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505" r:id="rId3"/>
    <p:sldId id="259" r:id="rId4"/>
    <p:sldId id="260" r:id="rId5"/>
    <p:sldId id="261" r:id="rId6"/>
    <p:sldId id="520" r:id="rId7"/>
    <p:sldId id="521" r:id="rId8"/>
    <p:sldId id="264" r:id="rId9"/>
    <p:sldId id="265" r:id="rId10"/>
    <p:sldId id="266" r:id="rId11"/>
    <p:sldId id="267" r:id="rId12"/>
    <p:sldId id="507" r:id="rId13"/>
    <p:sldId id="424" r:id="rId14"/>
    <p:sldId id="422" r:id="rId15"/>
    <p:sldId id="423" r:id="rId16"/>
    <p:sldId id="437" r:id="rId17"/>
    <p:sldId id="457" r:id="rId18"/>
    <p:sldId id="458" r:id="rId19"/>
    <p:sldId id="508" r:id="rId20"/>
    <p:sldId id="444" r:id="rId21"/>
    <p:sldId id="524" r:id="rId22"/>
    <p:sldId id="439" r:id="rId23"/>
    <p:sldId id="554" r:id="rId24"/>
    <p:sldId id="449" r:id="rId25"/>
    <p:sldId id="452" r:id="rId26"/>
    <p:sldId id="461" r:id="rId27"/>
    <p:sldId id="509" r:id="rId28"/>
    <p:sldId id="278" r:id="rId29"/>
    <p:sldId id="281" r:id="rId30"/>
    <p:sldId id="282" r:id="rId31"/>
    <p:sldId id="506" r:id="rId32"/>
    <p:sldId id="469" r:id="rId33"/>
    <p:sldId id="468" r:id="rId34"/>
    <p:sldId id="336" r:id="rId35"/>
    <p:sldId id="337" r:id="rId36"/>
    <p:sldId id="329" r:id="rId37"/>
    <p:sldId id="330" r:id="rId38"/>
    <p:sldId id="331" r:id="rId39"/>
    <p:sldId id="390" r:id="rId40"/>
    <p:sldId id="389" r:id="rId41"/>
    <p:sldId id="388" r:id="rId42"/>
    <p:sldId id="392" r:id="rId43"/>
    <p:sldId id="332" r:id="rId44"/>
    <p:sldId id="334" r:id="rId45"/>
    <p:sldId id="338" r:id="rId46"/>
    <p:sldId id="513" r:id="rId47"/>
    <p:sldId id="341" r:id="rId48"/>
    <p:sldId id="550" r:id="rId49"/>
    <p:sldId id="551" r:id="rId50"/>
    <p:sldId id="549" r:id="rId5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800080"/>
    <a:srgbClr val="FF0000"/>
    <a:srgbClr val="FF6699"/>
    <a:srgbClr val="CC0099"/>
    <a:srgbClr val="009900"/>
    <a:srgbClr val="000000"/>
    <a:srgbClr val="F7F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5" autoAdjust="0"/>
    <p:restoredTop sz="94617" autoAdjust="0"/>
  </p:normalViewPr>
  <p:slideViewPr>
    <p:cSldViewPr>
      <p:cViewPr varScale="1">
        <p:scale>
          <a:sx n="62" d="100"/>
          <a:sy n="62" d="100"/>
        </p:scale>
        <p:origin x="149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2CAD441E-2C36-4CFA-A25D-F58577778B97}" type="datetimeFigureOut">
              <a:rPr lang="fr-FR"/>
              <a:pPr>
                <a:defRPr/>
              </a:pPr>
              <a:t>14/05/2020</a:t>
            </a:fld>
            <a:endParaRPr lang="fr-FR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F03973-2F7F-4308-B8E0-B70D75047B4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1075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624FCC-217E-46BD-8DB3-68EE384B8747}" type="slidenum">
              <a:rPr lang="fr-FR" altLang="fr-FR" sz="1200"/>
              <a:pPr/>
              <a:t>7</a:t>
            </a:fld>
            <a:endParaRPr lang="fr-FR" alt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746A7-6A97-47DE-801F-425D8CD42EE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574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2FE20-AA06-4357-BA32-A19947EDFF0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110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03201-84C9-4927-8E32-D3637F75E45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89019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C6E8C-3FFE-40DD-9354-781B0B462C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6970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EF73A-72DB-4C89-A093-03387559CC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020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24C1C-6FA3-4C18-B8AB-34A5A040D7E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632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BCB7A-6BFF-4A6F-81C4-6A6CDA3EFD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604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0F7CB-43A1-4A6F-9C40-E7EB0CE682A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662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03334-5CF9-4E44-9FA6-09CDAA6558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868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07E42-A3EC-4FDD-8AF7-3C896CE3A11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400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F7941-E901-46E8-AF32-F1AE0225012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72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8EB35-7188-4C0B-90B9-AB8C7EE7129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393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E8B35-6C97-4602-9AC1-78E8F56502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2388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23B6C1-529B-49D1-90AC-19F5A47D894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205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E0E070F-882A-4AA3-BF18-7099838C187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forums.futura-sciences.com/" TargetMode="External"/><Relationship Id="rId5" Type="http://schemas.openxmlformats.org/officeDocument/2006/relationships/hyperlink" Target="http://www.snv.jussieu.fr/bmedia/" TargetMode="External"/><Relationship Id="rId4" Type="http://schemas.openxmlformats.org/officeDocument/2006/relationships/hyperlink" Target="http://www.botaniqu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hyperlink" Target="http://fr.wikipedia.org/wiki/Diagnostique" TargetMode="External"/><Relationship Id="rId4" Type="http://schemas.openxmlformats.org/officeDocument/2006/relationships/hyperlink" Target="http://fr.wikipedia.org/wiki/Taxinomiqu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hyperlink" Target="http://upload.wikimedia.org/wikipedia/commons/5/5b/Euphorbia_echinus_ies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hyperlink" Target="http://upload.wikimedia.org/wikipedia/commons/5/5b/Euphorbia_echinus_ies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hyperlink" Target="http://upload.wikimedia.org/wikipedia/commons/5/5b/Euphorbia_echinus_ies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924800" cy="5140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fr-FR" altLang="fr-FR" sz="2800" b="1">
              <a:solidFill>
                <a:srgbClr val="336600"/>
              </a:solidFill>
            </a:endParaRPr>
          </a:p>
          <a:p>
            <a:pPr algn="ctr"/>
            <a:endParaRPr lang="fr-FR" altLang="fr-FR" sz="2800" b="1">
              <a:solidFill>
                <a:srgbClr val="336600"/>
              </a:solidFill>
            </a:endParaRPr>
          </a:p>
          <a:p>
            <a:pPr algn="ctr"/>
            <a:endParaRPr lang="fr-FR" altLang="fr-FR" sz="2800" b="1">
              <a:solidFill>
                <a:srgbClr val="336600"/>
              </a:solidFill>
            </a:endParaRPr>
          </a:p>
          <a:p>
            <a:pPr algn="ctr"/>
            <a:r>
              <a:rPr lang="fr-FR" altLang="fr-FR" sz="2800" b="1">
                <a:solidFill>
                  <a:srgbClr val="336600"/>
                </a:solidFill>
              </a:rPr>
              <a:t>S4</a:t>
            </a:r>
          </a:p>
          <a:p>
            <a:pPr algn="ctr"/>
            <a:r>
              <a:rPr lang="fr-FR" altLang="fr-FR" sz="2800" b="1">
                <a:solidFill>
                  <a:srgbClr val="336600"/>
                </a:solidFill>
              </a:rPr>
              <a:t> Module de Floristique </a:t>
            </a:r>
          </a:p>
          <a:p>
            <a:pPr algn="ctr"/>
            <a:endParaRPr lang="fr-FR" altLang="fr-FR" sz="2800" b="1">
              <a:solidFill>
                <a:schemeClr val="hlink"/>
              </a:solidFill>
            </a:endParaRPr>
          </a:p>
          <a:p>
            <a:pPr algn="ctr"/>
            <a:r>
              <a:rPr lang="fr-FR" altLang="fr-FR" sz="2800" b="1">
                <a:solidFill>
                  <a:schemeClr val="hlink"/>
                </a:solidFill>
              </a:rPr>
              <a:t>Floristique</a:t>
            </a:r>
          </a:p>
          <a:p>
            <a:pPr algn="ctr"/>
            <a:r>
              <a:rPr lang="fr-CH" altLang="fr-FR" sz="2800" b="1">
                <a:solidFill>
                  <a:srgbClr val="CC0099"/>
                </a:solidFill>
              </a:rPr>
              <a:t>ou</a:t>
            </a:r>
          </a:p>
          <a:p>
            <a:pPr algn="ctr"/>
            <a:r>
              <a:rPr lang="fr-CH" altLang="fr-FR" sz="2800" b="1">
                <a:solidFill>
                  <a:srgbClr val="CC0099"/>
                </a:solidFill>
              </a:rPr>
              <a:t>Botanique systématique</a:t>
            </a:r>
          </a:p>
          <a:p>
            <a:pPr algn="ctr"/>
            <a:endParaRPr lang="fr-FR" altLang="fr-FR" sz="2800" b="1"/>
          </a:p>
          <a:p>
            <a:pPr algn="ctr"/>
            <a:endParaRPr lang="fr-FR" altLang="fr-FR" sz="2800" b="1"/>
          </a:p>
          <a:p>
            <a:pPr algn="ctr"/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35814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600"/>
              <a:t> </a:t>
            </a:r>
          </a:p>
        </p:txBody>
      </p:sp>
      <p:pic>
        <p:nvPicPr>
          <p:cNvPr id="4100" name="Image 1" descr="ftp://koutoubia.fsr.ac.ma/logo/logo_FS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0"/>
            <a:ext cx="30035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ZoneTexte 4"/>
          <p:cNvSpPr txBox="1">
            <a:spLocks noChangeArrowheads="1"/>
          </p:cNvSpPr>
          <p:nvPr/>
        </p:nvSpPr>
        <p:spPr bwMode="auto">
          <a:xfrm>
            <a:off x="2928938" y="5643563"/>
            <a:ext cx="350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Par  Mme F.E. El Alaoui-Faris</a:t>
            </a:r>
          </a:p>
        </p:txBody>
      </p:sp>
      <p:pic>
        <p:nvPicPr>
          <p:cNvPr id="4102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9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58" x="422275" y="5191125"/>
          <p14:tracePt t="6443" x="517525" y="5168900"/>
          <p14:tracePt t="6450" x="638175" y="5127625"/>
          <p14:tracePt t="6459" x="790575" y="5057775"/>
          <p14:tracePt t="6476" x="1165225" y="4889500"/>
          <p14:tracePt t="6493" x="1670050" y="4591050"/>
          <p14:tracePt t="6510" x="1901825" y="4441825"/>
          <p14:tracePt t="6526" x="2101850" y="4279900"/>
          <p14:tracePt t="6560" x="2460625" y="4051300"/>
          <p14:tracePt t="6594" x="2752725" y="3749675"/>
          <p14:tracePt t="6612" x="2863850" y="3578225"/>
          <p14:tracePt t="6628" x="2940050" y="3267075"/>
          <p14:tracePt t="6643" x="2936875" y="3073400"/>
          <p14:tracePt t="6659" x="2889250" y="2863850"/>
          <p14:tracePt t="6676" x="2825750" y="2749550"/>
          <p14:tracePt t="6693" x="2752725" y="2660650"/>
          <p14:tracePt t="6709" x="2692400" y="2606675"/>
          <p14:tracePt t="6726" x="2609850" y="2559050"/>
          <p14:tracePt t="6742" x="2470150" y="2492375"/>
          <p14:tracePt t="6759" x="2371725" y="2451100"/>
          <p14:tracePt t="6775" x="2292350" y="2419350"/>
          <p14:tracePt t="6793" x="2197100" y="2368550"/>
          <p14:tracePt t="6810" x="2139950" y="2339975"/>
          <p14:tracePt t="6826" x="2108200" y="2327275"/>
          <p14:tracePt t="6843" x="2079625" y="2305050"/>
          <p14:tracePt t="6859" x="2070100" y="2305050"/>
          <p14:tracePt t="6875" x="2060575" y="2305050"/>
          <p14:tracePt t="6892" x="2063750" y="2305050"/>
          <p14:tracePt t="6909" x="2114550" y="2308225"/>
          <p14:tracePt t="6926" x="2212975" y="2333625"/>
          <p14:tracePt t="6943" x="2409825" y="2359025"/>
          <p14:tracePt t="6960" x="2527300" y="2378075"/>
          <p14:tracePt t="6976" x="2657475" y="2393950"/>
          <p14:tracePt t="6992" x="2870200" y="2428875"/>
          <p14:tracePt t="7008" x="2974975" y="2444750"/>
          <p14:tracePt t="7026" x="3105150" y="2463800"/>
          <p14:tracePt t="7042" x="3302000" y="2479675"/>
          <p14:tracePt t="7059" x="3397250" y="2489200"/>
          <p14:tracePt t="7077" x="3492500" y="2505075"/>
          <p14:tracePt t="7093" x="3670300" y="2520950"/>
          <p14:tracePt t="7109" x="3787775" y="2536825"/>
          <p14:tracePt t="7126" x="3895725" y="2552700"/>
          <p14:tracePt t="7142" x="4073525" y="2587625"/>
          <p14:tracePt t="7159" x="4178300" y="2603500"/>
          <p14:tracePt t="7179" x="4311650" y="2619375"/>
          <p14:tracePt t="7192" x="4394200" y="2625725"/>
          <p14:tracePt t="7209" x="4489450" y="2625725"/>
          <p14:tracePt t="7226" x="4606925" y="2644775"/>
          <p14:tracePt t="7242" x="4784725" y="2676525"/>
          <p14:tracePt t="7259" x="4914900" y="2695575"/>
          <p14:tracePt t="7275" x="5032375" y="2711450"/>
          <p14:tracePt t="7292" x="5153025" y="2733675"/>
          <p14:tracePt t="7308" x="5273675" y="2759075"/>
          <p14:tracePt t="7325" x="5400675" y="2778125"/>
          <p14:tracePt t="7343" x="5568950" y="2809875"/>
          <p14:tracePt t="7360" x="5711825" y="2857500"/>
          <p14:tracePt t="7377" x="5905500" y="2908300"/>
          <p14:tracePt t="7393" x="5978525" y="2930525"/>
          <p14:tracePt t="7409" x="6045200" y="2946400"/>
          <p14:tracePt t="7425" x="6121400" y="2968625"/>
          <p14:tracePt t="7442" x="6245225" y="2997200"/>
          <p14:tracePt t="7459" x="6318250" y="3013075"/>
          <p14:tracePt t="7477" x="6451600" y="3035300"/>
          <p14:tracePt t="7492" x="6537325" y="3051175"/>
          <p14:tracePt t="7509" x="6623050" y="3076575"/>
          <p14:tracePt t="7526" x="6686550" y="3089275"/>
          <p14:tracePt t="7543" x="6743700" y="3108325"/>
          <p14:tracePt t="7559" x="6769100" y="3121025"/>
          <p14:tracePt t="7575" x="6784975" y="3136900"/>
          <p14:tracePt t="7592" x="6800850" y="3152775"/>
          <p14:tracePt t="7609" x="6810375" y="3162300"/>
          <p14:tracePt t="7627" x="6819900" y="3175000"/>
          <p14:tracePt t="7643" x="6819900" y="3190875"/>
          <p14:tracePt t="7659" x="6819900" y="3200400"/>
          <p14:tracePt t="7677" x="6829425" y="3216275"/>
          <p14:tracePt t="7692" x="6829425" y="3225800"/>
          <p14:tracePt t="7708" x="6829425" y="3241675"/>
          <p14:tracePt t="7726" x="6829425" y="3257550"/>
          <p14:tracePt t="7743" x="6829425" y="3267075"/>
          <p14:tracePt t="7759" x="6829425" y="3276600"/>
          <p14:tracePt t="7777" x="6829425" y="3295650"/>
          <p14:tracePt t="7793" x="6829425" y="3305175"/>
          <p14:tracePt t="7809" x="6829425" y="3314700"/>
          <p14:tracePt t="7826" x="6829425" y="3336925"/>
          <p14:tracePt t="7842" x="6829425" y="3346450"/>
          <p14:tracePt t="7859" x="6829425" y="3355975"/>
          <p14:tracePt t="7876" x="6829425" y="3368675"/>
          <p14:tracePt t="7893" x="6823075" y="3384550"/>
          <p14:tracePt t="7909" x="6816725" y="3394075"/>
          <p14:tracePt t="7926" x="6816725" y="3409950"/>
          <p14:tracePt t="7943" x="6816725" y="3419475"/>
          <p14:tracePt t="7959" x="6813550" y="3435350"/>
          <p14:tracePt t="7976" x="6807200" y="3451225"/>
          <p14:tracePt t="7992" x="6797675" y="3460750"/>
          <p14:tracePt t="8008" x="6791325" y="3470275"/>
          <p14:tracePt t="8026" x="6772275" y="3489325"/>
          <p14:tracePt t="8043" x="6765925" y="3498850"/>
          <p14:tracePt t="8059" x="6762750" y="3508375"/>
          <p14:tracePt t="8076" x="6762750" y="3524250"/>
          <p14:tracePt t="8092" x="6762750" y="3530600"/>
          <p14:tracePt t="8126" x="6756400" y="3540125"/>
          <p14:tracePt t="8142" x="6753225" y="3543300"/>
          <p14:tracePt t="8159" x="6746875" y="3549650"/>
          <p14:tracePt t="8177" x="6743700" y="3559175"/>
          <p14:tracePt t="8193" x="6743700" y="3568700"/>
          <p14:tracePt t="8210" x="6743700" y="3575050"/>
          <p14:tracePt t="8226" x="6743700" y="3578225"/>
          <p14:tracePt t="8320" x="6743700" y="3587750"/>
          <p14:tracePt t="8414" x="6737350" y="3587750"/>
          <p14:tracePt t="8420" x="6737350" y="3594100"/>
          <p14:tracePt t="8434" x="6734175" y="3594100"/>
          <p14:tracePt t="8442" x="6734175" y="3597275"/>
          <p14:tracePt t="8459" x="6734175" y="3603625"/>
          <p14:tracePt t="8476" x="6734175" y="3613150"/>
          <p14:tracePt t="8511" x="6721475" y="3613150"/>
          <p14:tracePt t="8526" x="6718300" y="3619500"/>
          <p14:tracePt t="8542" x="6708775" y="3622675"/>
          <p14:tracePt t="8559" x="6699250" y="3638550"/>
          <p14:tracePt t="8576" x="6683375" y="3654425"/>
          <p14:tracePt t="8593" x="6654800" y="3663950"/>
          <p14:tracePt t="8609" x="6632575" y="3676650"/>
          <p14:tracePt t="8626" x="6597650" y="3698875"/>
          <p14:tracePt t="8643" x="6575425" y="3711575"/>
          <p14:tracePt t="8659" x="6543675" y="3721100"/>
          <p14:tracePt t="8675" x="6508750" y="3740150"/>
          <p14:tracePt t="8692" x="6477000" y="3759200"/>
          <p14:tracePt t="8709" x="6445250" y="3778250"/>
          <p14:tracePt t="8726" x="6397625" y="3800475"/>
          <p14:tracePt t="8743" x="6365875" y="3825875"/>
          <p14:tracePt t="8759" x="6343650" y="3838575"/>
          <p14:tracePt t="8776" x="6305550" y="3857625"/>
          <p14:tracePt t="8792" x="6296025" y="3867150"/>
          <p14:tracePt t="8809" x="6286500" y="3883025"/>
          <p14:tracePt t="8825" x="6270625" y="3895725"/>
          <p14:tracePt t="8842" x="6257925" y="3902075"/>
          <p14:tracePt t="8859" x="6248400" y="3905250"/>
          <p14:tracePt t="8876" x="6226175" y="3927475"/>
          <p14:tracePt t="8893" x="6194425" y="3940175"/>
          <p14:tracePt t="8910" x="6172200" y="3952875"/>
          <p14:tracePt t="8926" x="6099175" y="3971925"/>
          <p14:tracePt t="8942" x="6035675" y="3994150"/>
          <p14:tracePt t="8958" x="5953125" y="3994150"/>
          <p14:tracePt t="8975" x="5778500" y="3994150"/>
          <p14:tracePt t="8992" x="5676900" y="3994150"/>
          <p14:tracePt t="9009" x="5581650" y="3994150"/>
          <p14:tracePt t="9026" x="5429250" y="4010025"/>
          <p14:tracePt t="9043" x="5337175" y="4010025"/>
          <p14:tracePt t="9059" x="5254625" y="4010025"/>
          <p14:tracePt t="9076" x="5124450" y="4010025"/>
          <p14:tracePt t="9092" x="5045075" y="4010025"/>
          <p14:tracePt t="9108" x="4959350" y="4003675"/>
          <p14:tracePt t="9125" x="4864100" y="4003675"/>
          <p14:tracePt t="9142" x="4803775" y="4003675"/>
          <p14:tracePt t="9160" x="4743450" y="4003675"/>
          <p14:tracePt t="9176" x="4667250" y="4003675"/>
          <p14:tracePt t="9193" x="4613275" y="4003675"/>
          <p14:tracePt t="9209" x="4562475" y="3997325"/>
          <p14:tracePt t="9212" x="4533900" y="3984625"/>
          <p14:tracePt t="9226" x="4489450" y="3978275"/>
          <p14:tracePt t="9242" x="4435475" y="3962400"/>
          <p14:tracePt t="9260" x="4346575" y="3949700"/>
          <p14:tracePt t="9275" x="4283075" y="3943350"/>
          <p14:tracePt t="9292" x="4232275" y="3943350"/>
          <p14:tracePt t="9309" x="4194175" y="3930650"/>
          <p14:tracePt t="9325" x="4124325" y="3917950"/>
          <p14:tracePt t="9342" x="4064000" y="3905250"/>
          <p14:tracePt t="9359" x="3962400" y="3883025"/>
          <p14:tracePt t="9375" x="3886200" y="3867150"/>
          <p14:tracePt t="9391" x="3822700" y="3844925"/>
          <p14:tracePt t="9410" x="3749675" y="3844925"/>
          <p14:tracePt t="9426" x="3705225" y="3838575"/>
          <p14:tracePt t="9442" x="3644900" y="3832225"/>
          <p14:tracePt t="9460" x="3575050" y="3825875"/>
          <p14:tracePt t="9476" x="3521075" y="3819525"/>
          <p14:tracePt t="9492" x="3476625" y="3806825"/>
          <p14:tracePt t="9509" x="3413125" y="3794125"/>
          <p14:tracePt t="9525" x="3384550" y="3781425"/>
          <p14:tracePt t="9541" x="3346450" y="3775075"/>
          <p14:tracePt t="9559" x="3282950" y="3762375"/>
          <p14:tracePt t="9575" x="3238500" y="3762375"/>
          <p14:tracePt t="9592" x="3203575" y="3756025"/>
          <p14:tracePt t="9610" x="3140075" y="3756025"/>
          <p14:tracePt t="9626" x="3111500" y="3756025"/>
          <p14:tracePt t="9642" x="3079750" y="3749675"/>
          <p14:tracePt t="9659" x="3025775" y="3743325"/>
          <p14:tracePt t="9675" x="2987675" y="3730625"/>
          <p14:tracePt t="9692" x="2949575" y="3717925"/>
          <p14:tracePt t="9709" x="2895600" y="3717925"/>
          <p14:tracePt t="9725" x="2863850" y="3717925"/>
          <p14:tracePt t="9743" x="2844800" y="3717925"/>
          <p14:tracePt t="9760" x="2803525" y="3717925"/>
          <p14:tracePt t="9775" x="2781300" y="3717925"/>
          <p14:tracePt t="9792" x="2759075" y="3717925"/>
          <p14:tracePt t="9809" x="2730500" y="3705225"/>
          <p14:tracePt t="9825" x="2714625" y="3702050"/>
          <p14:tracePt t="9842" x="2695575" y="3695700"/>
          <p14:tracePt t="9860" x="2673350" y="3695700"/>
          <p14:tracePt t="9876" x="2663825" y="3695700"/>
          <p14:tracePt t="9892" x="2647950" y="3695700"/>
          <p14:tracePt t="9909" x="2635250" y="3692525"/>
          <p14:tracePt t="9926" x="2625725" y="3683000"/>
          <p14:tracePt t="9942" x="2616200" y="3683000"/>
          <p14:tracePt t="9959" x="2593975" y="3683000"/>
          <p14:tracePt t="9975" x="2584450" y="3683000"/>
          <p14:tracePt t="9992" x="2581275" y="3683000"/>
          <p14:tracePt t="10031" x="2581275" y="3689350"/>
          <p14:tracePt t="10042" x="2581275" y="3692525"/>
          <p14:tracePt t="10059" x="2581275" y="3708400"/>
          <p14:tracePt t="10075" x="2568575" y="3724275"/>
          <p14:tracePt t="10092" x="2555875" y="3733800"/>
          <p14:tracePt t="10109" x="2540000" y="3749675"/>
          <p14:tracePt t="10125" x="2530475" y="3765550"/>
          <p14:tracePt t="10142" x="2517775" y="3778250"/>
          <p14:tracePt t="10159" x="2498725" y="3806825"/>
          <p14:tracePt t="10176" x="2486025" y="3829050"/>
          <p14:tracePt t="10192" x="2476500" y="3848100"/>
          <p14:tracePt t="10209" x="2457450" y="3889375"/>
          <p14:tracePt t="10225" x="2441575" y="3905250"/>
          <p14:tracePt t="10242" x="2428875" y="3921125"/>
          <p14:tracePt t="10258" x="2416175" y="3943350"/>
          <p14:tracePt t="10275" x="2403475" y="3959225"/>
          <p14:tracePt t="10292" x="2403475" y="3975100"/>
          <p14:tracePt t="10309" x="2403475" y="3994150"/>
          <p14:tracePt t="10326" x="2403475" y="4003675"/>
          <p14:tracePt t="10342" x="2403475" y="4013200"/>
          <p14:tracePt t="10358" x="2403475" y="4029075"/>
          <p14:tracePt t="10375" x="2403475" y="4044950"/>
          <p14:tracePt t="10392" x="2403475" y="4048125"/>
          <p14:tracePt t="10602" x="2403475" y="4041775"/>
          <p14:tracePt t="10609" x="2403475" y="4035425"/>
          <p14:tracePt t="10625" x="2403475" y="4025900"/>
          <p14:tracePt t="10642" x="2403475" y="4016375"/>
          <p14:tracePt t="10659" x="2403475" y="4006850"/>
          <p14:tracePt t="10675" x="2403475" y="4003675"/>
          <p14:tracePt t="10692" x="2387600" y="3984625"/>
          <p14:tracePt t="10709" x="2371725" y="3981450"/>
          <p14:tracePt t="10725" x="2362200" y="3975100"/>
          <p14:tracePt t="10742" x="2352675" y="3971925"/>
          <p14:tracePt t="10744" x="2346325" y="3971925"/>
          <p14:tracePt t="10759" x="2333625" y="3971925"/>
          <p14:tracePt t="10775" x="2324100" y="3971925"/>
          <p14:tracePt t="10792" x="2314575" y="3971925"/>
          <p14:tracePt t="10809" x="2298700" y="3971925"/>
          <p14:tracePt t="10825" x="2282825" y="3971925"/>
          <p14:tracePt t="10842" x="2273300" y="3965575"/>
          <p14:tracePt t="10859" x="2257425" y="3965575"/>
          <p14:tracePt t="10875" x="2247900" y="3965575"/>
          <p14:tracePt t="10892" x="2244725" y="3962400"/>
          <p14:tracePt t="10925" x="2238375" y="3962400"/>
          <p14:tracePt t="10942" x="2228850" y="3962400"/>
          <p14:tracePt t="10959" x="2216150" y="3962400"/>
          <p14:tracePt t="10976" x="2200275" y="3962400"/>
          <p14:tracePt t="10993" x="2190750" y="3962400"/>
          <p14:tracePt t="11009" x="2181225" y="3962400"/>
          <p14:tracePt t="11026" x="2174875" y="3962400"/>
          <p14:tracePt t="11058" x="2165350" y="3962400"/>
          <p14:tracePt t="11075" x="2149475" y="3962400"/>
          <p14:tracePt t="11092" x="2139950" y="3968750"/>
          <p14:tracePt t="11109" x="2127250" y="3981450"/>
          <p14:tracePt t="11126" x="2120900" y="3997325"/>
          <p14:tracePt t="11143" x="2117725" y="4013200"/>
          <p14:tracePt t="11159" x="2117725" y="4029075"/>
          <p14:tracePt t="11175" x="2117725" y="4057650"/>
          <p14:tracePt t="11192" x="2117725" y="4073525"/>
          <p14:tracePt t="11208" x="2117725" y="4105275"/>
          <p14:tracePt t="11225" x="2117725" y="4121150"/>
          <p14:tracePt t="11241" x="2124075" y="4130675"/>
          <p14:tracePt t="11244" x="2127250" y="4140200"/>
          <p14:tracePt t="11259" x="2133600" y="4156075"/>
          <p14:tracePt t="11276" x="2143125" y="4165600"/>
          <p14:tracePt t="11293" x="2165350" y="4187825"/>
          <p14:tracePt t="11309" x="2174875" y="4197350"/>
          <p14:tracePt t="11325" x="2184400" y="4206875"/>
          <p14:tracePt t="11342" x="2187575" y="4216400"/>
          <p14:tracePt t="11358" x="2187575" y="4225925"/>
          <p14:tracePt t="11401" x="2193925" y="4225925"/>
          <p14:tracePt t="11422" x="2200275" y="4225925"/>
          <p14:tracePt t="11672" x="2209800" y="4225925"/>
          <p14:tracePt t="11680" x="2219325" y="4225925"/>
          <p14:tracePt t="11693" x="2241550" y="4225925"/>
          <p14:tracePt t="11725" x="2286000" y="4225925"/>
          <p14:tracePt t="11758" x="2311400" y="4225925"/>
          <p14:tracePt t="11775" x="2314575" y="4225925"/>
          <p14:tracePt t="11843" x="2308225" y="4225925"/>
          <p14:tracePt t="11851" x="2305050" y="4225925"/>
          <p14:tracePt t="11859" x="2298700" y="4225925"/>
          <p14:tracePt t="11875" x="2276475" y="4225925"/>
          <p14:tracePt t="11892" x="2251075" y="4225925"/>
          <p14:tracePt t="11908" x="2235200" y="4225925"/>
          <p14:tracePt t="11925" x="2225675" y="4219575"/>
          <p14:tracePt t="11942" x="2212975" y="4219575"/>
          <p14:tracePt t="11959" x="2200275" y="4219575"/>
          <p14:tracePt t="11976" x="2187575" y="4219575"/>
          <p14:tracePt t="11992" x="2171700" y="4219575"/>
          <p14:tracePt t="12025" x="2168525" y="4219575"/>
          <p14:tracePt t="12042" x="2162175" y="4219575"/>
          <p14:tracePt t="12093" x="2162175" y="4213225"/>
          <p14:tracePt t="12100" x="2155825" y="4213225"/>
          <p14:tracePt t="12109" x="2152650" y="4210050"/>
          <p14:tracePt t="12126" x="2146300" y="4203700"/>
          <p14:tracePt t="12142" x="2136775" y="4194175"/>
          <p14:tracePt t="12193" x="2136775" y="4191000"/>
          <p14:tracePt t="12221" x="2133600" y="4191000"/>
          <p14:tracePt t="12335" x="2143125" y="4191000"/>
          <p14:tracePt t="12342" x="2149475" y="4191000"/>
          <p14:tracePt t="12349" x="2152650" y="4191000"/>
          <p14:tracePt t="12358" x="2159000" y="4191000"/>
          <p14:tracePt t="12376" x="2168525" y="4191000"/>
          <p14:tracePt t="12392" x="2174875" y="4191000"/>
          <p14:tracePt t="12870" x="2184400" y="4191000"/>
          <p14:tracePt t="12877" x="2193925" y="4191000"/>
          <p14:tracePt t="12892" x="2225675" y="4191000"/>
          <p14:tracePt t="12909" x="2244725" y="4191000"/>
          <p14:tracePt t="12927" x="2266950" y="4191000"/>
          <p14:tracePt t="12942" x="2276475" y="4191000"/>
          <p14:tracePt t="13207" x="2279650" y="4191000"/>
          <p14:tracePt t="13214" x="2292350" y="4191000"/>
          <p14:tracePt t="13226" x="2295525" y="4191000"/>
          <p14:tracePt t="13312" x="2282825" y="4191000"/>
          <p14:tracePt t="13320" x="2279650" y="4191000"/>
          <p14:tracePt t="13327" x="2273300" y="4191000"/>
          <p14:tracePt t="13342" x="2263775" y="4191000"/>
          <p14:tracePt t="13358" x="2254250" y="4184650"/>
          <p14:tracePt t="13375" x="2241550" y="4181475"/>
          <p14:tracePt t="13391" x="2225675" y="4181475"/>
          <p14:tracePt t="13425" x="2225675" y="4175125"/>
          <p14:tracePt t="13441" x="2225675" y="4171950"/>
          <p14:tracePt t="13458" x="2225675" y="4156075"/>
          <p14:tracePt t="13476" x="2225675" y="4140200"/>
          <p14:tracePt t="13492" x="2225675" y="4130675"/>
          <p14:tracePt t="13509" x="2238375" y="4121150"/>
          <p14:tracePt t="13525" x="2279650" y="4102100"/>
          <p14:tracePt t="13542" x="2324100" y="4095750"/>
          <p14:tracePt t="13558" x="2368550" y="4095750"/>
          <p14:tracePt t="13576" x="2416175" y="4095750"/>
          <p14:tracePt t="13592" x="2451100" y="4095750"/>
          <p14:tracePt t="13608" x="2495550" y="4095750"/>
          <p14:tracePt t="13625" x="2549525" y="4095750"/>
          <p14:tracePt t="13642" x="2581275" y="4095750"/>
          <p14:tracePt t="13659" x="2616200" y="4095750"/>
          <p14:tracePt t="13675" x="2651125" y="4095750"/>
          <p14:tracePt t="13691" x="2686050" y="4095750"/>
          <p14:tracePt t="13708" x="2714625" y="4095750"/>
          <p14:tracePt t="13726" x="2762250" y="4095750"/>
          <p14:tracePt t="13742" x="2806700" y="4098925"/>
          <p14:tracePt t="13759" x="2844800" y="4098925"/>
          <p14:tracePt t="13776" x="2936875" y="4098925"/>
          <p14:tracePt t="13792" x="2994025" y="4117975"/>
          <p14:tracePt t="13808" x="3028950" y="4124325"/>
          <p14:tracePt t="13811" x="3054350" y="4124325"/>
          <p14:tracePt t="13825" x="3092450" y="4137025"/>
          <p14:tracePt t="13841" x="3136900" y="4143375"/>
          <p14:tracePt t="13858" x="3181350" y="4143375"/>
          <p14:tracePt t="13875" x="3254375" y="4149725"/>
          <p14:tracePt t="13892" x="3314700" y="4156075"/>
          <p14:tracePt t="13909" x="3365500" y="4162425"/>
          <p14:tracePt t="13925" x="3454400" y="4184650"/>
          <p14:tracePt t="13942" x="3492500" y="4191000"/>
          <p14:tracePt t="13958" x="3546475" y="4197350"/>
          <p14:tracePt t="13975" x="3632200" y="4210050"/>
          <p14:tracePt t="13991" x="3692525" y="4210050"/>
          <p14:tracePt t="14009" x="3743325" y="4210050"/>
          <p14:tracePt t="14025" x="3816350" y="4210050"/>
          <p14:tracePt t="14042" x="3860800" y="4210050"/>
          <p14:tracePt t="14059" x="3911600" y="4216400"/>
          <p14:tracePt t="14075" x="3981450" y="4216400"/>
          <p14:tracePt t="14091" x="4019550" y="4222750"/>
          <p14:tracePt t="14109" x="4064000" y="4229100"/>
          <p14:tracePt t="14125" x="4121150" y="4235450"/>
          <p14:tracePt t="14141" x="4143375" y="4248150"/>
          <p14:tracePt t="14159" x="4171950" y="4254500"/>
          <p14:tracePt t="14175" x="4194175" y="4260850"/>
          <p14:tracePt t="14192" x="4210050" y="4264025"/>
          <p14:tracePt t="14208" x="4219575" y="4270375"/>
          <p14:tracePt t="14225" x="4235450" y="4273550"/>
          <p14:tracePt t="14241" x="4244975" y="4286250"/>
          <p14:tracePt t="14258" x="4260850" y="4289425"/>
          <p14:tracePt t="14274" x="4273550" y="4298950"/>
          <p14:tracePt t="14292" x="4283075" y="4305300"/>
          <p14:tracePt t="14309" x="4292600" y="4305300"/>
          <p14:tracePt t="14313" x="4298950" y="4305300"/>
          <p14:tracePt t="14368" x="4295775" y="4305300"/>
          <p14:tracePt t="14374" x="4292600" y="4305300"/>
          <p14:tracePt t="14382" x="4286250" y="4305300"/>
          <p14:tracePt t="14391" x="4276725" y="4302125"/>
          <p14:tracePt t="14408" x="4229100" y="4289425"/>
          <p14:tracePt t="14426" x="4083050" y="4241800"/>
          <p14:tracePt t="14442" x="3962400" y="4206875"/>
          <p14:tracePt t="14460" x="3819525" y="4171950"/>
          <p14:tracePt t="14475" x="3616325" y="4108450"/>
          <p14:tracePt t="14491" x="3482975" y="4073525"/>
          <p14:tracePt t="14509" x="3343275" y="4038600"/>
          <p14:tracePt t="14525" x="3136900" y="3965575"/>
          <p14:tracePt t="14541" x="3016250" y="3924300"/>
          <p14:tracePt t="14560" x="2892425" y="3883025"/>
          <p14:tracePt t="14576" x="2806700" y="3867150"/>
          <p14:tracePt t="14592" x="2698750" y="3844925"/>
          <p14:tracePt t="14609" x="2613025" y="3835400"/>
          <p14:tracePt t="14625" x="2527300" y="3835400"/>
          <p14:tracePt t="14641" x="2476500" y="3835400"/>
          <p14:tracePt t="14658" x="2432050" y="3835400"/>
          <p14:tracePt t="14674" x="2400300" y="3835400"/>
          <p14:tracePt t="14691" x="2371725" y="3835400"/>
          <p14:tracePt t="14708" x="2355850" y="3835400"/>
          <p14:tracePt t="14725" x="2314575" y="3844925"/>
          <p14:tracePt t="14742" x="2289175" y="3863975"/>
          <p14:tracePt t="14759" x="2266950" y="3876675"/>
          <p14:tracePt t="14775" x="2251075" y="3889375"/>
          <p14:tracePt t="14791" x="2241550" y="3898900"/>
          <p14:tracePt t="14808" x="2232025" y="3914775"/>
          <p14:tracePt t="14825" x="2222500" y="3940175"/>
          <p14:tracePt t="14842" x="2222500" y="3968750"/>
          <p14:tracePt t="14860" x="2222500" y="4003675"/>
          <p14:tracePt t="14875" x="2222500" y="4032250"/>
          <p14:tracePt t="14892" x="2222500" y="4060825"/>
          <p14:tracePt t="14909" x="2222500" y="4114800"/>
          <p14:tracePt t="14925" x="2228850" y="4146550"/>
          <p14:tracePt t="14941" x="2247900" y="4178300"/>
          <p14:tracePt t="14959" x="2301875" y="4229100"/>
          <p14:tracePt t="14975" x="2339975" y="4264025"/>
          <p14:tracePt t="14991" x="2365375" y="4279900"/>
          <p14:tracePt t="15009" x="2406650" y="4298950"/>
          <p14:tracePt t="15025" x="2432050" y="4318000"/>
          <p14:tracePt t="15041" x="2470150" y="4330700"/>
          <p14:tracePt t="15059" x="2540000" y="4330700"/>
          <p14:tracePt t="15074" x="2600325" y="4330700"/>
          <p14:tracePt t="15091" x="2670175" y="4330700"/>
          <p14:tracePt t="15109" x="2762250" y="4330700"/>
          <p14:tracePt t="15125" x="2832100" y="4324350"/>
          <p14:tracePt t="15142" x="2917825" y="4318000"/>
          <p14:tracePt t="15159" x="3048000" y="4302125"/>
          <p14:tracePt t="15175" x="3130550" y="4302125"/>
          <p14:tracePt t="15191" x="3235325" y="4302125"/>
          <p14:tracePt t="15208" x="3419475" y="4302125"/>
          <p14:tracePt t="15225" x="3533775" y="4302125"/>
          <p14:tracePt t="15242" x="3638550" y="4302125"/>
          <p14:tracePt t="15259" x="3787775" y="4302125"/>
          <p14:tracePt t="15275" x="3870325" y="4302125"/>
          <p14:tracePt t="15292" x="3943350" y="4292600"/>
          <p14:tracePt t="15309" x="4060825" y="4286250"/>
          <p14:tracePt t="15325" x="4175125" y="4286250"/>
          <p14:tracePt t="15341" x="4314825" y="4292600"/>
          <p14:tracePt t="15358" x="4527550" y="4327525"/>
          <p14:tracePt t="15374" x="4689475" y="4343400"/>
          <p14:tracePt t="15392" x="4806950" y="4362450"/>
          <p14:tracePt t="15409" x="4968875" y="4362450"/>
          <p14:tracePt t="15425" x="5083175" y="4362450"/>
          <p14:tracePt t="15442" x="5175250" y="4362450"/>
          <p14:tracePt t="15458" x="5337175" y="4362450"/>
          <p14:tracePt t="15474" x="5480050" y="4378325"/>
          <p14:tracePt t="15491" x="5638800" y="4387850"/>
          <p14:tracePt t="15509" x="5873750" y="4422775"/>
          <p14:tracePt t="15525" x="6022975" y="4441825"/>
          <p14:tracePt t="15542" x="6162675" y="4457700"/>
          <p14:tracePt t="15559" x="6407150" y="4495800"/>
          <p14:tracePt t="15575" x="6537325" y="4511675"/>
          <p14:tracePt t="15592" x="6699250" y="4530725"/>
          <p14:tracePt t="15608" x="6943725" y="4565650"/>
          <p14:tracePt t="15624" x="7073900" y="4594225"/>
          <p14:tracePt t="15641" x="7188200" y="4594225"/>
          <p14:tracePt t="15658" x="7321550" y="4572000"/>
          <p14:tracePt t="15675" x="7394575" y="4559300"/>
          <p14:tracePt t="15692" x="7451725" y="4543425"/>
          <p14:tracePt t="15709" x="7499350" y="4530725"/>
          <p14:tracePt t="15725" x="7524750" y="4524375"/>
          <p14:tracePt t="15741" x="7553325" y="4521200"/>
          <p14:tracePt t="15758" x="7588250" y="4502150"/>
          <p14:tracePt t="15775" x="7620000" y="4489450"/>
          <p14:tracePt t="15792" x="7629525" y="4479925"/>
          <p14:tracePt t="15809" x="7661275" y="4413250"/>
          <p14:tracePt t="15825" x="7667625" y="4349750"/>
          <p14:tracePt t="15842" x="7667625" y="4298950"/>
          <p14:tracePt t="15845" x="7664450" y="4279900"/>
          <p14:tracePt t="15859" x="7648575" y="4248150"/>
          <p14:tracePt t="15875" x="7635875" y="4232275"/>
          <p14:tracePt t="15891" x="7626350" y="4222750"/>
          <p14:tracePt t="15908" x="7585075" y="4187825"/>
          <p14:tracePt t="15924" x="7559675" y="4168775"/>
          <p14:tracePt t="15942" x="7515225" y="4143375"/>
          <p14:tracePt t="15959" x="7419975" y="4098925"/>
          <p14:tracePt t="15975" x="7353300" y="4070350"/>
          <p14:tracePt t="15992" x="7289800" y="4054475"/>
          <p14:tracePt t="16009" x="7162800" y="4016375"/>
          <p14:tracePt t="16025" x="7077075" y="3984625"/>
          <p14:tracePt t="16041" x="6991350" y="3968750"/>
          <p14:tracePt t="16058" x="6867525" y="3946525"/>
          <p14:tracePt t="16074" x="6772275" y="3930650"/>
          <p14:tracePt t="16091" x="6686550" y="3905250"/>
          <p14:tracePt t="16108" x="6572250" y="3883025"/>
          <p14:tracePt t="16125" x="6492875" y="3883025"/>
          <p14:tracePt t="16141" x="6375400" y="3876675"/>
          <p14:tracePt t="16158" x="6213475" y="3876675"/>
          <p14:tracePt t="16175" x="6130925" y="3876675"/>
          <p14:tracePt t="16191" x="6070600" y="3876675"/>
          <p14:tracePt t="16208" x="6000750" y="3876675"/>
          <p14:tracePt t="16224" x="5965825" y="3876675"/>
          <p14:tracePt t="16242" x="5921375" y="3876675"/>
          <p14:tracePt t="16259" x="5857875" y="3876675"/>
          <p14:tracePt t="16275" x="5813425" y="3876675"/>
          <p14:tracePt t="16292" x="5794375" y="3876675"/>
          <p14:tracePt t="16308" x="5759450" y="3879850"/>
          <p14:tracePt t="16325" x="5749925" y="3879850"/>
          <p14:tracePt t="16341" x="5740400" y="3879850"/>
          <p14:tracePt t="16343" x="5734050" y="3879850"/>
          <p14:tracePt t="16357" x="5724525" y="3879850"/>
          <p14:tracePt t="16375" x="5715000" y="3879850"/>
          <p14:tracePt t="16391" x="5708650" y="3889375"/>
          <p14:tracePt t="16780" x="5711825" y="3860800"/>
          <p14:tracePt t="16787" x="5711825" y="3816350"/>
          <p14:tracePt t="16797" x="5708650" y="3778250"/>
          <p14:tracePt t="16808" x="5683250" y="3689350"/>
          <p14:tracePt t="16825" x="5654675" y="3622675"/>
          <p14:tracePt t="16842" x="5591175" y="3552825"/>
          <p14:tracePt t="16875" x="5530850" y="3505200"/>
          <p14:tracePt t="16908" x="5359400" y="3435350"/>
          <p14:tracePt t="16925" x="5260975" y="3413125"/>
          <p14:tracePt t="16942" x="5156200" y="3375025"/>
          <p14:tracePt t="16958" x="5083175" y="3359150"/>
          <p14:tracePt t="16975" x="4997450" y="3343275"/>
          <p14:tracePt t="16992" x="4864100" y="3321050"/>
          <p14:tracePt t="17008" x="4775200" y="3298825"/>
          <p14:tracePt t="17024" x="4670425" y="3279775"/>
          <p14:tracePt t="17041" x="4502150" y="3257550"/>
          <p14:tracePt t="17058" x="4397375" y="3238500"/>
          <p14:tracePt t="17075" x="4286250" y="3206750"/>
          <p14:tracePt t="17092" x="4127500" y="3155950"/>
          <p14:tracePt t="17109" x="4016375" y="3114675"/>
          <p14:tracePt t="17126" x="3917950" y="3079750"/>
          <p14:tracePt t="17142" x="3736975" y="3019425"/>
          <p14:tracePt t="17158" x="3603625" y="2984500"/>
          <p14:tracePt t="17174" x="3505200" y="2943225"/>
          <p14:tracePt t="17191" x="3394075" y="2921000"/>
          <p14:tracePt t="17208" x="3330575" y="2908300"/>
          <p14:tracePt t="17224" x="3263900" y="2886075"/>
          <p14:tracePt t="17242" x="3162300" y="2863850"/>
          <p14:tracePt t="17259" x="3111500" y="2857500"/>
          <p14:tracePt t="17275" x="3051175" y="2851150"/>
          <p14:tracePt t="17292" x="2978150" y="2851150"/>
          <p14:tracePt t="17308" x="2943225" y="2851150"/>
          <p14:tracePt t="17324" x="2921000" y="2851150"/>
          <p14:tracePt t="17341" x="2898775" y="2863850"/>
          <p14:tracePt t="17357" x="2889250" y="2873375"/>
          <p14:tracePt t="17375" x="2889250" y="2889250"/>
          <p14:tracePt t="17392" x="2889250" y="2905125"/>
          <p14:tracePt t="17408" x="2889250" y="2914650"/>
          <p14:tracePt t="17425" x="2889250" y="2924175"/>
          <p14:tracePt t="17441" x="2901950" y="2962275"/>
          <p14:tracePt t="17457" x="2933700" y="2994025"/>
          <p14:tracePt t="17474" x="2968625" y="3035300"/>
          <p14:tracePt t="17492" x="3048000" y="3101975"/>
          <p14:tracePt t="17508" x="3108325" y="3143250"/>
          <p14:tracePt t="17525" x="3155950" y="3171825"/>
          <p14:tracePt t="17542" x="3213100" y="3190875"/>
          <p14:tracePt t="17558" x="3235325" y="3206750"/>
          <p14:tracePt t="17575" x="3273425" y="3219450"/>
          <p14:tracePt t="17591" x="3336925" y="3225800"/>
          <p14:tracePt t="17607" x="3368675" y="3238500"/>
          <p14:tracePt t="17624" x="3397250" y="3238500"/>
          <p14:tracePt t="17641" x="3429000" y="3238500"/>
          <p14:tracePt t="17658" x="3457575" y="3238500"/>
          <p14:tracePt t="17675" x="3473450" y="3238500"/>
          <p14:tracePt t="17692" x="3495675" y="3238500"/>
          <p14:tracePt t="17708" x="3505200" y="3238500"/>
          <p14:tracePt t="17724" x="3524250" y="3238500"/>
          <p14:tracePt t="17741" x="3559175" y="3238500"/>
          <p14:tracePt t="17758" x="3594100" y="3238500"/>
          <p14:tracePt t="17775" x="3638550" y="3238500"/>
          <p14:tracePt t="17792" x="3702050" y="3235325"/>
          <p14:tracePt t="17808" x="3730625" y="3235325"/>
          <p14:tracePt t="17825" x="3762375" y="3222625"/>
          <p14:tracePt t="17842" x="3822700" y="3216275"/>
          <p14:tracePt t="17858" x="3867150" y="3209925"/>
          <p14:tracePt t="17874" x="3905250" y="3197225"/>
          <p14:tracePt t="17876" x="3930650" y="3197225"/>
          <p14:tracePt t="17891" x="3962400" y="3197225"/>
          <p14:tracePt t="17907" x="3990975" y="3197225"/>
          <p14:tracePt t="17925" x="4000500" y="3194050"/>
          <p14:tracePt t="17942" x="4016375" y="3194050"/>
          <p14:tracePt t="17958" x="4019550" y="31940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2000" y="141288"/>
            <a:ext cx="7696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200" b="1">
                <a:solidFill>
                  <a:schemeClr val="hlink"/>
                </a:solidFill>
              </a:rPr>
              <a:t>Flores avec clés d’identification des plantes vasculaires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000" b="1">
                <a:latin typeface="Times New Roman" panose="02020603050405020304" pitchFamily="18" charset="0"/>
              </a:rPr>
              <a:t>		</a:t>
            </a: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</a:rPr>
              <a:t>FLORE PRATIQUE DU MAROC</a:t>
            </a:r>
            <a:r>
              <a:rPr lang="fr-FR" altLang="fr-FR" sz="2000" b="1">
                <a:latin typeface="Times New Roman" panose="02020603050405020304" pitchFamily="18" charset="0"/>
              </a:rPr>
              <a:t>: </a:t>
            </a:r>
            <a:r>
              <a:rPr lang="fr-FR" altLang="fr-FR" sz="2000">
                <a:latin typeface="Times New Roman" panose="02020603050405020304" pitchFamily="18" charset="0"/>
              </a:rPr>
              <a:t>Manuel de détermination des plantes vasculaires, Vol. 1, 2 et 3,  Ed. Institut Scientifique, Université Mohammed V-Agdal, Rabat. </a:t>
            </a:r>
            <a:r>
              <a:rPr lang="fr-FR" altLang="fr-FR" sz="2000">
                <a:solidFill>
                  <a:schemeClr val="accent2"/>
                </a:solidFill>
                <a:latin typeface="Times New Roman" panose="02020603050405020304" pitchFamily="18" charset="0"/>
              </a:rPr>
              <a:t>Voir T.P. Floristique</a:t>
            </a:r>
            <a:endParaRPr lang="fr-FR" altLang="fr-FR" sz="32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Étoile à 5 branches 4"/>
          <p:cNvSpPr>
            <a:spLocks noChangeArrowheads="1"/>
          </p:cNvSpPr>
          <p:nvPr/>
        </p:nvSpPr>
        <p:spPr bwMode="auto">
          <a:xfrm>
            <a:off x="1547813" y="1341438"/>
            <a:ext cx="428625" cy="414337"/>
          </a:xfrm>
          <a:custGeom>
            <a:avLst/>
            <a:gdLst>
              <a:gd name="T0" fmla="*/ 214313 w 428625"/>
              <a:gd name="T1" fmla="*/ 0 h 414337"/>
              <a:gd name="T2" fmla="*/ 0 w 428625"/>
              <a:gd name="T3" fmla="*/ 158262 h 414337"/>
              <a:gd name="T4" fmla="*/ 81860 w 428625"/>
              <a:gd name="T5" fmla="*/ 414336 h 414337"/>
              <a:gd name="T6" fmla="*/ 346765 w 428625"/>
              <a:gd name="T7" fmla="*/ 414336 h 414337"/>
              <a:gd name="T8" fmla="*/ 428625 w 428625"/>
              <a:gd name="T9" fmla="*/ 158262 h 414337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32454 w 428625"/>
              <a:gd name="T16" fmla="*/ 158263 h 414337"/>
              <a:gd name="T17" fmla="*/ 296171 w 428625"/>
              <a:gd name="T18" fmla="*/ 316523 h 4143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8625" h="414337">
                <a:moveTo>
                  <a:pt x="0" y="158262"/>
                </a:moveTo>
                <a:lnTo>
                  <a:pt x="163721" y="158263"/>
                </a:lnTo>
                <a:lnTo>
                  <a:pt x="214313" y="0"/>
                </a:lnTo>
                <a:lnTo>
                  <a:pt x="264904" y="158263"/>
                </a:lnTo>
                <a:lnTo>
                  <a:pt x="428625" y="158262"/>
                </a:lnTo>
                <a:lnTo>
                  <a:pt x="296171" y="256073"/>
                </a:lnTo>
                <a:lnTo>
                  <a:pt x="346765" y="414336"/>
                </a:lnTo>
                <a:lnTo>
                  <a:pt x="214313" y="316523"/>
                </a:lnTo>
                <a:lnTo>
                  <a:pt x="81860" y="414336"/>
                </a:lnTo>
                <a:lnTo>
                  <a:pt x="132454" y="256073"/>
                </a:lnTo>
                <a:close/>
              </a:path>
            </a:pathLst>
          </a:custGeom>
          <a:solidFill>
            <a:srgbClr val="FF0066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fr-FR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3317" name="il_fi" descr="Flore+pratique+du+Maroc"/>
          <p:cNvPicPr>
            <a:picLocks noChangeAspect="1" noChangeArrowheads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786063"/>
            <a:ext cx="22860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http://ma.chm-cbd.net/PhotoArchive/flor_prtique_maroc_2.jpg/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786063"/>
            <a:ext cx="23622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Image associ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786063"/>
            <a:ext cx="2249488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4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7" x="3848100" y="2628900"/>
          <p14:tracePt t="3664" x="3775075" y="2667000"/>
          <p14:tracePt t="3681" x="3625850" y="2778125"/>
          <p14:tracePt t="3698" x="3384550" y="2917825"/>
          <p14:tracePt t="3713" x="3159125" y="3006725"/>
          <p14:tracePt t="3731" x="2930525" y="3095625"/>
          <p14:tracePt t="3763" x="2314575" y="3314700"/>
          <p14:tracePt t="3798" x="1993900" y="3400425"/>
          <p14:tracePt t="3815" x="1936750" y="3413125"/>
          <p14:tracePt t="3831" x="1905000" y="3425825"/>
          <p14:tracePt t="3848" x="1889125" y="3425825"/>
          <p14:tracePt t="4113" x="1778000" y="3406775"/>
          <p14:tracePt t="4120" x="1619250" y="3371850"/>
          <p14:tracePt t="4131" x="1463675" y="3349625"/>
          <p14:tracePt t="4148" x="1143000" y="3311525"/>
          <p14:tracePt t="4163" x="1016000" y="3305175"/>
          <p14:tracePt t="4180" x="971550" y="3305175"/>
          <p14:tracePt t="4198" x="936625" y="3305175"/>
          <p14:tracePt t="4231" x="923925" y="3305175"/>
          <p14:tracePt t="4264" x="958850" y="3327400"/>
          <p14:tracePt t="4280" x="1012825" y="3340100"/>
          <p14:tracePt t="4297" x="1111250" y="3355975"/>
          <p14:tracePt t="4313" x="1184275" y="3362325"/>
          <p14:tracePt t="4330" x="1276350" y="3362325"/>
          <p14:tracePt t="4348" x="1384300" y="3362325"/>
          <p14:tracePt t="4364" x="1438275" y="3362325"/>
          <p14:tracePt t="4381" x="1466850" y="3362325"/>
          <p14:tracePt t="4398" x="1485900" y="3362325"/>
          <p14:tracePt t="4414" x="1495425" y="3362325"/>
          <p14:tracePt t="5086" x="1543050" y="3368675"/>
          <p14:tracePt t="5095" x="1622425" y="3368675"/>
          <p14:tracePt t="5102" x="1724025" y="3368675"/>
          <p14:tracePt t="5113" x="1965325" y="3368675"/>
          <p14:tracePt t="5130" x="2193925" y="3352800"/>
          <p14:tracePt t="5147" x="2543175" y="3324225"/>
          <p14:tracePt t="5180" x="2955925" y="3286125"/>
          <p14:tracePt t="5215" x="3400425" y="3286125"/>
          <p14:tracePt t="5231" x="3559175" y="3286125"/>
          <p14:tracePt t="5248" x="3822700" y="3292475"/>
          <p14:tracePt t="5263" x="3994150" y="3302000"/>
          <p14:tracePt t="5280" x="4143375" y="3302000"/>
          <p14:tracePt t="5297" x="4365625" y="3327400"/>
          <p14:tracePt t="5313" x="4460875" y="3343275"/>
          <p14:tracePt t="5330" x="4546600" y="3359150"/>
          <p14:tracePt t="5347" x="4679950" y="3384550"/>
          <p14:tracePt t="5364" x="4743450" y="3397250"/>
          <p14:tracePt t="5381" x="4787900" y="3403600"/>
          <p14:tracePt t="5397" x="4835525" y="3403600"/>
          <p14:tracePt t="5413" x="4864100" y="3403600"/>
          <p14:tracePt t="5430" x="4873625" y="3403600"/>
          <p14:tracePt t="5447" x="4889500" y="3403600"/>
          <p14:tracePt t="5464" x="4892675" y="3403600"/>
          <p14:tracePt t="5662" x="4962525" y="3400425"/>
          <p14:tracePt t="5668" x="5089525" y="3400425"/>
          <p14:tracePt t="5681" x="5200650" y="3400425"/>
          <p14:tracePt t="5697" x="5638800" y="3432175"/>
          <p14:tracePt t="5713" x="5969000" y="3476625"/>
          <p14:tracePt t="5731" x="6346825" y="3536950"/>
          <p14:tracePt t="5748" x="6702425" y="3565525"/>
          <p14:tracePt t="5764" x="6892925" y="3565525"/>
          <p14:tracePt t="5781" x="7032625" y="3552825"/>
          <p14:tracePt t="5797" x="7213600" y="3517900"/>
          <p14:tracePt t="5814" x="7296150" y="3502025"/>
          <p14:tracePt t="5830" x="7369175" y="3502025"/>
          <p14:tracePt t="5847" x="7448550" y="3511550"/>
          <p14:tracePt t="5864" x="7512050" y="3533775"/>
          <p14:tracePt t="5881" x="7575550" y="3549650"/>
          <p14:tracePt t="5898" x="7648575" y="3568700"/>
          <p14:tracePt t="5914" x="7677150" y="3575050"/>
          <p14:tracePt t="5931" x="7708900" y="3575050"/>
          <p14:tracePt t="5947" x="7721600" y="3575050"/>
          <p14:tracePt t="5964" x="7731125" y="3575050"/>
          <p14:tracePt t="5980" x="7747000" y="3575050"/>
          <p14:tracePt t="6041" x="7747000" y="3578225"/>
          <p14:tracePt t="6048" x="7747000" y="3584575"/>
          <p14:tracePt t="6064" x="7734300" y="3600450"/>
          <p14:tracePt t="6081" x="7696200" y="3613150"/>
          <p14:tracePt t="6097" x="7543800" y="3635375"/>
          <p14:tracePt t="6113" x="7359650" y="3654425"/>
          <p14:tracePt t="6130" x="7150100" y="3683000"/>
          <p14:tracePt t="6148" x="6689725" y="3714750"/>
          <p14:tracePt t="6165" x="6334125" y="3727450"/>
          <p14:tracePt t="6181" x="5981700" y="3727450"/>
          <p14:tracePt t="6198" x="5327650" y="3727450"/>
          <p14:tracePt t="6215" x="4883150" y="3727450"/>
          <p14:tracePt t="6232" x="4273550" y="3727450"/>
          <p14:tracePt t="6248" x="3968750" y="3727450"/>
          <p14:tracePt t="6264" x="3657600" y="3727450"/>
          <p14:tracePt t="6280" x="3403600" y="3721100"/>
          <p14:tracePt t="6297" x="3073400" y="3692525"/>
          <p14:tracePt t="6313" x="2841625" y="3663950"/>
          <p14:tracePt t="6330" x="2644775" y="3644900"/>
          <p14:tracePt t="6347" x="2435225" y="3619500"/>
          <p14:tracePt t="6363" x="2327275" y="3603625"/>
          <p14:tracePt t="6380" x="2219325" y="3578225"/>
          <p14:tracePt t="6397" x="2108200" y="3562350"/>
          <p14:tracePt t="6413" x="2047875" y="3556000"/>
          <p14:tracePt t="6430" x="1974850" y="3540125"/>
          <p14:tracePt t="6447" x="1851025" y="3517900"/>
          <p14:tracePt t="6463" x="1797050" y="3498850"/>
          <p14:tracePt t="6480" x="1743075" y="3498850"/>
          <p14:tracePt t="6497" x="1695450" y="3498850"/>
          <p14:tracePt t="6513" x="1685925" y="3498850"/>
          <p14:tracePt t="6530" x="1676400" y="3498850"/>
          <p14:tracePt t="6547" x="1654175" y="3492500"/>
          <p14:tracePt t="6564" x="1651000" y="3492500"/>
          <p14:tracePt t="6580" x="1644650" y="3492500"/>
          <p14:tracePt t="7082" x="1647825" y="3492500"/>
          <p14:tracePt t="7089" x="1657350" y="3492500"/>
          <p14:tracePt t="7097" x="1663700" y="3492500"/>
          <p14:tracePt t="7113" x="1692275" y="3482975"/>
          <p14:tracePt t="7130" x="1752600" y="3473450"/>
          <p14:tracePt t="7148" x="1933575" y="3473450"/>
          <p14:tracePt t="7180" x="2320925" y="3489325"/>
          <p14:tracePt t="7213" x="2911475" y="3546475"/>
          <p14:tracePt t="7231" x="3187700" y="3584575"/>
          <p14:tracePt t="7248" x="3327400" y="3594100"/>
          <p14:tracePt t="7263" x="3463925" y="3594100"/>
          <p14:tracePt t="7280" x="3578225" y="3594100"/>
          <p14:tracePt t="7296" x="3708400" y="3594100"/>
          <p14:tracePt t="7313" x="3790950" y="3594100"/>
          <p14:tracePt t="7330" x="3870325" y="3594100"/>
          <p14:tracePt t="7347" x="3956050" y="3594100"/>
          <p14:tracePt t="7364" x="4010025" y="3594100"/>
          <p14:tracePt t="7380" x="4054475" y="3594100"/>
          <p14:tracePt t="7397" x="4108450" y="3594100"/>
          <p14:tracePt t="7414" x="4130675" y="3594100"/>
          <p14:tracePt t="7431" x="4184650" y="3594100"/>
          <p14:tracePt t="7447" x="4206875" y="3594100"/>
          <p14:tracePt t="7463" x="4229100" y="3594100"/>
          <p14:tracePt t="7480" x="4238625" y="3594100"/>
          <p14:tracePt t="7498" x="4251325" y="3594100"/>
          <p14:tracePt t="7676" x="4337050" y="3587750"/>
          <p14:tracePt t="7683" x="4425950" y="3587750"/>
          <p14:tracePt t="7697" x="4641850" y="3587750"/>
          <p14:tracePt t="7713" x="4870450" y="3587750"/>
          <p14:tracePt t="7730" x="5172075" y="3587750"/>
          <p14:tracePt t="7747" x="5670550" y="3629025"/>
          <p14:tracePt t="7764" x="6019800" y="3679825"/>
          <p14:tracePt t="7781" x="6394450" y="3698875"/>
          <p14:tracePt t="7796" x="6600825" y="3698875"/>
          <p14:tracePt t="7813" x="6781800" y="3698875"/>
          <p14:tracePt t="7829" x="6918325" y="3698875"/>
          <p14:tracePt t="7846" x="7070725" y="3698875"/>
          <p14:tracePt t="7863" x="7162800" y="3698875"/>
          <p14:tracePt t="7879" x="7280275" y="3705225"/>
          <p14:tracePt t="7896" x="7442200" y="3714750"/>
          <p14:tracePt t="7913" x="7524750" y="3714750"/>
          <p14:tracePt t="7929" x="7629525" y="3714750"/>
          <p14:tracePt t="7946" x="7756525" y="3714750"/>
          <p14:tracePt t="7963" x="7820025" y="3711575"/>
          <p14:tracePt t="7979" x="7864475" y="3705225"/>
          <p14:tracePt t="7996" x="7927975" y="3692525"/>
          <p14:tracePt t="8013" x="7972425" y="3692525"/>
          <p14:tracePt t="8029" x="8007350" y="3692525"/>
          <p14:tracePt t="8046" x="8023225" y="3692525"/>
          <p14:tracePt t="8063" x="8032750" y="3692525"/>
          <p14:tracePt t="8297" x="8026400" y="3692525"/>
          <p14:tracePt t="8318" x="8020050" y="3692525"/>
          <p14:tracePt t="8324" x="8016875" y="3692525"/>
          <p14:tracePt t="8331" x="8010525" y="3692525"/>
          <p14:tracePt t="8346" x="8001000" y="3692525"/>
          <p14:tracePt t="8363" x="7991475" y="3698875"/>
          <p14:tracePt t="8380" x="7899400" y="3711575"/>
          <p14:tracePt t="8397" x="7816850" y="3721100"/>
          <p14:tracePt t="8413" x="7712075" y="3730625"/>
          <p14:tracePt t="8431" x="7524750" y="3756025"/>
          <p14:tracePt t="8447" x="7407275" y="3762375"/>
          <p14:tracePt t="8464" x="7312025" y="3771900"/>
          <p14:tracePt t="8481" x="7204075" y="3771900"/>
          <p14:tracePt t="8497" x="7153275" y="3771900"/>
          <p14:tracePt t="8513" x="7108825" y="3771900"/>
          <p14:tracePt t="8530" x="7073900" y="3771900"/>
          <p14:tracePt t="8546" x="7045325" y="3771900"/>
          <p14:tracePt t="8564" x="7023100" y="3771900"/>
          <p14:tracePt t="8581" x="6985000" y="3771900"/>
          <p14:tracePt t="8597" x="6962775" y="3771900"/>
          <p14:tracePt t="8613" x="6931025" y="3771900"/>
          <p14:tracePt t="8630" x="6883400" y="3771900"/>
          <p14:tracePt t="8646" x="6848475" y="3771900"/>
          <p14:tracePt t="8663" x="6797675" y="3771900"/>
          <p14:tracePt t="8681" x="6718300" y="3768725"/>
          <p14:tracePt t="8697" x="6673850" y="3762375"/>
          <p14:tracePt t="8714" x="6629400" y="3762375"/>
          <p14:tracePt t="8731" x="6546850" y="3733800"/>
          <p14:tracePt t="8747" x="6473825" y="3727450"/>
          <p14:tracePt t="8763" x="6388100" y="3711575"/>
          <p14:tracePt t="8780" x="6254750" y="3689350"/>
          <p14:tracePt t="8797" x="6172200" y="3689350"/>
          <p14:tracePt t="8814" x="6086475" y="3663950"/>
          <p14:tracePt t="8831" x="5965825" y="3657600"/>
          <p14:tracePt t="8847" x="5873750" y="3657600"/>
          <p14:tracePt t="8864" x="5803900" y="3657600"/>
          <p14:tracePt t="8880" x="5686425" y="3648075"/>
          <p14:tracePt t="8897" x="5559425" y="3648075"/>
          <p14:tracePt t="8913" x="5454650" y="3648075"/>
          <p14:tracePt t="8930" x="5216525" y="3648075"/>
          <p14:tracePt t="8946" x="5032375" y="3648075"/>
          <p14:tracePt t="8964" x="4816475" y="3648075"/>
          <p14:tracePt t="8980" x="4467225" y="3648075"/>
          <p14:tracePt t="8997" x="4181475" y="3638550"/>
          <p14:tracePt t="9014" x="3908425" y="3619500"/>
          <p14:tracePt t="9030" x="3486150" y="3587750"/>
          <p14:tracePt t="9047" x="3194050" y="3556000"/>
          <p14:tracePt t="9063" x="2930525" y="3517900"/>
          <p14:tracePt t="9080" x="2574925" y="3467100"/>
          <p14:tracePt t="9097" x="2368550" y="3451225"/>
          <p14:tracePt t="9114" x="2139950" y="3409950"/>
          <p14:tracePt t="9131" x="1870075" y="3355975"/>
          <p14:tracePt t="9147" x="1685925" y="3327400"/>
          <p14:tracePt t="9163" x="1546225" y="3302000"/>
          <p14:tracePt t="9180" x="1390650" y="3276600"/>
          <p14:tracePt t="9197" x="1304925" y="3260725"/>
          <p14:tracePt t="9213" x="1219200" y="3244850"/>
          <p14:tracePt t="9230" x="1120775" y="3238500"/>
          <p14:tracePt t="9247" x="1092200" y="3238500"/>
          <p14:tracePt t="9264" x="1066800" y="3225800"/>
          <p14:tracePt t="9281" x="1066800" y="3200400"/>
          <p14:tracePt t="9297" x="1127125" y="3136900"/>
          <p14:tracePt t="9313" x="1250950" y="3057525"/>
          <p14:tracePt t="9330" x="1495425" y="2927350"/>
          <p14:tracePt t="9347" x="1641475" y="2835275"/>
          <p14:tracePt t="9366" x="1736725" y="2749550"/>
          <p14:tracePt t="9381" x="1851025" y="2632075"/>
          <p14:tracePt t="9397" x="1924050" y="2568575"/>
          <p14:tracePt t="9414" x="1993900" y="2511425"/>
          <p14:tracePt t="9431" x="2095500" y="2435225"/>
          <p14:tracePt t="9447" x="2168525" y="2362200"/>
          <p14:tracePt t="9463" x="2273300" y="2273300"/>
          <p14:tracePt t="9480" x="2419350" y="2171700"/>
          <p14:tracePt t="9497" x="2489200" y="2124075"/>
          <p14:tracePt t="9514" x="2527300" y="2105025"/>
          <p14:tracePt t="9530" x="2555875" y="2089150"/>
          <p14:tracePt t="9547" x="2565400" y="2079625"/>
          <p14:tracePt t="9564" x="2581275" y="2063750"/>
          <p14:tracePt t="9580" x="2609850" y="2047875"/>
          <p14:tracePt t="9597" x="2663825" y="2025650"/>
          <p14:tracePt t="9613" x="2730500" y="2003425"/>
          <p14:tracePt t="9630" x="2819400" y="1984375"/>
          <p14:tracePt t="9646" x="2882900" y="1978025"/>
          <p14:tracePt t="9664" x="2924175" y="1978025"/>
          <p14:tracePt t="9681" x="3009900" y="1978025"/>
          <p14:tracePt t="9697" x="3105150" y="1981200"/>
          <p14:tracePt t="9714" x="3200400" y="1987550"/>
          <p14:tracePt t="9730" x="3394075" y="1987550"/>
          <p14:tracePt t="9747" x="3578225" y="1987550"/>
          <p14:tracePt t="9763" x="3727450" y="1984375"/>
          <p14:tracePt t="9780" x="3990975" y="1955800"/>
          <p14:tracePt t="9796" x="4143375" y="1936750"/>
          <p14:tracePt t="9813" x="4264025" y="1911350"/>
          <p14:tracePt t="9830" x="4492625" y="1905000"/>
          <p14:tracePt t="9847" x="4641850" y="1905000"/>
          <p14:tracePt t="9864" x="4778375" y="1905000"/>
          <p14:tracePt t="9880" x="5032375" y="1908175"/>
          <p14:tracePt t="9896" x="5168900" y="1917700"/>
          <p14:tracePt t="9914" x="5295900" y="1917700"/>
          <p14:tracePt t="9916" x="5375275" y="1917700"/>
          <p14:tracePt t="9930" x="5492750" y="1917700"/>
          <p14:tracePt t="9946" x="5575300" y="1933575"/>
          <p14:tracePt t="9963" x="5683250" y="1949450"/>
          <p14:tracePt t="9980" x="5803900" y="1958975"/>
          <p14:tracePt t="9996" x="5864225" y="1965325"/>
          <p14:tracePt t="10013" x="5918200" y="1965325"/>
          <p14:tracePt t="10030" x="5965825" y="1965325"/>
          <p14:tracePt t="10046" x="5975350" y="1965325"/>
          <p14:tracePt t="10063" x="5984875" y="1965325"/>
          <p14:tracePt t="10117" x="5981700" y="1965325"/>
          <p14:tracePt t="10125" x="5978525" y="1965325"/>
          <p14:tracePt t="10135" x="5972175" y="1965325"/>
          <p14:tracePt t="10146" x="5953125" y="1965325"/>
          <p14:tracePt t="10163" x="5921375" y="1955800"/>
          <p14:tracePt t="10180" x="5838825" y="1914525"/>
          <p14:tracePt t="10196" x="5759450" y="1882775"/>
          <p14:tracePt t="10214" x="5661025" y="1841500"/>
          <p14:tracePt t="10230" x="5492750" y="1816100"/>
          <p14:tracePt t="10247" x="5387975" y="1800225"/>
          <p14:tracePt t="10264" x="5302250" y="1784350"/>
          <p14:tracePt t="10279" x="5133975" y="1752600"/>
          <p14:tracePt t="10296" x="5048250" y="1736725"/>
          <p14:tracePt t="10314" x="4987925" y="1730375"/>
          <p14:tracePt t="10329" x="4918075" y="1730375"/>
          <p14:tracePt t="10346" x="4889500" y="1730375"/>
          <p14:tracePt t="10364" x="4851400" y="1730375"/>
          <p14:tracePt t="10380" x="4810125" y="1730375"/>
          <p14:tracePt t="10397" x="4787900" y="1730375"/>
          <p14:tracePt t="10413" x="4768850" y="1730375"/>
          <p14:tracePt t="10430" x="4727575" y="1730375"/>
          <p14:tracePt t="10446" x="4711700" y="1730375"/>
          <p14:tracePt t="10463" x="4689475" y="1730375"/>
          <p14:tracePt t="10480" x="4676775" y="1730375"/>
          <p14:tracePt t="10497" x="4660900" y="1730375"/>
          <p14:tracePt t="10513" x="4635500" y="1736725"/>
          <p14:tracePt t="10530" x="4603750" y="1736725"/>
          <p14:tracePt t="10547" x="4565650" y="1736725"/>
          <p14:tracePt t="10563" x="4514850" y="1736725"/>
          <p14:tracePt t="10580" x="4429125" y="1736725"/>
          <p14:tracePt t="10596" x="4368800" y="1736725"/>
          <p14:tracePt t="10614" x="4308475" y="1736725"/>
          <p14:tracePt t="10630" x="4168775" y="1736725"/>
          <p14:tracePt t="10647" x="4044950" y="1736725"/>
          <p14:tracePt t="10664" x="3927475" y="1736725"/>
          <p14:tracePt t="10680" x="3743325" y="1746250"/>
          <p14:tracePt t="10697" x="3616325" y="1746250"/>
          <p14:tracePt t="10713" x="3533775" y="1755775"/>
          <p14:tracePt t="10730" x="3451225" y="1762125"/>
          <p14:tracePt t="10746" x="3416300" y="1762125"/>
          <p14:tracePt t="10764" x="3355975" y="1762125"/>
          <p14:tracePt t="10780" x="3238500" y="1762125"/>
          <p14:tracePt t="10797" x="3168650" y="1758950"/>
          <p14:tracePt t="10814" x="3095625" y="1749425"/>
          <p14:tracePt t="10830" x="3009900" y="1749425"/>
          <p14:tracePt t="10846" x="2949575" y="1743075"/>
          <p14:tracePt t="10863" x="2898775" y="1743075"/>
          <p14:tracePt t="10879" x="2835275" y="1736725"/>
          <p14:tracePt t="10897" x="2797175" y="1736725"/>
          <p14:tracePt t="10914" x="2752725" y="1730375"/>
          <p14:tracePt t="10930" x="2692400" y="1724025"/>
          <p14:tracePt t="10947" x="2638425" y="1724025"/>
          <p14:tracePt t="10964" x="2609850" y="1724025"/>
          <p14:tracePt t="10980" x="2568575" y="1733550"/>
          <p14:tracePt t="10996" x="2555875" y="1755775"/>
          <p14:tracePt t="11013" x="2543175" y="1819275"/>
          <p14:tracePt t="11029" x="2527300" y="1939925"/>
          <p14:tracePt t="11047" x="2501900" y="2070100"/>
          <p14:tracePt t="11064" x="2482850" y="2232025"/>
          <p14:tracePt t="11080" x="2422525" y="2457450"/>
          <p14:tracePt t="11097" x="2365375" y="2654300"/>
          <p14:tracePt t="11113" x="2308225" y="2809875"/>
          <p14:tracePt t="11129" x="2235200" y="3079750"/>
          <p14:tracePt t="11146" x="2197100" y="3254375"/>
          <p14:tracePt t="11164" x="2171700" y="3438525"/>
          <p14:tracePt t="11180" x="2117725" y="3673475"/>
          <p14:tracePt t="11196" x="2073275" y="3806825"/>
          <p14:tracePt t="11214" x="2009775" y="3940175"/>
          <p14:tracePt t="11230" x="1936750" y="4060825"/>
          <p14:tracePt t="11246" x="1911350" y="4098925"/>
          <p14:tracePt t="11652" x="1911350" y="4076700"/>
          <p14:tracePt t="11658" x="1911350" y="4051300"/>
          <p14:tracePt t="11666" x="1911350" y="4019550"/>
          <p14:tracePt t="11680" x="1924050" y="3956050"/>
          <p14:tracePt t="11696" x="1939925" y="3879850"/>
          <p14:tracePt t="11713" x="1965325" y="3749675"/>
          <p14:tracePt t="11746" x="2006600" y="3454400"/>
          <p14:tracePt t="11780" x="1997075" y="3263900"/>
          <p14:tracePt t="11796" x="1971675" y="3222625"/>
          <p14:tracePt t="11813" x="1946275" y="3197225"/>
          <p14:tracePt t="11830" x="1908175" y="3159125"/>
          <p14:tracePt t="11846" x="1898650" y="3149600"/>
          <p14:tracePt t="11863" x="1870075" y="3140075"/>
          <p14:tracePt t="11880" x="1835150" y="3114675"/>
          <p14:tracePt t="11897" x="1797050" y="3101975"/>
          <p14:tracePt t="11915" x="1695450" y="3073400"/>
          <p14:tracePt t="11930" x="1631950" y="3067050"/>
          <p14:tracePt t="11947" x="1587500" y="3067050"/>
          <p14:tracePt t="11963" x="1565275" y="3070225"/>
          <p14:tracePt t="11979" x="1536700" y="3086100"/>
          <p14:tracePt t="11996" x="1527175" y="3095625"/>
          <p14:tracePt t="12013" x="1520825" y="3124200"/>
          <p14:tracePt t="12030" x="1520825" y="3165475"/>
          <p14:tracePt t="12046" x="1520825" y="3200400"/>
          <p14:tracePt t="12064" x="1520825" y="3222625"/>
          <p14:tracePt t="12080" x="1520825" y="3263900"/>
          <p14:tracePt t="12096" x="1520825" y="3286125"/>
          <p14:tracePt t="12114" x="1536700" y="3327400"/>
          <p14:tracePt t="12129" x="1549400" y="3359150"/>
          <p14:tracePt t="12146" x="1565275" y="3375025"/>
          <p14:tracePt t="12165" x="1581150" y="3397250"/>
          <p14:tracePt t="12180" x="1593850" y="3419475"/>
          <p14:tracePt t="12196" x="1603375" y="3435350"/>
          <p14:tracePt t="12213" x="1622425" y="3457575"/>
          <p14:tracePt t="12230" x="1638300" y="3502025"/>
          <p14:tracePt t="12246" x="1651000" y="3530600"/>
          <p14:tracePt t="12263" x="1663700" y="3556000"/>
          <p14:tracePt t="12279" x="1685925" y="3597275"/>
          <p14:tracePt t="12296" x="1698625" y="3622675"/>
          <p14:tracePt t="12314" x="1714500" y="3635375"/>
          <p14:tracePt t="12329" x="1730375" y="3651250"/>
          <p14:tracePt t="12346" x="1739900" y="3663950"/>
          <p14:tracePt t="12363" x="1752600" y="3686175"/>
          <p14:tracePt t="12379" x="1790700" y="3727450"/>
          <p14:tracePt t="12396" x="1812925" y="3752850"/>
          <p14:tracePt t="12414" x="1847850" y="3781425"/>
          <p14:tracePt t="12430" x="1857375" y="3794125"/>
          <p14:tracePt t="12447" x="1866900" y="3803650"/>
          <p14:tracePt t="12464" x="1873250" y="3816350"/>
          <p14:tracePt t="22011" x="1962150" y="3835400"/>
          <p14:tracePt t="22017" x="2066925" y="3854450"/>
          <p14:tracePt t="22029" x="2171700" y="3883025"/>
          <p14:tracePt t="22046" x="2673350" y="4006850"/>
          <p14:tracePt t="22062" x="3067050" y="4108450"/>
          <p14:tracePt t="22085" x="3663950" y="4251325"/>
          <p14:tracePt t="22104" x="4222750" y="4349750"/>
          <p14:tracePt t="22131" x="5095875" y="4422775"/>
          <p14:tracePt t="22167" x="6032500" y="4568825"/>
          <p14:tracePt t="22180" x="6191250" y="4600575"/>
          <p14:tracePt t="22196" x="6575425" y="4708525"/>
          <p14:tracePt t="22213" x="6727825" y="4762500"/>
          <p14:tracePt t="22230" x="6807200" y="4794250"/>
          <p14:tracePt t="22246" x="6858000" y="4832350"/>
          <p14:tracePt t="22262" x="6873875" y="4841875"/>
          <p14:tracePt t="22279" x="6873875" y="4864100"/>
          <p14:tracePt t="22295" x="6861175" y="4905375"/>
          <p14:tracePt t="22312" x="6848475" y="4937125"/>
          <p14:tracePt t="22329" x="6835775" y="4959350"/>
          <p14:tracePt t="22346" x="6813550" y="4994275"/>
          <p14:tracePt t="22363" x="6781800" y="5013325"/>
          <p14:tracePt t="22379" x="6737350" y="5038725"/>
          <p14:tracePt t="22396" x="6654800" y="5067300"/>
          <p14:tracePt t="22411" x="6616700" y="5080000"/>
          <p14:tracePt t="22428" x="6578600" y="5092700"/>
          <p14:tracePt t="22445" x="6540500" y="5092700"/>
          <p14:tracePt t="22462" x="6518275" y="5092700"/>
          <p14:tracePt t="22479" x="6489700" y="5092700"/>
          <p14:tracePt t="22495" x="6423025" y="5076825"/>
          <p14:tracePt t="22512" x="6384925" y="5057775"/>
          <p14:tracePt t="22529" x="6356350" y="5045075"/>
          <p14:tracePt t="22545" x="6321425" y="5026025"/>
          <p14:tracePt t="22562" x="6315075" y="5022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908050"/>
            <a:ext cx="9144000" cy="5754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800" b="1">
                <a:latin typeface="Times New Roman" panose="02020603050405020304" pitchFamily="18" charset="0"/>
              </a:rPr>
              <a:t>Plusieurs sites sur l’Internet permettent une illustration du cours aussi bien sur le plan fondamentale que pratique. </a:t>
            </a:r>
          </a:p>
          <a:p>
            <a:endParaRPr lang="fr-FR" altLang="fr-FR" sz="2800" b="1">
              <a:latin typeface="Times New Roman" panose="02020603050405020304" pitchFamily="18" charset="0"/>
            </a:endParaRPr>
          </a:p>
          <a:p>
            <a:r>
              <a:rPr lang="fr-FR" altLang="fr-FR" sz="2800" b="1">
                <a:latin typeface="Times New Roman" panose="02020603050405020304" pitchFamily="18" charset="0"/>
              </a:rPr>
              <a:t>Utiliser les moteurs de recherches tels que le </a:t>
            </a:r>
            <a:r>
              <a:rPr lang="fr-FR" altLang="fr-F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google.fr</a:t>
            </a:r>
            <a:r>
              <a:rPr lang="fr-FR" altLang="fr-FR" sz="2800" b="1">
                <a:latin typeface="Times New Roman" panose="02020603050405020304" pitchFamily="18" charset="0"/>
              </a:rPr>
              <a:t> ou le </a:t>
            </a:r>
            <a:r>
              <a:rPr lang="fr-FR" altLang="fr-FR" sz="2800" b="1">
                <a:solidFill>
                  <a:srgbClr val="FF0000"/>
                </a:solidFill>
                <a:latin typeface="Times New Roman" panose="02020603050405020304" pitchFamily="18" charset="0"/>
              </a:rPr>
              <a:t>yahoo.fr</a:t>
            </a:r>
            <a:r>
              <a:rPr lang="fr-FR" altLang="fr-FR" sz="2800" b="1">
                <a:latin typeface="Times New Roman" panose="02020603050405020304" pitchFamily="18" charset="0"/>
              </a:rPr>
              <a:t>.</a:t>
            </a:r>
          </a:p>
          <a:p>
            <a:endParaRPr lang="fr-FR" altLang="fr-FR" sz="2800" b="1">
              <a:latin typeface="Times New Roman" panose="02020603050405020304" pitchFamily="18" charset="0"/>
            </a:endParaRPr>
          </a:p>
          <a:p>
            <a:r>
              <a:rPr lang="fr-FR" alt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Exemples de sites:</a:t>
            </a:r>
          </a:p>
          <a:p>
            <a:r>
              <a:rPr lang="fr-FR" altLang="fr-FR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www.wikipédia.fr</a:t>
            </a:r>
          </a:p>
          <a:p>
            <a:r>
              <a:rPr lang="fr-FR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		www.tela-botanica.org</a:t>
            </a:r>
          </a:p>
          <a:p>
            <a:r>
              <a:rPr lang="fr-FR" altLang="fr-FR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FR" altLang="fr-FR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www.botanique.org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FR" altLang="fr-FR" b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http://www.snv.jussieu.fr/bmedia/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FR" altLang="fr-FR" b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http://forums.futura-sciences.com/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fr-FR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fr-FR" sz="28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62300" y="171450"/>
            <a:ext cx="1606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200" b="1">
                <a:solidFill>
                  <a:schemeClr val="hlink"/>
                </a:solidFill>
                <a:latin typeface="Times New Roman" panose="02020603050405020304" pitchFamily="18" charset="0"/>
              </a:rPr>
              <a:t>Internet</a:t>
            </a:r>
          </a:p>
        </p:txBody>
      </p:sp>
      <p:sp>
        <p:nvSpPr>
          <p:cNvPr id="5" name="Étoile à 5 branches 4"/>
          <p:cNvSpPr>
            <a:spLocks noChangeArrowheads="1"/>
          </p:cNvSpPr>
          <p:nvPr/>
        </p:nvSpPr>
        <p:spPr bwMode="auto">
          <a:xfrm>
            <a:off x="1428750" y="5072063"/>
            <a:ext cx="428625" cy="414337"/>
          </a:xfrm>
          <a:custGeom>
            <a:avLst/>
            <a:gdLst>
              <a:gd name="T0" fmla="*/ 214313 w 428625"/>
              <a:gd name="T1" fmla="*/ 0 h 414337"/>
              <a:gd name="T2" fmla="*/ 0 w 428625"/>
              <a:gd name="T3" fmla="*/ 158262 h 414337"/>
              <a:gd name="T4" fmla="*/ 81860 w 428625"/>
              <a:gd name="T5" fmla="*/ 414336 h 414337"/>
              <a:gd name="T6" fmla="*/ 346765 w 428625"/>
              <a:gd name="T7" fmla="*/ 414336 h 414337"/>
              <a:gd name="T8" fmla="*/ 428625 w 428625"/>
              <a:gd name="T9" fmla="*/ 158262 h 414337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32454 w 428625"/>
              <a:gd name="T16" fmla="*/ 158263 h 414337"/>
              <a:gd name="T17" fmla="*/ 296171 w 428625"/>
              <a:gd name="T18" fmla="*/ 316523 h 4143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8625" h="414337">
                <a:moveTo>
                  <a:pt x="0" y="158262"/>
                </a:moveTo>
                <a:lnTo>
                  <a:pt x="163721" y="158263"/>
                </a:lnTo>
                <a:lnTo>
                  <a:pt x="214313" y="0"/>
                </a:lnTo>
                <a:lnTo>
                  <a:pt x="264904" y="158263"/>
                </a:lnTo>
                <a:lnTo>
                  <a:pt x="428625" y="158262"/>
                </a:lnTo>
                <a:lnTo>
                  <a:pt x="296171" y="256073"/>
                </a:lnTo>
                <a:lnTo>
                  <a:pt x="346765" y="414336"/>
                </a:lnTo>
                <a:lnTo>
                  <a:pt x="214313" y="316523"/>
                </a:lnTo>
                <a:lnTo>
                  <a:pt x="81860" y="414336"/>
                </a:lnTo>
                <a:lnTo>
                  <a:pt x="132454" y="256073"/>
                </a:lnTo>
                <a:close/>
              </a:path>
            </a:pathLst>
          </a:custGeom>
          <a:solidFill>
            <a:srgbClr val="FF0066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fr-FR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434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4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26" x="6318250" y="5022850"/>
          <p14:tracePt t="4834" x="6321425" y="5022850"/>
          <p14:tracePt t="4845" x="6327775" y="5022850"/>
          <p14:tracePt t="4911" x="6324600" y="5022850"/>
          <p14:tracePt t="4918" x="6321425" y="5022850"/>
          <p14:tracePt t="4927" x="6315075" y="5022850"/>
          <p14:tracePt t="4961" x="6273800" y="5016500"/>
          <p14:tracePt t="4995" x="6175375" y="4991100"/>
          <p14:tracePt t="5012" x="6108700" y="4956175"/>
          <p14:tracePt t="5028" x="6064250" y="4943475"/>
          <p14:tracePt t="5044" x="6042025" y="4933950"/>
          <p14:tracePt t="5060" x="5991225" y="4908550"/>
          <p14:tracePt t="5077" x="5949950" y="4873625"/>
          <p14:tracePt t="5095" x="5905500" y="4848225"/>
          <p14:tracePt t="5111" x="5822950" y="4775200"/>
          <p14:tracePt t="5128" x="5772150" y="4724400"/>
          <p14:tracePt t="5145" x="5730875" y="4673600"/>
          <p14:tracePt t="5162" x="5676900" y="4635500"/>
          <p14:tracePt t="5178" x="5645150" y="4603750"/>
          <p14:tracePt t="5194" x="5629275" y="4594225"/>
          <p14:tracePt t="5210" x="5613400" y="4578350"/>
          <p14:tracePt t="5228" x="5597525" y="4562475"/>
          <p14:tracePt t="5244" x="5581650" y="4552950"/>
          <p14:tracePt t="5260" x="5540375" y="4533900"/>
          <p14:tracePt t="5278" x="5508625" y="4521200"/>
          <p14:tracePt t="5294" x="5464175" y="4502150"/>
          <p14:tracePt t="5311" x="5362575" y="4489450"/>
          <p14:tracePt t="5327" x="5260975" y="4489450"/>
          <p14:tracePt t="5344" x="5121275" y="4492625"/>
          <p14:tracePt t="5361" x="4921250" y="4537075"/>
          <p14:tracePt t="5377" x="4775200" y="4581525"/>
          <p14:tracePt t="5394" x="4683125" y="4638675"/>
          <p14:tracePt t="5411" x="4606925" y="4730750"/>
          <p14:tracePt t="5427" x="4603750" y="4816475"/>
          <p14:tracePt t="5444" x="4695825" y="4943475"/>
          <p14:tracePt t="5461" x="5337175" y="5349875"/>
          <p14:tracePt t="5862" x="5337175" y="5343525"/>
          <p14:tracePt t="5871" x="5337175" y="5340350"/>
          <p14:tracePt t="5877" x="5330825" y="5334000"/>
          <p14:tracePt t="5895" x="5292725" y="5308600"/>
          <p14:tracePt t="5910" x="5073650" y="5200650"/>
          <p14:tracePt t="5945" x="4552950" y="5045075"/>
          <p14:tracePt t="5979" x="3841750" y="4959350"/>
          <p14:tracePt t="5982" x="3730625" y="4949825"/>
          <p14:tracePt t="5997" x="3514725" y="4949825"/>
          <p14:tracePt t="6012" x="3298825" y="4949825"/>
          <p14:tracePt t="6027" x="3114675" y="4949825"/>
          <p14:tracePt t="6045" x="2933700" y="4949825"/>
          <p14:tracePt t="6061" x="2714625" y="4965700"/>
          <p14:tracePt t="6079" x="2616200" y="4981575"/>
          <p14:tracePt t="6094" x="2543175" y="5003800"/>
          <p14:tracePt t="6111" x="2470150" y="5022850"/>
          <p14:tracePt t="6128" x="2447925" y="5035550"/>
          <p14:tracePt t="6144" x="2422525" y="5045075"/>
          <p14:tracePt t="6160" x="2406650" y="5067300"/>
          <p14:tracePt t="6177" x="2397125" y="5076825"/>
          <p14:tracePt t="6194" x="2381250" y="5086350"/>
          <p14:tracePt t="6211" x="2381250" y="5092700"/>
          <p14:tracePt t="6267" x="2378075" y="5092700"/>
          <p14:tracePt t="6275" x="2371725" y="5092700"/>
          <p14:tracePt t="6281" x="2368550" y="5092700"/>
          <p14:tracePt t="6294" x="2355850" y="5092700"/>
          <p14:tracePt t="6310" x="2295525" y="5092700"/>
          <p14:tracePt t="6327" x="2225675" y="5092700"/>
          <p14:tracePt t="6344" x="2120900" y="5092700"/>
          <p14:tracePt t="6361" x="1993900" y="5092700"/>
          <p14:tracePt t="6377" x="1920875" y="5092700"/>
          <p14:tracePt t="6394" x="1876425" y="5092700"/>
          <p14:tracePt t="6410" x="1822450" y="5099050"/>
          <p14:tracePt t="6427" x="1800225" y="5099050"/>
          <p14:tracePt t="6444" x="1768475" y="5111750"/>
          <p14:tracePt t="6461" x="1755775" y="5114925"/>
          <p14:tracePt t="6478" x="1743075" y="5121275"/>
          <p14:tracePt t="6482" x="1739900" y="5124450"/>
          <p14:tracePt t="6504" x="1739900" y="5130800"/>
          <p14:tracePt t="6516" x="1739900" y="5133975"/>
          <p14:tracePt t="6528" x="1739900" y="5140325"/>
          <p14:tracePt t="6544" x="1739900" y="5149850"/>
          <p14:tracePt t="6560" x="1752600" y="5168900"/>
          <p14:tracePt t="6577" x="1762125" y="5178425"/>
          <p14:tracePt t="6594" x="1778000" y="5191125"/>
          <p14:tracePt t="6612" x="1790700" y="5203825"/>
          <p14:tracePt t="6628" x="1800225" y="5213350"/>
          <p14:tracePt t="6645" x="1806575" y="5222875"/>
          <p14:tracePt t="6661" x="1809750" y="5238750"/>
          <p14:tracePt t="6677" x="1809750" y="5254625"/>
          <p14:tracePt t="6694" x="1809750" y="5257800"/>
          <p14:tracePt t="6727" x="1816100" y="5257800"/>
          <p14:tracePt t="6746" x="1825625" y="5257800"/>
          <p14:tracePt t="6761" x="1835150" y="5264150"/>
          <p14:tracePt t="6778" x="1863725" y="5270500"/>
          <p14:tracePt t="6794" x="1908175" y="5276850"/>
          <p14:tracePt t="6811" x="1981200" y="5289550"/>
          <p14:tracePt t="6827" x="2025650" y="5289550"/>
          <p14:tracePt t="6844" x="2076450" y="5289550"/>
          <p14:tracePt t="6860" x="2171700" y="5289550"/>
          <p14:tracePt t="6878" x="2273300" y="5289550"/>
          <p14:tracePt t="6895" x="2393950" y="5305425"/>
          <p14:tracePt t="6912" x="2581275" y="5340350"/>
          <p14:tracePt t="6928" x="2711450" y="5365750"/>
          <p14:tracePt t="6945" x="2841625" y="5391150"/>
          <p14:tracePt t="6961" x="2968625" y="5432425"/>
          <p14:tracePt t="6977" x="3073400" y="5448300"/>
          <p14:tracePt t="6994" x="3159125" y="5464175"/>
          <p14:tracePt t="6996" x="3194050" y="5464175"/>
          <p14:tracePt t="7011" x="3260725" y="5483225"/>
          <p14:tracePt t="7028" x="3333750" y="5492750"/>
          <p14:tracePt t="7044" x="3406775" y="5499100"/>
          <p14:tracePt t="7061" x="3514725" y="5505450"/>
          <p14:tracePt t="7078" x="3552825" y="5511800"/>
          <p14:tracePt t="7094" x="3571875" y="5511800"/>
          <p14:tracePt t="7110" x="3587750" y="5511800"/>
          <p14:tracePt t="7127" x="3603625" y="5511800"/>
          <p14:tracePt t="7145" x="3635375" y="5511800"/>
          <p14:tracePt t="7161" x="3673475" y="5518150"/>
          <p14:tracePt t="7178" x="3733800" y="5534025"/>
          <p14:tracePt t="7194" x="3822700" y="5556250"/>
          <p14:tracePt t="7211" x="3930650" y="5565775"/>
          <p14:tracePt t="7228" x="3981450" y="5565775"/>
          <p14:tracePt t="7244" x="4016375" y="5565775"/>
          <p14:tracePt t="7261" x="4086225" y="5565775"/>
          <p14:tracePt t="7277" x="4149725" y="5546725"/>
          <p14:tracePt t="7294" x="4235450" y="5530850"/>
          <p14:tracePt t="7310" x="4365625" y="5514975"/>
          <p14:tracePt t="7327" x="4429125" y="5508625"/>
          <p14:tracePt t="7344" x="4492625" y="5502275"/>
          <p14:tracePt t="7361" x="4562475" y="5473700"/>
          <p14:tracePt t="7378" x="4606925" y="5467350"/>
          <p14:tracePt t="7395" x="4645025" y="5467350"/>
          <p14:tracePt t="7411" x="4699000" y="5467350"/>
          <p14:tracePt t="7427" x="4737100" y="5467350"/>
          <p14:tracePt t="7444" x="4781550" y="5467350"/>
          <p14:tracePt t="7461" x="4864100" y="5467350"/>
          <p14:tracePt t="7477" x="4927600" y="5461000"/>
          <p14:tracePt t="7494" x="4965700" y="5448300"/>
          <p14:tracePt t="7511" x="5022850" y="5429250"/>
          <p14:tracePt t="7527" x="5054600" y="5413375"/>
          <p14:tracePt t="7544" x="5083175" y="5400675"/>
          <p14:tracePt t="7560" x="5146675" y="5381625"/>
          <p14:tracePt t="7577" x="5207000" y="5381625"/>
          <p14:tracePt t="7594" x="5267325" y="5381625"/>
          <p14:tracePt t="7611" x="5340350" y="5381625"/>
          <p14:tracePt t="7627" x="5375275" y="5381625"/>
          <p14:tracePt t="7645" x="5403850" y="5375275"/>
          <p14:tracePt t="7661" x="5413375" y="5368925"/>
          <p14:tracePt t="7678" x="5429250" y="5368925"/>
          <p14:tracePt t="7695" x="5432425" y="5368925"/>
          <p14:tracePt t="7774" x="5432425" y="5365750"/>
          <p14:tracePt t="7781" x="5432425" y="5356225"/>
          <p14:tracePt t="7795" x="5432425" y="5343525"/>
          <p14:tracePt t="7810" x="5432425" y="5334000"/>
          <p14:tracePt t="7827" x="5416550" y="5324475"/>
          <p14:tracePt t="7845" x="5387975" y="5302250"/>
          <p14:tracePt t="7861" x="5343525" y="5289550"/>
          <p14:tracePt t="7878" x="5299075" y="5276850"/>
          <p14:tracePt t="7894" x="5235575" y="5264150"/>
          <p14:tracePt t="7911" x="5089525" y="5238750"/>
          <p14:tracePt t="7928" x="4940300" y="5219700"/>
          <p14:tracePt t="7944" x="4740275" y="5194300"/>
          <p14:tracePt t="7960" x="4591050" y="5184775"/>
          <p14:tracePt t="7978" x="4441825" y="5184775"/>
          <p14:tracePt t="7994" x="4257675" y="5184775"/>
          <p14:tracePt t="8011" x="4130675" y="5184775"/>
          <p14:tracePt t="8027" x="4003675" y="5184775"/>
          <p14:tracePt t="8044" x="3889375" y="5184775"/>
          <p14:tracePt t="8061" x="3683000" y="5184775"/>
          <p14:tracePt t="8077" x="3556000" y="5184775"/>
          <p14:tracePt t="8095" x="3368675" y="5200650"/>
          <p14:tracePt t="8111" x="3228975" y="5216525"/>
          <p14:tracePt t="8128" x="3111500" y="5235575"/>
          <p14:tracePt t="8145" x="2978150" y="5257800"/>
          <p14:tracePt t="8161" x="2892425" y="5273675"/>
          <p14:tracePt t="8178" x="2809875" y="5273675"/>
          <p14:tracePt t="8194" x="2705100" y="5273675"/>
          <p14:tracePt t="8210" x="2654300" y="5273675"/>
          <p14:tracePt t="8227" x="2609850" y="5273675"/>
          <p14:tracePt t="8245" x="2555875" y="5273675"/>
          <p14:tracePt t="8261" x="2533650" y="5273675"/>
          <p14:tracePt t="8278" x="2501900" y="5273675"/>
          <p14:tracePt t="8294" x="2482850" y="5273675"/>
          <p14:tracePt t="8311" x="2466975" y="5273675"/>
          <p14:tracePt t="8327" x="2457450" y="5273675"/>
          <p14:tracePt t="8344" x="2441575" y="5273675"/>
          <p14:tracePt t="8360" x="2438400" y="5273675"/>
          <p14:tracePt t="8403" x="2438400" y="5276850"/>
          <p14:tracePt t="8411" x="2438400" y="5283200"/>
          <p14:tracePt t="8428" x="2447925" y="5292725"/>
          <p14:tracePt t="8444" x="2486025" y="5314950"/>
          <p14:tracePt t="8461" x="2508250" y="5327650"/>
          <p14:tracePt t="8477" x="2540000" y="5340350"/>
          <p14:tracePt t="8495" x="2616200" y="5372100"/>
          <p14:tracePt t="8511" x="2679700" y="5387975"/>
          <p14:tracePt t="8528" x="2730500" y="5400675"/>
          <p14:tracePt t="8545" x="2806700" y="5419725"/>
          <p14:tracePt t="8561" x="2854325" y="5438775"/>
          <p14:tracePt t="8578" x="2882900" y="5445125"/>
          <p14:tracePt t="8594" x="2905125" y="5445125"/>
          <p14:tracePt t="8611" x="2914650" y="5445125"/>
          <p14:tracePt t="8627" x="2917825" y="5445125"/>
          <p14:tracePt t="8681" x="2924175" y="5451475"/>
          <p14:tracePt t="8780" x="2933700" y="5451475"/>
          <p14:tracePt t="8787" x="2936875" y="5454650"/>
          <p14:tracePt t="8795" x="2943225" y="5461000"/>
          <p14:tracePt t="8810" x="2959100" y="5470525"/>
          <p14:tracePt t="8828" x="3003550" y="5476875"/>
          <p14:tracePt t="8845" x="3082925" y="5476875"/>
          <p14:tracePt t="8861" x="3124200" y="5476875"/>
          <p14:tracePt t="8878" x="3162300" y="5476875"/>
          <p14:tracePt t="8894" x="3254375" y="5476875"/>
          <p14:tracePt t="8910" x="3321050" y="5467350"/>
          <p14:tracePt t="8927" x="3371850" y="5461000"/>
          <p14:tracePt t="8945" x="3489325" y="5461000"/>
          <p14:tracePt t="8961" x="3581400" y="5461000"/>
          <p14:tracePt t="8978" x="3695700" y="5461000"/>
          <p14:tracePt t="8995" x="3813175" y="5461000"/>
          <p14:tracePt t="9011" x="3873500" y="5461000"/>
          <p14:tracePt t="9027" x="3927475" y="5461000"/>
          <p14:tracePt t="9044" x="4003675" y="5461000"/>
          <p14:tracePt t="9060" x="4064000" y="5461000"/>
          <p14:tracePt t="9077" x="4114800" y="5461000"/>
          <p14:tracePt t="9094" x="4178300" y="5461000"/>
          <p14:tracePt t="9111" x="4216400" y="5461000"/>
          <p14:tracePt t="9128" x="4251325" y="5461000"/>
          <p14:tracePt t="9145" x="4305300" y="5461000"/>
          <p14:tracePt t="9161" x="4349750" y="5461000"/>
          <p14:tracePt t="9177" x="4387850" y="5461000"/>
          <p14:tracePt t="9194" x="4448175" y="5461000"/>
          <p14:tracePt t="9210" x="4492625" y="5461000"/>
          <p14:tracePt t="9228" x="4552950" y="5461000"/>
          <p14:tracePt t="9244" x="4686300" y="5470525"/>
          <p14:tracePt t="9261" x="4787900" y="5470525"/>
          <p14:tracePt t="9278" x="4892675" y="5470525"/>
          <p14:tracePt t="9294" x="5022850" y="5480050"/>
          <p14:tracePt t="9310" x="5105400" y="5480050"/>
          <p14:tracePt t="9327" x="5178425" y="5495925"/>
          <p14:tracePt t="9344" x="5257800" y="5508625"/>
          <p14:tracePt t="9361" x="5305425" y="5521325"/>
          <p14:tracePt t="9377" x="5334000" y="5534025"/>
          <p14:tracePt t="9394" x="5368925" y="5534025"/>
          <p14:tracePt t="9411" x="5378450" y="5534025"/>
          <p14:tracePt t="9427" x="5387975" y="5534025"/>
          <p14:tracePt t="9473" x="5387975" y="5530850"/>
          <p14:tracePt t="9517" x="5394325" y="5530850"/>
          <p14:tracePt t="9524" x="5403850" y="5530850"/>
          <p14:tracePt t="9531" x="5403850" y="5527675"/>
          <p14:tracePt t="9545" x="5413375" y="5521325"/>
          <p14:tracePt t="9561" x="5419725" y="5518150"/>
          <p14:tracePt t="9577" x="5419725" y="5511800"/>
          <p14:tracePt t="9593" x="5419725" y="5508625"/>
          <p14:tracePt t="9610" x="5419725" y="5495925"/>
          <p14:tracePt t="9688" x="5419725" y="5492750"/>
          <p14:tracePt t="9695" x="5419725" y="5486400"/>
          <p14:tracePt t="9711" x="5419725" y="5476875"/>
          <p14:tracePt t="9727" x="5419725" y="5467350"/>
          <p14:tracePt t="9743" x="5407025" y="5441950"/>
          <p14:tracePt t="9760" x="5381625" y="5416550"/>
          <p14:tracePt t="9777" x="5359400" y="5397500"/>
          <p14:tracePt t="9793" x="5314950" y="5375275"/>
          <p14:tracePt t="9810" x="5292725" y="5356225"/>
          <p14:tracePt t="9828" x="5235575" y="5321300"/>
          <p14:tracePt t="9844" x="5140325" y="5276850"/>
          <p14:tracePt t="9860" x="5038725" y="5226050"/>
          <p14:tracePt t="9877" x="4914900" y="5181600"/>
          <p14:tracePt t="9893" x="4733925" y="5121275"/>
          <p14:tracePt t="9910" x="4622800" y="5080000"/>
          <p14:tracePt t="9927" x="4505325" y="5054600"/>
          <p14:tracePt t="9944" x="4337050" y="5029200"/>
          <p14:tracePt t="9960" x="4257675" y="5029200"/>
          <p14:tracePt t="9977" x="4162425" y="5019675"/>
          <p14:tracePt t="9994" x="4019550" y="5013325"/>
          <p14:tracePt t="10010" x="3940175" y="5013325"/>
          <p14:tracePt t="10027" x="3879850" y="5013325"/>
          <p14:tracePt t="10043" x="3794125" y="5013325"/>
          <p14:tracePt t="10060" x="3749675" y="5013325"/>
          <p14:tracePt t="10078" x="3705225" y="5022850"/>
          <p14:tracePt t="10093" x="3654425" y="5041900"/>
          <p14:tracePt t="10110" x="3625850" y="5054600"/>
          <p14:tracePt t="10127" x="3600450" y="5070475"/>
          <p14:tracePt t="10143" x="3559175" y="5089525"/>
          <p14:tracePt t="10160" x="3543300" y="5105400"/>
          <p14:tracePt t="10177" x="3524250" y="5137150"/>
          <p14:tracePt t="10194" x="3508375" y="5149850"/>
          <p14:tracePt t="10210" x="3498850" y="5162550"/>
          <p14:tracePt t="10227" x="3489325" y="5172075"/>
          <p14:tracePt t="10244" x="3470275" y="5184775"/>
          <p14:tracePt t="10260" x="3460750" y="5194300"/>
          <p14:tracePt t="10277" x="3454400" y="5207000"/>
          <p14:tracePt t="10293" x="3444875" y="5226050"/>
          <p14:tracePt t="10310" x="3438525" y="5235575"/>
          <p14:tracePt t="10327" x="3435350" y="5245100"/>
          <p14:tracePt t="10343" x="3435350" y="5260975"/>
          <p14:tracePt t="10360" x="3435350" y="5276850"/>
          <p14:tracePt t="10377" x="3435350" y="5280025"/>
          <p14:tracePt t="10473" x="3441700" y="5286375"/>
          <p14:tracePt t="10480" x="3451225" y="5289550"/>
          <p14:tracePt t="10494" x="3489325" y="5295900"/>
          <p14:tracePt t="10511" x="3527425" y="5308600"/>
          <p14:tracePt t="10527" x="3578225" y="5314950"/>
          <p14:tracePt t="10529" x="3597275" y="5314950"/>
          <p14:tracePt t="10543" x="3635375" y="5321300"/>
          <p14:tracePt t="10560" x="3657600" y="5321300"/>
          <p14:tracePt t="10577" x="3679825" y="5334000"/>
          <p14:tracePt t="10594" x="3714750" y="5346700"/>
          <p14:tracePt t="10610" x="3752850" y="5353050"/>
          <p14:tracePt t="10628" x="3797300" y="5365750"/>
          <p14:tracePt t="10644" x="3860800" y="5384800"/>
          <p14:tracePt t="10660" x="3898900" y="5384800"/>
          <p14:tracePt t="10677" x="3927475" y="5397500"/>
          <p14:tracePt t="10694" x="3959225" y="5397500"/>
          <p14:tracePt t="10710" x="3990975" y="5410200"/>
          <p14:tracePt t="10728" x="4006850" y="5419725"/>
          <p14:tracePt t="14143" x="3940175" y="5410200"/>
          <p14:tracePt t="14150" x="3848100" y="5400675"/>
          <p14:tracePt t="14160" x="3756025" y="5400675"/>
          <p14:tracePt t="14178" x="3448050" y="5407025"/>
          <p14:tracePt t="14196" x="3276600" y="5416550"/>
          <p14:tracePt t="14210" x="3092450" y="5441950"/>
          <p14:tracePt t="14227" x="2870200" y="5470525"/>
          <p14:tracePt t="14260" x="2603500" y="5495925"/>
          <p14:tracePt t="14294" x="2381250" y="5495925"/>
          <p14:tracePt t="14311" x="2311400" y="5495925"/>
          <p14:tracePt t="14327" x="2222500" y="5486400"/>
          <p14:tracePt t="14343" x="2168525" y="5476875"/>
          <p14:tracePt t="14360" x="2136775" y="5476875"/>
          <p14:tracePt t="14377" x="2117725" y="5476875"/>
          <p14:tracePt t="14393" x="2108200" y="5476875"/>
          <p14:tracePt t="14411" x="2092325" y="5476875"/>
          <p14:tracePt t="14428" x="2082800" y="5476875"/>
          <p14:tracePt t="14470" x="2089150" y="5476875"/>
          <p14:tracePt t="14477" x="2098675" y="5476875"/>
          <p14:tracePt t="14493" x="2108200" y="5476875"/>
          <p14:tracePt t="14510" x="2117725" y="5476875"/>
          <p14:tracePt t="14527" x="2152650" y="5489575"/>
          <p14:tracePt t="14543" x="2174875" y="5502275"/>
          <p14:tracePt t="14560" x="2197100" y="5514975"/>
          <p14:tracePt t="14577" x="2247900" y="5527675"/>
          <p14:tracePt t="14594" x="2292350" y="5527675"/>
          <p14:tracePt t="14610" x="2349500" y="5527675"/>
          <p14:tracePt t="14627" x="2438400" y="5524500"/>
          <p14:tracePt t="14643" x="2489200" y="5508625"/>
          <p14:tracePt t="14659" x="2527300" y="5489575"/>
          <p14:tracePt t="14677" x="2606675" y="5476875"/>
          <p14:tracePt t="14693" x="2660650" y="5470525"/>
          <p14:tracePt t="14710" x="2720975" y="5470525"/>
          <p14:tracePt t="14727" x="2797175" y="5470525"/>
          <p14:tracePt t="14744" x="2857500" y="5464175"/>
          <p14:tracePt t="14759" x="2911475" y="5451475"/>
          <p14:tracePt t="14777" x="3041650" y="5435600"/>
          <p14:tracePt t="14793" x="3136900" y="5429250"/>
          <p14:tracePt t="14811" x="3232150" y="5429250"/>
          <p14:tracePt t="14828" x="3381375" y="5419725"/>
          <p14:tracePt t="14844" x="3521075" y="5419725"/>
          <p14:tracePt t="14860" x="3648075" y="5419725"/>
          <p14:tracePt t="14876" x="3841750" y="5419725"/>
          <p14:tracePt t="14893" x="4013200" y="5419725"/>
          <p14:tracePt t="14910" x="4140200" y="5419725"/>
          <p14:tracePt t="14927" x="4368800" y="5410200"/>
          <p14:tracePt t="14943" x="4508500" y="5410200"/>
          <p14:tracePt t="14960" x="4622800" y="5410200"/>
          <p14:tracePt t="14977" x="4819650" y="5400675"/>
          <p14:tracePt t="14994" x="4946650" y="5394325"/>
          <p14:tracePt t="15010" x="5086350" y="5384800"/>
          <p14:tracePt t="15027" x="5340350" y="5346700"/>
          <p14:tracePt t="15043" x="5480050" y="5330825"/>
          <p14:tracePt t="15060" x="5632450" y="5311775"/>
          <p14:tracePt t="15077" x="5861050" y="5295900"/>
          <p14:tracePt t="15093" x="5956300" y="5295900"/>
          <p14:tracePt t="15109" x="6061075" y="5299075"/>
          <p14:tracePt t="15127" x="6226175" y="5324475"/>
          <p14:tracePt t="15143" x="6308725" y="5324475"/>
          <p14:tracePt t="15159" x="6369050" y="5324475"/>
          <p14:tracePt t="15176" x="6454775" y="5324475"/>
          <p14:tracePt t="15193" x="6515100" y="5324475"/>
          <p14:tracePt t="15211" x="6565900" y="5324475"/>
          <p14:tracePt t="15228" x="6629400" y="5324475"/>
          <p14:tracePt t="15244" x="6661150" y="5337175"/>
          <p14:tracePt t="15260" x="6683375" y="5356225"/>
          <p14:tracePt t="15276" x="6705600" y="5359400"/>
          <p14:tracePt t="15293" x="6721475" y="5359400"/>
          <p14:tracePt t="15309" x="6724650" y="5359400"/>
          <p14:tracePt t="15326" x="6724650" y="5365750"/>
          <p14:tracePt t="15359" x="6702425" y="5365750"/>
          <p14:tracePt t="15377" x="6616700" y="5378450"/>
          <p14:tracePt t="15393" x="6534150" y="5384800"/>
          <p14:tracePt t="15410" x="6438900" y="5391150"/>
          <p14:tracePt t="15426" x="6229350" y="5410200"/>
          <p14:tracePt t="15443" x="6115050" y="5410200"/>
          <p14:tracePt t="15460" x="5965825" y="5419725"/>
          <p14:tracePt t="15477" x="5702300" y="5429250"/>
          <p14:tracePt t="15494" x="5553075" y="5429250"/>
          <p14:tracePt t="15511" x="5359400" y="5429250"/>
          <p14:tracePt t="15527" x="5121275" y="5429250"/>
          <p14:tracePt t="15544" x="4937125" y="5429250"/>
          <p14:tracePt t="15560" x="4787900" y="5429250"/>
          <p14:tracePt t="15577" x="4572000" y="5429250"/>
          <p14:tracePt t="15593" x="4413250" y="5429250"/>
          <p14:tracePt t="15609" x="4264025" y="5429250"/>
          <p14:tracePt t="15627" x="4057650" y="5429250"/>
          <p14:tracePt t="15644" x="3908425" y="5429250"/>
          <p14:tracePt t="15661" x="3803650" y="5429250"/>
          <p14:tracePt t="15665" x="3746500" y="5429250"/>
          <p14:tracePt t="15677" x="3641725" y="5435600"/>
          <p14:tracePt t="15693" x="3546475" y="5435600"/>
          <p14:tracePt t="15709" x="3432175" y="5435600"/>
          <p14:tracePt t="15727" x="3289300" y="5422900"/>
          <p14:tracePt t="15743" x="3181350" y="5407025"/>
          <p14:tracePt t="15760" x="3086100" y="5391150"/>
          <p14:tracePt t="15777" x="3006725" y="5381625"/>
          <p14:tracePt t="15794" x="2974975" y="5381625"/>
          <p14:tracePt t="15810" x="2965450" y="5381625"/>
          <p14:tracePt t="15827" x="2952750" y="5381625"/>
          <p14:tracePt t="15843" x="2936875" y="5381625"/>
          <p14:tracePt t="15859" x="2927350" y="5381625"/>
          <p14:tracePt t="15877" x="2917825" y="5381625"/>
          <p14:tracePt t="16071" x="2943225" y="5381625"/>
          <p14:tracePt t="16079" x="2968625" y="5375275"/>
          <p14:tracePt t="16093" x="3054350" y="5368925"/>
          <p14:tracePt t="16110" x="3159125" y="5359400"/>
          <p14:tracePt t="16127" x="3336925" y="5334000"/>
          <p14:tracePt t="16143" x="3432175" y="5318125"/>
          <p14:tracePt t="16159" x="3527425" y="5308600"/>
          <p14:tracePt t="16176" x="3683000" y="5286375"/>
          <p14:tracePt t="16193" x="3759200" y="5264150"/>
          <p14:tracePt t="16211" x="3822700" y="5248275"/>
          <p14:tracePt t="16227" x="3924300" y="5229225"/>
          <p14:tracePt t="16244" x="4006850" y="5213350"/>
          <p14:tracePt t="16260" x="4102100" y="5213350"/>
          <p14:tracePt t="16276" x="4197350" y="5213350"/>
          <p14:tracePt t="16293" x="4257675" y="5213350"/>
          <p14:tracePt t="16310" x="4308475" y="5213350"/>
          <p14:tracePt t="16326" x="4371975" y="5213350"/>
          <p14:tracePt t="16343" x="4429125" y="5213350"/>
          <p14:tracePt t="16359" x="4495800" y="5222875"/>
          <p14:tracePt t="16376" x="4584700" y="5245100"/>
          <p14:tracePt t="16393" x="4683125" y="5276850"/>
          <p14:tracePt t="16410" x="4813300" y="5302250"/>
          <p14:tracePt t="16426" x="4946650" y="5327650"/>
          <p14:tracePt t="16443" x="5010150" y="5340350"/>
          <p14:tracePt t="16460" x="5073650" y="5356225"/>
          <p14:tracePt t="16477" x="5159375" y="5362575"/>
          <p14:tracePt t="16493" x="5213350" y="5362575"/>
          <p14:tracePt t="16510" x="5267325" y="5368925"/>
          <p14:tracePt t="16526" x="5321300" y="5368925"/>
          <p14:tracePt t="16543" x="5343525" y="5368925"/>
          <p14:tracePt t="16560" x="5381625" y="5368925"/>
          <p14:tracePt t="16577" x="5419725" y="5368925"/>
          <p14:tracePt t="16594" x="5441950" y="5368925"/>
          <p14:tracePt t="16611" x="5457825" y="5368925"/>
          <p14:tracePt t="16627" x="5495925" y="5368925"/>
          <p14:tracePt t="16644" x="5534025" y="5368925"/>
          <p14:tracePt t="16660" x="5562600" y="5368925"/>
          <p14:tracePt t="16676" x="5610225" y="5368925"/>
          <p14:tracePt t="16693" x="5632450" y="5368925"/>
          <p14:tracePt t="16709" x="5661025" y="5368925"/>
          <p14:tracePt t="16726" x="5689600" y="5368925"/>
          <p14:tracePt t="16743" x="5705475" y="5368925"/>
          <p14:tracePt t="16760" x="5715000" y="5368925"/>
          <p14:tracePt t="16777" x="5718175" y="5368925"/>
          <p14:tracePt t="17012" x="5699125" y="5368925"/>
          <p14:tracePt t="17020" x="5664200" y="5372100"/>
          <p14:tracePt t="17027" x="5638800" y="5372100"/>
          <p14:tracePt t="17044" x="5578475" y="5378450"/>
          <p14:tracePt t="17061" x="5518150" y="5378450"/>
          <p14:tracePt t="17076" x="5419725" y="5384800"/>
          <p14:tracePt t="17093" x="5346700" y="5384800"/>
          <p14:tracePt t="17109" x="5280025" y="5384800"/>
          <p14:tracePt t="17126" x="5175250" y="5384800"/>
          <p14:tracePt t="17144" x="5092700" y="5384800"/>
          <p14:tracePt t="17162" x="4940300" y="5372100"/>
          <p14:tracePt t="17177" x="4857750" y="5372100"/>
          <p14:tracePt t="17194" x="4797425" y="5372100"/>
          <p14:tracePt t="17211" x="4692650" y="5372100"/>
          <p14:tracePt t="17226" x="4629150" y="5365750"/>
          <p14:tracePt t="17243" x="4568825" y="5365750"/>
          <p14:tracePt t="17259" x="4518025" y="5365750"/>
          <p14:tracePt t="17276" x="4454525" y="5365750"/>
          <p14:tracePt t="17293" x="4432300" y="5365750"/>
          <p14:tracePt t="17311" x="4378325" y="5365750"/>
          <p14:tracePt t="17327" x="4333875" y="5359400"/>
          <p14:tracePt t="17344" x="4295775" y="5359400"/>
          <p14:tracePt t="17359" x="4251325" y="5359400"/>
          <p14:tracePt t="17376" x="4191000" y="5353050"/>
          <p14:tracePt t="17393" x="4146550" y="5353050"/>
          <p14:tracePt t="17409" x="4108450" y="5353050"/>
          <p14:tracePt t="17426" x="4022725" y="5346700"/>
          <p14:tracePt t="17443" x="3978275" y="5340350"/>
          <p14:tracePt t="17461" x="3898900" y="5340350"/>
          <p14:tracePt t="17477" x="3870325" y="5340350"/>
          <p14:tracePt t="17493" x="3841750" y="5340350"/>
          <p14:tracePt t="17510" x="3819525" y="5340350"/>
          <p14:tracePt t="17526" x="3800475" y="5340350"/>
          <p14:tracePt t="17543" x="3784600" y="5340350"/>
          <p14:tracePt t="17561" x="3768725" y="5340350"/>
          <p14:tracePt t="17577" x="3759200" y="5340350"/>
          <p14:tracePt t="17594" x="3749675" y="5340350"/>
          <p14:tracePt t="17611" x="3730625" y="5340350"/>
          <p14:tracePt t="17627" x="3721100" y="5340350"/>
          <p14:tracePt t="17643" x="3708400" y="5340350"/>
          <p14:tracePt t="17659" x="3698875" y="5340350"/>
          <p14:tracePt t="18126" x="3702050" y="5340350"/>
          <p14:tracePt t="18134" x="3705225" y="5340350"/>
          <p14:tracePt t="18143" x="3717925" y="5340350"/>
          <p14:tracePt t="18160" x="3787775" y="5340350"/>
          <p14:tracePt t="18176" x="3857625" y="5340350"/>
          <p14:tracePt t="18210" x="4098925" y="5340350"/>
          <p14:tracePt t="18243" x="4340225" y="5340350"/>
          <p14:tracePt t="18246" x="4400550" y="5340350"/>
          <p14:tracePt t="18260" x="4524375" y="5340350"/>
          <p14:tracePt t="18277" x="4673600" y="5340350"/>
          <p14:tracePt t="18293" x="4791075" y="5340350"/>
          <p14:tracePt t="18310" x="5041900" y="5356225"/>
          <p14:tracePt t="18326" x="5194300" y="5372100"/>
          <p14:tracePt t="18343" x="5311775" y="5391150"/>
          <p14:tracePt t="18360" x="5511800" y="5416550"/>
          <p14:tracePt t="18376" x="5616575" y="5422900"/>
          <p14:tracePt t="18393" x="5699125" y="5422900"/>
          <p14:tracePt t="18410" x="5803900" y="5422900"/>
          <p14:tracePt t="18426" x="5886450" y="5422900"/>
          <p14:tracePt t="18443" x="5959475" y="5422900"/>
          <p14:tracePt t="18459" x="6051550" y="5422900"/>
          <p14:tracePt t="18476" x="6089650" y="5422900"/>
          <p14:tracePt t="18493" x="6124575" y="5422900"/>
          <p14:tracePt t="18510" x="6159500" y="5422900"/>
          <p14:tracePt t="18526" x="6169025" y="5422900"/>
          <p14:tracePt t="18543" x="6178550" y="5422900"/>
          <p14:tracePt t="19204" x="6134100" y="5419725"/>
          <p14:tracePt t="19211" x="6076950" y="5419725"/>
          <p14:tracePt t="19227" x="5927725" y="5410200"/>
          <p14:tracePt t="19244" x="5699125" y="5400675"/>
          <p14:tracePt t="19260" x="5235575" y="5400675"/>
          <p14:tracePt t="19277" x="4930775" y="5400675"/>
          <p14:tracePt t="19293" x="4556125" y="5400675"/>
          <p14:tracePt t="19326" x="3908425" y="5407025"/>
          <p14:tracePt t="19360" x="3438525" y="5384800"/>
          <p14:tracePt t="19378" x="3298825" y="5375275"/>
          <p14:tracePt t="19392" x="3159125" y="5365750"/>
          <p14:tracePt t="19410" x="3019425" y="5356225"/>
          <p14:tracePt t="19426" x="2959100" y="5356225"/>
          <p14:tracePt t="19442" x="2924175" y="5356225"/>
          <p14:tracePt t="19460" x="2889250" y="5356225"/>
          <p14:tracePt t="19476" x="2879725" y="5356225"/>
          <p14:tracePt t="19493" x="2870200" y="5356225"/>
          <p14:tracePt t="19510" x="2857500" y="5356225"/>
          <p14:tracePt t="19717" x="2882900" y="5356225"/>
          <p14:tracePt t="19725" x="2914650" y="5356225"/>
          <p14:tracePt t="19731" x="2949575" y="5356225"/>
          <p14:tracePt t="19743" x="3000375" y="5362575"/>
          <p14:tracePt t="19759" x="3143250" y="5384800"/>
          <p14:tracePt t="19776" x="3260725" y="5403850"/>
          <p14:tracePt t="19793" x="3359150" y="5419725"/>
          <p14:tracePt t="19795" x="3394075" y="5419725"/>
          <p14:tracePt t="19810" x="3454400" y="5426075"/>
          <p14:tracePt t="19826" x="3492500" y="5426075"/>
          <p14:tracePt t="19842" x="3536950" y="5426075"/>
          <p14:tracePt t="19859" x="3597275" y="5426075"/>
          <p14:tracePt t="19876" x="3641725" y="5426075"/>
          <p14:tracePt t="19892" x="3679825" y="5432425"/>
          <p14:tracePt t="19910" x="3733800" y="5432425"/>
          <p14:tracePt t="19927" x="3762375" y="5432425"/>
          <p14:tracePt t="19943" x="3790950" y="5432425"/>
          <p14:tracePt t="19960" x="3832225" y="5429250"/>
          <p14:tracePt t="19976" x="3841750" y="5422900"/>
          <p14:tracePt t="19992" x="3857625" y="5419725"/>
          <p14:tracePt t="20009" x="3883025" y="5419725"/>
          <p14:tracePt t="20026" x="3905250" y="5419725"/>
          <p14:tracePt t="20043" x="3937000" y="5419725"/>
          <p14:tracePt t="20060" x="3956050" y="5419725"/>
          <p14:tracePt t="20077" x="3965575" y="5413375"/>
          <p14:tracePt t="20093" x="3981450" y="5410200"/>
          <p14:tracePt t="20109" x="3997325" y="5403850"/>
          <p14:tracePt t="20126" x="4006850" y="5403850"/>
          <p14:tracePt t="20143" x="4016375" y="5403850"/>
          <p14:tracePt t="20160" x="4041775" y="5403850"/>
          <p14:tracePt t="20176" x="4064000" y="5403850"/>
          <p14:tracePt t="20192" x="4092575" y="5403850"/>
          <p14:tracePt t="20210" x="4117975" y="5403850"/>
          <p14:tracePt t="20226" x="4133850" y="5403850"/>
          <p14:tracePt t="20243" x="4143375" y="5403850"/>
          <p14:tracePt t="20259" x="4152900" y="5403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547813" y="1484313"/>
            <a:ext cx="64087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FF3300"/>
                </a:solidFill>
              </a:rPr>
              <a:t>Chapitre I</a:t>
            </a:r>
          </a:p>
          <a:p>
            <a:pPr algn="ctr" eaLnBrk="1" hangingPunct="1"/>
            <a:endParaRPr lang="fr-FR" altLang="fr-FR" b="1">
              <a:solidFill>
                <a:srgbClr val="FF3300"/>
              </a:solidFill>
            </a:endParaRPr>
          </a:p>
          <a:p>
            <a:pPr algn="ctr" eaLnBrk="1" hangingPunct="1"/>
            <a:endParaRPr lang="fr-FR" altLang="fr-FR" b="1">
              <a:solidFill>
                <a:srgbClr val="FF3300"/>
              </a:solidFill>
            </a:endParaRPr>
          </a:p>
          <a:p>
            <a:pPr algn="ctr" eaLnBrk="1" hangingPunct="1"/>
            <a:r>
              <a:rPr lang="fr-FR" altLang="fr-FR" sz="4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Notions générales sur la botanique systématique</a:t>
            </a:r>
          </a:p>
        </p:txBody>
      </p:sp>
      <p:pic>
        <p:nvPicPr>
          <p:cNvPr id="1536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63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9" x="4133850" y="5384800"/>
          <p14:tracePt t="9086" x="4083050" y="5359400"/>
          <p14:tracePt t="9103" x="3968750" y="5299075"/>
          <p14:tracePt t="9121" x="3844925" y="5238750"/>
          <p14:tracePt t="9137" x="3597275" y="5165725"/>
          <p14:tracePt t="9152" x="3400425" y="5118100"/>
          <p14:tracePt t="9186" x="2911475" y="5003800"/>
          <p14:tracePt t="9220" x="2606675" y="4864100"/>
          <p14:tracePt t="9237" x="2505075" y="4813300"/>
          <p14:tracePt t="9254" x="2413000" y="4756150"/>
          <p14:tracePt t="9269" x="2320925" y="4695825"/>
          <p14:tracePt t="9286" x="2181225" y="4638675"/>
          <p14:tracePt t="9302" x="2120900" y="4632325"/>
          <p14:tracePt t="9319" x="2082800" y="4632325"/>
          <p14:tracePt t="9335" x="2035175" y="4632325"/>
          <p14:tracePt t="9352" x="2012950" y="4632325"/>
          <p14:tracePt t="9369" x="1997075" y="4632325"/>
          <p14:tracePt t="9386" x="1984375" y="4632325"/>
          <p14:tracePt t="9403" x="1974850" y="4632325"/>
          <p14:tracePt t="9419" x="1965325" y="4632325"/>
          <p14:tracePt t="9436" x="1943100" y="4632325"/>
          <p14:tracePt t="9452" x="1933575" y="4632325"/>
          <p14:tracePt t="9468" x="1933575" y="4622800"/>
          <p14:tracePt t="9485" x="1939925" y="4610100"/>
          <p14:tracePt t="9502" x="2003425" y="4572000"/>
          <p14:tracePt t="9521" x="2209800" y="4492625"/>
          <p14:tracePt t="9536" x="2330450" y="4457700"/>
          <p14:tracePt t="9553" x="2425700" y="4448175"/>
          <p14:tracePt t="9570" x="2508250" y="4448175"/>
          <p14:tracePt t="9586" x="2552700" y="4448175"/>
          <p14:tracePt t="9602" x="2597150" y="4448175"/>
          <p14:tracePt t="9618" x="2625725" y="4448175"/>
          <p14:tracePt t="9635" x="2689225" y="4451350"/>
          <p14:tracePt t="9652" x="2752725" y="4473575"/>
          <p14:tracePt t="9670" x="2816225" y="4486275"/>
          <p14:tracePt t="9686" x="2889250" y="4502150"/>
          <p14:tracePt t="9702" x="2917825" y="4511675"/>
          <p14:tracePt t="9719" x="2943225" y="4524375"/>
          <p14:tracePt t="9735" x="2965450" y="4540250"/>
          <p14:tracePt t="9752" x="2994025" y="4540250"/>
          <p14:tracePt t="9769" x="3016250" y="4540250"/>
          <p14:tracePt t="9786" x="3070225" y="4540250"/>
          <p14:tracePt t="9802" x="3092450" y="4540250"/>
          <p14:tracePt t="9819" x="3114675" y="4540250"/>
          <p14:tracePt t="9836" x="3130550" y="4540250"/>
          <p14:tracePt t="9852" x="3140075" y="4540250"/>
          <p14:tracePt t="9869" x="3146425" y="4540250"/>
          <p14:tracePt t="9885" x="3155950" y="4540250"/>
          <p14:tracePt t="9902" x="3159125" y="4540250"/>
          <p14:tracePt t="9918" x="3159125" y="4546600"/>
          <p14:tracePt t="9935" x="3159125" y="4556125"/>
          <p14:tracePt t="11021" x="3181350" y="4518025"/>
          <p14:tracePt t="11027" x="3206750" y="4457700"/>
          <p14:tracePt t="11036" x="3241675" y="4384675"/>
          <p14:tracePt t="11052" x="3286125" y="4273550"/>
          <p14:tracePt t="11069" x="3327400" y="4184650"/>
          <p14:tracePt t="11085" x="3359150" y="4048125"/>
          <p14:tracePt t="11119" x="3451225" y="3790950"/>
          <p14:tracePt t="11153" x="3543300" y="3641725"/>
          <p14:tracePt t="11170" x="3638550" y="3536950"/>
          <p14:tracePt t="11186" x="3705225" y="3463925"/>
          <p14:tracePt t="11202" x="3781425" y="3371850"/>
          <p14:tracePt t="11219" x="3895725" y="3194050"/>
          <p14:tracePt t="11235" x="3978275" y="3025775"/>
          <p14:tracePt t="11252" x="4041775" y="2892425"/>
          <p14:tracePt t="11269" x="4108450" y="2730500"/>
          <p14:tracePt t="11286" x="4133850" y="2654300"/>
          <p14:tracePt t="11303" x="4146550" y="2590800"/>
          <p14:tracePt t="11320" x="4175125" y="2508250"/>
          <p14:tracePt t="11336" x="4181475" y="2463800"/>
          <p14:tracePt t="11352" x="4181475" y="2419350"/>
          <p14:tracePt t="11369" x="4178300" y="2371725"/>
          <p14:tracePt t="11385" x="4149725" y="2305050"/>
          <p14:tracePt t="11402" x="4092575" y="2235200"/>
          <p14:tracePt t="11420" x="3959225" y="2146300"/>
          <p14:tracePt t="11436" x="3813175" y="2073275"/>
          <p14:tracePt t="11453" x="3683000" y="2019300"/>
          <p14:tracePt t="11469" x="3502025" y="1984375"/>
          <p14:tracePt t="11485" x="3409950" y="1984375"/>
          <p14:tracePt t="11502" x="3305175" y="1974850"/>
          <p14:tracePt t="11519" x="3175000" y="1974850"/>
          <p14:tracePt t="11535" x="3070225" y="1968500"/>
          <p14:tracePt t="11552" x="2978150" y="1968500"/>
          <p14:tracePt t="11570" x="2822575" y="1981200"/>
          <p14:tracePt t="11586" x="2740025" y="1997075"/>
          <p14:tracePt t="11602" x="2647950" y="2035175"/>
          <p14:tracePt t="11619" x="2555875" y="2111375"/>
          <p14:tracePt t="11635" x="2508250" y="2155825"/>
          <p14:tracePt t="11652" x="2466975" y="2187575"/>
          <p14:tracePt t="11669" x="2432050" y="2225675"/>
          <p14:tracePt t="11685" x="2400300" y="2257425"/>
          <p14:tracePt t="11703" x="2374900" y="2279650"/>
          <p14:tracePt t="11720" x="2330450" y="2324100"/>
          <p14:tracePt t="11736" x="2305050" y="2371725"/>
          <p14:tracePt t="11752" x="2273300" y="2409825"/>
          <p14:tracePt t="11769" x="2232025" y="2486025"/>
          <p14:tracePt t="11785" x="2197100" y="2533650"/>
          <p14:tracePt t="11802" x="2168525" y="2581275"/>
          <p14:tracePt t="11819" x="2124075" y="2647950"/>
          <p14:tracePt t="11835" x="2098675" y="2679700"/>
          <p14:tracePt t="11852" x="2063750" y="2720975"/>
          <p14:tracePt t="11869" x="2025650" y="2778125"/>
          <p14:tracePt t="11886" x="1993900" y="2816225"/>
          <p14:tracePt t="11902" x="1968500" y="2863850"/>
          <p14:tracePt t="11918" x="1939925" y="2936875"/>
          <p14:tracePt t="11935" x="1927225" y="2990850"/>
          <p14:tracePt t="11952" x="1914525" y="3044825"/>
          <p14:tracePt t="11969" x="1895475" y="3108325"/>
          <p14:tracePt t="11987" x="1882775" y="3146425"/>
          <p14:tracePt t="12003" x="1876425" y="3181350"/>
          <p14:tracePt t="12019" x="1870075" y="3216275"/>
          <p14:tracePt t="12037" x="1870075" y="3260725"/>
          <p14:tracePt t="12052" x="1870075" y="3305175"/>
          <p14:tracePt t="12069" x="1870075" y="3381375"/>
          <p14:tracePt t="12085" x="1879600" y="3444875"/>
          <p14:tracePt t="12103" x="1895475" y="3498850"/>
          <p14:tracePt t="12120" x="1901825" y="3540125"/>
          <p14:tracePt t="12136" x="1905000" y="3571875"/>
          <p14:tracePt t="12152" x="1911350" y="3594100"/>
          <p14:tracePt t="12169" x="1930400" y="3635375"/>
          <p14:tracePt t="12185" x="1939925" y="3651250"/>
          <p14:tracePt t="12202" x="1971675" y="3683000"/>
          <p14:tracePt t="12219" x="2000250" y="3705225"/>
          <p14:tracePt t="12235" x="2016125" y="3714750"/>
          <p14:tracePt t="12253" x="2032000" y="3733800"/>
          <p14:tracePt t="12270" x="2047875" y="3746500"/>
          <p14:tracePt t="12286" x="2066925" y="3759200"/>
          <p14:tracePt t="12302" x="2082800" y="3768725"/>
          <p14:tracePt t="12318" x="2105025" y="3787775"/>
          <p14:tracePt t="12335" x="2120900" y="3806825"/>
          <p14:tracePt t="12352" x="2130425" y="3816350"/>
          <p14:tracePt t="12369" x="2146300" y="3835400"/>
          <p14:tracePt t="12385" x="2155825" y="3844925"/>
          <p14:tracePt t="12403" x="2165350" y="3857625"/>
          <p14:tracePt t="12419" x="2171700" y="3870325"/>
          <p14:tracePt t="18445" x="2203450" y="3895725"/>
          <p14:tracePt t="18452" x="2244725" y="3930650"/>
          <p14:tracePt t="18468" x="2308225" y="4003675"/>
          <p14:tracePt t="18485" x="2359025" y="4083050"/>
          <p14:tracePt t="18502" x="2397125" y="4149725"/>
          <p14:tracePt t="18518" x="2409825" y="4194175"/>
          <p14:tracePt t="18535" x="2409825" y="4229100"/>
          <p14:tracePt t="18569" x="2409825" y="4314825"/>
          <p14:tracePt t="18601" x="2416175" y="4384675"/>
          <p14:tracePt t="18617" x="2416175" y="4413250"/>
          <p14:tracePt t="18635" x="2416175" y="4435475"/>
          <p14:tracePt t="18637" x="2416175" y="4448175"/>
          <p14:tracePt t="18652" x="2413000" y="4457700"/>
          <p14:tracePt t="18668" x="2403475" y="4473575"/>
          <p14:tracePt t="18685" x="2387600" y="4483100"/>
          <p14:tracePt t="18702" x="2374900" y="4498975"/>
          <p14:tracePt t="18718" x="2359025" y="4502150"/>
          <p14:tracePt t="18735" x="2314575" y="4502150"/>
          <p14:tracePt t="18751" x="2228850" y="4502150"/>
          <p14:tracePt t="18768" x="2168525" y="4498975"/>
          <p14:tracePt t="18785" x="2111375" y="4486275"/>
          <p14:tracePt t="18801" x="2063750" y="4467225"/>
          <p14:tracePt t="18818" x="2038350" y="4448175"/>
          <p14:tracePt t="61207" x="2159000" y="4454525"/>
          <p14:tracePt t="61214" x="2359025" y="4479925"/>
          <p14:tracePt t="61231" x="2867025" y="4622800"/>
          <p14:tracePt t="61248" x="3768725" y="4956175"/>
          <p14:tracePt t="61265" x="4441825" y="5260975"/>
          <p14:tracePt t="61282" x="4959350" y="5527675"/>
          <p14:tracePt t="61316" x="5772150" y="5965825"/>
          <p14:tracePt t="61348" x="6089650" y="6238875"/>
          <p14:tracePt t="61366" x="6178550" y="6356350"/>
          <p14:tracePt t="61382" x="6238875" y="6448425"/>
          <p14:tracePt t="61397" x="6286500" y="6527800"/>
          <p14:tracePt t="61414" x="6308725" y="6616700"/>
          <p14:tracePt t="61431" x="6308725" y="6661150"/>
          <p14:tracePt t="61447" x="6299200" y="6683375"/>
          <p14:tracePt t="61464" x="6286500" y="6696075"/>
          <p14:tracePt t="61686" x="6524625" y="6696075"/>
          <p14:tracePt t="61693" x="6810375" y="6711950"/>
          <p14:tracePt t="61699" x="7115175" y="6724650"/>
          <p14:tracePt t="61714" x="7781925" y="6784975"/>
          <p14:tracePt t="61732" x="8404225" y="6845300"/>
          <p14:tracePt t="61749" x="9007475" y="6854825"/>
          <p14:tracePt t="61885" x="9118600" y="6854825"/>
          <p14:tracePt t="61893" x="9083675" y="6854825"/>
          <p14:tracePt t="61898" x="9032875" y="6854825"/>
          <p14:tracePt t="61913" x="8959850" y="6854825"/>
          <p14:tracePt t="61930" x="8880475" y="6854825"/>
          <p14:tracePt t="61947" x="8797925" y="6854825"/>
          <p14:tracePt t="61963" x="8677275" y="6835775"/>
          <p14:tracePt t="61980" x="8613775" y="6823075"/>
          <p14:tracePt t="61998" x="8521700" y="6794500"/>
          <p14:tracePt t="62014" x="8474075" y="6765925"/>
          <p14:tracePt t="62030" x="8435975" y="6734175"/>
          <p14:tracePt t="62047" x="8401050" y="6686550"/>
          <p14:tracePt t="62063" x="8375650" y="6629400"/>
          <p14:tracePt t="62081" x="8375650" y="6569075"/>
          <p14:tracePt t="62099" x="8375650" y="6489700"/>
          <p14:tracePt t="62114" x="8375650" y="6445250"/>
          <p14:tracePt t="62131" x="8378825" y="6410325"/>
          <p14:tracePt t="62148" x="8378825" y="6381750"/>
          <p14:tracePt t="62164" x="8378825" y="6359525"/>
          <p14:tracePt t="62180" x="8378825" y="6350000"/>
          <p14:tracePt t="62197" x="8378825" y="6334125"/>
          <p14:tracePt t="62235" x="8375650" y="6334125"/>
          <p14:tracePt t="62249" x="8366125" y="6334125"/>
          <p14:tracePt t="62264" x="8340725" y="6334125"/>
          <p14:tracePt t="62281" x="8302625" y="6334125"/>
          <p14:tracePt t="62297" x="8258175" y="6334125"/>
          <p14:tracePt t="62313" x="8204200" y="6334125"/>
          <p14:tracePt t="62330" x="8181975" y="6334125"/>
          <p14:tracePt t="62349" x="8162925" y="6334125"/>
          <p14:tracePt t="62364" x="8153400" y="6334125"/>
          <p14:tracePt t="62399" x="8153400" y="6324600"/>
          <p14:tracePt t="62414" x="8169275" y="6315075"/>
          <p14:tracePt t="62430" x="8213725" y="6308725"/>
          <p14:tracePt t="62447" x="8258175" y="6308725"/>
          <p14:tracePt t="62463" x="8321675" y="6308725"/>
          <p14:tracePt t="62480" x="8340725" y="6308725"/>
          <p14:tracePt t="62498" x="8362950" y="6308725"/>
          <p14:tracePt t="62563" x="8362950" y="6315075"/>
          <p14:tracePt t="62570" x="8353425" y="6321425"/>
          <p14:tracePt t="62580" x="8350250" y="6324600"/>
          <p14:tracePt t="62597" x="8340725" y="6334125"/>
          <p14:tracePt t="62613" x="8324850" y="6356350"/>
          <p14:tracePt t="62630" x="8302625" y="6365875"/>
          <p14:tracePt t="62648" x="8277225" y="6381750"/>
          <p14:tracePt t="62664" x="8245475" y="6400800"/>
          <p14:tracePt t="62681" x="8220075" y="6413500"/>
          <p14:tracePt t="62698" x="8181975" y="6413500"/>
          <p14:tracePt t="62714" x="8159750" y="6413500"/>
          <p14:tracePt t="62730" x="8131175" y="6413500"/>
          <p14:tracePt t="62747" x="8108950" y="6413500"/>
          <p14:tracePt t="62750" x="8096250" y="6416675"/>
          <p14:tracePt t="62763" x="8051800" y="6423025"/>
          <p14:tracePt t="62780" x="8007350" y="6429375"/>
          <p14:tracePt t="62799" x="7943850" y="6429375"/>
          <p14:tracePt t="62814" x="7915275" y="6429375"/>
          <p14:tracePt t="62831" x="7893050" y="64262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8"/>
          <p:cNvSpPr>
            <a:spLocks noChangeArrowheads="1"/>
          </p:cNvSpPr>
          <p:nvPr/>
        </p:nvSpPr>
        <p:spPr bwMode="auto">
          <a:xfrm>
            <a:off x="2627313" y="2924175"/>
            <a:ext cx="3024187" cy="18732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3203575" y="3500438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BOTANIQUE</a:t>
            </a:r>
          </a:p>
        </p:txBody>
      </p:sp>
      <p:sp>
        <p:nvSpPr>
          <p:cNvPr id="16388" name="Line 10"/>
          <p:cNvSpPr>
            <a:spLocks noChangeShapeType="1"/>
          </p:cNvSpPr>
          <p:nvPr/>
        </p:nvSpPr>
        <p:spPr bwMode="auto">
          <a:xfrm flipH="1">
            <a:off x="2627313" y="4581525"/>
            <a:ext cx="504825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9" name="Line 11"/>
          <p:cNvSpPr>
            <a:spLocks noChangeShapeType="1"/>
          </p:cNvSpPr>
          <p:nvPr/>
        </p:nvSpPr>
        <p:spPr bwMode="auto">
          <a:xfrm>
            <a:off x="5292725" y="4508500"/>
            <a:ext cx="358775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0" name="Line 12"/>
          <p:cNvSpPr>
            <a:spLocks noChangeShapeType="1"/>
          </p:cNvSpPr>
          <p:nvPr/>
        </p:nvSpPr>
        <p:spPr bwMode="auto">
          <a:xfrm flipH="1" flipV="1">
            <a:off x="2411413" y="2636838"/>
            <a:ext cx="43180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1" name="Line 13"/>
          <p:cNvSpPr>
            <a:spLocks noChangeShapeType="1"/>
          </p:cNvSpPr>
          <p:nvPr/>
        </p:nvSpPr>
        <p:spPr bwMode="auto">
          <a:xfrm flipV="1">
            <a:off x="5076825" y="2636838"/>
            <a:ext cx="503238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2" name="Line 14"/>
          <p:cNvSpPr>
            <a:spLocks noChangeShapeType="1"/>
          </p:cNvSpPr>
          <p:nvPr/>
        </p:nvSpPr>
        <p:spPr bwMode="auto">
          <a:xfrm>
            <a:off x="4140200" y="47974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3" name="Line 15"/>
          <p:cNvSpPr>
            <a:spLocks noChangeShapeType="1"/>
          </p:cNvSpPr>
          <p:nvPr/>
        </p:nvSpPr>
        <p:spPr bwMode="auto">
          <a:xfrm flipV="1">
            <a:off x="4067175" y="23495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4" name="Line 16"/>
          <p:cNvSpPr>
            <a:spLocks noChangeShapeType="1"/>
          </p:cNvSpPr>
          <p:nvPr/>
        </p:nvSpPr>
        <p:spPr bwMode="auto">
          <a:xfrm flipH="1">
            <a:off x="1835150" y="3933825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5" name="Line 17"/>
          <p:cNvSpPr>
            <a:spLocks noChangeShapeType="1"/>
          </p:cNvSpPr>
          <p:nvPr/>
        </p:nvSpPr>
        <p:spPr bwMode="auto">
          <a:xfrm flipV="1">
            <a:off x="5651500" y="3716338"/>
            <a:ext cx="7921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6" name="Text Box 18"/>
          <p:cNvSpPr txBox="1">
            <a:spLocks noChangeArrowheads="1"/>
          </p:cNvSpPr>
          <p:nvPr/>
        </p:nvSpPr>
        <p:spPr bwMode="auto">
          <a:xfrm>
            <a:off x="539750" y="5373688"/>
            <a:ext cx="216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Systématique</a:t>
            </a:r>
          </a:p>
        </p:txBody>
      </p:sp>
      <p:sp>
        <p:nvSpPr>
          <p:cNvPr id="16397" name="Text Box 19"/>
          <p:cNvSpPr txBox="1">
            <a:spLocks noChangeArrowheads="1"/>
          </p:cNvSpPr>
          <p:nvPr/>
        </p:nvSpPr>
        <p:spPr bwMode="auto">
          <a:xfrm>
            <a:off x="5219700" y="5373688"/>
            <a:ext cx="1895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accent2"/>
                </a:solidFill>
              </a:rPr>
              <a:t>Anatomie et </a:t>
            </a:r>
          </a:p>
          <a:p>
            <a:pPr eaLnBrk="1" hangingPunct="1"/>
            <a:r>
              <a:rPr lang="fr-FR" altLang="fr-FR">
                <a:solidFill>
                  <a:schemeClr val="accent2"/>
                </a:solidFill>
              </a:rPr>
              <a:t>Histologie</a:t>
            </a:r>
          </a:p>
        </p:txBody>
      </p:sp>
      <p:sp>
        <p:nvSpPr>
          <p:cNvPr id="16398" name="Text Box 20"/>
          <p:cNvSpPr txBox="1">
            <a:spLocks noChangeArrowheads="1"/>
          </p:cNvSpPr>
          <p:nvPr/>
        </p:nvSpPr>
        <p:spPr bwMode="auto">
          <a:xfrm>
            <a:off x="5632450" y="2295525"/>
            <a:ext cx="210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Biologie et PV</a:t>
            </a:r>
          </a:p>
        </p:txBody>
      </p:sp>
      <p:sp>
        <p:nvSpPr>
          <p:cNvPr id="16399" name="Text Box 21"/>
          <p:cNvSpPr txBox="1">
            <a:spLocks noChangeArrowheads="1"/>
          </p:cNvSpPr>
          <p:nvPr/>
        </p:nvSpPr>
        <p:spPr bwMode="auto">
          <a:xfrm>
            <a:off x="1455738" y="1935163"/>
            <a:ext cx="1355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009900"/>
                </a:solidFill>
              </a:rPr>
              <a:t>Ecologie</a:t>
            </a:r>
          </a:p>
        </p:txBody>
      </p:sp>
      <p:sp>
        <p:nvSpPr>
          <p:cNvPr id="16400" name="Text Box 22"/>
          <p:cNvSpPr txBox="1">
            <a:spLocks noChangeArrowheads="1"/>
          </p:cNvSpPr>
          <p:nvPr/>
        </p:nvSpPr>
        <p:spPr bwMode="auto">
          <a:xfrm>
            <a:off x="6640513" y="3448050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folHlink"/>
                </a:solidFill>
              </a:rPr>
              <a:t>Palynologie</a:t>
            </a:r>
          </a:p>
        </p:txBody>
      </p:sp>
      <p:sp>
        <p:nvSpPr>
          <p:cNvPr id="16401" name="Text Box 24"/>
          <p:cNvSpPr txBox="1">
            <a:spLocks noChangeArrowheads="1"/>
          </p:cNvSpPr>
          <p:nvPr/>
        </p:nvSpPr>
        <p:spPr bwMode="auto">
          <a:xfrm>
            <a:off x="0" y="3716338"/>
            <a:ext cx="184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Phytochimie</a:t>
            </a:r>
          </a:p>
        </p:txBody>
      </p:sp>
      <p:sp>
        <p:nvSpPr>
          <p:cNvPr id="16402" name="Text Box 25"/>
          <p:cNvSpPr txBox="1">
            <a:spLocks noChangeArrowheads="1"/>
          </p:cNvSpPr>
          <p:nvPr/>
        </p:nvSpPr>
        <p:spPr bwMode="auto">
          <a:xfrm>
            <a:off x="3851275" y="1773238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6699"/>
                </a:solidFill>
              </a:rPr>
              <a:t>…</a:t>
            </a:r>
          </a:p>
        </p:txBody>
      </p:sp>
      <p:sp>
        <p:nvSpPr>
          <p:cNvPr id="16403" name="Text Box 26"/>
          <p:cNvSpPr txBox="1">
            <a:spLocks noChangeArrowheads="1"/>
          </p:cNvSpPr>
          <p:nvPr/>
        </p:nvSpPr>
        <p:spPr bwMode="auto">
          <a:xfrm>
            <a:off x="3924300" y="551656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bg2"/>
                </a:solidFill>
              </a:rPr>
              <a:t>…</a:t>
            </a:r>
          </a:p>
        </p:txBody>
      </p:sp>
      <p:sp>
        <p:nvSpPr>
          <p:cNvPr id="16404" name="Oval 27"/>
          <p:cNvSpPr>
            <a:spLocks noChangeArrowheads="1"/>
          </p:cNvSpPr>
          <p:nvPr/>
        </p:nvSpPr>
        <p:spPr bwMode="auto">
          <a:xfrm>
            <a:off x="395288" y="5157788"/>
            <a:ext cx="2376487" cy="9858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405" name="Oval 28"/>
          <p:cNvSpPr>
            <a:spLocks noChangeArrowheads="1"/>
          </p:cNvSpPr>
          <p:nvPr/>
        </p:nvSpPr>
        <p:spPr bwMode="auto">
          <a:xfrm>
            <a:off x="323850" y="5084763"/>
            <a:ext cx="2519363" cy="1130300"/>
          </a:xfrm>
          <a:prstGeom prst="ellipse">
            <a:avLst/>
          </a:prstGeom>
          <a:noFill/>
          <a:ln w="57150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406" name="Text Box 29"/>
          <p:cNvSpPr txBox="1">
            <a:spLocks noChangeArrowheads="1"/>
          </p:cNvSpPr>
          <p:nvPr/>
        </p:nvSpPr>
        <p:spPr bwMode="auto">
          <a:xfrm>
            <a:off x="0" y="188913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3399"/>
                </a:solidFill>
              </a:rPr>
              <a:t>                </a:t>
            </a:r>
          </a:p>
          <a:p>
            <a:pPr eaLnBrk="1" hangingPunct="1"/>
            <a:r>
              <a:rPr lang="fr-FR" altLang="fr-FR" b="1">
                <a:solidFill>
                  <a:srgbClr val="CC3399"/>
                </a:solidFill>
              </a:rPr>
              <a:t>		1. Qu’est-ce que la systématique ?		</a:t>
            </a:r>
            <a:endParaRPr lang="fr-FR" altLang="fr-FR" b="1"/>
          </a:p>
        </p:txBody>
      </p:sp>
      <p:pic>
        <p:nvPicPr>
          <p:cNvPr id="1640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9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46" x="7988300" y="6426200"/>
          <p14:tracePt t="5853" x="8089900" y="6426200"/>
          <p14:tracePt t="5863" x="8181975" y="6426200"/>
          <p14:tracePt t="5880" x="8445500" y="6442075"/>
          <p14:tracePt t="5896" x="8562975" y="6457950"/>
          <p14:tracePt t="5914" x="8642350" y="6489700"/>
          <p14:tracePt t="5930" x="8680450" y="6521450"/>
          <p14:tracePt t="5962" x="8607425" y="6559550"/>
          <p14:tracePt t="5996" x="7369175" y="6753225"/>
          <p14:tracePt t="6014" x="6597650" y="6854825"/>
          <p14:tracePt t="6031" x="5514975" y="6854825"/>
          <p14:tracePt t="6048" x="4791075" y="6854825"/>
          <p14:tracePt t="6064" x="4133850" y="6854825"/>
          <p14:tracePt t="6079" x="3406775" y="6854825"/>
          <p14:tracePt t="6096" x="3111500" y="6854825"/>
          <p14:tracePt t="6114" x="2911475" y="6854825"/>
          <p14:tracePt t="6129" x="2752725" y="6854825"/>
          <p14:tracePt t="6145" x="2705100" y="6854825"/>
          <p14:tracePt t="6162" x="2686050" y="6854825"/>
          <p14:tracePt t="6180" x="2676525" y="6854825"/>
          <p14:tracePt t="6366" x="2660650" y="6731000"/>
          <p14:tracePt t="6373" x="2625725" y="6550025"/>
          <p14:tracePt t="6380" x="2587625" y="6445250"/>
          <p14:tracePt t="6395" x="2428875" y="6213475"/>
          <p14:tracePt t="6413" x="2209800" y="5959475"/>
          <p14:tracePt t="6433" x="1835150" y="5718175"/>
          <p14:tracePt t="6447" x="1558925" y="5610225"/>
          <p14:tracePt t="6464" x="1298575" y="5537200"/>
          <p14:tracePt t="6481" x="1009650" y="5518150"/>
          <p14:tracePt t="6496" x="838200" y="5524500"/>
          <p14:tracePt t="6513" x="685800" y="5549900"/>
          <p14:tracePt t="6529" x="482600" y="5619750"/>
          <p14:tracePt t="6545" x="327025" y="5686425"/>
          <p14:tracePt t="6562" x="225425" y="5737225"/>
          <p14:tracePt t="6579" x="82550" y="5819775"/>
          <p14:tracePt t="7031" x="1990725" y="6423025"/>
          <p14:tracePt t="7048" x="2035175" y="6403975"/>
          <p14:tracePt t="7050" x="2054225" y="6397625"/>
          <p14:tracePt t="7062" x="2082800" y="6384925"/>
          <p14:tracePt t="7079" x="2149475" y="6337300"/>
          <p14:tracePt t="7095" x="2181225" y="6311900"/>
          <p14:tracePt t="7113" x="2212975" y="6280150"/>
          <p14:tracePt t="7130" x="2241550" y="6264275"/>
          <p14:tracePt t="7146" x="2251075" y="6257925"/>
          <p14:tracePt t="7163" x="2254250" y="6257925"/>
          <p14:tracePt t="7209" x="2247900" y="6257925"/>
          <p14:tracePt t="7216" x="2244725" y="6257925"/>
          <p14:tracePt t="7230" x="2235200" y="6261100"/>
          <p14:tracePt t="7246" x="2203450" y="6267450"/>
          <p14:tracePt t="7263" x="2162175" y="6267450"/>
          <p14:tracePt t="7280" x="1955800" y="6283325"/>
          <p14:tracePt t="7296" x="1774825" y="6283325"/>
          <p14:tracePt t="7313" x="1568450" y="6283325"/>
          <p14:tracePt t="7329" x="1260475" y="6276975"/>
          <p14:tracePt t="7346" x="1098550" y="6257925"/>
          <p14:tracePt t="7363" x="946150" y="6213475"/>
          <p14:tracePt t="7379" x="796925" y="6165850"/>
          <p14:tracePt t="7395" x="717550" y="6124575"/>
          <p14:tracePt t="7412" x="641350" y="6096000"/>
          <p14:tracePt t="7429" x="501650" y="6038850"/>
          <p14:tracePt t="7445" x="415925" y="6022975"/>
          <p14:tracePt t="7462" x="342900" y="6007100"/>
          <p14:tracePt t="7479" x="219075" y="5975350"/>
          <p14:tracePt t="7495" x="142875" y="5953125"/>
          <p14:tracePt t="7512" x="76200" y="5924550"/>
          <p14:tracePt t="7673" x="19050" y="5911850"/>
          <p14:tracePt t="7680" x="82550" y="5937250"/>
          <p14:tracePt t="7696" x="193675" y="5981700"/>
          <p14:tracePt t="7712" x="358775" y="6045200"/>
          <p14:tracePt t="7729" x="663575" y="6140450"/>
          <p14:tracePt t="7747" x="1009650" y="6197600"/>
          <p14:tracePt t="7763" x="1450975" y="6248400"/>
          <p14:tracePt t="7780" x="2362200" y="6261100"/>
          <p14:tracePt t="7797" x="3009900" y="6191250"/>
          <p14:tracePt t="7815" x="3943350" y="6010275"/>
          <p14:tracePt t="7832" x="4429125" y="5883275"/>
          <p14:tracePt t="7848" x="4870450" y="5765800"/>
          <p14:tracePt t="7865" x="5429250" y="5549900"/>
          <p14:tracePt t="7881" x="5686425" y="5429250"/>
          <p14:tracePt t="7896" x="5949950" y="5324475"/>
          <p14:tracePt t="7914" x="6223000" y="5181600"/>
          <p14:tracePt t="7930" x="6381750" y="5080000"/>
          <p14:tracePt t="7947" x="6489700" y="4981575"/>
          <p14:tracePt t="7963" x="6556375" y="4902200"/>
          <p14:tracePt t="7980" x="6626225" y="4781550"/>
          <p14:tracePt t="7996" x="6651625" y="4705350"/>
          <p14:tracePt t="8013" x="6657975" y="4641850"/>
          <p14:tracePt t="8029" x="6657975" y="4572000"/>
          <p14:tracePt t="8045" x="6657975" y="4533900"/>
          <p14:tracePt t="8063" x="6657975" y="4511675"/>
          <p14:tracePt t="8080" x="6657975" y="4457700"/>
          <p14:tracePt t="8096" x="6657975" y="4397375"/>
          <p14:tracePt t="8113" x="6638925" y="4324350"/>
          <p14:tracePt t="8130" x="6575425" y="4203700"/>
          <p14:tracePt t="8146" x="6524625" y="4152900"/>
          <p14:tracePt t="8162" x="6480175" y="4102100"/>
          <p14:tracePt t="8179" x="6391275" y="4025900"/>
          <p14:tracePt t="8195" x="6254750" y="3937000"/>
          <p14:tracePt t="8212" x="6073775" y="3832225"/>
          <p14:tracePt t="8229" x="5692775" y="3660775"/>
          <p14:tracePt t="8247" x="5422900" y="3565525"/>
          <p14:tracePt t="8265" x="5022850" y="3438525"/>
          <p14:tracePt t="8281" x="4826000" y="3371850"/>
          <p14:tracePt t="8297" x="4616450" y="3324225"/>
          <p14:tracePt t="8312" x="4429125" y="3267075"/>
          <p14:tracePt t="8329" x="4095750" y="3228975"/>
          <p14:tracePt t="8345" x="3889375" y="3209925"/>
          <p14:tracePt t="8362" x="3673475" y="3194050"/>
          <p14:tracePt t="8378" x="3409950" y="3175000"/>
          <p14:tracePt t="8396" x="3260725" y="3175000"/>
          <p14:tracePt t="8413" x="3146425" y="3175000"/>
          <p14:tracePt t="8430" x="3006725" y="3175000"/>
          <p14:tracePt t="8446" x="2879725" y="3175000"/>
          <p14:tracePt t="8462" x="2695575" y="3155950"/>
          <p14:tracePt t="8479" x="2454275" y="3155950"/>
          <p14:tracePt t="8495" x="2282825" y="3155950"/>
          <p14:tracePt t="8513" x="2159000" y="3155950"/>
          <p14:tracePt t="8530" x="2060575" y="3155950"/>
          <p14:tracePt t="8546" x="2035175" y="3165475"/>
          <p14:tracePt t="8563" x="2006600" y="3181350"/>
          <p14:tracePt t="8579" x="1984375" y="3197225"/>
          <p14:tracePt t="8596" x="1955800" y="3209925"/>
          <p14:tracePt t="8612" x="1924050" y="3241675"/>
          <p14:tracePt t="8628" x="1857375" y="3282950"/>
          <p14:tracePt t="8646" x="1819275" y="3314700"/>
          <p14:tracePt t="8663" x="1793875" y="3336925"/>
          <p14:tracePt t="8680" x="1781175" y="3394075"/>
          <p14:tracePt t="8696" x="1797050" y="3448050"/>
          <p14:tracePt t="8713" x="1863725" y="3530600"/>
          <p14:tracePt t="8729" x="2022475" y="3663950"/>
          <p14:tracePt t="8746" x="2171700" y="3765550"/>
          <p14:tracePt t="8762" x="2308225" y="3854450"/>
          <p14:tracePt t="8779" x="2476500" y="4025900"/>
          <p14:tracePt t="8795" x="2597150" y="4156075"/>
          <p14:tracePt t="8813" x="2705100" y="4251325"/>
          <p14:tracePt t="8830" x="2809875" y="4378325"/>
          <p14:tracePt t="8846" x="2867025" y="4448175"/>
          <p14:tracePt t="8864" x="2901950" y="4505325"/>
          <p14:tracePt t="8879" x="2927350" y="4556125"/>
          <p14:tracePt t="8896" x="2940050" y="4578350"/>
          <p14:tracePt t="8912" x="2949575" y="4610100"/>
          <p14:tracePt t="8929" x="2987675" y="4648200"/>
          <p14:tracePt t="8945" x="3006725" y="4676775"/>
          <p14:tracePt t="8963" x="3035300" y="4692650"/>
          <p14:tracePt t="8979" x="3051175" y="4699000"/>
          <p14:tracePt t="8996" x="3067050" y="4699000"/>
          <p14:tracePt t="9013" x="3089275" y="4673600"/>
          <p14:tracePt t="9029" x="3121025" y="4467225"/>
          <p14:tracePt t="9045" x="3130550" y="4362450"/>
          <p14:tracePt t="9063" x="3114675" y="4130675"/>
          <p14:tracePt t="9082" x="3089275" y="4000500"/>
          <p14:tracePt t="9096" x="3048000" y="3892550"/>
          <p14:tracePt t="9114" x="2994025" y="3689350"/>
          <p14:tracePt t="9130" x="2949575" y="3556000"/>
          <p14:tracePt t="9146" x="2924175" y="3457575"/>
          <p14:tracePt t="9163" x="2905125" y="3359150"/>
          <p14:tracePt t="9179" x="2882900" y="3292475"/>
          <p14:tracePt t="9195" x="2867025" y="3228975"/>
          <p14:tracePt t="9213" x="2851150" y="3178175"/>
          <p14:tracePt t="9230" x="2838450" y="3149600"/>
          <p14:tracePt t="9246" x="2819400" y="3124200"/>
          <p14:tracePt t="9264" x="2813050" y="3098800"/>
          <p14:tracePt t="9280" x="2816225" y="3089275"/>
          <p14:tracePt t="9296" x="2838450" y="3076575"/>
          <p14:tracePt t="9312" x="2886075" y="3044825"/>
          <p14:tracePt t="9328" x="3086100" y="3009900"/>
          <p14:tracePt t="9345" x="3200400" y="3009900"/>
          <p14:tracePt t="9362" x="3336925" y="3009900"/>
          <p14:tracePt t="9378" x="3565525" y="3009900"/>
          <p14:tracePt t="9395" x="3714750" y="3009900"/>
          <p14:tracePt t="9412" x="3908425" y="3009900"/>
          <p14:tracePt t="9429" x="4181475" y="3009900"/>
          <p14:tracePt t="9446" x="4384675" y="3009900"/>
          <p14:tracePt t="9463" x="4673600" y="3022600"/>
          <p14:tracePt t="9479" x="4876800" y="3022600"/>
          <p14:tracePt t="9495" x="5013325" y="3022600"/>
          <p14:tracePt t="9513" x="5219700" y="3022600"/>
          <p14:tracePt t="9530" x="5346700" y="3022600"/>
          <p14:tracePt t="9546" x="5451475" y="3022600"/>
          <p14:tracePt t="9549" x="5499100" y="3022600"/>
          <p14:tracePt t="9563" x="5600700" y="3022600"/>
          <p14:tracePt t="9579" x="5727700" y="3022600"/>
          <p14:tracePt t="9595" x="5832475" y="3022600"/>
          <p14:tracePt t="9613" x="5994400" y="3032125"/>
          <p14:tracePt t="9629" x="6124575" y="3041650"/>
          <p14:tracePt t="9646" x="6251575" y="3057525"/>
          <p14:tracePt t="9664" x="6419850" y="3082925"/>
          <p14:tracePt t="9679" x="6559550" y="3101975"/>
          <p14:tracePt t="9696" x="6677025" y="3127375"/>
          <p14:tracePt t="9713" x="6816725" y="3190875"/>
          <p14:tracePt t="9729" x="6889750" y="3248025"/>
          <p14:tracePt t="9745" x="6937375" y="3282950"/>
          <p14:tracePt t="9762" x="6978650" y="3314700"/>
          <p14:tracePt t="9779" x="6994525" y="3349625"/>
          <p14:tracePt t="9796" x="7007225" y="3397250"/>
          <p14:tracePt t="9814" x="7007225" y="3473450"/>
          <p14:tracePt t="9829" x="6997700" y="3536950"/>
          <p14:tracePt t="9846" x="6985000" y="3600450"/>
          <p14:tracePt t="9862" x="6940550" y="3695700"/>
          <p14:tracePt t="9879" x="6908800" y="3771900"/>
          <p14:tracePt t="9895" x="6877050" y="3870325"/>
          <p14:tracePt t="9913" x="6813550" y="3978275"/>
          <p14:tracePt t="9930" x="6775450" y="4048125"/>
          <p14:tracePt t="9946" x="6746875" y="4114800"/>
          <p14:tracePt t="9963" x="6696075" y="4200525"/>
          <p14:tracePt t="9979" x="6667500" y="4248150"/>
          <p14:tracePt t="9995" x="6642100" y="4286250"/>
          <p14:tracePt t="10012" x="6613525" y="4330700"/>
          <p14:tracePt t="10028" x="6594475" y="4352925"/>
          <p14:tracePt t="10045" x="6562725" y="4384675"/>
          <p14:tracePt t="10049" x="6543675" y="4391025"/>
          <p14:tracePt t="10063" x="6486525" y="4419600"/>
          <p14:tracePt t="10080" x="6410325" y="4441825"/>
          <p14:tracePt t="10096" x="6327775" y="4457700"/>
          <p14:tracePt t="10113" x="6197600" y="4464050"/>
          <p14:tracePt t="10129" x="6080125" y="4473575"/>
          <p14:tracePt t="10146" x="5943600" y="4473575"/>
          <p14:tracePt t="10162" x="5826125" y="4473575"/>
          <p14:tracePt t="10178" x="5610225" y="4473575"/>
          <p14:tracePt t="10195" x="5492750" y="4473575"/>
          <p14:tracePt t="10213" x="5340350" y="4479925"/>
          <p14:tracePt t="10229" x="5235575" y="4489450"/>
          <p14:tracePt t="10246" x="5108575" y="4498975"/>
          <p14:tracePt t="10263" x="4953000" y="4524375"/>
          <p14:tracePt t="10279" x="4838700" y="4524375"/>
          <p14:tracePt t="10296" x="4721225" y="4530725"/>
          <p14:tracePt t="10312" x="4581525" y="4530725"/>
          <p14:tracePt t="10328" x="4498975" y="4540250"/>
          <p14:tracePt t="10345" x="4394200" y="4540250"/>
          <p14:tracePt t="10362" x="4244975" y="4540250"/>
          <p14:tracePt t="10379" x="4162425" y="4540250"/>
          <p14:tracePt t="10396" x="4070350" y="4540250"/>
          <p14:tracePt t="10413" x="3879850" y="4518025"/>
          <p14:tracePt t="10429" x="3794125" y="4492625"/>
          <p14:tracePt t="10446" x="3708400" y="4476750"/>
          <p14:tracePt t="10463" x="3575050" y="4454525"/>
          <p14:tracePt t="10478" x="3511550" y="4441825"/>
          <p14:tracePt t="10496" x="3448050" y="4419600"/>
          <p14:tracePt t="10513" x="3384550" y="4406900"/>
          <p14:tracePt t="10529" x="3346450" y="4394200"/>
          <p14:tracePt t="10546" x="3302000" y="4381500"/>
          <p14:tracePt t="10563" x="3216275" y="4352925"/>
          <p14:tracePt t="10578" x="3162300" y="4346575"/>
          <p14:tracePt t="10595" x="3140075" y="4346575"/>
          <p14:tracePt t="10612" x="3108325" y="4346575"/>
          <p14:tracePt t="10629" x="3095625" y="4346575"/>
          <p14:tracePt t="10646" x="3086100" y="4346575"/>
          <p14:tracePt t="10663" x="3054350" y="4346575"/>
          <p14:tracePt t="10679" x="3032125" y="4346575"/>
          <p14:tracePt t="10696" x="3016250" y="4340225"/>
          <p14:tracePt t="10712" x="3003550" y="4340225"/>
          <p14:tracePt t="10729" x="2994025" y="4340225"/>
          <p14:tracePt t="10745" x="2984500" y="4340225"/>
          <p14:tracePt t="10763" x="2962275" y="4340225"/>
          <p14:tracePt t="10795" x="2952750" y="4340225"/>
          <p14:tracePt t="10813" x="2940050" y="4340225"/>
          <p14:tracePt t="10829" x="2924175" y="4340225"/>
          <p14:tracePt t="10846" x="2914650" y="4340225"/>
          <p14:tracePt t="10906" x="2908300" y="4340225"/>
          <p14:tracePt t="10936" x="2905125" y="4340225"/>
          <p14:tracePt t="10943" x="2898775" y="4340225"/>
          <p14:tracePt t="10950" x="2895600" y="4340225"/>
          <p14:tracePt t="10963" x="2882900" y="4340225"/>
          <p14:tracePt t="10979" x="2870200" y="4340225"/>
          <p14:tracePt t="10996" x="2863850" y="4340225"/>
          <p14:tracePt t="11035" x="2867025" y="4340225"/>
          <p14:tracePt t="11046" x="2870200" y="4340225"/>
          <p14:tracePt t="11063" x="2924175" y="4333875"/>
          <p14:tracePt t="11079" x="2978150" y="4321175"/>
          <p14:tracePt t="11096" x="3051175" y="4305300"/>
          <p14:tracePt t="11113" x="3222625" y="4254500"/>
          <p14:tracePt t="11129" x="3295650" y="4241800"/>
          <p14:tracePt t="11146" x="3359150" y="4225925"/>
          <p14:tracePt t="11162" x="3454400" y="4191000"/>
          <p14:tracePt t="11178" x="3498850" y="4178300"/>
          <p14:tracePt t="11196" x="3536950" y="4165600"/>
          <p14:tracePt t="11213" x="3559175" y="4143375"/>
          <p14:tracePt t="11229" x="3562350" y="4133850"/>
          <p14:tracePt t="11246" x="3562350" y="4117975"/>
          <p14:tracePt t="11262" x="3546475" y="4095750"/>
          <p14:tracePt t="11278" x="3508375" y="4076700"/>
          <p14:tracePt t="11296" x="3432175" y="4048125"/>
          <p14:tracePt t="11312" x="3206750" y="3984625"/>
          <p14:tracePt t="11329" x="3041650" y="3946525"/>
          <p14:tracePt t="11345" x="2867025" y="3911600"/>
          <p14:tracePt t="11362" x="2635250" y="3873500"/>
          <p14:tracePt t="11379" x="2505075" y="3857625"/>
          <p14:tracePt t="11395" x="2320925" y="3819525"/>
          <p14:tracePt t="11412" x="2076450" y="3803650"/>
          <p14:tracePt t="11428" x="1917700" y="3803650"/>
          <p14:tracePt t="11445" x="1803400" y="3803650"/>
          <p14:tracePt t="11463" x="1673225" y="3803650"/>
          <p14:tracePt t="11479" x="1622425" y="3803650"/>
          <p14:tracePt t="11496" x="1600200" y="3803650"/>
          <p14:tracePt t="11513" x="1581150" y="3803650"/>
          <p14:tracePt t="11529" x="1565275" y="3803650"/>
          <p14:tracePt t="11545" x="1555750" y="3803650"/>
          <p14:tracePt t="11562" x="1539875" y="3803650"/>
          <p14:tracePt t="11579" x="1530350" y="3813175"/>
          <p14:tracePt t="11596" x="1514475" y="3832225"/>
          <p14:tracePt t="11612" x="1514475" y="3844925"/>
          <p14:tracePt t="11629" x="1514475" y="3851275"/>
          <p14:tracePt t="11646" x="1514475" y="3860800"/>
          <p14:tracePt t="11678" x="1514475" y="3870325"/>
          <p14:tracePt t="11695" x="1514475" y="3879850"/>
          <p14:tracePt t="11712" x="1514475" y="3886200"/>
          <p14:tracePt t="11746" x="1514475" y="3889375"/>
          <p14:tracePt t="11762" x="1514475" y="3898900"/>
          <p14:tracePt t="11779" x="1514475" y="3905250"/>
          <p14:tracePt t="11795" x="1514475" y="3914775"/>
          <p14:tracePt t="11812" x="1498600" y="3933825"/>
          <p14:tracePt t="11829" x="1489075" y="3943350"/>
          <p14:tracePt t="11846" x="1479550" y="3952875"/>
          <p14:tracePt t="11862" x="1460500" y="3968750"/>
          <p14:tracePt t="11879" x="1447800" y="3984625"/>
          <p14:tracePt t="11896" x="1447800" y="3994150"/>
          <p14:tracePt t="11912" x="1495425" y="4000500"/>
          <p14:tracePt t="11929" x="1565275" y="4000500"/>
          <p14:tracePt t="11945" x="1689100" y="4000500"/>
          <p14:tracePt t="11962" x="1870075" y="3968750"/>
          <p14:tracePt t="11979" x="1946275" y="3930650"/>
          <p14:tracePt t="11996" x="2060575" y="3860800"/>
          <p14:tracePt t="12012" x="2260600" y="3743325"/>
          <p14:tracePt t="12029" x="2393950" y="3670300"/>
          <p14:tracePt t="12046" x="2581275" y="3613150"/>
          <p14:tracePt t="12062" x="2854325" y="3530600"/>
          <p14:tracePt t="12080" x="2997200" y="3486150"/>
          <p14:tracePt t="12095" x="3117850" y="3451225"/>
          <p14:tracePt t="12112" x="3232150" y="3413125"/>
          <p14:tracePt t="12129" x="3263900" y="3400425"/>
          <p14:tracePt t="12146" x="3279775" y="3400425"/>
          <p14:tracePt t="12163" x="3289300" y="3400425"/>
          <p14:tracePt t="12241" x="3286125" y="3400425"/>
          <p14:tracePt t="12248" x="3282950" y="3394075"/>
          <p14:tracePt t="12262" x="3254375" y="3384550"/>
          <p14:tracePt t="12279" x="3206750" y="3349625"/>
          <p14:tracePt t="12296" x="3149600" y="3314700"/>
          <p14:tracePt t="12312" x="2943225" y="3225800"/>
          <p14:tracePt t="12329" x="2797175" y="3162300"/>
          <p14:tracePt t="12345" x="2644775" y="3124200"/>
          <p14:tracePt t="12362" x="2384425" y="3041650"/>
          <p14:tracePt t="12378" x="2251075" y="2997200"/>
          <p14:tracePt t="12395" x="2108200" y="2952750"/>
          <p14:tracePt t="12412" x="1927225" y="2882900"/>
          <p14:tracePt t="12429" x="1838325" y="2851150"/>
          <p14:tracePt t="12446" x="1749425" y="2809875"/>
          <p14:tracePt t="12462" x="1622425" y="2771775"/>
          <p14:tracePt t="12478" x="1546225" y="2740025"/>
          <p14:tracePt t="12495" x="1482725" y="2727325"/>
          <p14:tracePt t="12512" x="1419225" y="2708275"/>
          <p14:tracePt t="12528" x="1393825" y="2695575"/>
          <p14:tracePt t="12546" x="1346200" y="2660650"/>
          <p14:tracePt t="12562" x="1279525" y="2606675"/>
          <p14:tracePt t="12579" x="1247775" y="2581275"/>
          <p14:tracePt t="12596" x="1216025" y="2549525"/>
          <p14:tracePt t="12612" x="1177925" y="2527300"/>
          <p14:tracePt t="12628" x="1165225" y="2514600"/>
          <p14:tracePt t="12646" x="1158875" y="2498725"/>
          <p14:tracePt t="12661" x="1158875" y="2479675"/>
          <p14:tracePt t="12679" x="1174750" y="2457450"/>
          <p14:tracePt t="12696" x="1184275" y="2435225"/>
          <p14:tracePt t="12712" x="1196975" y="2400300"/>
          <p14:tracePt t="12729" x="1200150" y="2371725"/>
          <p14:tracePt t="12745" x="1206500" y="2339975"/>
          <p14:tracePt t="12761" x="1231900" y="2305050"/>
          <p14:tracePt t="12779" x="1241425" y="2289175"/>
          <p14:tracePt t="12795" x="1250950" y="2273300"/>
          <p14:tracePt t="12813" x="1295400" y="2241550"/>
          <p14:tracePt t="12829" x="1317625" y="2232025"/>
          <p14:tracePt t="12846" x="1355725" y="2219325"/>
          <p14:tracePt t="12862" x="1419225" y="2193925"/>
          <p14:tracePt t="12879" x="1457325" y="2187575"/>
          <p14:tracePt t="12896" x="1501775" y="2181225"/>
          <p14:tracePt t="12912" x="1565275" y="2181225"/>
          <p14:tracePt t="12929" x="1609725" y="2174875"/>
          <p14:tracePt t="12946" x="1638300" y="2174875"/>
          <p14:tracePt t="12962" x="1701800" y="2168525"/>
          <p14:tracePt t="12979" x="1739900" y="2155825"/>
          <p14:tracePt t="12996" x="1778000" y="2136775"/>
          <p14:tracePt t="13012" x="1873250" y="2105025"/>
          <p14:tracePt t="13029" x="1971675" y="2092325"/>
          <p14:tracePt t="13045" x="2092325" y="2057400"/>
          <p14:tracePt t="13062" x="2247900" y="2044700"/>
          <p14:tracePt t="13079" x="2320925" y="2044700"/>
          <p14:tracePt t="13096" x="2387600" y="2073275"/>
          <p14:tracePt t="13100" x="2406650" y="2085975"/>
          <p14:tracePt t="13568" x="2365375" y="2073275"/>
          <p14:tracePt t="13579" x="2295525" y="2057400"/>
          <p14:tracePt t="13596" x="2139950" y="2019300"/>
          <p14:tracePt t="13612" x="1984375" y="1978025"/>
          <p14:tracePt t="13629" x="1898650" y="1962150"/>
          <p14:tracePt t="13647" x="1806575" y="1943100"/>
          <p14:tracePt t="13679" x="1704975" y="1943100"/>
          <p14:tracePt t="13712" x="1666875" y="1943100"/>
          <p14:tracePt t="13728" x="1651000" y="1946275"/>
          <p14:tracePt t="13762" x="1670050" y="1946275"/>
          <p14:tracePt t="13779" x="1708150" y="1946275"/>
          <p14:tracePt t="13797" x="1771650" y="1930400"/>
          <p14:tracePt t="13812" x="1816100" y="1917700"/>
          <p14:tracePt t="13828" x="1860550" y="1905000"/>
          <p14:tracePt t="13845" x="1914525" y="1889125"/>
          <p14:tracePt t="13861" x="1993900" y="1889125"/>
          <p14:tracePt t="13878" x="2022475" y="1889125"/>
          <p14:tracePt t="13895" x="2051050" y="1889125"/>
          <p14:tracePt t="13912" x="2066925" y="1889125"/>
          <p14:tracePt t="13929" x="2076450" y="1889125"/>
          <p14:tracePt t="13947" x="2101850" y="1889125"/>
          <p14:tracePt t="13962" x="2124075" y="1889125"/>
          <p14:tracePt t="13978" x="2168525" y="1898650"/>
          <p14:tracePt t="13995" x="2212975" y="1911350"/>
          <p14:tracePt t="14011" x="2270125" y="1952625"/>
          <p14:tracePt t="14028" x="2308225" y="1965325"/>
          <p14:tracePt t="14046" x="2359025" y="2009775"/>
          <p14:tracePt t="14062" x="2406650" y="2035175"/>
          <p14:tracePt t="14079" x="2438400" y="2066925"/>
          <p14:tracePt t="14096" x="2511425" y="2149475"/>
          <p14:tracePt t="14112" x="2568575" y="2219325"/>
          <p14:tracePt t="14128" x="2616200" y="2311400"/>
          <p14:tracePt t="14146" x="2654300" y="2425700"/>
          <p14:tracePt t="14161" x="2670175" y="2489200"/>
          <p14:tracePt t="14178" x="2676525" y="2562225"/>
          <p14:tracePt t="14196" x="2676525" y="2657475"/>
          <p14:tracePt t="14213" x="2689225" y="2695575"/>
          <p14:tracePt t="14547" x="2609850" y="2752725"/>
          <p14:tracePt t="14554" x="2508250" y="2844800"/>
          <p14:tracePt t="14566" x="2359025" y="2968625"/>
          <p14:tracePt t="14582" x="1924050" y="3292475"/>
          <p14:tracePt t="14600" x="1606550" y="3546475"/>
          <p14:tracePt t="14618" x="1298575" y="3784600"/>
          <p14:tracePt t="14630" x="1212850" y="3851275"/>
          <p14:tracePt t="14663" x="815975" y="4162425"/>
          <p14:tracePt t="14696" x="546100" y="4356100"/>
          <p14:tracePt t="14713" x="485775" y="4400550"/>
          <p14:tracePt t="14731" x="463550" y="4413250"/>
          <p14:tracePt t="14746" x="441325" y="4429125"/>
          <p14:tracePt t="14762" x="438150" y="4429125"/>
          <p14:tracePt t="14796" x="454025" y="4422775"/>
          <p14:tracePt t="14812" x="463550" y="4413250"/>
          <p14:tracePt t="14828" x="485775" y="4400550"/>
          <p14:tracePt t="14846" x="514350" y="4378325"/>
          <p14:tracePt t="14862" x="527050" y="4368800"/>
          <p14:tracePt t="14879" x="539750" y="4359275"/>
          <p14:tracePt t="14896" x="558800" y="4359275"/>
          <p14:tracePt t="14947" x="549275" y="4359275"/>
          <p14:tracePt t="14953" x="546100" y="4359275"/>
          <p14:tracePt t="14961" x="539750" y="4359275"/>
          <p14:tracePt t="14978" x="530225" y="4359275"/>
          <p14:tracePt t="14996" x="495300" y="4343400"/>
          <p14:tracePt t="15012" x="485775" y="4327525"/>
          <p14:tracePt t="15028" x="476250" y="4314825"/>
          <p14:tracePt t="15046" x="460375" y="4302125"/>
          <p14:tracePt t="15062" x="460375" y="4267200"/>
          <p14:tracePt t="15078" x="473075" y="4203700"/>
          <p14:tracePt t="15095" x="542925" y="4102100"/>
          <p14:tracePt t="15111" x="631825" y="3987800"/>
          <p14:tracePt t="15128" x="733425" y="3838575"/>
          <p14:tracePt t="15146" x="885825" y="3648075"/>
          <p14:tracePt t="15162" x="987425" y="3502025"/>
          <p14:tracePt t="15178" x="1069975" y="3355975"/>
          <p14:tracePt t="15196" x="1136650" y="3225800"/>
          <p14:tracePt t="15212" x="1171575" y="3165475"/>
          <p14:tracePt t="15228" x="1209675" y="3098800"/>
          <p14:tracePt t="15245" x="1254125" y="3003550"/>
          <p14:tracePt t="15261" x="1260475" y="2940050"/>
          <p14:tracePt t="15278" x="1250950" y="2895600"/>
          <p14:tracePt t="15298" x="1190625" y="2841625"/>
          <p14:tracePt t="15312" x="1079500" y="2781300"/>
          <p14:tracePt t="15328" x="946150" y="2746375"/>
          <p14:tracePt t="15344" x="850900" y="2720975"/>
          <p14:tracePt t="15361" x="768350" y="2714625"/>
          <p14:tracePt t="15377" x="739775" y="2714625"/>
          <p14:tracePt t="15394" x="730250" y="2714625"/>
          <p14:tracePt t="15411" x="714375" y="2714625"/>
          <p14:tracePt t="15452" x="717550" y="2711450"/>
          <p14:tracePt t="15461" x="733425" y="2705100"/>
          <p14:tracePt t="15477" x="819150" y="2673350"/>
          <p14:tracePt t="15494" x="984250" y="2619375"/>
          <p14:tracePt t="15511" x="1266825" y="2543175"/>
          <p14:tracePt t="15527" x="1473200" y="2505075"/>
          <p14:tracePt t="15544" x="1625600" y="2489200"/>
          <p14:tracePt t="15561" x="1857375" y="2441575"/>
          <p14:tracePt t="15577" x="1955800" y="2425700"/>
          <p14:tracePt t="15594" x="2025650" y="2419350"/>
          <p14:tracePt t="15611" x="2089150" y="2413000"/>
          <p14:tracePt t="15627" x="2105025" y="2413000"/>
          <p14:tracePt t="15644" x="2114550" y="2413000"/>
          <p14:tracePt t="15680" x="2108200" y="2413000"/>
          <p14:tracePt t="15694" x="2095500" y="2413000"/>
          <p14:tracePt t="15711" x="2057400" y="2413000"/>
          <p14:tracePt t="15728" x="1997075" y="2413000"/>
          <p14:tracePt t="15745" x="1936750" y="2413000"/>
          <p14:tracePt t="15762" x="1898650" y="2413000"/>
          <p14:tracePt t="15779" x="1847850" y="2413000"/>
          <p14:tracePt t="15797" x="1743075" y="2413000"/>
          <p14:tracePt t="15812" x="1673225" y="2413000"/>
          <p14:tracePt t="15829" x="1622425" y="2413000"/>
          <p14:tracePt t="15845" x="1558925" y="2413000"/>
          <p14:tracePt t="15861" x="1530350" y="2413000"/>
          <p14:tracePt t="15878" x="1508125" y="2413000"/>
          <p14:tracePt t="15895" x="1466850" y="2413000"/>
          <p14:tracePt t="15912" x="1450975" y="2413000"/>
          <p14:tracePt t="15929" x="1438275" y="2413000"/>
          <p14:tracePt t="15946" x="1431925" y="2413000"/>
          <p14:tracePt t="15962" x="1450975" y="2413000"/>
          <p14:tracePt t="15978" x="1565275" y="2413000"/>
          <p14:tracePt t="15995" x="1803400" y="2413000"/>
          <p14:tracePt t="16011" x="2009775" y="2413000"/>
          <p14:tracePt t="16028" x="2212975" y="2413000"/>
          <p14:tracePt t="16045" x="2638425" y="2390775"/>
          <p14:tracePt t="16062" x="2908300" y="2390775"/>
          <p14:tracePt t="16079" x="3282950" y="2390775"/>
          <p14:tracePt t="16096" x="3873500" y="2400300"/>
          <p14:tracePt t="16113" x="4159250" y="2409825"/>
          <p14:tracePt t="16129" x="4441825" y="2432050"/>
          <p14:tracePt t="16145" x="4740275" y="2451100"/>
          <p14:tracePt t="16162" x="4914900" y="2476500"/>
          <p14:tracePt t="16178" x="5041900" y="2495550"/>
          <p14:tracePt t="16196" x="5286375" y="2520950"/>
          <p14:tracePt t="16212" x="5403850" y="2536825"/>
          <p14:tracePt t="16229" x="5521325" y="2555875"/>
          <p14:tracePt t="16245" x="5680075" y="2587625"/>
          <p14:tracePt t="16262" x="5762625" y="2603500"/>
          <p14:tracePt t="16278" x="5838825" y="2619375"/>
          <p14:tracePt t="16295" x="5930900" y="2647950"/>
          <p14:tracePt t="16312" x="6007100" y="2667000"/>
          <p14:tracePt t="16329" x="6115050" y="2701925"/>
          <p14:tracePt t="16346" x="6264275" y="2759075"/>
          <p14:tracePt t="16362" x="6330950" y="2781300"/>
          <p14:tracePt t="16379" x="6397625" y="2803525"/>
          <p14:tracePt t="16395" x="6467475" y="2822575"/>
          <p14:tracePt t="16411" x="6511925" y="2822575"/>
          <p14:tracePt t="16428" x="6550025" y="2835275"/>
          <p14:tracePt t="16445" x="6619875" y="2854325"/>
          <p14:tracePt t="16461" x="6673850" y="2876550"/>
          <p14:tracePt t="16479" x="6743700" y="2905125"/>
          <p14:tracePt t="16496" x="6870700" y="2962275"/>
          <p14:tracePt t="16512" x="6924675" y="2981325"/>
          <p14:tracePt t="16529" x="6988175" y="2997200"/>
          <p14:tracePt t="16545" x="7134225" y="3028950"/>
          <p14:tracePt t="16561" x="7254875" y="3054350"/>
          <p14:tracePt t="16578" x="7315200" y="3070225"/>
          <p14:tracePt t="17538" x="7334250" y="3054350"/>
          <p14:tracePt t="17545" x="7356475" y="3025775"/>
          <p14:tracePt t="17552" x="7388225" y="2994025"/>
          <p14:tracePt t="17561" x="7407275" y="2974975"/>
          <p14:tracePt t="17579" x="7458075" y="2924175"/>
          <p14:tracePt t="17595" x="7527925" y="2851150"/>
          <p14:tracePt t="17629" x="7594600" y="2765425"/>
          <p14:tracePt t="17662" x="7639050" y="2682875"/>
          <p14:tracePt t="17678" x="7658100" y="2660650"/>
          <p14:tracePt t="17680" x="7664450" y="2647950"/>
          <p14:tracePt t="17694" x="7673975" y="2632075"/>
          <p14:tracePt t="17711" x="7683500" y="2609850"/>
          <p14:tracePt t="17729" x="7683500" y="2600325"/>
          <p14:tracePt t="17745" x="7683500" y="2587625"/>
          <p14:tracePt t="17762" x="7683500" y="2578100"/>
          <p14:tracePt t="17778" x="7683500" y="2562225"/>
          <p14:tracePt t="17795" x="7683500" y="2555875"/>
          <p14:tracePt t="17988" x="7727950" y="2635250"/>
          <p14:tracePt t="17995" x="7775575" y="2743200"/>
          <p14:tracePt t="18012" x="7874000" y="2943225"/>
          <p14:tracePt t="18028" x="7975600" y="3187700"/>
          <p14:tracePt t="18045" x="8086725" y="3460750"/>
          <p14:tracePt t="18062" x="8121650" y="3590925"/>
          <p14:tracePt t="18078" x="8131175" y="3721100"/>
          <p14:tracePt t="18095" x="8121650" y="3829050"/>
          <p14:tracePt t="18111" x="8099425" y="3895725"/>
          <p14:tracePt t="18128" x="8061325" y="3952875"/>
          <p14:tracePt t="18144" x="7937500" y="4051300"/>
          <p14:tracePt t="18161" x="7794625" y="4124325"/>
          <p14:tracePt t="18178" x="7607300" y="4171950"/>
          <p14:tracePt t="18181" x="7502525" y="4181475"/>
          <p14:tracePt t="18195" x="7308850" y="4191000"/>
          <p14:tracePt t="18212" x="7137400" y="4184650"/>
          <p14:tracePt t="18228" x="6994525" y="4149725"/>
          <p14:tracePt t="18245" x="6823075" y="4089400"/>
          <p14:tracePt t="18261" x="6734175" y="4057650"/>
          <p14:tracePt t="18278" x="6645275" y="3997325"/>
          <p14:tracePt t="18295" x="6499225" y="3886200"/>
          <p14:tracePt t="18312" x="6403975" y="3810000"/>
          <p14:tracePt t="18329" x="6321425" y="3736975"/>
          <p14:tracePt t="18345" x="6248400" y="3654425"/>
          <p14:tracePt t="18361" x="6223000" y="3629025"/>
          <p14:tracePt t="18378" x="6197600" y="3597275"/>
          <p14:tracePt t="18394" x="6178550" y="3556000"/>
          <p14:tracePt t="18412" x="6178550" y="3540125"/>
          <p14:tracePt t="18428" x="6178550" y="3530600"/>
          <p14:tracePt t="18445" x="6178550" y="3514725"/>
          <p14:tracePt t="18461" x="6188075" y="3502025"/>
          <p14:tracePt t="18478" x="6203950" y="3489325"/>
          <p14:tracePt t="18495" x="6276975" y="3463925"/>
          <p14:tracePt t="18511" x="6372225" y="3438525"/>
          <p14:tracePt t="18527" x="6467475" y="3432175"/>
          <p14:tracePt t="18545" x="6594475" y="3432175"/>
          <p14:tracePt t="18561" x="6692900" y="3451225"/>
          <p14:tracePt t="18578" x="6791325" y="3476625"/>
          <p14:tracePt t="18595" x="6940550" y="3536950"/>
          <p14:tracePt t="18612" x="7048500" y="3568700"/>
          <p14:tracePt t="18628" x="7204075" y="3632200"/>
          <p14:tracePt t="18645" x="7458075" y="3765550"/>
          <p14:tracePt t="18662" x="7648575" y="3889375"/>
          <p14:tracePt t="18678" x="7829550" y="3994150"/>
          <p14:tracePt t="18695" x="8029575" y="4140200"/>
          <p14:tracePt t="18712" x="8147050" y="4238625"/>
          <p14:tracePt t="18729" x="8232775" y="4330700"/>
          <p14:tracePt t="18745" x="8334375" y="4467225"/>
          <p14:tracePt t="18761" x="8401050" y="4568825"/>
          <p14:tracePt t="18778" x="8461375" y="4683125"/>
          <p14:tracePt t="18794" x="8502650" y="4806950"/>
          <p14:tracePt t="18811" x="8502650" y="4867275"/>
          <p14:tracePt t="18829" x="8483600" y="4933950"/>
          <p14:tracePt t="18845" x="8391525" y="5035550"/>
          <p14:tracePt t="18862" x="8235950" y="5118100"/>
          <p14:tracePt t="18880" x="7956550" y="5184775"/>
          <p14:tracePt t="19565" x="7832725" y="5184775"/>
          <p14:tracePt t="19572" x="7623175" y="5194300"/>
          <p14:tracePt t="19580" x="7359650" y="5210175"/>
          <p14:tracePt t="19595" x="6896100" y="5260975"/>
          <p14:tracePt t="19612" x="6496050" y="5324475"/>
          <p14:tracePt t="19630" x="6054725" y="5429250"/>
          <p14:tracePt t="19663" x="5794375" y="5581650"/>
          <p14:tracePt t="19696" x="5629275" y="5721350"/>
          <p14:tracePt t="19715" x="5565775" y="5791200"/>
          <p14:tracePt t="19729" x="5540375" y="5822950"/>
          <p14:tracePt t="19745" x="5524500" y="5832475"/>
          <p14:tracePt t="19761" x="5514975" y="5842000"/>
          <p14:tracePt t="19777" x="5508625" y="5848350"/>
          <p14:tracePt t="19794" x="5518150" y="5845175"/>
          <p14:tracePt t="19811" x="5572125" y="5826125"/>
          <p14:tracePt t="19829" x="5673725" y="5794375"/>
          <p14:tracePt t="19845" x="5746750" y="5781675"/>
          <p14:tracePt t="19861" x="5822950" y="5772150"/>
          <p14:tracePt t="19877" x="5889625" y="5772150"/>
          <p14:tracePt t="19895" x="5972175" y="5788025"/>
          <p14:tracePt t="19911" x="5997575" y="5819775"/>
          <p14:tracePt t="19929" x="6016625" y="5892800"/>
          <p14:tracePt t="19945" x="6022975" y="5937250"/>
          <p14:tracePt t="19961" x="6019800" y="5975350"/>
          <p14:tracePt t="19979" x="5988050" y="6038850"/>
          <p14:tracePt t="19995" x="5927725" y="6089650"/>
          <p14:tracePt t="20011" x="5845175" y="6146800"/>
          <p14:tracePt t="20028" x="5724525" y="6191250"/>
          <p14:tracePt t="20045" x="5654675" y="6207125"/>
          <p14:tracePt t="21759" x="5448300" y="6124575"/>
          <p14:tracePt t="21766" x="5162550" y="6019800"/>
          <p14:tracePt t="21779" x="4451350" y="5864225"/>
          <p14:tracePt t="21795" x="3924300" y="5822950"/>
          <p14:tracePt t="21813" x="3451225" y="5851525"/>
          <p14:tracePt t="21829" x="3232150" y="5880100"/>
          <p14:tracePt t="21845" x="3044825" y="5915025"/>
          <p14:tracePt t="21878" x="2619375" y="5969000"/>
          <p14:tracePt t="21912" x="2343150" y="6051550"/>
          <p14:tracePt t="21929" x="2225675" y="6105525"/>
          <p14:tracePt t="21944" x="2193925" y="6137275"/>
          <p14:tracePt t="21961" x="2181225" y="6159500"/>
          <p14:tracePt t="21978" x="2197100" y="6203950"/>
          <p14:tracePt t="21994" x="2254250" y="6229350"/>
          <p14:tracePt t="22012" x="2317750" y="6251575"/>
          <p14:tracePt t="22028" x="2435225" y="6261100"/>
          <p14:tracePt t="22045" x="2527300" y="6261100"/>
          <p14:tracePt t="22061" x="2625725" y="6248400"/>
          <p14:tracePt t="22078" x="2790825" y="6213475"/>
          <p14:tracePt t="22094" x="2946400" y="6159500"/>
          <p14:tracePt t="22112" x="3092450" y="6105525"/>
          <p14:tracePt t="22128" x="3254375" y="6019800"/>
          <p14:tracePt t="22144" x="3346450" y="5969000"/>
          <p14:tracePt t="22161" x="3403600" y="5927725"/>
          <p14:tracePt t="22178" x="3448050" y="5895975"/>
          <p14:tracePt t="22195" x="3457575" y="5886450"/>
          <p14:tracePt t="22211" x="3457575" y="5876925"/>
          <p14:tracePt t="23042" x="3378200" y="5861050"/>
          <p14:tracePt t="23049" x="3286125" y="5851525"/>
          <p14:tracePt t="23061" x="3203575" y="5842000"/>
          <p14:tracePt t="23078" x="2984500" y="5816600"/>
          <p14:tracePt t="23094" x="2832100" y="5791200"/>
          <p14:tracePt t="23111" x="2714625" y="5772150"/>
          <p14:tracePt t="23144" x="2406650" y="5730875"/>
          <p14:tracePt t="23177" x="2257425" y="5692775"/>
          <p14:tracePt t="23194" x="2241550" y="5686425"/>
          <p14:tracePt t="23211" x="2228850" y="5676900"/>
          <p14:tracePt t="23228" x="2228850" y="5632450"/>
          <p14:tracePt t="23245" x="2247900" y="5584825"/>
          <p14:tracePt t="23262" x="2279650" y="5537200"/>
          <p14:tracePt t="23278" x="2365375" y="5384800"/>
          <p14:tracePt t="23295" x="2416175" y="5292725"/>
          <p14:tracePt t="23299" x="2432050" y="5254625"/>
          <p14:tracePt t="23311" x="2444750" y="5226050"/>
          <p14:tracePt t="23327" x="2470150" y="5162550"/>
          <p14:tracePt t="23344" x="2476500" y="5108575"/>
          <p14:tracePt t="23360" x="2476500" y="5057775"/>
          <p14:tracePt t="23378" x="2441575" y="5006975"/>
          <p14:tracePt t="23395" x="2416175" y="4975225"/>
          <p14:tracePt t="23411" x="2362200" y="4962525"/>
          <p14:tracePt t="23428" x="2251075" y="4940300"/>
          <p14:tracePt t="23445" x="2070100" y="4940300"/>
          <p14:tracePt t="23460" x="1851025" y="4965700"/>
          <p14:tracePt t="23478" x="1425575" y="5006975"/>
          <p14:tracePt t="23495" x="1196975" y="5035550"/>
          <p14:tracePt t="23511" x="958850" y="5054600"/>
          <p14:tracePt t="23528" x="793750" y="5080000"/>
          <p14:tracePt t="23545" x="717550" y="5092700"/>
          <p14:tracePt t="23561" x="673100" y="5111750"/>
          <p14:tracePt t="23578" x="615950" y="5130800"/>
          <p14:tracePt t="23594" x="568325" y="5159375"/>
          <p14:tracePt t="23612" x="495300" y="5238750"/>
          <p14:tracePt t="23627" x="447675" y="5308600"/>
          <p14:tracePt t="23644" x="403225" y="5378450"/>
          <p14:tracePt t="23661" x="374650" y="5422900"/>
          <p14:tracePt t="23678" x="349250" y="5489575"/>
          <p14:tracePt t="23694" x="349250" y="5549900"/>
          <p14:tracePt t="23711" x="358775" y="5594350"/>
          <p14:tracePt t="23727" x="403225" y="5686425"/>
          <p14:tracePt t="23744" x="444500" y="5727700"/>
          <p14:tracePt t="23761" x="536575" y="5803900"/>
          <p14:tracePt t="23778" x="733425" y="5892800"/>
          <p14:tracePt t="23795" x="942975" y="5949950"/>
          <p14:tracePt t="23811" x="1174750" y="5988050"/>
          <p14:tracePt t="23815" x="1377950" y="6026150"/>
          <p14:tracePt t="23829" x="1657350" y="6057900"/>
          <p14:tracePt t="23844" x="2009775" y="6102350"/>
          <p14:tracePt t="23861" x="2216150" y="6149975"/>
          <p14:tracePt t="23877" x="2428875" y="6184900"/>
          <p14:tracePt t="23894" x="2511425" y="6194425"/>
          <p14:tracePt t="23911" x="2565400" y="6194425"/>
          <p14:tracePt t="23928" x="2628900" y="6184900"/>
          <p14:tracePt t="23945" x="2660650" y="6172200"/>
          <p14:tracePt t="23961" x="2682875" y="6153150"/>
          <p14:tracePt t="23978" x="2708275" y="6111875"/>
          <p14:tracePt t="23994" x="2720975" y="6089650"/>
          <p14:tracePt t="24011" x="2720975" y="6064250"/>
          <p14:tracePt t="24027" x="2701925" y="6045200"/>
          <p14:tracePt t="24044" x="2679700" y="6032500"/>
          <p14:tracePt t="24061" x="2647950" y="6019800"/>
          <p14:tracePt t="24078" x="2622550" y="6003925"/>
          <p14:tracePt t="24094" x="2609850" y="6000750"/>
          <p14:tracePt t="24111" x="2597150" y="6000750"/>
          <p14:tracePt t="24128" x="2581275" y="5994400"/>
          <p14:tracePt t="24144" x="2571750" y="5994400"/>
          <p14:tracePt t="24161" x="2549525" y="5994400"/>
          <p14:tracePt t="24177" x="2536825" y="5994400"/>
          <p14:tracePt t="24194" x="2527300" y="5994400"/>
          <p14:tracePt t="24212" x="2517775" y="5994400"/>
          <p14:tracePt t="24228" x="2495550" y="5994400"/>
          <p14:tracePt t="24298" x="2495550" y="5991225"/>
          <p14:tracePt t="24305" x="2495550" y="5978525"/>
          <p14:tracePt t="24312" x="2495550" y="5975350"/>
          <p14:tracePt t="24327" x="2527300" y="5943600"/>
          <p14:tracePt t="24344" x="2641600" y="5864225"/>
          <p14:tracePt t="24362" x="3003550" y="5708650"/>
          <p14:tracePt t="24379" x="3276600" y="5645150"/>
          <p14:tracePt t="24396" x="3578225" y="5568950"/>
          <p14:tracePt t="24412" x="3949700" y="5476875"/>
          <p14:tracePt t="24428" x="4168775" y="5438775"/>
          <p14:tracePt t="24444" x="4343400" y="5422900"/>
          <p14:tracePt t="24461" x="4467225" y="5422900"/>
          <p14:tracePt t="24477" x="4654550" y="5435600"/>
          <p14:tracePt t="24494" x="4730750" y="5451475"/>
          <p14:tracePt t="24511" x="4765675" y="5451475"/>
          <p14:tracePt t="24528" x="4794250" y="5451475"/>
          <p14:tracePt t="24545" x="4797425" y="5451475"/>
          <p14:tracePt t="24577" x="4752975" y="5451475"/>
          <p14:tracePt t="24594" x="4641850" y="5451475"/>
          <p14:tracePt t="24610" x="4438650" y="5451475"/>
          <p14:tracePt t="24627" x="4095750" y="5435600"/>
          <p14:tracePt t="24645" x="3806825" y="5413375"/>
          <p14:tracePt t="24662" x="3349625" y="5327650"/>
          <p14:tracePt t="24679" x="3048000" y="5251450"/>
          <p14:tracePt t="24695" x="2755900" y="5197475"/>
          <p14:tracePt t="24712" x="2425700" y="5118100"/>
          <p14:tracePt t="24728" x="2228850" y="5070475"/>
          <p14:tracePt t="24744" x="2089150" y="5054600"/>
          <p14:tracePt t="24762" x="1978025" y="5032375"/>
          <p14:tracePt t="24778" x="1917700" y="5032375"/>
          <p14:tracePt t="24795" x="1847850" y="5026025"/>
          <p14:tracePt t="24812" x="1749425" y="5016500"/>
          <p14:tracePt t="24828" x="1695450" y="4997450"/>
          <p14:tracePt t="24844" x="1651000" y="4991100"/>
          <p14:tracePt t="24861" x="1597025" y="4991100"/>
          <p14:tracePt t="24877" x="1574800" y="4991100"/>
          <p14:tracePt t="24894" x="1558925" y="4991100"/>
          <p14:tracePt t="24912" x="1543050" y="4991100"/>
          <p14:tracePt t="24928" x="1539875" y="4991100"/>
          <p14:tracePt t="24945" x="1539875" y="5006975"/>
          <p14:tracePt t="24962" x="1539875" y="5022850"/>
          <p14:tracePt t="24978" x="1539875" y="5032375"/>
          <p14:tracePt t="24994" x="1539875" y="5035550"/>
          <p14:tracePt t="25011" x="1539875" y="5041900"/>
          <p14:tracePt t="25028" x="1539875" y="5057775"/>
          <p14:tracePt t="25044" x="1546225" y="5060950"/>
          <p14:tracePt t="27047" x="1625600" y="5041900"/>
          <p14:tracePt t="27054" x="1755775" y="5013325"/>
          <p14:tracePt t="27061" x="2006600" y="4956175"/>
          <p14:tracePt t="27077" x="2562225" y="4899025"/>
          <p14:tracePt t="27098" x="3705225" y="4883150"/>
          <p14:tracePt t="27115" x="4470400" y="4883150"/>
          <p14:tracePt t="27135" x="5575300" y="4838700"/>
          <p14:tracePt t="27162" x="6826250" y="4597400"/>
          <p14:tracePt t="27196" x="7578725" y="4292600"/>
          <p14:tracePt t="27212" x="7705725" y="4184650"/>
          <p14:tracePt t="27228" x="7791450" y="4089400"/>
          <p14:tracePt t="27244" x="7870825" y="3975100"/>
          <p14:tracePt t="27261" x="7940675" y="3781425"/>
          <p14:tracePt t="27277" x="7950200" y="3698875"/>
          <p14:tracePt t="27295" x="7937500" y="3635375"/>
          <p14:tracePt t="27314" x="7893050" y="3527425"/>
          <p14:tracePt t="27327" x="7839075" y="3457575"/>
          <p14:tracePt t="27344" x="7785100" y="3397250"/>
          <p14:tracePt t="27346" x="7743825" y="3362325"/>
          <p14:tracePt t="27360" x="7639050" y="3295650"/>
          <p14:tracePt t="27377" x="7527925" y="3244850"/>
          <p14:tracePt t="27395" x="7372350" y="3187700"/>
          <p14:tracePt t="27411" x="7127875" y="3133725"/>
          <p14:tracePt t="27427" x="6985000" y="3089275"/>
          <p14:tracePt t="27444" x="6778625" y="3060700"/>
          <p14:tracePt t="27460" x="6499225" y="3006725"/>
          <p14:tracePt t="27477" x="6267450" y="2968625"/>
          <p14:tracePt t="27494" x="5994400" y="2946400"/>
          <p14:tracePt t="27511" x="5473700" y="2886075"/>
          <p14:tracePt t="27528" x="5105400" y="2851150"/>
          <p14:tracePt t="27546" x="4679950" y="2832100"/>
          <p14:tracePt t="27562" x="4451350" y="2813050"/>
          <p14:tracePt t="27577" x="4235450" y="2803525"/>
          <p14:tracePt t="27594" x="4019550" y="2794000"/>
          <p14:tracePt t="27610" x="3743325" y="2784475"/>
          <p14:tracePt t="27627" x="3575050" y="2784475"/>
          <p14:tracePt t="27644" x="3448050" y="2784475"/>
          <p14:tracePt t="27661" x="3292475" y="2806700"/>
          <p14:tracePt t="27677" x="3216275" y="2828925"/>
          <p14:tracePt t="27694" x="3184525" y="2841625"/>
          <p14:tracePt t="27710" x="3149600" y="2857500"/>
          <p14:tracePt t="27727" x="3140075" y="2879725"/>
          <p14:tracePt t="27744" x="3127375" y="2901950"/>
          <p14:tracePt t="27761" x="3095625" y="2955925"/>
          <p14:tracePt t="27776" x="3070225" y="3009900"/>
          <p14:tracePt t="27794" x="3028950" y="3089275"/>
          <p14:tracePt t="27810" x="3006725" y="3200400"/>
          <p14:tracePt t="27827" x="3000375" y="3263900"/>
          <p14:tracePt t="27844" x="3003550" y="3324225"/>
          <p14:tracePt t="27861" x="3054350" y="3460750"/>
          <p14:tracePt t="27877" x="3101975" y="3540125"/>
          <p14:tracePt t="27898" x="3181350" y="3663950"/>
          <p14:tracePt t="27911" x="3254375" y="3797300"/>
          <p14:tracePt t="27927" x="3314700" y="39116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0"/>
            <a:ext cx="91440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fr-FR" altLang="fr-FR" sz="2000" b="1">
              <a:solidFill>
                <a:srgbClr val="FF00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fr-FR" sz="2000" b="1">
                <a:solidFill>
                  <a:srgbClr val="FF0000"/>
                </a:solidFill>
              </a:rPr>
              <a:t>Définitions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fr-FR" altLang="fr-FR" sz="4000" b="1">
                <a:solidFill>
                  <a:srgbClr val="3333CC"/>
                </a:solidFill>
              </a:rPr>
              <a:t>Systématique ou biosystématique : </a:t>
            </a:r>
          </a:p>
          <a:p>
            <a:pPr eaLnBrk="1" hangingPunct="1">
              <a:spcBef>
                <a:spcPct val="20000"/>
              </a:spcBef>
            </a:pPr>
            <a:r>
              <a:rPr lang="fr-FR" altLang="fr-FR" sz="4000" b="1">
                <a:solidFill>
                  <a:srgbClr val="3333CC"/>
                </a:solidFill>
                <a:cs typeface="Arial" panose="020B0604020202020204" pitchFamily="34" charset="0"/>
              </a:rPr>
              <a:t>          •</a:t>
            </a:r>
            <a:r>
              <a:rPr lang="fr-FR" altLang="fr-FR" sz="4000" b="1" u="sng">
                <a:solidFill>
                  <a:srgbClr val="FF6699"/>
                </a:solidFill>
              </a:rPr>
              <a:t> décrire </a:t>
            </a:r>
            <a:r>
              <a:rPr lang="fr-FR" altLang="fr-FR" sz="4000" b="1"/>
              <a:t>les org. vivants ou taxons </a:t>
            </a:r>
            <a:endParaRPr lang="fr-FR" altLang="fr-FR" sz="4000" b="1">
              <a:solidFill>
                <a:srgbClr val="3333CC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fr-FR" sz="4000" b="1">
                <a:solidFill>
                  <a:srgbClr val="3333CC"/>
                </a:solidFill>
              </a:rPr>
              <a:t>                         </a:t>
            </a:r>
          </a:p>
          <a:p>
            <a:pPr eaLnBrk="1" hangingPunct="1">
              <a:spcBef>
                <a:spcPct val="20000"/>
              </a:spcBef>
            </a:pPr>
            <a:r>
              <a:rPr lang="fr-FR" altLang="fr-FR" sz="4000" b="1">
                <a:solidFill>
                  <a:srgbClr val="3333CC"/>
                </a:solidFill>
              </a:rPr>
              <a:t>  </a:t>
            </a:r>
            <a:r>
              <a:rPr lang="fr-FR" altLang="fr-FR" sz="4000" b="1">
                <a:solidFill>
                  <a:srgbClr val="3333CC"/>
                </a:solidFill>
                <a:cs typeface="Arial" panose="020B0604020202020204" pitchFamily="34" charset="0"/>
              </a:rPr>
              <a:t>•</a:t>
            </a:r>
            <a:r>
              <a:rPr lang="fr-FR" altLang="fr-FR" sz="4000" b="1">
                <a:solidFill>
                  <a:srgbClr val="3333CC"/>
                </a:solidFill>
              </a:rPr>
              <a:t>  </a:t>
            </a:r>
            <a:r>
              <a:rPr lang="fr-FR" altLang="fr-FR" sz="4000" b="1" u="sng">
                <a:solidFill>
                  <a:srgbClr val="FF6699"/>
                </a:solidFill>
              </a:rPr>
              <a:t>nommer</a:t>
            </a:r>
            <a:r>
              <a:rPr lang="fr-FR" altLang="fr-FR" sz="4000" b="1">
                <a:solidFill>
                  <a:srgbClr val="3333CC"/>
                </a:solidFill>
              </a:rPr>
              <a:t>, </a:t>
            </a:r>
            <a:r>
              <a:rPr lang="fr-FR" altLang="fr-FR" sz="4000" b="1"/>
              <a:t>leur donner un nom scientifique correcte et valide </a:t>
            </a:r>
          </a:p>
          <a:p>
            <a:pPr eaLnBrk="1" hangingPunct="1">
              <a:spcBef>
                <a:spcPct val="20000"/>
              </a:spcBef>
            </a:pPr>
            <a:endParaRPr lang="fr-FR" altLang="fr-FR" sz="4000" b="1"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fr-FR" sz="4000" b="1">
                <a:cs typeface="Arial" panose="020B0604020202020204" pitchFamily="34" charset="0"/>
              </a:rPr>
              <a:t>•</a:t>
            </a:r>
            <a:r>
              <a:rPr lang="fr-FR" altLang="fr-FR" sz="4000" b="1"/>
              <a:t> </a:t>
            </a:r>
            <a:r>
              <a:rPr lang="fr-FR" altLang="fr-FR" sz="4000" b="1" u="sng">
                <a:solidFill>
                  <a:srgbClr val="FF6699"/>
                </a:solidFill>
              </a:rPr>
              <a:t>classer </a:t>
            </a:r>
            <a:r>
              <a:rPr lang="fr-FR" altLang="fr-FR" sz="4000" b="1"/>
              <a:t>dans un rang de la hiérarchie </a:t>
            </a:r>
          </a:p>
        </p:txBody>
      </p:sp>
      <p:pic>
        <p:nvPicPr>
          <p:cNvPr id="1741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62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5" x="3295650" y="3768725"/>
          <p14:tracePt t="8932" x="3251200" y="3454400"/>
          <p14:tracePt t="8939" x="3222625" y="3165475"/>
          <p14:tracePt t="8953" x="3114675" y="2441575"/>
          <p14:tracePt t="8969" x="2990850" y="1784350"/>
          <p14:tracePt t="8990" x="2835275" y="1158875"/>
          <p14:tracePt t="9011" x="2720975" y="860425"/>
          <p14:tracePt t="9037" x="2635250" y="698500"/>
          <p14:tracePt t="9040" x="2603500" y="666750"/>
          <p14:tracePt t="9070" x="2536825" y="600075"/>
          <p14:tracePt t="9085" x="2520950" y="590550"/>
          <p14:tracePt t="9103" x="2505075" y="590550"/>
          <p14:tracePt t="9119" x="2495550" y="596900"/>
          <p14:tracePt t="9136" x="2479675" y="612775"/>
          <p14:tracePt t="9153" x="2460625" y="676275"/>
          <p14:tracePt t="9169" x="2444750" y="762000"/>
          <p14:tracePt t="9186" x="2428875" y="860425"/>
          <p14:tracePt t="9203" x="2378075" y="946150"/>
          <p14:tracePt t="9218" x="2346325" y="977900"/>
          <p14:tracePt t="9235" x="2314575" y="1009650"/>
          <p14:tracePt t="9253" x="2232025" y="1050925"/>
          <p14:tracePt t="9269" x="2162175" y="1098550"/>
          <p14:tracePt t="9285" x="2089150" y="1152525"/>
          <p14:tracePt t="9302" x="2019300" y="1216025"/>
          <p14:tracePt t="9318" x="1968500" y="1266825"/>
          <p14:tracePt t="9335" x="1939925" y="1323975"/>
          <p14:tracePt t="9352" x="1889125" y="1422400"/>
          <p14:tracePt t="9368" x="1866900" y="1485900"/>
          <p14:tracePt t="9386" x="1844675" y="1552575"/>
          <p14:tracePt t="9403" x="1816100" y="1631950"/>
          <p14:tracePt t="9419" x="1803400" y="1676400"/>
          <p14:tracePt t="9436" x="1790700" y="1724025"/>
          <p14:tracePt t="9452" x="1765300" y="1797050"/>
          <p14:tracePt t="9468" x="1758950" y="1825625"/>
          <p14:tracePt t="9485" x="1752600" y="1854200"/>
          <p14:tracePt t="9501" x="1752600" y="1889125"/>
          <p14:tracePt t="9518" x="1752600" y="1905000"/>
          <p14:tracePt t="9535" x="1752600" y="1917700"/>
          <p14:tracePt t="9552" x="1746250" y="1933575"/>
          <p14:tracePt t="9568" x="1746250" y="1943100"/>
          <p14:tracePt t="9589" x="1746250" y="1962150"/>
          <p14:tracePt t="9602" x="1746250" y="1971675"/>
          <p14:tracePt t="9638" x="1743075" y="1971675"/>
          <p14:tracePt t="9653" x="1736725" y="1971675"/>
          <p14:tracePt t="9918" x="1781175" y="1993900"/>
          <p14:tracePt t="9924" x="1866900" y="2032000"/>
          <p14:tracePt t="9936" x="1962150" y="2089150"/>
          <p14:tracePt t="9952" x="2235200" y="2228850"/>
          <p14:tracePt t="9969" x="2447925" y="2308225"/>
          <p14:tracePt t="9986" x="2622550" y="2352675"/>
          <p14:tracePt t="10002" x="2886075" y="2362200"/>
          <p14:tracePt t="10018" x="3048000" y="2355850"/>
          <p14:tracePt t="10035" x="3152775" y="2355850"/>
          <p14:tracePt t="10052" x="3302000" y="2355850"/>
          <p14:tracePt t="10069" x="3384550" y="2349500"/>
          <p14:tracePt t="10086" x="3460750" y="2324100"/>
          <p14:tracePt t="10102" x="3552825" y="2305050"/>
          <p14:tracePt t="10119" x="3625850" y="2289175"/>
          <p14:tracePt t="10136" x="3743325" y="2273300"/>
          <p14:tracePt t="10152" x="3867150" y="2241550"/>
          <p14:tracePt t="10168" x="3940175" y="2241550"/>
          <p14:tracePt t="10185" x="4010025" y="2241550"/>
          <p14:tracePt t="10201" x="4146550" y="2241550"/>
          <p14:tracePt t="10218" x="4229100" y="2247900"/>
          <p14:tracePt t="10236" x="4289425" y="2247900"/>
          <p14:tracePt t="10252" x="4425950" y="2247900"/>
          <p14:tracePt t="10269" x="4530725" y="2247900"/>
          <p14:tracePt t="10285" x="4622800" y="2247900"/>
          <p14:tracePt t="10302" x="4730750" y="2247900"/>
          <p14:tracePt t="10318" x="4791075" y="2247900"/>
          <p14:tracePt t="10335" x="4848225" y="2247900"/>
          <p14:tracePt t="10351" x="4927600" y="2247900"/>
          <p14:tracePt t="10368" x="4972050" y="2247900"/>
          <p14:tracePt t="10385" x="5006975" y="2247900"/>
          <p14:tracePt t="10402" x="5048250" y="2247900"/>
          <p14:tracePt t="10419" x="5070475" y="2247900"/>
          <p14:tracePt t="10435" x="5099050" y="2247900"/>
          <p14:tracePt t="10451" x="5133975" y="2247900"/>
          <p14:tracePt t="10468" x="5162550" y="2247900"/>
          <p14:tracePt t="10485" x="5184775" y="2247900"/>
          <p14:tracePt t="10503" x="5238750" y="2247900"/>
          <p14:tracePt t="10519" x="5283200" y="2254250"/>
          <p14:tracePt t="10536" x="5327650" y="2266950"/>
          <p14:tracePt t="10552" x="5400675" y="2266950"/>
          <p14:tracePt t="10568" x="5457825" y="2266950"/>
          <p14:tracePt t="10585" x="5511800" y="2266950"/>
          <p14:tracePt t="10601" x="5603875" y="2266950"/>
          <p14:tracePt t="10618" x="5641975" y="2266950"/>
          <p14:tracePt t="10635" x="5686425" y="2266950"/>
          <p14:tracePt t="10652" x="5740400" y="2266950"/>
          <p14:tracePt t="10669" x="5768975" y="2266950"/>
          <p14:tracePt t="10686" x="5797550" y="2266950"/>
          <p14:tracePt t="10702" x="5854700" y="2266950"/>
          <p14:tracePt t="10718" x="5889625" y="2266950"/>
          <p14:tracePt t="10735" x="5934075" y="2266950"/>
          <p14:tracePt t="10752" x="6013450" y="2266950"/>
          <p14:tracePt t="10769" x="6092825" y="2273300"/>
          <p14:tracePt t="10785" x="6210300" y="2282825"/>
          <p14:tracePt t="10801" x="6375400" y="2292350"/>
          <p14:tracePt t="10819" x="6480175" y="2308225"/>
          <p14:tracePt t="10835" x="6597650" y="2324100"/>
          <p14:tracePt t="10852" x="6797675" y="2359025"/>
          <p14:tracePt t="10868" x="6905625" y="2374900"/>
          <p14:tracePt t="10884" x="7023100" y="2393950"/>
          <p14:tracePt t="10901" x="7188200" y="2409825"/>
          <p14:tracePt t="10919" x="7292975" y="2409825"/>
          <p14:tracePt t="10937" x="7362825" y="2409825"/>
          <p14:tracePt t="10952" x="7461250" y="2397125"/>
          <p14:tracePt t="10969" x="7531100" y="2397125"/>
          <p14:tracePt t="10986" x="7591425" y="2397125"/>
          <p14:tracePt t="11001" x="7661275" y="2397125"/>
          <p14:tracePt t="11018" x="7705725" y="2397125"/>
          <p14:tracePt t="11035" x="7759700" y="2397125"/>
          <p14:tracePt t="11051" x="7842250" y="2397125"/>
          <p14:tracePt t="11068" x="7896225" y="2397125"/>
          <p14:tracePt t="11086" x="7931150" y="2384425"/>
          <p14:tracePt t="11102" x="7988300" y="2384425"/>
          <p14:tracePt t="11119" x="8016875" y="2384425"/>
          <p14:tracePt t="11135" x="8039100" y="2387600"/>
          <p14:tracePt t="11152" x="8096250" y="2393950"/>
          <p14:tracePt t="11168" x="8118475" y="2400300"/>
          <p14:tracePt t="11185" x="8147050" y="2400300"/>
          <p14:tracePt t="11202" x="8162925" y="2400300"/>
          <p14:tracePt t="11219" x="8166100" y="2400300"/>
          <p14:tracePt t="11236" x="8166100" y="2406650"/>
          <p14:tracePt t="11252" x="8166100" y="2425700"/>
          <p14:tracePt t="11269" x="8181975" y="2435225"/>
          <p14:tracePt t="11285" x="8191500" y="2444750"/>
          <p14:tracePt t="11302" x="8201025" y="2451100"/>
          <p14:tracePt t="11338" x="8207375" y="2451100"/>
          <p14:tracePt t="11689" x="8216900" y="2451100"/>
          <p14:tracePt t="11709" x="8220075" y="2451100"/>
          <p14:tracePt t="11716" x="8226425" y="2451100"/>
          <p14:tracePt t="12008" x="8159750" y="2438400"/>
          <p14:tracePt t="12015" x="8054975" y="2400300"/>
          <p14:tracePt t="12022" x="7950200" y="2371725"/>
          <p14:tracePt t="12036" x="7693025" y="2301875"/>
          <p14:tracePt t="12052" x="7442200" y="2251075"/>
          <p14:tracePt t="12068" x="7191375" y="2200275"/>
          <p14:tracePt t="12102" x="6562725" y="2111375"/>
          <p14:tracePt t="12136" x="5683250" y="2041525"/>
          <p14:tracePt t="12153" x="5311775" y="2003425"/>
          <p14:tracePt t="12169" x="5073650" y="1993900"/>
          <p14:tracePt t="12186" x="4692650" y="1993900"/>
          <p14:tracePt t="12202" x="4498975" y="1993900"/>
          <p14:tracePt t="12219" x="4318000" y="1993900"/>
          <p14:tracePt t="12236" x="4133850" y="1993900"/>
          <p14:tracePt t="12252" x="3994150" y="1993900"/>
          <p14:tracePt t="12269" x="3867150" y="1993900"/>
          <p14:tracePt t="12285" x="3730625" y="1993900"/>
          <p14:tracePt t="12301" x="3667125" y="1993900"/>
          <p14:tracePt t="12318" x="3622675" y="1993900"/>
          <p14:tracePt t="12336" x="3590925" y="1993900"/>
          <p14:tracePt t="12351" x="3575050" y="1993900"/>
          <p14:tracePt t="12368" x="3565525" y="1993900"/>
          <p14:tracePt t="12385" x="3556000" y="1993900"/>
          <p14:tracePt t="12401" x="3549650" y="1993900"/>
          <p14:tracePt t="12422" x="3552825" y="1993900"/>
          <p14:tracePt t="12436" x="3575050" y="1993900"/>
          <p14:tracePt t="12451" x="3644900" y="1993900"/>
          <p14:tracePt t="12468" x="3759200" y="1993900"/>
          <p14:tracePt t="12486" x="3908425" y="1993900"/>
          <p14:tracePt t="12502" x="4013200" y="1993900"/>
          <p14:tracePt t="12518" x="4130675" y="2000250"/>
          <p14:tracePt t="12536" x="4298950" y="2035175"/>
          <p14:tracePt t="12552" x="4416425" y="2051050"/>
          <p14:tracePt t="12568" x="4543425" y="2066925"/>
          <p14:tracePt t="12586" x="4708525" y="2076450"/>
          <p14:tracePt t="12601" x="4791075" y="2085975"/>
          <p14:tracePt t="12618" x="4860925" y="2085975"/>
          <p14:tracePt t="12636" x="4968875" y="2085975"/>
          <p14:tracePt t="12652" x="5032375" y="2098675"/>
          <p14:tracePt t="12669" x="5076825" y="2105025"/>
          <p14:tracePt t="12686" x="5137150" y="2105025"/>
          <p14:tracePt t="12702" x="5181600" y="2105025"/>
          <p14:tracePt t="12719" x="5241925" y="2105025"/>
          <p14:tracePt t="12736" x="5330825" y="2111375"/>
          <p14:tracePt t="12752" x="5391150" y="2111375"/>
          <p14:tracePt t="12769" x="5441950" y="2120900"/>
          <p14:tracePt t="12786" x="5521325" y="2133600"/>
          <p14:tracePt t="12802" x="5584825" y="2146300"/>
          <p14:tracePt t="12819" x="5670550" y="2171700"/>
          <p14:tracePt t="12836" x="5803900" y="2187575"/>
          <p14:tracePt t="12851" x="5867400" y="2200275"/>
          <p14:tracePt t="12868" x="5953125" y="2216150"/>
          <p14:tracePt t="12885" x="6121400" y="2247900"/>
          <p14:tracePt t="12902" x="6226175" y="2266950"/>
          <p14:tracePt t="12918" x="6337300" y="2298700"/>
          <p14:tracePt t="12936" x="6581775" y="2355850"/>
          <p14:tracePt t="12952" x="6746875" y="2381250"/>
          <p14:tracePt t="12968" x="6943725" y="2428875"/>
          <p14:tracePt t="12986" x="7245350" y="2486025"/>
          <p14:tracePt t="13002" x="7454900" y="2552700"/>
          <p14:tracePt t="13018" x="7616825" y="2587625"/>
          <p14:tracePt t="13036" x="7743825" y="2635250"/>
          <p14:tracePt t="13052" x="7781925" y="2641600"/>
          <p14:tracePt t="13068" x="7804150" y="2641600"/>
          <p14:tracePt t="13085" x="7820025" y="2641600"/>
          <p14:tracePt t="13150" x="7816850" y="2641600"/>
          <p14:tracePt t="13157" x="7813675" y="2641600"/>
          <p14:tracePt t="13168" x="7800975" y="2641600"/>
          <p14:tracePt t="13186" x="7648575" y="2622550"/>
          <p14:tracePt t="13202" x="7477125" y="2622550"/>
          <p14:tracePt t="13219" x="7210425" y="2622550"/>
          <p14:tracePt t="13236" x="6737350" y="2663825"/>
          <p14:tracePt t="13253" x="6384925" y="2711450"/>
          <p14:tracePt t="13269" x="5918200" y="2778125"/>
          <p14:tracePt t="13285" x="5184775" y="2873375"/>
          <p14:tracePt t="13302" x="4562475" y="2933700"/>
          <p14:tracePt t="13320" x="3870325" y="2994025"/>
          <p14:tracePt t="13336" x="2838450" y="3130550"/>
          <p14:tracePt t="13353" x="2143125" y="3206750"/>
          <p14:tracePt t="13369" x="1574800" y="3235325"/>
          <p14:tracePt t="13387" x="863600" y="3263900"/>
          <p14:tracePt t="13403" x="485775" y="3276600"/>
          <p14:tracePt t="13419" x="41275" y="3276600"/>
          <p14:tracePt t="13737" x="15875" y="2555875"/>
          <p14:tracePt t="13744" x="63500" y="2555875"/>
          <p14:tracePt t="13752" x="133350" y="2562225"/>
          <p14:tracePt t="13769" x="282575" y="2578100"/>
          <p14:tracePt t="13785" x="406400" y="2609850"/>
          <p14:tracePt t="13802" x="460375" y="2609850"/>
          <p14:tracePt t="13818" x="504825" y="2609850"/>
          <p14:tracePt t="13851" x="568325" y="2609850"/>
          <p14:tracePt t="13885" x="644525" y="2609850"/>
          <p14:tracePt t="13902" x="679450" y="2609850"/>
          <p14:tracePt t="13919" x="701675" y="2609850"/>
          <p14:tracePt t="13935" x="736600" y="2603500"/>
          <p14:tracePt t="13952" x="752475" y="2587625"/>
          <p14:tracePt t="13968" x="762000" y="2578100"/>
          <p14:tracePt t="13985" x="790575" y="2562225"/>
          <p14:tracePt t="14001" x="806450" y="2552700"/>
          <p14:tracePt t="14019" x="844550" y="2533650"/>
          <p14:tracePt t="14036" x="904875" y="2527300"/>
          <p14:tracePt t="14051" x="942975" y="2527300"/>
          <p14:tracePt t="14069" x="977900" y="2527300"/>
          <p14:tracePt t="14085" x="1019175" y="2527300"/>
          <p14:tracePt t="14101" x="1044575" y="2533650"/>
          <p14:tracePt t="14118" x="1073150" y="2552700"/>
          <p14:tracePt t="14135" x="1149350" y="2593975"/>
          <p14:tracePt t="14152" x="1219200" y="2647950"/>
          <p14:tracePt t="14169" x="1279525" y="2692400"/>
          <p14:tracePt t="14186" x="1384300" y="2736850"/>
          <p14:tracePt t="14202" x="1422400" y="2749550"/>
          <p14:tracePt t="14218" x="1470025" y="2771775"/>
          <p14:tracePt t="14235" x="1533525" y="2790825"/>
          <p14:tracePt t="14252" x="1577975" y="2803525"/>
          <p14:tracePt t="14268" x="1641475" y="2816225"/>
          <p14:tracePt t="14285" x="1717675" y="2857500"/>
          <p14:tracePt t="14302" x="1755775" y="2876550"/>
          <p14:tracePt t="14319" x="1793875" y="2895600"/>
          <p14:tracePt t="14335" x="1816100" y="2905125"/>
          <p14:tracePt t="14351" x="1828800" y="2905125"/>
          <p14:tracePt t="14368" x="1835150" y="2905125"/>
          <p14:tracePt t="14464" x="1831975" y="2905125"/>
          <p14:tracePt t="14471" x="1822450" y="2905125"/>
          <p14:tracePt t="14485" x="1806575" y="2905125"/>
          <p14:tracePt t="14501" x="1752600" y="2895600"/>
          <p14:tracePt t="14518" x="1676400" y="2873375"/>
          <p14:tracePt t="14534" x="1587500" y="2860675"/>
          <p14:tracePt t="14551" x="1543050" y="2860675"/>
          <p14:tracePt t="14569" x="1498600" y="2860675"/>
          <p14:tracePt t="14585" x="1362075" y="2860675"/>
          <p14:tracePt t="14602" x="1270000" y="2860675"/>
          <p14:tracePt t="14619" x="1152525" y="2863850"/>
          <p14:tracePt t="14634" x="987425" y="2882900"/>
          <p14:tracePt t="14651" x="908050" y="2882900"/>
          <p14:tracePt t="14668" x="847725" y="2882900"/>
          <p14:tracePt t="14684" x="793750" y="2882900"/>
          <p14:tracePt t="14701" x="771525" y="2882900"/>
          <p14:tracePt t="14719" x="749300" y="2882900"/>
          <p14:tracePt t="14735" x="708025" y="2882900"/>
          <p14:tracePt t="14752" x="698500" y="2879725"/>
          <p14:tracePt t="14769" x="682625" y="2879725"/>
          <p14:tracePt t="14785" x="669925" y="2879725"/>
          <p14:tracePt t="14802" x="663575" y="2873375"/>
          <p14:tracePt t="14818" x="663575" y="2870200"/>
          <p14:tracePt t="14835" x="663575" y="2863850"/>
          <p14:tracePt t="14852" x="663575" y="2854325"/>
          <p14:tracePt t="14869" x="666750" y="2851150"/>
          <p14:tracePt t="14885" x="676275" y="2835275"/>
          <p14:tracePt t="14902" x="692150" y="2825750"/>
          <p14:tracePt t="14918" x="701675" y="2825750"/>
          <p14:tracePt t="14934" x="714375" y="2819400"/>
          <p14:tracePt t="14951" x="730250" y="2816225"/>
          <p14:tracePt t="14968" x="755650" y="2803525"/>
          <p14:tracePt t="14985" x="765175" y="2794000"/>
          <p14:tracePt t="16120" x="793750" y="2797175"/>
          <p14:tracePt t="16128" x="841375" y="2797175"/>
          <p14:tracePt t="16135" x="889000" y="2803525"/>
          <p14:tracePt t="16152" x="1006475" y="2813050"/>
          <p14:tracePt t="16170" x="1203325" y="2822575"/>
          <p14:tracePt t="16185" x="1362075" y="2822575"/>
          <p14:tracePt t="16202" x="1476375" y="2822575"/>
          <p14:tracePt t="16235" x="1790700" y="2806700"/>
          <p14:tracePt t="16268" x="1908175" y="2794000"/>
          <p14:tracePt t="16285" x="1949450" y="2787650"/>
          <p14:tracePt t="16302" x="1971675" y="2787650"/>
          <p14:tracePt t="16320" x="1987550" y="2787650"/>
          <p14:tracePt t="16335" x="1993900" y="2781300"/>
          <p14:tracePt t="16352" x="1993900" y="2771775"/>
          <p14:tracePt t="16368" x="1990725" y="2762250"/>
          <p14:tracePt t="16385" x="1974850" y="2740025"/>
          <p14:tracePt t="16401" x="1946275" y="2730500"/>
          <p14:tracePt t="16419" x="1895475" y="2698750"/>
          <p14:tracePt t="16435" x="1854200" y="2663825"/>
          <p14:tracePt t="16452" x="1809750" y="2638425"/>
          <p14:tracePt t="16469" x="1724025" y="2587625"/>
          <p14:tracePt t="16485" x="1666875" y="2562225"/>
          <p14:tracePt t="16502" x="1600200" y="2524125"/>
          <p14:tracePt t="16518" x="1533525" y="2492375"/>
          <p14:tracePt t="16534" x="1435100" y="2441575"/>
          <p14:tracePt t="16551" x="1368425" y="2419350"/>
          <p14:tracePt t="16568" x="1282700" y="2387600"/>
          <p14:tracePt t="16585" x="1101725" y="2343150"/>
          <p14:tracePt t="16602" x="1006475" y="2327275"/>
          <p14:tracePt t="16606" x="955675" y="2301875"/>
          <p14:tracePt t="16619" x="869950" y="2279650"/>
          <p14:tracePt t="16638" x="790575" y="2247900"/>
          <p14:tracePt t="16651" x="727075" y="2225675"/>
          <p14:tracePt t="16668" x="663575" y="2212975"/>
          <p14:tracePt t="16685" x="581025" y="2206625"/>
          <p14:tracePt t="16702" x="539750" y="2206625"/>
          <p14:tracePt t="16719" x="469900" y="2206625"/>
          <p14:tracePt t="16735" x="438150" y="2216150"/>
          <p14:tracePt t="16752" x="406400" y="2232025"/>
          <p14:tracePt t="16768" x="390525" y="2244725"/>
          <p14:tracePt t="16784" x="371475" y="2260600"/>
          <p14:tracePt t="16801" x="361950" y="2270125"/>
          <p14:tracePt t="16817" x="349250" y="2286000"/>
          <p14:tracePt t="16834" x="336550" y="2305050"/>
          <p14:tracePt t="16852" x="301625" y="2346325"/>
          <p14:tracePt t="16869" x="282575" y="2416175"/>
          <p14:tracePt t="16885" x="276225" y="2460625"/>
          <p14:tracePt t="16901" x="276225" y="2505075"/>
          <p14:tracePt t="16918" x="279400" y="2552700"/>
          <p14:tracePt t="16934" x="292100" y="2578100"/>
          <p14:tracePt t="16952" x="304800" y="2606675"/>
          <p14:tracePt t="16969" x="327025" y="2657475"/>
          <p14:tracePt t="16985" x="339725" y="2679700"/>
          <p14:tracePt t="17002" x="352425" y="2705100"/>
          <p14:tracePt t="17019" x="387350" y="2740025"/>
          <p14:tracePt t="17035" x="428625" y="2774950"/>
          <p14:tracePt t="17052" x="495300" y="2803525"/>
          <p14:tracePt t="17069" x="606425" y="2825750"/>
          <p14:tracePt t="17085" x="660400" y="2847975"/>
          <p14:tracePt t="17102" x="704850" y="2860675"/>
          <p14:tracePt t="17105" x="723900" y="2860675"/>
          <p14:tracePt t="17119" x="768350" y="2860675"/>
          <p14:tracePt t="17135" x="812800" y="2860675"/>
          <p14:tracePt t="17152" x="857250" y="2860675"/>
          <p14:tracePt t="17168" x="962025" y="2860675"/>
          <p14:tracePt t="17185" x="1022350" y="2857500"/>
          <p14:tracePt t="17201" x="1085850" y="2841625"/>
          <p14:tracePt t="17218" x="1171575" y="2813050"/>
          <p14:tracePt t="17235" x="1225550" y="2794000"/>
          <p14:tracePt t="17252" x="1289050" y="2778125"/>
          <p14:tracePt t="17269" x="1381125" y="2749550"/>
          <p14:tracePt t="17285" x="1454150" y="2743200"/>
          <p14:tracePt t="17302" x="1524000" y="2743200"/>
          <p14:tracePt t="17318" x="1654175" y="2743200"/>
          <p14:tracePt t="17334" x="1724025" y="2733675"/>
          <p14:tracePt t="17351" x="1787525" y="2720975"/>
          <p14:tracePt t="17368" x="1825625" y="2708275"/>
          <p14:tracePt t="17384" x="1876425" y="2695575"/>
          <p14:tracePt t="17401" x="1905000" y="2689225"/>
          <p14:tracePt t="17418" x="1936750" y="2689225"/>
          <p14:tracePt t="17434" x="1952625" y="2689225"/>
          <p14:tracePt t="17451" x="1962150" y="2686050"/>
          <p14:tracePt t="17468" x="1978025" y="2676525"/>
          <p14:tracePt t="17485" x="1987550" y="2676525"/>
          <p14:tracePt t="17502" x="1993900" y="2676525"/>
          <p14:tracePt t="17519" x="1993900" y="2670175"/>
          <p14:tracePt t="20610" x="1965325" y="2670175"/>
          <p14:tracePt t="20617" x="1920875" y="2670175"/>
          <p14:tracePt t="20624" x="1882775" y="2670175"/>
          <p14:tracePt t="20634" x="1835150" y="2676525"/>
          <p14:tracePt t="20650" x="1730375" y="2676525"/>
          <p14:tracePt t="20668" x="1600200" y="2682875"/>
          <p14:tracePt t="20684" x="1520825" y="2682875"/>
          <p14:tracePt t="20718" x="1308100" y="2679700"/>
          <p14:tracePt t="20751" x="1162050" y="2663825"/>
          <p14:tracePt t="20767" x="1082675" y="2663825"/>
          <p14:tracePt t="20784" x="1063625" y="2663825"/>
          <p14:tracePt t="20801" x="1038225" y="2663825"/>
          <p14:tracePt t="20818" x="1028700" y="2663825"/>
          <p14:tracePt t="20860" x="1031875" y="2663825"/>
          <p14:tracePt t="20868" x="1035050" y="2663825"/>
          <p14:tracePt t="20884" x="1050925" y="2663825"/>
          <p14:tracePt t="20900" x="1073150" y="2663825"/>
          <p14:tracePt t="20917" x="1143000" y="2663825"/>
          <p14:tracePt t="20934" x="1203325" y="2667000"/>
          <p14:tracePt t="20951" x="1285875" y="2667000"/>
          <p14:tracePt t="20968" x="1438275" y="2676525"/>
          <p14:tracePt t="20984" x="1539875" y="2676525"/>
          <p14:tracePt t="21001" x="1657350" y="2670175"/>
          <p14:tracePt t="21018" x="1822450" y="2654300"/>
          <p14:tracePt t="21034" x="1949450" y="2647950"/>
          <p14:tracePt t="21050" x="2057400" y="2638425"/>
          <p14:tracePt t="21068" x="2184400" y="2638425"/>
          <p14:tracePt t="21084" x="2279650" y="2628900"/>
          <p14:tracePt t="21101" x="2371725" y="2628900"/>
          <p14:tracePt t="21118" x="2514600" y="2622550"/>
          <p14:tracePt t="21134" x="2597150" y="2616200"/>
          <p14:tracePt t="21151" x="2670175" y="2606675"/>
          <p14:tracePt t="21154" x="2708275" y="2590800"/>
          <p14:tracePt t="21168" x="2781300" y="2584450"/>
          <p14:tracePt t="21184" x="2841625" y="2584450"/>
          <p14:tracePt t="21201" x="2892425" y="2578100"/>
          <p14:tracePt t="21217" x="2955925" y="2578100"/>
          <p14:tracePt t="21234" x="2978150" y="2578100"/>
          <p14:tracePt t="21251" x="3006725" y="2578100"/>
          <p14:tracePt t="21268" x="3038475" y="2578100"/>
          <p14:tracePt t="21284" x="3054350" y="2571750"/>
          <p14:tracePt t="21301" x="3063875" y="2571750"/>
          <p14:tracePt t="21317" x="3070225" y="2571750"/>
          <p14:tracePt t="26436" x="3070225" y="2638425"/>
          <p14:tracePt t="26444" x="3063875" y="2708275"/>
          <p14:tracePt t="26451" x="3054350" y="2822575"/>
          <p14:tracePt t="26467" x="3016250" y="3032125"/>
          <p14:tracePt t="26483" x="2962275" y="3197225"/>
          <p14:tracePt t="26500" x="2841625" y="3438525"/>
          <p14:tracePt t="26536" x="2593975" y="3705225"/>
          <p14:tracePt t="26569" x="2289175" y="3870325"/>
          <p14:tracePt t="26586" x="2105025" y="3959225"/>
          <p14:tracePt t="26602" x="1993900" y="3990975"/>
          <p14:tracePt t="26617" x="1895475" y="4035425"/>
          <p14:tracePt t="26633" x="1851025" y="4048125"/>
          <p14:tracePt t="26986" x="1819275" y="3994150"/>
          <p14:tracePt t="26993" x="1762125" y="3908425"/>
          <p14:tracePt t="27000" x="1714500" y="3816350"/>
          <p14:tracePt t="27018" x="1609725" y="3644900"/>
          <p14:tracePt t="27035" x="1397000" y="3321050"/>
          <p14:tracePt t="27057" x="1171575" y="3095625"/>
          <p14:tracePt t="27068" x="1108075" y="3038475"/>
          <p14:tracePt t="27102" x="755650" y="2762250"/>
          <p14:tracePt t="27136" x="622300" y="2670175"/>
          <p14:tracePt t="27152" x="606425" y="2663825"/>
          <p14:tracePt t="27168" x="590550" y="2663825"/>
          <p14:tracePt t="27185" x="577850" y="2663825"/>
          <p14:tracePt t="27200" x="571500" y="2667000"/>
          <p14:tracePt t="27217" x="565150" y="2676525"/>
          <p14:tracePt t="27233" x="565150" y="2705100"/>
          <p14:tracePt t="27251" x="565150" y="2765425"/>
          <p14:tracePt t="27267" x="571500" y="2819400"/>
          <p14:tracePt t="27284" x="612775" y="2914650"/>
          <p14:tracePt t="27301" x="650875" y="2981325"/>
          <p14:tracePt t="27317" x="698500" y="3063875"/>
          <p14:tracePt t="27334" x="730250" y="3165475"/>
          <p14:tracePt t="27350" x="730250" y="3235325"/>
          <p14:tracePt t="27366" x="708025" y="3321050"/>
          <p14:tracePt t="27383" x="650875" y="3413125"/>
          <p14:tracePt t="27401" x="542925" y="3527425"/>
          <p14:tracePt t="27418" x="406400" y="3609975"/>
          <p14:tracePt t="27435" x="244475" y="3695700"/>
          <p14:tracePt t="27451" x="152400" y="3736975"/>
          <p14:tracePt t="27467" x="66675" y="3768725"/>
          <p14:tracePt t="27571" x="60325" y="4273550"/>
          <p14:tracePt t="27579" x="155575" y="4330700"/>
          <p14:tracePt t="27586" x="263525" y="4391025"/>
          <p14:tracePt t="27600" x="454025" y="4473575"/>
          <p14:tracePt t="27617" x="676275" y="4552950"/>
          <p14:tracePt t="27634" x="942975" y="4600575"/>
          <p14:tracePt t="27650" x="1104900" y="4606925"/>
          <p14:tracePt t="27666" x="1263650" y="4606925"/>
          <p14:tracePt t="27684" x="1463675" y="4594225"/>
          <p14:tracePt t="27701" x="1625600" y="4575175"/>
          <p14:tracePt t="27717" x="1743075" y="4559300"/>
          <p14:tracePt t="27734" x="1876425" y="4527550"/>
          <p14:tracePt t="27750" x="1924050" y="4514850"/>
          <p14:tracePt t="27767" x="1952625" y="4489450"/>
          <p14:tracePt t="27784" x="2003425" y="4406900"/>
          <p14:tracePt t="27800" x="2016125" y="4352925"/>
          <p14:tracePt t="27817" x="2028825" y="4289425"/>
          <p14:tracePt t="27835" x="2057400" y="4206875"/>
          <p14:tracePt t="27851" x="2073275" y="4111625"/>
          <p14:tracePt t="27867" x="2089150" y="4035425"/>
          <p14:tracePt t="27884" x="2117725" y="3946525"/>
          <p14:tracePt t="27900" x="2130425" y="3879850"/>
          <p14:tracePt t="27916" x="2139950" y="3752850"/>
          <p14:tracePt t="27935" x="2149475" y="3556000"/>
          <p14:tracePt t="27951" x="2171700" y="3448050"/>
          <p14:tracePt t="27967" x="2219325" y="3273425"/>
          <p14:tracePt t="27984" x="2270125" y="3101975"/>
          <p14:tracePt t="28001" x="2301875" y="3016250"/>
          <p14:tracePt t="28017" x="2333625" y="2917825"/>
          <p14:tracePt t="28034" x="2352675" y="2762250"/>
          <p14:tracePt t="28050" x="2352675" y="2689225"/>
          <p14:tracePt t="28066" x="2343150" y="2644775"/>
          <p14:tracePt t="28084" x="2324100" y="2581275"/>
          <p14:tracePt t="28101" x="2311400" y="2543175"/>
          <p14:tracePt t="28118" x="2311400" y="2498725"/>
          <p14:tracePt t="28134" x="2311400" y="2438400"/>
          <p14:tracePt t="28150" x="2311400" y="2416175"/>
          <p14:tracePt t="28167" x="2298700" y="2390775"/>
          <p14:tracePt t="28184" x="2298700" y="2378075"/>
          <p14:tracePt t="28199" x="2298700" y="2371725"/>
          <p14:tracePt t="28216" x="2298700" y="2368550"/>
          <p14:tracePt t="28234" x="2305050" y="2355850"/>
          <p14:tracePt t="28250" x="2324100" y="2339975"/>
          <p14:tracePt t="28267" x="2368550" y="2327275"/>
          <p14:tracePt t="28270" x="2387600" y="2320925"/>
          <p14:tracePt t="28284" x="2432050" y="2308225"/>
          <p14:tracePt t="28300" x="2454275" y="2295525"/>
          <p14:tracePt t="28316" x="2473325" y="2279650"/>
          <p14:tracePt t="28334" x="2492375" y="2263775"/>
          <p14:tracePt t="28350" x="2498725" y="2254250"/>
          <p14:tracePt t="28367" x="2501900" y="2244725"/>
          <p14:tracePt t="28384" x="2495550" y="2222500"/>
          <p14:tracePt t="28404" x="2460625" y="2212975"/>
          <p14:tracePt t="28417" x="2374900" y="2181225"/>
          <p14:tracePt t="28434" x="2105025" y="2105025"/>
          <p14:tracePt t="28450" x="1930400" y="2070100"/>
          <p14:tracePt t="28467" x="1755775" y="2041525"/>
          <p14:tracePt t="28483" x="1555750" y="2006600"/>
          <p14:tracePt t="28500" x="1447800" y="1981200"/>
          <p14:tracePt t="28517" x="1330325" y="1974850"/>
          <p14:tracePt t="28534" x="1155700" y="1974850"/>
          <p14:tracePt t="28550" x="1076325" y="1974850"/>
          <p14:tracePt t="28567" x="1000125" y="1993900"/>
          <p14:tracePt t="28584" x="927100" y="2012950"/>
          <p14:tracePt t="28600" x="895350" y="2025650"/>
          <p14:tracePt t="28617" x="885825" y="2035175"/>
          <p14:tracePt t="28634" x="885825" y="2054225"/>
          <p14:tracePt t="28649" x="892175" y="2063750"/>
          <p14:tracePt t="28667" x="927100" y="2070100"/>
          <p14:tracePt t="28684" x="1006475" y="2070100"/>
          <p14:tracePt t="28700" x="1117600" y="2070100"/>
          <p14:tracePt t="28717" x="1209675" y="2070100"/>
          <p14:tracePt t="28734" x="1397000" y="2095500"/>
          <p14:tracePt t="28749" x="1562100" y="2120900"/>
          <p14:tracePt t="28767" x="1679575" y="2139950"/>
          <p14:tracePt t="28783" x="1828800" y="2139950"/>
          <p14:tracePt t="28800" x="1946275" y="2139950"/>
          <p14:tracePt t="28821" x="2054225" y="2136775"/>
          <p14:tracePt t="28834" x="2117725" y="2114550"/>
          <p14:tracePt t="28850" x="2181225" y="2098675"/>
          <p14:tracePt t="28867" x="2266950" y="2092325"/>
          <p14:tracePt t="28883" x="2352675" y="2085975"/>
          <p14:tracePt t="28899" x="2397125" y="2073275"/>
          <p14:tracePt t="28917" x="2422525" y="2060575"/>
          <p14:tracePt t="28934" x="2451100" y="2038350"/>
          <p14:tracePt t="28951" x="2460625" y="2028825"/>
          <p14:tracePt t="28967" x="2489200" y="2028825"/>
          <p14:tracePt t="28984" x="2527300" y="2028825"/>
          <p14:tracePt t="29000" x="2581275" y="2038350"/>
          <p14:tracePt t="29016" x="2657475" y="2054225"/>
          <p14:tracePt t="29033" x="2752725" y="2054225"/>
          <p14:tracePt t="29049" x="2813050" y="2054225"/>
          <p14:tracePt t="29067" x="2882900" y="2054225"/>
          <p14:tracePt t="29083" x="3025775" y="2066925"/>
          <p14:tracePt t="29100" x="3121025" y="2076450"/>
          <p14:tracePt t="29117" x="3206750" y="2092325"/>
          <p14:tracePt t="29133" x="3362325" y="2114550"/>
          <p14:tracePt t="29149" x="3467100" y="2133600"/>
          <p14:tracePt t="29166" x="3556000" y="2155825"/>
          <p14:tracePt t="29184" x="3644900" y="2168525"/>
          <p14:tracePt t="29200" x="3698875" y="2181225"/>
          <p14:tracePt t="29218" x="3749675" y="2197100"/>
          <p14:tracePt t="29234" x="3816350" y="2222500"/>
          <p14:tracePt t="29250" x="3851275" y="2235200"/>
          <p14:tracePt t="29267" x="3883025" y="2244725"/>
          <p14:tracePt t="29283" x="3905250" y="2257425"/>
          <p14:tracePt t="29300" x="3914775" y="2257425"/>
          <p14:tracePt t="29377" x="3914775" y="2260600"/>
          <p14:tracePt t="29384" x="3914775" y="2273300"/>
          <p14:tracePt t="29400" x="3914775" y="2276475"/>
          <p14:tracePt t="29417" x="3914775" y="2282825"/>
          <p14:tracePt t="29433" x="3917950" y="2286000"/>
          <p14:tracePt t="29527" x="3930650" y="2292350"/>
          <p14:tracePt t="29533" x="3933825" y="2295525"/>
          <p14:tracePt t="29550" x="3943350" y="2295525"/>
          <p14:tracePt t="29566" x="3949700" y="2301875"/>
          <p14:tracePt t="29635" x="3949700" y="2305050"/>
          <p14:tracePt t="29642" x="3952875" y="2305050"/>
          <p14:tracePt t="29650" x="3952875" y="2311400"/>
          <p14:tracePt t="29666" x="3965575" y="2327275"/>
          <p14:tracePt t="29683" x="3965575" y="2330450"/>
          <p14:tracePt t="29777" x="3965575" y="2336800"/>
          <p14:tracePt t="29784" x="3968750" y="2343150"/>
          <p14:tracePt t="29800" x="3981450" y="2352675"/>
          <p14:tracePt t="29816" x="3984625" y="2362200"/>
          <p14:tracePt t="29833" x="3984625" y="2365375"/>
          <p14:tracePt t="29905" x="3984625" y="2378075"/>
          <p14:tracePt t="30149" x="3943350" y="2406650"/>
          <p14:tracePt t="30156" x="3879850" y="2444750"/>
          <p14:tracePt t="30167" x="3806825" y="2498725"/>
          <p14:tracePt t="30184" x="3549650" y="2689225"/>
          <p14:tracePt t="30200" x="3355975" y="2803525"/>
          <p14:tracePt t="30218" x="2924175" y="3048000"/>
          <p14:tracePt t="30234" x="2533650" y="3292475"/>
          <p14:tracePt t="30251" x="2203450" y="3451225"/>
          <p14:tracePt t="30267" x="1828800" y="3632200"/>
          <p14:tracePt t="30284" x="1422400" y="3857625"/>
          <p14:tracePt t="30301" x="1133475" y="4006850"/>
          <p14:tracePt t="30318" x="835025" y="4171950"/>
          <p14:tracePt t="30335" x="644525" y="4276725"/>
          <p14:tracePt t="30351" x="498475" y="4359275"/>
          <p14:tracePt t="30367" x="374650" y="4410075"/>
          <p14:tracePt t="30383" x="247650" y="4467225"/>
          <p14:tracePt t="30399" x="180975" y="4489450"/>
          <p14:tracePt t="30416" x="136525" y="4502150"/>
          <p14:tracePt t="30433" x="101600" y="4527550"/>
          <p14:tracePt t="30449" x="73025" y="4527550"/>
          <p14:tracePt t="30466" x="60325" y="4527550"/>
          <p14:tracePt t="30483" x="47625" y="4527550"/>
          <p14:tracePt t="30500" x="31750" y="4518025"/>
          <p14:tracePt t="30516" x="22225" y="4502150"/>
          <p14:tracePt t="30533" x="15875" y="4483100"/>
          <p14:tracePt t="30549" x="15875" y="4473575"/>
          <p14:tracePt t="30568" x="34925" y="4441825"/>
          <p14:tracePt t="30584" x="79375" y="4419600"/>
          <p14:tracePt t="30600" x="158750" y="4381500"/>
          <p14:tracePt t="30617" x="257175" y="4349750"/>
          <p14:tracePt t="30633" x="438150" y="4295775"/>
          <p14:tracePt t="30649" x="568325" y="4279900"/>
          <p14:tracePt t="30666" x="663575" y="4264025"/>
          <p14:tracePt t="30683" x="796925" y="4241800"/>
          <p14:tracePt t="30699" x="869950" y="4232275"/>
          <p14:tracePt t="30716" x="939800" y="4232275"/>
          <p14:tracePt t="30734" x="1016000" y="4232275"/>
          <p14:tracePt t="30750" x="1060450" y="4232275"/>
          <p14:tracePt t="30767" x="1082675" y="4232275"/>
          <p14:tracePt t="30783" x="1123950" y="4232275"/>
          <p14:tracePt t="30799" x="1139825" y="4219575"/>
          <p14:tracePt t="30816" x="1155700" y="4219575"/>
          <p14:tracePt t="30833" x="1193800" y="4219575"/>
          <p14:tracePt t="30850" x="1231900" y="4213225"/>
          <p14:tracePt t="30868" x="1301750" y="4213225"/>
          <p14:tracePt t="30884" x="1352550" y="4213225"/>
          <p14:tracePt t="30900" x="1403350" y="4213225"/>
          <p14:tracePt t="30916" x="1463675" y="4213225"/>
          <p14:tracePt t="30933" x="1584325" y="4235450"/>
          <p14:tracePt t="30949" x="1644650" y="4241800"/>
          <p14:tracePt t="30967" x="1733550" y="4254500"/>
          <p14:tracePt t="30984" x="1790700" y="4254500"/>
          <p14:tracePt t="31000" x="1885950" y="4260850"/>
          <p14:tracePt t="31018" x="2038350" y="4260850"/>
          <p14:tracePt t="31034" x="2120900" y="4260850"/>
          <p14:tracePt t="31050" x="2187575" y="4260850"/>
          <p14:tracePt t="31067" x="2317750" y="4260850"/>
          <p14:tracePt t="31083" x="2400300" y="4260850"/>
          <p14:tracePt t="31099" x="2460625" y="4270375"/>
          <p14:tracePt t="31116" x="2524125" y="4283075"/>
          <p14:tracePt t="31134" x="2635250" y="4314825"/>
          <p14:tracePt t="31150" x="2733675" y="4330700"/>
          <p14:tracePt t="31168" x="2841625" y="4337050"/>
          <p14:tracePt t="31184" x="2901950" y="4337050"/>
          <p14:tracePt t="31200" x="2946400" y="4337050"/>
          <p14:tracePt t="31217" x="3006725" y="4337050"/>
          <p14:tracePt t="31232" x="3044825" y="4337050"/>
          <p14:tracePt t="31250" x="3082925" y="4337050"/>
          <p14:tracePt t="31267" x="3117850" y="4356100"/>
          <p14:tracePt t="31283" x="3146425" y="4362450"/>
          <p14:tracePt t="31300" x="3155950" y="4362450"/>
          <p14:tracePt t="31317" x="3171825" y="4362450"/>
          <p14:tracePt t="32068" x="3209925" y="4343400"/>
          <p14:tracePt t="32074" x="3282950" y="4327525"/>
          <p14:tracePt t="32083" x="3343275" y="4298950"/>
          <p14:tracePt t="32100" x="3463925" y="4257675"/>
          <p14:tracePt t="32121" x="3648075" y="4187825"/>
          <p14:tracePt t="32133" x="3790950" y="4152900"/>
          <p14:tracePt t="32166" x="4143375" y="4083050"/>
          <p14:tracePt t="32200" x="4464050" y="4064000"/>
          <p14:tracePt t="32217" x="4749800" y="4054475"/>
          <p14:tracePt t="32234" x="4908550" y="4054475"/>
          <p14:tracePt t="32250" x="5080000" y="4054475"/>
          <p14:tracePt t="32267" x="5321300" y="4054475"/>
          <p14:tracePt t="32284" x="5448300" y="4060825"/>
          <p14:tracePt t="32300" x="5610225" y="4076700"/>
          <p14:tracePt t="32316" x="5819775" y="4105275"/>
          <p14:tracePt t="32332" x="6003925" y="4130675"/>
          <p14:tracePt t="32349" x="6210300" y="4149725"/>
          <p14:tracePt t="32367" x="6483350" y="4149725"/>
          <p14:tracePt t="32383" x="6677025" y="4149725"/>
          <p14:tracePt t="32400" x="6848475" y="4149725"/>
          <p14:tracePt t="32404" x="6950075" y="4149725"/>
          <p14:tracePt t="32417" x="7143750" y="4149725"/>
          <p14:tracePt t="32434" x="7292975" y="4149725"/>
          <p14:tracePt t="32449" x="7477125" y="4159250"/>
          <p14:tracePt t="32466" x="7731125" y="4187825"/>
          <p14:tracePt t="32483" x="7924800" y="4197350"/>
          <p14:tracePt t="32499" x="8096250" y="4216400"/>
          <p14:tracePt t="32516" x="8324850" y="4216400"/>
          <p14:tracePt t="32533" x="8451850" y="4216400"/>
          <p14:tracePt t="32550" x="8569325" y="4216400"/>
          <p14:tracePt t="32566" x="8674100" y="4216400"/>
          <p14:tracePt t="32583" x="8737600" y="4222750"/>
          <p14:tracePt t="32600" x="8801100" y="4235450"/>
          <p14:tracePt t="32616" x="8870950" y="4248150"/>
          <p14:tracePt t="32633" x="8893175" y="4248150"/>
          <p14:tracePt t="32649" x="8921750" y="4248150"/>
          <p14:tracePt t="32667" x="8937625" y="4248150"/>
          <p14:tracePt t="32683" x="8940800" y="4248150"/>
          <p14:tracePt t="32738" x="8940800" y="4254500"/>
          <p14:tracePt t="32745" x="8940800" y="4257675"/>
          <p14:tracePt t="32753" x="8940800" y="4264025"/>
          <p14:tracePt t="32767" x="8915400" y="4279900"/>
          <p14:tracePt t="32783" x="8842375" y="4295775"/>
          <p14:tracePt t="32800" x="8693150" y="4311650"/>
          <p14:tracePt t="32817" x="8486775" y="4330700"/>
          <p14:tracePt t="32833" x="8108950" y="4362450"/>
          <p14:tracePt t="32850" x="7813675" y="4381500"/>
          <p14:tracePt t="32866" x="7185025" y="4432300"/>
          <p14:tracePt t="32883" x="6677025" y="4486275"/>
          <p14:tracePt t="32901" x="6194425" y="4527550"/>
          <p14:tracePt t="32903" x="6000750" y="4540250"/>
          <p14:tracePt t="32918" x="5502275" y="4565650"/>
          <p14:tracePt t="32935" x="5019675" y="4606925"/>
          <p14:tracePt t="32951" x="4549775" y="4622800"/>
          <p14:tracePt t="32967" x="3870325" y="4622800"/>
          <p14:tracePt t="32984" x="3403600" y="4622800"/>
          <p14:tracePt t="33000" x="2978150" y="4635500"/>
          <p14:tracePt t="33016" x="2403475" y="4660900"/>
          <p14:tracePt t="33034" x="2041525" y="4683125"/>
          <p14:tracePt t="33050" x="1800225" y="4711700"/>
          <p14:tracePt t="33066" x="1470025" y="4730750"/>
          <p14:tracePt t="33083" x="1308100" y="4740275"/>
          <p14:tracePt t="33100" x="1136650" y="4749800"/>
          <p14:tracePt t="33117" x="904875" y="4775200"/>
          <p14:tracePt t="33133" x="742950" y="4803775"/>
          <p14:tracePt t="33150" x="590550" y="4819650"/>
          <p14:tracePt t="33166" x="412750" y="4845050"/>
          <p14:tracePt t="33183" x="295275" y="4870450"/>
          <p14:tracePt t="33200" x="206375" y="4902200"/>
          <p14:tracePt t="33216" x="104775" y="4924425"/>
          <p14:tracePt t="33233" x="60325" y="4937125"/>
          <p14:tracePt t="33250" x="15875" y="4956175"/>
          <p14:tracePt t="34024" x="50800" y="5003800"/>
          <p14:tracePt t="34031" x="95250" y="5003800"/>
          <p14:tracePt t="34038" x="165100" y="5003800"/>
          <p14:tracePt t="34050" x="257175" y="5003800"/>
          <p14:tracePt t="34066" x="561975" y="5003800"/>
          <p14:tracePt t="34083" x="803275" y="5003800"/>
          <p14:tracePt t="34116" x="1365250" y="5051425"/>
          <p14:tracePt t="34151" x="1803400" y="5114925"/>
          <p14:tracePt t="34169" x="1952625" y="5124450"/>
          <p14:tracePt t="34184" x="2070100" y="5124450"/>
          <p14:tracePt t="34200" x="2184400" y="5124450"/>
          <p14:tracePt t="34216" x="2368550" y="5118100"/>
          <p14:tracePt t="34233" x="2444750" y="5102225"/>
          <p14:tracePt t="34249" x="2505075" y="5102225"/>
          <p14:tracePt t="34266" x="2568575" y="5089525"/>
          <p14:tracePt t="34282" x="2613025" y="5089525"/>
          <p14:tracePt t="34299" x="2641600" y="5076825"/>
          <p14:tracePt t="34317" x="2682875" y="5070475"/>
          <p14:tracePt t="34333" x="2705100" y="5067300"/>
          <p14:tracePt t="34350" x="2730500" y="5067300"/>
          <p14:tracePt t="34366" x="2743200" y="5067300"/>
          <p14:tracePt t="34383" x="2749550" y="5067300"/>
          <p14:tracePt t="34460" x="2746375" y="5067300"/>
          <p14:tracePt t="34467" x="2743200" y="5067300"/>
          <p14:tracePt t="34483" x="2733675" y="5067300"/>
          <p14:tracePt t="34499" x="2724150" y="5067300"/>
          <p14:tracePt t="34516" x="2701925" y="5067300"/>
          <p14:tracePt t="34532" x="2692400" y="5067300"/>
          <p14:tracePt t="34549" x="2682875" y="5067300"/>
          <p14:tracePt t="34566" x="2663825" y="5060950"/>
          <p14:tracePt t="34583" x="2654300" y="5060950"/>
          <p14:tracePt t="34644" x="2654300" y="5057775"/>
          <p14:tracePt t="34651" x="2654300" y="5045075"/>
          <p14:tracePt t="34666" x="2654300" y="5035550"/>
          <p14:tracePt t="34683" x="2654300" y="5026025"/>
          <p14:tracePt t="34699" x="2660650" y="5016500"/>
          <p14:tracePt t="34716" x="2679700" y="4994275"/>
          <p14:tracePt t="34732" x="2695575" y="4984750"/>
          <p14:tracePt t="34751" x="2743200" y="4965700"/>
          <p14:tracePt t="34767" x="2832100" y="4946650"/>
          <p14:tracePt t="34783" x="2917825" y="4921250"/>
          <p14:tracePt t="34801" x="3105150" y="4911725"/>
          <p14:tracePt t="34816" x="3219450" y="4911725"/>
          <p14:tracePt t="34833" x="3346450" y="4911725"/>
          <p14:tracePt t="34849" x="3505200" y="4911725"/>
          <p14:tracePt t="34866" x="3705225" y="4927600"/>
          <p14:tracePt t="34883" x="3857625" y="4953000"/>
          <p14:tracePt t="34899" x="4016375" y="4962525"/>
          <p14:tracePt t="34916" x="4191000" y="4972050"/>
          <p14:tracePt t="34933" x="4330700" y="4981575"/>
          <p14:tracePt t="34951" x="4514850" y="4981575"/>
          <p14:tracePt t="34966" x="4606925" y="4981575"/>
          <p14:tracePt t="34982" x="4724400" y="4975225"/>
          <p14:tracePt t="34999" x="4860925" y="4965700"/>
          <p14:tracePt t="35016" x="5048250" y="4949825"/>
          <p14:tracePt t="35033" x="5200650" y="4921250"/>
          <p14:tracePt t="35051" x="5387975" y="4895850"/>
          <p14:tracePt t="35067" x="5483225" y="4889500"/>
          <p14:tracePt t="35083" x="5565775" y="4889500"/>
          <p14:tracePt t="35100" x="5715000" y="4889500"/>
          <p14:tracePt t="35116" x="5800725" y="4899025"/>
          <p14:tracePt t="35133" x="5876925" y="4914900"/>
          <p14:tracePt t="35150" x="6029325" y="4924425"/>
          <p14:tracePt t="35167" x="6130925" y="4924425"/>
          <p14:tracePt t="35183" x="6226175" y="4924425"/>
          <p14:tracePt t="35201" x="6311900" y="4911725"/>
          <p14:tracePt t="35217" x="6356350" y="4905375"/>
          <p14:tracePt t="35233" x="6394450" y="4905375"/>
          <p14:tracePt t="35250" x="6454775" y="4905375"/>
          <p14:tracePt t="35266" x="6486525" y="4905375"/>
          <p14:tracePt t="35283" x="6508750" y="4905375"/>
          <p14:tracePt t="35300" x="6537325" y="4905375"/>
          <p14:tracePt t="35317" x="6550025" y="4905375"/>
          <p14:tracePt t="35333" x="6559550" y="4905375"/>
          <p14:tracePt t="44782" x="6518275" y="4908550"/>
          <p14:tracePt t="44788" x="6445250" y="4927600"/>
          <p14:tracePt t="44798" x="6375400" y="4937125"/>
          <p14:tracePt t="44816" x="6070600" y="5013325"/>
          <p14:tracePt t="44832" x="5842000" y="5070475"/>
          <p14:tracePt t="44848" x="5483225" y="5178425"/>
          <p14:tracePt t="44882" x="4324350" y="5565775"/>
          <p14:tracePt t="44916" x="3400425" y="5918200"/>
          <p14:tracePt t="44933" x="3178175" y="6016625"/>
          <p14:tracePt t="44949" x="2990850" y="6073775"/>
          <p14:tracePt t="44966" x="2806700" y="6162675"/>
          <p14:tracePt t="44982" x="2746375" y="6197600"/>
          <p14:tracePt t="44998" x="2708275" y="6223000"/>
          <p14:tracePt t="45016" x="2686050" y="6267450"/>
          <p14:tracePt t="45032" x="2673350" y="6289675"/>
          <p14:tracePt t="45048" x="2657475" y="6305550"/>
          <p14:tracePt t="45066" x="2651125" y="6327775"/>
          <p14:tracePt t="45081" x="2651125" y="6350000"/>
          <p14:tracePt t="45098" x="2651125" y="6378575"/>
          <p14:tracePt t="45116" x="2651125" y="6416675"/>
          <p14:tracePt t="45132" x="2651125" y="6438900"/>
          <p14:tracePt t="45149" x="2644775" y="6483350"/>
          <p14:tracePt t="45165" x="2632075" y="6521450"/>
          <p14:tracePt t="45181" x="2587625" y="6581775"/>
          <p14:tracePt t="45198" x="2536825" y="6632575"/>
          <p14:tracePt t="45216" x="2438400" y="6692900"/>
          <p14:tracePt t="45232" x="2400300" y="6711950"/>
          <p14:tracePt t="45249" x="2362200" y="6724650"/>
          <p14:tracePt t="45266" x="2352675" y="6724650"/>
          <p14:tracePt t="45653" x="2324100" y="6699250"/>
          <p14:tracePt t="45660" x="2289175" y="6645275"/>
          <p14:tracePt t="45673" x="2203450" y="6553200"/>
          <p14:tracePt t="45699" x="2060575" y="6372225"/>
          <p14:tracePt t="45731" x="1841500" y="6035675"/>
          <p14:tracePt t="45749" x="1774825" y="5956300"/>
          <p14:tracePt t="45766" x="1714500" y="5892800"/>
          <p14:tracePt t="45781" x="1682750" y="5873750"/>
          <p14:tracePt t="45798" x="1666875" y="5861050"/>
          <p14:tracePt t="45816" x="1651000" y="5861050"/>
          <p14:tracePt t="45831" x="1641475" y="5861050"/>
          <p14:tracePt t="45848" x="1625600" y="5861050"/>
          <p14:tracePt t="45866" x="1616075" y="5880100"/>
          <p14:tracePt t="45882" x="1616075" y="5908675"/>
          <p14:tracePt t="45898" x="1619250" y="5978525"/>
          <p14:tracePt t="45916" x="1654175" y="6124575"/>
          <p14:tracePt t="45932" x="1666875" y="6200775"/>
          <p14:tracePt t="45949" x="1682750" y="6264275"/>
          <p14:tracePt t="45966" x="1701800" y="6321425"/>
          <p14:tracePt t="45982" x="1701800" y="6337300"/>
          <p14:tracePt t="45998" x="1704975" y="6346825"/>
          <p14:tracePt t="46016" x="1720850" y="6350000"/>
          <p14:tracePt t="46032" x="1724025" y="6350000"/>
          <p14:tracePt t="46049" x="1736725" y="6318250"/>
          <p14:tracePt t="46066" x="1768475" y="6165850"/>
          <p14:tracePt t="46082" x="1816100" y="6000750"/>
          <p14:tracePt t="46099" x="1863725" y="5800725"/>
          <p14:tracePt t="46116" x="1952625" y="5314950"/>
          <p14:tracePt t="46133" x="2016125" y="4867275"/>
          <p14:tracePt t="46150" x="2060575" y="4295775"/>
          <p14:tracePt t="46166" x="2060575" y="3616325"/>
          <p14:tracePt t="46183" x="2054225" y="3305175"/>
          <p14:tracePt t="46199" x="2041525" y="2971800"/>
          <p14:tracePt t="46215" x="2041525" y="2654300"/>
          <p14:tracePt t="46231" x="2041525" y="2460625"/>
          <p14:tracePt t="46248" x="2057400" y="2320925"/>
          <p14:tracePt t="46264" x="2070100" y="2235200"/>
          <p14:tracePt t="46281" x="2101850" y="2130425"/>
          <p14:tracePt t="46297" x="2114550" y="2085975"/>
          <p14:tracePt t="46314" x="2117725" y="2063750"/>
          <p14:tracePt t="46331" x="2117725" y="2044700"/>
          <p14:tracePt t="46347" x="2117725" y="2038350"/>
          <p14:tracePt t="46386" x="2117725" y="2041525"/>
          <p14:tracePt t="46397" x="2117725" y="2044700"/>
          <p14:tracePt t="46414" x="2111375" y="2063750"/>
          <p14:tracePt t="46431" x="2108200" y="2073275"/>
          <p14:tracePt t="46447" x="2098675" y="2085975"/>
          <p14:tracePt t="46464" x="2098675" y="2098675"/>
          <p14:tracePt t="46481" x="2098675" y="2114550"/>
          <p14:tracePt t="46497" x="2098675" y="2124075"/>
          <p14:tracePt t="46514" x="2098675" y="2130425"/>
          <p14:tracePt t="46531" x="2108200" y="2130425"/>
          <p14:tracePt t="46547" x="2117725" y="2130425"/>
          <p14:tracePt t="46564" x="2146300" y="2130425"/>
          <p14:tracePt t="46581" x="2174875" y="2130425"/>
          <p14:tracePt t="46597" x="2197100" y="2130425"/>
          <p14:tracePt t="46614" x="2251075" y="2143125"/>
          <p14:tracePt t="46635" x="2305050" y="2143125"/>
          <p14:tracePt t="46648" x="2362200" y="2143125"/>
          <p14:tracePt t="46665" x="2470150" y="2143125"/>
          <p14:tracePt t="46682" x="2514600" y="2139950"/>
          <p14:tracePt t="46698" x="2552700" y="2130425"/>
          <p14:tracePt t="46716" x="2571750" y="2130425"/>
          <p14:tracePt t="46732" x="2587625" y="2130425"/>
          <p14:tracePt t="46749" x="2597150" y="2130425"/>
          <p14:tracePt t="46765" x="2613025" y="2130425"/>
          <p14:tracePt t="46781" x="2622550" y="2130425"/>
          <p14:tracePt t="46798" x="2638425" y="2130425"/>
          <p14:tracePt t="46815" x="2641600" y="2130425"/>
          <p14:tracePt t="46909" x="2647950" y="2130425"/>
          <p14:tracePt t="46951" x="2651125" y="2130425"/>
          <p14:tracePt t="47037" x="2651125" y="2133600"/>
          <p14:tracePt t="47044" x="2651125" y="2139950"/>
          <p14:tracePt t="47051" x="2651125" y="2143125"/>
          <p14:tracePt t="47065" x="2651125" y="2159000"/>
          <p14:tracePt t="47081" x="2651125" y="2168525"/>
          <p14:tracePt t="47098" x="2644775" y="2178050"/>
          <p14:tracePt t="47115" x="2609850" y="2222500"/>
          <p14:tracePt t="47131" x="2530475" y="2327275"/>
          <p14:tracePt t="47148" x="2435225" y="2432050"/>
          <p14:tracePt t="47165" x="2292350" y="2705100"/>
          <p14:tracePt t="47183" x="2216150" y="2905125"/>
          <p14:tracePt t="47200" x="2159000" y="3105150"/>
          <p14:tracePt t="47216" x="2085975" y="3397250"/>
          <p14:tracePt t="47232" x="2047875" y="3559175"/>
          <p14:tracePt t="47249" x="2000250" y="3746500"/>
          <p14:tracePt t="47265" x="1965325" y="3978275"/>
          <p14:tracePt t="47282" x="1946275" y="4162425"/>
          <p14:tracePt t="47298" x="1946275" y="4311650"/>
          <p14:tracePt t="47314" x="1962150" y="4543425"/>
          <p14:tracePt t="47333" x="1997075" y="4673600"/>
          <p14:tracePt t="47348" x="2019300" y="4762500"/>
          <p14:tracePt t="47365" x="2038350" y="4829175"/>
          <p14:tracePt t="47382" x="2038350" y="4857750"/>
          <p14:tracePt t="47399" x="2038350" y="4867275"/>
          <p14:tracePt t="47415" x="2044700" y="4873625"/>
          <p14:tracePt t="47432" x="2051050" y="4873625"/>
          <p14:tracePt t="47449" x="2054225" y="4867275"/>
          <p14:tracePt t="47465" x="2076450" y="4832350"/>
          <p14:tracePt t="47481" x="2089150" y="4806950"/>
          <p14:tracePt t="47498" x="2101850" y="4778375"/>
          <p14:tracePt t="47514" x="2117725" y="4743450"/>
          <p14:tracePt t="47531" x="2130425" y="4705350"/>
          <p14:tracePt t="47548" x="2130425" y="4683125"/>
          <p14:tracePt t="47564" x="2130425" y="4619625"/>
          <p14:tracePt t="47581" x="2120900" y="4559300"/>
          <p14:tracePt t="47598" x="2108200" y="4511675"/>
          <p14:tracePt t="47614" x="2089150" y="4457700"/>
          <p14:tracePt t="47632" x="2076450" y="4432300"/>
          <p14:tracePt t="47649" x="2060575" y="4410075"/>
          <p14:tracePt t="47664" x="2041525" y="4375150"/>
          <p14:tracePt t="47681" x="2038350" y="4365625"/>
          <p14:tracePt t="47699" x="2038350" y="4352925"/>
          <p14:tracePt t="47715" x="2032000" y="4340225"/>
          <p14:tracePt t="47773" x="2032000" y="4333875"/>
          <p14:tracePt t="47809" x="2032000" y="4327525"/>
          <p14:tracePt t="47815" x="2032000" y="4324350"/>
          <p14:tracePt t="47832" x="2032000" y="4314825"/>
          <p14:tracePt t="47849" x="2028825" y="4308475"/>
          <p14:tracePt t="47881" x="2012950" y="4308475"/>
          <p14:tracePt t="50728" x="2003425" y="4406900"/>
          <p14:tracePt t="50736" x="1981200" y="4584700"/>
          <p14:tracePt t="50749" x="1962150" y="4835525"/>
          <p14:tracePt t="50782" x="1939925" y="5438775"/>
          <p14:tracePt t="50816" x="1971675" y="5921375"/>
          <p14:tracePt t="50833" x="2032000" y="6080125"/>
          <p14:tracePt t="50848" x="2089150" y="6162675"/>
          <p14:tracePt t="50864" x="2162175" y="6235700"/>
          <p14:tracePt t="50881" x="2212975" y="6276975"/>
          <p14:tracePt t="50899" x="2273300" y="6324600"/>
          <p14:tracePt t="50915" x="2301875" y="6334125"/>
          <p14:tracePt t="50931" x="2324100" y="6340475"/>
          <p14:tracePt t="50949" x="2352675" y="6340475"/>
          <p14:tracePt t="50965" x="2362200" y="6324600"/>
          <p14:tracePt t="50981" x="2374900" y="6261100"/>
          <p14:tracePt t="50998" x="2365375" y="6172200"/>
          <p14:tracePt t="51014" x="2352675" y="6127750"/>
          <p14:tracePt t="51031" x="2336800" y="6111875"/>
          <p14:tracePt t="51049" x="2308225" y="6083300"/>
          <p14:tracePt t="51065" x="2270125" y="6070600"/>
          <p14:tracePt t="51081" x="2200275" y="6042025"/>
          <p14:tracePt t="51098" x="2082800" y="5984875"/>
          <p14:tracePt t="51114" x="2003425" y="5946775"/>
          <p14:tracePt t="51131" x="1924050" y="5899150"/>
          <p14:tracePt t="51148" x="1784350" y="5822950"/>
          <p14:tracePt t="51164" x="1695450" y="5791200"/>
          <p14:tracePt t="51181" x="1606550" y="5759450"/>
          <p14:tracePt t="51199" x="1428750" y="5718175"/>
          <p14:tracePt t="51215" x="1308100" y="5689600"/>
          <p14:tracePt t="51231" x="1212850" y="5673725"/>
          <p14:tracePt t="51248" x="1069975" y="5651500"/>
          <p14:tracePt t="51264" x="974725" y="5651500"/>
          <p14:tracePt t="51281" x="882650" y="5651500"/>
          <p14:tracePt t="51298" x="742950" y="5641975"/>
          <p14:tracePt t="51314" x="622300" y="5626100"/>
          <p14:tracePt t="51331" x="504825" y="5607050"/>
          <p14:tracePt t="51348" x="374650" y="5600700"/>
          <p14:tracePt t="51364" x="314325" y="5600700"/>
          <p14:tracePt t="51381" x="254000" y="5600700"/>
          <p14:tracePt t="51398" x="184150" y="5600700"/>
          <p14:tracePt t="51414" x="155575" y="5600700"/>
          <p14:tracePt t="51431" x="133350" y="5603875"/>
          <p14:tracePt t="51448" x="104775" y="5626100"/>
          <p14:tracePt t="51465" x="95250" y="5641975"/>
          <p14:tracePt t="51481" x="76200" y="5680075"/>
          <p14:tracePt t="51498" x="57150" y="5743575"/>
          <p14:tracePt t="51514" x="57150" y="5788025"/>
          <p14:tracePt t="51531" x="57150" y="5832475"/>
          <p14:tracePt t="51547" x="66675" y="5911850"/>
          <p14:tracePt t="51564" x="73025" y="5972175"/>
          <p14:tracePt t="51581" x="79375" y="6035675"/>
          <p14:tracePt t="51598" x="85725" y="6105525"/>
          <p14:tracePt t="51615" x="85725" y="6149975"/>
          <p14:tracePt t="51631" x="85725" y="6178550"/>
          <p14:tracePt t="51648" x="98425" y="6219825"/>
          <p14:tracePt t="51664" x="117475" y="6242050"/>
          <p14:tracePt t="51680" x="130175" y="6273800"/>
          <p14:tracePt t="51697" x="142875" y="6296025"/>
          <p14:tracePt t="51714" x="155575" y="6318250"/>
          <p14:tracePt t="51732" x="171450" y="6327775"/>
          <p14:tracePt t="51748" x="180975" y="6343650"/>
          <p14:tracePt t="51764" x="190500" y="6353175"/>
          <p14:tracePt t="51781" x="200025" y="6369050"/>
          <p14:tracePt t="51797" x="231775" y="6369050"/>
          <p14:tracePt t="51814" x="254000" y="6369050"/>
          <p14:tracePt t="51831" x="292100" y="6375400"/>
          <p14:tracePt t="51848" x="355600" y="6375400"/>
          <p14:tracePt t="51864" x="406400" y="6375400"/>
          <p14:tracePt t="51881" x="457200" y="6375400"/>
          <p14:tracePt t="51898" x="552450" y="6375400"/>
          <p14:tracePt t="51914" x="615950" y="6356350"/>
          <p14:tracePt t="51931" x="692150" y="6340475"/>
          <p14:tracePt t="51948" x="790575" y="6324600"/>
          <p14:tracePt t="51965" x="850900" y="6324600"/>
          <p14:tracePt t="51982" x="895350" y="6324600"/>
          <p14:tracePt t="51998" x="981075" y="6324600"/>
          <p14:tracePt t="52015" x="1041400" y="6324600"/>
          <p14:tracePt t="52031" x="1108075" y="6324600"/>
          <p14:tracePt t="52048" x="1196975" y="6318250"/>
          <p14:tracePt t="52064" x="1247775" y="6305550"/>
          <p14:tracePt t="52081" x="1301750" y="6299200"/>
          <p14:tracePt t="52098" x="1365250" y="6286500"/>
          <p14:tracePt t="52115" x="1400175" y="6286500"/>
          <p14:tracePt t="52131" x="1454150" y="6286500"/>
          <p14:tracePt t="52148" x="1514475" y="6286500"/>
          <p14:tracePt t="52165" x="1558925" y="6286500"/>
          <p14:tracePt t="52181" x="1619250" y="6286500"/>
          <p14:tracePt t="52182" x="1644650" y="6286500"/>
          <p14:tracePt t="52197" x="1698625" y="6273800"/>
          <p14:tracePt t="52214" x="1758950" y="6267450"/>
          <p14:tracePt t="52231" x="1809750" y="6251575"/>
          <p14:tracePt t="52248" x="1873250" y="6251575"/>
          <p14:tracePt t="52265" x="1911350" y="6251575"/>
          <p14:tracePt t="52281" x="1968500" y="6251575"/>
          <p14:tracePt t="52298" x="2095500" y="6245225"/>
          <p14:tracePt t="52314" x="2165350" y="6245225"/>
          <p14:tracePt t="52330" x="2219325" y="6245225"/>
          <p14:tracePt t="52347" x="2282825" y="6219825"/>
          <p14:tracePt t="52365" x="2314575" y="6207125"/>
          <p14:tracePt t="52381" x="2336800" y="6207125"/>
          <p14:tracePt t="52398" x="2355850" y="6197600"/>
          <p14:tracePt t="52415" x="2365375" y="6197600"/>
          <p14:tracePt t="52431" x="2387600" y="6191250"/>
          <p14:tracePt t="52447" x="2403475" y="6184900"/>
          <p14:tracePt t="52464" x="2413000" y="6184900"/>
          <p14:tracePt t="52481" x="2422525" y="6181725"/>
          <p14:tracePt t="52498" x="2428875" y="6159500"/>
          <p14:tracePt t="52515" x="2428875" y="6149975"/>
          <p14:tracePt t="52531" x="2428875" y="6140450"/>
          <p14:tracePt t="52548" x="2428875" y="6137275"/>
          <p14:tracePt t="52583" x="2428875" y="6130925"/>
          <p14:tracePt t="52597" x="2428875" y="6115050"/>
          <p14:tracePt t="52614" x="2428875" y="6105525"/>
          <p14:tracePt t="52630" x="2425700" y="6083300"/>
          <p14:tracePt t="52647" x="2413000" y="6042025"/>
          <p14:tracePt t="52664" x="2403475" y="6026150"/>
          <p14:tracePt t="52681" x="2390775" y="6016625"/>
          <p14:tracePt t="52698" x="2371725" y="5988050"/>
          <p14:tracePt t="52714" x="2359025" y="5972175"/>
          <p14:tracePt t="52730" x="2349500" y="5943600"/>
          <p14:tracePt t="52747" x="2311400" y="5892800"/>
          <p14:tracePt t="52765" x="2282825" y="5835650"/>
          <p14:tracePt t="52781" x="2244725" y="5778500"/>
          <p14:tracePt t="52798" x="2200275" y="5718175"/>
          <p14:tracePt t="52815" x="2152650" y="5689600"/>
          <p14:tracePt t="52832" x="2105025" y="5657850"/>
          <p14:tracePt t="52848" x="2000250" y="5610225"/>
          <p14:tracePt t="52864" x="1898650" y="5562600"/>
          <p14:tracePt t="52880" x="1778000" y="5527675"/>
          <p14:tracePt t="52897" x="1641475" y="5470525"/>
          <p14:tracePt t="52914" x="1552575" y="5438775"/>
          <p14:tracePt t="52931" x="1463675" y="5397500"/>
          <p14:tracePt t="52948" x="1346200" y="5359400"/>
          <p14:tracePt t="52964" x="1282700" y="5337175"/>
          <p14:tracePt t="52980" x="1222375" y="5337175"/>
          <p14:tracePt t="52998" x="1136650" y="5340350"/>
          <p14:tracePt t="53014" x="1069975" y="5362575"/>
          <p14:tracePt t="53031" x="1012825" y="5375275"/>
          <p14:tracePt t="53048" x="939800" y="5422900"/>
          <p14:tracePt t="53064" x="892175" y="5448300"/>
          <p14:tracePt t="53082" x="860425" y="5473700"/>
          <p14:tracePt t="53098" x="803275" y="5511800"/>
          <p14:tracePt t="53114" x="739775" y="5540375"/>
          <p14:tracePt t="53131" x="669925" y="5578475"/>
          <p14:tracePt t="53147" x="574675" y="5632450"/>
          <p14:tracePt t="53164" x="527050" y="5657850"/>
          <p14:tracePt t="53181" x="488950" y="5683250"/>
          <p14:tracePt t="53198" x="441325" y="5737225"/>
          <p14:tracePt t="53215" x="400050" y="5778500"/>
          <p14:tracePt t="53232" x="336550" y="5816600"/>
          <p14:tracePt t="53248" x="301625" y="5848350"/>
          <p14:tracePt t="53265" x="273050" y="5861050"/>
          <p14:tracePt t="53281" x="247650" y="5873750"/>
          <p14:tracePt t="53297" x="228600" y="5892800"/>
          <p14:tracePt t="53314" x="222250" y="5902325"/>
          <p14:tracePt t="53331" x="222250" y="5918200"/>
          <p14:tracePt t="53348" x="234950" y="5943600"/>
          <p14:tracePt t="53364" x="247650" y="5962650"/>
          <p14:tracePt t="53382" x="263525" y="5988050"/>
          <p14:tracePt t="53398" x="276225" y="6016625"/>
          <p14:tracePt t="53414" x="304800" y="6042025"/>
          <p14:tracePt t="53432" x="361950" y="6111875"/>
          <p14:tracePt t="53447" x="403225" y="6159500"/>
          <p14:tracePt t="53464" x="476250" y="6226175"/>
          <p14:tracePt t="53480" x="546100" y="6280150"/>
          <p14:tracePt t="53498" x="628650" y="6353175"/>
          <p14:tracePt t="53515" x="679450" y="6397625"/>
          <p14:tracePt t="53532" x="736600" y="6445250"/>
          <p14:tracePt t="53548" x="768350" y="6470650"/>
          <p14:tracePt t="53565" x="815975" y="6502400"/>
          <p14:tracePt t="53791" x="2219325" y="6511925"/>
          <p14:tracePt t="53800" x="2244725" y="6505575"/>
          <p14:tracePt t="53814" x="2301875" y="6486525"/>
          <p14:tracePt t="53832" x="2374900" y="6457950"/>
          <p14:tracePt t="53848" x="2428875" y="6445250"/>
          <p14:tracePt t="53864" x="2492375" y="6423025"/>
          <p14:tracePt t="53880" x="2546350" y="6410325"/>
          <p14:tracePt t="53897" x="2609850" y="6391275"/>
          <p14:tracePt t="53914" x="2641600" y="6378575"/>
          <p14:tracePt t="53932" x="2682875" y="6350000"/>
          <p14:tracePt t="53948" x="2701925" y="6337300"/>
          <p14:tracePt t="53964" x="2720975" y="6327775"/>
          <p14:tracePt t="53981" x="2749550" y="6299200"/>
          <p14:tracePt t="53997" x="2765425" y="6283325"/>
          <p14:tracePt t="54014" x="2790825" y="6261100"/>
          <p14:tracePt t="54031" x="2816225" y="6178550"/>
          <p14:tracePt t="54047" x="2828925" y="6124575"/>
          <p14:tracePt t="54064" x="2828925" y="6064250"/>
          <p14:tracePt t="54081" x="2822575" y="6007100"/>
          <p14:tracePt t="54098" x="2809875" y="5978525"/>
          <p14:tracePt t="54114" x="2797175" y="5962650"/>
          <p14:tracePt t="54131" x="2755900" y="5930900"/>
          <p14:tracePt t="54147" x="2724150" y="5892800"/>
          <p14:tracePt t="54164" x="2670175" y="5838825"/>
          <p14:tracePt t="54182" x="2581275" y="5765800"/>
          <p14:tracePt t="54198" x="2511425" y="5727700"/>
          <p14:tracePt t="54215" x="2444750" y="5689600"/>
          <p14:tracePt t="54232" x="2336800" y="5645150"/>
          <p14:tracePt t="54247" x="2219325" y="5626100"/>
          <p14:tracePt t="54264" x="2111375" y="5600700"/>
          <p14:tracePt t="54281" x="1958975" y="5594350"/>
          <p14:tracePt t="54298" x="1866900" y="5594350"/>
          <p14:tracePt t="54314" x="1774825" y="5594350"/>
          <p14:tracePt t="54332" x="1666875" y="5594350"/>
          <p14:tracePt t="54347" x="1606550" y="5594350"/>
          <p14:tracePt t="54364" x="1546225" y="5594350"/>
          <p14:tracePt t="54381" x="1416050" y="5607050"/>
          <p14:tracePt t="54397" x="1343025" y="5622925"/>
          <p14:tracePt t="54414" x="1289050" y="5635625"/>
          <p14:tracePt t="54431" x="1238250" y="5654675"/>
          <p14:tracePt t="54447" x="1209675" y="5664200"/>
          <p14:tracePt t="54465" x="1177925" y="5683250"/>
          <p14:tracePt t="54481" x="1120775" y="5702300"/>
          <p14:tracePt t="54498" x="1076325" y="5715000"/>
          <p14:tracePt t="54514" x="1044575" y="5727700"/>
          <p14:tracePt t="54531" x="1003300" y="5753100"/>
          <p14:tracePt t="54547" x="984250" y="5762625"/>
          <p14:tracePt t="54565" x="974725" y="5772150"/>
          <p14:tracePt t="54582" x="955675" y="5778500"/>
          <p14:tracePt t="54598" x="946150" y="5778500"/>
          <p14:tracePt t="54615" x="936625" y="5778500"/>
          <p14:tracePt t="54631" x="927100" y="5778500"/>
          <p14:tracePt t="59330" x="1009650" y="5784850"/>
          <p14:tracePt t="59337" x="1187450" y="5807075"/>
          <p14:tracePt t="59348" x="1387475" y="5832475"/>
          <p14:tracePt t="59368" x="2454275" y="6022975"/>
          <p14:tracePt t="59388" x="3987800" y="6499225"/>
          <p14:tracePt t="59415" x="6118225" y="6854825"/>
          <p14:tracePt t="59450" x="7854950" y="6854825"/>
          <p14:tracePt t="59466" x="8201025" y="6854825"/>
          <p14:tracePt t="59482" x="8359775" y="6854825"/>
          <p14:tracePt t="59497" x="8442325" y="6854825"/>
          <p14:tracePt t="59514" x="8521700" y="6854825"/>
          <p14:tracePt t="59530" x="8553450" y="6854825"/>
          <p14:tracePt t="59546" x="8585200" y="6854825"/>
          <p14:tracePt t="59563" x="8610600" y="6854825"/>
          <p14:tracePt t="59581" x="8620125" y="6854825"/>
          <p14:tracePt t="59598" x="8629650" y="6854825"/>
          <p14:tracePt t="59615" x="8623300" y="6854825"/>
          <p14:tracePt t="59631" x="8607425" y="6854825"/>
          <p14:tracePt t="59647" x="8578850" y="6854825"/>
          <p14:tracePt t="59663" x="8515350" y="6851650"/>
          <p14:tracePt t="59680" x="8470900" y="6838950"/>
          <p14:tracePt t="59696" x="8426450" y="6826250"/>
          <p14:tracePt t="59713" x="8397875" y="6813550"/>
          <p14:tracePt t="60042" x="8369300" y="6797675"/>
          <p14:tracePt t="60049" x="8340725" y="6784975"/>
          <p14:tracePt t="60063" x="8293100" y="6762750"/>
          <p14:tracePt t="60080" x="8248650" y="6737350"/>
          <p14:tracePt t="60097" x="8210550" y="6724650"/>
          <p14:tracePt t="60130" x="8045450" y="6642100"/>
          <p14:tracePt t="60164" x="7924800" y="6604000"/>
          <p14:tracePt t="60181" x="7896225" y="6604000"/>
          <p14:tracePt t="60197" x="7886700" y="6604000"/>
          <p14:tracePt t="60213" x="7880350" y="6604000"/>
          <p14:tracePt t="60230" x="7883525" y="6610350"/>
          <p14:tracePt t="60248" x="7893050" y="6619875"/>
          <p14:tracePt t="60264" x="7908925" y="6632575"/>
          <p14:tracePt t="60281" x="7924800" y="6635750"/>
          <p14:tracePt t="60297" x="7934325" y="6635750"/>
          <p14:tracePt t="60313" x="7947025" y="6635750"/>
          <p14:tracePt t="60331" x="7956550" y="6635750"/>
          <p14:tracePt t="60347" x="7969250" y="6635750"/>
          <p14:tracePt t="60363" x="7972425" y="6635750"/>
          <p14:tracePt t="60400" x="7972425" y="6629400"/>
          <p14:tracePt t="60414" x="7959725" y="6619875"/>
          <p14:tracePt t="60431" x="7950200" y="6619875"/>
          <p14:tracePt t="60447" x="7940675" y="6619875"/>
          <p14:tracePt t="60492" x="7943850" y="6619875"/>
          <p14:tracePt t="60499" x="7947025" y="6619875"/>
          <p14:tracePt t="60513" x="7953375" y="6619875"/>
          <p14:tracePt t="60564" x="7950200" y="6619875"/>
          <p14:tracePt t="60570" x="7947025" y="6619875"/>
          <p14:tracePt t="60899" x="7953375" y="6626225"/>
          <p14:tracePt t="60906" x="7966075" y="6638925"/>
          <p14:tracePt t="60914" x="7978775" y="6645275"/>
          <p14:tracePt t="60930" x="7988300" y="6654800"/>
          <p14:tracePt t="60947" x="8004175" y="6661150"/>
          <p14:tracePt t="60963" x="8016875" y="6661150"/>
          <p14:tracePt t="60980" x="8026400" y="6661150"/>
          <p14:tracePt t="61049" x="8020050" y="6661150"/>
          <p14:tracePt t="61063" x="8010525" y="6661150"/>
          <p14:tracePt t="61080" x="8001000" y="6661150"/>
          <p14:tracePt t="61098" x="7985125" y="6661150"/>
          <p14:tracePt t="61114" x="7972425" y="6661150"/>
          <p14:tracePt t="61131" x="7962900" y="6661150"/>
          <p14:tracePt t="61147" x="7953375" y="6661150"/>
          <p14:tracePt t="61163" x="7937500" y="6661150"/>
          <p14:tracePt t="61179" x="7915275" y="6657975"/>
          <p14:tracePt t="61196" x="7870825" y="6651625"/>
          <p14:tracePt t="61213" x="7807325" y="6638925"/>
          <p14:tracePt t="61230" x="7785100" y="6632575"/>
          <p14:tracePt t="61247" x="7753350" y="6619875"/>
          <p14:tracePt t="61263" x="7715250" y="6619875"/>
          <p14:tracePt t="61280" x="7689850" y="6610350"/>
          <p14:tracePt t="61297" x="7651750" y="6597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altLang="fr-FR" b="1">
                <a:solidFill>
                  <a:schemeClr val="hlink"/>
                </a:solidFill>
              </a:rPr>
              <a:t>                                     </a:t>
            </a:r>
            <a:endParaRPr lang="fr-FR" altLang="fr-FR" b="1">
              <a:solidFill>
                <a:srgbClr val="3333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fr-FR" altLang="fr-FR" b="1">
              <a:solidFill>
                <a:srgbClr val="3366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altLang="fr-FR" sz="2800" b="1">
                <a:solidFill>
                  <a:srgbClr val="336600"/>
                </a:solidFill>
              </a:rPr>
              <a:t>- </a:t>
            </a:r>
            <a:r>
              <a:rPr lang="fr-FR" altLang="fr-FR" sz="2800" b="1" u="sng">
                <a:solidFill>
                  <a:srgbClr val="336600"/>
                </a:solidFill>
              </a:rPr>
              <a:t>Décrire</a:t>
            </a:r>
            <a:r>
              <a:rPr lang="fr-FR" altLang="fr-FR" sz="2800" b="1">
                <a:solidFill>
                  <a:srgbClr val="336600"/>
                </a:solidFill>
              </a:rPr>
              <a:t> un taxon = </a:t>
            </a:r>
            <a:r>
              <a:rPr lang="fr-FR" altLang="fr-FR" sz="2800" b="1" u="sng">
                <a:solidFill>
                  <a:srgbClr val="336600"/>
                </a:solidFill>
              </a:rPr>
              <a:t>analyser tous ses caractères.</a:t>
            </a:r>
            <a:r>
              <a:rPr lang="fr-FR" altLang="fr-FR" sz="2800" b="1">
                <a:solidFill>
                  <a:srgbClr val="336600"/>
                </a:solidFill>
              </a:rPr>
              <a:t> </a:t>
            </a:r>
            <a:endParaRPr lang="fr-FR" altLang="fr-FR" sz="2800" b="1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fr-FR" altLang="fr-FR" sz="2800" b="1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fr-FR" altLang="fr-FR" sz="2800" b="1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altLang="fr-FR" sz="2800" b="1">
                <a:solidFill>
                  <a:srgbClr val="FF0066"/>
                </a:solidFill>
              </a:rPr>
              <a:t>- Le </a:t>
            </a:r>
            <a:r>
              <a:rPr lang="fr-FR" altLang="fr-FR" sz="2800" b="1" u="sng">
                <a:solidFill>
                  <a:srgbClr val="FF0066"/>
                </a:solidFill>
              </a:rPr>
              <a:t>nommer</a:t>
            </a:r>
            <a:r>
              <a:rPr lang="fr-FR" altLang="fr-FR" sz="2800" b="1">
                <a:solidFill>
                  <a:srgbClr val="FF0066"/>
                </a:solidFill>
              </a:rPr>
              <a:t> =  lui donner un </a:t>
            </a:r>
            <a:r>
              <a:rPr lang="fr-FR" altLang="fr-FR" sz="2800" b="1" u="sng">
                <a:solidFill>
                  <a:srgbClr val="FF0066"/>
                </a:solidFill>
              </a:rPr>
              <a:t>nom scientifique correct</a:t>
            </a:r>
            <a:r>
              <a:rPr lang="fr-FR" altLang="fr-FR" sz="2800" b="1">
                <a:solidFill>
                  <a:srgbClr val="FF0066"/>
                </a:solidFill>
              </a:rPr>
              <a:t> selon les priorités du  </a:t>
            </a:r>
            <a:r>
              <a:rPr lang="fr-FR" altLang="fr-FR" sz="2800" b="1">
                <a:solidFill>
                  <a:schemeClr val="accent2"/>
                </a:solidFill>
              </a:rPr>
              <a:t>Code Internationale de la Nomenclature Botanique</a:t>
            </a:r>
            <a:r>
              <a:rPr lang="fr-FR" altLang="fr-FR" sz="2800">
                <a:solidFill>
                  <a:schemeClr val="accent2"/>
                </a:solidFill>
              </a:rPr>
              <a:t> </a:t>
            </a:r>
            <a:r>
              <a:rPr lang="fr-FR" altLang="fr-FR" sz="2800">
                <a:solidFill>
                  <a:schemeClr val="hlink"/>
                </a:solidFill>
              </a:rPr>
              <a:t>(</a:t>
            </a:r>
            <a:r>
              <a:rPr lang="fr-FR" altLang="fr-FR" sz="2800" b="1">
                <a:solidFill>
                  <a:schemeClr val="hlink"/>
                </a:solidFill>
              </a:rPr>
              <a:t>CINB).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fr-FR" altLang="fr-FR" sz="2800" b="1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fr-FR" altLang="fr-FR" sz="2800" b="1">
              <a:solidFill>
                <a:srgbClr val="0099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altLang="fr-FR" sz="2800" b="1">
                <a:solidFill>
                  <a:srgbClr val="009900"/>
                </a:solidFill>
              </a:rPr>
              <a:t>- Le </a:t>
            </a:r>
            <a:r>
              <a:rPr lang="fr-FR" altLang="fr-FR" sz="2800" b="1" u="sng">
                <a:solidFill>
                  <a:srgbClr val="009900"/>
                </a:solidFill>
              </a:rPr>
              <a:t>classer</a:t>
            </a:r>
            <a:r>
              <a:rPr lang="fr-FR" altLang="fr-FR" sz="2800" b="1">
                <a:solidFill>
                  <a:srgbClr val="009900"/>
                </a:solidFill>
              </a:rPr>
              <a:t> = placer le taxon dans </a:t>
            </a:r>
            <a:r>
              <a:rPr lang="fr-FR" altLang="fr-FR" sz="2800" b="1" u="sng">
                <a:solidFill>
                  <a:srgbClr val="009900"/>
                </a:solidFill>
              </a:rPr>
              <a:t>un rang taxinomique de la hiérarchie systématique selon CINB.</a:t>
            </a:r>
          </a:p>
        </p:txBody>
      </p:sp>
      <p:pic>
        <p:nvPicPr>
          <p:cNvPr id="1843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3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6" x="7651750" y="6562725"/>
          <p14:tracePt t="1703" x="7645400" y="6502400"/>
          <p14:tracePt t="1719" x="7620000" y="6394450"/>
          <p14:tracePt t="1736" x="7559675" y="6280150"/>
          <p14:tracePt t="1752" x="7445375" y="6124575"/>
          <p14:tracePt t="1769" x="7337425" y="5997575"/>
          <p14:tracePt t="1786" x="7207250" y="5848350"/>
          <p14:tracePt t="1819" x="6769100" y="5410200"/>
          <p14:tracePt t="1853" x="6261100" y="4864100"/>
          <p14:tracePt t="1870" x="6099175" y="4686300"/>
          <p14:tracePt t="1886" x="5972175" y="4565650"/>
          <p14:tracePt t="1903" x="5791200" y="4413250"/>
          <p14:tracePt t="1919" x="5686425" y="4324350"/>
          <p14:tracePt t="1936" x="5594350" y="4248150"/>
          <p14:tracePt t="1953" x="5448300" y="4146550"/>
          <p14:tracePt t="1969" x="5365750" y="4089400"/>
          <p14:tracePt t="1986" x="5299075" y="4051300"/>
          <p14:tracePt t="2002" x="5178425" y="3971925"/>
          <p14:tracePt t="2019" x="5029200" y="3879850"/>
          <p14:tracePt t="2035" x="4860925" y="3784600"/>
          <p14:tracePt t="2052" x="4597400" y="3654425"/>
          <p14:tracePt t="2070" x="4422775" y="3606800"/>
          <p14:tracePt t="2086" x="4257675" y="3562350"/>
          <p14:tracePt t="2103" x="4035425" y="3524250"/>
          <p14:tracePt t="2119" x="3908425" y="3508375"/>
          <p14:tracePt t="2135" x="3819525" y="3486150"/>
          <p14:tracePt t="2152" x="3654425" y="3460750"/>
          <p14:tracePt t="2169" x="3559175" y="3463925"/>
          <p14:tracePt t="2489" x="3549650" y="3463925"/>
          <p14:tracePt t="2496" x="3521075" y="3460750"/>
          <p14:tracePt t="2504" x="3473450" y="3444875"/>
          <p14:tracePt t="2519" x="3349625" y="3371850"/>
          <p14:tracePt t="2536" x="3200400" y="3270250"/>
          <p14:tracePt t="2553" x="3032125" y="3130550"/>
          <p14:tracePt t="2568" x="2911475" y="3000375"/>
          <p14:tracePt t="2585" x="2794000" y="2863850"/>
          <p14:tracePt t="2602" x="2641600" y="2701925"/>
          <p14:tracePt t="2620" x="2568575" y="2628900"/>
          <p14:tracePt t="2636" x="2495550" y="2565400"/>
          <p14:tracePt t="2652" x="2422525" y="2486025"/>
          <p14:tracePt t="2669" x="2378075" y="2416175"/>
          <p14:tracePt t="2685" x="2327275" y="2365375"/>
          <p14:tracePt t="2703" x="2279650" y="2298700"/>
          <p14:tracePt t="2719" x="2254250" y="2266950"/>
          <p14:tracePt t="2735" x="2241550" y="2241550"/>
          <p14:tracePt t="2753" x="2222500" y="2219325"/>
          <p14:tracePt t="2768" x="2212975" y="2209800"/>
          <p14:tracePt t="2786" x="2203450" y="2200275"/>
          <p14:tracePt t="2803" x="2184400" y="2165350"/>
          <p14:tracePt t="2819" x="2168525" y="2143125"/>
          <p14:tracePt t="2836" x="2146300" y="2095500"/>
          <p14:tracePt t="2853" x="2101850" y="2038350"/>
          <p14:tracePt t="2869" x="2063750" y="2012950"/>
          <p14:tracePt t="2886" x="2016125" y="1987550"/>
          <p14:tracePt t="2903" x="1939925" y="1936750"/>
          <p14:tracePt t="2919" x="1895475" y="1917700"/>
          <p14:tracePt t="2936" x="1857375" y="1898650"/>
          <p14:tracePt t="2953" x="1793875" y="1873250"/>
          <p14:tracePt t="2969" x="1746250" y="1841500"/>
          <p14:tracePt t="2985" x="1698625" y="1819275"/>
          <p14:tracePt t="3003" x="1635125" y="1787525"/>
          <p14:tracePt t="3019" x="1597025" y="1762125"/>
          <p14:tracePt t="3036" x="1565275" y="1749425"/>
          <p14:tracePt t="3053" x="1530350" y="1733550"/>
          <p14:tracePt t="3069" x="1498600" y="1714500"/>
          <p14:tracePt t="3086" x="1476375" y="1701800"/>
          <p14:tracePt t="3089" x="1457325" y="1695450"/>
          <p14:tracePt t="3102" x="1435100" y="1682750"/>
          <p14:tracePt t="3119" x="1409700" y="1673225"/>
          <p14:tracePt t="3135" x="1377950" y="1654175"/>
          <p14:tracePt t="3152" x="1365250" y="1647825"/>
          <p14:tracePt t="3169" x="1355725" y="1647825"/>
          <p14:tracePt t="3186" x="1339850" y="1647825"/>
          <p14:tracePt t="3219" x="1343025" y="1644650"/>
          <p14:tracePt t="3235" x="1365250" y="1631950"/>
          <p14:tracePt t="3252" x="1412875" y="1616075"/>
          <p14:tracePt t="3268" x="1444625" y="1597025"/>
          <p14:tracePt t="3286" x="1489075" y="1584325"/>
          <p14:tracePt t="3302" x="1539875" y="1565275"/>
          <p14:tracePt t="3319" x="1568450" y="1552575"/>
          <p14:tracePt t="3336" x="1606550" y="1533525"/>
          <p14:tracePt t="3352" x="1673225" y="1514475"/>
          <p14:tracePt t="3368" x="1701800" y="1501775"/>
          <p14:tracePt t="3385" x="1739900" y="1489075"/>
          <p14:tracePt t="3403" x="1797050" y="1463675"/>
          <p14:tracePt t="3419" x="1835150" y="1457325"/>
          <p14:tracePt t="3436" x="1863725" y="1457325"/>
          <p14:tracePt t="3453" x="1895475" y="1457325"/>
          <p14:tracePt t="3469" x="1927225" y="1457325"/>
          <p14:tracePt t="3486" x="1962150" y="1457325"/>
          <p14:tracePt t="3502" x="2025650" y="1457325"/>
          <p14:tracePt t="3519" x="2070100" y="1457325"/>
          <p14:tracePt t="3535" x="2111375" y="1457325"/>
          <p14:tracePt t="3553" x="2197100" y="1457325"/>
          <p14:tracePt t="3570" x="2260600" y="1470025"/>
          <p14:tracePt t="3586" x="2320925" y="1482725"/>
          <p14:tracePt t="3603" x="2384425" y="1489075"/>
          <p14:tracePt t="3619" x="2422525" y="1489075"/>
          <p14:tracePt t="3635" x="2463800" y="1489075"/>
          <p14:tracePt t="3652" x="2527300" y="1485900"/>
          <p14:tracePt t="3669" x="2571750" y="1473200"/>
          <p14:tracePt t="3687" x="2619375" y="1473200"/>
          <p14:tracePt t="3703" x="2635250" y="1473200"/>
          <p14:tracePt t="3719" x="2644775" y="1473200"/>
          <p14:tracePt t="3736" x="2654300" y="1473200"/>
          <p14:tracePt t="3752" x="2676525" y="1473200"/>
          <p14:tracePt t="3769" x="2686050" y="1473200"/>
          <p14:tracePt t="3785" x="2689225" y="1470025"/>
          <p14:tracePt t="3802" x="2698750" y="1454150"/>
          <p14:tracePt t="3837" x="2708275" y="1447800"/>
          <p14:tracePt t="3853" x="2720975" y="1447800"/>
          <p14:tracePt t="3888" x="2724150" y="1447800"/>
          <p14:tracePt t="3902" x="2730500" y="1447800"/>
          <p14:tracePt t="3918" x="2733675" y="1438275"/>
          <p14:tracePt t="3936" x="2733675" y="1435100"/>
          <p14:tracePt t="4645" x="2740025" y="1441450"/>
          <p14:tracePt t="4651" x="2740025" y="1447800"/>
          <p14:tracePt t="4669" x="2749550" y="1457325"/>
          <p14:tracePt t="4687" x="2755900" y="1466850"/>
          <p14:tracePt t="4703" x="2765425" y="1466850"/>
          <p14:tracePt t="4719" x="2774950" y="1466850"/>
          <p14:tracePt t="4752" x="2822575" y="1454150"/>
          <p14:tracePt t="4786" x="2933700" y="1400175"/>
          <p14:tracePt t="4802" x="2990850" y="1365250"/>
          <p14:tracePt t="4819" x="3051175" y="1320800"/>
          <p14:tracePt t="4836" x="3133725" y="1273175"/>
          <p14:tracePt t="4853" x="3203575" y="1241425"/>
          <p14:tracePt t="4870" x="3241675" y="1222375"/>
          <p14:tracePt t="4885" x="3298825" y="1203325"/>
          <p14:tracePt t="4902" x="3327400" y="1203325"/>
          <p14:tracePt t="4919" x="3349625" y="1196975"/>
          <p14:tracePt t="4936" x="3375025" y="1193800"/>
          <p14:tracePt t="4952" x="3384550" y="1193800"/>
          <p14:tracePt t="4968" x="3394075" y="1187450"/>
          <p14:tracePt t="4985" x="3409950" y="1187450"/>
          <p14:tracePt t="5003" x="3425825" y="1187450"/>
          <p14:tracePt t="5019" x="3435350" y="1184275"/>
          <p14:tracePt t="5036" x="3454400" y="1171575"/>
          <p14:tracePt t="5052" x="3482975" y="1171575"/>
          <p14:tracePt t="5069" x="3508375" y="1168400"/>
          <p14:tracePt t="5086" x="3556000" y="1168400"/>
          <p14:tracePt t="5102" x="3578225" y="1168400"/>
          <p14:tracePt t="5119" x="3606800" y="1168400"/>
          <p14:tracePt t="5122" x="3622675" y="1168400"/>
          <p14:tracePt t="5136" x="3660775" y="1168400"/>
          <p14:tracePt t="5157" x="3740150" y="1168400"/>
          <p14:tracePt t="5168" x="3765550" y="1168400"/>
          <p14:tracePt t="5186" x="3860800" y="1171575"/>
          <p14:tracePt t="5202" x="3905250" y="1171575"/>
          <p14:tracePt t="5220" x="3946525" y="1171575"/>
          <p14:tracePt t="5236" x="4003675" y="1171575"/>
          <p14:tracePt t="5252" x="4044950" y="1171575"/>
          <p14:tracePt t="5269" x="4076700" y="1171575"/>
          <p14:tracePt t="5285" x="4130675" y="1168400"/>
          <p14:tracePt t="5302" x="4168775" y="1149350"/>
          <p14:tracePt t="5318" x="4194175" y="1136650"/>
          <p14:tracePt t="5336" x="4229100" y="1120775"/>
          <p14:tracePt t="5352" x="4238625" y="1120775"/>
          <p14:tracePt t="5368" x="4248150" y="1120775"/>
          <p14:tracePt t="5622" x="4251325" y="1120775"/>
          <p14:tracePt t="5629" x="4257675" y="1120775"/>
          <p14:tracePt t="5636" x="4260850" y="1120775"/>
          <p14:tracePt t="5652" x="4273550" y="1127125"/>
          <p14:tracePt t="5669" x="4283075" y="1130300"/>
          <p14:tracePt t="5686" x="4330700" y="1149350"/>
          <p14:tracePt t="5702" x="4375150" y="1149350"/>
          <p14:tracePt t="5719" x="4419600" y="1155700"/>
          <p14:tracePt t="5736" x="4479925" y="1155700"/>
          <p14:tracePt t="5752" x="4524375" y="1155700"/>
          <p14:tracePt t="5769" x="4568825" y="1155700"/>
          <p14:tracePt t="5785" x="4632325" y="1155700"/>
          <p14:tracePt t="5802" x="4667250" y="1155700"/>
          <p14:tracePt t="5819" x="4711700" y="1162050"/>
          <p14:tracePt t="5835" x="4791075" y="1162050"/>
          <p14:tracePt t="5852" x="4841875" y="1162050"/>
          <p14:tracePt t="5869" x="4902200" y="1162050"/>
          <p14:tracePt t="5886" x="4987925" y="1158875"/>
          <p14:tracePt t="5903" x="5041900" y="1136650"/>
          <p14:tracePt t="5919" x="5086350" y="1123950"/>
          <p14:tracePt t="5936" x="5149850" y="1123950"/>
          <p14:tracePt t="5953" x="5203825" y="1123950"/>
          <p14:tracePt t="5969" x="5254625" y="1123950"/>
          <p14:tracePt t="5986" x="5400675" y="1123950"/>
          <p14:tracePt t="6003" x="5483225" y="1123950"/>
          <p14:tracePt t="6019" x="5556250" y="1123950"/>
          <p14:tracePt t="6036" x="5661025" y="1111250"/>
          <p14:tracePt t="6053" x="5730875" y="1111250"/>
          <p14:tracePt t="6069" x="5788025" y="1111250"/>
          <p14:tracePt t="6086" x="5873750" y="1111250"/>
          <p14:tracePt t="6103" x="5937250" y="1120775"/>
          <p14:tracePt t="6118" x="5997575" y="1127125"/>
          <p14:tracePt t="6136" x="6105525" y="1136650"/>
          <p14:tracePt t="6151" x="6165850" y="1136650"/>
          <p14:tracePt t="6173" x="6238875" y="1136650"/>
          <p14:tracePt t="6185" x="6273800" y="1136650"/>
          <p14:tracePt t="6202" x="6296025" y="1136650"/>
          <p14:tracePt t="6219" x="6330950" y="1136650"/>
          <p14:tracePt t="6236" x="6403975" y="1149350"/>
          <p14:tracePt t="6252" x="6467475" y="1162050"/>
          <p14:tracePt t="6269" x="6527800" y="1162050"/>
          <p14:tracePt t="6285" x="6604000" y="1162050"/>
          <p14:tracePt t="6302" x="6654800" y="1162050"/>
          <p14:tracePt t="6320" x="6692900" y="1162050"/>
          <p14:tracePt t="6336" x="6753225" y="1162050"/>
          <p14:tracePt t="6353" x="6807200" y="1162050"/>
          <p14:tracePt t="6369" x="6864350" y="1162050"/>
          <p14:tracePt t="6386" x="6943725" y="1162050"/>
          <p14:tracePt t="6402" x="7004050" y="1162050"/>
          <p14:tracePt t="6418" x="7083425" y="1168400"/>
          <p14:tracePt t="6435" x="7226300" y="1177925"/>
          <p14:tracePt t="6451" x="7286625" y="1177925"/>
          <p14:tracePt t="6469" x="7346950" y="1184275"/>
          <p14:tracePt t="6486" x="7426325" y="1196975"/>
          <p14:tracePt t="6502" x="7493000" y="1219200"/>
          <p14:tracePt t="6519" x="7553325" y="1225550"/>
          <p14:tracePt t="6535" x="7642225" y="1247775"/>
          <p14:tracePt t="6552" x="7705725" y="1254125"/>
          <p14:tracePt t="6568" x="7775575" y="1260475"/>
          <p14:tracePt t="6585" x="7902575" y="1260475"/>
          <p14:tracePt t="6602" x="7978775" y="1276350"/>
          <p14:tracePt t="6618" x="8039100" y="1292225"/>
          <p14:tracePt t="6636" x="8153400" y="1320800"/>
          <p14:tracePt t="6652" x="8283575" y="1355725"/>
          <p14:tracePt t="6669" x="8385175" y="1397000"/>
          <p14:tracePt t="6685" x="8496300" y="1428750"/>
          <p14:tracePt t="6702" x="8559800" y="1435100"/>
          <p14:tracePt t="6719" x="8620125" y="1435100"/>
          <p14:tracePt t="6736" x="8683625" y="1435100"/>
          <p14:tracePt t="6752" x="8712200" y="1435100"/>
          <p14:tracePt t="6769" x="8734425" y="1435100"/>
          <p14:tracePt t="6786" x="8766175" y="1435100"/>
          <p14:tracePt t="6802" x="8782050" y="1441450"/>
          <p14:tracePt t="6819" x="8791575" y="1447800"/>
          <p14:tracePt t="6835" x="8807450" y="1447800"/>
          <p14:tracePt t="6852" x="8816975" y="1447800"/>
          <p14:tracePt t="6956" x="8810625" y="1447800"/>
          <p14:tracePt t="6963" x="8804275" y="1447800"/>
          <p14:tracePt t="6971" x="8794750" y="1447800"/>
          <p14:tracePt t="6985" x="8740775" y="1435100"/>
          <p14:tracePt t="7001" x="8661400" y="1406525"/>
          <p14:tracePt t="7019" x="8553450" y="1371600"/>
          <p14:tracePt t="7036" x="8315325" y="1298575"/>
          <p14:tracePt t="7052" x="8185150" y="1254125"/>
          <p14:tracePt t="7069" x="8010525" y="1219200"/>
          <p14:tracePt t="7085" x="7740650" y="1162050"/>
          <p14:tracePt t="7101" x="7566025" y="1136650"/>
          <p14:tracePt t="7119" x="7381875" y="1098550"/>
          <p14:tracePt t="7135" x="7181850" y="1054100"/>
          <p14:tracePt t="7152" x="7051675" y="1028700"/>
          <p14:tracePt t="7156" x="6991350" y="1009650"/>
          <p14:tracePt t="7170" x="6861175" y="984250"/>
          <p14:tracePt t="7186" x="6775450" y="968375"/>
          <p14:tracePt t="7202" x="6689725" y="946150"/>
          <p14:tracePt t="7220" x="6562725" y="904875"/>
          <p14:tracePt t="7235" x="6508750" y="885825"/>
          <p14:tracePt t="7251" x="6442075" y="863600"/>
          <p14:tracePt t="7270" x="6359525" y="835025"/>
          <p14:tracePt t="7285" x="6299200" y="822325"/>
          <p14:tracePt t="7302" x="6223000" y="806450"/>
          <p14:tracePt t="7320" x="6089650" y="784225"/>
          <p14:tracePt t="7336" x="6003925" y="758825"/>
          <p14:tracePt t="7352" x="5921375" y="752475"/>
          <p14:tracePt t="7369" x="5788025" y="736600"/>
          <p14:tracePt t="7385" x="5718175" y="736600"/>
          <p14:tracePt t="7401" x="5667375" y="736600"/>
          <p14:tracePt t="7420" x="5632450" y="736600"/>
          <p14:tracePt t="7436" x="5603875" y="736600"/>
          <p14:tracePt t="7452" x="5581650" y="739775"/>
          <p14:tracePt t="7470" x="5553075" y="762000"/>
          <p14:tracePt t="7486" x="5537200" y="771525"/>
          <p14:tracePt t="7502" x="5527675" y="781050"/>
          <p14:tracePt t="7518" x="5518150" y="790575"/>
          <p14:tracePt t="7535" x="5495925" y="812800"/>
          <p14:tracePt t="7552" x="5486400" y="822325"/>
          <p14:tracePt t="7570" x="5486400" y="838200"/>
          <p14:tracePt t="7586" x="5486400" y="847725"/>
          <p14:tracePt t="7603" x="5486400" y="857250"/>
          <p14:tracePt t="7620" x="5483225" y="876300"/>
          <p14:tracePt t="7635" x="5483225" y="889000"/>
          <p14:tracePt t="7651" x="5483225" y="898525"/>
          <p14:tracePt t="7669" x="5483225" y="930275"/>
          <p14:tracePt t="7685" x="5483225" y="946150"/>
          <p14:tracePt t="7702" x="5483225" y="955675"/>
          <p14:tracePt t="7720" x="5483225" y="974725"/>
          <p14:tracePt t="7736" x="5483225" y="984250"/>
          <p14:tracePt t="7753" x="5483225" y="1006475"/>
          <p14:tracePt t="7769" x="5483225" y="1047750"/>
          <p14:tracePt t="7785" x="5486400" y="1082675"/>
          <p14:tracePt t="7802" x="5495925" y="1120775"/>
          <p14:tracePt t="7819" x="5521325" y="1171575"/>
          <p14:tracePt t="7835" x="5534025" y="1193800"/>
          <p14:tracePt t="7852" x="5546725" y="1219200"/>
          <p14:tracePt t="7870" x="5559425" y="1231900"/>
          <p14:tracePt t="7886" x="5588000" y="1257300"/>
          <p14:tracePt t="7902" x="5619750" y="1282700"/>
          <p14:tracePt t="7919" x="5715000" y="1333500"/>
          <p14:tracePt t="7935" x="5797550" y="1381125"/>
          <p14:tracePt t="7951" x="5899150" y="1441450"/>
          <p14:tracePt t="7969" x="6083300" y="1536700"/>
          <p14:tracePt t="7986" x="6184900" y="1587500"/>
          <p14:tracePt t="8002" x="6273800" y="1612900"/>
          <p14:tracePt t="8019" x="6394450" y="1635125"/>
          <p14:tracePt t="8036" x="6480175" y="1657350"/>
          <p14:tracePt t="8052" x="6565900" y="1673225"/>
          <p14:tracePt t="8069" x="6721475" y="1698625"/>
          <p14:tracePt t="8085" x="6848475" y="1698625"/>
          <p14:tracePt t="8101" x="6988175" y="1708150"/>
          <p14:tracePt t="8119" x="7159625" y="1708150"/>
          <p14:tracePt t="8135" x="7267575" y="1692275"/>
          <p14:tracePt t="8152" x="7397750" y="1666875"/>
          <p14:tracePt t="8169" x="7524750" y="1619250"/>
          <p14:tracePt t="8185" x="7632700" y="1584325"/>
          <p14:tracePt t="8202" x="7753350" y="1549400"/>
          <p14:tracePt t="8219" x="7940675" y="1524000"/>
          <p14:tracePt t="8235" x="8070850" y="1498600"/>
          <p14:tracePt t="8251" x="8213725" y="1454150"/>
          <p14:tracePt t="8269" x="8388350" y="1368425"/>
          <p14:tracePt t="8285" x="8470900" y="1320800"/>
          <p14:tracePt t="8302" x="8543925" y="1247775"/>
          <p14:tracePt t="8319" x="8651875" y="1120775"/>
          <p14:tracePt t="8335" x="8677275" y="1066800"/>
          <p14:tracePt t="8352" x="8696325" y="1028700"/>
          <p14:tracePt t="8370" x="8718550" y="955675"/>
          <p14:tracePt t="8385" x="8718550" y="885825"/>
          <p14:tracePt t="8402" x="8696325" y="768350"/>
          <p14:tracePt t="8419" x="8648700" y="641350"/>
          <p14:tracePt t="8436" x="8610600" y="571500"/>
          <p14:tracePt t="8452" x="8578850" y="504825"/>
          <p14:tracePt t="8469" x="8505825" y="415925"/>
          <p14:tracePt t="8485" x="8432800" y="358775"/>
          <p14:tracePt t="8502" x="8340725" y="301625"/>
          <p14:tracePt t="8519" x="8188325" y="215900"/>
          <p14:tracePt t="8536" x="8045450" y="152400"/>
          <p14:tracePt t="8553" x="7912100" y="98425"/>
          <p14:tracePt t="8569" x="7718425" y="38100"/>
          <p14:tracePt t="8585" x="7578725" y="22225"/>
          <p14:tracePt t="8601" x="7461250" y="12700"/>
          <p14:tracePt t="8619" x="7321550" y="12700"/>
          <p14:tracePt t="8635" x="7219950" y="12700"/>
          <p14:tracePt t="8652" x="7092950" y="12700"/>
          <p14:tracePt t="8669" x="6953250" y="12700"/>
          <p14:tracePt t="8686" x="6880225" y="15875"/>
          <p14:tracePt t="8702" x="6797675" y="25400"/>
          <p14:tracePt t="8705" x="6759575" y="31750"/>
          <p14:tracePt t="8718" x="6673850" y="53975"/>
          <p14:tracePt t="8735" x="6597650" y="69850"/>
          <p14:tracePt t="8751" x="6534150" y="82550"/>
          <p14:tracePt t="8768" x="6407150" y="133350"/>
          <p14:tracePt t="8785" x="6318250" y="165100"/>
          <p14:tracePt t="8802" x="6242050" y="193675"/>
          <p14:tracePt t="8819" x="6153150" y="244475"/>
          <p14:tracePt t="8836" x="6115050" y="279400"/>
          <p14:tracePt t="8852" x="6083300" y="304800"/>
          <p14:tracePt t="8868" x="6022975" y="349250"/>
          <p14:tracePt t="8884" x="5988050" y="368300"/>
          <p14:tracePt t="8901" x="5946775" y="393700"/>
          <p14:tracePt t="8919" x="5905500" y="419100"/>
          <p14:tracePt t="8936" x="5880100" y="441325"/>
          <p14:tracePt t="8953" x="5848350" y="473075"/>
          <p14:tracePt t="8969" x="5810250" y="517525"/>
          <p14:tracePt t="8985" x="5784850" y="565150"/>
          <p14:tracePt t="9002" x="5765800" y="609600"/>
          <p14:tracePt t="9018" x="5746750" y="654050"/>
          <p14:tracePt t="9035" x="5727700" y="682625"/>
          <p14:tracePt t="9052" x="5715000" y="714375"/>
          <p14:tracePt t="9068" x="5695950" y="777875"/>
          <p14:tracePt t="9085" x="5683250" y="841375"/>
          <p14:tracePt t="9103" x="5664200" y="885825"/>
          <p14:tracePt t="9119" x="5664200" y="942975"/>
          <p14:tracePt t="9135" x="5651500" y="965200"/>
          <p14:tracePt t="9152" x="5645150" y="987425"/>
          <p14:tracePt t="9168" x="5629275" y="1009650"/>
          <p14:tracePt t="9185" x="5626100" y="1019175"/>
          <p14:tracePt t="9201" x="5613400" y="1035050"/>
          <p14:tracePt t="9218" x="5610225" y="1050925"/>
          <p14:tracePt t="9235" x="5610225" y="1060450"/>
          <p14:tracePt t="9252" x="5610225" y="1069975"/>
          <p14:tracePt t="9268" x="5610225" y="1085850"/>
          <p14:tracePt t="9554" x="5610225" y="1089025"/>
          <p14:tracePt t="9575" x="5610225" y="1095375"/>
          <p14:tracePt t="9583" x="5610225" y="1098550"/>
          <p14:tracePt t="9590" x="5610225" y="1104900"/>
          <p14:tracePt t="9603" x="5610225" y="1108075"/>
          <p14:tracePt t="9619" x="5626100" y="1136650"/>
          <p14:tracePt t="9635" x="5638800" y="1158875"/>
          <p14:tracePt t="9652" x="5648325" y="1181100"/>
          <p14:tracePt t="9669" x="5664200" y="1196975"/>
          <p14:tracePt t="9685" x="5680075" y="1206500"/>
          <p14:tracePt t="9702" x="5689600" y="1228725"/>
          <p14:tracePt t="9718" x="5708650" y="1263650"/>
          <p14:tracePt t="9735" x="5718175" y="1292225"/>
          <p14:tracePt t="9752" x="5749925" y="1317625"/>
          <p14:tracePt t="9769" x="5813425" y="1371600"/>
          <p14:tracePt t="9785" x="5851525" y="1397000"/>
          <p14:tracePt t="9802" x="5889625" y="1425575"/>
          <p14:tracePt t="9818" x="5934075" y="1444625"/>
          <p14:tracePt t="9835" x="5956300" y="1454150"/>
          <p14:tracePt t="9852" x="5978525" y="1460500"/>
          <p14:tracePt t="9868" x="6061075" y="1485900"/>
          <p14:tracePt t="9884" x="6111875" y="1501775"/>
          <p14:tracePt t="9902" x="6197600" y="1514475"/>
          <p14:tracePt t="9918" x="6318250" y="1530350"/>
          <p14:tracePt t="9935" x="6378575" y="1530350"/>
          <p14:tracePt t="9951" x="6461125" y="1527175"/>
          <p14:tracePt t="9968" x="6584950" y="1501775"/>
          <p14:tracePt t="9985" x="6635750" y="1495425"/>
          <p14:tracePt t="10002" x="6696075" y="1495425"/>
          <p14:tracePt t="10018" x="6832600" y="1495425"/>
          <p14:tracePt t="10035" x="6937375" y="1495425"/>
          <p14:tracePt t="10052" x="7042150" y="1495425"/>
          <p14:tracePt t="10068" x="7172325" y="1479550"/>
          <p14:tracePt t="10085" x="7261225" y="1447800"/>
          <p14:tracePt t="10102" x="7337425" y="1425575"/>
          <p14:tracePt t="10118" x="7419975" y="1406525"/>
          <p14:tracePt t="10135" x="7451725" y="1387475"/>
          <p14:tracePt t="10152" x="7486650" y="1387475"/>
          <p14:tracePt t="10168" x="7527925" y="1387475"/>
          <p14:tracePt t="10185" x="7572375" y="1387475"/>
          <p14:tracePt t="10202" x="7616825" y="1387475"/>
          <p14:tracePt t="10218" x="7670800" y="1374775"/>
          <p14:tracePt t="10235" x="7696200" y="1362075"/>
          <p14:tracePt t="10251" x="7724775" y="1349375"/>
          <p14:tracePt t="10268" x="7753350" y="1330325"/>
          <p14:tracePt t="10284" x="7762875" y="1327150"/>
          <p14:tracePt t="10302" x="7785100" y="1327150"/>
          <p14:tracePt t="10318" x="7813675" y="1314450"/>
          <p14:tracePt t="10335" x="7842250" y="1304925"/>
          <p14:tracePt t="10352" x="7867650" y="1292225"/>
          <p14:tracePt t="10368" x="7912100" y="1247775"/>
          <p14:tracePt t="10384" x="7934325" y="1222375"/>
          <p14:tracePt t="10402" x="7959725" y="1196975"/>
          <p14:tracePt t="10418" x="7975600" y="1184275"/>
          <p14:tracePt t="10435" x="7985125" y="1174750"/>
          <p14:tracePt t="10453" x="7997825" y="1152525"/>
          <p14:tracePt t="10468" x="8023225" y="1143000"/>
          <p14:tracePt t="10485" x="8032750" y="1133475"/>
          <p14:tracePt t="10502" x="8042275" y="1123950"/>
          <p14:tracePt t="10518" x="8064500" y="1101725"/>
          <p14:tracePt t="10534" x="8074025" y="1092200"/>
          <p14:tracePt t="10575" x="8074025" y="1085850"/>
          <p14:tracePt t="10589" x="8077200" y="1082675"/>
          <p14:tracePt t="10603" x="8086725" y="1073150"/>
          <p14:tracePt t="10618" x="8093075" y="1057275"/>
          <p14:tracePt t="10635" x="8099425" y="1035050"/>
          <p14:tracePt t="10652" x="8099425" y="990600"/>
          <p14:tracePt t="10668" x="8099425" y="955675"/>
          <p14:tracePt t="10685" x="8089900" y="939800"/>
          <p14:tracePt t="10703" x="8077200" y="923925"/>
          <p14:tracePt t="10719" x="8067675" y="914400"/>
          <p14:tracePt t="10735" x="8045450" y="904875"/>
          <p14:tracePt t="10753" x="8007350" y="879475"/>
          <p14:tracePt t="10768" x="7978775" y="860425"/>
          <p14:tracePt t="10785" x="7953375" y="850900"/>
          <p14:tracePt t="10801" x="7931150" y="831850"/>
          <p14:tracePt t="10818" x="7902575" y="815975"/>
          <p14:tracePt t="10835" x="7880350" y="815975"/>
          <p14:tracePt t="10853" x="7845425" y="803275"/>
          <p14:tracePt t="10869" x="7816850" y="796925"/>
          <p14:tracePt t="10885" x="7791450" y="790575"/>
          <p14:tracePt t="10903" x="7727950" y="765175"/>
          <p14:tracePt t="10918" x="7683500" y="752475"/>
          <p14:tracePt t="10935" x="7623175" y="752475"/>
          <p14:tracePt t="10952" x="7537450" y="746125"/>
          <p14:tracePt t="10968" x="7467600" y="746125"/>
          <p14:tracePt t="10985" x="7388225" y="746125"/>
          <p14:tracePt t="11003" x="7302500" y="746125"/>
          <p14:tracePt t="11019" x="7248525" y="746125"/>
          <p14:tracePt t="11035" x="7188200" y="746125"/>
          <p14:tracePt t="11052" x="7073900" y="746125"/>
          <p14:tracePt t="11068" x="7004050" y="746125"/>
          <p14:tracePt t="11084" x="6943725" y="746125"/>
          <p14:tracePt t="11102" x="6858000" y="746125"/>
          <p14:tracePt t="11118" x="6800850" y="746125"/>
          <p14:tracePt t="11135" x="6740525" y="746125"/>
          <p14:tracePt t="11153" x="6661150" y="749300"/>
          <p14:tracePt t="11169" x="6607175" y="755650"/>
          <p14:tracePt t="11185" x="6562725" y="762000"/>
          <p14:tracePt t="11202" x="6477000" y="768350"/>
          <p14:tracePt t="11218" x="6423025" y="784225"/>
          <p14:tracePt t="11235" x="6378575" y="796925"/>
          <p14:tracePt t="11252" x="6330950" y="803275"/>
          <p14:tracePt t="11269" x="6305550" y="812800"/>
          <p14:tracePt t="11285" x="6276975" y="819150"/>
          <p14:tracePt t="11302" x="6242050" y="819150"/>
          <p14:tracePt t="11318" x="6213475" y="825500"/>
          <p14:tracePt t="11335" x="6191250" y="831850"/>
          <p14:tracePt t="11352" x="6149975" y="850900"/>
          <p14:tracePt t="11368" x="6124575" y="863600"/>
          <p14:tracePt t="11385" x="6102350" y="873125"/>
          <p14:tracePt t="11402" x="6080125" y="889000"/>
          <p14:tracePt t="11418" x="6070600" y="904875"/>
          <p14:tracePt t="11435" x="6054725" y="914400"/>
          <p14:tracePt t="11452" x="6042025" y="930275"/>
          <p14:tracePt t="11468" x="6032500" y="939800"/>
          <p14:tracePt t="11485" x="6019800" y="949325"/>
          <p14:tracePt t="11502" x="6000750" y="962025"/>
          <p14:tracePt t="11518" x="5991225" y="974725"/>
          <p14:tracePt t="11535" x="5981700" y="984250"/>
          <p14:tracePt t="15465" x="5981700" y="1006475"/>
          <p14:tracePt t="15473" x="5981700" y="1025525"/>
          <p14:tracePt t="15489" x="5984875" y="1069975"/>
          <p14:tracePt t="15505" x="5997575" y="1104900"/>
          <p14:tracePt t="15521" x="6016625" y="1155700"/>
          <p14:tracePt t="15541" x="6029325" y="1200150"/>
          <p14:tracePt t="15568" x="6108700" y="1317625"/>
          <p14:tracePt t="15602" x="6375400" y="1577975"/>
          <p14:tracePt t="15621" x="6534150" y="1717675"/>
          <p14:tracePt t="15637" x="6626225" y="1793875"/>
          <p14:tracePt t="15651" x="6721475" y="1863725"/>
          <p14:tracePt t="15667" x="6788150" y="1901825"/>
          <p14:tracePt t="15684" x="6845300" y="1920875"/>
          <p14:tracePt t="15701" x="6902450" y="1927225"/>
          <p14:tracePt t="15718" x="6924675" y="1927225"/>
          <p14:tracePt t="15735" x="6943725" y="1920875"/>
          <p14:tracePt t="15752" x="6953250" y="1905000"/>
          <p14:tracePt t="15768" x="6962775" y="1895475"/>
          <p14:tracePt t="15785" x="6972300" y="1882775"/>
          <p14:tracePt t="15801" x="6978650" y="1841500"/>
          <p14:tracePt t="15817" x="6978650" y="1787525"/>
          <p14:tracePt t="15835" x="6969125" y="1708150"/>
          <p14:tracePt t="15851" x="6943725" y="1660525"/>
          <p14:tracePt t="15868" x="6911975" y="1635125"/>
          <p14:tracePt t="15885" x="6867525" y="1590675"/>
          <p14:tracePt t="15902" x="6829425" y="1565275"/>
          <p14:tracePt t="15918" x="6788150" y="1533525"/>
          <p14:tracePt t="15934" x="6740525" y="1495425"/>
          <p14:tracePt t="15950" x="6699250" y="1463675"/>
          <p14:tracePt t="15967" x="6654800" y="1438275"/>
          <p14:tracePt t="15985" x="6588125" y="1419225"/>
          <p14:tracePt t="16001" x="6550025" y="1400175"/>
          <p14:tracePt t="16018" x="6515100" y="1400175"/>
          <p14:tracePt t="16035" x="6483350" y="1400175"/>
          <p14:tracePt t="16052" x="6457950" y="1400175"/>
          <p14:tracePt t="16068" x="6448425" y="1400175"/>
          <p14:tracePt t="16085" x="6435725" y="1400175"/>
          <p14:tracePt t="16101" x="6419850" y="1400175"/>
          <p14:tracePt t="16117" x="6407150" y="1412875"/>
          <p14:tracePt t="16135" x="6407150" y="1425575"/>
          <p14:tracePt t="16150" x="6407150" y="1435100"/>
          <p14:tracePt t="16167" x="6407150" y="1444625"/>
          <p14:tracePt t="16184" x="6407150" y="1450975"/>
          <p14:tracePt t="21403" x="6273800" y="1444625"/>
          <p14:tracePt t="21410" x="6080125" y="1431925"/>
          <p14:tracePt t="21418" x="5886450" y="1422400"/>
          <p14:tracePt t="21434" x="5327650" y="1422400"/>
          <p14:tracePt t="21452" x="4676775" y="1422400"/>
          <p14:tracePt t="21470" x="3648075" y="1431925"/>
          <p14:tracePt t="21485" x="2927350" y="1431925"/>
          <p14:tracePt t="21519" x="1479550" y="1422400"/>
          <p14:tracePt t="21553" x="695325" y="1403350"/>
          <p14:tracePt t="21568" x="466725" y="1384300"/>
          <p14:tracePt t="21585" x="279400" y="1355725"/>
          <p14:tracePt t="21601" x="98425" y="1346200"/>
          <p14:tracePt t="21912" x="6350" y="1368425"/>
          <p14:tracePt t="21918" x="60325" y="1422400"/>
          <p14:tracePt t="21934" x="158750" y="1539875"/>
          <p14:tracePt t="21951" x="257175" y="1666875"/>
          <p14:tracePt t="21967" x="381000" y="1822450"/>
          <p14:tracePt t="21984" x="447675" y="1905000"/>
          <p14:tracePt t="22001" x="504825" y="1997075"/>
          <p14:tracePt t="22033" x="644525" y="2209800"/>
          <p14:tracePt t="22067" x="768350" y="2381250"/>
          <p14:tracePt t="22084" x="803275" y="2438400"/>
          <p14:tracePt t="22101" x="831850" y="2495550"/>
          <p14:tracePt t="22117" x="876300" y="2562225"/>
          <p14:tracePt t="22134" x="901700" y="2587625"/>
          <p14:tracePt t="22150" x="933450" y="2613025"/>
          <p14:tracePt t="22167" x="968375" y="2641600"/>
          <p14:tracePt t="22183" x="1006475" y="2654300"/>
          <p14:tracePt t="22200" x="1050925" y="2667000"/>
          <p14:tracePt t="22217" x="1098550" y="2667000"/>
          <p14:tracePt t="22233" x="1130300" y="2667000"/>
          <p14:tracePt t="22251" x="1152525" y="2667000"/>
          <p14:tracePt t="22267" x="1171575" y="2667000"/>
          <p14:tracePt t="22284" x="1181100" y="2667000"/>
          <p14:tracePt t="22301" x="1190625" y="2667000"/>
          <p14:tracePt t="22317" x="1206500" y="2667000"/>
          <p14:tracePt t="22775" x="1244600" y="2657475"/>
          <p14:tracePt t="22782" x="1295400" y="2632075"/>
          <p14:tracePt t="22789" x="1343025" y="2625725"/>
          <p14:tracePt t="22803" x="1438275" y="2609850"/>
          <p14:tracePt t="22818" x="1555750" y="2600325"/>
          <p14:tracePt t="22834" x="1670050" y="2600325"/>
          <p14:tracePt t="22867" x="1892300" y="2600325"/>
          <p14:tracePt t="22900" x="2101850" y="2590800"/>
          <p14:tracePt t="22918" x="2235200" y="2568575"/>
          <p14:tracePt t="22934" x="2317750" y="2568575"/>
          <p14:tracePt t="22951" x="2400300" y="2568575"/>
          <p14:tracePt t="22967" x="2511425" y="2578100"/>
          <p14:tracePt t="22984" x="2574925" y="2593975"/>
          <p14:tracePt t="23001" x="2609850" y="2600325"/>
          <p14:tracePt t="23017" x="2679700" y="2600325"/>
          <p14:tracePt t="23033" x="2730500" y="2600325"/>
          <p14:tracePt t="23051" x="2778125" y="2590800"/>
          <p14:tracePt t="23068" x="2841625" y="2571750"/>
          <p14:tracePt t="23084" x="2870200" y="2559050"/>
          <p14:tracePt t="23101" x="2898775" y="2559050"/>
          <p14:tracePt t="23117" x="2940050" y="2559050"/>
          <p14:tracePt t="23133" x="2955925" y="2559050"/>
          <p14:tracePt t="23150" x="2971800" y="2552700"/>
          <p14:tracePt t="23167" x="2997200" y="2543175"/>
          <p14:tracePt t="23183" x="3006725" y="2536825"/>
          <p14:tracePt t="23203" x="3028950" y="2527300"/>
          <p14:tracePt t="23217" x="3054350" y="2527300"/>
          <p14:tracePt t="23234" x="3070225" y="2527300"/>
          <p14:tracePt t="23251" x="3086100" y="2527300"/>
          <p14:tracePt t="23667" x="3070225" y="2514600"/>
          <p14:tracePt t="23674" x="3051175" y="2495550"/>
          <p14:tracePt t="23683" x="3022600" y="2473325"/>
          <p14:tracePt t="23701" x="2921000" y="2397125"/>
          <p14:tracePt t="23717" x="2838450" y="2339975"/>
          <p14:tracePt t="23733" x="2771775" y="2301875"/>
          <p14:tracePt t="23751" x="2695575" y="2273300"/>
          <p14:tracePt t="23784" x="2651125" y="2273300"/>
          <p14:tracePt t="23817" x="2632075" y="2279650"/>
          <p14:tracePt t="23834" x="2632075" y="2289175"/>
          <p14:tracePt t="23852" x="2644775" y="2311400"/>
          <p14:tracePt t="23868" x="2711450" y="2339975"/>
          <p14:tracePt t="23884" x="2822575" y="2384425"/>
          <p14:tracePt t="23901" x="3013075" y="2435225"/>
          <p14:tracePt t="23918" x="3168650" y="2479675"/>
          <p14:tracePt t="23934" x="3298825" y="2505075"/>
          <p14:tracePt t="23951" x="3476625" y="2540000"/>
          <p14:tracePt t="23967" x="3603625" y="2559050"/>
          <p14:tracePt t="23983" x="3702050" y="2574925"/>
          <p14:tracePt t="24000" x="3813175" y="2597150"/>
          <p14:tracePt t="24016" x="3898900" y="2619375"/>
          <p14:tracePt t="24033" x="4003675" y="2628900"/>
          <p14:tracePt t="24051" x="4102100" y="2635250"/>
          <p14:tracePt t="24068" x="4162425" y="2635250"/>
          <p14:tracePt t="24084" x="4206875" y="2635250"/>
          <p14:tracePt t="24100" x="4270375" y="2635250"/>
          <p14:tracePt t="24116" x="4305300" y="2632075"/>
          <p14:tracePt t="24133" x="4349750" y="2619375"/>
          <p14:tracePt t="24150" x="4429125" y="2600325"/>
          <p14:tracePt t="24166" x="4476750" y="2593975"/>
          <p14:tracePt t="24184" x="4511675" y="2593975"/>
          <p14:tracePt t="24201" x="4559300" y="2593975"/>
          <p14:tracePt t="24217" x="4587875" y="2593975"/>
          <p14:tracePt t="24234" x="4603750" y="2593975"/>
          <p14:tracePt t="24250" x="4619625" y="2593975"/>
          <p14:tracePt t="24266" x="4629150" y="2593975"/>
          <p14:tracePt t="24283" x="4645025" y="2593975"/>
          <p14:tracePt t="24300" x="4657725" y="2593975"/>
          <p14:tracePt t="24317" x="4667250" y="2593975"/>
          <p14:tracePt t="24333" x="4676775" y="2593975"/>
          <p14:tracePt t="24459" x="4670425" y="2593975"/>
          <p14:tracePt t="24467" x="4667250" y="2593975"/>
          <p14:tracePt t="24484" x="4651375" y="2593975"/>
          <p14:tracePt t="24501" x="4603750" y="2593975"/>
          <p14:tracePt t="24517" x="4543425" y="2593975"/>
          <p14:tracePt t="24533" x="4483100" y="2597150"/>
          <p14:tracePt t="24550" x="4397375" y="2597150"/>
          <p14:tracePt t="24567" x="4346575" y="2597150"/>
          <p14:tracePt t="24584" x="4308475" y="2597150"/>
          <p14:tracePt t="24601" x="4216400" y="2597150"/>
          <p14:tracePt t="24617" x="4156075" y="2593975"/>
          <p14:tracePt t="24634" x="4092575" y="2584450"/>
          <p14:tracePt t="24651" x="4032250" y="2578100"/>
          <p14:tracePt t="24667" x="4010025" y="2578100"/>
          <p14:tracePt t="24683" x="4000500" y="2578100"/>
          <p14:tracePt t="24701" x="3978275" y="2578100"/>
          <p14:tracePt t="24734" x="4000500" y="2568575"/>
          <p14:tracePt t="24751" x="4092575" y="2546350"/>
          <p14:tracePt t="24767" x="4187825" y="2530475"/>
          <p14:tracePt t="24784" x="4324350" y="2530475"/>
          <p14:tracePt t="24800" x="4543425" y="2530475"/>
          <p14:tracePt t="24817" x="4692650" y="2546350"/>
          <p14:tracePt t="24833" x="4867275" y="2562225"/>
          <p14:tracePt t="24851" x="5076825" y="2590800"/>
          <p14:tracePt t="24867" x="5216525" y="2606675"/>
          <p14:tracePt t="24884" x="5334000" y="2616200"/>
          <p14:tracePt t="24901" x="5451475" y="2616200"/>
          <p14:tracePt t="24917" x="5521325" y="2616200"/>
          <p14:tracePt t="24933" x="5581650" y="2616200"/>
          <p14:tracePt t="24950" x="5702300" y="2638425"/>
          <p14:tracePt t="24966" x="5775325" y="2647950"/>
          <p14:tracePt t="24983" x="5835650" y="2647950"/>
          <p14:tracePt t="25001" x="5921375" y="2647950"/>
          <p14:tracePt t="25017" x="5965825" y="2647950"/>
          <p14:tracePt t="25034" x="6010275" y="2632075"/>
          <p14:tracePt t="25050" x="6073775" y="2625725"/>
          <p14:tracePt t="25067" x="6118225" y="2619375"/>
          <p14:tracePt t="25083" x="6156325" y="2619375"/>
          <p14:tracePt t="25100" x="6194425" y="2613025"/>
          <p14:tracePt t="25117" x="6219825" y="2606675"/>
          <p14:tracePt t="25134" x="6242050" y="2603500"/>
          <p14:tracePt t="25151" x="6273800" y="2590800"/>
          <p14:tracePt t="25167" x="6299200" y="2584450"/>
          <p14:tracePt t="25184" x="6327775" y="2578100"/>
          <p14:tracePt t="25200" x="6381750" y="2578100"/>
          <p14:tracePt t="25217" x="6413500" y="2578100"/>
          <p14:tracePt t="25233" x="6429375" y="2578100"/>
          <p14:tracePt t="25250" x="6442075" y="2578100"/>
          <p14:tracePt t="25267" x="6448425" y="2578100"/>
          <p14:tracePt t="25308" x="6445250" y="2578100"/>
          <p14:tracePt t="25317" x="6442075" y="2578100"/>
          <p14:tracePt t="25333" x="6432550" y="2584450"/>
          <p14:tracePt t="25350" x="6419850" y="2590800"/>
          <p14:tracePt t="25565" x="6359525" y="2584450"/>
          <p14:tracePt t="25573" x="6245225" y="2574925"/>
          <p14:tracePt t="25584" x="6130925" y="2574925"/>
          <p14:tracePt t="25600" x="5775325" y="2574925"/>
          <p14:tracePt t="25617" x="5457825" y="2593975"/>
          <p14:tracePt t="25635" x="4968875" y="2628900"/>
          <p14:tracePt t="25651" x="4673600" y="2647950"/>
          <p14:tracePt t="25668" x="4283075" y="2686050"/>
          <p14:tracePt t="25684" x="3930650" y="2686050"/>
          <p14:tracePt t="25700" x="3521075" y="2686050"/>
          <p14:tracePt t="25717" x="3168650" y="2686050"/>
          <p14:tracePt t="25733" x="2867025" y="2679700"/>
          <p14:tracePt t="25750" x="2422525" y="2679700"/>
          <p14:tracePt t="25766" x="2092325" y="2679700"/>
          <p14:tracePt t="25784" x="1841500" y="2679700"/>
          <p14:tracePt t="25801" x="1504950" y="2679700"/>
          <p14:tracePt t="25817" x="1343025" y="2670175"/>
          <p14:tracePt t="25834" x="1184275" y="2670175"/>
          <p14:tracePt t="25851" x="1066800" y="2670175"/>
          <p14:tracePt t="25867" x="1012825" y="2670175"/>
          <p14:tracePt t="25883" x="968375" y="2670175"/>
          <p14:tracePt t="25900" x="942975" y="2670175"/>
          <p14:tracePt t="25917" x="933450" y="2670175"/>
          <p14:tracePt t="25933" x="917575" y="2670175"/>
          <p14:tracePt t="25951" x="901700" y="2670175"/>
          <p14:tracePt t="26029" x="904875" y="2670175"/>
          <p14:tracePt t="26036" x="908050" y="2670175"/>
          <p14:tracePt t="26050" x="949325" y="2670175"/>
          <p14:tracePt t="26067" x="1035050" y="2682875"/>
          <p14:tracePt t="26084" x="1155700" y="2708275"/>
          <p14:tracePt t="26101" x="1336675" y="2759075"/>
          <p14:tracePt t="26118" x="1489075" y="2803525"/>
          <p14:tracePt t="26134" x="1619250" y="2838450"/>
          <p14:tracePt t="26150" x="1790700" y="2898775"/>
          <p14:tracePt t="26167" x="1898650" y="2914650"/>
          <p14:tracePt t="26183" x="1971675" y="2930525"/>
          <p14:tracePt t="26200" x="2038350" y="2952750"/>
          <p14:tracePt t="26217" x="2060575" y="2952750"/>
          <p14:tracePt t="26233" x="2070100" y="2952750"/>
          <p14:tracePt t="26250" x="2089150" y="2952750"/>
          <p14:tracePt t="26283" x="2089150" y="2955925"/>
          <p14:tracePt t="26300" x="2089150" y="2962275"/>
          <p14:tracePt t="26321" x="2082800" y="2962275"/>
          <p14:tracePt t="26333" x="2073275" y="2962275"/>
          <p14:tracePt t="26350" x="2032000" y="2965450"/>
          <p14:tracePt t="26367" x="1981200" y="2965450"/>
          <p14:tracePt t="26383" x="1920875" y="2965450"/>
          <p14:tracePt t="26400" x="1793875" y="2965450"/>
          <p14:tracePt t="26417" x="1670050" y="2965450"/>
          <p14:tracePt t="26433" x="1530350" y="2974975"/>
          <p14:tracePt t="26450" x="1320800" y="2984500"/>
          <p14:tracePt t="26466" x="1196975" y="2984500"/>
          <p14:tracePt t="26483" x="1101725" y="2984500"/>
          <p14:tracePt t="26486" x="1066800" y="2984500"/>
          <p14:tracePt t="26500" x="1006475" y="2984500"/>
          <p14:tracePt t="26517" x="946150" y="2984500"/>
          <p14:tracePt t="26533" x="885825" y="2990850"/>
          <p14:tracePt t="26550" x="822325" y="2990850"/>
          <p14:tracePt t="26566" x="793750" y="2997200"/>
          <p14:tracePt t="26583" x="765175" y="2997200"/>
          <p14:tracePt t="26600" x="749300" y="3003550"/>
          <p14:tracePt t="26617" x="739775" y="3003550"/>
          <p14:tracePt t="26635" x="723900" y="3003550"/>
          <p14:tracePt t="26692" x="727075" y="3003550"/>
          <p14:tracePt t="26699" x="736600" y="3003550"/>
          <p14:tracePt t="26706" x="739775" y="3000375"/>
          <p14:tracePt t="26716" x="752475" y="2994025"/>
          <p14:tracePt t="26733" x="806450" y="2981325"/>
          <p14:tracePt t="26750" x="892175" y="2974975"/>
          <p14:tracePt t="26766" x="955675" y="2968625"/>
          <p14:tracePt t="26784" x="1047750" y="2959100"/>
          <p14:tracePt t="26800" x="1177925" y="2952750"/>
          <p14:tracePt t="26817" x="1238250" y="2952750"/>
          <p14:tracePt t="26833" x="1276350" y="2952750"/>
          <p14:tracePt t="26850" x="1343025" y="2952750"/>
          <p14:tracePt t="26866" x="1397000" y="2955925"/>
          <p14:tracePt t="26884" x="1485900" y="2974975"/>
          <p14:tracePt t="26900" x="1530350" y="2981325"/>
          <p14:tracePt t="26917" x="1568450" y="2987675"/>
          <p14:tracePt t="26935" x="1587500" y="2987675"/>
          <p14:tracePt t="26950" x="1600200" y="2987675"/>
          <p14:tracePt t="26967" x="1603375" y="2994025"/>
          <p14:tracePt t="27006" x="1603375" y="2997200"/>
          <p14:tracePt t="27065" x="1597025" y="2997200"/>
          <p14:tracePt t="27074" x="1590675" y="2997200"/>
          <p14:tracePt t="27085" x="1581150" y="2997200"/>
          <p14:tracePt t="27100" x="1552575" y="2997200"/>
          <p14:tracePt t="27117" x="1524000" y="2997200"/>
          <p14:tracePt t="27133" x="1479550" y="2997200"/>
          <p14:tracePt t="27150" x="1425575" y="2997200"/>
          <p14:tracePt t="27167" x="1397000" y="2997200"/>
          <p14:tracePt t="27184" x="1333500" y="2997200"/>
          <p14:tracePt t="27200" x="1289050" y="2997200"/>
          <p14:tracePt t="27217" x="1260475" y="2997200"/>
          <p14:tracePt t="27234" x="1219200" y="2997200"/>
          <p14:tracePt t="27250" x="1200150" y="2997200"/>
          <p14:tracePt t="27266" x="1168400" y="2997200"/>
          <p14:tracePt t="27283" x="1146175" y="2997200"/>
          <p14:tracePt t="27300" x="1108075" y="2997200"/>
          <p14:tracePt t="27317" x="1085850" y="2997200"/>
          <p14:tracePt t="27334" x="1050925" y="2997200"/>
          <p14:tracePt t="27350" x="1031875" y="2997200"/>
          <p14:tracePt t="27367" x="1000125" y="2997200"/>
          <p14:tracePt t="27384" x="962025" y="2997200"/>
          <p14:tracePt t="27400" x="952500" y="2997200"/>
          <p14:tracePt t="27416" x="939800" y="2997200"/>
          <p14:tracePt t="27433" x="930275" y="2997200"/>
          <p14:tracePt t="27449" x="911225" y="2997200"/>
          <p14:tracePt t="27484" x="908050" y="2997200"/>
          <p14:tracePt t="27743" x="901700" y="2997200"/>
          <p14:tracePt t="27927" x="904875" y="2997200"/>
          <p14:tracePt t="27935" x="908050" y="2997200"/>
          <p14:tracePt t="27954" x="923925" y="2997200"/>
          <p14:tracePt t="27970" x="933450" y="2997200"/>
          <p14:tracePt t="28004" x="936625" y="2997200"/>
          <p14:tracePt t="28234" x="962025" y="2997200"/>
          <p14:tracePt t="28241" x="1012825" y="2997200"/>
          <p14:tracePt t="28256" x="1130300" y="3000375"/>
          <p14:tracePt t="28283" x="1362075" y="3000375"/>
          <p14:tracePt t="28317" x="1657350" y="3000375"/>
          <p14:tracePt t="28334" x="1901825" y="3028950"/>
          <p14:tracePt t="28350" x="2073275" y="3048000"/>
          <p14:tracePt t="28367" x="2203450" y="3063875"/>
          <p14:tracePt t="28383" x="2413000" y="3089275"/>
          <p14:tracePt t="28399" x="2517775" y="3089275"/>
          <p14:tracePt t="28416" x="2587625" y="3089275"/>
          <p14:tracePt t="28433" x="2667000" y="3089275"/>
          <p14:tracePt t="28449" x="2720975" y="3086100"/>
          <p14:tracePt t="28466" x="2778125" y="3086100"/>
          <p14:tracePt t="28483" x="2863850" y="3086100"/>
          <p14:tracePt t="28499" x="2924175" y="3086100"/>
          <p14:tracePt t="28516" x="2974975" y="3086100"/>
          <p14:tracePt t="28536" x="3032125" y="3086100"/>
          <p14:tracePt t="28550" x="3067050" y="3086100"/>
          <p14:tracePt t="28566" x="3111500" y="3086100"/>
          <p14:tracePt t="28583" x="3200400" y="3079750"/>
          <p14:tracePt t="28600" x="3257550" y="3079750"/>
          <p14:tracePt t="28616" x="3311525" y="3079750"/>
          <p14:tracePt t="28633" x="3397250" y="3079750"/>
          <p14:tracePt t="28650" x="3476625" y="3082925"/>
          <p14:tracePt t="28666" x="3571875" y="3082925"/>
          <p14:tracePt t="28683" x="3648075" y="3082925"/>
          <p14:tracePt t="28699" x="3683000" y="3082925"/>
          <p14:tracePt t="28717" x="3711575" y="3082925"/>
          <p14:tracePt t="28733" x="3759200" y="3082925"/>
          <p14:tracePt t="28750" x="3797300" y="3082925"/>
          <p14:tracePt t="28767" x="3835400" y="3079750"/>
          <p14:tracePt t="28783" x="3895725" y="3079750"/>
          <p14:tracePt t="28799" x="3917950" y="3079750"/>
          <p14:tracePt t="28816" x="3943350" y="3079750"/>
          <p14:tracePt t="28833" x="3956050" y="3070225"/>
          <p14:tracePt t="28850" x="3962400" y="3060700"/>
          <p14:tracePt t="28867" x="3965575" y="3051175"/>
          <p14:tracePt t="28884" x="3965575" y="3035300"/>
          <p14:tracePt t="28962" x="3965575" y="3032125"/>
          <p14:tracePt t="28969" x="3965575" y="3025775"/>
          <p14:tracePt t="28984" x="3965575" y="3016250"/>
          <p14:tracePt t="29001" x="3965575" y="3013075"/>
          <p14:tracePt t="29017" x="3965575" y="3006725"/>
          <p14:tracePt t="29047" x="3959225" y="3006725"/>
          <p14:tracePt t="29054" x="3956050" y="3006725"/>
          <p14:tracePt t="29066" x="3949700" y="3003550"/>
          <p14:tracePt t="29082" x="3930650" y="3003550"/>
          <p14:tracePt t="29099" x="3917950" y="2984500"/>
          <p14:tracePt t="29116" x="3908425" y="2984500"/>
          <p14:tracePt t="29133" x="3889375" y="2974975"/>
          <p14:tracePt t="29150" x="3867150" y="2971800"/>
          <p14:tracePt t="29167" x="3844925" y="2965450"/>
          <p14:tracePt t="29183" x="3816350" y="2959100"/>
          <p14:tracePt t="29199" x="3806825" y="2959100"/>
          <p14:tracePt t="29216" x="3797300" y="2949575"/>
          <p14:tracePt t="29232" x="3768725" y="2933700"/>
          <p14:tracePt t="29250" x="3746500" y="2921000"/>
          <p14:tracePt t="29267" x="3730625" y="2911475"/>
          <p14:tracePt t="29283" x="3689350" y="2911475"/>
          <p14:tracePt t="29300" x="3670300" y="2911475"/>
          <p14:tracePt t="29317" x="3644900" y="2911475"/>
          <p14:tracePt t="29333" x="3632200" y="2911475"/>
          <p14:tracePt t="29349" x="3622675" y="2911475"/>
          <p14:tracePt t="29366" x="3606800" y="2911475"/>
          <p14:tracePt t="29384" x="3590925" y="2911475"/>
          <p14:tracePt t="29400" x="3581400" y="2911475"/>
          <p14:tracePt t="29416" x="3571875" y="2911475"/>
          <p14:tracePt t="29433" x="3552825" y="2911475"/>
          <p14:tracePt t="29983" x="3609975" y="2921000"/>
          <p14:tracePt t="29991" x="3705225" y="2940050"/>
          <p14:tracePt t="30000" x="3787775" y="2978150"/>
          <p14:tracePt t="30021" x="4003675" y="3070225"/>
          <p14:tracePt t="30036" x="4181475" y="3124200"/>
          <p14:tracePt t="30053" x="4394200" y="3187700"/>
          <p14:tracePt t="30073" x="4492625" y="3203575"/>
          <p14:tracePt t="30100" x="4635500" y="3209925"/>
          <p14:tracePt t="30133" x="4733925" y="3209925"/>
          <p14:tracePt t="30150" x="4762500" y="3209925"/>
          <p14:tracePt t="30168" x="4797425" y="3209925"/>
          <p14:tracePt t="30183" x="4841875" y="3209925"/>
          <p14:tracePt t="30200" x="4892675" y="3209925"/>
          <p14:tracePt t="30216" x="4953000" y="3206750"/>
          <p14:tracePt t="30233" x="5032375" y="3187700"/>
          <p14:tracePt t="30250" x="5086350" y="3181350"/>
          <p14:tracePt t="30266" x="5149850" y="3165475"/>
          <p14:tracePt t="30283" x="5283200" y="3152775"/>
          <p14:tracePt t="30300" x="5387975" y="3152775"/>
          <p14:tracePt t="30317" x="5537200" y="3152775"/>
          <p14:tracePt t="30332" x="5654675" y="3143250"/>
          <p14:tracePt t="30349" x="5772150" y="3127375"/>
          <p14:tracePt t="30367" x="5883275" y="3105150"/>
          <p14:tracePt t="30383" x="5949950" y="3073400"/>
          <p14:tracePt t="30399" x="6026150" y="3051175"/>
          <p14:tracePt t="30417" x="6159500" y="3028950"/>
          <p14:tracePt t="30433" x="6232525" y="3022600"/>
          <p14:tracePt t="30449" x="6276975" y="3022600"/>
          <p14:tracePt t="30467" x="6340475" y="3025775"/>
          <p14:tracePt t="30482" x="6384925" y="3025775"/>
          <p14:tracePt t="30499" x="6419850" y="3025775"/>
          <p14:tracePt t="30517" x="6461125" y="3016250"/>
          <p14:tracePt t="30533" x="6492875" y="3003550"/>
          <p14:tracePt t="30550" x="6515100" y="3003550"/>
          <p14:tracePt t="30567" x="6534150" y="3003550"/>
          <p14:tracePt t="30583" x="6543675" y="3003550"/>
          <p14:tracePt t="30599" x="6553200" y="3003550"/>
          <p14:tracePt t="30616" x="6559550" y="3003550"/>
          <p14:tracePt t="31168" x="6597650" y="3006725"/>
          <p14:tracePt t="31175" x="6667500" y="3016250"/>
          <p14:tracePt t="31183" x="6737350" y="3025775"/>
          <p14:tracePt t="31200" x="6877050" y="3041650"/>
          <p14:tracePt t="31220" x="7080250" y="3095625"/>
          <p14:tracePt t="31233" x="7223125" y="3130550"/>
          <p14:tracePt t="31266" x="7521575" y="3200400"/>
          <p14:tracePt t="31300" x="7664450" y="3206750"/>
          <p14:tracePt t="31317" x="7734300" y="3206750"/>
          <p14:tracePt t="31333" x="7756525" y="3206750"/>
          <p14:tracePt t="31350" x="7778750" y="3206750"/>
          <p14:tracePt t="31367" x="7794625" y="3206750"/>
          <p14:tracePt t="31382" x="7804150" y="3206750"/>
          <p14:tracePt t="31399" x="7807325" y="3206750"/>
          <p14:tracePt t="31416" x="7813675" y="3206750"/>
          <p14:tracePt t="31711" x="7785100" y="3206750"/>
          <p14:tracePt t="31718" x="7759700" y="3213100"/>
          <p14:tracePt t="31733" x="7689850" y="3219450"/>
          <p14:tracePt t="31750" x="7572375" y="3228975"/>
          <p14:tracePt t="31767" x="7321550" y="3248025"/>
          <p14:tracePt t="31783" x="7124700" y="3257550"/>
          <p14:tracePt t="31799" x="6883400" y="3276600"/>
          <p14:tracePt t="31816" x="6461125" y="3286125"/>
          <p14:tracePt t="31833" x="6181725" y="3286125"/>
          <p14:tracePt t="31849" x="5759450" y="3286125"/>
          <p14:tracePt t="31866" x="5089525" y="3251200"/>
          <p14:tracePt t="31883" x="4641850" y="3238500"/>
          <p14:tracePt t="31900" x="4276725" y="3216275"/>
          <p14:tracePt t="31916" x="3714750" y="3168650"/>
          <p14:tracePt t="31934" x="3409950" y="3124200"/>
          <p14:tracePt t="31951" x="3140075" y="3082925"/>
          <p14:tracePt t="31966" x="2736850" y="3022600"/>
          <p14:tracePt t="31983" x="2508250" y="2994025"/>
          <p14:tracePt t="31999" x="2251075" y="2962275"/>
          <p14:tracePt t="32016" x="1987550" y="2927350"/>
          <p14:tracePt t="32033" x="1812925" y="2908300"/>
          <p14:tracePt t="32054" x="1660525" y="2901950"/>
          <p14:tracePt t="32066" x="1600200" y="2901950"/>
          <p14:tracePt t="32082" x="1549400" y="2901950"/>
          <p14:tracePt t="32099" x="1479550" y="2901950"/>
          <p14:tracePt t="32116" x="1352550" y="2911475"/>
          <p14:tracePt t="32133" x="1289050" y="2927350"/>
          <p14:tracePt t="32150" x="1235075" y="2940050"/>
          <p14:tracePt t="32167" x="1171575" y="2959100"/>
          <p14:tracePt t="32183" x="1146175" y="2971800"/>
          <p14:tracePt t="32200" x="1117600" y="2984500"/>
          <p14:tracePt t="32216" x="1082675" y="3006725"/>
          <p14:tracePt t="32233" x="1050925" y="3019425"/>
          <p14:tracePt t="32250" x="1028700" y="3032125"/>
          <p14:tracePt t="32266" x="984250" y="3051175"/>
          <p14:tracePt t="32283" x="968375" y="3067050"/>
          <p14:tracePt t="32300" x="958850" y="3076575"/>
          <p14:tracePt t="32316" x="936625" y="3092450"/>
          <p14:tracePt t="32333" x="927100" y="3101975"/>
          <p14:tracePt t="32350" x="917575" y="3117850"/>
          <p14:tracePt t="32366" x="908050" y="3130550"/>
          <p14:tracePt t="32382" x="901700" y="3140075"/>
          <p14:tracePt t="32400" x="898525" y="3171825"/>
          <p14:tracePt t="32416" x="879475" y="3206750"/>
          <p14:tracePt t="32433" x="879475" y="3235325"/>
          <p14:tracePt t="32449" x="879475" y="3257550"/>
          <p14:tracePt t="32466" x="879475" y="3282950"/>
          <p14:tracePt t="32482" x="879475" y="3292475"/>
          <p14:tracePt t="32499" x="879475" y="3302000"/>
          <p14:tracePt t="32516" x="882650" y="3317875"/>
          <p14:tracePt t="32533" x="898525" y="3330575"/>
          <p14:tracePt t="32549" x="927100" y="3330575"/>
          <p14:tracePt t="32566" x="1006475" y="3343275"/>
          <p14:tracePt t="32583" x="1066800" y="3349625"/>
          <p14:tracePt t="32600" x="1117600" y="3349625"/>
          <p14:tracePt t="32616" x="1181100" y="3349625"/>
          <p14:tracePt t="32632" x="1231900" y="3346450"/>
          <p14:tracePt t="32650" x="1285875" y="3333750"/>
          <p14:tracePt t="32666" x="1368425" y="3305175"/>
          <p14:tracePt t="32683" x="1419225" y="3298825"/>
          <p14:tracePt t="32699" x="1463675" y="3292475"/>
          <p14:tracePt t="32716" x="1584325" y="3276600"/>
          <p14:tracePt t="32733" x="1679575" y="3270250"/>
          <p14:tracePt t="32749" x="1765300" y="3248025"/>
          <p14:tracePt t="32766" x="1889125" y="3222625"/>
          <p14:tracePt t="32782" x="1971675" y="3216275"/>
          <p14:tracePt t="32799" x="2076450" y="3216275"/>
          <p14:tracePt t="32817" x="2203450" y="3216275"/>
          <p14:tracePt t="32833" x="2308225" y="3216275"/>
          <p14:tracePt t="32850" x="2435225" y="3222625"/>
          <p14:tracePt t="32866" x="2622550" y="3238500"/>
          <p14:tracePt t="32883" x="2740025" y="3248025"/>
          <p14:tracePt t="32899" x="2901950" y="3267075"/>
          <p14:tracePt t="32916" x="3089275" y="3282950"/>
          <p14:tracePt t="32932" x="3228975" y="3298825"/>
          <p14:tracePt t="32949" x="3359150" y="3317875"/>
          <p14:tracePt t="32966" x="3571875" y="3381375"/>
          <p14:tracePt t="32983" x="3702050" y="3413125"/>
          <p14:tracePt t="33000" x="3876675" y="3441700"/>
          <p14:tracePt t="33016" x="4076700" y="3467100"/>
          <p14:tracePt t="33032" x="4216400" y="3486150"/>
          <p14:tracePt t="33049" x="4343400" y="3486150"/>
          <p14:tracePt t="33066" x="4464050" y="3492500"/>
          <p14:tracePt t="33083" x="4527550" y="3508375"/>
          <p14:tracePt t="33100" x="4606925" y="3508375"/>
          <p14:tracePt t="33117" x="4762500" y="3524250"/>
          <p14:tracePt t="33133" x="4822825" y="3524250"/>
          <p14:tracePt t="33150" x="4864100" y="3524250"/>
          <p14:tracePt t="33166" x="4927600" y="3524250"/>
          <p14:tracePt t="33182" x="4975225" y="3508375"/>
          <p14:tracePt t="33199" x="5003800" y="3495675"/>
          <p14:tracePt t="33216" x="5038725" y="3495675"/>
          <p14:tracePt t="33234" x="5048250" y="3495675"/>
          <p14:tracePt t="33250" x="5067300" y="3495675"/>
          <p14:tracePt t="33267" x="5102225" y="3495675"/>
          <p14:tracePt t="33283" x="5124450" y="3495675"/>
          <p14:tracePt t="33299" x="5140325" y="3495675"/>
          <p14:tracePt t="33316" x="5159375" y="3495675"/>
          <p14:tracePt t="33332" x="5181600" y="3495675"/>
          <p14:tracePt t="33349" x="5210175" y="3495675"/>
          <p14:tracePt t="33367" x="5245100" y="3495675"/>
          <p14:tracePt t="33384" x="5273675" y="3495675"/>
          <p14:tracePt t="33401" x="5311775" y="3495675"/>
          <p14:tracePt t="33416" x="5343525" y="3495675"/>
          <p14:tracePt t="33432" x="5365750" y="3495675"/>
          <p14:tracePt t="33449" x="5387975" y="3495675"/>
          <p14:tracePt t="33466" x="5400675" y="3495675"/>
          <p14:tracePt t="33482" x="5413375" y="3495675"/>
          <p14:tracePt t="33501" x="5432425" y="3495675"/>
          <p14:tracePt t="33516" x="5441950" y="3495675"/>
          <p14:tracePt t="33533" x="5451475" y="3495675"/>
          <p14:tracePt t="33550" x="5461000" y="3495675"/>
          <p14:tracePt t="33565" x="5467350" y="3495675"/>
          <p14:tracePt t="33599" x="5470525" y="3495675"/>
          <p14:tracePt t="33616" x="5470525" y="3489325"/>
          <p14:tracePt t="39542" x="5403850" y="3514725"/>
          <p14:tracePt t="39549" x="5305425" y="3581400"/>
          <p14:tracePt t="39566" x="5092700" y="3733800"/>
          <p14:tracePt t="39582" x="4533900" y="4200525"/>
          <p14:tracePt t="39599" x="4016375" y="4562475"/>
          <p14:tracePt t="39623" x="3114675" y="5149850"/>
          <p14:tracePt t="39625" x="2844800" y="5283200"/>
          <p14:tracePt t="39650" x="2035175" y="5689600"/>
          <p14:tracePt t="39684" x="1222375" y="6019800"/>
          <p14:tracePt t="39701" x="1047750" y="6067425"/>
          <p14:tracePt t="39716" x="946150" y="6108700"/>
          <p14:tracePt t="39732" x="882650" y="6127750"/>
          <p14:tracePt t="39748" x="866775" y="6134100"/>
          <p14:tracePt t="39765" x="857250" y="6134100"/>
          <p14:tracePt t="39783" x="850900" y="6130925"/>
          <p14:tracePt t="39799" x="850900" y="6118225"/>
          <p14:tracePt t="39815" x="850900" y="6086475"/>
          <p14:tracePt t="39833" x="850900" y="6054725"/>
          <p14:tracePt t="39849" x="850900" y="6026150"/>
          <p14:tracePt t="39865" x="838200" y="6000750"/>
          <p14:tracePt t="39883" x="822325" y="5965825"/>
          <p14:tracePt t="39898" x="796925" y="5943600"/>
          <p14:tracePt t="39916" x="758825" y="5908675"/>
          <p14:tracePt t="39933" x="663575" y="5867400"/>
          <p14:tracePt t="39949" x="584200" y="5826125"/>
          <p14:tracePt t="39966" x="533400" y="5784850"/>
          <p14:tracePt t="39982" x="466725" y="5692775"/>
          <p14:tracePt t="39998" x="447675" y="5638800"/>
          <p14:tracePt t="40015" x="431800" y="5575300"/>
          <p14:tracePt t="40032" x="425450" y="5476875"/>
          <p14:tracePt t="40048" x="409575" y="5407025"/>
          <p14:tracePt t="40065" x="396875" y="5356225"/>
          <p14:tracePt t="40083" x="377825" y="5280025"/>
          <p14:tracePt t="40099" x="365125" y="5248275"/>
          <p14:tracePt t="40115" x="346075" y="5226050"/>
          <p14:tracePt t="40119" x="339725" y="5219700"/>
          <p14:tracePt t="40133" x="330200" y="5191125"/>
          <p14:tracePt t="40152" x="317500" y="5168900"/>
          <p14:tracePt t="40165" x="304800" y="5137150"/>
          <p14:tracePt t="40182" x="273050" y="5086350"/>
          <p14:tracePt t="40198" x="260350" y="5048250"/>
          <p14:tracePt t="40215" x="254000" y="5013325"/>
          <p14:tracePt t="40233" x="254000" y="4978400"/>
          <p14:tracePt t="40249" x="254000" y="4962525"/>
          <p14:tracePt t="40265" x="254000" y="4953000"/>
          <p14:tracePt t="40282" x="254000" y="4940300"/>
          <p14:tracePt t="40299" x="254000" y="4930775"/>
          <p14:tracePt t="40315" x="254000" y="4918075"/>
          <p14:tracePt t="40332" x="257175" y="4918075"/>
          <p14:tracePt t="40396" x="260350" y="4914900"/>
          <p14:tracePt t="40404" x="266700" y="4914900"/>
          <p14:tracePt t="40415" x="273050" y="4914900"/>
          <p14:tracePt t="40433" x="304800" y="4899025"/>
          <p14:tracePt t="40449" x="327025" y="4886325"/>
          <p14:tracePt t="40465" x="365125" y="4873625"/>
          <p14:tracePt t="40482" x="438150" y="4854575"/>
          <p14:tracePt t="40498" x="511175" y="4838700"/>
          <p14:tracePt t="40515" x="574675" y="4832350"/>
          <p14:tracePt t="40532" x="669925" y="4832350"/>
          <p14:tracePt t="40548" x="727075" y="4832350"/>
          <p14:tracePt t="40565" x="800100" y="4826000"/>
          <p14:tracePt t="40583" x="911225" y="4797425"/>
          <p14:tracePt t="40599" x="974725" y="4787900"/>
          <p14:tracePt t="40616" x="1025525" y="4781550"/>
          <p14:tracePt t="40619" x="1060450" y="4781550"/>
          <p14:tracePt t="40632" x="1111250" y="4781550"/>
          <p14:tracePt t="40648" x="1149350" y="4781550"/>
          <p14:tracePt t="40665" x="1193800" y="4781550"/>
          <p14:tracePt t="40682" x="1241425" y="4781550"/>
          <p14:tracePt t="40698" x="1250950" y="4781550"/>
          <p14:tracePt t="40715" x="1260475" y="4784725"/>
          <p14:tracePt t="40732" x="1270000" y="4784725"/>
          <p14:tracePt t="40796" x="1270000" y="4787900"/>
          <p14:tracePt t="40811" x="1270000" y="4794250"/>
          <p14:tracePt t="41183" x="1270000" y="4797425"/>
          <p14:tracePt t="41211" x="1279525" y="4797425"/>
          <p14:tracePt t="41217" x="1285875" y="4803775"/>
          <p14:tracePt t="41231" x="1301750" y="4803775"/>
          <p14:tracePt t="41265" x="1387475" y="4803775"/>
          <p14:tracePt t="41299" x="1758950" y="4810125"/>
          <p14:tracePt t="41316" x="1987550" y="4829175"/>
          <p14:tracePt t="41332" x="2336800" y="4860925"/>
          <p14:tracePt t="41349" x="2641600" y="4902200"/>
          <p14:tracePt t="41365" x="2898775" y="4975225"/>
          <p14:tracePt t="41381" x="3235325" y="5083175"/>
          <p14:tracePt t="41399" x="3400425" y="5137150"/>
          <p14:tracePt t="41416" x="3556000" y="5184775"/>
          <p14:tracePt t="41432" x="3676650" y="5207000"/>
          <p14:tracePt t="41449" x="3724275" y="5213350"/>
          <p14:tracePt t="41465" x="3759200" y="5213350"/>
          <p14:tracePt t="41482" x="3781425" y="5213350"/>
          <p14:tracePt t="41498" x="3784600" y="5213350"/>
          <p14:tracePt t="41604" x="3778250" y="5213350"/>
          <p14:tracePt t="41611" x="3775075" y="5213350"/>
          <p14:tracePt t="41618" x="3768725" y="5213350"/>
          <p14:tracePt t="41632" x="3746500" y="5210175"/>
          <p14:tracePt t="41648" x="3717925" y="5197475"/>
          <p14:tracePt t="41664" x="3651250" y="5168900"/>
          <p14:tracePt t="41682" x="3533775" y="5114925"/>
          <p14:tracePt t="41698" x="3444875" y="5064125"/>
          <p14:tracePt t="41715" x="3343275" y="5022850"/>
          <p14:tracePt t="41732" x="3194050" y="4965700"/>
          <p14:tracePt t="41748" x="3130550" y="4953000"/>
          <p14:tracePt t="41765" x="3076575" y="4937125"/>
          <p14:tracePt t="41782" x="2965450" y="4918075"/>
          <p14:tracePt t="41798" x="2879725" y="4902200"/>
          <p14:tracePt t="41815" x="2816225" y="4886325"/>
          <p14:tracePt t="41832" x="2743200" y="4860925"/>
          <p14:tracePt t="41848" x="2714625" y="4848225"/>
          <p14:tracePt t="41865" x="2682875" y="4841875"/>
          <p14:tracePt t="41882" x="2657475" y="4835525"/>
          <p14:tracePt t="41899" x="2641600" y="4832350"/>
          <p14:tracePt t="41915" x="2632075" y="4826000"/>
          <p14:tracePt t="41931" x="2622550" y="4806950"/>
          <p14:tracePt t="41948" x="2622550" y="4797425"/>
          <p14:tracePt t="41965" x="2638425" y="4787900"/>
          <p14:tracePt t="41982" x="2790825" y="4772025"/>
          <p14:tracePt t="41999" x="2927350" y="4772025"/>
          <p14:tracePt t="42016" x="3057525" y="4778375"/>
          <p14:tracePt t="42032" x="3267075" y="4803775"/>
          <p14:tracePt t="42048" x="3384550" y="4819650"/>
          <p14:tracePt t="42065" x="3470275" y="4845050"/>
          <p14:tracePt t="42081" x="3600450" y="4845050"/>
          <p14:tracePt t="42098" x="3679825" y="4845050"/>
          <p14:tracePt t="42115" x="3740150" y="4845050"/>
          <p14:tracePt t="42132" x="3803650" y="4845050"/>
          <p14:tracePt t="42148" x="3825875" y="4845050"/>
          <p14:tracePt t="42169" x="3863975" y="4845050"/>
          <p14:tracePt t="42181" x="3886200" y="4845050"/>
          <p14:tracePt t="42198" x="3908425" y="4845050"/>
          <p14:tracePt t="42215" x="3930650" y="4845050"/>
          <p14:tracePt t="42231" x="3965575" y="4841875"/>
          <p14:tracePt t="42249" x="4006850" y="4841875"/>
          <p14:tracePt t="42265" x="4060825" y="4841875"/>
          <p14:tracePt t="42281" x="4152900" y="4841875"/>
          <p14:tracePt t="42298" x="4222750" y="4841875"/>
          <p14:tracePt t="42315" x="4305300" y="4841875"/>
          <p14:tracePt t="42332" x="4435475" y="4845050"/>
          <p14:tracePt t="42348" x="4486275" y="4845050"/>
          <p14:tracePt t="42366" x="4600575" y="4845050"/>
          <p14:tracePt t="42382" x="4705350" y="4845050"/>
          <p14:tracePt t="42399" x="4800600" y="4854575"/>
          <p14:tracePt t="42416" x="4905375" y="4854575"/>
          <p14:tracePt t="42432" x="4978400" y="4854575"/>
          <p14:tracePt t="42448" x="5048250" y="4854575"/>
          <p14:tracePt t="42465" x="5108575" y="4851400"/>
          <p14:tracePt t="42482" x="5181600" y="4845050"/>
          <p14:tracePt t="42499" x="5216525" y="4832350"/>
          <p14:tracePt t="42516" x="5273675" y="4826000"/>
          <p14:tracePt t="42532" x="5311775" y="4813300"/>
          <p14:tracePt t="42549" x="5356225" y="4813300"/>
          <p14:tracePt t="42566" x="5435600" y="4800600"/>
          <p14:tracePt t="42582" x="5470525" y="4800600"/>
          <p14:tracePt t="42598" x="5499100" y="4800600"/>
          <p14:tracePt t="42616" x="5540375" y="4800600"/>
          <p14:tracePt t="42631" x="5562600" y="4800600"/>
          <p14:tracePt t="42648" x="5584825" y="4800600"/>
          <p14:tracePt t="42664" x="5613400" y="4806950"/>
          <p14:tracePt t="42682" x="5664200" y="4813300"/>
          <p14:tracePt t="42699" x="5692775" y="4813300"/>
          <p14:tracePt t="42715" x="5721350" y="4813300"/>
          <p14:tracePt t="42732" x="5784850" y="4813300"/>
          <p14:tracePt t="42748" x="5813425" y="4813300"/>
          <p14:tracePt t="42764" x="5842000" y="4819650"/>
          <p14:tracePt t="42782" x="5880100" y="4845050"/>
          <p14:tracePt t="42798" x="5915025" y="4857750"/>
          <p14:tracePt t="42816" x="5965825" y="4867275"/>
          <p14:tracePt t="42832" x="5994400" y="4867275"/>
          <p14:tracePt t="42848" x="6022975" y="4867275"/>
          <p14:tracePt t="42864" x="6038850" y="4867275"/>
          <p14:tracePt t="42881" x="6054725" y="4867275"/>
          <p14:tracePt t="42898" x="6070600" y="4867275"/>
          <p14:tracePt t="42916" x="6073775" y="4867275"/>
          <p14:tracePt t="42988" x="6073775" y="4873625"/>
          <p14:tracePt t="42995" x="6073775" y="4876800"/>
          <p14:tracePt t="43001" x="6073775" y="4883150"/>
          <p14:tracePt t="43338" x="6061075" y="4889500"/>
          <p14:tracePt t="43345" x="6016625" y="4895850"/>
          <p14:tracePt t="43352" x="5956300" y="4905375"/>
          <p14:tracePt t="43370" x="5794375" y="4921250"/>
          <p14:tracePt t="43386" x="5610225" y="4949825"/>
          <p14:tracePt t="43403" x="5232400" y="5019675"/>
          <p14:tracePt t="43423" x="4670425" y="5070475"/>
          <p14:tracePt t="43449" x="3987800" y="5083175"/>
          <p14:tracePt t="43483" x="2600325" y="5041900"/>
          <p14:tracePt t="43501" x="2009775" y="5051425"/>
          <p14:tracePt t="43517" x="1666875" y="5073650"/>
          <p14:tracePt t="43533" x="1406525" y="5102225"/>
          <p14:tracePt t="43548" x="1146175" y="5143500"/>
          <p14:tracePt t="43565" x="822325" y="5210175"/>
          <p14:tracePt t="43581" x="615950" y="5238750"/>
          <p14:tracePt t="43598" x="441325" y="5254625"/>
          <p14:tracePt t="43615" x="266700" y="5273675"/>
          <p14:tracePt t="43631" x="171450" y="5289550"/>
          <p14:tracePt t="43648" x="88900" y="5289550"/>
          <p14:tracePt t="43651" x="63500" y="5289550"/>
          <p14:tracePt t="43665" x="12700" y="5289550"/>
          <p14:tracePt t="43909" x="15875" y="5194300"/>
          <p14:tracePt t="43917" x="50800" y="5184775"/>
          <p14:tracePt t="43932" x="139700" y="5162550"/>
          <p14:tracePt t="43949" x="222250" y="5153025"/>
          <p14:tracePt t="43981" x="501650" y="5159375"/>
          <p14:tracePt t="44015" x="803275" y="5245100"/>
          <p14:tracePt t="44032" x="923925" y="5289550"/>
          <p14:tracePt t="44049" x="1009650" y="5302250"/>
          <p14:tracePt t="44065" x="1117600" y="5318125"/>
          <p14:tracePt t="44082" x="1181100" y="5318125"/>
          <p14:tracePt t="44098" x="1247775" y="5318125"/>
          <p14:tracePt t="44114" x="1327150" y="5318125"/>
          <p14:tracePt t="44131" x="1371600" y="5318125"/>
          <p14:tracePt t="44148" x="1422400" y="5318125"/>
          <p14:tracePt t="44166" x="1492250" y="5318125"/>
          <p14:tracePt t="44182" x="1543050" y="5318125"/>
          <p14:tracePt t="44198" x="1581150" y="5318125"/>
          <p14:tracePt t="44215" x="1635125" y="5318125"/>
          <p14:tracePt t="44231" x="1663700" y="5318125"/>
          <p14:tracePt t="44248" x="1701800" y="5318125"/>
          <p14:tracePt t="44265" x="1755775" y="5318125"/>
          <p14:tracePt t="44281" x="1800225" y="5318125"/>
          <p14:tracePt t="44298" x="1838325" y="5318125"/>
          <p14:tracePt t="44315" x="1863725" y="5318125"/>
          <p14:tracePt t="45437" x="1943100" y="5324475"/>
          <p14:tracePt t="45443" x="2066925" y="5334000"/>
          <p14:tracePt t="45452" x="2193925" y="5343525"/>
          <p14:tracePt t="45469" x="2511425" y="5378450"/>
          <p14:tracePt t="45486" x="3060700" y="5400675"/>
          <p14:tracePt t="45507" x="3536950" y="5400675"/>
          <p14:tracePt t="45532" x="3908425" y="5400675"/>
          <p14:tracePt t="45565" x="4352925" y="5400675"/>
          <p14:tracePt t="45581" x="4460875" y="5426075"/>
          <p14:tracePt t="45600" x="4648200" y="5451475"/>
          <p14:tracePt t="45615" x="4778375" y="5470525"/>
          <p14:tracePt t="45632" x="4860925" y="5476875"/>
          <p14:tracePt t="45649" x="4924425" y="5483225"/>
          <p14:tracePt t="45665" x="5003800" y="5483225"/>
          <p14:tracePt t="45681" x="5045075" y="5483225"/>
          <p14:tracePt t="45698" x="5076825" y="5483225"/>
          <p14:tracePt t="45714" x="5114925" y="5483225"/>
          <p14:tracePt t="45731" x="5137150" y="5483225"/>
          <p14:tracePt t="45748" x="5165725" y="5483225"/>
          <p14:tracePt t="45764" x="5200650" y="5483225"/>
          <p14:tracePt t="45781" x="5229225" y="5473700"/>
          <p14:tracePt t="45799" x="5245100" y="5464175"/>
          <p14:tracePt t="45815" x="5273675" y="5448300"/>
          <p14:tracePt t="45831" x="5283200" y="5432425"/>
          <p14:tracePt t="45849" x="5299075" y="5422900"/>
          <p14:tracePt t="45865" x="5302250" y="5422900"/>
          <p14:tracePt t="45899" x="5302250" y="5413375"/>
          <p14:tracePt t="45915" x="5295900" y="5403850"/>
          <p14:tracePt t="45932" x="5280025" y="5394325"/>
          <p14:tracePt t="45948" x="5241925" y="5381625"/>
          <p14:tracePt t="45964" x="5130800" y="5359400"/>
          <p14:tracePt t="45981" x="5045075" y="5343525"/>
          <p14:tracePt t="45998" x="4937125" y="5318125"/>
          <p14:tracePt t="46015" x="4708525" y="5318125"/>
          <p14:tracePt t="46032" x="4559300" y="5318125"/>
          <p14:tracePt t="46049" x="4298950" y="5318125"/>
          <p14:tracePt t="46065" x="4159250" y="5318125"/>
          <p14:tracePt t="46082" x="4044950" y="5318125"/>
          <p14:tracePt t="46099" x="3914775" y="5318125"/>
          <p14:tracePt t="46114" x="3822700" y="5318125"/>
          <p14:tracePt t="46131" x="3771900" y="5318125"/>
          <p14:tracePt t="46148" x="3727450" y="5318125"/>
          <p14:tracePt t="46164" x="3673475" y="5318125"/>
          <p14:tracePt t="46181" x="3651250" y="5318125"/>
          <p14:tracePt t="46185" x="3641725" y="5318125"/>
          <p14:tracePt t="46199" x="3629025" y="5318125"/>
          <p14:tracePt t="46215" x="3619500" y="5318125"/>
          <p14:tracePt t="46248" x="3625850" y="5318125"/>
          <p14:tracePt t="46265" x="3657600" y="5311775"/>
          <p14:tracePt t="46281" x="3686175" y="5302250"/>
          <p14:tracePt t="46299" x="3743325" y="5283200"/>
          <p14:tracePt t="46315" x="3781425" y="5270500"/>
          <p14:tracePt t="46332" x="3819525" y="5257800"/>
          <p14:tracePt t="46348" x="3883025" y="5238750"/>
          <p14:tracePt t="46364" x="3943350" y="5229225"/>
          <p14:tracePt t="46381" x="4035425" y="5216525"/>
          <p14:tracePt t="46398" x="4235450" y="5181600"/>
          <p14:tracePt t="46414" x="4352925" y="5172075"/>
          <p14:tracePt t="46431" x="4514850" y="5162550"/>
          <p14:tracePt t="46449" x="4721225" y="5168900"/>
          <p14:tracePt t="46465" x="4895850" y="5197475"/>
          <p14:tracePt t="46482" x="5083175" y="5232400"/>
          <p14:tracePt t="46499" x="5400675" y="5302250"/>
          <p14:tracePt t="46515" x="5635625" y="5340350"/>
          <p14:tracePt t="46532" x="5819775" y="5368925"/>
          <p14:tracePt t="46549" x="6096000" y="5413375"/>
          <p14:tracePt t="46565" x="6216650" y="5432425"/>
          <p14:tracePt t="46582" x="6343650" y="5448300"/>
          <p14:tracePt t="46598" x="6486525" y="5464175"/>
          <p14:tracePt t="46615" x="6562725" y="5480050"/>
          <p14:tracePt t="46632" x="6626225" y="5492750"/>
          <p14:tracePt t="46648" x="6696075" y="5511800"/>
          <p14:tracePt t="46664" x="6753225" y="5534025"/>
          <p14:tracePt t="46681" x="6797675" y="5534025"/>
          <p14:tracePt t="46699" x="6835775" y="5534025"/>
          <p14:tracePt t="46714" x="6845300" y="5534025"/>
          <p14:tracePt t="46731" x="6861175" y="5534025"/>
          <p14:tracePt t="46749" x="6896100" y="5549900"/>
          <p14:tracePt t="46765" x="6918325" y="5562600"/>
          <p14:tracePt t="46781" x="6950075" y="5575300"/>
          <p14:tracePt t="46798" x="6985000" y="5584825"/>
          <p14:tracePt t="46814" x="7019925" y="5584825"/>
          <p14:tracePt t="46832" x="7048500" y="5584825"/>
          <p14:tracePt t="46849" x="7096125" y="5584825"/>
          <p14:tracePt t="46865" x="7134225" y="5584825"/>
          <p14:tracePt t="46882" x="7172325" y="5584825"/>
          <p14:tracePt t="46899" x="7232650" y="5591175"/>
          <p14:tracePt t="46915" x="7296150" y="5607050"/>
          <p14:tracePt t="46931" x="7359650" y="5619750"/>
          <p14:tracePt t="46948" x="7486650" y="5619750"/>
          <p14:tracePt t="46965" x="7546975" y="5619750"/>
          <p14:tracePt t="46981" x="7585075" y="5619750"/>
          <p14:tracePt t="46999" x="7623175" y="5619750"/>
          <p14:tracePt t="47015" x="7645400" y="5619750"/>
          <p14:tracePt t="47032" x="7673975" y="5619750"/>
          <p14:tracePt t="47049" x="7721600" y="5619750"/>
          <p14:tracePt t="47065" x="7759700" y="5619750"/>
          <p14:tracePt t="47081" x="7804150" y="5619750"/>
          <p14:tracePt t="47098" x="7858125" y="5619750"/>
          <p14:tracePt t="47114" x="7874000" y="5619750"/>
          <p14:tracePt t="47131" x="7883525" y="5619750"/>
          <p14:tracePt t="47148" x="7893050" y="5619750"/>
          <p14:tracePt t="47165" x="7902575" y="5619750"/>
          <p14:tracePt t="47213" x="7908925" y="5619750"/>
          <p14:tracePt t="47220" x="7915275" y="5619750"/>
          <p14:tracePt t="48456" x="7877175" y="5610225"/>
          <p14:tracePt t="48463" x="7816850" y="5594350"/>
          <p14:tracePt t="48470" x="7747000" y="5575300"/>
          <p14:tracePt t="48481" x="7654925" y="5556250"/>
          <p14:tracePt t="48498" x="7299325" y="5527675"/>
          <p14:tracePt t="48514" x="6892925" y="5527675"/>
          <p14:tracePt t="48531" x="6397625" y="5540375"/>
          <p14:tracePt t="48565" x="4984750" y="5597525"/>
          <p14:tracePt t="48600" x="3686175" y="5638800"/>
          <p14:tracePt t="48617" x="3209925" y="5664200"/>
          <p14:tracePt t="48633" x="2520950" y="5689600"/>
          <p14:tracePt t="48650" x="2159000" y="5711825"/>
          <p14:tracePt t="48665" x="1793875" y="5737225"/>
          <p14:tracePt t="48681" x="1409700" y="5759450"/>
          <p14:tracePt t="48697" x="1044575" y="5759450"/>
          <p14:tracePt t="48714" x="828675" y="5753100"/>
          <p14:tracePt t="48732" x="666750" y="5737225"/>
          <p14:tracePt t="48748" x="469900" y="5711825"/>
          <p14:tracePt t="48765" x="339725" y="5692775"/>
          <p14:tracePt t="48781" x="254000" y="5676900"/>
          <p14:tracePt t="48797" x="171450" y="5664200"/>
          <p14:tracePt t="48814" x="142875" y="5664200"/>
          <p14:tracePt t="48832" x="114300" y="5664200"/>
          <p14:tracePt t="48848" x="98425" y="5654675"/>
          <p14:tracePt t="48864" x="95250" y="5638800"/>
          <p14:tracePt t="48882" x="95250" y="5629275"/>
          <p14:tracePt t="48898" x="95250" y="5597525"/>
          <p14:tracePt t="48914" x="98425" y="5565775"/>
          <p14:tracePt t="48931" x="111125" y="5521325"/>
          <p14:tracePt t="48948" x="165100" y="5454650"/>
          <p14:tracePt t="48964" x="225425" y="5410200"/>
          <p14:tracePt t="48982" x="317500" y="5353050"/>
          <p14:tracePt t="48998" x="425450" y="5289550"/>
          <p14:tracePt t="49014" x="469900" y="5270500"/>
          <p14:tracePt t="49031" x="508000" y="5257800"/>
          <p14:tracePt t="49048" x="549275" y="5257800"/>
          <p14:tracePt t="49064" x="584200" y="5257800"/>
          <p14:tracePt t="49081" x="622300" y="5257800"/>
          <p14:tracePt t="49098" x="682625" y="5260975"/>
          <p14:tracePt t="49114" x="720725" y="5260975"/>
          <p14:tracePt t="49131" x="736600" y="5260975"/>
          <p14:tracePt t="49148" x="755650" y="5260975"/>
          <p14:tracePt t="49255" x="749300" y="5257800"/>
          <p14:tracePt t="49263" x="742950" y="5254625"/>
          <p14:tracePt t="49269" x="739775" y="5248275"/>
          <p14:tracePt t="49282" x="733425" y="5238750"/>
          <p14:tracePt t="49298" x="717550" y="5222875"/>
          <p14:tracePt t="49314" x="688975" y="5213350"/>
          <p14:tracePt t="49331" x="673100" y="5207000"/>
          <p14:tracePt t="49347" x="654050" y="5207000"/>
          <p14:tracePt t="49364" x="638175" y="5207000"/>
          <p14:tracePt t="49381" x="628650" y="5207000"/>
          <p14:tracePt t="49398" x="603250" y="5207000"/>
          <p14:tracePt t="49414" x="571500" y="5207000"/>
          <p14:tracePt t="49432" x="514350" y="5222875"/>
          <p14:tracePt t="49448" x="479425" y="5235575"/>
          <p14:tracePt t="49464" x="431800" y="5254625"/>
          <p14:tracePt t="49482" x="390525" y="5267325"/>
          <p14:tracePt t="49497" x="368300" y="5276850"/>
          <p14:tracePt t="49514" x="358775" y="5283200"/>
          <p14:tracePt t="49532" x="336550" y="5299075"/>
          <p14:tracePt t="49548" x="327025" y="5311775"/>
          <p14:tracePt t="49564" x="317500" y="5324475"/>
          <p14:tracePt t="49582" x="295275" y="5337175"/>
          <p14:tracePt t="49598" x="285750" y="5346700"/>
          <p14:tracePt t="49614" x="282575" y="5362575"/>
          <p14:tracePt t="49632" x="282575" y="5384800"/>
          <p14:tracePt t="49647" x="282575" y="5413375"/>
          <p14:tracePt t="49664" x="282575" y="5435600"/>
          <p14:tracePt t="49682" x="282575" y="5467350"/>
          <p14:tracePt t="49697" x="282575" y="5476875"/>
          <p14:tracePt t="49715" x="282575" y="5486400"/>
          <p14:tracePt t="49731" x="282575" y="5495925"/>
          <p14:tracePt t="49733" x="282575" y="5502275"/>
          <p14:tracePt t="49748" x="282575" y="5518150"/>
          <p14:tracePt t="49764" x="282575" y="5527675"/>
          <p14:tracePt t="49781" x="304800" y="5543550"/>
          <p14:tracePt t="49797" x="384175" y="5591175"/>
          <p14:tracePt t="49814" x="422275" y="5610225"/>
          <p14:tracePt t="49832" x="495300" y="5651500"/>
          <p14:tracePt t="49848" x="552450" y="5676900"/>
          <p14:tracePt t="49864" x="619125" y="5715000"/>
          <p14:tracePt t="49882" x="755650" y="5765800"/>
          <p14:tracePt t="49898" x="835025" y="5797550"/>
          <p14:tracePt t="49914" x="885825" y="5810250"/>
          <p14:tracePt t="49931" x="949325" y="5810250"/>
          <p14:tracePt t="49947" x="987425" y="5810250"/>
          <p14:tracePt t="49964" x="1031875" y="5807075"/>
          <p14:tracePt t="49982" x="1120775" y="5784850"/>
          <p14:tracePt t="49998" x="1184275" y="5762625"/>
          <p14:tracePt t="50015" x="1250950" y="5740400"/>
          <p14:tracePt t="50031" x="1349375" y="5689600"/>
          <p14:tracePt t="50047" x="1406525" y="5667375"/>
          <p14:tracePt t="50064" x="1450975" y="5648325"/>
          <p14:tracePt t="50082" x="1479550" y="5632450"/>
          <p14:tracePt t="50098" x="1489075" y="5622925"/>
          <p14:tracePt t="50115" x="1504950" y="5622925"/>
          <p14:tracePt t="50148" x="1508125" y="5622925"/>
          <p14:tracePt t="50164" x="1508125" y="5616575"/>
          <p14:tracePt t="50181" x="1524000" y="5603875"/>
          <p14:tracePt t="50197" x="1524000" y="5588000"/>
          <p14:tracePt t="50214" x="1530350" y="5572125"/>
          <p14:tracePt t="50232" x="1530350" y="5530850"/>
          <p14:tracePt t="50248" x="1530350" y="5508625"/>
          <p14:tracePt t="50265" x="1527175" y="5495925"/>
          <p14:tracePt t="50286" x="1511300" y="5473700"/>
          <p14:tracePt t="50297" x="1498600" y="5451475"/>
          <p14:tracePt t="50314" x="1482725" y="5419725"/>
          <p14:tracePt t="50331" x="1444625" y="5381625"/>
          <p14:tracePt t="50347" x="1397000" y="5340350"/>
          <p14:tracePt t="50364" x="1339850" y="5305425"/>
          <p14:tracePt t="50382" x="1219200" y="5226050"/>
          <p14:tracePt t="50398" x="1139825" y="5178425"/>
          <p14:tracePt t="50415" x="1073150" y="5149850"/>
          <p14:tracePt t="50432" x="1006475" y="5121275"/>
          <p14:tracePt t="50447" x="971550" y="5118100"/>
          <p14:tracePt t="50464" x="933450" y="5118100"/>
          <p14:tracePt t="50481" x="863600" y="5121275"/>
          <p14:tracePt t="50497" x="819150" y="5133975"/>
          <p14:tracePt t="50514" x="762000" y="5153025"/>
          <p14:tracePt t="50532" x="698500" y="5172075"/>
          <p14:tracePt t="50548" x="676275" y="5184775"/>
          <p14:tracePt t="50565" x="638175" y="5197475"/>
          <p14:tracePt t="50581" x="574675" y="5222875"/>
          <p14:tracePt t="50598" x="542925" y="5235575"/>
          <p14:tracePt t="50615" x="498475" y="5248275"/>
          <p14:tracePt t="50632" x="454025" y="5270500"/>
          <p14:tracePt t="50648" x="431800" y="5283200"/>
          <p14:tracePt t="50665" x="403225" y="5289550"/>
          <p14:tracePt t="50682" x="365125" y="5308600"/>
          <p14:tracePt t="50698" x="352425" y="5318125"/>
          <p14:tracePt t="50715" x="339725" y="5334000"/>
          <p14:tracePt t="50731" x="327025" y="5349875"/>
          <p14:tracePt t="50747" x="314325" y="5359400"/>
          <p14:tracePt t="50764" x="298450" y="5381625"/>
          <p14:tracePt t="50781" x="288925" y="5407025"/>
          <p14:tracePt t="50797" x="288925" y="5422900"/>
          <p14:tracePt t="50814" x="288925" y="5451475"/>
          <p14:tracePt t="50831" x="292100" y="5480050"/>
          <p14:tracePt t="50848" x="317500" y="5511800"/>
          <p14:tracePt t="50865" x="365125" y="5537200"/>
          <p14:tracePt t="50881" x="469900" y="5591175"/>
          <p14:tracePt t="50897" x="527050" y="5616575"/>
          <p14:tracePt t="50914" x="565150" y="5641975"/>
          <p14:tracePt t="50931" x="631825" y="5689600"/>
          <p14:tracePt t="50948" x="698500" y="5718175"/>
          <p14:tracePt t="50965" x="762000" y="5740400"/>
          <p14:tracePt t="50982" x="869950" y="5788025"/>
          <p14:tracePt t="50998" x="933450" y="5800725"/>
          <p14:tracePt t="51014" x="1006475" y="5816600"/>
          <p14:tracePt t="51031" x="1152525" y="5848350"/>
          <p14:tracePt t="51047" x="1225550" y="5854700"/>
          <p14:tracePt t="51064" x="1289050" y="5861050"/>
          <p14:tracePt t="51082" x="1349375" y="5861050"/>
          <p14:tracePt t="51098" x="1393825" y="5861050"/>
          <p14:tracePt t="51115" x="1438275" y="5861050"/>
          <p14:tracePt t="51131" x="1524000" y="5861050"/>
          <p14:tracePt t="51147" x="1552575" y="5854700"/>
          <p14:tracePt t="51164" x="1584325" y="5842000"/>
          <p14:tracePt t="51181" x="1603375" y="5807075"/>
          <p14:tracePt t="51197" x="1616075" y="5762625"/>
          <p14:tracePt t="51215" x="1616075" y="5730875"/>
          <p14:tracePt t="51232" x="1616075" y="5692775"/>
          <p14:tracePt t="51248" x="1616075" y="5683250"/>
          <p14:tracePt t="51252" x="1616075" y="5676900"/>
          <p14:tracePt t="51264" x="1616075" y="5673725"/>
          <p14:tracePt t="51281" x="1616075" y="5657850"/>
          <p14:tracePt t="51297" x="1616075" y="5648325"/>
          <p14:tracePt t="51314" x="1616075" y="5638800"/>
          <p14:tracePt t="51331" x="1616075" y="5616575"/>
          <p14:tracePt t="51347" x="1606550" y="5607050"/>
          <p14:tracePt t="51364" x="1597025" y="5603875"/>
          <p14:tracePt t="51381" x="1577975" y="55975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11188" y="0"/>
            <a:ext cx="7993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2. Quelques priorités du Code Internationale de la Nomenclature Botanique (CINB)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289050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- a.</a:t>
            </a:r>
            <a:r>
              <a:rPr lang="fr-FR" altLang="fr-FR" b="1">
                <a:solidFill>
                  <a:srgbClr val="FF3300"/>
                </a:solidFill>
              </a:rPr>
              <a:t> </a:t>
            </a:r>
            <a:r>
              <a:rPr lang="fr-FR" altLang="fr-FR" b="1"/>
              <a:t>CINB définit les</a:t>
            </a:r>
            <a:r>
              <a:rPr lang="fr-FR" altLang="fr-FR" b="1">
                <a:solidFill>
                  <a:srgbClr val="009900"/>
                </a:solidFill>
              </a:rPr>
              <a:t> </a:t>
            </a:r>
            <a:r>
              <a:rPr lang="fr-FR" altLang="fr-FR" b="1" u="sng">
                <a:solidFill>
                  <a:srgbClr val="336600"/>
                </a:solidFill>
              </a:rPr>
              <a:t>unités</a:t>
            </a:r>
            <a:r>
              <a:rPr lang="fr-FR" altLang="fr-FR" b="1">
                <a:solidFill>
                  <a:srgbClr val="336600"/>
                </a:solidFill>
              </a:rPr>
              <a:t>, leur </a:t>
            </a:r>
            <a:r>
              <a:rPr lang="fr-FR" altLang="fr-FR" b="1" u="sng">
                <a:solidFill>
                  <a:srgbClr val="336600"/>
                </a:solidFill>
              </a:rPr>
              <a:t>hiérarchie</a:t>
            </a:r>
            <a:r>
              <a:rPr lang="fr-FR" altLang="fr-FR" b="1">
                <a:solidFill>
                  <a:srgbClr val="336600"/>
                </a:solidFill>
              </a:rPr>
              <a:t>, les </a:t>
            </a:r>
            <a:r>
              <a:rPr lang="fr-FR" altLang="fr-FR" b="1" u="sng">
                <a:solidFill>
                  <a:srgbClr val="336600"/>
                </a:solidFill>
              </a:rPr>
              <a:t>principes et règles d’attribution d’un nom scientifique pour un taxon</a:t>
            </a:r>
            <a:r>
              <a:rPr lang="fr-FR" altLang="fr-FR" b="1">
                <a:solidFill>
                  <a:srgbClr val="336600"/>
                </a:solidFill>
              </a:rPr>
              <a:t>. </a:t>
            </a:r>
          </a:p>
          <a:p>
            <a:pPr eaLnBrk="1" hangingPunct="1"/>
            <a:endParaRPr lang="fr-FR" altLang="fr-FR" b="1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- b.</a:t>
            </a:r>
            <a:r>
              <a:rPr lang="fr-FR" altLang="fr-FR" b="1"/>
              <a:t> Le taxon (espèce, genre, etc.) = tous</a:t>
            </a:r>
            <a:r>
              <a:rPr lang="fr-FR" altLang="fr-FR" b="1">
                <a:solidFill>
                  <a:srgbClr val="009900"/>
                </a:solidFill>
              </a:rPr>
              <a:t> </a:t>
            </a:r>
            <a:r>
              <a:rPr lang="fr-FR" altLang="fr-FR" b="1">
                <a:solidFill>
                  <a:srgbClr val="FF0000"/>
                </a:solidFill>
              </a:rPr>
              <a:t>les organismes possédant en commun certains cara. </a:t>
            </a:r>
            <a:r>
              <a:rPr lang="fr-FR" altLang="fr-FR" b="1">
                <a:solidFill>
                  <a:srgbClr val="FF0000"/>
                </a:solidFill>
                <a:hlinkClick r:id="rId4" tooltip="Taxinomique"/>
              </a:rPr>
              <a:t>taxi.</a:t>
            </a:r>
            <a:r>
              <a:rPr lang="fr-FR" altLang="fr-FR" b="1"/>
              <a:t> (ou taxo.) ou </a:t>
            </a:r>
            <a:r>
              <a:rPr lang="fr-FR" altLang="fr-FR" b="1">
                <a:hlinkClick r:id="rId5" tooltip="Diagnostique"/>
              </a:rPr>
              <a:t>diagnostiques</a:t>
            </a:r>
            <a:r>
              <a:rPr lang="fr-FR" altLang="fr-FR" b="1"/>
              <a:t>.</a:t>
            </a:r>
          </a:p>
          <a:p>
            <a:pPr eaLnBrk="1" hangingPunct="1"/>
            <a:endParaRPr lang="fr-FR" altLang="fr-FR" b="1"/>
          </a:p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- c.</a:t>
            </a:r>
            <a:r>
              <a:rPr lang="fr-FR" altLang="fr-FR" b="1"/>
              <a:t> Un taxon ne peut avoir qu’</a:t>
            </a:r>
            <a:r>
              <a:rPr lang="fr-FR" altLang="fr-FR" b="1">
                <a:solidFill>
                  <a:srgbClr val="336600"/>
                </a:solidFill>
              </a:rPr>
              <a:t>un </a:t>
            </a:r>
            <a:r>
              <a:rPr lang="fr-FR" altLang="fr-FR" b="1" u="sng">
                <a:solidFill>
                  <a:srgbClr val="FF0000"/>
                </a:solidFill>
              </a:rPr>
              <a:t>seul nom scientifique valide</a:t>
            </a:r>
            <a:r>
              <a:rPr lang="fr-FR" altLang="fr-FR" b="1">
                <a:solidFill>
                  <a:srgbClr val="CC0099"/>
                </a:solidFill>
              </a:rPr>
              <a:t> </a:t>
            </a:r>
          </a:p>
          <a:p>
            <a:pPr eaLnBrk="1" hangingPunct="1"/>
            <a:r>
              <a:rPr lang="fr-FR" altLang="fr-FR" b="1"/>
              <a:t> </a:t>
            </a:r>
          </a:p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- d.</a:t>
            </a:r>
            <a:r>
              <a:rPr lang="fr-FR" altLang="fr-FR" b="1"/>
              <a:t> </a:t>
            </a:r>
            <a:r>
              <a:rPr lang="fr-FR" altLang="fr-FR" b="1">
                <a:solidFill>
                  <a:schemeClr val="tx2"/>
                </a:solidFill>
              </a:rPr>
              <a:t>La méthode des </a:t>
            </a:r>
            <a:r>
              <a:rPr lang="fr-FR" altLang="fr-FR" b="1" u="sng">
                <a:solidFill>
                  <a:srgbClr val="FF0000"/>
                </a:solidFill>
              </a:rPr>
              <a:t>types</a:t>
            </a:r>
            <a:r>
              <a:rPr lang="fr-FR" altLang="fr-FR" b="1">
                <a:solidFill>
                  <a:srgbClr val="336600"/>
                </a:solidFill>
              </a:rPr>
              <a:t> </a:t>
            </a:r>
            <a:r>
              <a:rPr lang="fr-FR" altLang="fr-FR" b="1">
                <a:solidFill>
                  <a:schemeClr val="tx2"/>
                </a:solidFill>
              </a:rPr>
              <a:t>= le </a:t>
            </a:r>
            <a:r>
              <a:rPr lang="fr-FR" altLang="fr-FR" b="1">
                <a:solidFill>
                  <a:srgbClr val="336600"/>
                </a:solidFill>
              </a:rPr>
              <a:t>nom d’une espèce (et taxons infraspécifiques) est basé sur des </a:t>
            </a:r>
            <a:r>
              <a:rPr lang="fr-FR" altLang="fr-FR" b="1" u="sng">
                <a:solidFill>
                  <a:srgbClr val="336600"/>
                </a:solidFill>
              </a:rPr>
              <a:t>échantillons-types</a:t>
            </a:r>
            <a:r>
              <a:rPr lang="fr-FR" altLang="fr-FR" b="1">
                <a:solidFill>
                  <a:srgbClr val="336600"/>
                </a:solidFill>
              </a:rPr>
              <a:t> de références </a:t>
            </a:r>
            <a:r>
              <a:rPr lang="fr-FR" altLang="fr-FR" b="1" u="sng">
                <a:solidFill>
                  <a:srgbClr val="336600"/>
                </a:solidFill>
              </a:rPr>
              <a:t>déposés dans des herbiers</a:t>
            </a:r>
            <a:r>
              <a:rPr lang="fr-FR" altLang="fr-FR" b="1">
                <a:solidFill>
                  <a:srgbClr val="336600"/>
                </a:solidFill>
              </a:rPr>
              <a:t>.   	</a:t>
            </a:r>
          </a:p>
        </p:txBody>
      </p:sp>
      <p:pic>
        <p:nvPicPr>
          <p:cNvPr id="1946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69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2" x="1638300" y="5565775"/>
          <p14:tracePt t="2880" x="1711325" y="5527675"/>
          <p14:tracePt t="2886" x="1797050" y="5473700"/>
          <p14:tracePt t="2897" x="1882775" y="5397500"/>
          <p14:tracePt t="2914" x="2076450" y="5168900"/>
          <p14:tracePt t="2930" x="2406650" y="4495800"/>
          <p14:tracePt t="2948" x="2533650" y="3965575"/>
          <p14:tracePt t="2982" x="2654300" y="2847975"/>
          <p14:tracePt t="3015" x="2473325" y="2006600"/>
          <p14:tracePt t="3032" x="2352675" y="1784350"/>
          <p14:tracePt t="3048" x="2212975" y="1631950"/>
          <p14:tracePt t="3065" x="1911350" y="1422400"/>
          <p14:tracePt t="3082" x="1733550" y="1330325"/>
          <p14:tracePt t="3098" x="1622425" y="1295400"/>
          <p14:tracePt t="3113" x="1546225" y="1263650"/>
          <p14:tracePt t="3129" x="1476375" y="1257300"/>
          <p14:tracePt t="3146" x="1412875" y="1250950"/>
          <p14:tracePt t="3163" x="1298575" y="1257300"/>
          <p14:tracePt t="3180" x="1216025" y="1266825"/>
          <p14:tracePt t="3445" x="1308100" y="1241425"/>
          <p14:tracePt t="3452" x="1400175" y="1212850"/>
          <p14:tracePt t="3463" x="1504950" y="1165225"/>
          <p14:tracePt t="3480" x="1838325" y="1028700"/>
          <p14:tracePt t="3498" x="2098675" y="908050"/>
          <p14:tracePt t="3515" x="2393950" y="755650"/>
          <p14:tracePt t="3547" x="2762250" y="612775"/>
          <p14:tracePt t="3581" x="3213100" y="549275"/>
          <p14:tracePt t="3598" x="3387725" y="555625"/>
          <p14:tracePt t="3615" x="3632200" y="609600"/>
          <p14:tracePt t="3630" x="3797300" y="663575"/>
          <p14:tracePt t="3647" x="3962400" y="711200"/>
          <p14:tracePt t="3663" x="4092575" y="746125"/>
          <p14:tracePt t="3679" x="4276725" y="806450"/>
          <p14:tracePt t="3696" x="4394200" y="831850"/>
          <p14:tracePt t="3715" x="4530725" y="860425"/>
          <p14:tracePt t="3730" x="4616450" y="876300"/>
          <p14:tracePt t="3747" x="4692650" y="898525"/>
          <p14:tracePt t="3765" x="4826000" y="923925"/>
          <p14:tracePt t="3780" x="4911725" y="946150"/>
          <p14:tracePt t="3796" x="4975225" y="958850"/>
          <p14:tracePt t="3813" x="5038725" y="968375"/>
          <p14:tracePt t="3829" x="5124450" y="968375"/>
          <p14:tracePt t="3846" x="5181600" y="968375"/>
          <p14:tracePt t="3863" x="5245100" y="974725"/>
          <p14:tracePt t="3880" x="5308600" y="993775"/>
          <p14:tracePt t="3896" x="5330825" y="1009650"/>
          <p14:tracePt t="3913" x="5362575" y="1028700"/>
          <p14:tracePt t="3929" x="5400675" y="1073150"/>
          <p14:tracePt t="3946" x="5432425" y="1098550"/>
          <p14:tracePt t="3963" x="5441950" y="1108075"/>
          <p14:tracePt t="3980" x="5454650" y="1123950"/>
          <p14:tracePt t="3997" x="5454650" y="1133475"/>
          <p14:tracePt t="4014" x="5454650" y="1146175"/>
          <p14:tracePt t="4030" x="5445125" y="1162050"/>
          <p14:tracePt t="4046" x="5381625" y="1162050"/>
          <p14:tracePt t="4064" x="5016500" y="1127125"/>
          <p14:tracePt t="4079" x="4552950" y="1073150"/>
          <p14:tracePt t="4096" x="3949700" y="1000125"/>
          <p14:tracePt t="4115" x="3168650" y="974725"/>
          <p14:tracePt t="4131" x="2765425" y="984250"/>
          <p14:tracePt t="4148" x="2425700" y="1006475"/>
          <p14:tracePt t="4164" x="1997075" y="1057275"/>
          <p14:tracePt t="4181" x="1800225" y="1095375"/>
          <p14:tracePt t="4197" x="1612900" y="1152525"/>
          <p14:tracePt t="4213" x="1460500" y="1196975"/>
          <p14:tracePt t="4229" x="1289050" y="1266825"/>
          <p14:tracePt t="4246" x="1187450" y="1308100"/>
          <p14:tracePt t="4263" x="1066800" y="1323975"/>
          <p14:tracePt t="4279" x="1006475" y="1323975"/>
          <p14:tracePt t="4297" x="955675" y="1323975"/>
          <p14:tracePt t="4299" x="930275" y="1317625"/>
          <p14:tracePt t="4314" x="866775" y="1304925"/>
          <p14:tracePt t="4330" x="819150" y="1285875"/>
          <p14:tracePt t="4346" x="774700" y="1273175"/>
          <p14:tracePt t="4363" x="736600" y="1260475"/>
          <p14:tracePt t="4379" x="708025" y="1247775"/>
          <p14:tracePt t="4396" x="698500" y="1231900"/>
          <p14:tracePt t="4413" x="701675" y="1206500"/>
          <p14:tracePt t="4430" x="714375" y="1168400"/>
          <p14:tracePt t="4447" x="733425" y="1136650"/>
          <p14:tracePt t="4464" x="771525" y="1092200"/>
          <p14:tracePt t="4480" x="793750" y="1060450"/>
          <p14:tracePt t="4497" x="825500" y="1038225"/>
          <p14:tracePt t="4514" x="904875" y="987425"/>
          <p14:tracePt t="4529" x="1016000" y="962025"/>
          <p14:tracePt t="4546" x="1111250" y="946150"/>
          <p14:tracePt t="4564" x="1250950" y="939800"/>
          <p14:tracePt t="4580" x="1346200" y="939800"/>
          <p14:tracePt t="4596" x="1416050" y="939800"/>
          <p14:tracePt t="4613" x="1520825" y="930275"/>
          <p14:tracePt t="4629" x="1606550" y="914400"/>
          <p14:tracePt t="4646" x="1720850" y="914400"/>
          <p14:tracePt t="4664" x="1882775" y="914400"/>
          <p14:tracePt t="4680" x="1955800" y="914400"/>
          <p14:tracePt t="4697" x="2016125" y="914400"/>
          <p14:tracePt t="4714" x="2120900" y="927100"/>
          <p14:tracePt t="4730" x="2203450" y="927100"/>
          <p14:tracePt t="4746" x="2286000" y="927100"/>
          <p14:tracePt t="4763" x="2447925" y="927100"/>
          <p14:tracePt t="4779" x="2574925" y="911225"/>
          <p14:tracePt t="4796" x="2679700" y="911225"/>
          <p14:tracePt t="4813" x="2765425" y="904875"/>
          <p14:tracePt t="4829" x="2809875" y="904875"/>
          <p14:tracePt t="4846" x="2847975" y="904875"/>
          <p14:tracePt t="4864" x="2908300" y="898525"/>
          <p14:tracePt t="4880" x="2955925" y="892175"/>
          <p14:tracePt t="4896" x="2997200" y="892175"/>
          <p14:tracePt t="4913" x="3060700" y="885825"/>
          <p14:tracePt t="4929" x="3082925" y="885825"/>
          <p14:tracePt t="4946" x="3121025" y="885825"/>
          <p14:tracePt t="4964" x="3152775" y="876300"/>
          <p14:tracePt t="4980" x="3184525" y="869950"/>
          <p14:tracePt t="4997" x="3206750" y="863600"/>
          <p14:tracePt t="5014" x="3241675" y="863600"/>
          <p14:tracePt t="5029" x="3244850" y="863600"/>
          <p14:tracePt t="5529" x="3286125" y="844550"/>
          <p14:tracePt t="5536" x="3359150" y="815975"/>
          <p14:tracePt t="5547" x="3419475" y="800100"/>
          <p14:tracePt t="5563" x="3575050" y="755650"/>
          <p14:tracePt t="5580" x="3727450" y="730250"/>
          <p14:tracePt t="5596" x="3889375" y="711200"/>
          <p14:tracePt t="5613" x="4098925" y="695325"/>
          <p14:tracePt t="5647" x="4441825" y="695325"/>
          <p14:tracePt t="5680" x="4886325" y="720725"/>
          <p14:tracePt t="5699" x="5086350" y="746125"/>
          <p14:tracePt t="5713" x="5216525" y="762000"/>
          <p14:tracePt t="5730" x="5289550" y="777875"/>
          <p14:tracePt t="5746" x="5356225" y="800100"/>
          <p14:tracePt t="5763" x="5426075" y="819150"/>
          <p14:tracePt t="5779" x="5464175" y="831850"/>
          <p14:tracePt t="5796" x="5518150" y="844550"/>
          <p14:tracePt t="5813" x="5591175" y="869950"/>
          <p14:tracePt t="5830" x="5622925" y="882650"/>
          <p14:tracePt t="5846" x="5638800" y="895350"/>
          <p14:tracePt t="5850" x="5645150" y="904875"/>
          <p14:tracePt t="5863" x="5648325" y="911225"/>
          <p14:tracePt t="9226" x="5483225" y="885825"/>
          <p14:tracePt t="9233" x="5194300" y="857250"/>
          <p14:tracePt t="9246" x="4537075" y="854075"/>
          <p14:tracePt t="9264" x="3952875" y="942975"/>
          <p14:tracePt t="9280" x="3470275" y="1050925"/>
          <p14:tracePt t="9297" x="2870200" y="1273175"/>
          <p14:tracePt t="9330" x="2276475" y="1565275"/>
          <p14:tracePt t="9364" x="1936750" y="1698625"/>
          <p14:tracePt t="9380" x="1882775" y="1711325"/>
          <p14:tracePt t="9396" x="1828800" y="1724025"/>
          <p14:tracePt t="9412" x="1800225" y="1724025"/>
          <p14:tracePt t="9429" x="1778000" y="1724025"/>
          <p14:tracePt t="9726" x="1758950" y="1720850"/>
          <p14:tracePt t="9732" x="1739900" y="1714500"/>
          <p14:tracePt t="9747" x="1676400" y="1701800"/>
          <p14:tracePt t="9763" x="1625600" y="1689100"/>
          <p14:tracePt t="9779" x="1571625" y="1679575"/>
          <p14:tracePt t="9796" x="1482725" y="1660525"/>
          <p14:tracePt t="9813" x="1422400" y="1660525"/>
          <p14:tracePt t="9829" x="1352550" y="1660525"/>
          <p14:tracePt t="9846" x="1266825" y="1660525"/>
          <p14:tracePt t="9862" x="1206500" y="1654175"/>
          <p14:tracePt t="9879" x="1146175" y="1654175"/>
          <p14:tracePt t="9896" x="1076325" y="1654175"/>
          <p14:tracePt t="9913" x="1031875" y="1654175"/>
          <p14:tracePt t="9930" x="1009650" y="1654175"/>
          <p14:tracePt t="9933" x="996950" y="1654175"/>
          <p14:tracePt t="9946" x="974725" y="1654175"/>
          <p14:tracePt t="9963" x="965200" y="1654175"/>
          <p14:tracePt t="9979" x="955675" y="1654175"/>
          <p14:tracePt t="9996" x="942975" y="1654175"/>
          <p14:tracePt t="10012" x="927100" y="1654175"/>
          <p14:tracePt t="10029" x="917575" y="1654175"/>
          <p14:tracePt t="10062" x="911225" y="1654175"/>
          <p14:tracePt t="10104" x="908050" y="1654175"/>
          <p14:tracePt t="10146" x="901700" y="1654175"/>
          <p14:tracePt t="10417" x="904875" y="1654175"/>
          <p14:tracePt t="10424" x="908050" y="1654175"/>
          <p14:tracePt t="10431" x="914400" y="1654175"/>
          <p14:tracePt t="10446" x="923925" y="1654175"/>
          <p14:tracePt t="10462" x="946150" y="1654175"/>
          <p14:tracePt t="10480" x="974725" y="1651000"/>
          <p14:tracePt t="10496" x="1079500" y="1616075"/>
          <p14:tracePt t="10529" x="1279525" y="1533525"/>
          <p14:tracePt t="10562" x="1362075" y="1498600"/>
          <p14:tracePt t="10580" x="1377950" y="1498600"/>
          <p14:tracePt t="10597" x="1390650" y="1485900"/>
          <p14:tracePt t="10613" x="1400175" y="1476375"/>
          <p14:tracePt t="10630" x="1412875" y="1447800"/>
          <p14:tracePt t="10646" x="1435100" y="1425575"/>
          <p14:tracePt t="10688" x="1441450" y="1425575"/>
          <p14:tracePt t="10696" x="1444625" y="1425575"/>
          <p14:tracePt t="10712" x="1454150" y="1425575"/>
          <p14:tracePt t="10729" x="1463675" y="1435100"/>
          <p14:tracePt t="10746" x="1511300" y="1454150"/>
          <p14:tracePt t="10763" x="1543050" y="1473200"/>
          <p14:tracePt t="10779" x="1565275" y="1482725"/>
          <p14:tracePt t="10796" x="1581150" y="1498600"/>
          <p14:tracePt t="10812" x="1597025" y="1508125"/>
          <p14:tracePt t="10828" x="1606550" y="1508125"/>
          <p14:tracePt t="10846" x="1622425" y="1530350"/>
          <p14:tracePt t="10863" x="1638300" y="1539875"/>
          <p14:tracePt t="10879" x="1666875" y="1552575"/>
          <p14:tracePt t="10897" x="1724025" y="1584325"/>
          <p14:tracePt t="10912" x="1771650" y="1597025"/>
          <p14:tracePt t="10929" x="1816100" y="1609725"/>
          <p14:tracePt t="10946" x="1885950" y="1609725"/>
          <p14:tracePt t="10962" x="1930400" y="1609725"/>
          <p14:tracePt t="10979" x="1974850" y="1609725"/>
          <p14:tracePt t="10995" x="2035175" y="1609725"/>
          <p14:tracePt t="11012" x="2073275" y="1609725"/>
          <p14:tracePt t="11029" x="2117725" y="1609725"/>
          <p14:tracePt t="11047" x="2165350" y="1609725"/>
          <p14:tracePt t="11063" x="2174875" y="1609725"/>
          <p14:tracePt t="11079" x="2184400" y="1609725"/>
          <p14:tracePt t="11095" x="2209800" y="1609725"/>
          <p14:tracePt t="11112" x="2232025" y="1609725"/>
          <p14:tracePt t="11129" x="2276475" y="1609725"/>
          <p14:tracePt t="11146" x="2355850" y="1628775"/>
          <p14:tracePt t="11163" x="2422525" y="1660525"/>
          <p14:tracePt t="11180" x="2498725" y="1682750"/>
          <p14:tracePt t="11196" x="2555875" y="1701800"/>
          <p14:tracePt t="11212" x="2565400" y="1701800"/>
          <p14:tracePt t="11229" x="2574925" y="1701800"/>
          <p14:tracePt t="11246" x="2581275" y="1701800"/>
          <p14:tracePt t="11262" x="2590800" y="1689100"/>
          <p14:tracePt t="11279" x="2590800" y="1679575"/>
          <p14:tracePt t="11295" x="2597150" y="1663700"/>
          <p14:tracePt t="11313" x="2597150" y="1654175"/>
          <p14:tracePt t="11330" x="2597150" y="1641475"/>
          <p14:tracePt t="11346" x="2593975" y="1631950"/>
          <p14:tracePt t="11362" x="2578100" y="1619250"/>
          <p14:tracePt t="11379" x="2568575" y="1603375"/>
          <p14:tracePt t="11395" x="2552700" y="1590675"/>
          <p14:tracePt t="11413" x="2533650" y="1581150"/>
          <p14:tracePt t="11430" x="2498725" y="1568450"/>
          <p14:tracePt t="11446" x="2457450" y="1549400"/>
          <p14:tracePt t="11463" x="2403475" y="1536700"/>
          <p14:tracePt t="11480" x="2314575" y="1514475"/>
          <p14:tracePt t="11496" x="2251075" y="1501775"/>
          <p14:tracePt t="11512" x="2190750" y="1501775"/>
          <p14:tracePt t="11528" x="2130425" y="1501775"/>
          <p14:tracePt t="11545" x="2025650" y="1501775"/>
          <p14:tracePt t="11563" x="1946275" y="1501775"/>
          <p14:tracePt t="11580" x="1851025" y="1501775"/>
          <p14:tracePt t="11596" x="1797050" y="1501775"/>
          <p14:tracePt t="11613" x="1755775" y="1501775"/>
          <p14:tracePt t="11629" x="1695450" y="1501775"/>
          <p14:tracePt t="11645" x="1631950" y="1501775"/>
          <p14:tracePt t="11662" x="1581150" y="1501775"/>
          <p14:tracePt t="11680" x="1533525" y="1501775"/>
          <p14:tracePt t="11695" x="1511300" y="1501775"/>
          <p14:tracePt t="11712" x="1495425" y="1501775"/>
          <p14:tracePt t="11729" x="1473200" y="1501775"/>
          <p14:tracePt t="11746" x="1463675" y="1501775"/>
          <p14:tracePt t="11762" x="1454150" y="1501775"/>
          <p14:tracePt t="11778" x="1444625" y="1511300"/>
          <p14:tracePt t="11796" x="1444625" y="1527175"/>
          <p14:tracePt t="11812" x="1444625" y="1549400"/>
          <p14:tracePt t="11830" x="1482725" y="1606550"/>
          <p14:tracePt t="11846" x="1552575" y="1670050"/>
          <p14:tracePt t="11863" x="1622425" y="1717675"/>
          <p14:tracePt t="11880" x="1711325" y="1778000"/>
          <p14:tracePt t="11896" x="1768475" y="1806575"/>
          <p14:tracePt t="11912" x="1835150" y="1844675"/>
          <p14:tracePt t="11930" x="1962150" y="1882775"/>
          <p14:tracePt t="11946" x="2038350" y="1905000"/>
          <p14:tracePt t="11962" x="2089150" y="1917700"/>
          <p14:tracePt t="11979" x="2235200" y="1943100"/>
          <p14:tracePt t="11996" x="2349500" y="1943100"/>
          <p14:tracePt t="12012" x="2432050" y="1943100"/>
          <p14:tracePt t="12029" x="2584450" y="1930400"/>
          <p14:tracePt t="12045" x="2692400" y="1914525"/>
          <p14:tracePt t="12062" x="2800350" y="1895475"/>
          <p14:tracePt t="12078" x="2895600" y="1879600"/>
          <p14:tracePt t="12095" x="3038475" y="1873250"/>
          <p14:tracePt t="12112" x="3155950" y="1857375"/>
          <p14:tracePt t="12129" x="3267075" y="1835150"/>
          <p14:tracePt t="12146" x="3311525" y="1822450"/>
          <p14:tracePt t="12162" x="3343275" y="1803400"/>
          <p14:tracePt t="12179" x="3378200" y="1784350"/>
          <p14:tracePt t="12196" x="3387725" y="1774825"/>
          <p14:tracePt t="12212" x="3397250" y="1765300"/>
          <p14:tracePt t="12229" x="3419475" y="1746250"/>
          <p14:tracePt t="12246" x="3429000" y="1733550"/>
          <p14:tracePt t="12263" x="3438525" y="1730375"/>
          <p14:tracePt t="12279" x="3454400" y="1714500"/>
          <p14:tracePt t="12295" x="3460750" y="1692275"/>
          <p14:tracePt t="12312" x="3460750" y="1673225"/>
          <p14:tracePt t="12329" x="3460750" y="1631950"/>
          <p14:tracePt t="12345" x="3451225" y="1622425"/>
          <p14:tracePt t="12362" x="3448050" y="1606550"/>
          <p14:tracePt t="12379" x="3441700" y="1590675"/>
          <p14:tracePt t="12395" x="3441700" y="1581150"/>
          <p14:tracePt t="12411" x="3441700" y="1571625"/>
          <p14:tracePt t="12429" x="3441700" y="1533525"/>
          <p14:tracePt t="12445" x="3438525" y="1511300"/>
          <p14:tracePt t="12462" x="3425825" y="1479550"/>
          <p14:tracePt t="12465" x="3419475" y="1470025"/>
          <p14:tracePt t="12479" x="3400425" y="1450975"/>
          <p14:tracePt t="12496" x="3390900" y="1428750"/>
          <p14:tracePt t="12513" x="3368675" y="1409700"/>
          <p14:tracePt t="12530" x="3324225" y="1393825"/>
          <p14:tracePt t="12546" x="3302000" y="1368425"/>
          <p14:tracePt t="12562" x="3270250" y="1355725"/>
          <p14:tracePt t="12579" x="3235325" y="1336675"/>
          <p14:tracePt t="12595" x="3203575" y="1327150"/>
          <p14:tracePt t="12612" x="3181350" y="1327150"/>
          <p14:tracePt t="12629" x="3143250" y="1327150"/>
          <p14:tracePt t="12646" x="3127375" y="1327150"/>
          <p14:tracePt t="12663" x="3105150" y="1327150"/>
          <p14:tracePt t="12679" x="3086100" y="1327150"/>
          <p14:tracePt t="12695" x="3070225" y="1327150"/>
          <p14:tracePt t="12712" x="3048000" y="1327150"/>
          <p14:tracePt t="12729" x="3032125" y="1327150"/>
          <p14:tracePt t="12745" x="3022600" y="1327150"/>
          <p14:tracePt t="12762" x="3006725" y="1327150"/>
          <p14:tracePt t="12779" x="2994025" y="1343025"/>
          <p14:tracePt t="12795" x="2984500" y="1352550"/>
          <p14:tracePt t="12812" x="2974975" y="1362075"/>
          <p14:tracePt t="12829" x="2952750" y="1384300"/>
          <p14:tracePt t="12845" x="2943225" y="1393825"/>
          <p14:tracePt t="12862" x="2933700" y="1403350"/>
          <p14:tracePt t="12879" x="2927350" y="1435100"/>
          <p14:tracePt t="12895" x="2927350" y="1457325"/>
          <p14:tracePt t="12913" x="2927350" y="1485900"/>
          <p14:tracePt t="12929" x="2927350" y="1520825"/>
          <p14:tracePt t="12946" x="2927350" y="1530350"/>
          <p14:tracePt t="12962" x="2927350" y="1543050"/>
          <p14:tracePt t="12979" x="2927350" y="1571625"/>
          <p14:tracePt t="12995" x="2927350" y="1600200"/>
          <p14:tracePt t="13012" x="2936875" y="1622425"/>
          <p14:tracePt t="13029" x="2946400" y="1663700"/>
          <p14:tracePt t="13045" x="2959100" y="1689100"/>
          <p14:tracePt t="13063" x="2978150" y="1717675"/>
          <p14:tracePt t="13079" x="2984500" y="1758950"/>
          <p14:tracePt t="13096" x="2984500" y="1774825"/>
          <p14:tracePt t="13112" x="2984500" y="1784350"/>
          <p14:tracePt t="13129" x="2984500" y="1800225"/>
          <p14:tracePt t="13145" x="2984500" y="1816100"/>
          <p14:tracePt t="13162" x="2984500" y="1825625"/>
          <p14:tracePt t="13196" x="2987675" y="1828800"/>
          <p14:tracePt t="13216" x="2994025" y="1828800"/>
          <p14:tracePt t="13908" x="3048000" y="1828800"/>
          <p14:tracePt t="13916" x="3140075" y="1828800"/>
          <p14:tracePt t="13929" x="3324225" y="1816100"/>
          <p14:tracePt t="13946" x="3486150" y="1787525"/>
          <p14:tracePt t="13962" x="3625850" y="1762125"/>
          <p14:tracePt t="13979" x="3749675" y="1730375"/>
          <p14:tracePt t="14012" x="3870325" y="1708150"/>
          <p14:tracePt t="14016" x="3889375" y="1701800"/>
          <p14:tracePt t="14045" x="4025900" y="1673225"/>
          <p14:tracePt t="14063" x="4108450" y="1673225"/>
          <p14:tracePt t="14079" x="4238625" y="1657350"/>
          <p14:tracePt t="14095" x="4298950" y="1657350"/>
          <p14:tracePt t="14112" x="4381500" y="1657350"/>
          <p14:tracePt t="14129" x="4467225" y="1657350"/>
          <p14:tracePt t="14145" x="4518025" y="1657350"/>
          <p14:tracePt t="14162" x="4562475" y="1657350"/>
          <p14:tracePt t="14179" x="4641850" y="1657350"/>
          <p14:tracePt t="14196" x="4702175" y="1647825"/>
          <p14:tracePt t="14212" x="4772025" y="1647825"/>
          <p14:tracePt t="14229" x="4870450" y="1635125"/>
          <p14:tracePt t="14245" x="4930775" y="1628775"/>
          <p14:tracePt t="14261" x="4975225" y="1622425"/>
          <p14:tracePt t="14278" x="5054600" y="1616075"/>
          <p14:tracePt t="14295" x="5114925" y="1616075"/>
          <p14:tracePt t="14312" x="5175250" y="1616075"/>
          <p14:tracePt t="14329" x="5251450" y="1616075"/>
          <p14:tracePt t="14346" x="5295900" y="1616075"/>
          <p14:tracePt t="14362" x="5324475" y="1616075"/>
          <p14:tracePt t="14378" x="5365750" y="1616075"/>
          <p14:tracePt t="14395" x="5387975" y="1616075"/>
          <p14:tracePt t="14412" x="5410200" y="1616075"/>
          <p14:tracePt t="14428" x="5426075" y="1616075"/>
          <p14:tracePt t="14445" x="5435600" y="1628775"/>
          <p14:tracePt t="14462" x="5435600" y="1638300"/>
          <p14:tracePt t="14479" x="5435600" y="1651000"/>
          <p14:tracePt t="14495" x="5435600" y="1660525"/>
          <p14:tracePt t="14512" x="5429250" y="1660525"/>
          <p14:tracePt t="14528" x="5410200" y="1660525"/>
          <p14:tracePt t="14545" x="5362575" y="1670050"/>
          <p14:tracePt t="14562" x="5302250" y="1676400"/>
          <p14:tracePt t="14579" x="5178425" y="1676400"/>
          <p14:tracePt t="14595" x="5095875" y="1676400"/>
          <p14:tracePt t="14612" x="5013325" y="1676400"/>
          <p14:tracePt t="14629" x="4864100" y="1676400"/>
          <p14:tracePt t="14646" x="4781550" y="1676400"/>
          <p14:tracePt t="14663" x="4695825" y="1676400"/>
          <p14:tracePt t="14678" x="4635500" y="1676400"/>
          <p14:tracePt t="14695" x="4575175" y="1676400"/>
          <p14:tracePt t="14712" x="4518025" y="1676400"/>
          <p14:tracePt t="14729" x="4448175" y="1676400"/>
          <p14:tracePt t="14745" x="4425950" y="1676400"/>
          <p14:tracePt t="14763" x="4397375" y="1676400"/>
          <p14:tracePt t="14778" x="4387850" y="1676400"/>
          <p14:tracePt t="14795" x="4378325" y="1676400"/>
          <p14:tracePt t="14812" x="4362450" y="1676400"/>
          <p14:tracePt t="14828" x="4356100" y="1676400"/>
          <p14:tracePt t="15356" x="4359275" y="1676400"/>
          <p14:tracePt t="15363" x="4368800" y="1676400"/>
          <p14:tracePt t="15378" x="4397375" y="1676400"/>
          <p14:tracePt t="15395" x="4460875" y="1689100"/>
          <p14:tracePt t="15412" x="4594225" y="1711325"/>
          <p14:tracePt t="15428" x="4714875" y="1736725"/>
          <p14:tracePt t="15463" x="5016500" y="1771650"/>
          <p14:tracePt t="15495" x="5292725" y="1771650"/>
          <p14:tracePt t="15512" x="5489575" y="1771650"/>
          <p14:tracePt t="15528" x="5626100" y="1771650"/>
          <p14:tracePt t="15545" x="5753100" y="1771650"/>
          <p14:tracePt t="15562" x="5883275" y="1758950"/>
          <p14:tracePt t="15579" x="5927725" y="1755775"/>
          <p14:tracePt t="15596" x="5953125" y="1749425"/>
          <p14:tracePt t="15612" x="5965825" y="1749425"/>
          <p14:tracePt t="15629" x="5975350" y="1749425"/>
          <p14:tracePt t="15707" x="5981700" y="1749425"/>
          <p14:tracePt t="15714" x="5988050" y="1743075"/>
          <p14:tracePt t="15729" x="5997575" y="1727200"/>
          <p14:tracePt t="15746" x="6019800" y="1717675"/>
          <p14:tracePt t="15762" x="6099175" y="1704975"/>
          <p14:tracePt t="15778" x="6149975" y="1698625"/>
          <p14:tracePt t="15795" x="6251575" y="1698625"/>
          <p14:tracePt t="15812" x="6429375" y="1720850"/>
          <p14:tracePt t="15829" x="6534150" y="1736725"/>
          <p14:tracePt t="15845" x="6642100" y="1762125"/>
          <p14:tracePt t="15862" x="6851650" y="1768475"/>
          <p14:tracePt t="15879" x="6988175" y="1778000"/>
          <p14:tracePt t="15896" x="7140575" y="1787525"/>
          <p14:tracePt t="15912" x="7391400" y="1806575"/>
          <p14:tracePt t="15928" x="7531100" y="1816100"/>
          <p14:tracePt t="15945" x="7658100" y="1816100"/>
          <p14:tracePt t="15962" x="7820025" y="1816100"/>
          <p14:tracePt t="15978" x="7889875" y="1816100"/>
          <p14:tracePt t="15995" x="7950200" y="1816100"/>
          <p14:tracePt t="16013" x="8029575" y="1816100"/>
          <p14:tracePt t="16029" x="8070850" y="1816100"/>
          <p14:tracePt t="16045" x="8108950" y="1816100"/>
          <p14:tracePt t="16062" x="8162925" y="1816100"/>
          <p14:tracePt t="16078" x="8191500" y="1816100"/>
          <p14:tracePt t="16095" x="8207375" y="1816100"/>
          <p14:tracePt t="16112" x="8223250" y="1816100"/>
          <p14:tracePt t="16128" x="8229600" y="1816100"/>
          <p14:tracePt t="16491" x="8169275" y="1822450"/>
          <p14:tracePt t="16498" x="8086725" y="1831975"/>
          <p14:tracePt t="16512" x="7915275" y="1847850"/>
          <p14:tracePt t="16529" x="7699375" y="1857375"/>
          <p14:tracePt t="16562" x="7073900" y="1857375"/>
          <p14:tracePt t="16598" x="6359525" y="1857375"/>
          <p14:tracePt t="16615" x="6070600" y="1857375"/>
          <p14:tracePt t="16630" x="5854700" y="1857375"/>
          <p14:tracePt t="16645" x="5603875" y="1857375"/>
          <p14:tracePt t="16661" x="5283200" y="1857375"/>
          <p14:tracePt t="16678" x="5026025" y="1857375"/>
          <p14:tracePt t="16695" x="4810125" y="1857375"/>
          <p14:tracePt t="16712" x="4457700" y="1857375"/>
          <p14:tracePt t="16729" x="4251325" y="1857375"/>
          <p14:tracePt t="16746" x="4057650" y="1857375"/>
          <p14:tracePt t="16762" x="3829050" y="1866900"/>
          <p14:tracePt t="16780" x="3670300" y="1866900"/>
          <p14:tracePt t="16795" x="3552825" y="1866900"/>
          <p14:tracePt t="16811" x="3381375" y="1866900"/>
          <p14:tracePt t="16828" x="3222625" y="1866900"/>
          <p14:tracePt t="16845" x="3105150" y="1866900"/>
          <p14:tracePt t="16862" x="2943225" y="1866900"/>
          <p14:tracePt t="16879" x="2806700" y="1866900"/>
          <p14:tracePt t="16895" x="2714625" y="1866900"/>
          <p14:tracePt t="16912" x="2628900" y="1866900"/>
          <p14:tracePt t="16928" x="2568575" y="1866900"/>
          <p14:tracePt t="16945" x="2508250" y="1866900"/>
          <p14:tracePt t="16962" x="2393950" y="1866900"/>
          <p14:tracePt t="16978" x="2311400" y="1866900"/>
          <p14:tracePt t="16996" x="2232025" y="1866900"/>
          <p14:tracePt t="17012" x="2092325" y="1866900"/>
          <p14:tracePt t="17029" x="1987550" y="1866900"/>
          <p14:tracePt t="17033" x="1939925" y="1876425"/>
          <p14:tracePt t="17045" x="1905000" y="1876425"/>
          <p14:tracePt t="17062" x="1790700" y="1898650"/>
          <p14:tracePt t="17078" x="1708150" y="1911350"/>
          <p14:tracePt t="17095" x="1638300" y="1920875"/>
          <p14:tracePt t="17111" x="1546225" y="1933575"/>
          <p14:tracePt t="17128" x="1501775" y="1946275"/>
          <p14:tracePt t="17145" x="1457325" y="1965325"/>
          <p14:tracePt t="17161" x="1390650" y="2000250"/>
          <p14:tracePt t="17178" x="1365250" y="2032000"/>
          <p14:tracePt t="17195" x="1343025" y="2041525"/>
          <p14:tracePt t="17211" x="1314450" y="2057400"/>
          <p14:tracePt t="17228" x="1304925" y="2066925"/>
          <p14:tracePt t="17245" x="1295400" y="2082800"/>
          <p14:tracePt t="17262" x="1279525" y="2089150"/>
          <p14:tracePt t="17340" x="1285875" y="2089150"/>
          <p14:tracePt t="17347" x="1292225" y="2089150"/>
          <p14:tracePt t="17361" x="1308100" y="2089150"/>
          <p14:tracePt t="17378" x="1330325" y="2089150"/>
          <p14:tracePt t="17394" x="1358900" y="2073275"/>
          <p14:tracePt t="17411" x="1422400" y="2060575"/>
          <p14:tracePt t="17428" x="1482725" y="2060575"/>
          <p14:tracePt t="17445" x="1543050" y="2054225"/>
          <p14:tracePt t="17461" x="1638300" y="2054225"/>
          <p14:tracePt t="17478" x="1717675" y="2054225"/>
          <p14:tracePt t="17495" x="1812925" y="2038350"/>
          <p14:tracePt t="17512" x="1946275" y="2022475"/>
          <p14:tracePt t="17528" x="2000250" y="2009775"/>
          <p14:tracePt t="17545" x="2047875" y="1990725"/>
          <p14:tracePt t="17548" x="2057400" y="1990725"/>
          <p14:tracePt t="17562" x="2073275" y="1990725"/>
          <p14:tracePt t="17578" x="2082800" y="1984375"/>
          <p14:tracePt t="17595" x="2098675" y="1984375"/>
          <p14:tracePt t="17612" x="2108200" y="1984375"/>
          <p14:tracePt t="18348" x="2162175" y="1993900"/>
          <p14:tracePt t="18355" x="2244725" y="2003425"/>
          <p14:tracePt t="18362" x="2324100" y="2012950"/>
          <p14:tracePt t="18378" x="2463800" y="2022475"/>
          <p14:tracePt t="18396" x="2692400" y="2022475"/>
          <p14:tracePt t="18412" x="2841625" y="2016125"/>
          <p14:tracePt t="18444" x="3117850" y="2016125"/>
          <p14:tracePt t="18478" x="3451225" y="2016125"/>
          <p14:tracePt t="18496" x="3648075" y="2000250"/>
          <p14:tracePt t="18512" x="3765550" y="2000250"/>
          <p14:tracePt t="18528" x="3860800" y="1984375"/>
          <p14:tracePt t="18546" x="4016375" y="1958975"/>
          <p14:tracePt t="18562" x="4108450" y="1958975"/>
          <p14:tracePt t="18578" x="4168775" y="1952625"/>
          <p14:tracePt t="18595" x="4298950" y="1952625"/>
          <p14:tracePt t="18611" x="4384675" y="1936750"/>
          <p14:tracePt t="18628" x="4467225" y="1927225"/>
          <p14:tracePt t="18646" x="4552950" y="1920875"/>
          <p14:tracePt t="18662" x="4613275" y="1920875"/>
          <p14:tracePt t="18678" x="4657725" y="1908175"/>
          <p14:tracePt t="18696" x="4721225" y="1908175"/>
          <p14:tracePt t="18712" x="4743450" y="1908175"/>
          <p14:tracePt t="18728" x="4759325" y="1908175"/>
          <p14:tracePt t="18745" x="4778375" y="1908175"/>
          <p14:tracePt t="18819" x="4784725" y="1908175"/>
          <p14:tracePt t="18910" x="4787900" y="1908175"/>
          <p14:tracePt t="18917" x="4794250" y="1908175"/>
          <p14:tracePt t="18928" x="4803775" y="1917700"/>
          <p14:tracePt t="18946" x="4829175" y="1927225"/>
          <p14:tracePt t="18962" x="4845050" y="1930400"/>
          <p14:tracePt t="18978" x="4854575" y="1930400"/>
          <p14:tracePt t="18995" x="4870450" y="1930400"/>
          <p14:tracePt t="19526" x="4914900" y="1939925"/>
          <p14:tracePt t="19533" x="4940300" y="1946275"/>
          <p14:tracePt t="19545" x="5006975" y="1958975"/>
          <p14:tracePt t="19562" x="5092700" y="1984375"/>
          <p14:tracePt t="19578" x="5191125" y="2016125"/>
          <p14:tracePt t="19580" x="5248275" y="2025650"/>
          <p14:tracePt t="19595" x="5334000" y="2041525"/>
          <p14:tracePt t="19628" x="5457825" y="2054225"/>
          <p14:tracePt t="19661" x="5610225" y="2082800"/>
          <p14:tracePt t="19678" x="5661025" y="2089150"/>
          <p14:tracePt t="19695" x="5734050" y="2108200"/>
          <p14:tracePt t="19711" x="5772150" y="2120900"/>
          <p14:tracePt t="19728" x="5832475" y="2127250"/>
          <p14:tracePt t="19745" x="5918200" y="2127250"/>
          <p14:tracePt t="19762" x="5962650" y="2127250"/>
          <p14:tracePt t="19778" x="6007100" y="2133600"/>
          <p14:tracePt t="19796" x="6070600" y="2152650"/>
          <p14:tracePt t="19812" x="6108700" y="2165350"/>
          <p14:tracePt t="19828" x="6146800" y="2178050"/>
          <p14:tracePt t="19845" x="6210300" y="2197100"/>
          <p14:tracePt t="19861" x="6254750" y="2197100"/>
          <p14:tracePt t="19877" x="6299200" y="2197100"/>
          <p14:tracePt t="19894" x="6330950" y="2197100"/>
          <p14:tracePt t="19911" x="6359525" y="2193925"/>
          <p14:tracePt t="19928" x="6384925" y="2184400"/>
          <p14:tracePt t="19945" x="6419850" y="2174875"/>
          <p14:tracePt t="19962" x="6438900" y="2174875"/>
          <p14:tracePt t="19978" x="6470650" y="2174875"/>
          <p14:tracePt t="19995" x="6502400" y="2174875"/>
          <p14:tracePt t="20011" x="6524625" y="2162175"/>
          <p14:tracePt t="20028" x="6540500" y="2146300"/>
          <p14:tracePt t="20045" x="6562725" y="2133600"/>
          <p14:tracePt t="20062" x="6584950" y="2130425"/>
          <p14:tracePt t="20078" x="6594475" y="2130425"/>
          <p14:tracePt t="20095" x="6610350" y="2130425"/>
          <p14:tracePt t="20111" x="6619875" y="2130425"/>
          <p14:tracePt t="20128" x="6629400" y="2130425"/>
          <p14:tracePt t="22160" x="6540500" y="2143125"/>
          <p14:tracePt t="22166" x="6413500" y="2162175"/>
          <p14:tracePt t="22179" x="6299200" y="2181225"/>
          <p14:tracePt t="22211" x="5429250" y="2419350"/>
          <p14:tracePt t="22245" x="4460875" y="2724150"/>
          <p14:tracePt t="22263" x="4184650" y="2774950"/>
          <p14:tracePt t="22279" x="3800475" y="2825750"/>
          <p14:tracePt t="22296" x="3533775" y="2844800"/>
          <p14:tracePt t="22312" x="3317875" y="2863850"/>
          <p14:tracePt t="22329" x="2987675" y="2863850"/>
          <p14:tracePt t="22345" x="2825750" y="2873375"/>
          <p14:tracePt t="22363" x="2689225" y="2882900"/>
          <p14:tracePt t="22377" x="2540000" y="2882900"/>
          <p14:tracePt t="22394" x="2387600" y="2889250"/>
          <p14:tracePt t="22411" x="2305050" y="2889250"/>
          <p14:tracePt t="22429" x="2178050" y="2889250"/>
          <p14:tracePt t="22445" x="2095500" y="2889250"/>
          <p14:tracePt t="22462" x="2025650" y="2889250"/>
          <p14:tracePt t="22479" x="1943100" y="2911475"/>
          <p14:tracePt t="22494" x="1898650" y="2917825"/>
          <p14:tracePt t="22511" x="1854200" y="2930525"/>
          <p14:tracePt t="22527" x="1809750" y="2936875"/>
          <p14:tracePt t="22544" x="1749425" y="2936875"/>
          <p14:tracePt t="22561" x="1704975" y="2936875"/>
          <p14:tracePt t="22579" x="1657350" y="2936875"/>
          <p14:tracePt t="22594" x="1625600" y="2927350"/>
          <p14:tracePt t="22611" x="1603375" y="2921000"/>
          <p14:tracePt t="22614" x="1584325" y="2921000"/>
          <p14:tracePt t="22628" x="1568450" y="2921000"/>
          <p14:tracePt t="22645" x="1558925" y="2921000"/>
          <p14:tracePt t="22661" x="1549400" y="2921000"/>
          <p14:tracePt t="22678" x="1530350" y="2914650"/>
          <p14:tracePt t="22694" x="1514475" y="2905125"/>
          <p14:tracePt t="22711" x="1489075" y="2892425"/>
          <p14:tracePt t="22728" x="1457325" y="2886075"/>
          <p14:tracePt t="22744" x="1444625" y="2886075"/>
          <p14:tracePt t="22761" x="1435100" y="2882900"/>
          <p14:tracePt t="22778" x="1416050" y="2882900"/>
          <p14:tracePt t="22794" x="1406525" y="2882900"/>
          <p14:tracePt t="22811" x="1397000" y="2882900"/>
          <p14:tracePt t="22828" x="1377950" y="2882900"/>
          <p14:tracePt t="22844" x="1365250" y="2882900"/>
          <p14:tracePt t="22862" x="1355725" y="2876550"/>
          <p14:tracePt t="22878" x="1343025" y="2876550"/>
          <p14:tracePt t="22895" x="1336675" y="2876550"/>
          <p14:tracePt t="23009" x="1327150" y="2876550"/>
          <p14:tracePt t="23314" x="1368425" y="2870200"/>
          <p14:tracePt t="23321" x="1416050" y="2870200"/>
          <p14:tracePt t="23328" x="1473200" y="2860675"/>
          <p14:tracePt t="23344" x="1590675" y="2860675"/>
          <p14:tracePt t="23362" x="1708150" y="2844800"/>
          <p14:tracePt t="23378" x="1860550" y="2835275"/>
          <p14:tracePt t="23394" x="1984375" y="2835275"/>
          <p14:tracePt t="23428" x="2298700" y="2841625"/>
          <p14:tracePt t="23460" x="2517775" y="2841625"/>
          <p14:tracePt t="23477" x="2622550" y="2841625"/>
          <p14:tracePt t="23494" x="2676525" y="2838450"/>
          <p14:tracePt t="23512" x="2705100" y="2819400"/>
          <p14:tracePt t="23528" x="2749550" y="2806700"/>
          <p14:tracePt t="23544" x="2771775" y="2803525"/>
          <p14:tracePt t="23561" x="2800350" y="2790825"/>
          <p14:tracePt t="23578" x="2822575" y="2768600"/>
          <p14:tracePt t="23594" x="2832100" y="2759075"/>
          <p14:tracePt t="23611" x="2847975" y="2749550"/>
          <p14:tracePt t="23628" x="2863850" y="2727325"/>
          <p14:tracePt t="23645" x="2873375" y="2714625"/>
          <p14:tracePt t="23662" x="2876550" y="2701925"/>
          <p14:tracePt t="23678" x="2876550" y="2692400"/>
          <p14:tracePt t="23695" x="2876550" y="2682875"/>
          <p14:tracePt t="23711" x="2870200" y="2679700"/>
          <p14:tracePt t="23728" x="2844800" y="2660650"/>
          <p14:tracePt t="23744" x="2797175" y="2647950"/>
          <p14:tracePt t="23761" x="2733675" y="2619375"/>
          <p14:tracePt t="23778" x="2593975" y="2562225"/>
          <p14:tracePt t="23795" x="2511425" y="2546350"/>
          <p14:tracePt t="23811" x="2425700" y="2533650"/>
          <p14:tracePt t="23828" x="2324100" y="2511425"/>
          <p14:tracePt t="23844" x="2228850" y="2501900"/>
          <p14:tracePt t="23861" x="2124075" y="2495550"/>
          <p14:tracePt t="23877" x="2016125" y="2495550"/>
          <p14:tracePt t="23894" x="1965325" y="2495550"/>
          <p14:tracePt t="23910" x="1927225" y="2495550"/>
          <p14:tracePt t="23927" x="1901825" y="2495550"/>
          <p14:tracePt t="23944" x="1889125" y="2495550"/>
          <p14:tracePt t="23962" x="1876425" y="2495550"/>
          <p14:tracePt t="23978" x="1860550" y="2495550"/>
          <p14:tracePt t="23994" x="1851025" y="2495550"/>
          <p14:tracePt t="24011" x="1841500" y="2505075"/>
          <p14:tracePt t="24028" x="1825625" y="2520950"/>
          <p14:tracePt t="24044" x="1825625" y="2530475"/>
          <p14:tracePt t="24061" x="1825625" y="2540000"/>
          <p14:tracePt t="24078" x="1825625" y="2555875"/>
          <p14:tracePt t="24094" x="1838325" y="2578100"/>
          <p14:tracePt t="24110" x="1851025" y="2600325"/>
          <p14:tracePt t="24128" x="1870075" y="2644775"/>
          <p14:tracePt t="24144" x="1879600" y="2667000"/>
          <p14:tracePt t="24161" x="1898650" y="2698750"/>
          <p14:tracePt t="24178" x="1924050" y="2755900"/>
          <p14:tracePt t="24194" x="1955800" y="2781300"/>
          <p14:tracePt t="24212" x="1981200" y="2813050"/>
          <p14:tracePt t="24228" x="2019300" y="2847975"/>
          <p14:tracePt t="24245" x="2028825" y="2857500"/>
          <p14:tracePt t="24261" x="2038350" y="2873375"/>
          <p14:tracePt t="24277" x="2047875" y="2889250"/>
          <p14:tracePt t="24294" x="2047875" y="2898775"/>
          <p14:tracePt t="24310" x="2047875" y="2901950"/>
          <p14:tracePt t="24428" x="2054225" y="2901950"/>
          <p14:tracePt t="24442" x="2057400" y="2901950"/>
          <p14:tracePt t="24449" x="2066925" y="2901950"/>
          <p14:tracePt t="24460" x="2079625" y="2901950"/>
          <p14:tracePt t="24478" x="2111375" y="2901950"/>
          <p14:tracePt t="24494" x="2155825" y="2901950"/>
          <p14:tracePt t="24511" x="2193925" y="2901950"/>
          <p14:tracePt t="24527" x="2254250" y="2901950"/>
          <p14:tracePt t="24544" x="2292350" y="2901950"/>
          <p14:tracePt t="24561" x="2352675" y="2908300"/>
          <p14:tracePt t="24577" x="2435225" y="2930525"/>
          <p14:tracePt t="24594" x="2479675" y="2943225"/>
          <p14:tracePt t="24611" x="2540000" y="2943225"/>
          <p14:tracePt t="24627" x="2625725" y="2943225"/>
          <p14:tracePt t="24645" x="2686050" y="2943225"/>
          <p14:tracePt t="24661" x="2746375" y="2943225"/>
          <p14:tracePt t="24678" x="2832100" y="2943225"/>
          <p14:tracePt t="24694" x="2892425" y="2952750"/>
          <p14:tracePt t="24711" x="2987675" y="2968625"/>
          <p14:tracePt t="24728" x="3146425" y="3006725"/>
          <p14:tracePt t="24744" x="3254375" y="3041650"/>
          <p14:tracePt t="24761" x="3352800" y="3067050"/>
          <p14:tracePt t="24778" x="3498850" y="3098800"/>
          <p14:tracePt t="24795" x="3568700" y="3098800"/>
          <p14:tracePt t="24811" x="3613150" y="3098800"/>
          <p14:tracePt t="24828" x="3683000" y="3098800"/>
          <p14:tracePt t="24844" x="3743325" y="3095625"/>
          <p14:tracePt t="24861" x="3819525" y="3073400"/>
          <p14:tracePt t="24878" x="3956050" y="3073400"/>
          <p14:tracePt t="24894" x="4038600" y="3073400"/>
          <p14:tracePt t="24911" x="4168775" y="3063875"/>
          <p14:tracePt t="24928" x="4321175" y="3038475"/>
          <p14:tracePt t="24945" x="4394200" y="3032125"/>
          <p14:tracePt t="24961" x="4445000" y="3032125"/>
          <p14:tracePt t="24977" x="4565650" y="3025775"/>
          <p14:tracePt t="24994" x="4657725" y="3025775"/>
          <p14:tracePt t="25011" x="4749800" y="3025775"/>
          <p14:tracePt t="25028" x="4870450" y="3009900"/>
          <p14:tracePt t="25045" x="4946650" y="2987675"/>
          <p14:tracePt t="25062" x="5038725" y="2965450"/>
          <p14:tracePt t="25078" x="5083175" y="2952750"/>
          <p14:tracePt t="25095" x="5111750" y="2940050"/>
          <p14:tracePt t="25112" x="5146675" y="2940050"/>
          <p14:tracePt t="25127" x="5156200" y="2930525"/>
          <p14:tracePt t="25144" x="5168900" y="2930525"/>
          <p14:tracePt t="25160" x="5181600" y="2921000"/>
          <p14:tracePt t="25177" x="5197475" y="2911475"/>
          <p14:tracePt t="25194" x="5207000" y="2901950"/>
          <p14:tracePt t="25211" x="5216525" y="2873375"/>
          <p14:tracePt t="25227" x="5222875" y="2809875"/>
          <p14:tracePt t="25244" x="5222875" y="2787650"/>
          <p14:tracePt t="25261" x="5219700" y="2759075"/>
          <p14:tracePt t="25277" x="5207000" y="2743200"/>
          <p14:tracePt t="25294" x="5197475" y="2733675"/>
          <p14:tracePt t="25312" x="5175250" y="2717800"/>
          <p14:tracePt t="25328" x="5159375" y="2701925"/>
          <p14:tracePt t="25345" x="5127625" y="2689225"/>
          <p14:tracePt t="25361" x="5083175" y="2676525"/>
          <p14:tracePt t="25378" x="5010150" y="2641600"/>
          <p14:tracePt t="25394" x="4946650" y="2628900"/>
          <p14:tracePt t="25411" x="4883150" y="2613025"/>
          <p14:tracePt t="25427" x="4791075" y="2593975"/>
          <p14:tracePt t="25444" x="4727575" y="2571750"/>
          <p14:tracePt t="25460" x="4683125" y="2565400"/>
          <p14:tracePt t="25477" x="4591050" y="2543175"/>
          <p14:tracePt t="25493" x="4518025" y="2536825"/>
          <p14:tracePt t="25512" x="4387850" y="2530475"/>
          <p14:tracePt t="25527" x="4305300" y="2530475"/>
          <p14:tracePt t="25544" x="4232275" y="2540000"/>
          <p14:tracePt t="25562" x="4108450" y="2565400"/>
          <p14:tracePt t="25578" x="4013200" y="2587625"/>
          <p14:tracePt t="25595" x="3927475" y="2597150"/>
          <p14:tracePt t="25612" x="3797300" y="2603500"/>
          <p14:tracePt t="25628" x="3660775" y="2603500"/>
          <p14:tracePt t="25644" x="3568700" y="2603500"/>
          <p14:tracePt t="25648" x="3521075" y="2613025"/>
          <p14:tracePt t="25661" x="3435350" y="2619375"/>
          <p14:tracePt t="25677" x="3375025" y="2625725"/>
          <p14:tracePt t="25694" x="3289300" y="2641600"/>
          <p14:tracePt t="25711" x="3200400" y="2663825"/>
          <p14:tracePt t="25728" x="3136900" y="2670175"/>
          <p14:tracePt t="25745" x="3076575" y="2670175"/>
          <p14:tracePt t="25762" x="2990850" y="2670175"/>
          <p14:tracePt t="25778" x="2930525" y="2670175"/>
          <p14:tracePt t="25794" x="2873375" y="2670175"/>
          <p14:tracePt t="25811" x="2794000" y="2670175"/>
          <p14:tracePt t="25827" x="2749550" y="2682875"/>
          <p14:tracePt t="25844" x="2727325" y="2689225"/>
          <p14:tracePt t="25862" x="2682875" y="2701925"/>
          <p14:tracePt t="25878" x="2654300" y="2701925"/>
          <p14:tracePt t="25895" x="2619375" y="2701925"/>
          <p14:tracePt t="25911" x="2555875" y="2701925"/>
          <p14:tracePt t="25928" x="2511425" y="2701925"/>
          <p14:tracePt t="25945" x="2482850" y="2714625"/>
          <p14:tracePt t="25962" x="2438400" y="2736850"/>
          <p14:tracePt t="25978" x="2409825" y="2749550"/>
          <p14:tracePt t="25995" x="2384425" y="2762250"/>
          <p14:tracePt t="26012" x="2343150" y="2771775"/>
          <p14:tracePt t="26028" x="2320925" y="2771775"/>
          <p14:tracePt t="26045" x="2298700" y="2771775"/>
          <p14:tracePt t="26061" x="2279650" y="2771775"/>
          <p14:tracePt t="26078" x="2270125" y="2771775"/>
          <p14:tracePt t="26094" x="2260600" y="2771775"/>
          <p14:tracePt t="26111" x="2254250" y="2771775"/>
          <p14:tracePt t="26127" x="2254250" y="2787650"/>
          <p14:tracePt t="26144" x="2260600" y="2797175"/>
          <p14:tracePt t="26161" x="2317750" y="2809875"/>
          <p14:tracePt t="26177" x="2362200" y="2816225"/>
          <p14:tracePt t="26195" x="2463800" y="2816225"/>
          <p14:tracePt t="26211" x="2625725" y="2816225"/>
          <p14:tracePt t="26227" x="2730500" y="2816225"/>
          <p14:tracePt t="26244" x="2882900" y="2800350"/>
          <p14:tracePt t="26261" x="3070225" y="2784475"/>
          <p14:tracePt t="26277" x="3187700" y="2768600"/>
          <p14:tracePt t="26295" x="3327400" y="2740025"/>
          <p14:tracePt t="26311" x="3492500" y="2717800"/>
          <p14:tracePt t="26328" x="3578225" y="2701925"/>
          <p14:tracePt t="26345" x="3654425" y="2686050"/>
          <p14:tracePt t="26361" x="3746500" y="2657475"/>
          <p14:tracePt t="26377" x="3784600" y="2651125"/>
          <p14:tracePt t="26394" x="3800475" y="2651125"/>
          <p14:tracePt t="26411" x="3819525" y="2647950"/>
          <p14:tracePt t="26428" x="3822700" y="2647950"/>
          <p14:tracePt t="26676" x="3863975" y="2657475"/>
          <p14:tracePt t="26683" x="3933825" y="2682875"/>
          <p14:tracePt t="26694" x="3994150" y="2701925"/>
          <p14:tracePt t="26711" x="4133850" y="2749550"/>
          <p14:tracePt t="26727" x="4254500" y="2784475"/>
          <p14:tracePt t="26744" x="4349750" y="2800350"/>
          <p14:tracePt t="26761" x="4448175" y="2816225"/>
          <p14:tracePt t="26777" x="4502150" y="2816225"/>
          <p14:tracePt t="26794" x="4546600" y="2816225"/>
          <p14:tracePt t="26810" x="4610100" y="2828925"/>
          <p14:tracePt t="26827" x="4632325" y="2828925"/>
          <p14:tracePt t="26845" x="4660900" y="2828925"/>
          <p14:tracePt t="26861" x="4679950" y="2828925"/>
          <p14:tracePt t="26878" x="4692650" y="2828925"/>
          <p14:tracePt t="26895" x="4695825" y="2828925"/>
          <p14:tracePt t="26911" x="4695825" y="2838450"/>
          <p14:tracePt t="29339" x="4749800" y="2844800"/>
          <p14:tracePt t="29346" x="4819650" y="2854325"/>
          <p14:tracePt t="29361" x="4968875" y="2873375"/>
          <p14:tracePt t="29377" x="5076825" y="2889250"/>
          <p14:tracePt t="29395" x="5207000" y="2889250"/>
          <p14:tracePt t="29410" x="5286375" y="2889250"/>
          <p14:tracePt t="29427" x="5346700" y="2889250"/>
          <p14:tracePt t="29460" x="5448300" y="2886075"/>
          <p14:tracePt t="29494" x="5527675" y="2854325"/>
          <p14:tracePt t="29510" x="5553075" y="2832100"/>
          <p14:tracePt t="29527" x="5568950" y="2819400"/>
          <p14:tracePt t="29544" x="5588000" y="2800350"/>
          <p14:tracePt t="29560" x="5600700" y="2790825"/>
          <p14:tracePt t="29577" x="5603875" y="2778125"/>
          <p14:tracePt t="29595" x="5610225" y="2774950"/>
          <p14:tracePt t="29611" x="5610225" y="2768600"/>
          <p14:tracePt t="29645" x="5610225" y="2759075"/>
          <p14:tracePt t="29661" x="5607050" y="2749550"/>
          <p14:tracePt t="29677" x="5597525" y="2749550"/>
          <p14:tracePt t="29694" x="5581650" y="2749550"/>
          <p14:tracePt t="29710" x="5565775" y="2749550"/>
          <p14:tracePt t="29726" x="5556250" y="2749550"/>
          <p14:tracePt t="29744" x="5553075" y="2749550"/>
          <p14:tracePt t="29760" x="5546725" y="2749550"/>
          <p14:tracePt t="29777" x="5543550" y="2749550"/>
          <p14:tracePt t="29794" x="5534025" y="2749550"/>
          <p14:tracePt t="29837" x="5521325" y="2749550"/>
          <p14:tracePt t="29844" x="5518150" y="2749550"/>
          <p14:tracePt t="29860" x="5511800" y="2749550"/>
          <p14:tracePt t="29876" x="5502275" y="2749550"/>
          <p14:tracePt t="29894" x="5489575" y="2749550"/>
          <p14:tracePt t="29911" x="5473700" y="2749550"/>
          <p14:tracePt t="29927" x="5464175" y="2749550"/>
          <p14:tracePt t="29945" x="5448300" y="2749550"/>
          <p14:tracePt t="29961" x="5438775" y="2749550"/>
          <p14:tracePt t="29977" x="5422900" y="2749550"/>
          <p14:tracePt t="29994" x="5384800" y="2749550"/>
          <p14:tracePt t="30010" x="5330825" y="2743200"/>
          <p14:tracePt t="30027" x="5270500" y="2736850"/>
          <p14:tracePt t="30045" x="5149850" y="2730500"/>
          <p14:tracePt t="30061" x="5105400" y="2724150"/>
          <p14:tracePt t="30078" x="5070475" y="2724150"/>
          <p14:tracePt t="30095" x="5048250" y="2724150"/>
          <p14:tracePt t="30111" x="5032375" y="2724150"/>
          <p14:tracePt t="30127" x="5022850" y="2724150"/>
          <p14:tracePt t="30144" x="5010150" y="2724150"/>
          <p14:tracePt t="30231" x="5019675" y="2724150"/>
          <p14:tracePt t="30238" x="5045075" y="2724150"/>
          <p14:tracePt t="30245" x="5064125" y="2724150"/>
          <p14:tracePt t="30261" x="5108575" y="2724150"/>
          <p14:tracePt t="30277" x="5130800" y="2724150"/>
          <p14:tracePt t="30294" x="5162550" y="2724150"/>
          <p14:tracePt t="30310" x="5172075" y="2724150"/>
          <p14:tracePt t="30327" x="5184775" y="2724150"/>
          <p14:tracePt t="30344" x="5197475" y="2724150"/>
          <p14:tracePt t="30361" x="5213350" y="2724150"/>
          <p14:tracePt t="30394" x="5229225" y="2724150"/>
          <p14:tracePt t="30410" x="5232400" y="2724150"/>
          <p14:tracePt t="30426" x="5238750" y="2724150"/>
          <p14:tracePt t="30444" x="5248275" y="2724150"/>
          <p14:tracePt t="30460" x="5264150" y="2733675"/>
          <p14:tracePt t="30478" x="5273675" y="2740025"/>
          <p14:tracePt t="30493" x="5299075" y="2740025"/>
          <p14:tracePt t="30511" x="5334000" y="2740025"/>
          <p14:tracePt t="30527" x="5365750" y="2740025"/>
          <p14:tracePt t="30544" x="5407025" y="2752725"/>
          <p14:tracePt t="30560" x="5416550" y="2752725"/>
          <p14:tracePt t="30576" x="5432425" y="2762250"/>
          <p14:tracePt t="30594" x="5435600" y="2778125"/>
          <p14:tracePt t="30627" x="5422900" y="2778125"/>
          <p14:tracePt t="30644" x="5397500" y="2778125"/>
          <p14:tracePt t="30661" x="5368925" y="2778125"/>
          <p14:tracePt t="30677" x="5346700" y="2778125"/>
          <p14:tracePt t="30693" x="5305425" y="2774950"/>
          <p14:tracePt t="30710" x="5295900" y="2768600"/>
          <p14:tracePt t="30726" x="5286375" y="2768600"/>
          <p14:tracePt t="30744" x="5270500" y="2765425"/>
          <p14:tracePt t="30761" x="5257800" y="2765425"/>
          <p14:tracePt t="30778" x="5248275" y="2765425"/>
          <p14:tracePt t="30794" x="5232400" y="2765425"/>
          <p14:tracePt t="30811" x="5226050" y="2765425"/>
          <p14:tracePt t="30844" x="5226050" y="2759075"/>
          <p14:tracePt t="30865" x="5226050" y="2755900"/>
          <p14:tracePt t="30880" x="5229225" y="2743200"/>
          <p14:tracePt t="30894" x="5238750" y="2740025"/>
          <p14:tracePt t="30911" x="5254625" y="2733675"/>
          <p14:tracePt t="30928" x="5305425" y="2727325"/>
          <p14:tracePt t="30944" x="5410200" y="2727325"/>
          <p14:tracePt t="30960" x="5492750" y="2727325"/>
          <p14:tracePt t="30977" x="5575300" y="2727325"/>
          <p14:tracePt t="30994" x="5737225" y="2727325"/>
          <p14:tracePt t="31011" x="5819775" y="2727325"/>
          <p14:tracePt t="31027" x="5899150" y="2727325"/>
          <p14:tracePt t="31044" x="6051550" y="2727325"/>
          <p14:tracePt t="31061" x="6156325" y="2727325"/>
          <p14:tracePt t="31077" x="6248400" y="2727325"/>
          <p14:tracePt t="31094" x="6397625" y="2727325"/>
          <p14:tracePt t="31110" x="6515100" y="2727325"/>
          <p14:tracePt t="31127" x="6607175" y="2727325"/>
          <p14:tracePt t="31143" x="6702425" y="2727325"/>
          <p14:tracePt t="31160" x="6762750" y="2727325"/>
          <p14:tracePt t="31177" x="6823075" y="2727325"/>
          <p14:tracePt t="31193" x="6918325" y="2727325"/>
          <p14:tracePt t="31210" x="6978650" y="2727325"/>
          <p14:tracePt t="31227" x="7032625" y="2736850"/>
          <p14:tracePt t="31243" x="7096125" y="2736850"/>
          <p14:tracePt t="31260" x="7146925" y="2736850"/>
          <p14:tracePt t="31277" x="7200900" y="2736850"/>
          <p14:tracePt t="31293" x="7270750" y="2736850"/>
          <p14:tracePt t="31310" x="7308850" y="2736850"/>
          <p14:tracePt t="31326" x="7353300" y="2736850"/>
          <p14:tracePt t="31344" x="7400925" y="2736850"/>
          <p14:tracePt t="31360" x="7429500" y="2736850"/>
          <p14:tracePt t="31377" x="7458075" y="2743200"/>
          <p14:tracePt t="31393" x="7493000" y="2762250"/>
          <p14:tracePt t="31410" x="7524750" y="2768600"/>
          <p14:tracePt t="31427" x="7546975" y="2774950"/>
          <p14:tracePt t="31443" x="7588250" y="2787650"/>
          <p14:tracePt t="31460" x="7610475" y="2797175"/>
          <p14:tracePt t="31477" x="7635875" y="2816225"/>
          <p14:tracePt t="31493" x="7651750" y="2819400"/>
          <p14:tracePt t="31572" x="7648575" y="2819400"/>
          <p14:tracePt t="31579" x="7645400" y="2819400"/>
          <p14:tracePt t="31593" x="7635875" y="2819400"/>
          <p14:tracePt t="31610" x="7620000" y="2819400"/>
          <p14:tracePt t="31627" x="7597775" y="2819400"/>
          <p14:tracePt t="31643" x="7550150" y="2819400"/>
          <p14:tracePt t="31660" x="7496175" y="2819400"/>
          <p14:tracePt t="31678" x="7445375" y="2819400"/>
          <p14:tracePt t="31694" x="7315200" y="2794000"/>
          <p14:tracePt t="31711" x="7251700" y="2778125"/>
          <p14:tracePt t="31727" x="7188200" y="2765425"/>
          <p14:tracePt t="31744" x="7077075" y="2749550"/>
          <p14:tracePt t="31760" x="6969125" y="2724150"/>
          <p14:tracePt t="31777" x="6886575" y="2717800"/>
          <p14:tracePt t="31793" x="6788150" y="2717800"/>
          <p14:tracePt t="31810" x="6746875" y="2717800"/>
          <p14:tracePt t="31827" x="6699250" y="2711450"/>
          <p14:tracePt t="31843" x="6638925" y="2705100"/>
          <p14:tracePt t="31860" x="6594475" y="2698750"/>
          <p14:tracePt t="31877" x="6550025" y="2698750"/>
          <p14:tracePt t="31894" x="6486525" y="2698750"/>
          <p14:tracePt t="31910" x="6457950" y="2698750"/>
          <p14:tracePt t="31926" x="6419850" y="2698750"/>
          <p14:tracePt t="31943" x="6381750" y="2698750"/>
          <p14:tracePt t="31960" x="6359525" y="2698750"/>
          <p14:tracePt t="31977" x="6321425" y="2692400"/>
          <p14:tracePt t="31993" x="6289675" y="2692400"/>
          <p14:tracePt t="32010" x="6251575" y="2692400"/>
          <p14:tracePt t="32027" x="6229350" y="2692400"/>
          <p14:tracePt t="32043" x="6191250" y="2692400"/>
          <p14:tracePt t="32060" x="6181725" y="2692400"/>
          <p14:tracePt t="32078" x="6159500" y="2692400"/>
          <p14:tracePt t="32094" x="6149975" y="2692400"/>
          <p14:tracePt t="32111" x="6140450" y="2692400"/>
          <p14:tracePt t="32193" x="6143625" y="2692400"/>
          <p14:tracePt t="32200" x="6146800" y="2692400"/>
          <p14:tracePt t="32210" x="6156325" y="2692400"/>
          <p14:tracePt t="32228" x="6219825" y="2692400"/>
          <p14:tracePt t="32244" x="6270625" y="2692400"/>
          <p14:tracePt t="32260" x="6315075" y="2692400"/>
          <p14:tracePt t="32278" x="6400800" y="2692400"/>
          <p14:tracePt t="32294" x="6470650" y="2692400"/>
          <p14:tracePt t="32310" x="6553200" y="2692400"/>
          <p14:tracePt t="32327" x="6657975" y="2695575"/>
          <p14:tracePt t="32343" x="6845300" y="2714625"/>
          <p14:tracePt t="32361" x="6994525" y="2730500"/>
          <p14:tracePt t="32378" x="7156450" y="2730500"/>
          <p14:tracePt t="32394" x="7261225" y="2730500"/>
          <p14:tracePt t="32410" x="7331075" y="2730500"/>
          <p14:tracePt t="32427" x="7410450" y="2730500"/>
          <p14:tracePt t="32443" x="7454900" y="2730500"/>
          <p14:tracePt t="32460" x="7477125" y="2743200"/>
          <p14:tracePt t="32478" x="7512050" y="2749550"/>
          <p14:tracePt t="32494" x="7521575" y="2749550"/>
          <p14:tracePt t="32511" x="7531100" y="2749550"/>
          <p14:tracePt t="32607" x="7531100" y="2755900"/>
          <p14:tracePt t="32614" x="7531100" y="2759075"/>
          <p14:tracePt t="32628" x="7531100" y="2768600"/>
          <p14:tracePt t="32644" x="7527925" y="2778125"/>
          <p14:tracePt t="32661" x="7512050" y="2794000"/>
          <p14:tracePt t="32677" x="7391400" y="2816225"/>
          <p14:tracePt t="32693" x="7226300" y="2844800"/>
          <p14:tracePt t="32710" x="6965950" y="2886075"/>
          <p14:tracePt t="32727" x="6359525" y="3000375"/>
          <p14:tracePt t="32744" x="5867400" y="3067050"/>
          <p14:tracePt t="32764" x="4972050" y="3184525"/>
          <p14:tracePt t="32782" x="4318000" y="3292475"/>
          <p14:tracePt t="32795" x="3603625" y="3352800"/>
          <p14:tracePt t="32813" x="2600325" y="3368675"/>
          <p14:tracePt t="32828" x="2012950" y="3359150"/>
          <p14:tracePt t="32844" x="1546225" y="3359150"/>
          <p14:tracePt t="32861" x="1079500" y="3359150"/>
          <p14:tracePt t="32877" x="555625" y="3365500"/>
          <p14:tracePt t="32895" x="317500" y="3384550"/>
          <p14:tracePt t="32912" x="111125" y="3403600"/>
          <p14:tracePt t="33286" x="6350" y="3244850"/>
          <p14:tracePt t="33294" x="15875" y="3244850"/>
          <p14:tracePt t="33311" x="25400" y="3244850"/>
          <p14:tracePt t="33327" x="44450" y="3244850"/>
          <p14:tracePt t="33360" x="66675" y="3222625"/>
          <p14:tracePt t="33393" x="82550" y="3187700"/>
          <p14:tracePt t="33410" x="82550" y="3175000"/>
          <p14:tracePt t="33427" x="82550" y="3162300"/>
          <p14:tracePt t="33460" x="82550" y="3155950"/>
          <p14:tracePt t="33478" x="82550" y="3152775"/>
          <p14:tracePt t="33494" x="82550" y="3136900"/>
          <p14:tracePt t="33510" x="98425" y="3127375"/>
          <p14:tracePt t="33526" x="107950" y="3111500"/>
          <p14:tracePt t="33543" x="114300" y="3101975"/>
          <p14:tracePt t="33560" x="114300" y="3095625"/>
          <p14:tracePt t="33577" x="123825" y="3086100"/>
          <p14:tracePt t="33593" x="146050" y="3086100"/>
          <p14:tracePt t="33611" x="174625" y="3086100"/>
          <p14:tracePt t="33627" x="244475" y="3086100"/>
          <p14:tracePt t="33644" x="288925" y="3101975"/>
          <p14:tracePt t="33660" x="333375" y="3114675"/>
          <p14:tracePt t="33677" x="400050" y="3133725"/>
          <p14:tracePt t="33693" x="434975" y="3133725"/>
          <p14:tracePt t="33710" x="479425" y="3133725"/>
          <p14:tracePt t="33726" x="542925" y="3133725"/>
          <p14:tracePt t="33743" x="577850" y="3133725"/>
          <p14:tracePt t="33760" x="606425" y="3133725"/>
          <p14:tracePt t="33777" x="654050" y="3133725"/>
          <p14:tracePt t="33793" x="676275" y="3133725"/>
          <p14:tracePt t="33810" x="704850" y="3133725"/>
          <p14:tracePt t="33826" x="739775" y="3133725"/>
          <p14:tracePt t="33843" x="762000" y="3133725"/>
          <p14:tracePt t="33860" x="771525" y="3133725"/>
          <p14:tracePt t="33877" x="784225" y="3133725"/>
          <p14:tracePt t="33894" x="793750" y="3133725"/>
          <p14:tracePt t="33910" x="809625" y="3133725"/>
          <p14:tracePt t="33927" x="815975" y="3133725"/>
          <p14:tracePt t="34015" x="819150" y="3133725"/>
          <p14:tracePt t="34025" x="831850" y="3133725"/>
          <p14:tracePt t="34044" x="895350" y="3146425"/>
          <p14:tracePt t="34060" x="958850" y="3168650"/>
          <p14:tracePt t="34076" x="1060450" y="3197225"/>
          <p14:tracePt t="34093" x="1158875" y="3232150"/>
          <p14:tracePt t="34110" x="1257300" y="3254375"/>
          <p14:tracePt t="34127" x="1336675" y="3276600"/>
          <p14:tracePt t="34143" x="1374775" y="3282950"/>
          <p14:tracePt t="34160" x="1409700" y="3282950"/>
          <p14:tracePt t="34177" x="1473200" y="3282950"/>
          <p14:tracePt t="34194" x="1517650" y="3282950"/>
          <p14:tracePt t="34210" x="1539875" y="3282950"/>
          <p14:tracePt t="34227" x="1558925" y="3282950"/>
          <p14:tracePt t="34243" x="1568450" y="3282950"/>
          <p14:tracePt t="34277" x="1584325" y="3282950"/>
          <p14:tracePt t="34294" x="1612900" y="3282950"/>
          <p14:tracePt t="34310" x="1641475" y="3282950"/>
          <p14:tracePt t="34327" x="1704975" y="3282950"/>
          <p14:tracePt t="34343" x="1749425" y="3279775"/>
          <p14:tracePt t="34360" x="1812925" y="3263900"/>
          <p14:tracePt t="34376" x="1898650" y="3263900"/>
          <p14:tracePt t="34393" x="1958975" y="3263900"/>
          <p14:tracePt t="34410" x="2019300" y="3263900"/>
          <p14:tracePt t="34427" x="2114550" y="3263900"/>
          <p14:tracePt t="34444" x="2219325" y="3276600"/>
          <p14:tracePt t="34460" x="2292350" y="3286125"/>
          <p14:tracePt t="34477" x="2371725" y="3298825"/>
          <p14:tracePt t="34494" x="2425700" y="3305175"/>
          <p14:tracePt t="34509" x="2460625" y="3305175"/>
          <p14:tracePt t="34526" x="2530475" y="3311525"/>
          <p14:tracePt t="34543" x="2574925" y="3311525"/>
          <p14:tracePt t="34560" x="2619375" y="3324225"/>
          <p14:tracePt t="34576" x="2682875" y="3330575"/>
          <p14:tracePt t="34593" x="2705100" y="3336925"/>
          <p14:tracePt t="34609" x="2714625" y="3336925"/>
          <p14:tracePt t="34626" x="2724150" y="3336925"/>
          <p14:tracePt t="35213" x="2730500" y="3336925"/>
          <p14:tracePt t="35220" x="2733675" y="3336925"/>
          <p14:tracePt t="35227" x="2740025" y="3330575"/>
          <p14:tracePt t="35244" x="2778125" y="3317875"/>
          <p14:tracePt t="35260" x="2851150" y="3305175"/>
          <p14:tracePt t="35277" x="3016250" y="3286125"/>
          <p14:tracePt t="35310" x="3292475" y="3286125"/>
          <p14:tracePt t="35343" x="3425825" y="3286125"/>
          <p14:tracePt t="35360" x="3486150" y="3286125"/>
          <p14:tracePt t="35377" x="3571875" y="3305175"/>
          <p14:tracePt t="35393" x="3625850" y="3311525"/>
          <p14:tracePt t="35411" x="3689350" y="3324225"/>
          <p14:tracePt t="35426" x="3733800" y="3330575"/>
          <p14:tracePt t="35443" x="3756025" y="3330575"/>
          <p14:tracePt t="35461" x="3781425" y="3330575"/>
          <p14:tracePt t="35477" x="3790950" y="3330575"/>
          <p14:tracePt t="35493" x="3794125" y="3330575"/>
          <p14:tracePt t="35527" x="3810000" y="3330575"/>
          <p14:tracePt t="35543" x="3838575" y="3330575"/>
          <p14:tracePt t="35561" x="3902075" y="3330575"/>
          <p14:tracePt t="35576" x="3937000" y="3330575"/>
          <p14:tracePt t="35593" x="3990975" y="3330575"/>
          <p14:tracePt t="35610" x="4060825" y="3330575"/>
          <p14:tracePt t="35626" x="4105275" y="3330575"/>
          <p14:tracePt t="35644" x="4149725" y="3330575"/>
          <p14:tracePt t="35661" x="4219575" y="3330575"/>
          <p14:tracePt t="35677" x="4279900" y="3330575"/>
          <p14:tracePt t="35693" x="4324350" y="3330575"/>
          <p14:tracePt t="35710" x="4378325" y="3330575"/>
          <p14:tracePt t="35726" x="4400550" y="3330575"/>
          <p14:tracePt t="35743" x="4410075" y="3330575"/>
          <p14:tracePt t="35761" x="4425950" y="3330575"/>
          <p14:tracePt t="35819" x="4429125" y="3330575"/>
          <p14:tracePt t="35826" x="4435475" y="3330575"/>
          <p14:tracePt t="35843" x="4451350" y="3330575"/>
          <p14:tracePt t="35860" x="4464050" y="3330575"/>
          <p14:tracePt t="35877" x="4473575" y="3330575"/>
          <p14:tracePt t="35893" x="4502150" y="3330575"/>
          <p14:tracePt t="35910" x="4549775" y="3330575"/>
          <p14:tracePt t="35927" x="4610100" y="3330575"/>
          <p14:tracePt t="35944" x="4670425" y="3330575"/>
          <p14:tracePt t="35960" x="4784725" y="3330575"/>
          <p14:tracePt t="35976" x="4902200" y="3330575"/>
          <p14:tracePt t="35993" x="5019675" y="3349625"/>
          <p14:tracePt t="36010" x="5114925" y="3349625"/>
          <p14:tracePt t="36027" x="5165725" y="3349625"/>
          <p14:tracePt t="36044" x="5203825" y="3349625"/>
          <p14:tracePt t="36061" x="5245100" y="3349625"/>
          <p14:tracePt t="36077" x="5267325" y="3349625"/>
          <p14:tracePt t="36093" x="5283200" y="3349625"/>
          <p14:tracePt t="36111" x="5302250" y="3349625"/>
          <p14:tracePt t="36127" x="5311775" y="3349625"/>
          <p14:tracePt t="36143" x="5327650" y="3349625"/>
          <p14:tracePt t="36160" x="5340350" y="3349625"/>
          <p14:tracePt t="36176" x="5349875" y="3349625"/>
          <p14:tracePt t="36975" x="5397500" y="3343275"/>
          <p14:tracePt t="36983" x="5480050" y="3336925"/>
          <p14:tracePt t="36993" x="5559425" y="3327400"/>
          <p14:tracePt t="37011" x="5803900" y="3298825"/>
          <p14:tracePt t="37026" x="5984875" y="3289300"/>
          <p14:tracePt t="37044" x="6156325" y="3289300"/>
          <p14:tracePt t="37077" x="6467475" y="3282950"/>
          <p14:tracePt t="37110" x="6597650" y="3282950"/>
          <p14:tracePt t="37126" x="6607175" y="3282950"/>
          <p14:tracePt t="37143" x="6623050" y="3282950"/>
          <p14:tracePt t="37160" x="6626225" y="3282950"/>
          <p14:tracePt t="37688" x="6569075" y="3282950"/>
          <p14:tracePt t="37695" x="6499225" y="3282950"/>
          <p14:tracePt t="37709" x="6327775" y="3282950"/>
          <p14:tracePt t="37726" x="6089650" y="3282950"/>
          <p14:tracePt t="37743" x="5845175" y="3308350"/>
          <p14:tracePt t="37761" x="5407025" y="3330575"/>
          <p14:tracePt t="37795" x="4543425" y="3362325"/>
          <p14:tracePt t="37827" x="3873500" y="3384550"/>
          <p14:tracePt t="37844" x="3381375" y="3384550"/>
          <p14:tracePt t="37860" x="3127375" y="3384550"/>
          <p14:tracePt t="37876" x="2822575" y="3378200"/>
          <p14:tracePt t="37893" x="2584450" y="3368675"/>
          <p14:tracePt t="37910" x="2225675" y="3359150"/>
          <p14:tracePt t="37927" x="2044700" y="3359150"/>
          <p14:tracePt t="37944" x="1873250" y="3359150"/>
          <p14:tracePt t="37960" x="1701800" y="3359150"/>
          <p14:tracePt t="37976" x="1628775" y="3359150"/>
          <p14:tracePt t="37993" x="1574800" y="3359150"/>
          <p14:tracePt t="38009" x="1514475" y="3359150"/>
          <p14:tracePt t="38026" x="1476375" y="3359150"/>
          <p14:tracePt t="38045" x="1435100" y="3359150"/>
          <p14:tracePt t="38060" x="1406525" y="3359150"/>
          <p14:tracePt t="38077" x="1390650" y="3359150"/>
          <p14:tracePt t="38095" x="1371600" y="3359150"/>
          <p14:tracePt t="38110" x="1362075" y="3359150"/>
          <p14:tracePt t="38126" x="1352550" y="3359150"/>
          <p14:tracePt t="38143" x="1346200" y="3359150"/>
          <p14:tracePt t="38409" x="1343025" y="3359150"/>
          <p14:tracePt t="38416" x="1336675" y="3359150"/>
          <p14:tracePt t="38426" x="1346200" y="3359150"/>
          <p14:tracePt t="54907" x="1355725" y="3400425"/>
          <p14:tracePt t="54913" x="1374775" y="3460750"/>
          <p14:tracePt t="54925" x="1390650" y="3521075"/>
          <p14:tracePt t="54942" x="1482725" y="3771900"/>
          <p14:tracePt t="54959" x="1530350" y="3959225"/>
          <p14:tracePt t="54976" x="1549400" y="4165600"/>
          <p14:tracePt t="55008" x="1543050" y="4524375"/>
          <p14:tracePt t="55041" x="1501775" y="4664075"/>
          <p14:tracePt t="55057" x="1492250" y="4686300"/>
          <p14:tracePt t="55285" x="1444625" y="4641850"/>
          <p14:tracePt t="55293" x="1390650" y="4591050"/>
          <p14:tracePt t="55308" x="1314450" y="4505325"/>
          <p14:tracePt t="55324" x="1260475" y="4435475"/>
          <p14:tracePt t="55341" x="1200150" y="4346575"/>
          <p14:tracePt t="55357" x="1174750" y="4318000"/>
          <p14:tracePt t="55375" x="1165225" y="4302125"/>
          <p14:tracePt t="55392" x="1149350" y="4295775"/>
          <p14:tracePt t="55408" x="1139825" y="4295775"/>
          <p14:tracePt t="55425" x="1127125" y="4295775"/>
          <p14:tracePt t="55441" x="1111250" y="4295775"/>
          <p14:tracePt t="55457" x="1095375" y="4308475"/>
          <p14:tracePt t="55474" x="1085850" y="4314825"/>
          <p14:tracePt t="55491" x="1063625" y="4318000"/>
          <p14:tracePt t="55507" x="1050925" y="4324350"/>
          <p14:tracePt t="55525" x="1019175" y="4330700"/>
          <p14:tracePt t="55528" x="1016000" y="4333875"/>
          <p14:tracePt t="55542" x="993775" y="4346575"/>
          <p14:tracePt t="55558" x="971550" y="4352925"/>
          <p14:tracePt t="55575" x="946150" y="4368800"/>
          <p14:tracePt t="55591" x="927100" y="4375150"/>
          <p14:tracePt t="55607" x="917575" y="4378325"/>
          <p14:tracePt t="55624" x="901700" y="4378325"/>
          <p14:tracePt t="55641" x="885825" y="4378325"/>
          <p14:tracePt t="55658" x="876300" y="4378325"/>
          <p14:tracePt t="55675" x="866775" y="4378325"/>
          <p14:tracePt t="55692" x="847725" y="4378325"/>
          <p14:tracePt t="55708" x="838200" y="4378325"/>
          <p14:tracePt t="55792" x="831850" y="4378325"/>
          <p14:tracePt t="56457" x="841375" y="4365625"/>
          <p14:tracePt t="56466" x="860425" y="4352925"/>
          <p14:tracePt t="56479" x="914400" y="4324350"/>
          <p14:tracePt t="56492" x="1035050" y="4283075"/>
          <p14:tracePt t="56508" x="1174750" y="4273550"/>
          <p14:tracePt t="56525" x="1292225" y="4286250"/>
          <p14:tracePt t="56557" x="1638300" y="4394200"/>
          <p14:tracePt t="56591" x="1933575" y="4435475"/>
          <p14:tracePt t="56608" x="2054225" y="4451350"/>
          <p14:tracePt t="56625" x="2181225" y="4476750"/>
          <p14:tracePt t="56642" x="2425700" y="4505325"/>
          <p14:tracePt t="56658" x="2587625" y="4533900"/>
          <p14:tracePt t="56675" x="2765425" y="4578350"/>
          <p14:tracePt t="56691" x="3019425" y="4616450"/>
          <p14:tracePt t="56707" x="3181350" y="4632325"/>
          <p14:tracePt t="56724" x="3365500" y="4660900"/>
          <p14:tracePt t="56741" x="3619500" y="4689475"/>
          <p14:tracePt t="56757" x="3838575" y="4708525"/>
          <p14:tracePt t="56774" x="4022725" y="4724400"/>
          <p14:tracePt t="56791" x="4298950" y="4762500"/>
          <p14:tracePt t="56807" x="4448175" y="4762500"/>
          <p14:tracePt t="56824" x="4584700" y="4762500"/>
          <p14:tracePt t="56841" x="4781550" y="4762500"/>
          <p14:tracePt t="56857" x="4899025" y="4740275"/>
          <p14:tracePt t="56875" x="4984750" y="4714875"/>
          <p14:tracePt t="56891" x="5146675" y="4657725"/>
          <p14:tracePt t="56907" x="5235575" y="4625975"/>
          <p14:tracePt t="56924" x="5299075" y="4603750"/>
          <p14:tracePt t="56941" x="5365750" y="4578350"/>
          <p14:tracePt t="56957" x="5387975" y="4565650"/>
          <p14:tracePt t="56974" x="5410200" y="4556125"/>
          <p14:tracePt t="56991" x="5432425" y="4556125"/>
          <p14:tracePt t="57008" x="5441950" y="4556125"/>
          <p14:tracePt t="57063" x="5441950" y="4549775"/>
          <p14:tracePt t="57070" x="5441950" y="4543425"/>
          <p14:tracePt t="57077" x="5438775" y="4543425"/>
          <p14:tracePt t="57091" x="5429250" y="4530725"/>
          <p14:tracePt t="57107" x="5384800" y="4514850"/>
          <p14:tracePt t="57124" x="5286375" y="4483100"/>
          <p14:tracePt t="57141" x="5118100" y="4451350"/>
          <p14:tracePt t="57157" x="4965700" y="4422775"/>
          <p14:tracePt t="57175" x="4816475" y="4406900"/>
          <p14:tracePt t="57191" x="4616450" y="4387850"/>
          <p14:tracePt t="57208" x="4467225" y="4378325"/>
          <p14:tracePt t="57224" x="4340225" y="4378325"/>
          <p14:tracePt t="57241" x="4191000" y="4378325"/>
          <p14:tracePt t="57257" x="4095750" y="4365625"/>
          <p14:tracePt t="57275" x="3965575" y="4365625"/>
          <p14:tracePt t="57291" x="3905250" y="4365625"/>
          <p14:tracePt t="57307" x="3876675" y="4365625"/>
          <p14:tracePt t="57325" x="3848100" y="4365625"/>
          <p14:tracePt t="57341" x="3832225" y="4365625"/>
          <p14:tracePt t="57357" x="3822700" y="4365625"/>
          <p14:tracePt t="57375" x="3819525" y="4365625"/>
          <p14:tracePt t="57408" x="3848100" y="4365625"/>
          <p14:tracePt t="57426" x="3943350" y="4365625"/>
          <p14:tracePt t="57441" x="4013200" y="4365625"/>
          <p14:tracePt t="57458" x="4064000" y="4365625"/>
          <p14:tracePt t="57474" x="4133850" y="4365625"/>
          <p14:tracePt t="57491" x="4257675" y="4384675"/>
          <p14:tracePt t="57508" x="4340225" y="4391025"/>
          <p14:tracePt t="57525" x="4470400" y="4397375"/>
          <p14:tracePt t="57541" x="4584700" y="4397375"/>
          <p14:tracePt t="57558" x="4702175" y="4397375"/>
          <p14:tracePt t="57575" x="4810125" y="4397375"/>
          <p14:tracePt t="57591" x="4879975" y="4387850"/>
          <p14:tracePt t="57608" x="4946650" y="4365625"/>
          <p14:tracePt t="57624" x="5029200" y="4365625"/>
          <p14:tracePt t="57641" x="5133975" y="4365625"/>
          <p14:tracePt t="57658" x="5184775" y="4365625"/>
          <p14:tracePt t="57675" x="5308600" y="4365625"/>
          <p14:tracePt t="57690" x="5403850" y="4365625"/>
          <p14:tracePt t="57708" x="5464175" y="4365625"/>
          <p14:tracePt t="57725" x="5524500" y="4352925"/>
          <p14:tracePt t="57741" x="5588000" y="4333875"/>
          <p14:tracePt t="57758" x="5626100" y="4321175"/>
          <p14:tracePt t="57775" x="5689600" y="4308475"/>
          <p14:tracePt t="57791" x="5727700" y="4289425"/>
          <p14:tracePt t="57807" x="5772150" y="4283075"/>
          <p14:tracePt t="57824" x="5819775" y="4270375"/>
          <p14:tracePt t="57840" x="5861050" y="4257675"/>
          <p14:tracePt t="57857" x="5889625" y="4251325"/>
          <p14:tracePt t="57874" x="5905500" y="4244975"/>
          <p14:tracePt t="57891" x="5915025" y="4244975"/>
          <p14:tracePt t="57908" x="5934075" y="4244975"/>
          <p14:tracePt t="57925" x="5962650" y="4244975"/>
          <p14:tracePt t="57941" x="5981700" y="4244975"/>
          <p14:tracePt t="57958" x="5997575" y="4244975"/>
          <p14:tracePt t="57975" x="6013450" y="4244975"/>
          <p14:tracePt t="57991" x="6029325" y="4244975"/>
          <p14:tracePt t="58008" x="6038850" y="4244975"/>
          <p14:tracePt t="58025" x="6054725" y="4244975"/>
          <p14:tracePt t="58041" x="6057900" y="4244975"/>
          <p14:tracePt t="58319" x="5991225" y="4251325"/>
          <p14:tracePt t="58325" x="5899150" y="4260850"/>
          <p14:tracePt t="58341" x="5737225" y="4276725"/>
          <p14:tracePt t="58357" x="5584825" y="4311650"/>
          <p14:tracePt t="58374" x="5534025" y="4337050"/>
          <p14:tracePt t="58526" x="5565775" y="4337050"/>
          <p14:tracePt t="58533" x="5622925" y="4337050"/>
          <p14:tracePt t="58540" x="5670550" y="4337050"/>
          <p14:tracePt t="58558" x="5775325" y="4356100"/>
          <p14:tracePt t="58561" x="5826125" y="4362450"/>
          <p14:tracePt t="58575" x="5953125" y="4381500"/>
          <p14:tracePt t="58591" x="6080125" y="4387850"/>
          <p14:tracePt t="58608" x="6188075" y="4397375"/>
          <p14:tracePt t="58624" x="6327775" y="4397375"/>
          <p14:tracePt t="58640" x="6454775" y="4406900"/>
          <p14:tracePt t="58657" x="6559550" y="4422775"/>
          <p14:tracePt t="58675" x="6769100" y="4438650"/>
          <p14:tracePt t="58691" x="6931025" y="4457700"/>
          <p14:tracePt t="58708" x="7080250" y="4457700"/>
          <p14:tracePt t="58725" x="7277100" y="4451350"/>
          <p14:tracePt t="58741" x="7394575" y="4445000"/>
          <p14:tracePt t="58757" x="7467600" y="4435475"/>
          <p14:tracePt t="58775" x="7546975" y="4429125"/>
          <p14:tracePt t="58791" x="7588250" y="4429125"/>
          <p14:tracePt t="58807" x="7626350" y="4432300"/>
          <p14:tracePt t="58824" x="7667625" y="4432300"/>
          <p14:tracePt t="58840" x="7677150" y="4432300"/>
          <p14:tracePt t="58857" x="7686675" y="4432300"/>
          <p14:tracePt t="58891" x="7683500" y="4432300"/>
          <p14:tracePt t="58907" x="7673975" y="4419600"/>
          <p14:tracePt t="58925" x="7654925" y="4410075"/>
          <p14:tracePt t="58940" x="7623175" y="4397375"/>
          <p14:tracePt t="58957" x="7559675" y="4384675"/>
          <p14:tracePt t="58975" x="7439025" y="4362450"/>
          <p14:tracePt t="58991" x="7340600" y="4346575"/>
          <p14:tracePt t="59008" x="7245350" y="4330700"/>
          <p14:tracePt t="59025" x="7112000" y="4305300"/>
          <p14:tracePt t="59041" x="7035800" y="4283075"/>
          <p14:tracePt t="59057" x="6991350" y="4283075"/>
          <p14:tracePt t="59074" x="6953250" y="4283075"/>
          <p14:tracePt t="59090" x="6937375" y="4283075"/>
          <p14:tracePt t="59107" x="6927850" y="4283075"/>
          <p14:tracePt t="59124" x="6905625" y="4283075"/>
          <p14:tracePt t="59141" x="6902450" y="4283075"/>
          <p14:tracePt t="59174" x="7007225" y="4264025"/>
          <p14:tracePt t="59190" x="7131050" y="4264025"/>
          <p14:tracePt t="59207" x="7292975" y="4264025"/>
          <p14:tracePt t="59225" x="7553325" y="4264025"/>
          <p14:tracePt t="59242" x="7715250" y="4276725"/>
          <p14:tracePt t="59258" x="7867650" y="4295775"/>
          <p14:tracePt t="59275" x="8067675" y="4330700"/>
          <p14:tracePt t="59291" x="8185150" y="4346575"/>
          <p14:tracePt t="59307" x="8315325" y="4365625"/>
          <p14:tracePt t="59324" x="8455025" y="4365625"/>
          <p14:tracePt t="59340" x="8528050" y="4352925"/>
          <p14:tracePt t="59357" x="8591550" y="4340225"/>
          <p14:tracePt t="59374" x="8655050" y="4311650"/>
          <p14:tracePt t="59391" x="8693150" y="4302125"/>
          <p14:tracePt t="59408" x="8715375" y="4295775"/>
          <p14:tracePt t="59424" x="8756650" y="4289425"/>
          <p14:tracePt t="59441" x="8778875" y="4289425"/>
          <p14:tracePt t="59457" x="8810625" y="4283075"/>
          <p14:tracePt t="59474" x="8836025" y="4276725"/>
          <p14:tracePt t="59490" x="8845550" y="4276725"/>
          <p14:tracePt t="59507" x="8861425" y="4276725"/>
          <p14:tracePt t="59524" x="8864600" y="4276725"/>
          <p14:tracePt t="59588" x="8858250" y="4276725"/>
          <p14:tracePt t="59596" x="8848725" y="4276725"/>
          <p14:tracePt t="59607" x="8845550" y="4276725"/>
          <p14:tracePt t="59624" x="8829675" y="4276725"/>
          <p14:tracePt t="59641" x="8807450" y="4276725"/>
          <p14:tracePt t="59658" x="8763000" y="4276725"/>
          <p14:tracePt t="59675" x="8677275" y="4276725"/>
          <p14:tracePt t="59691" x="8582025" y="4276725"/>
          <p14:tracePt t="59707" x="8477250" y="4283075"/>
          <p14:tracePt t="59724" x="8337550" y="4283075"/>
          <p14:tracePt t="59740" x="8267700" y="4283075"/>
          <p14:tracePt t="59757" x="8185150" y="4283075"/>
          <p14:tracePt t="59774" x="8067675" y="4283075"/>
          <p14:tracePt t="59791" x="7985125" y="4283075"/>
          <p14:tracePt t="59808" x="7893050" y="4289425"/>
          <p14:tracePt t="59825" x="7718425" y="4289425"/>
          <p14:tracePt t="59841" x="7613650" y="4298950"/>
          <p14:tracePt t="59857" x="7527925" y="4314825"/>
          <p14:tracePt t="59873" x="7426325" y="4343400"/>
          <p14:tracePt t="59890" x="7353300" y="4349750"/>
          <p14:tracePt t="59907" x="7280275" y="4349750"/>
          <p14:tracePt t="59925" x="7162800" y="4365625"/>
          <p14:tracePt t="59941" x="7092950" y="4365625"/>
          <p14:tracePt t="59958" x="7023100" y="4371975"/>
          <p14:tracePt t="59974" x="6892925" y="4387850"/>
          <p14:tracePt t="59990" x="6807200" y="4403725"/>
          <p14:tracePt t="60007" x="6731000" y="4419600"/>
          <p14:tracePt t="60024" x="6642100" y="4438650"/>
          <p14:tracePt t="60040" x="6559550" y="4448175"/>
          <p14:tracePt t="60057" x="6442075" y="4448175"/>
          <p14:tracePt t="60074" x="6302375" y="4448175"/>
          <p14:tracePt t="60091" x="6175375" y="4448175"/>
          <p14:tracePt t="60095" x="6118225" y="4448175"/>
          <p14:tracePt t="60107" x="6073775" y="4448175"/>
          <p14:tracePt t="60124" x="5934075" y="4448175"/>
          <p14:tracePt t="60140" x="5861050" y="4448175"/>
          <p14:tracePt t="60157" x="5810250" y="4448175"/>
          <p14:tracePt t="60173" x="5724525" y="4448175"/>
          <p14:tracePt t="60190" x="5664200" y="4441825"/>
          <p14:tracePt t="60208" x="5600700" y="4429125"/>
          <p14:tracePt t="60225" x="5524500" y="4422775"/>
          <p14:tracePt t="60241" x="5480050" y="4416425"/>
          <p14:tracePt t="60257" x="5435600" y="4416425"/>
          <p14:tracePt t="60274" x="5387975" y="4416425"/>
          <p14:tracePt t="60290" x="5356225" y="4416425"/>
          <p14:tracePt t="60307" x="5337175" y="4416425"/>
          <p14:tracePt t="60324" x="5295900" y="4416425"/>
          <p14:tracePt t="60341" x="5273675" y="4416425"/>
          <p14:tracePt t="60357" x="5241925" y="4410075"/>
          <p14:tracePt t="60375" x="5200650" y="4394200"/>
          <p14:tracePt t="60391" x="5178425" y="4394200"/>
          <p14:tracePt t="60407" x="5162550" y="4394200"/>
          <p14:tracePt t="60424" x="5143500" y="4394200"/>
          <p14:tracePt t="60440" x="5133975" y="4394200"/>
          <p14:tracePt t="60457" x="5124450" y="4394200"/>
          <p14:tracePt t="60474" x="5118100" y="4394200"/>
          <p14:tracePt t="60491" x="5114925" y="4394200"/>
          <p14:tracePt t="60508" x="5105400" y="4394200"/>
          <p14:tracePt t="60524" x="5092700" y="4387850"/>
          <p14:tracePt t="60587" x="5089525" y="4387850"/>
          <p14:tracePt t="60595" x="5083175" y="4387850"/>
          <p14:tracePt t="73066" x="5035550" y="4406900"/>
          <p14:tracePt t="73072" x="4965700" y="4422775"/>
          <p14:tracePt t="73089" x="4810125" y="4467225"/>
          <p14:tracePt t="73107" x="4625975" y="4514850"/>
          <p14:tracePt t="73122" x="4333875" y="4581525"/>
          <p14:tracePt t="73139" x="4114800" y="4619625"/>
          <p14:tracePt t="73156" x="3917950" y="4667250"/>
          <p14:tracePt t="73190" x="3419475" y="4759325"/>
          <p14:tracePt t="73224" x="3044825" y="4822825"/>
          <p14:tracePt t="73240" x="2936875" y="4848225"/>
          <p14:tracePt t="73258" x="2771775" y="4873625"/>
          <p14:tracePt t="73272" x="2686050" y="4889500"/>
          <p14:tracePt t="73290" x="2625725" y="4895850"/>
          <p14:tracePt t="73307" x="2565400" y="4902200"/>
          <p14:tracePt t="73311" x="2546350" y="4902200"/>
          <p14:tracePt t="73323" x="2486025" y="4902200"/>
          <p14:tracePt t="73340" x="2425700" y="4902200"/>
          <p14:tracePt t="73356" x="2352675" y="4918075"/>
          <p14:tracePt t="73372" x="2266950" y="4924425"/>
          <p14:tracePt t="73389" x="2203450" y="4937125"/>
          <p14:tracePt t="73406" x="2149475" y="4943475"/>
          <p14:tracePt t="73422" x="2085975" y="4949825"/>
          <p14:tracePt t="73439" x="2066925" y="4949825"/>
          <p14:tracePt t="73456" x="2041525" y="4949825"/>
          <p14:tracePt t="73473" x="2032000" y="4940300"/>
          <p14:tracePt t="73489" x="2032000" y="4879975"/>
          <p14:tracePt t="77799" x="2016125" y="4921250"/>
          <p14:tracePt t="77807" x="2009775" y="4978400"/>
          <p14:tracePt t="77822" x="1993900" y="5064125"/>
          <p14:tracePt t="77839" x="1987550" y="5149850"/>
          <p14:tracePt t="77859" x="1955800" y="5283200"/>
          <p14:tracePt t="77872" x="1920875" y="5372100"/>
          <p14:tracePt t="77906" x="1771650" y="5537200"/>
          <p14:tracePt t="77939" x="1568450" y="5657850"/>
          <p14:tracePt t="77957" x="1450975" y="5702300"/>
          <p14:tracePt t="77972" x="1412875" y="5715000"/>
          <p14:tracePt t="77989" x="1384300" y="5715000"/>
          <p14:tracePt t="78005" x="1352550" y="5715000"/>
          <p14:tracePt t="78022" x="1320800" y="5708650"/>
          <p14:tracePt t="78039" x="1295400" y="5689600"/>
          <p14:tracePt t="78056" x="1250950" y="5638800"/>
          <p14:tracePt t="78073" x="1212850" y="5603875"/>
          <p14:tracePt t="78090" x="1162050" y="5565775"/>
          <p14:tracePt t="78106" x="1130300" y="5534025"/>
          <p14:tracePt t="78122" x="1089025" y="5508625"/>
          <p14:tracePt t="78139" x="1044575" y="5489575"/>
          <p14:tracePt t="78155" x="958850" y="5438775"/>
          <p14:tracePt t="78173" x="895350" y="5426075"/>
          <p14:tracePt t="78189" x="828675" y="5403850"/>
          <p14:tracePt t="78206" x="755650" y="5391150"/>
          <p14:tracePt t="78223" x="711200" y="5391150"/>
          <p14:tracePt t="78240" x="673100" y="5391150"/>
          <p14:tracePt t="78255" x="650875" y="5391150"/>
          <p14:tracePt t="78272" x="628650" y="5391150"/>
          <p14:tracePt t="78288" x="600075" y="5391150"/>
          <p14:tracePt t="78306" x="558800" y="5394325"/>
          <p14:tracePt t="78323" x="536575" y="5400675"/>
          <p14:tracePt t="78341" x="492125" y="5413375"/>
          <p14:tracePt t="78356" x="469900" y="5416550"/>
          <p14:tracePt t="78373" x="454025" y="5416550"/>
          <p14:tracePt t="78390" x="434975" y="5416550"/>
          <p14:tracePt t="78406" x="419100" y="5416550"/>
          <p14:tracePt t="78422" x="403225" y="5416550"/>
          <p14:tracePt t="78439" x="387350" y="5403850"/>
          <p14:tracePt t="78456" x="365125" y="5387975"/>
          <p14:tracePt t="78473" x="355600" y="5372100"/>
          <p14:tracePt t="78490" x="349250" y="5330825"/>
          <p14:tracePt t="78506" x="358775" y="5308600"/>
          <p14:tracePt t="78530" x="447675" y="5241925"/>
          <p14:tracePt t="78538" x="479425" y="5210175"/>
          <p14:tracePt t="78555" x="584200" y="5156200"/>
          <p14:tracePt t="78572" x="641350" y="5127625"/>
          <p14:tracePt t="78588" x="679450" y="5114925"/>
          <p14:tracePt t="78606" x="749300" y="5102225"/>
          <p14:tracePt t="78623" x="809625" y="5102225"/>
          <p14:tracePt t="78640" x="879475" y="5102225"/>
          <p14:tracePt t="78656" x="923925" y="5102225"/>
          <p14:tracePt t="78672" x="968375" y="5105400"/>
          <p14:tracePt t="78689" x="1009650" y="5105400"/>
          <p14:tracePt t="78705" x="1031875" y="5105400"/>
          <p14:tracePt t="78722" x="1041400" y="5105400"/>
          <p14:tracePt t="78739" x="1050925" y="5105400"/>
          <p14:tracePt t="78776" x="1044575" y="5105400"/>
          <p14:tracePt t="78790" x="1028700" y="5099050"/>
          <p14:tracePt t="78806" x="977900" y="5086350"/>
          <p14:tracePt t="78822" x="889000" y="5051425"/>
          <p14:tracePt t="78840" x="723900" y="5029200"/>
          <p14:tracePt t="78855" x="603250" y="5010150"/>
          <p14:tracePt t="78872" x="511175" y="5010150"/>
          <p14:tracePt t="78888" x="441325" y="5010150"/>
          <p14:tracePt t="78905" x="361950" y="5010150"/>
          <p14:tracePt t="78922" x="339725" y="5010150"/>
          <p14:tracePt t="78939" x="307975" y="5010150"/>
          <p14:tracePt t="78956" x="298450" y="5010150"/>
          <p14:tracePt t="78972" x="285750" y="5010150"/>
          <p14:tracePt t="79005" x="323850" y="5010150"/>
          <p14:tracePt t="79022" x="425450" y="5010150"/>
          <p14:tracePt t="79039" x="555625" y="5010150"/>
          <p14:tracePt t="79056" x="635000" y="5010150"/>
          <p14:tracePt t="79072" x="730250" y="5010150"/>
          <p14:tracePt t="79090" x="835025" y="5010150"/>
          <p14:tracePt t="79106" x="895350" y="5010150"/>
          <p14:tracePt t="79122" x="974725" y="5010150"/>
          <p14:tracePt t="79138" x="1066800" y="5010150"/>
          <p14:tracePt t="79155" x="1209675" y="4994275"/>
          <p14:tracePt t="79172" x="1273175" y="4994275"/>
          <p14:tracePt t="79189" x="1343025" y="4987925"/>
          <p14:tracePt t="79206" x="1387475" y="4987925"/>
          <p14:tracePt t="79223" x="1428750" y="4987925"/>
          <p14:tracePt t="79240" x="1524000" y="4987925"/>
          <p14:tracePt t="79256" x="1584325" y="4987925"/>
          <p14:tracePt t="79272" x="1644650" y="4987925"/>
          <p14:tracePt t="79288" x="1711325" y="4987925"/>
          <p14:tracePt t="79305" x="1841500" y="4987925"/>
          <p14:tracePt t="79322" x="1924050" y="4987925"/>
          <p14:tracePt t="79339" x="2028825" y="4987925"/>
          <p14:tracePt t="79356" x="2089150" y="4987925"/>
          <p14:tracePt t="79372" x="2181225" y="4987925"/>
          <p14:tracePt t="79375" x="2238375" y="4987925"/>
          <p14:tracePt t="79389" x="2359025" y="5003800"/>
          <p14:tracePt t="79406" x="2451100" y="5010150"/>
          <p14:tracePt t="79422" x="2559050" y="5026025"/>
          <p14:tracePt t="79439" x="2679700" y="5035550"/>
          <p14:tracePt t="79455" x="2740025" y="5041900"/>
          <p14:tracePt t="79473" x="2794000" y="5041900"/>
          <p14:tracePt t="79489" x="2854325" y="5048250"/>
          <p14:tracePt t="79506" x="2898775" y="5048250"/>
          <p14:tracePt t="79523" x="2936875" y="5054600"/>
          <p14:tracePt t="79539" x="3022600" y="5060950"/>
          <p14:tracePt t="79555" x="3060700" y="5060950"/>
          <p14:tracePt t="79572" x="3095625" y="5060950"/>
          <p14:tracePt t="79588" x="3124200" y="5060950"/>
          <p14:tracePt t="79605" x="3140075" y="5060950"/>
          <p14:tracePt t="79622" x="3149600" y="5060950"/>
          <p14:tracePt t="79639" x="3162300" y="5060950"/>
          <p14:tracePt t="79656" x="3171825" y="5060950"/>
          <p14:tracePt t="79673" x="3194050" y="5060950"/>
          <p14:tracePt t="79689" x="3209925" y="5060950"/>
          <p14:tracePt t="79705" x="3219450" y="5060950"/>
          <p14:tracePt t="79722" x="3228975" y="5060950"/>
          <p14:tracePt t="79756" x="3238500" y="5060950"/>
          <p14:tracePt t="79773" x="3244850" y="5060950"/>
          <p14:tracePt t="79790" x="3257550" y="5060950"/>
          <p14:tracePt t="79806" x="3267075" y="5054600"/>
          <p14:tracePt t="79823" x="3276600" y="5051425"/>
          <p14:tracePt t="79838" x="3298825" y="5045075"/>
          <p14:tracePt t="79855" x="3308350" y="5035550"/>
          <p14:tracePt t="79872" x="3317875" y="5026025"/>
          <p14:tracePt t="79889" x="3336925" y="5010150"/>
          <p14:tracePt t="79905" x="3352800" y="4994275"/>
          <p14:tracePt t="79923" x="3384550" y="4962525"/>
          <p14:tracePt t="79939" x="3460750" y="4921250"/>
          <p14:tracePt t="79956" x="3527425" y="4883150"/>
          <p14:tracePt t="79972" x="3597275" y="4845050"/>
          <p14:tracePt t="79989" x="3705225" y="4794250"/>
          <p14:tracePt t="80005" x="3743325" y="4765675"/>
          <p14:tracePt t="80023" x="3781425" y="4749800"/>
          <p14:tracePt t="80039" x="3816350" y="4730750"/>
          <p14:tracePt t="80056" x="3844925" y="4724400"/>
          <p14:tracePt t="80073" x="3867150" y="4724400"/>
          <p14:tracePt t="80089" x="3889375" y="4724400"/>
          <p14:tracePt t="80290" x="3867150" y="4718050"/>
          <p14:tracePt t="80298" x="3819525" y="4702175"/>
          <p14:tracePt t="80308" x="3781425" y="4695825"/>
          <p14:tracePt t="80323" x="3717925" y="4679950"/>
          <p14:tracePt t="80339" x="3587750" y="4664075"/>
          <p14:tracePt t="80355" x="3479800" y="4648200"/>
          <p14:tracePt t="80372" x="3397250" y="4648200"/>
          <p14:tracePt t="80376" x="3349625" y="4648200"/>
          <p14:tracePt t="80388" x="3282950" y="4648200"/>
          <p14:tracePt t="80405" x="3213100" y="4648200"/>
          <p14:tracePt t="80422" x="3130550" y="4648200"/>
          <p14:tracePt t="80439" x="3044825" y="4648200"/>
          <p14:tracePt t="80455" x="2990850" y="4657725"/>
          <p14:tracePt t="80473" x="2946400" y="4664075"/>
          <p14:tracePt t="80489" x="2898775" y="4683125"/>
          <p14:tracePt t="80506" x="2873375" y="4702175"/>
          <p14:tracePt t="80522" x="2851150" y="4714875"/>
          <p14:tracePt t="80539" x="2822575" y="4730750"/>
          <p14:tracePt t="80555" x="2813050" y="4740275"/>
          <p14:tracePt t="80572" x="2797175" y="4756150"/>
          <p14:tracePt t="80589" x="2768600" y="4772025"/>
          <p14:tracePt t="80605" x="2752725" y="4781550"/>
          <p14:tracePt t="80622" x="2743200" y="4791075"/>
          <p14:tracePt t="80639" x="2720975" y="4822825"/>
          <p14:tracePt t="80655" x="2714625" y="4838700"/>
          <p14:tracePt t="80672" x="2714625" y="4848225"/>
          <p14:tracePt t="80689" x="2714625" y="4867275"/>
          <p14:tracePt t="80705" x="2720975" y="4883150"/>
          <p14:tracePt t="80722" x="2736850" y="4899025"/>
          <p14:tracePt t="80739" x="2759075" y="4921250"/>
          <p14:tracePt t="80755" x="2797175" y="4946650"/>
          <p14:tracePt t="80772" x="2835275" y="4972050"/>
          <p14:tracePt t="80789" x="2921000" y="5013325"/>
          <p14:tracePt t="80805" x="3000375" y="5054600"/>
          <p14:tracePt t="80822" x="3057525" y="5080000"/>
          <p14:tracePt t="80838" x="3108325" y="5099050"/>
          <p14:tracePt t="80855" x="3130550" y="5118100"/>
          <p14:tracePt t="80872" x="3146425" y="5127625"/>
          <p14:tracePt t="80889" x="3181350" y="5146675"/>
          <p14:tracePt t="80905" x="3213100" y="5159375"/>
          <p14:tracePt t="80922" x="3251200" y="5178425"/>
          <p14:tracePt t="80939" x="3308350" y="5194300"/>
          <p14:tracePt t="80955" x="3336925" y="5200650"/>
          <p14:tracePt t="80973" x="3359150" y="5200650"/>
          <p14:tracePt t="80989" x="3384550" y="5200650"/>
          <p14:tracePt t="81005" x="3406775" y="5200650"/>
          <p14:tracePt t="81022" x="3429000" y="5200650"/>
          <p14:tracePt t="81039" x="3508375" y="5191125"/>
          <p14:tracePt t="81055" x="3562350" y="5178425"/>
          <p14:tracePt t="81072" x="3625850" y="5156200"/>
          <p14:tracePt t="81088" x="3717925" y="5137150"/>
          <p14:tracePt t="81105" x="3756025" y="5111750"/>
          <p14:tracePt t="81123" x="3787775" y="5086350"/>
          <p14:tracePt t="81139" x="3816350" y="5057775"/>
          <p14:tracePt t="81155" x="3825875" y="5048250"/>
          <p14:tracePt t="81172" x="3854450" y="5022850"/>
          <p14:tracePt t="81188" x="3883025" y="5003800"/>
          <p14:tracePt t="81205" x="3914775" y="4978400"/>
          <p14:tracePt t="81222" x="3937000" y="4953000"/>
          <p14:tracePt t="81239" x="3984625" y="4876800"/>
          <p14:tracePt t="81256" x="3997325" y="4826000"/>
          <p14:tracePt t="81273" x="4003675" y="4781550"/>
          <p14:tracePt t="81289" x="4003675" y="4752975"/>
          <p14:tracePt t="81305" x="4003675" y="4743450"/>
          <p14:tracePt t="81322" x="4003675" y="4727575"/>
          <p14:tracePt t="81338" x="3997325" y="4714875"/>
          <p14:tracePt t="81355" x="3987800" y="4705350"/>
          <p14:tracePt t="81372" x="3978275" y="4695825"/>
          <p14:tracePt t="81389" x="3930650" y="4670425"/>
          <p14:tracePt t="81406" x="3870325" y="4657725"/>
          <p14:tracePt t="81423" x="3768725" y="4635500"/>
          <p14:tracePt t="81439" x="3702050" y="4613275"/>
          <p14:tracePt t="81455" x="3641725" y="4606925"/>
          <p14:tracePt t="81472" x="3578225" y="4600575"/>
          <p14:tracePt t="81488" x="3435350" y="4575175"/>
          <p14:tracePt t="81505" x="3340100" y="4568825"/>
          <p14:tracePt t="81522" x="3257550" y="4559300"/>
          <p14:tracePt t="81538" x="3149600" y="4559300"/>
          <p14:tracePt t="81555" x="3098800" y="4559300"/>
          <p14:tracePt t="81573" x="3013075" y="4578350"/>
          <p14:tracePt t="81588" x="2974975" y="4591050"/>
          <p14:tracePt t="81606" x="2921000" y="4597400"/>
          <p14:tracePt t="81622" x="2873375" y="4616450"/>
          <p14:tracePt t="81639" x="2813050" y="4622800"/>
          <p14:tracePt t="81655" x="2781300" y="4629150"/>
          <p14:tracePt t="81671" x="2752725" y="4641850"/>
          <p14:tracePt t="81689" x="2730500" y="4645025"/>
          <p14:tracePt t="81705" x="2720975" y="4651375"/>
          <p14:tracePt t="81722" x="2705100" y="4651375"/>
          <p14:tracePt t="81738" x="2692400" y="4654550"/>
          <p14:tracePt t="81755" x="2679700" y="4660900"/>
          <p14:tracePt t="81772" x="2670175" y="4670425"/>
          <p14:tracePt t="81789" x="2670175" y="4686300"/>
          <p14:tracePt t="81806" x="2670175" y="4695825"/>
          <p14:tracePt t="81822" x="2670175" y="4711700"/>
          <p14:tracePt t="81839" x="2686050" y="4752975"/>
          <p14:tracePt t="81855" x="2698750" y="4781550"/>
          <p14:tracePt t="81872" x="2708275" y="4806950"/>
          <p14:tracePt t="81888" x="2733675" y="4848225"/>
          <p14:tracePt t="81905" x="2740025" y="4867275"/>
          <p14:tracePt t="81922" x="2743200" y="4879975"/>
          <p14:tracePt t="81938" x="2755900" y="4908550"/>
          <p14:tracePt t="81955" x="2762250" y="4924425"/>
          <p14:tracePt t="81972" x="2781300" y="4946650"/>
          <p14:tracePt t="81989" x="2790825" y="4956175"/>
          <p14:tracePt t="82005" x="2800350" y="4965700"/>
          <p14:tracePt t="82022" x="2806700" y="4981575"/>
          <p14:tracePt t="82039" x="2806700" y="4997450"/>
          <p14:tracePt t="82055" x="2809875" y="5006975"/>
          <p14:tracePt t="82071" x="2816225" y="5016500"/>
          <p14:tracePt t="82088" x="2832100" y="5032375"/>
          <p14:tracePt t="82105" x="2841625" y="5045075"/>
          <p14:tracePt t="82122" x="2857500" y="5060950"/>
          <p14:tracePt t="82138" x="2867025" y="5070475"/>
          <p14:tracePt t="82155" x="2882900" y="5080000"/>
          <p14:tracePt t="82172" x="2892425" y="5095875"/>
          <p14:tracePt t="82188" x="2901950" y="5105400"/>
          <p14:tracePt t="82205" x="2911475" y="5114925"/>
          <p14:tracePt t="82223" x="2936875" y="5130800"/>
          <p14:tracePt t="82239" x="2962275" y="5149850"/>
          <p14:tracePt t="82255" x="2990850" y="5162550"/>
          <p14:tracePt t="82272" x="3013075" y="5172075"/>
          <p14:tracePt t="82288" x="3022600" y="5172075"/>
          <p14:tracePt t="82305" x="3032125" y="5172075"/>
          <p14:tracePt t="82322" x="3063875" y="5181600"/>
          <p14:tracePt t="82339" x="3089275" y="5187950"/>
          <p14:tracePt t="82356" x="3127375" y="5207000"/>
          <p14:tracePt t="82373" x="3190875" y="5226050"/>
          <p14:tracePt t="82389" x="3241675" y="5226050"/>
          <p14:tracePt t="82405" x="3279775" y="5226050"/>
          <p14:tracePt t="82422" x="3327400" y="5226050"/>
          <p14:tracePt t="82438" x="3362325" y="5226050"/>
          <p14:tracePt t="82455" x="3384550" y="5222875"/>
          <p14:tracePt t="82472" x="3448050" y="5216525"/>
          <p14:tracePt t="82488" x="3492500" y="5216525"/>
          <p14:tracePt t="82505" x="3552825" y="5216525"/>
          <p14:tracePt t="82523" x="3616325" y="5216525"/>
          <p14:tracePt t="82539" x="3651250" y="5216525"/>
          <p14:tracePt t="82555" x="3695700" y="5197475"/>
          <p14:tracePt t="82572" x="3762375" y="5178425"/>
          <p14:tracePt t="82588" x="3790950" y="5165725"/>
          <p14:tracePt t="82605" x="3835400" y="5159375"/>
          <p14:tracePt t="82622" x="3892550" y="5159375"/>
          <p14:tracePt t="82638" x="3933825" y="5159375"/>
          <p14:tracePt t="82656" x="3965575" y="5153025"/>
          <p14:tracePt t="82672" x="4006850" y="5137150"/>
          <p14:tracePt t="82689" x="4022725" y="5124450"/>
          <p14:tracePt t="82706" x="4032250" y="5114925"/>
          <p14:tracePt t="82722" x="4054475" y="5092700"/>
          <p14:tracePt t="82738" x="4064000" y="5076825"/>
          <p14:tracePt t="82755" x="4070350" y="5067300"/>
          <p14:tracePt t="82772" x="4073525" y="5054600"/>
          <p14:tracePt t="82789" x="4086225" y="5041900"/>
          <p14:tracePt t="82806" x="4102100" y="5026025"/>
          <p14:tracePt t="82822" x="4114800" y="5006975"/>
          <p14:tracePt t="82838" x="4114800" y="4997450"/>
          <p14:tracePt t="82855" x="4114800" y="4975225"/>
          <p14:tracePt t="82872" x="4111625" y="4949825"/>
          <p14:tracePt t="82888" x="4102100" y="4940300"/>
          <p14:tracePt t="82906" x="4086225" y="4914900"/>
          <p14:tracePt t="82922" x="4070350" y="4883150"/>
          <p14:tracePt t="82939" x="4044950" y="4857750"/>
          <p14:tracePt t="82956" x="4029075" y="4848225"/>
          <p14:tracePt t="82972" x="3994150" y="4810125"/>
          <p14:tracePt t="82988" x="3962400" y="4797425"/>
          <p14:tracePt t="83005" x="3940175" y="4787900"/>
          <p14:tracePt t="83021" x="3883025" y="4768850"/>
          <p14:tracePt t="83038" x="3844925" y="4749800"/>
          <p14:tracePt t="83055" x="3819525" y="4737100"/>
          <p14:tracePt t="83072" x="3778250" y="4721225"/>
          <p14:tracePt t="83089" x="3756025" y="4708525"/>
          <p14:tracePt t="83105" x="3730625" y="4695825"/>
          <p14:tracePt t="83121" x="3689350" y="4676775"/>
          <p14:tracePt t="83138" x="3644900" y="4664075"/>
          <p14:tracePt t="83155" x="3590925" y="4657725"/>
          <p14:tracePt t="83171" x="3527425" y="4657725"/>
          <p14:tracePt t="83188" x="3492500" y="4651375"/>
          <p14:tracePt t="83205" x="3454400" y="4645025"/>
          <p14:tracePt t="83222" x="3419475" y="4645025"/>
          <p14:tracePt t="83238" x="3390900" y="4632325"/>
          <p14:tracePt t="83255" x="3368675" y="4625975"/>
          <p14:tracePt t="83271" x="3327400" y="4625975"/>
          <p14:tracePt t="83288" x="3305175" y="4625975"/>
          <p14:tracePt t="83306" x="3276600" y="4625975"/>
          <p14:tracePt t="83323" x="3244850" y="4625975"/>
          <p14:tracePt t="83339" x="3219450" y="4625975"/>
          <p14:tracePt t="83356" x="3203575" y="4625975"/>
          <p14:tracePt t="83372" x="3190875" y="4625975"/>
          <p14:tracePt t="83388" x="3175000" y="4625975"/>
          <p14:tracePt t="83405" x="3165475" y="4625975"/>
          <p14:tracePt t="83421" x="3149600" y="4625975"/>
          <p14:tracePt t="83438" x="3140075" y="4625975"/>
          <p14:tracePt t="83455" x="3124200" y="4625975"/>
          <p14:tracePt t="83472" x="3111500" y="4625975"/>
          <p14:tracePt t="83489" x="3101975" y="4629150"/>
          <p14:tracePt t="83506" x="3092450" y="4638675"/>
          <p14:tracePt t="83522" x="3070225" y="4638675"/>
          <p14:tracePt t="83538" x="3060700" y="4638675"/>
          <p14:tracePt t="83555" x="3051175" y="4645025"/>
          <p14:tracePt t="83571" x="3032125" y="4654550"/>
          <p14:tracePt t="83589" x="3022600" y="4664075"/>
          <p14:tracePt t="83606" x="3009900" y="4673600"/>
          <p14:tracePt t="83622" x="2997200" y="4695825"/>
          <p14:tracePt t="83639" x="2981325" y="4705350"/>
          <p14:tracePt t="83656" x="2971800" y="4714875"/>
          <p14:tracePt t="83672" x="2955925" y="4730750"/>
          <p14:tracePt t="83688" x="2946400" y="4743450"/>
          <p14:tracePt t="83705" x="2930525" y="4756150"/>
          <p14:tracePt t="83721" x="2914650" y="4768850"/>
          <p14:tracePt t="83738" x="2905125" y="4778375"/>
          <p14:tracePt t="83755" x="2905125" y="4794250"/>
          <p14:tracePt t="83771" x="2905125" y="4810125"/>
          <p14:tracePt t="83789" x="2905125" y="4819650"/>
          <p14:tracePt t="83806" x="2905125" y="4829175"/>
          <p14:tracePt t="83822" x="2905125" y="4848225"/>
          <p14:tracePt t="83838" x="2905125" y="4857750"/>
          <p14:tracePt t="83855" x="2905125" y="4879975"/>
          <p14:tracePt t="83871" x="2921000" y="4921250"/>
          <p14:tracePt t="83888" x="2933700" y="4968875"/>
          <p14:tracePt t="83906" x="2952750" y="4997450"/>
          <p14:tracePt t="83922" x="2971800" y="5041900"/>
          <p14:tracePt t="83939" x="2981325" y="5070475"/>
          <p14:tracePt t="83943" x="2987675" y="5076825"/>
          <p14:tracePt t="83955" x="2990850" y="5080000"/>
          <p14:tracePt t="83972" x="3013075" y="5095875"/>
          <p14:tracePt t="83988" x="3022600" y="5105400"/>
          <p14:tracePt t="84005" x="3044825" y="5133975"/>
          <p14:tracePt t="84021" x="3105150" y="5172075"/>
          <p14:tracePt t="84039" x="3168650" y="5200650"/>
          <p14:tracePt t="84055" x="3232150" y="5216525"/>
          <p14:tracePt t="84072" x="3311525" y="5222875"/>
          <p14:tracePt t="84089" x="3349625" y="5222875"/>
          <p14:tracePt t="84107" x="3371850" y="5222875"/>
          <p14:tracePt t="84122" x="3403600" y="5222875"/>
          <p14:tracePt t="84138" x="3419475" y="5222875"/>
          <p14:tracePt t="84155" x="3448050" y="5222875"/>
          <p14:tracePt t="84171" x="3495675" y="5222875"/>
          <p14:tracePt t="84188" x="3540125" y="5222875"/>
          <p14:tracePt t="84205" x="3584575" y="5222875"/>
          <p14:tracePt t="84222" x="3638550" y="5222875"/>
          <p14:tracePt t="84239" x="3667125" y="5222875"/>
          <p14:tracePt t="84255" x="3705225" y="5222875"/>
          <p14:tracePt t="84272" x="3784600" y="5232400"/>
          <p14:tracePt t="84288" x="3895725" y="5264150"/>
          <p14:tracePt t="84305" x="4013200" y="5289550"/>
          <p14:tracePt t="84321" x="4114800" y="5321300"/>
          <p14:tracePt t="84338" x="4159250" y="5321300"/>
          <p14:tracePt t="84355" x="4191000" y="5321300"/>
          <p14:tracePt t="84372" x="4216400" y="5311775"/>
          <p14:tracePt t="84388" x="4225925" y="5302250"/>
          <p14:tracePt t="84405" x="4235450" y="5299075"/>
          <p14:tracePt t="84422" x="4241800" y="5289550"/>
          <p14:tracePt t="84438" x="4241800" y="5273675"/>
          <p14:tracePt t="84455" x="4241800" y="5264150"/>
          <p14:tracePt t="84457" x="4241800" y="5257800"/>
          <p14:tracePt t="84471" x="4241800" y="5238750"/>
          <p14:tracePt t="84488" x="4241800" y="5194300"/>
          <p14:tracePt t="84504" x="4232275" y="5130800"/>
          <p14:tracePt t="84521" x="4210050" y="5060950"/>
          <p14:tracePt t="84538" x="4178300" y="5013325"/>
          <p14:tracePt t="84555" x="4152900" y="4987925"/>
          <p14:tracePt t="84571" x="4102100" y="4949825"/>
          <p14:tracePt t="84588" x="4054475" y="4924425"/>
          <p14:tracePt t="84605" x="4016375" y="4899025"/>
          <p14:tracePt t="84622" x="3946525" y="4835525"/>
          <p14:tracePt t="84639" x="3898900" y="4800600"/>
          <p14:tracePt t="84656" x="3844925" y="4746625"/>
          <p14:tracePt t="84672" x="3822700" y="4727575"/>
          <p14:tracePt t="84688" x="3790950" y="4714875"/>
          <p14:tracePt t="84705" x="3768725" y="4699000"/>
          <p14:tracePt t="84721" x="3752850" y="4683125"/>
          <p14:tracePt t="84738" x="3736975" y="4673600"/>
          <p14:tracePt t="84756" x="3724275" y="4664075"/>
          <p14:tracePt t="84772" x="3714750" y="4664075"/>
          <p14:tracePt t="84789" x="3698875" y="4664075"/>
          <p14:tracePt t="84805" x="3670300" y="4664075"/>
          <p14:tracePt t="84821" x="3654425" y="4664075"/>
          <p14:tracePt t="84838" x="3635375" y="4664075"/>
          <p14:tracePt t="84855" x="3613150" y="4679950"/>
          <p14:tracePt t="84872" x="3597275" y="4686300"/>
          <p14:tracePt t="84888" x="3568700" y="4686300"/>
          <p14:tracePt t="84906" x="3521075" y="4686300"/>
          <p14:tracePt t="84922" x="3482975" y="4676775"/>
          <p14:tracePt t="84938" x="3454400" y="4676775"/>
          <p14:tracePt t="84955" x="3432175" y="4676775"/>
          <p14:tracePt t="84972" x="3394075" y="4676775"/>
          <p14:tracePt t="84988" x="3371850" y="4676775"/>
          <p14:tracePt t="85005" x="3340100" y="4676775"/>
          <p14:tracePt t="85022" x="3292475" y="4676775"/>
          <p14:tracePt t="85039" x="3251200" y="4676775"/>
          <p14:tracePt t="85056" x="3178175" y="4670425"/>
          <p14:tracePt t="85072" x="3143250" y="4670425"/>
          <p14:tracePt t="85088" x="3127375" y="4670425"/>
          <p14:tracePt t="85105" x="3111500" y="4670425"/>
          <p14:tracePt t="85121" x="3095625" y="4670425"/>
          <p14:tracePt t="85138" x="3086100" y="4670425"/>
          <p14:tracePt t="85154" x="3076575" y="4670425"/>
          <p14:tracePt t="85171" x="3041650" y="4670425"/>
          <p14:tracePt t="85188" x="3019425" y="4673600"/>
          <p14:tracePt t="85205" x="2994025" y="4683125"/>
          <p14:tracePt t="85221" x="2984500" y="4689475"/>
          <p14:tracePt t="85238" x="2974975" y="4689475"/>
          <p14:tracePt t="85255" x="2959100" y="4692650"/>
          <p14:tracePt t="85288" x="2955925" y="4692650"/>
          <p14:tracePt t="85306" x="2955925" y="4711700"/>
          <p14:tracePt t="85322" x="2955925" y="4721225"/>
          <p14:tracePt t="85338" x="2955925" y="4733925"/>
          <p14:tracePt t="85356" x="2955925" y="4752975"/>
          <p14:tracePt t="85371" x="2955925" y="4781550"/>
          <p14:tracePt t="85387" x="2968625" y="4806950"/>
          <p14:tracePt t="85405" x="2984500" y="4832350"/>
          <p14:tracePt t="85422" x="2984500" y="4841875"/>
          <p14:tracePt t="85439" x="2984500" y="4851400"/>
          <p14:tracePt t="85456" x="2984500" y="4867275"/>
          <p14:tracePt t="85472" x="2984500" y="4883150"/>
          <p14:tracePt t="85488" x="2981325" y="4899025"/>
          <p14:tracePt t="85505" x="2981325" y="4924425"/>
          <p14:tracePt t="85522" x="2981325" y="4933950"/>
          <p14:tracePt t="85538" x="2981325" y="4943475"/>
          <p14:tracePt t="85556" x="2981325" y="4962525"/>
          <p14:tracePt t="85572" x="2981325" y="4972050"/>
          <p14:tracePt t="85605" x="2981325" y="4978400"/>
          <p14:tracePt t="85622" x="2987675" y="4987925"/>
          <p14:tracePt t="85638" x="3009900" y="4997450"/>
          <p14:tracePt t="85655" x="3044825" y="5022850"/>
          <p14:tracePt t="85671" x="3086100" y="5041900"/>
          <p14:tracePt t="85689" x="3101975" y="5051425"/>
          <p14:tracePt t="85705" x="3111500" y="5060950"/>
          <p14:tracePt t="87433" x="3127375" y="5067300"/>
          <p14:tracePt t="87440" x="3140075" y="5073650"/>
          <p14:tracePt t="87455" x="3184525" y="5073650"/>
          <p14:tracePt t="87471" x="3235325" y="5073650"/>
          <p14:tracePt t="87490" x="3286125" y="5073650"/>
          <p14:tracePt t="87505" x="3422650" y="5073650"/>
          <p14:tracePt t="87521" x="3517900" y="5073650"/>
          <p14:tracePt t="87555" x="3663950" y="5073650"/>
          <p14:tracePt t="87588" x="3759200" y="5057775"/>
          <p14:tracePt t="87604" x="3832225" y="5045075"/>
          <p14:tracePt t="87621" x="3876675" y="5032375"/>
          <p14:tracePt t="87638" x="3902075" y="5026025"/>
          <p14:tracePt t="87655" x="3937000" y="5000625"/>
          <p14:tracePt t="87671" x="3946525" y="4997450"/>
          <p14:tracePt t="87688" x="3956050" y="4997450"/>
          <p14:tracePt t="87704" x="3965575" y="4991100"/>
          <p14:tracePt t="87721" x="3965575" y="4987925"/>
          <p14:tracePt t="87738" x="3981450" y="4975225"/>
          <p14:tracePt t="87754" x="3987800" y="4965700"/>
          <p14:tracePt t="87772" x="3997325" y="4962525"/>
          <p14:tracePt t="87788" x="4006850" y="4946650"/>
          <p14:tracePt t="87805" x="4025900" y="4937125"/>
          <p14:tracePt t="87821" x="4032250" y="4927600"/>
          <p14:tracePt t="87837" x="4032250" y="4918075"/>
          <p14:tracePt t="87854" x="4032250" y="4889500"/>
          <p14:tracePt t="87872" x="4032250" y="4873625"/>
          <p14:tracePt t="87888" x="4032250" y="4845050"/>
          <p14:tracePt t="87905" x="4010025" y="4810125"/>
          <p14:tracePt t="87922" x="3997325" y="4765675"/>
          <p14:tracePt t="87938" x="3968750" y="4699000"/>
          <p14:tracePt t="87955" x="3898900" y="4600575"/>
          <p14:tracePt t="87971" x="3848100" y="4540250"/>
          <p14:tracePt t="87987" x="3800475" y="4505325"/>
          <p14:tracePt t="88005" x="3756025" y="4467225"/>
          <p14:tracePt t="88021" x="3724275" y="4454525"/>
          <p14:tracePt t="88038" x="3702050" y="4441825"/>
          <p14:tracePt t="88042" x="3689350" y="4432300"/>
          <p14:tracePt t="88055" x="3644900" y="4416425"/>
          <p14:tracePt t="88071" x="3600450" y="4410075"/>
          <p14:tracePt t="88087" x="3562350" y="4410075"/>
          <p14:tracePt t="88104" x="3502025" y="4403725"/>
          <p14:tracePt t="88121" x="3457575" y="4403725"/>
          <p14:tracePt t="88138" x="3413125" y="4403725"/>
          <p14:tracePt t="88155" x="3340100" y="4410075"/>
          <p14:tracePt t="88171" x="3276600" y="4422775"/>
          <p14:tracePt t="88189" x="3184525" y="4451350"/>
          <p14:tracePt t="88204" x="3121025" y="4467225"/>
          <p14:tracePt t="88220" x="3076575" y="4473575"/>
          <p14:tracePt t="88237" x="3025775" y="4479925"/>
          <p14:tracePt t="88255" x="2962275" y="4479925"/>
          <p14:tracePt t="88271" x="2927350" y="4479925"/>
          <p14:tracePt t="88288" x="2889250" y="4486275"/>
          <p14:tracePt t="88305" x="2838450" y="4511675"/>
          <p14:tracePt t="88321" x="2813050" y="4521200"/>
          <p14:tracePt t="88338" x="2790825" y="4533900"/>
          <p14:tracePt t="88354" x="2749550" y="4552950"/>
          <p14:tracePt t="88371" x="2730500" y="4584700"/>
          <p14:tracePt t="88388" x="2711450" y="4606925"/>
          <p14:tracePt t="88405" x="2698750" y="4648200"/>
          <p14:tracePt t="88421" x="2698750" y="4692650"/>
          <p14:tracePt t="88439" x="2698750" y="4756150"/>
          <p14:tracePt t="88454" x="2698750" y="4806950"/>
          <p14:tracePt t="88471" x="2701925" y="4857750"/>
          <p14:tracePt t="88488" x="2714625" y="4921250"/>
          <p14:tracePt t="88504" x="2736850" y="4968875"/>
          <p14:tracePt t="88521" x="2749550" y="5013325"/>
          <p14:tracePt t="88538" x="2778125" y="5057775"/>
          <p14:tracePt t="88554" x="2803525" y="5083175"/>
          <p14:tracePt t="88571" x="2816225" y="5099050"/>
          <p14:tracePt t="88589" x="2828925" y="5118100"/>
          <p14:tracePt t="88605" x="2844800" y="5124450"/>
          <p14:tracePt t="88621" x="2854325" y="5124450"/>
          <p14:tracePt t="88638" x="2870200" y="5124450"/>
          <p14:tracePt t="88654" x="2895600" y="5124450"/>
          <p14:tracePt t="88671" x="2905125" y="5124450"/>
          <p14:tracePt t="88688" x="2921000" y="5124450"/>
          <p14:tracePt t="88725" x="2921000" y="5121275"/>
          <p14:tracePt t="88738" x="2921000" y="5111750"/>
          <p14:tracePt t="89068" x="2921000" y="5105400"/>
          <p14:tracePt t="89118" x="2921000" y="5102225"/>
          <p14:tracePt t="89126" x="2914650" y="5095875"/>
          <p14:tracePt t="89138" x="2905125" y="5092700"/>
          <p14:tracePt t="89155" x="2898775" y="5092700"/>
          <p14:tracePt t="89832" x="2898775" y="5076825"/>
          <p14:tracePt t="89841" x="2898775" y="5057775"/>
          <p14:tracePt t="89854" x="2908300" y="5013325"/>
          <p14:tracePt t="89871" x="2933700" y="4987925"/>
          <p14:tracePt t="89887" x="3092450" y="4924425"/>
          <p14:tracePt t="89904" x="3311525" y="4905375"/>
          <p14:tracePt t="89938" x="4029075" y="5006975"/>
          <p14:tracePt t="89973" x="4556125" y="5153025"/>
          <p14:tracePt t="89990" x="4860925" y="5238750"/>
          <p14:tracePt t="90005" x="5013325" y="5283200"/>
          <p14:tracePt t="90021" x="5121275" y="5299075"/>
          <p14:tracePt t="90037" x="5273675" y="5308600"/>
          <p14:tracePt t="90054" x="5346700" y="5308600"/>
          <p14:tracePt t="90070" x="5397500" y="5308600"/>
          <p14:tracePt t="90087" x="5454650" y="5299075"/>
          <p14:tracePt t="90104" x="5470525" y="5286375"/>
          <p14:tracePt t="90121" x="5480050" y="5276850"/>
          <p14:tracePt t="90137" x="5499100" y="5270500"/>
          <p14:tracePt t="90154" x="5505450" y="5260975"/>
          <p14:tracePt t="90170" x="5511800" y="5251450"/>
          <p14:tracePt t="90187" x="5524500" y="5235575"/>
          <p14:tracePt t="90204" x="5534025" y="5226050"/>
          <p14:tracePt t="90221" x="5549900" y="5216525"/>
          <p14:tracePt t="90237" x="5565775" y="5197475"/>
          <p14:tracePt t="90254" x="5578475" y="5172075"/>
          <p14:tracePt t="90270" x="5588000" y="5162550"/>
          <p14:tracePt t="90287" x="5607050" y="5149850"/>
          <p14:tracePt t="90304" x="5622925" y="5133975"/>
          <p14:tracePt t="90321" x="5638800" y="5118100"/>
          <p14:tracePt t="90337" x="5683250" y="5086350"/>
          <p14:tracePt t="90354" x="5711825" y="5067300"/>
          <p14:tracePt t="90371" x="5737225" y="5054600"/>
          <p14:tracePt t="90388" x="5778500" y="5038725"/>
          <p14:tracePt t="90404" x="5800725" y="5038725"/>
          <p14:tracePt t="90421" x="5829300" y="5038725"/>
          <p14:tracePt t="90437" x="5864225" y="5038725"/>
          <p14:tracePt t="90454" x="5873750" y="5038725"/>
          <p14:tracePt t="90471" x="5883275" y="5038725"/>
          <p14:tracePt t="90504" x="5870575" y="5045075"/>
          <p14:tracePt t="90521" x="5842000" y="5045075"/>
          <p14:tracePt t="90538" x="5680075" y="5067300"/>
          <p14:tracePt t="90554" x="5540375" y="5076825"/>
          <p14:tracePt t="90571" x="5422900" y="5092700"/>
          <p14:tracePt t="90587" x="5194300" y="5092700"/>
          <p14:tracePt t="90604" x="5067300" y="5092700"/>
          <p14:tracePt t="90622" x="4940300" y="5080000"/>
          <p14:tracePt t="90638" x="4730750" y="5051425"/>
          <p14:tracePt t="90655" x="4632325" y="5035550"/>
          <p14:tracePt t="90671" x="4559300" y="5029200"/>
          <p14:tracePt t="90687" x="4479925" y="5022850"/>
          <p14:tracePt t="90704" x="4457700" y="5022850"/>
          <p14:tracePt t="90721" x="4448175" y="5022850"/>
          <p14:tracePt t="90738" x="4438650" y="5022850"/>
          <p14:tracePt t="90771" x="4441825" y="5022850"/>
          <p14:tracePt t="90788" x="4498975" y="5000625"/>
          <p14:tracePt t="90805" x="4591050" y="5000625"/>
          <p14:tracePt t="90821" x="4718050" y="5000625"/>
          <p14:tracePt t="90837" x="4959350" y="5026025"/>
          <p14:tracePt t="90854" x="5143500" y="5045075"/>
          <p14:tracePt t="90871" x="5305425" y="5045075"/>
          <p14:tracePt t="90888" x="5534025" y="5045075"/>
          <p14:tracePt t="90904" x="5661025" y="5045075"/>
          <p14:tracePt t="90921" x="5740400" y="5045075"/>
          <p14:tracePt t="90938" x="5870575" y="5045075"/>
          <p14:tracePt t="90954" x="5965825" y="5051425"/>
          <p14:tracePt t="90971" x="6048375" y="5057775"/>
          <p14:tracePt t="90987" x="6146800" y="5073650"/>
          <p14:tracePt t="91004" x="6238875" y="5073650"/>
          <p14:tracePt t="91022" x="6308725" y="5073650"/>
          <p14:tracePt t="91038" x="6407150" y="5073650"/>
          <p14:tracePt t="91055" x="6477000" y="5073650"/>
          <p14:tracePt t="91072" x="6559550" y="5080000"/>
          <p14:tracePt t="91087" x="6750050" y="5124450"/>
          <p14:tracePt t="91104" x="6867525" y="5149850"/>
          <p14:tracePt t="91121" x="6956425" y="5181600"/>
          <p14:tracePt t="91138" x="7067550" y="5203825"/>
          <p14:tracePt t="91154" x="7131050" y="5213350"/>
          <p14:tracePt t="91170" x="7185025" y="5213350"/>
          <p14:tracePt t="91187" x="7232650" y="5213350"/>
          <p14:tracePt t="91204" x="7242175" y="5213350"/>
          <p14:tracePt t="91221" x="7245350" y="5213350"/>
          <p14:tracePt t="91267" x="7239000" y="5213350"/>
          <p14:tracePt t="91275" x="7229475" y="5213350"/>
          <p14:tracePt t="91288" x="7169150" y="5210175"/>
          <p14:tracePt t="91305" x="7048500" y="5181600"/>
          <p14:tracePt t="91322" x="6813550" y="5118100"/>
          <p14:tracePt t="91338" x="6670675" y="5073650"/>
          <p14:tracePt t="91355" x="6562725" y="5051425"/>
          <p14:tracePt t="91371" x="6403975" y="5006975"/>
          <p14:tracePt t="91388" x="6318250" y="4984750"/>
          <p14:tracePt t="91404" x="6254750" y="4968875"/>
          <p14:tracePt t="91421" x="6191250" y="4962525"/>
          <p14:tracePt t="91438" x="6121400" y="4962525"/>
          <p14:tracePt t="91455" x="6086475" y="4962525"/>
          <p14:tracePt t="91471" x="6064250" y="4962525"/>
          <p14:tracePt t="91488" x="6048375" y="4962525"/>
          <p14:tracePt t="91504" x="6032500" y="4962525"/>
          <p14:tracePt t="91521" x="6022975" y="4962525"/>
          <p14:tracePt t="91537" x="6013450" y="4962525"/>
          <p14:tracePt t="91570" x="6003925" y="4962525"/>
          <p14:tracePt t="91651" x="6000750" y="4962525"/>
          <p14:tracePt t="91658" x="5994400" y="4962525"/>
          <p14:tracePt t="91670" x="5984875" y="4962525"/>
          <p14:tracePt t="91687" x="5959475" y="4962525"/>
          <p14:tracePt t="91704" x="5927725" y="4962525"/>
          <p14:tracePt t="91721" x="5908675" y="4962525"/>
          <p14:tracePt t="91738" x="5867400" y="4962525"/>
          <p14:tracePt t="91754" x="5845175" y="4962525"/>
          <p14:tracePt t="91771" x="5829300" y="4962525"/>
          <p14:tracePt t="91787" x="5816600" y="4962525"/>
          <p14:tracePt t="91804" x="5803900" y="4962525"/>
          <p14:tracePt t="91821" x="5800725" y="4962525"/>
          <p14:tracePt t="91873" x="5813425" y="4962525"/>
          <p14:tracePt t="91880" x="5838825" y="4962525"/>
          <p14:tracePt t="91887" x="5857875" y="4962525"/>
          <p14:tracePt t="91904" x="5924550" y="4962525"/>
          <p14:tracePt t="91920" x="6007100" y="4962525"/>
          <p14:tracePt t="91937" x="6092825" y="4962525"/>
          <p14:tracePt t="91954" x="6153150" y="4962525"/>
          <p14:tracePt t="91972" x="6292850" y="4968875"/>
          <p14:tracePt t="91988" x="6391275" y="4984750"/>
          <p14:tracePt t="92005" x="6473825" y="4991100"/>
          <p14:tracePt t="92022" x="6569075" y="4991100"/>
          <p14:tracePt t="92037" x="6629400" y="4991100"/>
          <p14:tracePt t="92054" x="6664325" y="4991100"/>
          <p14:tracePt t="92070" x="6702425" y="4991100"/>
          <p14:tracePt t="92087" x="6727825" y="4991100"/>
          <p14:tracePt t="92105" x="6743700" y="4991100"/>
          <p14:tracePt t="92122" x="6759575" y="4991100"/>
          <p14:tracePt t="93164" x="6819900" y="4987925"/>
          <p14:tracePt t="93171" x="6889750" y="4987925"/>
          <p14:tracePt t="93187" x="7048500" y="4987925"/>
          <p14:tracePt t="93203" x="7223125" y="5013325"/>
          <p14:tracePt t="93220" x="7445375" y="5038725"/>
          <p14:tracePt t="93238" x="7585075" y="5067300"/>
          <p14:tracePt t="93271" x="7902575" y="5108575"/>
          <p14:tracePt t="93304" x="8124825" y="5127625"/>
          <p14:tracePt t="93321" x="8216900" y="5140325"/>
          <p14:tracePt t="93338" x="8251825" y="5140325"/>
          <p14:tracePt t="93355" x="8267700" y="5140325"/>
          <p14:tracePt t="93371" x="8283575" y="5140325"/>
          <p14:tracePt t="93487" x="8283575" y="5137150"/>
          <p14:tracePt t="93494" x="8286750" y="5133975"/>
          <p14:tracePt t="93504" x="8299450" y="5127625"/>
          <p14:tracePt t="93521" x="8312150" y="5108575"/>
          <p14:tracePt t="93538" x="8318500" y="5099050"/>
          <p14:tracePt t="93554" x="8324850" y="5086350"/>
          <p14:tracePt t="93570" x="8328025" y="5086350"/>
          <p14:tracePt t="93604" x="8328025" y="5083175"/>
          <p14:tracePt t="93622" x="8328025" y="5076825"/>
          <p14:tracePt t="93699" x="8321675" y="5076825"/>
          <p14:tracePt t="93706" x="8312150" y="5076825"/>
          <p14:tracePt t="93720" x="8194675" y="5099050"/>
          <p14:tracePt t="93737" x="7994650" y="5175250"/>
          <p14:tracePt t="93754" x="7651750" y="5283200"/>
          <p14:tracePt t="93771" x="7089775" y="5445125"/>
          <p14:tracePt t="93788" x="6604000" y="5568950"/>
          <p14:tracePt t="93806" x="5788025" y="5724525"/>
          <p14:tracePt t="93823" x="5162550" y="5800725"/>
          <p14:tracePt t="93838" x="4524375" y="5829300"/>
          <p14:tracePt t="93855" x="3616325" y="5829300"/>
          <p14:tracePt t="93872" x="3048000" y="5803900"/>
          <p14:tracePt t="93889" x="2524125" y="5778500"/>
          <p14:tracePt t="93906" x="1901825" y="5740400"/>
          <p14:tracePt t="93923" x="1593850" y="5740400"/>
          <p14:tracePt t="93939" x="1320800" y="5718175"/>
          <p14:tracePt t="93954" x="1095375" y="5708650"/>
          <p14:tracePt t="93970" x="787400" y="5689600"/>
          <p14:tracePt t="93987" x="657225" y="5683250"/>
          <p14:tracePt t="94004" x="539750" y="5667375"/>
          <p14:tracePt t="94020" x="422275" y="5657850"/>
          <p14:tracePt t="94037" x="346075" y="5641975"/>
          <p14:tracePt t="94056" x="282575" y="5629275"/>
          <p14:tracePt t="94071" x="244475" y="5616575"/>
          <p14:tracePt t="94087" x="215900" y="5600700"/>
          <p14:tracePt t="94104" x="168275" y="5588000"/>
          <p14:tracePt t="94121" x="98425" y="5565775"/>
          <p14:tracePt t="94137" x="41275" y="5537200"/>
          <p14:tracePt t="94154" x="3175" y="5518150"/>
          <p14:tracePt t="94377" x="0" y="5286375"/>
          <p14:tracePt t="94384" x="12700" y="5286375"/>
          <p14:tracePt t="94391" x="22225" y="5286375"/>
          <p14:tracePt t="94404" x="34925" y="5286375"/>
          <p14:tracePt t="94420" x="73025" y="5286375"/>
          <p14:tracePt t="94437" x="104775" y="5280025"/>
          <p14:tracePt t="94454" x="149225" y="5273675"/>
          <p14:tracePt t="94487" x="257175" y="5254625"/>
          <p14:tracePt t="94520" x="342900" y="5235575"/>
          <p14:tracePt t="94537" x="387350" y="5235575"/>
          <p14:tracePt t="94555" x="447675" y="5235575"/>
          <p14:tracePt t="94571" x="501650" y="5235575"/>
          <p14:tracePt t="94588" x="552450" y="5235575"/>
          <p14:tracePt t="94605" x="647700" y="5235575"/>
          <p14:tracePt t="94621" x="682625" y="5235575"/>
          <p14:tracePt t="94637" x="714375" y="5238750"/>
          <p14:tracePt t="94654" x="733425" y="5238750"/>
          <p14:tracePt t="94655" x="752475" y="5238750"/>
          <p14:tracePt t="94670" x="774700" y="5245100"/>
          <p14:tracePt t="94687" x="815975" y="5264150"/>
          <p14:tracePt t="94705" x="863600" y="5280025"/>
          <p14:tracePt t="94721" x="908050" y="5295900"/>
          <p14:tracePt t="94738" x="933450" y="5305425"/>
          <p14:tracePt t="94754" x="974725" y="5324475"/>
          <p14:tracePt t="94771" x="984250" y="5324475"/>
          <p14:tracePt t="94787" x="1000125" y="5324475"/>
          <p14:tracePt t="94804" x="1016000" y="5330825"/>
          <p14:tracePt t="94821" x="1025525" y="5340350"/>
          <p14:tracePt t="94838" x="1028700" y="5343525"/>
          <p14:tracePt t="94926" x="1022350" y="5343525"/>
          <p14:tracePt t="94934" x="1019175" y="5343525"/>
          <p14:tracePt t="94941" x="1012825" y="5343525"/>
          <p14:tracePt t="95013" x="1006475" y="5343525"/>
          <p14:tracePt t="95019" x="1003300" y="5343525"/>
          <p14:tracePt t="95037" x="987425" y="5343525"/>
          <p14:tracePt t="95054" x="974725" y="5343525"/>
          <p14:tracePt t="95071" x="962025" y="5343525"/>
          <p14:tracePt t="95087" x="952500" y="5343525"/>
          <p14:tracePt t="95121" x="942975" y="5343525"/>
          <p14:tracePt t="95138" x="933450" y="5343525"/>
          <p14:tracePt t="95155" x="917575" y="5343525"/>
          <p14:tracePt t="95699" x="920750" y="5343525"/>
          <p14:tracePt t="95706" x="927100" y="5343525"/>
          <p14:tracePt t="95721" x="936625" y="5343525"/>
          <p14:tracePt t="95738" x="949325" y="5343525"/>
          <p14:tracePt t="95754" x="984250" y="5343525"/>
          <p14:tracePt t="95771" x="1012825" y="5343525"/>
          <p14:tracePt t="95787" x="1035050" y="5343525"/>
          <p14:tracePt t="95821" x="1076325" y="5343525"/>
          <p14:tracePt t="95855" x="1108075" y="5353050"/>
          <p14:tracePt t="95871" x="1111250" y="5359400"/>
          <p14:tracePt t="95904" x="1111250" y="5368925"/>
          <p14:tracePt t="95937" x="1095375" y="5368925"/>
          <p14:tracePt t="95954" x="1069975" y="5368925"/>
          <p14:tracePt t="95970" x="1025525" y="5365750"/>
          <p14:tracePt t="95987" x="977900" y="5353050"/>
          <p14:tracePt t="96005" x="898525" y="5324475"/>
          <p14:tracePt t="96021" x="860425" y="5311775"/>
          <p14:tracePt t="96037" x="815975" y="5305425"/>
          <p14:tracePt t="96053" x="768350" y="5305425"/>
          <p14:tracePt t="96070" x="758825" y="5305425"/>
          <p14:tracePt t="96086" x="749300" y="5305425"/>
          <p14:tracePt t="96103" x="727075" y="5305425"/>
          <p14:tracePt t="96140" x="727075" y="5302250"/>
          <p14:tracePt t="96168" x="736600" y="5295900"/>
          <p14:tracePt t="96175" x="739775" y="5292725"/>
          <p14:tracePt t="96186" x="746125" y="5286375"/>
          <p14:tracePt t="96203" x="771525" y="5270500"/>
          <p14:tracePt t="96220" x="803275" y="5270500"/>
          <p14:tracePt t="96237" x="822325" y="5270500"/>
          <p14:tracePt t="96254" x="850900" y="5270500"/>
          <p14:tracePt t="96270" x="860425" y="5270500"/>
          <p14:tracePt t="97032" x="898525" y="5286375"/>
          <p14:tracePt t="97039" x="971550" y="5324475"/>
          <p14:tracePt t="97054" x="1117600" y="5387975"/>
          <p14:tracePt t="97070" x="1241425" y="5448300"/>
          <p14:tracePt t="97089" x="1330325" y="5480050"/>
          <p14:tracePt t="97104" x="1412875" y="5514975"/>
          <p14:tracePt t="97120" x="1457325" y="5514975"/>
          <p14:tracePt t="97153" x="1498600" y="5514975"/>
          <p14:tracePt t="97187" x="1504950" y="5499100"/>
          <p14:tracePt t="97191" x="1504950" y="5492750"/>
          <p14:tracePt t="97204" x="1504950" y="5483225"/>
          <p14:tracePt t="97221" x="1495425" y="5454650"/>
          <p14:tracePt t="97237" x="1479550" y="5429250"/>
          <p14:tracePt t="97254" x="1441450" y="5387975"/>
          <p14:tracePt t="97270" x="1409700" y="5356225"/>
          <p14:tracePt t="97286" x="1377950" y="5330825"/>
          <p14:tracePt t="97303" x="1311275" y="5289550"/>
          <p14:tracePt t="97320" x="1266825" y="5270500"/>
          <p14:tracePt t="97337" x="1219200" y="5257800"/>
          <p14:tracePt t="97353" x="1187450" y="5245100"/>
          <p14:tracePt t="97371" x="1155700" y="5245100"/>
          <p14:tracePt t="97388" x="1139825" y="5245100"/>
          <p14:tracePt t="97404" x="1127125" y="5245100"/>
          <p14:tracePt t="97420" x="1111250" y="5245100"/>
          <p14:tracePt t="97436" x="1101725" y="5245100"/>
          <p14:tracePt t="97453" x="1085850" y="5245100"/>
          <p14:tracePt t="97470" x="1076325" y="5245100"/>
          <p14:tracePt t="97488" x="1057275" y="5248275"/>
          <p14:tracePt t="97504" x="1047750" y="5254625"/>
          <p14:tracePt t="97521" x="1038225" y="5254625"/>
          <p14:tracePt t="97537" x="1025525" y="5254625"/>
          <p14:tracePt t="97553" x="1016000" y="5254625"/>
          <p14:tracePt t="97632" x="1016000" y="5257800"/>
          <p14:tracePt t="97640" x="1016000" y="5264150"/>
          <p14:tracePt t="97654" x="1016000" y="5267325"/>
          <p14:tracePt t="97670" x="1016000" y="5276850"/>
          <p14:tracePt t="108317" x="1104900" y="5273675"/>
          <p14:tracePt t="108326" x="1219200" y="5264150"/>
          <p14:tracePt t="108336" x="1374775" y="5264150"/>
          <p14:tracePt t="108353" x="2070100" y="5314950"/>
          <p14:tracePt t="108371" x="2540000" y="5378450"/>
          <p14:tracePt t="108387" x="3143250" y="5480050"/>
          <p14:tracePt t="108420" x="3641725" y="5645150"/>
          <p14:tracePt t="108454" x="3959225" y="5803900"/>
          <p14:tracePt t="108471" x="4038600" y="5851525"/>
          <p14:tracePt t="108487" x="4098925" y="5880100"/>
          <p14:tracePt t="108502" x="4108450" y="5895975"/>
          <p14:tracePt t="108519" x="4114800" y="5895975"/>
          <p14:tracePt t="108536" x="4111625" y="5892800"/>
          <p14:tracePt t="108552" x="4073525" y="5829300"/>
          <p14:tracePt t="108569" x="3990975" y="5753100"/>
          <p14:tracePt t="108587" x="3832225" y="5632450"/>
          <p14:tracePt t="108603" x="3721100" y="5572125"/>
          <p14:tracePt t="108620" x="3629025" y="5514975"/>
          <p14:tracePt t="108637" x="3482975" y="5403850"/>
          <p14:tracePt t="108653" x="3368675" y="5334000"/>
          <p14:tracePt t="108669" x="3244850" y="5260975"/>
          <p14:tracePt t="108686" x="3155950" y="5213350"/>
          <p14:tracePt t="108702" x="3051175" y="5175250"/>
          <p14:tracePt t="108719" x="2974975" y="5159375"/>
          <p14:tracePt t="108736" x="2901950" y="5143500"/>
          <p14:tracePt t="108753" x="2857500" y="5143500"/>
          <p14:tracePt t="108769" x="2835275" y="5143500"/>
          <p14:tracePt t="108787" x="2794000" y="5159375"/>
          <p14:tracePt t="108803" x="2762250" y="5172075"/>
          <p14:tracePt t="108819" x="2746375" y="5181600"/>
          <p14:tracePt t="108836" x="2730500" y="5197475"/>
          <p14:tracePt t="108852" x="2727325" y="5213350"/>
          <p14:tracePt t="108869" x="2727325" y="5226050"/>
          <p14:tracePt t="108887" x="2727325" y="5260975"/>
          <p14:tracePt t="108903" x="2740025" y="5283200"/>
          <p14:tracePt t="108919" x="2749550" y="5292725"/>
          <p14:tracePt t="108937" x="2790825" y="5314950"/>
          <p14:tracePt t="108953" x="2822575" y="5334000"/>
          <p14:tracePt t="108969" x="2860675" y="5346700"/>
          <p14:tracePt t="108987" x="2911475" y="5372100"/>
          <p14:tracePt t="109003" x="2927350" y="5384800"/>
          <p14:tracePt t="109019" x="2936875" y="5387975"/>
          <p14:tracePt t="109036" x="2943225" y="5387975"/>
          <p14:tracePt t="109069" x="2943225" y="5372100"/>
          <p14:tracePt t="109087" x="2914650" y="5327650"/>
          <p14:tracePt t="109102" x="2876550" y="5302250"/>
          <p14:tracePt t="109119" x="2835275" y="5270500"/>
          <p14:tracePt t="109136" x="2768600" y="5222875"/>
          <p14:tracePt t="109153" x="2736850" y="5210175"/>
          <p14:tracePt t="109169" x="2708275" y="5197475"/>
          <p14:tracePt t="109186" x="2651125" y="5172075"/>
          <p14:tracePt t="109203" x="2606675" y="5159375"/>
          <p14:tracePt t="109219" x="2562225" y="5146675"/>
          <p14:tracePt t="109236" x="2527300" y="5137150"/>
          <p14:tracePt t="109253" x="2495550" y="5137150"/>
          <p14:tracePt t="109268" x="2476500" y="5137150"/>
          <p14:tracePt t="109286" x="2460625" y="5137150"/>
          <p14:tracePt t="109302" x="2444750" y="5137150"/>
          <p14:tracePt t="109319" x="2435225" y="5137150"/>
          <p14:tracePt t="109336" x="2425700" y="5137150"/>
          <p14:tracePt t="109369" x="2432050" y="5137150"/>
          <p14:tracePt t="109386" x="2498725" y="5137150"/>
          <p14:tracePt t="109402" x="2581275" y="5140325"/>
          <p14:tracePt t="109419" x="2708275" y="5156200"/>
          <p14:tracePt t="109436" x="2898775" y="5181600"/>
          <p14:tracePt t="109452" x="2984500" y="5207000"/>
          <p14:tracePt t="109469" x="3048000" y="5219700"/>
          <p14:tracePt t="109486" x="3111500" y="5226050"/>
          <p14:tracePt t="109503" x="3146425" y="5226050"/>
          <p14:tracePt t="109519" x="3168650" y="5226050"/>
          <p14:tracePt t="109536" x="3190875" y="5226050"/>
          <p14:tracePt t="109552" x="3206750" y="5226050"/>
          <p14:tracePt t="109595" x="3203575" y="5226050"/>
          <p14:tracePt t="109603" x="3194050" y="5226050"/>
          <p14:tracePt t="109620" x="3184525" y="5226050"/>
          <p14:tracePt t="109636" x="3149600" y="5222875"/>
          <p14:tracePt t="109652" x="3111500" y="5210175"/>
          <p14:tracePt t="109669" x="3048000" y="5181600"/>
          <p14:tracePt t="109686" x="2955925" y="5153025"/>
          <p14:tracePt t="109702" x="2892425" y="5140325"/>
          <p14:tracePt t="109719" x="2825750" y="5118100"/>
          <p14:tracePt t="109736" x="2736850" y="5099050"/>
          <p14:tracePt t="109753" x="2692400" y="5099050"/>
          <p14:tracePt t="109769" x="2670175" y="5099050"/>
          <p14:tracePt t="109785" x="2641600" y="5099050"/>
          <p14:tracePt t="109802" x="2632075" y="5099050"/>
          <p14:tracePt t="109818" x="2622550" y="5099050"/>
          <p14:tracePt t="109836" x="2606675" y="5099050"/>
          <p14:tracePt t="109852" x="2606675" y="5108575"/>
          <p14:tracePt t="109869" x="2606675" y="5124450"/>
          <p14:tracePt t="109886" x="2606675" y="5140325"/>
          <p14:tracePt t="109903" x="2622550" y="5156200"/>
          <p14:tracePt t="109919" x="2638425" y="5187950"/>
          <p14:tracePt t="109936" x="2682875" y="5222875"/>
          <p14:tracePt t="109952" x="2708275" y="5254625"/>
          <p14:tracePt t="109969" x="2740025" y="5280025"/>
          <p14:tracePt t="109986" x="2755900" y="5295900"/>
          <p14:tracePt t="110003" x="2765425" y="5305425"/>
          <p14:tracePt t="110019" x="2774950" y="5314950"/>
          <p14:tracePt t="110036" x="2800350" y="5330825"/>
          <p14:tracePt t="110053" x="2825750" y="5349875"/>
          <p14:tracePt t="110068" x="2860675" y="5349875"/>
          <p14:tracePt t="110085" x="2908300" y="5349875"/>
          <p14:tracePt t="110102" x="2924175" y="5349875"/>
          <p14:tracePt t="110119" x="2933700" y="5349875"/>
          <p14:tracePt t="110136" x="2946400" y="5349875"/>
          <p14:tracePt t="110192" x="2943225" y="5349875"/>
          <p14:tracePt t="110200" x="2936875" y="5349875"/>
          <p14:tracePt t="110207" x="2933700" y="5346700"/>
          <p14:tracePt t="110219" x="2927350" y="5337175"/>
          <p14:tracePt t="110236" x="2886075" y="5318125"/>
          <p14:tracePt t="110252" x="2863850" y="5305425"/>
          <p14:tracePt t="110268" x="2832100" y="5295900"/>
          <p14:tracePt t="110285" x="2797175" y="5276850"/>
          <p14:tracePt t="110302" x="2781300" y="5276850"/>
          <p14:tracePt t="110318" x="2771775" y="5276850"/>
          <p14:tracePt t="110335" x="2755900" y="5276850"/>
          <p14:tracePt t="110352" x="2746375" y="5276850"/>
          <p14:tracePt t="110385" x="2730500" y="5276850"/>
          <p14:tracePt t="110402" x="2727325" y="5276850"/>
          <p14:tracePt t="110958" x="2733675" y="5276850"/>
          <p14:tracePt t="110967" x="2752725" y="5276850"/>
          <p14:tracePt t="110978" x="2781300" y="5276850"/>
          <p14:tracePt t="110990" x="2794000" y="5280025"/>
          <p14:tracePt t="111002" x="2816225" y="5286375"/>
          <p14:tracePt t="111022" x="2857500" y="5292725"/>
          <p14:tracePt t="111035" x="2901950" y="5292725"/>
          <p14:tracePt t="111069" x="3101975" y="5286375"/>
          <p14:tracePt t="111103" x="3641725" y="5267325"/>
          <p14:tracePt t="111121" x="4117975" y="5308600"/>
          <p14:tracePt t="111139" x="4470400" y="5356225"/>
          <p14:tracePt t="111153" x="4829175" y="5413375"/>
          <p14:tracePt t="111170" x="5089525" y="5454650"/>
          <p14:tracePt t="111186" x="5419725" y="5483225"/>
          <p14:tracePt t="111202" x="5603875" y="5521325"/>
          <p14:tracePt t="111220" x="5778500" y="5527675"/>
          <p14:tracePt t="111236" x="5927725" y="5527675"/>
          <p14:tracePt t="111252" x="5988050" y="5527675"/>
          <p14:tracePt t="111269" x="6022975" y="5527675"/>
          <p14:tracePt t="111285" x="6051550" y="5527675"/>
          <p14:tracePt t="111302" x="6057900" y="5527675"/>
          <p14:tracePt t="111494" x="6067425" y="5514975"/>
          <p14:tracePt t="111500" x="6080125" y="5502275"/>
          <p14:tracePt t="111519" x="6111875" y="5470525"/>
          <p14:tracePt t="111536" x="6149975" y="5419725"/>
          <p14:tracePt t="111552" x="6175375" y="5387975"/>
          <p14:tracePt t="111568" x="6188075" y="5365750"/>
          <p14:tracePt t="111585" x="6191250" y="5346700"/>
          <p14:tracePt t="111602" x="6191250" y="5334000"/>
          <p14:tracePt t="111618" x="6191250" y="5324475"/>
          <p14:tracePt t="111635" x="6191250" y="5311775"/>
          <p14:tracePt t="111652" x="6191250" y="5295900"/>
          <p14:tracePt t="111692" x="6191250" y="5289550"/>
          <p14:tracePt t="111971" x="6184900" y="5289550"/>
          <p14:tracePt t="111979" x="6181725" y="5289550"/>
          <p14:tracePt t="111988" x="6175375" y="5289550"/>
          <p14:tracePt t="112002" x="6165850" y="5289550"/>
          <p14:tracePt t="112018" x="6149975" y="5289550"/>
          <p14:tracePt t="112035" x="6111875" y="5289550"/>
          <p14:tracePt t="112052" x="6089650" y="5289550"/>
          <p14:tracePt t="112068" x="6048375" y="5289550"/>
          <p14:tracePt t="112085" x="6019800" y="5289550"/>
          <p14:tracePt t="112102" x="5975350" y="5289550"/>
          <p14:tracePt t="112118" x="5915025" y="5289550"/>
          <p14:tracePt t="112135" x="5803900" y="5267325"/>
          <p14:tracePt t="112151" x="5734050" y="5267325"/>
          <p14:tracePt t="112168" x="5651500" y="5267325"/>
          <p14:tracePt t="112185" x="5546725" y="5267325"/>
          <p14:tracePt t="112201" x="5492750" y="5267325"/>
          <p14:tracePt t="112218" x="5448300" y="5267325"/>
          <p14:tracePt t="112234" x="5400675" y="5267325"/>
          <p14:tracePt t="112251" x="5378450" y="5267325"/>
          <p14:tracePt t="112269" x="5340350" y="5267325"/>
          <p14:tracePt t="112284" x="5327650" y="5267325"/>
          <p14:tracePt t="112301" x="5318125" y="5267325"/>
          <p14:tracePt t="112318" x="5308600" y="5280025"/>
          <p14:tracePt t="112335" x="5305425" y="5289550"/>
          <p14:tracePt t="112351" x="5305425" y="5295900"/>
          <p14:tracePt t="112433" x="5292725" y="5295900"/>
          <p14:tracePt t="112441" x="5289550" y="5295900"/>
          <p14:tracePt t="112452" x="5283200" y="5295900"/>
          <p14:tracePt t="112468" x="5270500" y="5295900"/>
          <p14:tracePt t="112485" x="5254625" y="5295900"/>
          <p14:tracePt t="112502" x="5226050" y="5295900"/>
          <p14:tracePt t="112519" x="5162550" y="5280025"/>
          <p14:tracePt t="112536" x="5108575" y="5257800"/>
          <p14:tracePt t="112552" x="5070475" y="5245100"/>
          <p14:tracePt t="112569" x="4975225" y="5245100"/>
          <p14:tracePt t="112586" x="4930775" y="5245100"/>
          <p14:tracePt t="112602" x="4886325" y="5245100"/>
          <p14:tracePt t="112619" x="4826000" y="5245100"/>
          <p14:tracePt t="112635" x="4797425" y="5245100"/>
          <p14:tracePt t="112652" x="4775200" y="5245100"/>
          <p14:tracePt t="112669" x="4733925" y="5245100"/>
          <p14:tracePt t="112686" x="4711700" y="5245100"/>
          <p14:tracePt t="112703" x="4689475" y="5245100"/>
          <p14:tracePt t="112719" x="4648200" y="5254625"/>
          <p14:tracePt t="112736" x="4603750" y="5254625"/>
          <p14:tracePt t="112752" x="4568825" y="5254625"/>
          <p14:tracePt t="112768" x="4492625" y="5254625"/>
          <p14:tracePt t="112785" x="4438650" y="5254625"/>
          <p14:tracePt t="112802" x="4381500" y="5254625"/>
          <p14:tracePt t="112819" x="4229100" y="5235575"/>
          <p14:tracePt t="112836" x="4143375" y="5219700"/>
          <p14:tracePt t="112852" x="4057650" y="5203825"/>
          <p14:tracePt t="112869" x="3879850" y="5162550"/>
          <p14:tracePt t="112886" x="3740150" y="5143500"/>
          <p14:tracePt t="112902" x="3632200" y="5127625"/>
          <p14:tracePt t="112918" x="3463925" y="5092700"/>
          <p14:tracePt t="112935" x="3346450" y="5076825"/>
          <p14:tracePt t="112952" x="3276600" y="5076825"/>
          <p14:tracePt t="112969" x="3197225" y="5076825"/>
          <p14:tracePt t="112985" x="3152775" y="5076825"/>
          <p14:tracePt t="113003" x="3117850" y="5076825"/>
          <p14:tracePt t="113019" x="3044825" y="5076825"/>
          <p14:tracePt t="113035" x="2994025" y="5076825"/>
          <p14:tracePt t="113052" x="2949575" y="5076825"/>
          <p14:tracePt t="113068" x="2917825" y="5076825"/>
          <p14:tracePt t="113085" x="2892425" y="5076825"/>
          <p14:tracePt t="113102" x="2882900" y="5076825"/>
          <p14:tracePt t="113119" x="2870200" y="5076825"/>
          <p14:tracePt t="113136" x="2860675" y="5076825"/>
          <p14:tracePt t="113152" x="2854325" y="5076825"/>
          <p14:tracePt t="113169" x="2851150" y="5076825"/>
          <p14:tracePt t="113202" x="2851150" y="5083175"/>
          <p14:tracePt t="113218" x="2851150" y="5099050"/>
          <p14:tracePt t="113235" x="2851150" y="5108575"/>
          <p14:tracePt t="113269" x="2851150" y="5111750"/>
          <p14:tracePt t="113299" x="2851150" y="5118100"/>
          <p14:tracePt t="113308" x="2844800" y="5118100"/>
          <p14:tracePt t="113340" x="2844800" y="5121275"/>
          <p14:tracePt t="113361" x="2844800" y="5127625"/>
          <p14:tracePt t="113369" x="2844800" y="5133975"/>
          <p14:tracePt t="113385" x="2844800" y="5137150"/>
          <p14:tracePt t="113402" x="2844800" y="5153025"/>
          <p14:tracePt t="113404" x="2844800" y="5156200"/>
          <p14:tracePt t="113418" x="2844800" y="5165725"/>
          <p14:tracePt t="113435" x="2844800" y="5178425"/>
          <p14:tracePt t="113452" x="2847975" y="5187950"/>
          <p14:tracePt t="113469" x="2870200" y="5222875"/>
          <p14:tracePt t="113485" x="2911475" y="5270500"/>
          <p14:tracePt t="113502" x="2952750" y="5311775"/>
          <p14:tracePt t="113518" x="2997200" y="5356225"/>
          <p14:tracePt t="113535" x="3006725" y="5378450"/>
          <p14:tracePt t="113552" x="3016250" y="5387975"/>
          <p14:tracePt t="113569" x="3022600" y="5403850"/>
          <p14:tracePt t="113585" x="3025775" y="5413375"/>
          <p14:tracePt t="116759" x="3006725" y="5403850"/>
          <p14:tracePt t="116766" x="2981325" y="5397500"/>
          <p14:tracePt t="116773" x="2940050" y="5381625"/>
          <p14:tracePt t="116784" x="2914650" y="5375275"/>
          <p14:tracePt t="116802" x="2809875" y="5337175"/>
          <p14:tracePt t="116818" x="2765425" y="5324475"/>
          <p14:tracePt t="116836" x="2720975" y="5311775"/>
          <p14:tracePt t="116869" x="2641600" y="5305425"/>
          <p14:tracePt t="116902" x="2603500" y="5305425"/>
          <p14:tracePt t="116919" x="2590800" y="5305425"/>
          <p14:tracePt t="116936" x="2562225" y="5295900"/>
          <p14:tracePt t="116952" x="2517775" y="5276850"/>
          <p14:tracePt t="116969" x="2495550" y="5264150"/>
          <p14:tracePt t="116985" x="2473325" y="5257800"/>
          <p14:tracePt t="117002" x="2451100" y="5257800"/>
          <p14:tracePt t="117019" x="2441575" y="5257800"/>
          <p14:tracePt t="117035" x="2432050" y="5257800"/>
          <p14:tracePt t="117051" x="2413000" y="5257800"/>
          <p14:tracePt t="117095" x="2406650" y="5257800"/>
          <p14:tracePt t="117145" x="2409825" y="5257800"/>
          <p14:tracePt t="117153" x="2419350" y="5260975"/>
          <p14:tracePt t="117168" x="2444750" y="5273675"/>
          <p14:tracePt t="117185" x="2466975" y="5289550"/>
          <p14:tracePt t="117201" x="2517775" y="5302250"/>
          <p14:tracePt t="117218" x="2546350" y="5308600"/>
          <p14:tracePt t="117235" x="2562225" y="5318125"/>
          <p14:tracePt t="117251" x="2584450" y="5334000"/>
          <p14:tracePt t="117268" x="2606675" y="5346700"/>
          <p14:tracePt t="117285" x="2616200" y="5349875"/>
          <p14:tracePt t="117302" x="2628900" y="5349875"/>
          <p14:tracePt t="117318" x="2644775" y="5349875"/>
          <p14:tracePt t="117335" x="2654300" y="5349875"/>
          <p14:tracePt t="117351" x="2663825" y="5349875"/>
          <p14:tracePt t="117384" x="2670175" y="5349875"/>
          <p14:tracePt t="117402" x="2682875" y="5349875"/>
          <p14:tracePt t="117418" x="2711450" y="5349875"/>
          <p14:tracePt t="117435" x="2755900" y="5349875"/>
          <p14:tracePt t="117451" x="2819400" y="5346700"/>
          <p14:tracePt t="117468" x="2857500" y="5327650"/>
          <p14:tracePt t="117485" x="2908300" y="5327650"/>
          <p14:tracePt t="117487" x="2933700" y="5327650"/>
          <p14:tracePt t="117501" x="2994025" y="5327650"/>
          <p14:tracePt t="117518" x="3051175" y="5327650"/>
          <p14:tracePt t="117535" x="3124200" y="5327650"/>
          <p14:tracePt t="117551" x="3219450" y="5327650"/>
          <p14:tracePt t="117568" x="3279775" y="5327650"/>
          <p14:tracePt t="117585" x="3336925" y="5327650"/>
          <p14:tracePt t="117601" x="3425825" y="5321300"/>
          <p14:tracePt t="117618" x="3470275" y="5308600"/>
          <p14:tracePt t="117635" x="3498850" y="5308600"/>
          <p14:tracePt t="117652" x="3546475" y="5308600"/>
          <p14:tracePt t="117668" x="3568700" y="5308600"/>
          <p14:tracePt t="117685" x="3606800" y="5308600"/>
          <p14:tracePt t="117702" x="3660775" y="5308600"/>
          <p14:tracePt t="117718" x="3689350" y="5308600"/>
          <p14:tracePt t="117735" x="3717925" y="5308600"/>
          <p14:tracePt t="117752" x="3752850" y="5308600"/>
          <p14:tracePt t="117768" x="3781425" y="5308600"/>
          <p14:tracePt t="117785" x="3803650" y="5308600"/>
          <p14:tracePt t="117802" x="3851275" y="5308600"/>
          <p14:tracePt t="117818" x="3895725" y="5308600"/>
          <p14:tracePt t="117835" x="3952875" y="5308600"/>
          <p14:tracePt t="117851" x="4070350" y="5308600"/>
          <p14:tracePt t="117868" x="4133850" y="5308600"/>
          <p14:tracePt t="117885" x="4194175" y="5302250"/>
          <p14:tracePt t="117902" x="4298950" y="5302250"/>
          <p14:tracePt t="117919" x="4391025" y="5302250"/>
          <p14:tracePt t="117937" x="4521200" y="5302250"/>
          <p14:tracePt t="117952" x="4635500" y="5308600"/>
          <p14:tracePt t="117968" x="4752975" y="5314950"/>
          <p14:tracePt t="117985" x="4892675" y="5314950"/>
          <p14:tracePt t="118001" x="5051425" y="5314950"/>
          <p14:tracePt t="118018" x="5156200" y="5314950"/>
          <p14:tracePt t="118035" x="5273675" y="5314950"/>
          <p14:tracePt t="118051" x="5413375" y="5314950"/>
          <p14:tracePt t="118068" x="5492750" y="5314950"/>
          <p14:tracePt t="118085" x="5610225" y="5324475"/>
          <p14:tracePt t="118101" x="5788025" y="5356225"/>
          <p14:tracePt t="118118" x="5883275" y="5372100"/>
          <p14:tracePt t="118135" x="6003925" y="5391150"/>
          <p14:tracePt t="118151" x="6188075" y="5397500"/>
          <p14:tracePt t="118169" x="6273800" y="5413375"/>
          <p14:tracePt t="118186" x="6384925" y="5435600"/>
          <p14:tracePt t="118202" x="6470650" y="5451475"/>
          <p14:tracePt t="118219" x="6559550" y="5483225"/>
          <p14:tracePt t="118235" x="6626225" y="5514975"/>
          <p14:tracePt t="118251" x="6699250" y="5534025"/>
          <p14:tracePt t="118267" x="6737350" y="5546725"/>
          <p14:tracePt t="118286" x="6759575" y="5559425"/>
          <p14:tracePt t="118301" x="6775450" y="5559425"/>
          <p14:tracePt t="118318" x="6778625" y="5559425"/>
          <p14:tracePt t="118358" x="6769100" y="5559425"/>
          <p14:tracePt t="118368" x="6762750" y="5559425"/>
          <p14:tracePt t="118385" x="6740525" y="5559425"/>
          <p14:tracePt t="118401" x="6661150" y="5540375"/>
          <p14:tracePt t="118417" x="6575425" y="5524500"/>
          <p14:tracePt t="118434" x="6480175" y="5508625"/>
          <p14:tracePt t="118451" x="6286500" y="5448300"/>
          <p14:tracePt t="118468" x="6156325" y="5413375"/>
          <p14:tracePt t="118485" x="6038850" y="5397500"/>
          <p14:tracePt t="118502" x="5838825" y="5372100"/>
          <p14:tracePt t="118518" x="5721350" y="5353050"/>
          <p14:tracePt t="118535" x="5584825" y="5321300"/>
          <p14:tracePt t="118551" x="5480050" y="5314950"/>
          <p14:tracePt t="118568" x="5349875" y="5295900"/>
          <p14:tracePt t="118585" x="5229225" y="5280025"/>
          <p14:tracePt t="118602" x="5133975" y="5264150"/>
          <p14:tracePt t="118618" x="5029200" y="5257800"/>
          <p14:tracePt t="118635" x="4864100" y="5232400"/>
          <p14:tracePt t="118651" x="4781550" y="5232400"/>
          <p14:tracePt t="118668" x="4676775" y="5222875"/>
          <p14:tracePt t="118685" x="4511675" y="5216525"/>
          <p14:tracePt t="118701" x="4429125" y="5207000"/>
          <p14:tracePt t="118719" x="4356100" y="5207000"/>
          <p14:tracePt t="118736" x="4229100" y="5191125"/>
          <p14:tracePt t="118752" x="4133850" y="5184775"/>
          <p14:tracePt t="118769" x="4060825" y="5184775"/>
          <p14:tracePt t="118786" x="3978275" y="5184775"/>
          <p14:tracePt t="118801" x="3940175" y="5184775"/>
          <p14:tracePt t="118818" x="3911600" y="5184775"/>
          <p14:tracePt t="118835" x="3876675" y="5184775"/>
          <p14:tracePt t="118851" x="3867150" y="5184775"/>
          <p14:tracePt t="118868" x="3854450" y="5184775"/>
          <p14:tracePt t="118885" x="3838575" y="5184775"/>
          <p14:tracePt t="118902" x="3829050" y="5184775"/>
          <p14:tracePt t="118958" x="3835400" y="5184775"/>
          <p14:tracePt t="118967" x="3838575" y="5184775"/>
          <p14:tracePt t="118986" x="3879850" y="5191125"/>
          <p14:tracePt t="119002" x="3902075" y="5191125"/>
          <p14:tracePt t="119019" x="3930650" y="5191125"/>
          <p14:tracePt t="119036" x="3978275" y="5191125"/>
          <p14:tracePt t="119052" x="4022725" y="5191125"/>
          <p14:tracePt t="119068" x="4067175" y="5191125"/>
          <p14:tracePt t="119085" x="4130675" y="5191125"/>
          <p14:tracePt t="119101" x="4165600" y="5197475"/>
          <p14:tracePt t="119118" x="4210050" y="5197475"/>
          <p14:tracePt t="119135" x="4273550" y="5197475"/>
          <p14:tracePt t="119151" x="4302125" y="5197475"/>
          <p14:tracePt t="119168" x="4324350" y="5197475"/>
          <p14:tracePt t="119186" x="4362450" y="5197475"/>
          <p14:tracePt t="119202" x="4384675" y="5197475"/>
          <p14:tracePt t="119218" x="4416425" y="5203825"/>
          <p14:tracePt t="119235" x="4476750" y="5203825"/>
          <p14:tracePt t="119251" x="4521200" y="5203825"/>
          <p14:tracePt t="119267" x="4591050" y="5203825"/>
          <p14:tracePt t="119285" x="4699000" y="5203825"/>
          <p14:tracePt t="119301" x="4768850" y="5203825"/>
          <p14:tracePt t="119318" x="4829175" y="5203825"/>
          <p14:tracePt t="119335" x="4933950" y="5203825"/>
          <p14:tracePt t="119351" x="5057775" y="5203825"/>
          <p14:tracePt t="119368" x="5165725" y="5213350"/>
          <p14:tracePt t="119385" x="5340350" y="5229225"/>
          <p14:tracePt t="119401" x="5492750" y="5248275"/>
          <p14:tracePt t="119418" x="5597525" y="5254625"/>
          <p14:tracePt t="119435" x="5749925" y="5264150"/>
          <p14:tracePt t="119452" x="5867400" y="5280025"/>
          <p14:tracePt t="119469" x="5984875" y="5299075"/>
          <p14:tracePt t="119485" x="6140450" y="5330825"/>
          <p14:tracePt t="119502" x="6270625" y="5346700"/>
          <p14:tracePt t="119518" x="6423025" y="5375275"/>
          <p14:tracePt t="119535" x="6588125" y="5400675"/>
          <p14:tracePt t="119551" x="6696075" y="5416550"/>
          <p14:tracePt t="119569" x="6791325" y="5422900"/>
          <p14:tracePt t="119585" x="6883400" y="5422900"/>
          <p14:tracePt t="119602" x="6921500" y="5422900"/>
          <p14:tracePt t="119618" x="6965950" y="5429250"/>
          <p14:tracePt t="119635" x="7035800" y="5445125"/>
          <p14:tracePt t="119651" x="7099300" y="5451475"/>
          <p14:tracePt t="119668" x="7143750" y="5457825"/>
          <p14:tracePt t="119686" x="7191375" y="5457825"/>
          <p14:tracePt t="119702" x="7213600" y="5457825"/>
          <p14:tracePt t="119718" x="7223125" y="5457825"/>
          <p14:tracePt t="119785" x="7216775" y="5457825"/>
          <p14:tracePt t="119792" x="7213600" y="5457825"/>
          <p14:tracePt t="119801" x="7207250" y="5457825"/>
          <p14:tracePt t="119818" x="7185025" y="5457825"/>
          <p14:tracePt t="119835" x="7137400" y="5441950"/>
          <p14:tracePt t="119851" x="7089775" y="5422900"/>
          <p14:tracePt t="119868" x="6981825" y="5387975"/>
          <p14:tracePt t="119885" x="6778625" y="5343525"/>
          <p14:tracePt t="119902" x="6670675" y="5318125"/>
          <p14:tracePt t="119918" x="6562725" y="5302250"/>
          <p14:tracePt t="119934" x="6400800" y="5286375"/>
          <p14:tracePt t="119952" x="6305550" y="5286375"/>
          <p14:tracePt t="119968" x="6235700" y="5286375"/>
          <p14:tracePt t="119985" x="6118225" y="5286375"/>
          <p14:tracePt t="120002" x="6022975" y="5270500"/>
          <p14:tracePt t="120018" x="5940425" y="5270500"/>
          <p14:tracePt t="120035" x="5813425" y="5270500"/>
          <p14:tracePt t="120052" x="5730875" y="5270500"/>
          <p14:tracePt t="120068" x="5648325" y="5270500"/>
          <p14:tracePt t="120084" x="5530850" y="5270500"/>
          <p14:tracePt t="120101" x="5470525" y="5270500"/>
          <p14:tracePt t="120117" x="5419725" y="5270500"/>
          <p14:tracePt t="120134" x="5340350" y="5270500"/>
          <p14:tracePt t="120151" x="5280025" y="5270500"/>
          <p14:tracePt t="120167" x="5235575" y="5270500"/>
          <p14:tracePt t="120185" x="5181600" y="5270500"/>
          <p14:tracePt t="120201" x="5153025" y="5270500"/>
          <p14:tracePt t="120217" x="5137150" y="5270500"/>
          <p14:tracePt t="120234" x="5121275" y="5270500"/>
          <p14:tracePt t="120252" x="5108575" y="5270500"/>
          <p14:tracePt t="120268" x="5095875" y="5276850"/>
          <p14:tracePt t="120285" x="5083175" y="5280025"/>
          <p14:tracePt t="120302" x="5073650" y="5286375"/>
          <p14:tracePt t="120318" x="5057775" y="5286375"/>
          <p14:tracePt t="120335" x="5041900" y="5292725"/>
          <p14:tracePt t="120351" x="5032375" y="5292725"/>
          <p14:tracePt t="120463" x="5035550" y="5292725"/>
          <p14:tracePt t="120470" x="5038725" y="5292725"/>
          <p14:tracePt t="120485" x="5048250" y="5295900"/>
          <p14:tracePt t="120501" x="5086350" y="5308600"/>
          <p14:tracePt t="120517" x="5124450" y="5321300"/>
          <p14:tracePt t="120535" x="5210175" y="5330825"/>
          <p14:tracePt t="120552" x="5248275" y="5330825"/>
          <p14:tracePt t="120568" x="5292725" y="5330825"/>
          <p14:tracePt t="120585" x="5334000" y="5321300"/>
          <p14:tracePt t="120601" x="5356225" y="5314950"/>
          <p14:tracePt t="120617" x="5400675" y="5314950"/>
          <p14:tracePt t="120634" x="5461000" y="5314950"/>
          <p14:tracePt t="120651" x="5514975" y="5314950"/>
          <p14:tracePt t="120667" x="5559425" y="5314950"/>
          <p14:tracePt t="120684" x="5619750" y="5314950"/>
          <p14:tracePt t="120701" x="5657850" y="5314950"/>
          <p14:tracePt t="120718" x="5702300" y="5314950"/>
          <p14:tracePt t="120735" x="5749925" y="5314950"/>
          <p14:tracePt t="120751" x="5794375" y="5314950"/>
          <p14:tracePt t="120767" x="5854700" y="5314950"/>
          <p14:tracePt t="120785" x="5940425" y="5318125"/>
          <p14:tracePt t="120801" x="6013450" y="5324475"/>
          <p14:tracePt t="120818" x="6092825" y="5324475"/>
          <p14:tracePt t="120835" x="6223000" y="5324475"/>
          <p14:tracePt t="120851" x="6292850" y="5324475"/>
          <p14:tracePt t="120868" x="6353175" y="5324475"/>
          <p14:tracePt t="120884" x="6432550" y="5324475"/>
          <p14:tracePt t="120901" x="6492875" y="5324475"/>
          <p14:tracePt t="120917" x="6572250" y="5324475"/>
          <p14:tracePt t="120935" x="6657975" y="5330825"/>
          <p14:tracePt t="120952" x="6721475" y="5337175"/>
          <p14:tracePt t="120969" x="6781800" y="5337175"/>
          <p14:tracePt t="120985" x="6851650" y="5337175"/>
          <p14:tracePt t="121001" x="6896100" y="5337175"/>
          <p14:tracePt t="121018" x="6924675" y="5337175"/>
          <p14:tracePt t="121035" x="6965950" y="5343525"/>
          <p14:tracePt t="121051" x="6981825" y="5349875"/>
          <p14:tracePt t="121068" x="6997700" y="5359400"/>
          <p14:tracePt t="121085" x="7007225" y="5359400"/>
          <p14:tracePt t="121118" x="7004050" y="5359400"/>
          <p14:tracePt t="121135" x="6978650" y="5359400"/>
          <p14:tracePt t="121151" x="6950075" y="5359400"/>
          <p14:tracePt t="121168" x="6889750" y="5359400"/>
          <p14:tracePt t="121185" x="6784975" y="5356225"/>
          <p14:tracePt t="121201" x="6705600" y="5356225"/>
          <p14:tracePt t="121219" x="6584950" y="5346700"/>
          <p14:tracePt t="121235" x="6511925" y="5334000"/>
          <p14:tracePt t="121251" x="6426200" y="5324475"/>
          <p14:tracePt t="121268" x="6318250" y="5308600"/>
          <p14:tracePt t="121285" x="6200775" y="5302250"/>
          <p14:tracePt t="121301" x="6140450" y="5302250"/>
          <p14:tracePt t="121318" x="6080125" y="5302250"/>
          <p14:tracePt t="121335" x="6010275" y="5302250"/>
          <p14:tracePt t="121352" x="5956300" y="5302250"/>
          <p14:tracePt t="121368" x="5899150" y="5302250"/>
          <p14:tracePt t="121385" x="5819775" y="5302250"/>
          <p14:tracePt t="121401" x="5765800" y="5302250"/>
          <p14:tracePt t="121417" x="5708650" y="5302250"/>
          <p14:tracePt t="121434" x="5622925" y="5302250"/>
          <p14:tracePt t="121451" x="5537200" y="5305425"/>
          <p14:tracePt t="121469" x="5422900" y="5305425"/>
          <p14:tracePt t="121485" x="5353050" y="5305425"/>
          <p14:tracePt t="121502" x="5260975" y="5305425"/>
          <p14:tracePt t="121519" x="5121275" y="5305425"/>
          <p14:tracePt t="121535" x="5048250" y="5302250"/>
          <p14:tracePt t="121551" x="5013325" y="5302250"/>
          <p14:tracePt t="121567" x="4968875" y="5302250"/>
          <p14:tracePt t="121569" x="4949825" y="5302250"/>
          <p14:tracePt t="121585" x="4914900" y="5302250"/>
          <p14:tracePt t="121602" x="4876800" y="5302250"/>
          <p14:tracePt t="121619" x="4835525" y="5302250"/>
          <p14:tracePt t="121635" x="4806950" y="5302250"/>
          <p14:tracePt t="121652" x="4791075" y="5302250"/>
          <p14:tracePt t="121668" x="4778375" y="5302250"/>
          <p14:tracePt t="121684" x="4772025" y="5302250"/>
          <p14:tracePt t="121717" x="4784725" y="5286375"/>
          <p14:tracePt t="121735" x="4864100" y="5273675"/>
          <p14:tracePt t="121751" x="4933950" y="5273675"/>
          <p14:tracePt t="121769" x="5108575" y="5273675"/>
          <p14:tracePt t="121785" x="5235575" y="5276850"/>
          <p14:tracePt t="121801" x="5353050" y="5295900"/>
          <p14:tracePt t="121818" x="5619750" y="5330825"/>
          <p14:tracePt t="121834" x="5768975" y="5340350"/>
          <p14:tracePt t="121851" x="5940425" y="5340350"/>
          <p14:tracePt t="121869" x="6169025" y="5340350"/>
          <p14:tracePt t="121885" x="6308725" y="5340350"/>
          <p14:tracePt t="121902" x="6432550" y="5340350"/>
          <p14:tracePt t="121919" x="6632575" y="5356225"/>
          <p14:tracePt t="121935" x="6750050" y="5375275"/>
          <p14:tracePt t="121952" x="6911975" y="5381625"/>
          <p14:tracePt t="121967" x="7035800" y="5381625"/>
          <p14:tracePt t="121985" x="7197725" y="5381625"/>
          <p14:tracePt t="122002" x="7337425" y="5381625"/>
          <p14:tracePt t="122019" x="7489825" y="5391150"/>
          <p14:tracePt t="122035" x="7572375" y="5397500"/>
          <p14:tracePt t="122052" x="7658100" y="5413375"/>
          <p14:tracePt t="122068" x="7769225" y="5435600"/>
          <p14:tracePt t="122084" x="7826375" y="5451475"/>
          <p14:tracePt t="122101" x="7861300" y="5451475"/>
          <p14:tracePt t="122118" x="7889875" y="5451475"/>
          <p14:tracePt t="122135" x="7902575" y="5451475"/>
          <p14:tracePt t="122152" x="7912100" y="5451475"/>
          <p14:tracePt t="122226" x="7905750" y="5451475"/>
          <p14:tracePt t="122233" x="7896225" y="5448300"/>
          <p14:tracePt t="122240" x="7883525" y="5441950"/>
          <p14:tracePt t="122251" x="7874000" y="5435600"/>
          <p14:tracePt t="122268" x="7800975" y="5416550"/>
          <p14:tracePt t="122285" x="7737475" y="5403850"/>
          <p14:tracePt t="122302" x="7661275" y="5378450"/>
          <p14:tracePt t="122318" x="7473950" y="5346700"/>
          <p14:tracePt t="122335" x="7343775" y="5327650"/>
          <p14:tracePt t="122351" x="7213600" y="5302250"/>
          <p14:tracePt t="122368" x="6991350" y="5276850"/>
          <p14:tracePt t="122384" x="6886575" y="5267325"/>
          <p14:tracePt t="122401" x="6791325" y="5260975"/>
          <p14:tracePt t="122418" x="6638925" y="5251450"/>
          <p14:tracePt t="122434" x="6556375" y="5251450"/>
          <p14:tracePt t="122451" x="6486525" y="5251450"/>
          <p14:tracePt t="122468" x="6400800" y="5245100"/>
          <p14:tracePt t="122484" x="6337300" y="5245100"/>
          <p14:tracePt t="122501" x="6296025" y="5245100"/>
          <p14:tracePt t="122518" x="6254750" y="5245100"/>
          <p14:tracePt t="122534" x="6245225" y="5245100"/>
          <p14:tracePt t="122552" x="6235700" y="5245100"/>
          <p14:tracePt t="122568" x="6219825" y="5245100"/>
          <p14:tracePt t="122585" x="6203950" y="5245100"/>
          <p14:tracePt t="122601" x="6194425" y="5245100"/>
          <p14:tracePt t="122618" x="6181725" y="5245100"/>
          <p14:tracePt t="122634" x="6172200" y="5251450"/>
          <p14:tracePt t="122651" x="6156325" y="5251450"/>
          <p14:tracePt t="122668" x="6149975" y="5260975"/>
          <p14:tracePt t="122705" x="6149975" y="5267325"/>
          <p14:tracePt t="122719" x="6146800" y="5270500"/>
          <p14:tracePt t="122739" x="6146800" y="5276850"/>
          <p14:tracePt t="122751" x="6146800" y="5280025"/>
          <p14:tracePt t="122767" x="6146800" y="5302250"/>
          <p14:tracePt t="122784" x="6146800" y="5311775"/>
          <p14:tracePt t="122801" x="6146800" y="5314950"/>
          <p14:tracePt t="134845" x="6057900" y="5337175"/>
          <p14:tracePt t="134852" x="5924550" y="5378450"/>
          <p14:tracePt t="134866" x="5495925" y="5527675"/>
          <p14:tracePt t="134884" x="5016500" y="5708650"/>
          <p14:tracePt t="134902" x="4289425" y="5934075"/>
          <p14:tracePt t="134917" x="3854450" y="6108700"/>
          <p14:tracePt t="134935" x="3448050" y="6254750"/>
          <p14:tracePt t="134968" x="2873375" y="6403975"/>
          <p14:tracePt t="135001" x="2400300" y="6451600"/>
          <p14:tracePt t="135018" x="2232025" y="6451600"/>
          <p14:tracePt t="135034" x="2111375" y="6429375"/>
          <p14:tracePt t="135050" x="2012950" y="6394450"/>
          <p14:tracePt t="135066" x="1908175" y="6365875"/>
          <p14:tracePt t="135083" x="1885950" y="6346825"/>
          <p14:tracePt t="135100" x="1854200" y="6334125"/>
          <p14:tracePt t="135116" x="1841500" y="6321425"/>
          <p14:tracePt t="135133" x="1831975" y="6315075"/>
          <p14:tracePt t="135150" x="1822450" y="6315075"/>
          <p14:tracePt t="135166" x="1806575" y="6315075"/>
          <p14:tracePt t="135200" x="1797050" y="6315075"/>
          <p14:tracePt t="135216" x="1781175" y="6315075"/>
          <p14:tracePt t="135233" x="1758950" y="6311900"/>
          <p14:tracePt t="135250" x="1682750" y="6280150"/>
          <p14:tracePt t="135266" x="1492250" y="6229350"/>
          <p14:tracePt t="135283" x="1381125" y="6184900"/>
          <p14:tracePt t="135299" x="1266825" y="6124575"/>
          <p14:tracePt t="135316" x="1127125" y="6061075"/>
          <p14:tracePt t="135333" x="1057275" y="6003925"/>
          <p14:tracePt t="135350" x="987425" y="5949950"/>
          <p14:tracePt t="135366" x="917575" y="5886450"/>
          <p14:tracePt t="135383" x="869950" y="5861050"/>
          <p14:tracePt t="135399" x="847725" y="5848350"/>
          <p14:tracePt t="135417" x="819150" y="5829300"/>
          <p14:tracePt t="135433" x="803275" y="5829300"/>
          <p14:tracePt t="135450" x="793750" y="5829300"/>
          <p14:tracePt t="135483" x="800100" y="5826125"/>
          <p14:tracePt t="135500" x="828675" y="5813425"/>
          <p14:tracePt t="135516" x="863600" y="5797550"/>
          <p14:tracePt t="135533" x="901700" y="5784850"/>
          <p14:tracePt t="135549" x="930275" y="5784850"/>
          <p14:tracePt t="135567" x="1006475" y="5784850"/>
          <p14:tracePt t="135583" x="1060450" y="5788025"/>
          <p14:tracePt t="135599" x="1133475" y="5803900"/>
          <p14:tracePt t="135616" x="1289050" y="5826125"/>
          <p14:tracePt t="135633" x="1374775" y="5842000"/>
          <p14:tracePt t="135649" x="1441450" y="5864225"/>
          <p14:tracePt t="135666" x="1495425" y="5864225"/>
          <p14:tracePt t="135683" x="1504950" y="5864225"/>
          <p14:tracePt t="135699" x="1520825" y="5864225"/>
          <p14:tracePt t="135716" x="1524000" y="5864225"/>
          <p14:tracePt t="135737" x="1524000" y="5851525"/>
          <p14:tracePt t="135749" x="1524000" y="5848350"/>
          <p14:tracePt t="135766" x="1508125" y="5832475"/>
          <p14:tracePt t="135782" x="1476375" y="5819775"/>
          <p14:tracePt t="135799" x="1422400" y="5800725"/>
          <p14:tracePt t="135816" x="1330325" y="5778500"/>
          <p14:tracePt t="135833" x="1266825" y="5765800"/>
          <p14:tracePt t="135850" x="1184275" y="5756275"/>
          <p14:tracePt t="135866" x="1089025" y="5756275"/>
          <p14:tracePt t="135882" x="1054100" y="5756275"/>
          <p14:tracePt t="135899" x="1016000" y="5756275"/>
          <p14:tracePt t="135916" x="984250" y="5756275"/>
          <p14:tracePt t="135932" x="955675" y="5756275"/>
          <p14:tracePt t="135949" x="939800" y="5756275"/>
          <p14:tracePt t="135966" x="917575" y="5756275"/>
          <p14:tracePt t="135982" x="908050" y="5756275"/>
          <p14:tracePt t="135999" x="898525" y="5756275"/>
          <p14:tracePt t="136016" x="882650" y="5756275"/>
          <p14:tracePt t="136033" x="873125" y="5756275"/>
          <p14:tracePt t="136049" x="863600" y="5756275"/>
          <p14:tracePt t="136066" x="854075" y="5756275"/>
          <p14:tracePt t="136084" x="844550" y="5756275"/>
          <p14:tracePt t="136101" x="838200" y="5756275"/>
          <p14:tracePt t="136187" x="835025" y="5756275"/>
          <p14:tracePt t="136202" x="828675" y="5756275"/>
          <p14:tracePt t="136586" x="882650" y="5759450"/>
          <p14:tracePt t="136594" x="952500" y="5768975"/>
          <p14:tracePt t="136601" x="996950" y="5768975"/>
          <p14:tracePt t="136617" x="1158875" y="5788025"/>
          <p14:tracePt t="136633" x="1320800" y="5803900"/>
          <p14:tracePt t="136650" x="1520825" y="5838825"/>
          <p14:tracePt t="136683" x="1816100" y="5911850"/>
          <p14:tracePt t="136716" x="2114550" y="5981700"/>
          <p14:tracePt t="136733" x="2244725" y="5997575"/>
          <p14:tracePt t="136750" x="2368550" y="6029325"/>
          <p14:tracePt t="136766" x="2428875" y="6029325"/>
          <p14:tracePt t="136783" x="2473325" y="6029325"/>
          <p14:tracePt t="136801" x="2505075" y="6029325"/>
          <p14:tracePt t="136817" x="2520950" y="6029325"/>
          <p14:tracePt t="136833" x="2533650" y="6019800"/>
          <p14:tracePt t="136850" x="2546350" y="6007100"/>
          <p14:tracePt t="136866" x="2555875" y="5994400"/>
          <p14:tracePt t="136883" x="2571750" y="5984875"/>
          <p14:tracePt t="136900" x="2581275" y="5959475"/>
          <p14:tracePt t="136916" x="2581275" y="5937250"/>
          <p14:tracePt t="136933" x="2581275" y="5915025"/>
          <p14:tracePt t="136950" x="2571750" y="5895975"/>
          <p14:tracePt t="136966" x="2540000" y="5883275"/>
          <p14:tracePt t="136983" x="2517775" y="5870575"/>
          <p14:tracePt t="137000" x="2473325" y="5848350"/>
          <p14:tracePt t="137016" x="2428875" y="5819775"/>
          <p14:tracePt t="137033" x="2346325" y="5765800"/>
          <p14:tracePt t="137050" x="2171700" y="5676900"/>
          <p14:tracePt t="137066" x="2060575" y="5626100"/>
          <p14:tracePt t="137084" x="1917700" y="5591175"/>
          <p14:tracePt t="137100" x="1739900" y="5556250"/>
          <p14:tracePt t="137116" x="1670050" y="5556250"/>
          <p14:tracePt t="137133" x="1609725" y="5556250"/>
          <p14:tracePt t="137149" x="1508125" y="5575300"/>
          <p14:tracePt t="137166" x="1431925" y="5597525"/>
          <p14:tracePt t="137183" x="1352550" y="5635625"/>
          <p14:tracePt t="137200" x="1257300" y="5680075"/>
          <p14:tracePt t="137217" x="1177925" y="5718175"/>
          <p14:tracePt t="137233" x="1114425" y="5730875"/>
          <p14:tracePt t="137250" x="1038225" y="5753100"/>
          <p14:tracePt t="137266" x="993775" y="5765800"/>
          <p14:tracePt t="137283" x="971550" y="5781675"/>
          <p14:tracePt t="137300" x="920750" y="5800725"/>
          <p14:tracePt t="137316" x="882650" y="5813425"/>
          <p14:tracePt t="137333" x="854075" y="5819775"/>
          <p14:tracePt t="137335" x="835025" y="5826125"/>
          <p14:tracePt t="137349" x="812800" y="5832475"/>
          <p14:tracePt t="137366" x="796925" y="5832475"/>
          <p14:tracePt t="137383" x="787400" y="5835650"/>
          <p14:tracePt t="137399" x="771525" y="5845175"/>
          <p14:tracePt t="137416" x="771525" y="5854700"/>
          <p14:tracePt t="137433" x="771525" y="5864225"/>
          <p14:tracePt t="137450" x="784225" y="5883275"/>
          <p14:tracePt t="137467" x="800100" y="5892800"/>
          <p14:tracePt t="137483" x="831850" y="5905500"/>
          <p14:tracePt t="137500" x="965200" y="5953125"/>
          <p14:tracePt t="137516" x="1076325" y="5988050"/>
          <p14:tracePt t="137532" x="1206500" y="6032500"/>
          <p14:tracePt t="137550" x="1397000" y="6057900"/>
          <p14:tracePt t="137566" x="1479550" y="6064250"/>
          <p14:tracePt t="137582" x="1539875" y="6064250"/>
          <p14:tracePt t="137599" x="1603375" y="6064250"/>
          <p14:tracePt t="137615" x="1647825" y="6064250"/>
          <p14:tracePt t="137633" x="1704975" y="6064250"/>
          <p14:tracePt t="137650" x="1790700" y="6064250"/>
          <p14:tracePt t="137666" x="1851025" y="6064250"/>
          <p14:tracePt t="137683" x="1911350" y="6064250"/>
          <p14:tracePt t="137700" x="1974850" y="6064250"/>
          <p14:tracePt t="137716" x="2009775" y="6064250"/>
          <p14:tracePt t="137733" x="2047875" y="6061075"/>
          <p14:tracePt t="137750" x="2098675" y="6045200"/>
          <p14:tracePt t="137767" x="2136775" y="6026150"/>
          <p14:tracePt t="137783" x="2181225" y="6013450"/>
          <p14:tracePt t="137800" x="2244725" y="5994400"/>
          <p14:tracePt t="137816" x="2289175" y="5978525"/>
          <p14:tracePt t="137833" x="2327275" y="5959475"/>
          <p14:tracePt t="137850" x="2384425" y="5934075"/>
          <p14:tracePt t="137866" x="2428875" y="5915025"/>
          <p14:tracePt t="137883" x="2476500" y="5895975"/>
          <p14:tracePt t="137899" x="2559050" y="5876925"/>
          <p14:tracePt t="137917" x="2632075" y="5861050"/>
          <p14:tracePt t="137933" x="2727325" y="5845175"/>
          <p14:tracePt t="137950" x="2889250" y="5845175"/>
          <p14:tracePt t="137966" x="2984500" y="5845175"/>
          <p14:tracePt t="137982" x="3063875" y="5845175"/>
          <p14:tracePt t="137999" x="3248025" y="5845175"/>
          <p14:tracePt t="138016" x="3365500" y="5845175"/>
          <p14:tracePt t="138033" x="3479800" y="5851525"/>
          <p14:tracePt t="138050" x="3714750" y="5876925"/>
          <p14:tracePt t="138067" x="3832225" y="5892800"/>
          <p14:tracePt t="138083" x="3959225" y="5902325"/>
          <p14:tracePt t="138099" x="4133850" y="5911850"/>
          <p14:tracePt t="138115" x="4225925" y="5911850"/>
          <p14:tracePt t="138133" x="4324350" y="5934075"/>
          <p14:tracePt t="138150" x="4492625" y="5969000"/>
          <p14:tracePt t="138167" x="4622800" y="6013450"/>
          <p14:tracePt t="138183" x="4711700" y="6045200"/>
          <p14:tracePt t="138200" x="4813300" y="6073775"/>
          <p14:tracePt t="138216" x="4879975" y="6096000"/>
          <p14:tracePt t="138232" x="4940300" y="6096000"/>
          <p14:tracePt t="138249" x="5010150" y="6096000"/>
          <p14:tracePt t="138266" x="5041900" y="6092825"/>
          <p14:tracePt t="138283" x="5064125" y="6080125"/>
          <p14:tracePt t="138300" x="5105400" y="6067425"/>
          <p14:tracePt t="138317" x="5130800" y="6057900"/>
          <p14:tracePt t="138333" x="5159375" y="6045200"/>
          <p14:tracePt t="138349" x="5181600" y="6035675"/>
          <p14:tracePt t="138365" x="5191125" y="6019800"/>
          <p14:tracePt t="138383" x="5197475" y="6010275"/>
          <p14:tracePt t="138399" x="5197475" y="5984875"/>
          <p14:tracePt t="138416" x="5194300" y="5959475"/>
          <p14:tracePt t="138433" x="5184775" y="5949950"/>
          <p14:tracePt t="138450" x="5143500" y="5934075"/>
          <p14:tracePt t="138466" x="5111750" y="5915025"/>
          <p14:tracePt t="138483" x="5048250" y="5886450"/>
          <p14:tracePt t="138499" x="4962525" y="5835650"/>
          <p14:tracePt t="138515" x="4914900" y="5807075"/>
          <p14:tracePt t="138532" x="4848225" y="5772150"/>
          <p14:tracePt t="138549" x="4740275" y="5727700"/>
          <p14:tracePt t="138566" x="4664075" y="5695950"/>
          <p14:tracePt t="138582" x="4568825" y="5680075"/>
          <p14:tracePt t="138599" x="4448175" y="5670550"/>
          <p14:tracePt t="138616" x="4352925" y="5676900"/>
          <p14:tracePt t="138633" x="4248150" y="5683250"/>
          <p14:tracePt t="138649" x="4140200" y="5692775"/>
          <p14:tracePt t="138666" x="4054475" y="5705475"/>
          <p14:tracePt t="138683" x="3949700" y="5724525"/>
          <p14:tracePt t="138700" x="3762375" y="5740400"/>
          <p14:tracePt t="138717" x="3654425" y="5749925"/>
          <p14:tracePt t="138734" x="3460750" y="5749925"/>
          <p14:tracePt t="138750" x="3324225" y="5749925"/>
          <p14:tracePt t="138766" x="3219450" y="5749925"/>
          <p14:tracePt t="138783" x="3067050" y="5734050"/>
          <p14:tracePt t="138800" x="2844800" y="5689600"/>
          <p14:tracePt t="138816" x="2692400" y="5664200"/>
          <p14:tracePt t="138833" x="2508250" y="5635625"/>
          <p14:tracePt t="138850" x="2241550" y="5597525"/>
          <p14:tracePt t="138866" x="2035175" y="5588000"/>
          <p14:tracePt t="138884" x="1806575" y="5588000"/>
          <p14:tracePt t="138900" x="1670050" y="5594350"/>
          <p14:tracePt t="138918" x="1552575" y="5603875"/>
          <p14:tracePt t="138933" x="1425575" y="5603875"/>
          <p14:tracePt t="138949" x="1330325" y="5603875"/>
          <p14:tracePt t="138966" x="1225550" y="5603875"/>
          <p14:tracePt t="138984" x="1085850" y="5619750"/>
          <p14:tracePt t="139000" x="1038225" y="5632450"/>
          <p14:tracePt t="139017" x="1000125" y="5645150"/>
          <p14:tracePt t="139034" x="965200" y="5664200"/>
          <p14:tracePt t="139049" x="955675" y="5673725"/>
          <p14:tracePt t="139066" x="946150" y="5686425"/>
          <p14:tracePt t="139082" x="936625" y="5699125"/>
          <p14:tracePt t="139099" x="914400" y="5711825"/>
          <p14:tracePt t="139116" x="911225" y="5721350"/>
          <p14:tracePt t="139134" x="911225" y="5743575"/>
          <p14:tracePt t="139150" x="911225" y="5753100"/>
          <p14:tracePt t="139166" x="911225" y="5762625"/>
          <p14:tracePt t="139183" x="911225" y="5781675"/>
          <p14:tracePt t="139199" x="911225" y="5791200"/>
          <p14:tracePt t="139216" x="923925" y="5797550"/>
          <p14:tracePt t="139233" x="927100" y="5807075"/>
          <p14:tracePt t="139250" x="933450" y="5807075"/>
          <p14:tracePt t="139267" x="936625" y="5810250"/>
          <p14:tracePt t="139284" x="952500" y="5822950"/>
          <p14:tracePt t="139300" x="962025" y="5832475"/>
          <p14:tracePt t="139316" x="990600" y="5842000"/>
          <p14:tracePt t="139333" x="1047750" y="5861050"/>
          <p14:tracePt t="139349" x="1069975" y="5880100"/>
          <p14:tracePt t="139366" x="1108075" y="5886450"/>
          <p14:tracePt t="139370" x="1120775" y="5886450"/>
          <p14:tracePt t="139384" x="1143000" y="5895975"/>
          <p14:tracePt t="139400" x="1171575" y="5902325"/>
          <p14:tracePt t="139416" x="1203325" y="5915025"/>
          <p14:tracePt t="139434" x="1295400" y="5943600"/>
          <p14:tracePt t="139449" x="1390650" y="5959475"/>
          <p14:tracePt t="139466" x="1479550" y="5981700"/>
          <p14:tracePt t="139483" x="1644650" y="6007100"/>
          <p14:tracePt t="139499" x="1749425" y="6007100"/>
          <p14:tracePt t="139516" x="1851025" y="6007100"/>
          <p14:tracePt t="139533" x="1958975" y="6007100"/>
          <p14:tracePt t="139550" x="2051050" y="6022975"/>
          <p14:tracePt t="139567" x="2181225" y="6038850"/>
          <p14:tracePt t="139583" x="2368550" y="6064250"/>
          <p14:tracePt t="139599" x="2530475" y="6083300"/>
          <p14:tracePt t="139615" x="2705100" y="6111875"/>
          <p14:tracePt t="139633" x="2924175" y="6121400"/>
          <p14:tracePt t="139649" x="3073400" y="6121400"/>
          <p14:tracePt t="139665" x="3200400" y="6115050"/>
          <p14:tracePt t="139683" x="3397250" y="6089650"/>
          <p14:tracePt t="139699" x="3581400" y="6089650"/>
          <p14:tracePt t="139716" x="3740150" y="6089650"/>
          <p14:tracePt t="139733" x="4076700" y="6124575"/>
          <p14:tracePt t="139749" x="4283075" y="6143625"/>
          <p14:tracePt t="139765" x="4549775" y="6162675"/>
          <p14:tracePt t="139783" x="4822825" y="6181725"/>
          <p14:tracePt t="139799" x="5006975" y="6191250"/>
          <p14:tracePt t="139816" x="5124450" y="6207125"/>
          <p14:tracePt t="139833" x="5289550" y="6232525"/>
          <p14:tracePt t="139850" x="5419725" y="6257925"/>
          <p14:tracePt t="139866" x="5540375" y="6292850"/>
          <p14:tracePt t="139869" x="5600700" y="6308725"/>
          <p14:tracePt t="139884" x="5721350" y="6334125"/>
          <p14:tracePt t="139899" x="5870575" y="6353175"/>
          <p14:tracePt t="139916" x="6000750" y="6362700"/>
          <p14:tracePt t="139933" x="6130925" y="6350000"/>
          <p14:tracePt t="139949" x="6216650" y="6334125"/>
          <p14:tracePt t="139966" x="6280150" y="6321425"/>
          <p14:tracePt t="139984" x="6343650" y="6292850"/>
          <p14:tracePt t="140000" x="6391275" y="6280150"/>
          <p14:tracePt t="140016" x="6413500" y="6270625"/>
          <p14:tracePt t="140033" x="6445250" y="6257925"/>
          <p14:tracePt t="140049" x="6454775" y="6254750"/>
          <p14:tracePt t="140066" x="6467475" y="6238875"/>
          <p14:tracePt t="140083" x="6480175" y="6223000"/>
          <p14:tracePt t="140100" x="6480175" y="6200775"/>
          <p14:tracePt t="140117" x="6477000" y="6165850"/>
          <p14:tracePt t="140134" x="6454775" y="6121400"/>
          <p14:tracePt t="140150" x="6423025" y="6089650"/>
          <p14:tracePt t="140166" x="6388100" y="6057900"/>
          <p14:tracePt t="140183" x="6315075" y="6016625"/>
          <p14:tracePt t="140199" x="6245225" y="5978525"/>
          <p14:tracePt t="140215" x="6143625" y="5927725"/>
          <p14:tracePt t="140233" x="5965825" y="5876925"/>
          <p14:tracePt t="140250" x="5876925" y="5854700"/>
          <p14:tracePt t="140267" x="5759450" y="5829300"/>
          <p14:tracePt t="140283" x="5581650" y="5810250"/>
          <p14:tracePt t="140300" x="5480050" y="5810250"/>
          <p14:tracePt t="140316" x="5384800" y="5803900"/>
          <p14:tracePt t="140333" x="5162550" y="5778500"/>
          <p14:tracePt t="140349" x="5019675" y="5730875"/>
          <p14:tracePt t="140366" x="4876800" y="5695950"/>
          <p14:tracePt t="140368" x="4794250" y="5680075"/>
          <p14:tracePt t="140383" x="4654550" y="5641975"/>
          <p14:tracePt t="140399" x="4537075" y="5626100"/>
          <p14:tracePt t="140416" x="4438650" y="5610225"/>
          <p14:tracePt t="140432" x="4308475" y="5594350"/>
          <p14:tracePt t="140450" x="4225925" y="5594350"/>
          <p14:tracePt t="140466" x="4143375" y="5594350"/>
          <p14:tracePt t="140482" x="4025900" y="5594350"/>
          <p14:tracePt t="140499" x="3933825" y="5594350"/>
          <p14:tracePt t="140516" x="3825875" y="5607050"/>
          <p14:tracePt t="140532" x="3695700" y="5622925"/>
          <p14:tracePt t="140549" x="3632200" y="5638800"/>
          <p14:tracePt t="140568" x="3568700" y="5645150"/>
          <p14:tracePt t="140583" x="3505200" y="5651500"/>
          <p14:tracePt t="140599" x="3470275" y="5651500"/>
          <p14:tracePt t="140616" x="3425825" y="5651500"/>
          <p14:tracePt t="140632" x="3362325" y="5651500"/>
          <p14:tracePt t="140649" x="3321050" y="5651500"/>
          <p14:tracePt t="140666" x="3273425" y="5670550"/>
          <p14:tracePt t="140683" x="3200400" y="5689600"/>
          <p14:tracePt t="140699" x="3155950" y="5702300"/>
          <p14:tracePt t="140716" x="3124200" y="5715000"/>
          <p14:tracePt t="140733" x="3089275" y="5737225"/>
          <p14:tracePt t="140749" x="3057525" y="5737225"/>
          <p14:tracePt t="140766" x="3038475" y="5737225"/>
          <p14:tracePt t="140782" x="2997200" y="5737225"/>
          <p14:tracePt t="140799" x="2974975" y="5737225"/>
          <p14:tracePt t="140816" x="2946400" y="5737225"/>
          <p14:tracePt t="140832" x="2911475" y="5749925"/>
          <p14:tracePt t="140849" x="2882900" y="5749925"/>
          <p14:tracePt t="140866" x="2873375" y="5759450"/>
          <p14:tracePt t="140870" x="2867025" y="5765800"/>
          <p14:tracePt t="150384" x="2933700" y="5778500"/>
          <p14:tracePt t="150391" x="3028950" y="5797550"/>
          <p14:tracePt t="150399" x="3133725" y="5826125"/>
          <p14:tracePt t="150415" x="3355975" y="5905500"/>
          <p14:tracePt t="150432" x="3629025" y="6026150"/>
          <p14:tracePt t="150450" x="3765550" y="6089650"/>
          <p14:tracePt t="150482" x="3889375" y="6153150"/>
          <p14:tracePt t="150515" x="3898900" y="6172200"/>
          <p14:tracePt t="150532" x="3892550" y="6181725"/>
          <p14:tracePt t="150549" x="3863975" y="6181725"/>
          <p14:tracePt t="150566" x="3768725" y="6169025"/>
          <p14:tracePt t="150582" x="3511550" y="6115050"/>
          <p14:tracePt t="150599" x="3302000" y="6057900"/>
          <p14:tracePt t="150615" x="3070225" y="5997575"/>
          <p14:tracePt t="150632" x="2768600" y="5934075"/>
          <p14:tracePt t="150648" x="2584450" y="5905500"/>
          <p14:tracePt t="150665" x="2419350" y="5876925"/>
          <p14:tracePt t="150682" x="2235200" y="5861050"/>
          <p14:tracePt t="150698" x="2117725" y="5861050"/>
          <p14:tracePt t="150715" x="2035175" y="5861050"/>
          <p14:tracePt t="150733" x="1968500" y="5861050"/>
          <p14:tracePt t="150749" x="1943100" y="5867400"/>
          <p14:tracePt t="150765" x="1914525" y="5873750"/>
          <p14:tracePt t="150782" x="1898650" y="5889625"/>
          <p14:tracePt t="150798" x="1889125" y="5899150"/>
          <p14:tracePt t="150815" x="1873250" y="5911850"/>
          <p14:tracePt t="150832" x="1873250" y="5943600"/>
          <p14:tracePt t="150849" x="1876425" y="5965825"/>
          <p14:tracePt t="150865" x="1895475" y="5997575"/>
          <p14:tracePt t="150882" x="1917700" y="6032500"/>
          <p14:tracePt t="150899" x="1930400" y="6064250"/>
          <p14:tracePt t="150915" x="1949450" y="6080125"/>
          <p14:tracePt t="150932" x="1962150" y="6096000"/>
          <p14:tracePt t="150948" x="1978025" y="6102350"/>
          <p14:tracePt t="150965" x="2006600" y="6102350"/>
          <p14:tracePt t="150982" x="2079625" y="6089650"/>
          <p14:tracePt t="150998" x="2168525" y="6051550"/>
          <p14:tracePt t="151015" x="2327275" y="5965825"/>
          <p14:tracePt t="151018" x="2400300" y="5921375"/>
          <p14:tracePt t="151031" x="2559050" y="5829300"/>
          <p14:tracePt t="151048" x="2746375" y="5743575"/>
          <p14:tracePt t="151064" x="2914650" y="5686425"/>
          <p14:tracePt t="151082" x="3101975" y="5645150"/>
          <p14:tracePt t="151098" x="3209925" y="5635625"/>
          <p14:tracePt t="151115" x="3260725" y="5635625"/>
          <p14:tracePt t="151132" x="3324225" y="5635625"/>
          <p14:tracePt t="151149" x="3340100" y="5635625"/>
          <p14:tracePt t="151182" x="3336925" y="5651500"/>
          <p14:tracePt t="151199" x="3321050" y="5664200"/>
          <p14:tracePt t="151215" x="3298825" y="5673725"/>
          <p14:tracePt t="151232" x="3235325" y="5692775"/>
          <p14:tracePt t="151248" x="3155950" y="5734050"/>
          <p14:tracePt t="151265" x="3067050" y="5765800"/>
          <p14:tracePt t="151281" x="2917825" y="5822950"/>
          <p14:tracePt t="151298" x="2841625" y="5854700"/>
          <p14:tracePt t="151315" x="2755900" y="5876925"/>
          <p14:tracePt t="151332" x="2647950" y="5886450"/>
          <p14:tracePt t="151348" x="2593975" y="5886450"/>
          <p14:tracePt t="151365" x="2565400" y="5886450"/>
          <p14:tracePt t="151381" x="2540000" y="5886450"/>
          <p14:tracePt t="151397" x="2530475" y="5873750"/>
          <p14:tracePt t="151415" x="2520950" y="5864225"/>
          <p14:tracePt t="151431" x="2520950" y="5854700"/>
          <p14:tracePt t="151449" x="2520950" y="5842000"/>
          <p14:tracePt t="151466" x="2559050" y="5832475"/>
          <p14:tracePt t="151482" x="2641600" y="5794375"/>
          <p14:tracePt t="151498" x="2695575" y="5781675"/>
          <p14:tracePt t="151515" x="2727325" y="5768975"/>
          <p14:tracePt t="151531" x="2774950" y="5768975"/>
          <p14:tracePt t="151548" x="2790825" y="5768975"/>
          <p14:tracePt t="151565" x="2803525" y="5768975"/>
          <p14:tracePt t="151582" x="2819400" y="5781675"/>
          <p14:tracePt t="151598" x="2828925" y="5791200"/>
          <p14:tracePt t="163168" x="2854325" y="5822950"/>
          <p14:tracePt t="163175" x="2930525" y="5889625"/>
          <p14:tracePt t="163182" x="3025775" y="5946775"/>
          <p14:tracePt t="163198" x="3232150" y="6073775"/>
          <p14:tracePt t="163214" x="3530600" y="6200775"/>
          <p14:tracePt t="163219" x="3695700" y="6248400"/>
          <p14:tracePt t="163231" x="3905250" y="6315075"/>
          <p14:tracePt t="163248" x="4137025" y="6353175"/>
          <p14:tracePt t="163280" x="4533900" y="6416675"/>
          <p14:tracePt t="163317" x="4724400" y="6461125"/>
          <p14:tracePt t="163331" x="4768850" y="6473825"/>
          <p14:tracePt t="163347" x="4797425" y="6480175"/>
          <p14:tracePt t="163364" x="4822825" y="6486525"/>
          <p14:tracePt t="163381" x="4835525" y="6486525"/>
          <p14:tracePt t="163431" x="4829175" y="6486525"/>
          <p14:tracePt t="163437" x="4826000" y="6486525"/>
          <p14:tracePt t="163446" x="4819650" y="6486525"/>
          <p14:tracePt t="163464" x="4803775" y="6486525"/>
          <p14:tracePt t="163481" x="4778375" y="6486525"/>
          <p14:tracePt t="163497" x="4762500" y="6486525"/>
          <p14:tracePt t="163514" x="4746625" y="6486525"/>
          <p14:tracePt t="163531" x="4733925" y="6486525"/>
          <p14:tracePt t="163547" x="4724400" y="6486525"/>
          <p14:tracePt t="163563" x="4711700" y="6492875"/>
          <p14:tracePt t="163580" x="4711700" y="6505575"/>
          <p14:tracePt t="163596" x="4711700" y="6515100"/>
          <p14:tracePt t="163646" x="4702175" y="6515100"/>
          <p14:tracePt t="163660" x="4695825" y="6515100"/>
          <p14:tracePt t="163666" x="4692650" y="6515100"/>
          <p14:tracePt t="163681" x="4686300" y="65151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AB039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4981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ZoneTexte 2"/>
          <p:cNvSpPr txBox="1">
            <a:spLocks noChangeArrowheads="1"/>
          </p:cNvSpPr>
          <p:nvPr/>
        </p:nvSpPr>
        <p:spPr bwMode="auto">
          <a:xfrm>
            <a:off x="6286500" y="2428875"/>
            <a:ext cx="28575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Exemple d’une </a:t>
            </a:r>
            <a:r>
              <a:rPr lang="fr-FR" altLang="fr-FR" sz="3200" b="1"/>
              <a:t>planche </a:t>
            </a:r>
          </a:p>
          <a:p>
            <a:pPr eaLnBrk="1" hangingPunct="1"/>
            <a:r>
              <a:rPr lang="fr-FR" altLang="fr-FR" sz="3200" b="1"/>
              <a:t>d’herbier</a:t>
            </a:r>
          </a:p>
        </p:txBody>
      </p:sp>
      <p:pic>
        <p:nvPicPr>
          <p:cNvPr id="2048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68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8" x="4641850" y="6505575"/>
          <p14:tracePt t="1874" x="4546600" y="6477000"/>
          <p14:tracePt t="1881" x="4451350" y="6429375"/>
          <p14:tracePt t="1896" x="4140200" y="6299200"/>
          <p14:tracePt t="1916" x="3584575" y="6099175"/>
          <p14:tracePt t="1938" x="3019425" y="5921375"/>
          <p14:tracePt t="1963" x="2479675" y="5762625"/>
          <p14:tracePt t="1997" x="1511300" y="5454650"/>
          <p14:tracePt t="2014" x="1216025" y="5387975"/>
          <p14:tracePt t="2032" x="711200" y="5365750"/>
          <p14:tracePt t="2047" x="482600" y="5365750"/>
          <p14:tracePt t="2068" x="152400" y="5368925"/>
          <p14:tracePt t="2079" x="63500" y="5368925"/>
          <p14:tracePt t="3609" x="403225" y="2949575"/>
          <p14:tracePt t="3617" x="777875" y="3222625"/>
          <p14:tracePt t="3631" x="1622425" y="3873500"/>
          <p14:tracePt t="3651" x="2724150" y="4683125"/>
          <p14:tracePt t="3667" x="3289300" y="5105400"/>
          <p14:tracePt t="3688" x="3952875" y="5711825"/>
          <p14:tracePt t="3713" x="4289425" y="6003925"/>
          <p14:tracePt t="3747" x="4660900" y="6292850"/>
          <p14:tracePt t="3763" x="4724400" y="6305550"/>
          <p14:tracePt t="3780" x="4765675" y="6299200"/>
          <p14:tracePt t="3795" x="4800600" y="6238875"/>
          <p14:tracePt t="3812" x="4822825" y="6175375"/>
          <p14:tracePt t="3828" x="4810125" y="5997575"/>
          <p14:tracePt t="3844" x="4733925" y="5810250"/>
          <p14:tracePt t="3861" x="4610100" y="5661025"/>
          <p14:tracePt t="3879" x="4235450" y="5235575"/>
          <p14:tracePt t="3895" x="3886200" y="4908550"/>
          <p14:tracePt t="3915" x="3394075" y="4305300"/>
          <p14:tracePt t="3931" x="3057525" y="3835400"/>
          <p14:tracePt t="3947" x="2895600" y="3597275"/>
          <p14:tracePt t="3963" x="2711450" y="3336925"/>
          <p14:tracePt t="3980" x="2530475" y="3076575"/>
          <p14:tracePt t="3996" x="2419350" y="2927350"/>
          <p14:tracePt t="4013" x="2295525" y="2755900"/>
          <p14:tracePt t="4029" x="2085975" y="2498725"/>
          <p14:tracePt t="4047" x="1905000" y="2222500"/>
          <p14:tracePt t="4050" x="1857375" y="2117725"/>
          <p14:tracePt t="4064" x="1809750" y="2032000"/>
          <p14:tracePt t="4085" x="1660525" y="1647825"/>
          <p14:tracePt t="4095" x="1577975" y="1511300"/>
          <p14:tracePt t="4113" x="1489075" y="1387475"/>
          <p14:tracePt t="4128" x="1333500" y="1196975"/>
          <p14:tracePt t="4145" x="1238250" y="1098550"/>
          <p14:tracePt t="4162" x="1143000" y="1009650"/>
          <p14:tracePt t="4179" x="1028700" y="835025"/>
          <p14:tracePt t="4195" x="984250" y="692150"/>
          <p14:tracePt t="4212" x="974725" y="596900"/>
          <p14:tracePt t="4229" x="984250" y="508000"/>
          <p14:tracePt t="4245" x="1016000" y="441325"/>
          <p14:tracePt t="4261" x="1028700" y="396875"/>
          <p14:tracePt t="4278" x="1073150" y="346075"/>
          <p14:tracePt t="4295" x="1114425" y="307975"/>
          <p14:tracePt t="4311" x="1171575" y="269875"/>
          <p14:tracePt t="4329" x="1250950" y="196850"/>
          <p14:tracePt t="4344" x="1295400" y="146050"/>
          <p14:tracePt t="4361" x="1320800" y="92075"/>
          <p14:tracePt t="4378" x="1333500" y="22225"/>
          <p14:tracePt t="4394" x="1330325" y="0"/>
          <p14:tracePt t="4412" x="1320800" y="0"/>
          <p14:tracePt t="4430" x="1304925" y="0"/>
          <p14:tracePt t="4445" x="1289050" y="0"/>
          <p14:tracePt t="4462" x="1279525" y="0"/>
          <p14:tracePt t="4479" x="1257300" y="0"/>
          <p14:tracePt t="4495" x="1228725" y="3175"/>
          <p14:tracePt t="4511" x="1181100" y="22225"/>
          <p14:tracePt t="4528" x="1076325" y="66675"/>
          <p14:tracePt t="4544" x="1019175" y="104775"/>
          <p14:tracePt t="4561" x="981075" y="130175"/>
          <p14:tracePt t="4579" x="920750" y="168275"/>
          <p14:tracePt t="4595" x="873125" y="196850"/>
          <p14:tracePt t="4612" x="819150" y="215900"/>
          <p14:tracePt t="4629" x="723900" y="260350"/>
          <p14:tracePt t="4645" x="676275" y="285750"/>
          <p14:tracePt t="4661" x="650875" y="317500"/>
          <p14:tracePt t="4679" x="612775" y="384175"/>
          <p14:tracePt t="4695" x="606425" y="434975"/>
          <p14:tracePt t="4712" x="609600" y="473075"/>
          <p14:tracePt t="4729" x="654050" y="574675"/>
          <p14:tracePt t="4745" x="685800" y="663575"/>
          <p14:tracePt t="4762" x="727075" y="752475"/>
          <p14:tracePt t="4779" x="781050" y="860425"/>
          <p14:tracePt t="4795" x="809625" y="939800"/>
          <p14:tracePt t="4811" x="844550" y="1069975"/>
          <p14:tracePt t="4829" x="914400" y="1250950"/>
          <p14:tracePt t="4845" x="965200" y="1352550"/>
          <p14:tracePt t="4861" x="1009650" y="1485900"/>
          <p14:tracePt t="4879" x="1063625" y="1689100"/>
          <p14:tracePt t="4895" x="1069975" y="1816100"/>
          <p14:tracePt t="4912" x="1069975" y="1997075"/>
          <p14:tracePt t="4928" x="1066800" y="2251075"/>
          <p14:tracePt t="4944" x="1066800" y="2454275"/>
          <p14:tracePt t="4961" x="1066800" y="2625725"/>
          <p14:tracePt t="4979" x="1066800" y="2886075"/>
          <p14:tracePt t="4995" x="1066800" y="3057525"/>
          <p14:tracePt t="5012" x="1047750" y="3187700"/>
          <p14:tracePt t="5029" x="1012825" y="3441700"/>
          <p14:tracePt t="5045" x="993775" y="3594100"/>
          <p14:tracePt t="5062" x="974725" y="3765550"/>
          <p14:tracePt t="5066" x="974725" y="3844925"/>
          <p14:tracePt t="5078" x="974725" y="3994150"/>
          <p14:tracePt t="5095" x="981075" y="4156075"/>
          <p14:tracePt t="5111" x="1000125" y="4330700"/>
          <p14:tracePt t="5129" x="1016000" y="4537075"/>
          <p14:tracePt t="5145" x="1044575" y="4689475"/>
          <p14:tracePt t="5162" x="1054100" y="4851400"/>
          <p14:tracePt t="5179" x="1069975" y="5038725"/>
          <p14:tracePt t="5195" x="1085850" y="5187950"/>
          <p14:tracePt t="5211" x="1104900" y="5318125"/>
          <p14:tracePt t="5228" x="1162050" y="5476875"/>
          <p14:tracePt t="5245" x="1203325" y="5578475"/>
          <p14:tracePt t="5261" x="1235075" y="5667375"/>
          <p14:tracePt t="5278" x="1266825" y="5768975"/>
          <p14:tracePt t="5586" x="1235075" y="5819775"/>
          <p14:tracePt t="5593" x="1196975" y="5905500"/>
          <p14:tracePt t="5600" x="1158875" y="5997575"/>
          <p14:tracePt t="5611" x="1143000" y="6092825"/>
          <p14:tracePt t="5628" x="1133475" y="6286500"/>
          <p14:tracePt t="5644" x="1139825" y="6426200"/>
          <p14:tracePt t="5661" x="1155700" y="6521450"/>
          <p14:tracePt t="5864" x="2279650" y="6854825"/>
          <p14:tracePt t="5879" x="2489200" y="6854825"/>
          <p14:tracePt t="5895" x="2698750" y="6854825"/>
          <p14:tracePt t="5911" x="2978150" y="6854825"/>
          <p14:tracePt t="5928" x="3321050" y="6854825"/>
          <p14:tracePt t="5944" x="3587750" y="6854825"/>
          <p14:tracePt t="5962" x="3867150" y="6854825"/>
          <p14:tracePt t="5979" x="4314825" y="6854825"/>
          <p14:tracePt t="5995" x="4629150" y="6854825"/>
          <p14:tracePt t="6012" x="4930775" y="6854825"/>
          <p14:tracePt t="6028" x="5321300" y="6854825"/>
          <p14:tracePt t="6045" x="5600700" y="6854825"/>
          <p14:tracePt t="6061" x="5807075" y="6838950"/>
          <p14:tracePt t="6078" x="6105525" y="6813550"/>
          <p14:tracePt t="6094" x="6267450" y="6794500"/>
          <p14:tracePt t="6112" x="6429375" y="6765925"/>
          <p14:tracePt t="6129" x="6648450" y="6759575"/>
          <p14:tracePt t="6145" x="6743700" y="6759575"/>
          <p14:tracePt t="6162" x="6804025" y="6759575"/>
          <p14:tracePt t="6178" x="6861175" y="6740525"/>
          <p14:tracePt t="6195" x="6877050" y="6727825"/>
          <p14:tracePt t="6211" x="6896100" y="6689725"/>
          <p14:tracePt t="6228" x="6915150" y="6626225"/>
          <p14:tracePt t="6245" x="6915150" y="6597650"/>
          <p14:tracePt t="6262" x="6921500" y="6565900"/>
          <p14:tracePt t="6278" x="6927850" y="6534150"/>
          <p14:tracePt t="6295" x="6940550" y="6496050"/>
          <p14:tracePt t="6311" x="6946900" y="6381750"/>
          <p14:tracePt t="6328" x="6902450" y="6137275"/>
          <p14:tracePt t="6347" x="6810375" y="5813425"/>
          <p14:tracePt t="6361" x="6711950" y="5464175"/>
          <p14:tracePt t="6380" x="6527800" y="4832350"/>
          <p14:tracePt t="6396" x="6391275" y="4365625"/>
          <p14:tracePt t="6413" x="6251575" y="3724275"/>
          <p14:tracePt t="6431" x="6175375" y="3317875"/>
          <p14:tracePt t="6447" x="6121400" y="2828925"/>
          <p14:tracePt t="6463" x="6054725" y="2035175"/>
          <p14:tracePt t="6479" x="6013450" y="1533525"/>
          <p14:tracePt t="6496" x="5981700" y="1289050"/>
          <p14:tracePt t="6513" x="5943600" y="977900"/>
          <p14:tracePt t="6528" x="5930900" y="892175"/>
          <p14:tracePt t="6544" x="5930900" y="812800"/>
          <p14:tracePt t="6562" x="5930900" y="695325"/>
          <p14:tracePt t="6578" x="5959475" y="530225"/>
          <p14:tracePt t="6595" x="5959475" y="447675"/>
          <p14:tracePt t="6611" x="5969000" y="352425"/>
          <p14:tracePt t="6628" x="5969000" y="254000"/>
          <p14:tracePt t="6644" x="5969000" y="225425"/>
          <p14:tracePt t="6661" x="5969000" y="209550"/>
          <p14:tracePt t="6678" x="5969000" y="200025"/>
          <p14:tracePt t="6713" x="5969000" y="196850"/>
          <p14:tracePt t="6756" x="5965825" y="196850"/>
          <p14:tracePt t="6762" x="5956300" y="196850"/>
          <p14:tracePt t="6778" x="5930900" y="238125"/>
          <p14:tracePt t="6794" x="5854700" y="330200"/>
          <p14:tracePt t="6811" x="5686425" y="603250"/>
          <p14:tracePt t="6828" x="5289550" y="1187450"/>
          <p14:tracePt t="6845" x="5032375" y="1524000"/>
          <p14:tracePt t="6864" x="4584700" y="2028825"/>
          <p14:tracePt t="6880" x="4349750" y="2241550"/>
          <p14:tracePt t="6895" x="4054475" y="2473325"/>
          <p14:tracePt t="6912" x="3584575" y="2797175"/>
          <p14:tracePt t="6930" x="3222625" y="3003550"/>
          <p14:tracePt t="6946" x="2898775" y="3200400"/>
          <p14:tracePt t="6963" x="2403475" y="3543300"/>
          <p14:tracePt t="6980" x="2127250" y="3717925"/>
          <p14:tracePt t="6996" x="1955800" y="3838575"/>
          <p14:tracePt t="7012" x="1800225" y="3952875"/>
          <p14:tracePt t="7028" x="1720850" y="4006850"/>
          <p14:tracePt t="7044" x="1651000" y="4048125"/>
          <p14:tracePt t="7062" x="1546225" y="4092575"/>
          <p14:tracePt t="7078" x="1482725" y="4105275"/>
          <p14:tracePt t="7095" x="1428750" y="4105275"/>
          <p14:tracePt t="7099" x="1409700" y="4105275"/>
          <p14:tracePt t="7113" x="1381125" y="4102100"/>
          <p14:tracePt t="7128" x="1355725" y="4086225"/>
          <p14:tracePt t="7144" x="1327150" y="4010025"/>
          <p14:tracePt t="7162" x="1330325" y="3835400"/>
          <p14:tracePt t="7178" x="1358900" y="3619500"/>
          <p14:tracePt t="7194" x="1358900" y="3435350"/>
          <p14:tracePt t="7212" x="1352550" y="3149600"/>
          <p14:tracePt t="7230" x="1327150" y="3022600"/>
          <p14:tracePt t="7245" x="1314450" y="2946400"/>
          <p14:tracePt t="7262" x="1292225" y="2835275"/>
          <p14:tracePt t="7278" x="1292225" y="2743200"/>
          <p14:tracePt t="7294" x="1295400" y="2647950"/>
          <p14:tracePt t="7311" x="1311275" y="2562225"/>
          <p14:tracePt t="7328" x="1368425" y="2400300"/>
          <p14:tracePt t="7344" x="1403350" y="2292350"/>
          <p14:tracePt t="7362" x="1441450" y="2165350"/>
          <p14:tracePt t="7378" x="1454150" y="2127250"/>
          <p14:tracePt t="7395" x="1466850" y="2082800"/>
          <p14:tracePt t="7411" x="1489075" y="1990725"/>
          <p14:tracePt t="7428" x="1511300" y="1882775"/>
          <p14:tracePt t="7444" x="1530350" y="1774825"/>
          <p14:tracePt t="7462" x="1552575" y="1631950"/>
          <p14:tracePt t="7478" x="1568450" y="1536700"/>
          <p14:tracePt t="7495" x="1593850" y="1447800"/>
          <p14:tracePt t="7512" x="1612900" y="1374775"/>
          <p14:tracePt t="7528" x="1625600" y="1336675"/>
          <p14:tracePt t="7545" x="1651000" y="1304925"/>
          <p14:tracePt t="7561" x="1695450" y="1209675"/>
          <p14:tracePt t="7578" x="1736725" y="1108075"/>
          <p14:tracePt t="7594" x="1762125" y="1012825"/>
          <p14:tracePt t="7612" x="1768475" y="933450"/>
          <p14:tracePt t="7628" x="1768475" y="901700"/>
          <p14:tracePt t="7645" x="1768475" y="885825"/>
          <p14:tracePt t="7662" x="1768475" y="873125"/>
          <p14:tracePt t="7694" x="1768475" y="866775"/>
          <p14:tracePt t="7733" x="1765300" y="866775"/>
          <p14:tracePt t="7740" x="1762125" y="866775"/>
          <p14:tracePt t="7747" x="1755775" y="866775"/>
          <p14:tracePt t="7762" x="1746250" y="866775"/>
          <p14:tracePt t="7778" x="1730375" y="866775"/>
          <p14:tracePt t="7795" x="1720850" y="873125"/>
          <p14:tracePt t="7812" x="1692275" y="901700"/>
          <p14:tracePt t="7828" x="1644650" y="949325"/>
          <p14:tracePt t="7844" x="1603375" y="1000125"/>
          <p14:tracePt t="7861" x="1562100" y="1060450"/>
          <p14:tracePt t="7878" x="1536700" y="1082675"/>
          <p14:tracePt t="7895" x="1527175" y="1108075"/>
          <p14:tracePt t="7912" x="1508125" y="1149350"/>
          <p14:tracePt t="7928" x="1495425" y="1203325"/>
          <p14:tracePt t="7945" x="1495425" y="1263650"/>
          <p14:tracePt t="7961" x="1495425" y="1358900"/>
          <p14:tracePt t="7977" x="1495425" y="1419225"/>
          <p14:tracePt t="7994" x="1495425" y="1479550"/>
          <p14:tracePt t="8012" x="1508125" y="1609725"/>
          <p14:tracePt t="8028" x="1524000" y="1704975"/>
          <p14:tracePt t="8045" x="1539875" y="1800225"/>
          <p14:tracePt t="8062" x="1571625" y="1955800"/>
          <p14:tracePt t="8078" x="1590675" y="2108200"/>
          <p14:tracePt t="8094" x="1600200" y="2225675"/>
          <p14:tracePt t="8111" x="1606550" y="2400300"/>
          <p14:tracePt t="8127" x="1616075" y="2536825"/>
          <p14:tracePt t="8144" x="1631950" y="2632075"/>
          <p14:tracePt t="8161" x="1631950" y="2749550"/>
          <p14:tracePt t="8178" x="1631950" y="2822575"/>
          <p14:tracePt t="8195" x="1628775" y="2927350"/>
          <p14:tracePt t="8212" x="1587500" y="3051175"/>
          <p14:tracePt t="8228" x="1546225" y="3143250"/>
          <p14:tracePt t="8245" x="1514475" y="3241675"/>
          <p14:tracePt t="8261" x="1463675" y="3387725"/>
          <p14:tracePt t="8277" x="1447800" y="3486150"/>
          <p14:tracePt t="8294" x="1431925" y="3559175"/>
          <p14:tracePt t="8311" x="1403350" y="3673475"/>
          <p14:tracePt t="8327" x="1387475" y="3746500"/>
          <p14:tracePt t="8344" x="1371600" y="3832225"/>
          <p14:tracePt t="8361" x="1349375" y="3965575"/>
          <p14:tracePt t="8378" x="1339850" y="4083050"/>
          <p14:tracePt t="8394" x="1339850" y="4219575"/>
          <p14:tracePt t="8411" x="1339850" y="4359275"/>
          <p14:tracePt t="8427" x="1346200" y="4454525"/>
          <p14:tracePt t="8445" x="1346200" y="4537075"/>
          <p14:tracePt t="8462" x="1346200" y="4632325"/>
          <p14:tracePt t="8478" x="1346200" y="4683125"/>
          <p14:tracePt t="8495" x="1330325" y="4721225"/>
          <p14:tracePt t="8511" x="1308100" y="4813300"/>
          <p14:tracePt t="8528" x="1295400" y="4876800"/>
          <p14:tracePt t="8544" x="1282700" y="4940300"/>
          <p14:tracePt t="8561" x="1254125" y="5013325"/>
          <p14:tracePt t="8578" x="1241425" y="5051425"/>
          <p14:tracePt t="8595" x="1222375" y="5073650"/>
          <p14:tracePt t="8611" x="1177925" y="5118100"/>
          <p14:tracePt t="8628" x="1155700" y="5143500"/>
          <p14:tracePt t="8644" x="1123950" y="5175250"/>
          <p14:tracePt t="8661" x="1085850" y="5213350"/>
          <p14:tracePt t="8677" x="1060450" y="5260975"/>
          <p14:tracePt t="8694" x="1044575" y="5305425"/>
          <p14:tracePt t="8711" x="1028700" y="5353050"/>
          <p14:tracePt t="8728" x="1016000" y="5384800"/>
          <p14:tracePt t="8745" x="996950" y="5407025"/>
          <p14:tracePt t="8762" x="984250" y="5451475"/>
          <p14:tracePt t="8778" x="984250" y="5486400"/>
          <p14:tracePt t="8794" x="984250" y="5524500"/>
          <p14:tracePt t="8811" x="1000125" y="5588000"/>
          <p14:tracePt t="8827" x="1028700" y="5626100"/>
          <p14:tracePt t="8844" x="1050925" y="5651500"/>
          <p14:tracePt t="8862" x="1111250" y="5695950"/>
          <p14:tracePt t="8878" x="1168400" y="5730875"/>
          <p14:tracePt t="8895" x="1257300" y="5781675"/>
          <p14:tracePt t="8911" x="1374775" y="5835650"/>
          <p14:tracePt t="8928" x="1485900" y="5870575"/>
          <p14:tracePt t="8944" x="1584325" y="5902325"/>
          <p14:tracePt t="8961" x="1689100" y="5940425"/>
          <p14:tracePt t="8978" x="1743075" y="5949950"/>
          <p14:tracePt t="8995" x="1774825" y="5953125"/>
          <p14:tracePt t="9012" x="1793875" y="5965825"/>
          <p14:tracePt t="9029" x="1809750" y="5981700"/>
          <p14:tracePt t="9045" x="1841500" y="5988050"/>
          <p14:tracePt t="9061" x="1879600" y="5994400"/>
          <p14:tracePt t="9077" x="1917700" y="5994400"/>
          <p14:tracePt t="9094" x="1955800" y="5991225"/>
          <p14:tracePt t="9111" x="1990725" y="5965825"/>
          <p14:tracePt t="9128" x="2022475" y="5940425"/>
          <p14:tracePt t="9145" x="2047875" y="5902325"/>
          <p14:tracePt t="9162" x="2092325" y="5857875"/>
          <p14:tracePt t="9178" x="2117725" y="5816600"/>
          <p14:tracePt t="9194" x="2149475" y="5794375"/>
          <p14:tracePt t="9210" x="2216150" y="5740400"/>
          <p14:tracePt t="9228" x="2257425" y="5689600"/>
          <p14:tracePt t="9245" x="2308225" y="5648325"/>
          <p14:tracePt t="9261" x="2384425" y="5556250"/>
          <p14:tracePt t="9278" x="2413000" y="5499100"/>
          <p14:tracePt t="9295" x="2447925" y="5441950"/>
          <p14:tracePt t="9311" x="2495550" y="5387975"/>
          <p14:tracePt t="9328" x="2533650" y="5362575"/>
          <p14:tracePt t="9344" x="2600325" y="5318125"/>
          <p14:tracePt t="9361" x="2698750" y="5248275"/>
          <p14:tracePt t="9377" x="2765425" y="5219700"/>
          <p14:tracePt t="9394" x="2816225" y="5178425"/>
          <p14:tracePt t="9412" x="2889250" y="5095875"/>
          <p14:tracePt t="9428" x="2940050" y="5045075"/>
          <p14:tracePt t="9446" x="3038475" y="4975225"/>
          <p14:tracePt t="9461" x="3105150" y="4946650"/>
          <p14:tracePt t="9478" x="3149600" y="4933950"/>
          <p14:tracePt t="9494" x="3175000" y="4921250"/>
          <p14:tracePt t="9511" x="3190875" y="4886325"/>
          <p14:tracePt t="9528" x="3213100" y="4841875"/>
          <p14:tracePt t="9545" x="3235325" y="4775200"/>
          <p14:tracePt t="9561" x="3257550" y="4654550"/>
          <p14:tracePt t="9578" x="3270250" y="4600575"/>
          <p14:tracePt t="9595" x="3302000" y="4533900"/>
          <p14:tracePt t="9611" x="3314700" y="4505325"/>
          <p14:tracePt t="9627" x="3333750" y="4479925"/>
          <p14:tracePt t="9645" x="3352800" y="4441825"/>
          <p14:tracePt t="9662" x="3371850" y="4378325"/>
          <p14:tracePt t="9678" x="3378200" y="4340225"/>
          <p14:tracePt t="9696" x="3378200" y="4292600"/>
          <p14:tracePt t="9711" x="3378200" y="4283075"/>
          <p14:tracePt t="9728" x="3378200" y="4273550"/>
          <p14:tracePt t="9744" x="3387725" y="4251325"/>
          <p14:tracePt t="9761" x="3409950" y="4216400"/>
          <p14:tracePt t="9777" x="3409950" y="4187825"/>
          <p14:tracePt t="9794" x="3406775" y="4159250"/>
          <p14:tracePt t="9811" x="3355975" y="4064000"/>
          <p14:tracePt t="9828" x="3311525" y="4003675"/>
          <p14:tracePt t="9845" x="3263900" y="3937000"/>
          <p14:tracePt t="9861" x="3232150" y="3895725"/>
          <p14:tracePt t="9878" x="3219450" y="3873500"/>
          <p14:tracePt t="9896" x="3206750" y="3829050"/>
          <p14:tracePt t="9912" x="3206750" y="3800475"/>
          <p14:tracePt t="9928" x="3206750" y="3778250"/>
          <p14:tracePt t="9945" x="3206750" y="3762375"/>
          <p14:tracePt t="9961" x="3206750" y="3743325"/>
          <p14:tracePt t="9978" x="3213100" y="3733800"/>
          <p14:tracePt t="9995" x="3241675" y="3717925"/>
          <p14:tracePt t="10011" x="3286125" y="3705225"/>
          <p14:tracePt t="10027" x="3340100" y="3683000"/>
          <p14:tracePt t="10045" x="3371850" y="3660775"/>
          <p14:tracePt t="10061" x="3384550" y="3616325"/>
          <p14:tracePt t="10078" x="3355975" y="3549650"/>
          <p14:tracePt t="10098" x="3251200" y="3444875"/>
          <p14:tracePt t="10111" x="3101975" y="3324225"/>
          <p14:tracePt t="10128" x="2974975" y="3194050"/>
          <p14:tracePt t="10144" x="2816225" y="3073400"/>
          <p14:tracePt t="10161" x="2701925" y="2994025"/>
          <p14:tracePt t="10178" x="2565400" y="2892425"/>
          <p14:tracePt t="10195" x="2374900" y="2727325"/>
          <p14:tracePt t="10212" x="2225675" y="2635250"/>
          <p14:tracePt t="10228" x="2101850" y="2565400"/>
          <p14:tracePt t="10245" x="2035175" y="2530475"/>
          <p14:tracePt t="10261" x="2009775" y="2520950"/>
          <p14:tracePt t="10278" x="2006600" y="2505075"/>
          <p14:tracePt t="10295" x="2025650" y="2476500"/>
          <p14:tracePt t="10314" x="2089150" y="2422525"/>
          <p14:tracePt t="10328" x="2162175" y="2349500"/>
          <p14:tracePt t="10345" x="2235200" y="2260600"/>
          <p14:tracePt t="10362" x="2276475" y="2219325"/>
          <p14:tracePt t="10378" x="2320925" y="2159000"/>
          <p14:tracePt t="10394" x="2384425" y="2041525"/>
          <p14:tracePt t="10411" x="2416175" y="1943100"/>
          <p14:tracePt t="10427" x="2422525" y="1847850"/>
          <p14:tracePt t="10445" x="2374900" y="1644650"/>
          <p14:tracePt t="10464" x="2279650" y="1454150"/>
          <p14:tracePt t="10478" x="2136775" y="1304925"/>
          <p14:tracePt t="10495" x="1920875" y="1076325"/>
          <p14:tracePt t="10511" x="1812925" y="962025"/>
          <p14:tracePt t="10530" x="1711325" y="873125"/>
          <p14:tracePt t="10544" x="1685925" y="850900"/>
          <p14:tracePt t="10561" x="1660525" y="838200"/>
          <p14:tracePt t="10577" x="1631950" y="819150"/>
          <p14:tracePt t="10595" x="1587500" y="803275"/>
          <p14:tracePt t="10611" x="1565275" y="790575"/>
          <p14:tracePt t="10628" x="1555750" y="781050"/>
          <p14:tracePt t="10632" x="1549400" y="768350"/>
          <p14:tracePt t="10645" x="1533525" y="758825"/>
          <p14:tracePt t="10661" x="1530350" y="758825"/>
          <p14:tracePt t="10731" x="1530350" y="762000"/>
          <p14:tracePt t="10738" x="1530350" y="765175"/>
          <p14:tracePt t="10745" x="1530350" y="777875"/>
          <p14:tracePt t="10760" x="1530350" y="787400"/>
          <p14:tracePt t="10777" x="1530350" y="796925"/>
          <p14:tracePt t="10795" x="1530350" y="841375"/>
          <p14:tracePt t="10811" x="1530350" y="895350"/>
          <p14:tracePt t="10827" x="1546225" y="949325"/>
          <p14:tracePt t="10844" x="1568450" y="1050925"/>
          <p14:tracePt t="10860" x="1593850" y="1149350"/>
          <p14:tracePt t="10877" x="1628775" y="1289050"/>
          <p14:tracePt t="10895" x="1654175" y="1479550"/>
          <p14:tracePt t="10911" x="1673225" y="1641475"/>
          <p14:tracePt t="10928" x="1689100" y="1781175"/>
          <p14:tracePt t="10945" x="1714500" y="1946275"/>
          <p14:tracePt t="10961" x="1714500" y="2060575"/>
          <p14:tracePt t="10978" x="1714500" y="2155825"/>
          <p14:tracePt t="10995" x="1695450" y="2254250"/>
          <p14:tracePt t="11011" x="1676400" y="2320925"/>
          <p14:tracePt t="11028" x="1644650" y="2387600"/>
          <p14:tracePt t="11045" x="1574800" y="2508250"/>
          <p14:tracePt t="11062" x="1530350" y="2619375"/>
          <p14:tracePt t="11078" x="1498600" y="2708275"/>
          <p14:tracePt t="11094" x="1460500" y="2832100"/>
          <p14:tracePt t="11110" x="1425575" y="2943225"/>
          <p14:tracePt t="11128" x="1393825" y="3028950"/>
          <p14:tracePt t="11130" x="1377950" y="3070225"/>
          <p14:tracePt t="11145" x="1346200" y="3168650"/>
          <p14:tracePt t="11161" x="1311275" y="3289300"/>
          <p14:tracePt t="11178" x="1266825" y="3409950"/>
          <p14:tracePt t="11195" x="1244600" y="3565525"/>
          <p14:tracePt t="11211" x="1244600" y="3670300"/>
          <p14:tracePt t="11228" x="1244600" y="3762375"/>
          <p14:tracePt t="11244" x="1244600" y="3879850"/>
          <p14:tracePt t="11260" x="1244600" y="3940175"/>
          <p14:tracePt t="11277" x="1244600" y="4000500"/>
          <p14:tracePt t="11294" x="1228725" y="4089400"/>
          <p14:tracePt t="11311" x="1216025" y="4149725"/>
          <p14:tracePt t="11328" x="1216025" y="4210050"/>
          <p14:tracePt t="11345" x="1216025" y="4289425"/>
          <p14:tracePt t="11362" x="1216025" y="4324350"/>
          <p14:tracePt t="11378" x="1216025" y="4346575"/>
          <p14:tracePt t="11394" x="1216025" y="4387850"/>
          <p14:tracePt t="11410" x="1206500" y="4403725"/>
          <p14:tracePt t="11427" x="1193800" y="4425950"/>
          <p14:tracePt t="11444" x="1184275" y="4460875"/>
          <p14:tracePt t="11460" x="1184275" y="4495800"/>
          <p14:tracePt t="11478" x="1184275" y="4549775"/>
          <p14:tracePt t="11495" x="1184275" y="4619625"/>
          <p14:tracePt t="11511" x="1184275" y="4670425"/>
          <p14:tracePt t="11528" x="1184275" y="4721225"/>
          <p14:tracePt t="11544" x="1177925" y="4816475"/>
          <p14:tracePt t="11560" x="1168400" y="4876800"/>
          <p14:tracePt t="11578" x="1168400" y="4937125"/>
          <p14:tracePt t="11595" x="1181100" y="5045075"/>
          <p14:tracePt t="11611" x="1212850" y="5143500"/>
          <p14:tracePt t="11628" x="1257300" y="5264150"/>
          <p14:tracePt t="11645" x="1289050" y="5387975"/>
          <p14:tracePt t="11660" x="1311275" y="5476875"/>
          <p14:tracePt t="11677" x="1336675" y="5572125"/>
          <p14:tracePt t="11694" x="1358900" y="5686425"/>
          <p14:tracePt t="11710" x="1371600" y="5730875"/>
          <p14:tracePt t="11728" x="1403350" y="5768975"/>
          <p14:tracePt t="11745" x="1457325" y="5829300"/>
          <p14:tracePt t="11761" x="1498600" y="5864225"/>
          <p14:tracePt t="11778" x="1514475" y="5873750"/>
          <p14:tracePt t="11794" x="1530350" y="5889625"/>
          <p14:tracePt t="12059" x="1584325" y="5876925"/>
          <p14:tracePt t="12066" x="1654175" y="5861050"/>
          <p14:tracePt t="12078" x="1727200" y="5842000"/>
          <p14:tracePt t="12094" x="1908175" y="5781675"/>
          <p14:tracePt t="12111" x="2054225" y="5718175"/>
          <p14:tracePt t="12128" x="2187575" y="5654675"/>
          <p14:tracePt t="12145" x="2419350" y="5508625"/>
          <p14:tracePt t="12162" x="2578100" y="5403850"/>
          <p14:tracePt t="12179" x="2768600" y="5260975"/>
          <p14:tracePt t="12194" x="2908300" y="5140325"/>
          <p14:tracePt t="12211" x="3013075" y="5032375"/>
          <p14:tracePt t="12227" x="3098800" y="4949825"/>
          <p14:tracePt t="12244" x="3222625" y="4781550"/>
          <p14:tracePt t="12260" x="3302000" y="4645025"/>
          <p14:tracePt t="12277" x="3368675" y="4552950"/>
          <p14:tracePt t="12294" x="3448050" y="4441825"/>
          <p14:tracePt t="12311" x="3505200" y="4368800"/>
          <p14:tracePt t="12328" x="3530600" y="4330700"/>
          <p14:tracePt t="12344" x="3562350" y="4267200"/>
          <p14:tracePt t="12360" x="3575050" y="4229100"/>
          <p14:tracePt t="12377" x="3575050" y="4184650"/>
          <p14:tracePt t="12394" x="3575050" y="4137025"/>
          <p14:tracePt t="12410" x="3575050" y="4092575"/>
          <p14:tracePt t="12428" x="3575050" y="4041775"/>
          <p14:tracePt t="12444" x="3571875" y="3962400"/>
          <p14:tracePt t="12461" x="3565525" y="3902075"/>
          <p14:tracePt t="12477" x="3543300" y="3844925"/>
          <p14:tracePt t="12494" x="3508375" y="3752850"/>
          <p14:tracePt t="12511" x="3435350" y="3597275"/>
          <p14:tracePt t="12529" x="3324225" y="3365500"/>
          <p14:tracePt t="12544" x="3238500" y="3187700"/>
          <p14:tracePt t="12561" x="3155950" y="3009900"/>
          <p14:tracePt t="12579" x="3060700" y="2854325"/>
          <p14:tracePt t="12595" x="2994025" y="2771775"/>
          <p14:tracePt t="12611" x="2914650" y="2657475"/>
          <p14:tracePt t="12627" x="2825750" y="2520950"/>
          <p14:tracePt t="12644" x="2676525" y="2381250"/>
          <p14:tracePt t="12660" x="2549525" y="2263775"/>
          <p14:tracePt t="12679" x="2374900" y="2079625"/>
          <p14:tracePt t="12695" x="2311400" y="2009775"/>
          <p14:tracePt t="12711" x="2260600" y="1958975"/>
          <p14:tracePt t="12728" x="2216150" y="1908175"/>
          <p14:tracePt t="12744" x="2190750" y="1866900"/>
          <p14:tracePt t="12761" x="2136775" y="1800225"/>
          <p14:tracePt t="12777" x="2089150" y="1720850"/>
          <p14:tracePt t="12794" x="2044700" y="1625600"/>
          <p14:tracePt t="12810" x="2032000" y="1603375"/>
          <p14:tracePt t="12829" x="2022475" y="1568450"/>
          <p14:tracePt t="12845" x="2022475" y="1558925"/>
          <p14:tracePt t="12861" x="2022475" y="1536700"/>
          <p14:tracePt t="12878" x="2041525" y="1485900"/>
          <p14:tracePt t="12894" x="2057400" y="1412875"/>
          <p14:tracePt t="12910" x="2057400" y="1339850"/>
          <p14:tracePt t="12927" x="2057400" y="1289050"/>
          <p14:tracePt t="12944" x="2047875" y="1231900"/>
          <p14:tracePt t="12961" x="2047875" y="1209675"/>
          <p14:tracePt t="12979" x="2041525" y="1177925"/>
          <p14:tracePt t="12995" x="2028825" y="1139825"/>
          <p14:tracePt t="13011" x="2000250" y="1082675"/>
          <p14:tracePt t="13028" x="1933575" y="1003300"/>
          <p14:tracePt t="13044" x="1882775" y="958850"/>
          <p14:tracePt t="13060" x="1835150" y="930275"/>
          <p14:tracePt t="13078" x="1793875" y="914400"/>
          <p14:tracePt t="13094" x="1784350" y="914400"/>
          <p14:tracePt t="13111" x="1774825" y="914400"/>
          <p14:tracePt t="13128" x="1758950" y="914400"/>
          <p14:tracePt t="13145" x="1746250" y="914400"/>
          <p14:tracePt t="13161" x="1736725" y="914400"/>
          <p14:tracePt t="13178" x="1720850" y="930275"/>
          <p14:tracePt t="13194" x="1708150" y="952500"/>
          <p14:tracePt t="13210" x="1695450" y="990600"/>
          <p14:tracePt t="13228" x="1676400" y="1054100"/>
          <p14:tracePt t="13244" x="1663700" y="1108075"/>
          <p14:tracePt t="13261" x="1641475" y="1184275"/>
          <p14:tracePt t="13278" x="1619250" y="1295400"/>
          <p14:tracePt t="13294" x="1606550" y="1358900"/>
          <p14:tracePt t="13311" x="1584325" y="1412875"/>
          <p14:tracePt t="13328" x="1530350" y="1520825"/>
          <p14:tracePt t="13343" x="1489075" y="1609725"/>
          <p14:tracePt t="13361" x="1466850" y="1708150"/>
          <p14:tracePt t="13378" x="1466850" y="1803400"/>
          <p14:tracePt t="13394" x="1466850" y="1854200"/>
          <p14:tracePt t="13411" x="1476375" y="1917700"/>
          <p14:tracePt t="13428" x="1476375" y="2003425"/>
          <p14:tracePt t="13444" x="1476375" y="2063750"/>
          <p14:tracePt t="13460" x="1473200" y="2124075"/>
          <p14:tracePt t="13478" x="1460500" y="2225675"/>
          <p14:tracePt t="13493" x="1460500" y="2349500"/>
          <p14:tracePt t="13511" x="1460500" y="2476500"/>
          <p14:tracePt t="13528" x="1479550" y="2632075"/>
          <p14:tracePt t="13544" x="1504950" y="2752725"/>
          <p14:tracePt t="13561" x="1524000" y="2879725"/>
          <p14:tracePt t="13578" x="1539875" y="3022600"/>
          <p14:tracePt t="13594" x="1539875" y="3149600"/>
          <p14:tracePt t="13611" x="1533525" y="3311525"/>
          <p14:tracePt t="13628" x="1524000" y="3552825"/>
          <p14:tracePt t="13644" x="1524000" y="3733800"/>
          <p14:tracePt t="13661" x="1524000" y="3870325"/>
          <p14:tracePt t="13678" x="1527175" y="4057650"/>
          <p14:tracePt t="13694" x="1536700" y="4175125"/>
          <p14:tracePt t="13711" x="1536700" y="4254500"/>
          <p14:tracePt t="13727" x="1536700" y="4314825"/>
          <p14:tracePt t="15551" x="1597025" y="4324350"/>
          <p14:tracePt t="15556" x="1698625" y="4343400"/>
          <p14:tracePt t="15563" x="1828800" y="4362450"/>
          <p14:tracePt t="15577" x="2101850" y="4425950"/>
          <p14:tracePt t="15595" x="2508250" y="4502150"/>
          <p14:tracePt t="15620" x="3117850" y="4625975"/>
          <p14:tracePt t="15646" x="3432175" y="4740275"/>
          <p14:tracePt t="15677" x="3933825" y="5010150"/>
          <p14:tracePt t="15695" x="4130675" y="5156200"/>
          <p14:tracePt t="15697" x="4216400" y="5232400"/>
          <p14:tracePt t="15712" x="4387850" y="5365750"/>
          <p14:tracePt t="15733" x="4600575" y="5530850"/>
          <p14:tracePt t="15746" x="4651375" y="5565775"/>
          <p14:tracePt t="15761" x="4714875" y="5629275"/>
          <p14:tracePt t="15777" x="4740275" y="5673725"/>
          <p14:tracePt t="15793" x="4740275" y="5683250"/>
          <p14:tracePt t="15810" x="4737100" y="5692775"/>
          <p14:tracePt t="15826" x="4686300" y="5718175"/>
          <p14:tracePt t="15843" x="4629150" y="5718175"/>
          <p14:tracePt t="15860" x="4546600" y="5718175"/>
          <p14:tracePt t="15877" x="4397375" y="5680075"/>
          <p14:tracePt t="15894" x="4298950" y="5645150"/>
          <p14:tracePt t="15912" x="4171950" y="5591175"/>
          <p14:tracePt t="15927" x="4073525" y="5556250"/>
          <p14:tracePt t="15943" x="3987800" y="5534025"/>
          <p14:tracePt t="15961" x="3886200" y="5518150"/>
          <p14:tracePt t="15977" x="3841750" y="5518150"/>
          <p14:tracePt t="15994" x="3813175" y="5518150"/>
          <p14:tracePt t="16012" x="3771900" y="5527675"/>
          <p14:tracePt t="16027" x="3746500" y="5546725"/>
          <p14:tracePt t="16044" x="3730625" y="5556250"/>
          <p14:tracePt t="16061" x="3714750" y="5572125"/>
          <p14:tracePt t="16077" x="3705225" y="5581650"/>
          <p14:tracePt t="16094" x="3695700" y="5610225"/>
          <p14:tracePt t="16111" x="3695700" y="5638800"/>
          <p14:tracePt t="16127" x="3695700" y="5702300"/>
          <p14:tracePt t="16144" x="3695700" y="5743575"/>
          <p14:tracePt t="16162" x="3667125" y="5826125"/>
          <p14:tracePt t="16178" x="3654425" y="5870575"/>
          <p14:tracePt t="16193" x="3641725" y="5908675"/>
          <p14:tracePt t="16210" x="3629025" y="5946775"/>
          <p14:tracePt t="16227" x="3613150" y="5988050"/>
          <p14:tracePt t="16243" x="3606800" y="6010275"/>
          <p14:tracePt t="16261" x="3594100" y="6045200"/>
          <p14:tracePt t="16277" x="3584575" y="6054725"/>
          <p14:tracePt t="16294" x="3581400" y="6064250"/>
          <p14:tracePt t="16311" x="3581400" y="6080125"/>
          <p14:tracePt t="16327" x="3581400" y="6096000"/>
          <p14:tracePt t="16344" x="3581400" y="6099175"/>
          <p14:tracePt t="16406" x="3581400" y="6086475"/>
          <p14:tracePt t="16412" x="3581400" y="6076950"/>
          <p14:tracePt t="16428" x="3594100" y="6038850"/>
          <p14:tracePt t="16445" x="3609975" y="5984875"/>
          <p14:tracePt t="16461" x="3635375" y="5911850"/>
          <p14:tracePt t="16477" x="3648075" y="5864225"/>
          <p14:tracePt t="16493" x="3660775" y="5842000"/>
          <p14:tracePt t="16511" x="3660775" y="5800725"/>
          <p14:tracePt t="16527" x="3660775" y="5778500"/>
          <p14:tracePt t="16544" x="3660775" y="5749925"/>
          <p14:tracePt t="16561" x="3660775" y="5730875"/>
          <p14:tracePt t="16578" x="3660775" y="5715000"/>
          <p14:tracePt t="16594" x="3660775" y="5705475"/>
          <p14:tracePt t="16610" x="3660775" y="5699125"/>
          <p14:tracePt t="16684" x="3660775" y="5702300"/>
          <p14:tracePt t="16691" x="3660775" y="5705475"/>
          <p14:tracePt t="16700" x="3660775" y="5711825"/>
          <p14:tracePt t="16711" x="3660775" y="5727700"/>
          <p14:tracePt t="16727" x="3657600" y="5737225"/>
          <p14:tracePt t="16744" x="3648075" y="5746750"/>
          <p14:tracePt t="16760" x="3629025" y="5762625"/>
          <p14:tracePt t="16777" x="3616325" y="5775325"/>
          <p14:tracePt t="16793" x="3606800" y="5791200"/>
          <p14:tracePt t="16811" x="3606800" y="5848350"/>
          <p14:tracePt t="16828" x="3606800" y="5905500"/>
          <p14:tracePt t="16844" x="3609975" y="5943600"/>
          <p14:tracePt t="16861" x="3629025" y="6010275"/>
          <p14:tracePt t="16877" x="3648075" y="6048375"/>
          <p14:tracePt t="16894" x="3660775" y="6080125"/>
          <p14:tracePt t="16911" x="3679825" y="6127750"/>
          <p14:tracePt t="16926" x="3692525" y="6165850"/>
          <p14:tracePt t="16943" x="3711575" y="6203950"/>
          <p14:tracePt t="16961" x="3724275" y="6261100"/>
          <p14:tracePt t="16978" x="3724275" y="6296025"/>
          <p14:tracePt t="16994" x="3724275" y="6311900"/>
          <p14:tracePt t="17011" x="3724275" y="6346825"/>
          <p14:tracePt t="17027" x="3724275" y="6356350"/>
          <p14:tracePt t="17043" x="3724275" y="6365875"/>
          <p14:tracePt t="17060" x="3724275" y="6384925"/>
          <p14:tracePt t="17076" x="3724275" y="6394450"/>
          <p14:tracePt t="17094" x="3724275" y="6416675"/>
          <p14:tracePt t="17111" x="3724275" y="6419850"/>
          <p14:tracePt t="17483" x="3721100" y="6451600"/>
          <p14:tracePt t="17490" x="3721100" y="6486525"/>
          <p14:tracePt t="17498" x="3721100" y="6511925"/>
          <p14:tracePt t="17511" x="3721100" y="6556375"/>
          <p14:tracePt t="17527" x="3721100" y="6578600"/>
          <p14:tracePt t="17544" x="3721100" y="6607175"/>
          <p14:tracePt t="17560" x="3711575" y="6635750"/>
          <p14:tracePt t="17593" x="3689350" y="6667500"/>
          <p14:tracePt t="17627" x="3657600" y="6692900"/>
          <p14:tracePt t="17644" x="3654425" y="6702425"/>
          <p14:tracePt t="17661" x="3654425" y="6711950"/>
          <p14:tracePt t="17677" x="3654425" y="6702425"/>
          <p14:tracePt t="17694" x="3654425" y="6673850"/>
          <p14:tracePt t="17710" x="3654425" y="6588125"/>
          <p14:tracePt t="17727" x="3654425" y="6537325"/>
          <p14:tracePt t="17743" x="3654425" y="6492875"/>
          <p14:tracePt t="17760" x="3648075" y="6435725"/>
          <p14:tracePt t="17776" x="3648075" y="6416675"/>
          <p14:tracePt t="17793" x="3651250" y="6378575"/>
          <p14:tracePt t="17810" x="3670300" y="6321425"/>
          <p14:tracePt t="17826" x="3689350" y="6289675"/>
          <p14:tracePt t="17843" x="3698875" y="6261100"/>
          <p14:tracePt t="17860" x="3705225" y="6232525"/>
          <p14:tracePt t="17877" x="3705225" y="6216650"/>
          <p14:tracePt t="17894" x="3705225" y="6207125"/>
          <p14:tracePt t="17911" x="3705225" y="6194425"/>
          <p14:tracePt t="17927" x="3705225" y="6181725"/>
          <p14:tracePt t="17944" x="3705225" y="6169025"/>
          <p14:tracePt t="17960" x="3721100" y="6140450"/>
          <p14:tracePt t="17976" x="3721100" y="6124575"/>
          <p14:tracePt t="17993" x="3721100" y="6096000"/>
          <p14:tracePt t="18011" x="3721100" y="6070600"/>
          <p14:tracePt t="18027" x="3721100" y="6042025"/>
          <p14:tracePt t="18044" x="3721100" y="6019800"/>
          <p14:tracePt t="18061" x="3721100" y="5978525"/>
          <p14:tracePt t="18077" x="3721100" y="5956300"/>
          <p14:tracePt t="18093" x="3721100" y="5921375"/>
          <p14:tracePt t="18110" x="3721100" y="5857875"/>
          <p14:tracePt t="18126" x="3721100" y="5807075"/>
          <p14:tracePt t="18143" x="3714750" y="5768975"/>
          <p14:tracePt t="18160" x="3702050" y="5727700"/>
          <p14:tracePt t="18176" x="3702050" y="5718175"/>
          <p14:tracePt t="18193" x="3702050" y="5711825"/>
          <p14:tracePt t="18211" x="3702050" y="5705475"/>
          <p14:tracePt t="18260" x="3708400" y="5705475"/>
          <p14:tracePt t="18267" x="3711575" y="5705475"/>
          <p14:tracePt t="18276" x="3721100" y="5705475"/>
          <p14:tracePt t="18294" x="3743325" y="5705475"/>
          <p14:tracePt t="18311" x="3806825" y="5715000"/>
          <p14:tracePt t="18327" x="3851275" y="5721350"/>
          <p14:tracePt t="18344" x="3905250" y="5721350"/>
          <p14:tracePt t="18361" x="3997325" y="5721350"/>
          <p14:tracePt t="18377" x="4067175" y="5721350"/>
          <p14:tracePt t="18394" x="4137025" y="5721350"/>
          <p14:tracePt t="18411" x="4222750" y="5730875"/>
          <p14:tracePt t="18427" x="4283075" y="5730875"/>
          <p14:tracePt t="18444" x="4349750" y="5730875"/>
          <p14:tracePt t="18461" x="4502150" y="5730875"/>
          <p14:tracePt t="18477" x="4594225" y="5730875"/>
          <p14:tracePt t="18494" x="4676775" y="5730875"/>
          <p14:tracePt t="18510" x="4816475" y="5730875"/>
          <p14:tracePt t="18527" x="4908550" y="5730875"/>
          <p14:tracePt t="18544" x="4981575" y="5737225"/>
          <p14:tracePt t="18561" x="5073650" y="5756275"/>
          <p14:tracePt t="18577" x="5146675" y="5778500"/>
          <p14:tracePt t="18594" x="5232400" y="5788025"/>
          <p14:tracePt t="18610" x="5353050" y="5794375"/>
          <p14:tracePt t="18627" x="5410200" y="5794375"/>
          <p14:tracePt t="18644" x="5464175" y="5794375"/>
          <p14:tracePt t="18660" x="5524500" y="5800725"/>
          <p14:tracePt t="18676" x="5556250" y="5813425"/>
          <p14:tracePt t="18693" x="5588000" y="5826125"/>
          <p14:tracePt t="18710" x="5622925" y="5845175"/>
          <p14:tracePt t="18726" x="5645150" y="5845175"/>
          <p14:tracePt t="18744" x="5654675" y="5845175"/>
          <p14:tracePt t="18748" x="5661025" y="5845175"/>
          <p14:tracePt t="18761" x="5670550" y="5845175"/>
          <p14:tracePt t="18777" x="5680075" y="5845175"/>
          <p14:tracePt t="18793" x="5692775" y="5845175"/>
          <p14:tracePt t="18810" x="5699125" y="5845175"/>
          <p14:tracePt t="18827" x="5705475" y="5845175"/>
          <p14:tracePt t="18843" x="5708650" y="5845175"/>
          <p14:tracePt t="18861" x="5715000" y="5845175"/>
          <p14:tracePt t="18961" x="5715000" y="5848350"/>
          <p14:tracePt t="18968" x="5715000" y="5854700"/>
          <p14:tracePt t="18976" x="5715000" y="5857875"/>
          <p14:tracePt t="18994" x="5715000" y="5867400"/>
          <p14:tracePt t="19011" x="5718175" y="5895975"/>
          <p14:tracePt t="19028" x="5724525" y="5918200"/>
          <p14:tracePt t="19044" x="5724525" y="5962650"/>
          <p14:tracePt t="19060" x="5721350" y="6026150"/>
          <p14:tracePt t="19076" x="5708650" y="6054725"/>
          <p14:tracePt t="19094" x="5692775" y="6096000"/>
          <p14:tracePt t="19110" x="5673725" y="6121400"/>
          <p14:tracePt t="19127" x="5661025" y="6159500"/>
          <p14:tracePt t="19145" x="5641975" y="6216650"/>
          <p14:tracePt t="19161" x="5641975" y="6251575"/>
          <p14:tracePt t="19177" x="5629275" y="6289675"/>
          <p14:tracePt t="19193" x="5610225" y="6327775"/>
          <p14:tracePt t="19210" x="5594350" y="6372225"/>
          <p14:tracePt t="19227" x="5581650" y="6400800"/>
          <p14:tracePt t="19245" x="5575300" y="6442075"/>
          <p14:tracePt t="19261" x="5575300" y="6464300"/>
          <p14:tracePt t="19277" x="5575300" y="6486525"/>
          <p14:tracePt t="19295" x="5575300" y="6515100"/>
          <p14:tracePt t="19311" x="5575300" y="6524625"/>
          <p14:tracePt t="19327" x="5575300" y="6534150"/>
          <p14:tracePt t="19344" x="5575300" y="6553200"/>
          <p14:tracePt t="19360" x="5575300" y="6562725"/>
          <p14:tracePt t="19377" x="5568950" y="6572250"/>
          <p14:tracePt t="19394" x="5568950" y="6588125"/>
          <p14:tracePt t="19411" x="5568950" y="6604000"/>
          <p14:tracePt t="19428" x="5568950" y="6613525"/>
          <p14:tracePt t="19445" x="5568950" y="6626225"/>
          <p14:tracePt t="19461" x="5568950" y="6632575"/>
          <p14:tracePt t="19476" x="5568950" y="6638925"/>
          <p14:tracePt t="19494" x="5568950" y="6648450"/>
          <p14:tracePt t="19527" x="5568950" y="6657975"/>
          <p14:tracePt t="19544" x="5572125" y="6670675"/>
          <p14:tracePt t="19581" x="5575300" y="6670675"/>
          <p14:tracePt t="19595" x="5575300" y="6677025"/>
          <p14:tracePt t="19623" x="5575300" y="6683375"/>
          <p14:tracePt t="19630" x="5575300" y="6686550"/>
          <p14:tracePt t="32357" x="5524500" y="6661150"/>
          <p14:tracePt t="32364" x="5429250" y="6632575"/>
          <p14:tracePt t="32376" x="5311775" y="6594475"/>
          <p14:tracePt t="32392" x="4978400" y="6546850"/>
          <p14:tracePt t="32408" x="4705350" y="6527800"/>
          <p14:tracePt t="32425" x="4438650" y="6505575"/>
          <p14:tracePt t="32459" x="3797300" y="6473825"/>
          <p14:tracePt t="32494" x="3165475" y="6454775"/>
          <p14:tracePt t="32511" x="2936875" y="6454775"/>
          <p14:tracePt t="32526" x="2743200" y="6470650"/>
          <p14:tracePt t="32528" x="2651125" y="6480175"/>
          <p14:tracePt t="32543" x="2520950" y="6496050"/>
          <p14:tracePt t="32558" x="2432050" y="6537325"/>
          <p14:tracePt t="32575" x="2374900" y="6565900"/>
          <p14:tracePt t="32592" x="2330450" y="6604000"/>
          <p14:tracePt t="32609" x="2305050" y="6629400"/>
          <p14:tracePt t="32626" x="2279650" y="6651625"/>
          <p14:tracePt t="32643" x="2263775" y="6680200"/>
          <p14:tracePt t="32659" x="2247900" y="6696075"/>
          <p14:tracePt t="32675" x="2232025" y="6708775"/>
          <p14:tracePt t="32692" x="2216150" y="6721475"/>
          <p14:tracePt t="32708" x="2212975" y="6731000"/>
          <p14:tracePt t="32743" x="2286000" y="6702425"/>
          <p14:tracePt t="32759" x="2517775" y="6600825"/>
          <p14:tracePt t="32776" x="2765425" y="6508750"/>
          <p14:tracePt t="32793" x="3203575" y="6299200"/>
          <p14:tracePt t="32810" x="3394075" y="6194425"/>
          <p14:tracePt t="32826" x="3606800" y="6089650"/>
          <p14:tracePt t="32843" x="3816350" y="5988050"/>
          <p14:tracePt t="32859" x="3937000" y="5946775"/>
          <p14:tracePt t="32876" x="4044950" y="5927725"/>
          <p14:tracePt t="32893" x="4114800" y="5915025"/>
          <p14:tracePt t="32909" x="4124325" y="5915025"/>
          <p14:tracePt t="32926" x="4130675" y="5915025"/>
          <p14:tracePt t="32943" x="4127500" y="5915025"/>
          <p14:tracePt t="32959" x="4083050" y="5915025"/>
          <p14:tracePt t="32975" x="3956050" y="5921375"/>
          <p14:tracePt t="32992" x="3530600" y="6010275"/>
          <p14:tracePt t="33009" x="3009900" y="6108700"/>
          <p14:tracePt t="33027" x="2174875" y="6251575"/>
          <p14:tracePt t="33043" x="1711325" y="6305550"/>
          <p14:tracePt t="33064" x="1273175" y="6318250"/>
          <p14:tracePt t="33077" x="1057275" y="6302375"/>
          <p14:tracePt t="33092" x="936625" y="6276975"/>
          <p14:tracePt t="33109" x="863600" y="6261100"/>
          <p14:tracePt t="33125" x="819150" y="6248400"/>
          <p14:tracePt t="33141" x="781050" y="6203950"/>
          <p14:tracePt t="33159" x="774700" y="6165850"/>
          <p14:tracePt t="33176" x="777875" y="6121400"/>
          <p14:tracePt t="33192" x="815975" y="6016625"/>
          <p14:tracePt t="33209" x="869950" y="5946775"/>
          <p14:tracePt t="33226" x="955675" y="5870575"/>
          <p14:tracePt t="33242" x="1098550" y="5778500"/>
          <p14:tracePt t="33259" x="1177925" y="5737225"/>
          <p14:tracePt t="33275" x="1222375" y="5724525"/>
          <p14:tracePt t="33291" x="1270000" y="5711825"/>
          <p14:tracePt t="33309" x="1279525" y="5711825"/>
          <p14:tracePt t="33326" x="1295400" y="5711825"/>
          <p14:tracePt t="33391" x="1289050" y="5711825"/>
          <p14:tracePt t="33399" x="1282700" y="5711825"/>
          <p14:tracePt t="33408" x="1279525" y="5711825"/>
          <p14:tracePt t="33425" x="1241425" y="5711825"/>
          <p14:tracePt t="33442" x="1038225" y="5743575"/>
          <p14:tracePt t="33459" x="904875" y="5788025"/>
          <p14:tracePt t="33477" x="698500" y="5870575"/>
          <p14:tracePt t="33493" x="622300" y="5899150"/>
          <p14:tracePt t="33509" x="590550" y="5911850"/>
          <p14:tracePt t="33525" x="561975" y="5924550"/>
          <p14:tracePt t="33541" x="549275" y="5946775"/>
          <p14:tracePt t="33558" x="558800" y="5962650"/>
          <p14:tracePt t="33575" x="625475" y="5997575"/>
          <p14:tracePt t="33592" x="825500" y="6051550"/>
          <p14:tracePt t="33608" x="981075" y="6096000"/>
          <p14:tracePt t="33625" x="1120775" y="6115050"/>
          <p14:tracePt t="33643" x="1330325" y="6140450"/>
          <p14:tracePt t="33659" x="1479550" y="6149975"/>
          <p14:tracePt t="33675" x="1619250" y="6149975"/>
          <p14:tracePt t="33692" x="1825625" y="6143625"/>
          <p14:tracePt t="33708" x="1920875" y="6127750"/>
          <p14:tracePt t="33725" x="1984375" y="6115050"/>
          <p14:tracePt t="33742" x="2035175" y="6089650"/>
          <p14:tracePt t="33759" x="2044700" y="6073775"/>
          <p14:tracePt t="33775" x="2063750" y="6029325"/>
          <p14:tracePt t="33793" x="2076450" y="5956300"/>
          <p14:tracePt t="33809" x="2066925" y="5911850"/>
          <p14:tracePt t="33825" x="2047875" y="5864225"/>
          <p14:tracePt t="33842" x="1984375" y="5737225"/>
          <p14:tracePt t="33859" x="1930400" y="5613400"/>
          <p14:tracePt t="33877" x="1854200" y="5451475"/>
          <p14:tracePt t="33893" x="1822450" y="5353050"/>
          <p14:tracePt t="33909" x="1812925" y="5216525"/>
          <p14:tracePt t="33926" x="1835150" y="5095875"/>
          <p14:tracePt t="33945" x="1892300" y="4956175"/>
          <p14:tracePt t="33959" x="1974850" y="4819650"/>
          <p14:tracePt t="33975" x="2057400" y="4664075"/>
          <p14:tracePt t="33992" x="2155825" y="4467225"/>
          <p14:tracePt t="34008" x="2222500" y="4267200"/>
          <p14:tracePt t="34025" x="2232025" y="4095750"/>
          <p14:tracePt t="34042" x="2216150" y="3800475"/>
          <p14:tracePt t="34063" x="2168525" y="3521075"/>
          <p14:tracePt t="34077" x="2127250" y="3244850"/>
          <p14:tracePt t="34092" x="2079625" y="3025775"/>
          <p14:tracePt t="34108" x="2009775" y="2644775"/>
          <p14:tracePt t="34126" x="1806575" y="1987550"/>
          <p14:tracePt t="34143" x="1701800" y="1676400"/>
          <p14:tracePt t="34160" x="1609725" y="1349375"/>
          <p14:tracePt t="34177" x="1536700" y="1146175"/>
          <p14:tracePt t="34192" x="1520825" y="1047750"/>
          <p14:tracePt t="34209" x="1520825" y="977900"/>
          <p14:tracePt t="34226" x="1520825" y="914400"/>
          <p14:tracePt t="34241" x="1520825" y="892175"/>
          <p14:tracePt t="34258" x="1520825" y="882650"/>
          <p14:tracePt t="34276" x="1520825" y="876300"/>
          <p14:tracePt t="34293" x="1524000" y="879475"/>
          <p14:tracePt t="34309" x="1533525" y="898525"/>
          <p14:tracePt t="34326" x="1552575" y="949325"/>
          <p14:tracePt t="34343" x="1565275" y="993775"/>
          <p14:tracePt t="34359" x="1587500" y="1066800"/>
          <p14:tracePt t="34375" x="1587500" y="1196975"/>
          <p14:tracePt t="34392" x="1558925" y="1273175"/>
          <p14:tracePt t="34408" x="1530350" y="1339850"/>
          <p14:tracePt t="34426" x="1431925" y="1527175"/>
          <p14:tracePt t="34443" x="1358900" y="1673225"/>
          <p14:tracePt t="34459" x="1295400" y="1828800"/>
          <p14:tracePt t="34476" x="1247775" y="2136775"/>
          <p14:tracePt t="34492" x="1247775" y="2320925"/>
          <p14:tracePt t="34509" x="1263650" y="2536825"/>
          <p14:tracePt t="34526" x="1292225" y="2781300"/>
          <p14:tracePt t="34542" x="1317625" y="2978150"/>
          <p14:tracePt t="34558" x="1317625" y="3146425"/>
          <p14:tracePt t="34575" x="1317625" y="3397250"/>
          <p14:tracePt t="34591" x="1317625" y="3590925"/>
          <p14:tracePt t="34608" x="1327150" y="3752850"/>
          <p14:tracePt t="34625" x="1365250" y="4051300"/>
          <p14:tracePt t="34642" x="1409700" y="4216400"/>
          <p14:tracePt t="34658" x="1466850" y="4403725"/>
          <p14:tracePt t="34676" x="1555750" y="4610100"/>
          <p14:tracePt t="34692" x="1616075" y="4702175"/>
          <p14:tracePt t="34709" x="1647825" y="4791075"/>
          <p14:tracePt t="34726" x="1701800" y="4918075"/>
          <p14:tracePt t="34742" x="1733550" y="4984750"/>
          <p14:tracePt t="34759" x="1768475" y="5045075"/>
          <p14:tracePt t="34776" x="1831975" y="5114925"/>
          <p14:tracePt t="34791" x="1892300" y="5149850"/>
          <p14:tracePt t="34808" x="1968500" y="5172075"/>
          <p14:tracePt t="34826" x="2076450" y="5168900"/>
          <p14:tracePt t="34842" x="2139950" y="5146675"/>
          <p14:tracePt t="34859" x="2197100" y="5073650"/>
          <p14:tracePt t="34876" x="2273300" y="4911725"/>
          <p14:tracePt t="34891" x="2289175" y="4794250"/>
          <p14:tracePt t="34908" x="2289175" y="4657725"/>
          <p14:tracePt t="34925" x="2276475" y="4502150"/>
          <p14:tracePt t="34941" x="2238375" y="4445000"/>
          <p14:tracePt t="34959" x="2206625" y="4324350"/>
          <p14:tracePt t="34976" x="2124075" y="4117975"/>
          <p14:tracePt t="34992" x="2082800" y="4019550"/>
          <p14:tracePt t="35009" x="2054225" y="3940175"/>
          <p14:tracePt t="35025" x="1997075" y="3803650"/>
          <p14:tracePt t="35041" x="1974850" y="3746500"/>
          <p14:tracePt t="35059" x="1962150" y="3717925"/>
          <p14:tracePt t="35075" x="1936750" y="3667125"/>
          <p14:tracePt t="35092" x="1927225" y="3638550"/>
          <p14:tracePt t="35109" x="1901825" y="3597275"/>
          <p14:tracePt t="35126" x="1873250" y="3517900"/>
          <p14:tracePt t="35142" x="1857375" y="3409950"/>
          <p14:tracePt t="35159" x="1857375" y="3317875"/>
          <p14:tracePt t="35175" x="1857375" y="3248025"/>
          <p14:tracePt t="35191" x="1857375" y="3219450"/>
          <p14:tracePt t="35208" x="1857375" y="3181350"/>
          <p14:tracePt t="35225" x="1857375" y="3149600"/>
          <p14:tracePt t="35242" x="1857375" y="3140075"/>
          <p14:tracePt t="35259" x="1857375" y="3133725"/>
          <p14:tracePt t="35292" x="1857375" y="3140075"/>
          <p14:tracePt t="35308" x="1863725" y="3162300"/>
          <p14:tracePt t="35325" x="1939925" y="3333750"/>
          <p14:tracePt t="35341" x="2000250" y="3457575"/>
          <p14:tracePt t="35358" x="2063750" y="3603625"/>
          <p14:tracePt t="35375" x="2136775" y="3838575"/>
          <p14:tracePt t="35391" x="2171700" y="3971925"/>
          <p14:tracePt t="35409" x="2190750" y="4121150"/>
          <p14:tracePt t="35425" x="2209800" y="4362450"/>
          <p14:tracePt t="35442" x="2209800" y="4502150"/>
          <p14:tracePt t="35459" x="2209800" y="4651375"/>
          <p14:tracePt t="35475" x="2209800" y="4813300"/>
          <p14:tracePt t="35491" x="2209800" y="4927600"/>
          <p14:tracePt t="35509" x="2209800" y="5019675"/>
          <p14:tracePt t="35526" x="2209800" y="5137150"/>
          <p14:tracePt t="35542" x="2209800" y="5187950"/>
          <p14:tracePt t="35559" x="2209800" y="5238750"/>
          <p14:tracePt t="35576" x="2193925" y="5305425"/>
          <p14:tracePt t="35591" x="2178050" y="5349875"/>
          <p14:tracePt t="35608" x="2162175" y="5381625"/>
          <p14:tracePt t="35625" x="2162175" y="5419725"/>
          <p14:tracePt t="35641" x="2162175" y="5441950"/>
          <p14:tracePt t="35659" x="2162175" y="5470525"/>
          <p14:tracePt t="35676" x="2162175" y="5486400"/>
          <p14:tracePt t="35692" x="2162175" y="5495925"/>
          <p14:tracePt t="35725" x="2146300" y="5495925"/>
          <p14:tracePt t="37952" x="2149475" y="5527675"/>
          <p14:tracePt t="37959" x="2168525" y="5597525"/>
          <p14:tracePt t="37966" x="2184400" y="5667375"/>
          <p14:tracePt t="37974" x="2209800" y="5730875"/>
          <p14:tracePt t="37991" x="2273300" y="5873750"/>
          <p14:tracePt t="38009" x="2359025" y="6029325"/>
          <p14:tracePt t="38041" x="2454275" y="6251575"/>
          <p14:tracePt t="38075" x="2492375" y="6426200"/>
          <p14:tracePt t="38091" x="2492375" y="6464300"/>
          <p14:tracePt t="38108" x="2492375" y="6499225"/>
          <p14:tracePt t="38125" x="2476500" y="6508750"/>
          <p14:tracePt t="38142" x="2466975" y="6511925"/>
          <p14:tracePt t="38159" x="2419350" y="6508750"/>
          <p14:tracePt t="38175" x="2349500" y="6480175"/>
          <p14:tracePt t="38192" x="2289175" y="6426200"/>
          <p14:tracePt t="38208" x="2155825" y="6318250"/>
          <p14:tracePt t="38224" x="2073275" y="6251575"/>
          <p14:tracePt t="38241" x="2000250" y="6184900"/>
          <p14:tracePt t="38259" x="1917700" y="6111875"/>
          <p14:tracePt t="38275" x="1863725" y="6042025"/>
          <p14:tracePt t="38292" x="1806575" y="5969000"/>
          <p14:tracePt t="38309" x="1765300" y="5883275"/>
          <p14:tracePt t="38325" x="1752600" y="5854700"/>
          <p14:tracePt t="38342" x="1736725" y="5829300"/>
          <p14:tracePt t="38358" x="1720850" y="5813425"/>
          <p14:tracePt t="38374" x="1720850" y="5803900"/>
          <p14:tracePt t="38391" x="1720850" y="5794375"/>
          <p14:tracePt t="38408" x="1720850" y="5775325"/>
          <p14:tracePt t="38425" x="1720850" y="5765800"/>
          <p14:tracePt t="38460" x="1720850" y="5759450"/>
          <p14:tracePt t="38509" x="1720850" y="5762625"/>
          <p14:tracePt t="38516" x="1720850" y="5765800"/>
          <p14:tracePt t="38524" x="1727200" y="5772150"/>
          <p14:tracePt t="38541" x="1727200" y="5781675"/>
          <p14:tracePt t="38558" x="1727200" y="5797550"/>
          <p14:tracePt t="38616" x="1724025" y="5797550"/>
          <p14:tracePt t="38623" x="1720850" y="5797550"/>
          <p14:tracePt t="38630" x="1714500" y="5794375"/>
          <p14:tracePt t="38641" x="1711325" y="5784850"/>
          <p14:tracePt t="38658" x="1666875" y="5765800"/>
          <p14:tracePt t="38674" x="1644650" y="5746750"/>
          <p14:tracePt t="38692" x="1619250" y="5718175"/>
          <p14:tracePt t="38708" x="1600200" y="5680075"/>
          <p14:tracePt t="38725" x="1600200" y="5667375"/>
          <p14:tracePt t="38742" x="1600200" y="5657850"/>
          <p14:tracePt t="38758" x="1600200" y="5651500"/>
          <p14:tracePt t="38787" x="1600200" y="5654675"/>
          <p14:tracePt t="38794" x="1600200" y="5657850"/>
          <p14:tracePt t="38808" x="1600200" y="5673725"/>
          <p14:tracePt t="38825" x="1600200" y="5683250"/>
          <p14:tracePt t="38842" x="1609725" y="5699125"/>
          <p14:tracePt t="38859" x="1644650" y="5791200"/>
          <p14:tracePt t="38875" x="1670050" y="5911850"/>
          <p14:tracePt t="38891" x="1685925" y="5997575"/>
          <p14:tracePt t="38908" x="1717675" y="6143625"/>
          <p14:tracePt t="38924" x="1733550" y="6248400"/>
          <p14:tracePt t="38941" x="1743075" y="6334125"/>
          <p14:tracePt t="38958" x="1743075" y="6410325"/>
          <p14:tracePt t="38974" x="1743075" y="6442075"/>
          <p14:tracePt t="38992" x="1743075" y="6464300"/>
          <p14:tracePt t="39008" x="1743075" y="6502400"/>
          <p14:tracePt t="39322" x="1803400" y="6407150"/>
          <p14:tracePt t="39329" x="1809750" y="6327775"/>
          <p14:tracePt t="39341" x="1819275" y="6245225"/>
          <p14:tracePt t="39358" x="1819275" y="6061075"/>
          <p14:tracePt t="39391" x="1778000" y="5768975"/>
          <p14:tracePt t="39426" x="1698625" y="5534025"/>
          <p14:tracePt t="39441" x="1666875" y="5454650"/>
          <p14:tracePt t="39458" x="1647825" y="5391150"/>
          <p14:tracePt t="39474" x="1647825" y="5381625"/>
          <p14:tracePt t="39492" x="1647825" y="5372100"/>
          <p14:tracePt t="39509" x="1647825" y="5365750"/>
          <p14:tracePt t="39537" x="1647825" y="5362575"/>
          <p14:tracePt t="39593" x="1651000" y="5362575"/>
          <p14:tracePt t="39600" x="1660525" y="5362575"/>
          <p14:tracePt t="39608" x="1673225" y="5368925"/>
          <p14:tracePt t="39624" x="1711325" y="5381625"/>
          <p14:tracePt t="39641" x="1755775" y="5394325"/>
          <p14:tracePt t="39658" x="1889125" y="5416550"/>
          <p14:tracePt t="39674" x="1987550" y="5441950"/>
          <p14:tracePt t="39691" x="2095500" y="5457825"/>
          <p14:tracePt t="39708" x="2314575" y="5476875"/>
          <p14:tracePt t="39725" x="2463800" y="5492750"/>
          <p14:tracePt t="39741" x="2603500" y="5502275"/>
          <p14:tracePt t="39758" x="2825750" y="5530850"/>
          <p14:tracePt t="39775" x="2917825" y="5537200"/>
          <p14:tracePt t="39792" x="3000375" y="5537200"/>
          <p14:tracePt t="39808" x="3143250" y="5546725"/>
          <p14:tracePt t="39825" x="3222625" y="5546725"/>
          <p14:tracePt t="39841" x="3295650" y="5546725"/>
          <p14:tracePt t="39858" x="3390900" y="5546725"/>
          <p14:tracePt t="39874" x="3448050" y="5546725"/>
          <p14:tracePt t="39891" x="3492500" y="5546725"/>
          <p14:tracePt t="39908" x="3549650" y="5524500"/>
          <p14:tracePt t="39925" x="3559175" y="5514975"/>
          <p14:tracePt t="39943" x="3575050" y="5499100"/>
          <p14:tracePt t="39958" x="3581400" y="5499100"/>
          <p14:tracePt t="39991" x="3584575" y="5499100"/>
          <p14:tracePt t="40008" x="3606800" y="5499100"/>
          <p14:tracePt t="40025" x="3629025" y="5505450"/>
          <p14:tracePt t="40043" x="3641725" y="5521325"/>
          <p14:tracePt t="40058" x="3651250" y="5537200"/>
          <p14:tracePt t="40075" x="3660775" y="5546725"/>
          <p14:tracePt t="40093" x="3667125" y="5562600"/>
          <p14:tracePt t="40108" x="3683000" y="5591175"/>
          <p14:tracePt t="40124" x="3695700" y="5629275"/>
          <p14:tracePt t="40141" x="3711575" y="5689600"/>
          <p14:tracePt t="40158" x="3711575" y="5746750"/>
          <p14:tracePt t="40175" x="3711575" y="5791200"/>
          <p14:tracePt t="40192" x="3698875" y="5870575"/>
          <p14:tracePt t="40208" x="3676650" y="5959475"/>
          <p14:tracePt t="40225" x="3635375" y="6048375"/>
          <p14:tracePt t="40241" x="3606800" y="6115050"/>
          <p14:tracePt t="40258" x="3552825" y="6210300"/>
          <p14:tracePt t="40274" x="3521075" y="6299200"/>
          <p14:tracePt t="40291" x="3498850" y="6384925"/>
          <p14:tracePt t="40308" x="3476625" y="6486525"/>
          <p14:tracePt t="40325" x="3463925" y="6524625"/>
          <p14:tracePt t="40342" x="3444875" y="6575425"/>
          <p14:tracePt t="40358" x="3425825" y="6604000"/>
          <p14:tracePt t="40375" x="3422650" y="6629400"/>
          <p14:tracePt t="40391" x="3422650" y="6657975"/>
          <p14:tracePt t="40408" x="3422650" y="6689725"/>
          <p14:tracePt t="40424" x="3422650" y="6711950"/>
          <p14:tracePt t="40442" x="3422650" y="6727825"/>
          <p14:tracePt t="40458" x="3422650" y="6737350"/>
          <p14:tracePt t="40475" x="3422650" y="6746875"/>
          <p14:tracePt t="40492" x="3409950" y="6746875"/>
          <p14:tracePt t="40508" x="3400425" y="6746875"/>
          <p14:tracePt t="40524" x="3381375" y="6746875"/>
          <p14:tracePt t="40541" x="3340100" y="6746875"/>
          <p14:tracePt t="40558" x="3286125" y="6737350"/>
          <p14:tracePt t="40575" x="3209925" y="6711950"/>
          <p14:tracePt t="40592" x="3060700" y="6654800"/>
          <p14:tracePt t="40608" x="2908300" y="6619875"/>
          <p14:tracePt t="40625" x="2765425" y="6575425"/>
          <p14:tracePt t="40641" x="2609850" y="6550025"/>
          <p14:tracePt t="40658" x="2514600" y="6543675"/>
          <p14:tracePt t="40674" x="2435225" y="6543675"/>
          <p14:tracePt t="40691" x="2314575" y="6543675"/>
          <p14:tracePt t="40708" x="2247900" y="6543675"/>
          <p14:tracePt t="40725" x="2165350" y="6543675"/>
          <p14:tracePt t="41028" x="1327150" y="6442075"/>
          <p14:tracePt t="41046" x="1330325" y="6359525"/>
          <p14:tracePt t="41057" x="1355725" y="6283325"/>
          <p14:tracePt t="41091" x="1492250" y="6019800"/>
          <p14:tracePt t="41125" x="1562100" y="5861050"/>
          <p14:tracePt t="41142" x="1612900" y="5775325"/>
          <p14:tracePt t="41158" x="1647825" y="5708650"/>
          <p14:tracePt t="41175" x="1695450" y="5638800"/>
          <p14:tracePt t="41178" x="1711325" y="5610225"/>
          <p14:tracePt t="41191" x="1724025" y="5565775"/>
          <p14:tracePt t="41207" x="1733550" y="5546725"/>
          <p14:tracePt t="41224" x="1733550" y="5537200"/>
          <p14:tracePt t="41241" x="1733550" y="5534025"/>
          <p14:tracePt t="41258" x="1727200" y="5534025"/>
          <p14:tracePt t="41275" x="1717675" y="5534025"/>
          <p14:tracePt t="41292" x="1701800" y="5543550"/>
          <p14:tracePt t="41308" x="1701800" y="5553075"/>
          <p14:tracePt t="41325" x="1701800" y="5562600"/>
          <p14:tracePt t="41414" x="1701800" y="5568950"/>
          <p14:tracePt t="41992" x="1736725" y="5499100"/>
          <p14:tracePt t="41999" x="1793875" y="5403850"/>
          <p14:tracePt t="42008" x="1838325" y="5321300"/>
          <p14:tracePt t="42025" x="1936750" y="5102225"/>
          <p14:tracePt t="42041" x="2066925" y="4708525"/>
          <p14:tracePt t="42065" x="2165350" y="4260850"/>
          <p14:tracePt t="42093" x="2184400" y="3838575"/>
          <p14:tracePt t="42125" x="2168525" y="3527425"/>
          <p14:tracePt t="42142" x="2162175" y="3254375"/>
          <p14:tracePt t="42158" x="2143125" y="3092450"/>
          <p14:tracePt t="42175" x="2124075" y="2886075"/>
          <p14:tracePt t="42178" x="2114550" y="2794000"/>
          <p14:tracePt t="42190" x="2089150" y="2654300"/>
          <p14:tracePt t="42207" x="2063750" y="2543175"/>
          <p14:tracePt t="42224" x="2038350" y="2447925"/>
          <p14:tracePt t="42241" x="2012950" y="2371725"/>
          <p14:tracePt t="42258" x="2000250" y="2327275"/>
          <p14:tracePt t="42275" x="1974850" y="2279650"/>
          <p14:tracePt t="42292" x="1924050" y="2193925"/>
          <p14:tracePt t="42308" x="1863725" y="2079625"/>
          <p14:tracePt t="42324" x="1809750" y="1955800"/>
          <p14:tracePt t="42341" x="1758950" y="1860550"/>
          <p14:tracePt t="42357" x="1739900" y="1816100"/>
          <p14:tracePt t="42374" x="1720850" y="1778000"/>
          <p14:tracePt t="42392" x="1714500" y="1714500"/>
          <p14:tracePt t="42408" x="1714500" y="1644650"/>
          <p14:tracePt t="42424" x="1698625" y="1558925"/>
          <p14:tracePt t="42442" x="1682750" y="1438275"/>
          <p14:tracePt t="42458" x="1682750" y="1346200"/>
          <p14:tracePt t="42474" x="1682750" y="1273175"/>
          <p14:tracePt t="42491" x="1682750" y="1209675"/>
          <p14:tracePt t="42507" x="1682750" y="1193800"/>
          <p14:tracePt t="42524" x="1682750" y="1177925"/>
          <p14:tracePt t="42541" x="1685925" y="1165225"/>
          <p14:tracePt t="42557" x="1685925" y="1155700"/>
          <p14:tracePt t="42575" x="1685925" y="1133475"/>
          <p14:tracePt t="42591" x="1685925" y="1117600"/>
          <p14:tracePt t="42608" x="1685925" y="1114425"/>
          <p14:tracePt t="42719" x="1685925" y="1120775"/>
          <p14:tracePt t="42726" x="1685925" y="1123950"/>
          <p14:tracePt t="42741" x="1685925" y="1139825"/>
          <p14:tracePt t="42758" x="1685925" y="1168400"/>
          <p14:tracePt t="42775" x="1698625" y="1250950"/>
          <p14:tracePt t="42791" x="1711325" y="1314450"/>
          <p14:tracePt t="42808" x="1733550" y="1390650"/>
          <p14:tracePt t="42826" x="1755775" y="1463675"/>
          <p14:tracePt t="42842" x="1755775" y="1495425"/>
          <p14:tracePt t="42858" x="1755775" y="1504950"/>
          <p14:tracePt t="42874" x="1755775" y="1508125"/>
          <p14:tracePt t="42907" x="1755775" y="1498600"/>
          <p14:tracePt t="42924" x="1755775" y="1470025"/>
          <p14:tracePt t="42942" x="1755775" y="1441450"/>
          <p14:tracePt t="42958" x="1755775" y="1412875"/>
          <p14:tracePt t="42976" x="1755775" y="1358900"/>
          <p14:tracePt t="42992" x="1755775" y="1330325"/>
          <p14:tracePt t="43007" x="1755775" y="1298575"/>
          <p14:tracePt t="43024" x="1755775" y="1282700"/>
          <p14:tracePt t="43040" x="1755775" y="1270000"/>
          <p14:tracePt t="43412" x="1758950" y="1270000"/>
          <p14:tracePt t="43419" x="1765300" y="1282700"/>
          <p14:tracePt t="43426" x="1768475" y="1285875"/>
          <p14:tracePt t="43441" x="1781175" y="1295400"/>
          <p14:tracePt t="43458" x="1784350" y="1304925"/>
          <p14:tracePt t="43475" x="1793875" y="1320800"/>
          <p14:tracePt t="43508" x="1793875" y="1346200"/>
          <p14:tracePt t="43542" x="1784350" y="1362075"/>
          <p14:tracePt t="43558" x="1755775" y="1362075"/>
          <p14:tracePt t="43574" x="1724025" y="1362075"/>
          <p14:tracePt t="43591" x="1708150" y="1358900"/>
          <p14:tracePt t="43607" x="1695450" y="1349375"/>
          <p14:tracePt t="43624" x="1682750" y="1333500"/>
          <p14:tracePt t="43641" x="1666875" y="1317625"/>
          <p14:tracePt t="43659" x="1657350" y="1301750"/>
          <p14:tracePt t="43675" x="1657350" y="1285875"/>
          <p14:tracePt t="43691" x="1657350" y="1273175"/>
          <p14:tracePt t="43813" x="1663700" y="1273175"/>
          <p14:tracePt t="43833" x="1666875" y="1273175"/>
          <p14:tracePt t="43841" x="1679575" y="1279525"/>
          <p14:tracePt t="43847" x="1682750" y="1285875"/>
          <p14:tracePt t="43857" x="1689100" y="1289050"/>
          <p14:tracePt t="43875" x="1724025" y="1314450"/>
          <p14:tracePt t="43891" x="1755775" y="1346200"/>
          <p14:tracePt t="43908" x="1778000" y="1368425"/>
          <p14:tracePt t="43925" x="1825625" y="1438275"/>
          <p14:tracePt t="43941" x="1876425" y="1539875"/>
          <p14:tracePt t="43958" x="1901825" y="1625600"/>
          <p14:tracePt t="43975" x="1908175" y="1743075"/>
          <p14:tracePt t="43991" x="1905000" y="1825625"/>
          <p14:tracePt t="44007" x="1889125" y="1889125"/>
          <p14:tracePt t="44024" x="1854200" y="1958975"/>
          <p14:tracePt t="44040" x="1844675" y="1981200"/>
          <p14:tracePt t="44058" x="1831975" y="1997075"/>
          <p14:tracePt t="44075" x="1819275" y="2012950"/>
          <p14:tracePt t="44091" x="1803400" y="2022475"/>
          <p14:tracePt t="44108" x="1793875" y="2028825"/>
          <p14:tracePt t="44125" x="1784350" y="2028825"/>
          <p14:tracePt t="44158" x="1784350" y="2022475"/>
          <p14:tracePt t="44174" x="1809750" y="1965325"/>
          <p14:tracePt t="44190" x="1844675" y="1924050"/>
          <p14:tracePt t="44207" x="1873250" y="1860550"/>
          <p14:tracePt t="44224" x="1920875" y="1724025"/>
          <p14:tracePt t="44241" x="1930400" y="1619250"/>
          <p14:tracePt t="44258" x="1930400" y="1546225"/>
          <p14:tracePt t="44274" x="1911350" y="1457325"/>
          <p14:tracePt t="44290" x="1892300" y="1419225"/>
          <p14:tracePt t="44307" x="1879600" y="1374775"/>
          <p14:tracePt t="44324" x="1860550" y="1311275"/>
          <p14:tracePt t="44341" x="1847850" y="1266825"/>
          <p14:tracePt t="44358" x="1828800" y="1235075"/>
          <p14:tracePt t="44375" x="1816100" y="1200150"/>
          <p14:tracePt t="44391" x="1812925" y="1190625"/>
          <p14:tracePt t="44408" x="1812925" y="1177925"/>
          <p14:tracePt t="44504" x="1806575" y="1177925"/>
          <p14:tracePt t="44511" x="1803400" y="1177925"/>
          <p14:tracePt t="44546" x="1797050" y="1177925"/>
          <p14:tracePt t="44596" x="1797050" y="1174750"/>
          <p14:tracePt t="46794" x="1803400" y="1279525"/>
          <p14:tracePt t="46802" x="1822450" y="1393825"/>
          <p14:tracePt t="46809" x="1831975" y="1552575"/>
          <p14:tracePt t="46824" x="1882775" y="1993900"/>
          <p14:tracePt t="46845" x="1933575" y="2625725"/>
          <p14:tracePt t="46862" x="1958975" y="3009900"/>
          <p14:tracePt t="46881" x="2000250" y="3463925"/>
          <p14:tracePt t="46908" x="2076450" y="4019550"/>
          <p14:tracePt t="46942" x="2133600" y="4448175"/>
          <p14:tracePt t="46959" x="2162175" y="4702175"/>
          <p14:tracePt t="46974" x="2178050" y="4819650"/>
          <p14:tracePt t="46990" x="2222500" y="4940300"/>
          <p14:tracePt t="47007" x="2273300" y="5111750"/>
          <p14:tracePt t="47025" x="2314575" y="5210175"/>
          <p14:tracePt t="47041" x="2327275" y="5295900"/>
          <p14:tracePt t="47058" x="2349500" y="5410200"/>
          <p14:tracePt t="47074" x="2374900" y="5505450"/>
          <p14:tracePt t="47091" x="2390775" y="5581650"/>
          <p14:tracePt t="47108" x="2409825" y="5661025"/>
          <p14:tracePt t="47124" x="2451100" y="5699125"/>
          <p14:tracePt t="47141" x="2505075" y="5772150"/>
          <p14:tracePt t="47158" x="2632075" y="5899150"/>
          <p14:tracePt t="47174" x="2708275" y="5981700"/>
          <p14:tracePt t="47191" x="2771775" y="6054725"/>
          <p14:tracePt t="47208" x="2813050" y="6130925"/>
          <p14:tracePt t="47224" x="2825750" y="6159500"/>
          <p14:tracePt t="47241" x="2832100" y="6181725"/>
          <p14:tracePt t="47257" x="2832100" y="6191250"/>
          <p14:tracePt t="47301" x="2828925" y="6184900"/>
          <p14:tracePt t="47309" x="2822575" y="6175375"/>
          <p14:tracePt t="47324" x="2813050" y="6165850"/>
          <p14:tracePt t="47341" x="2803525" y="6159500"/>
          <p14:tracePt t="47358" x="2790825" y="6159500"/>
          <p14:tracePt t="47374" x="2762250" y="6159500"/>
          <p14:tracePt t="47390" x="2752725" y="6159500"/>
          <p14:tracePt t="47407" x="2736850" y="6159500"/>
          <p14:tracePt t="47423" x="2720975" y="6159500"/>
          <p14:tracePt t="47441" x="2711450" y="6162675"/>
          <p14:tracePt t="47458" x="2711450" y="6181725"/>
          <p14:tracePt t="47474" x="2711450" y="6191250"/>
          <p14:tracePt t="47491" x="2711450" y="6200775"/>
          <p14:tracePt t="47507" x="2711450" y="6216650"/>
          <p14:tracePt t="47523" x="2714625" y="6232525"/>
          <p14:tracePt t="47540" x="2724150" y="6248400"/>
          <p14:tracePt t="47557" x="2746375" y="6270625"/>
          <p14:tracePt t="47574" x="2755900" y="6292850"/>
          <p14:tracePt t="47591" x="2768600" y="6305550"/>
          <p14:tracePt t="47608" x="2771775" y="6321425"/>
          <p14:tracePt t="47624" x="2771775" y="6337300"/>
          <p14:tracePt t="47640" x="2771775" y="6346825"/>
          <p14:tracePt t="47657" x="2771775" y="6362700"/>
          <p14:tracePt t="47717" x="2771775" y="6359525"/>
          <p14:tracePt t="47723" x="2765425" y="6353175"/>
          <p14:tracePt t="47741" x="2755900" y="6343650"/>
          <p14:tracePt t="47757" x="2720975" y="6315075"/>
          <p14:tracePt t="47774" x="2698750" y="6305550"/>
          <p14:tracePt t="47790" x="2679700" y="6292850"/>
          <p14:tracePt t="47807" x="2660650" y="6283325"/>
          <p14:tracePt t="47823" x="2651125" y="6283325"/>
          <p14:tracePt t="47893" x="2657475" y="6283325"/>
          <p14:tracePt t="47900" x="2660650" y="6283325"/>
          <p14:tracePt t="47907" x="2667000" y="6283325"/>
          <p14:tracePt t="47924" x="2689225" y="6283325"/>
          <p14:tracePt t="47941" x="2711450" y="6286500"/>
          <p14:tracePt t="47957" x="2743200" y="6292850"/>
          <p14:tracePt t="47974" x="2752725" y="6292850"/>
          <p14:tracePt t="47991" x="2765425" y="6292850"/>
          <p14:tracePt t="48007" x="2768600" y="6292850"/>
          <p14:tracePt t="48024" x="2768600" y="6286500"/>
          <p14:tracePt t="48041" x="2768600" y="6270625"/>
          <p14:tracePt t="48057" x="2752725" y="6254750"/>
          <p14:tracePt t="48074" x="2736850" y="6238875"/>
          <p14:tracePt t="48090" x="2705100" y="6200775"/>
          <p14:tracePt t="48107" x="2679700" y="6143625"/>
          <p14:tracePt t="48124" x="2660650" y="6118225"/>
          <p14:tracePt t="48141" x="2647950" y="6089650"/>
          <p14:tracePt t="48157" x="2635250" y="6073775"/>
          <p14:tracePt t="48174" x="2625725" y="6073775"/>
          <p14:tracePt t="48190" x="2609850" y="6073775"/>
          <p14:tracePt t="48207" x="2593975" y="6076950"/>
          <p14:tracePt t="48223" x="2584450" y="6086475"/>
          <p14:tracePt t="48242" x="2574925" y="6102350"/>
          <p14:tracePt t="48257" x="2552700" y="6115050"/>
          <p14:tracePt t="48274" x="2543175" y="6127750"/>
          <p14:tracePt t="48291" x="2527300" y="6143625"/>
          <p14:tracePt t="48308" x="2508250" y="6169025"/>
          <p14:tracePt t="48324" x="2498725" y="6178550"/>
          <p14:tracePt t="48340" x="2486025" y="6194425"/>
          <p14:tracePt t="48357" x="2482850" y="6232525"/>
          <p14:tracePt t="48374" x="2482850" y="6242050"/>
          <p14:tracePt t="48390" x="2482850" y="6257925"/>
          <p14:tracePt t="48407" x="2492375" y="6273800"/>
          <p14:tracePt t="48424" x="2517775" y="6289675"/>
          <p14:tracePt t="48442" x="2552700" y="6311900"/>
          <p14:tracePt t="48458" x="2597150" y="6327775"/>
          <p14:tracePt t="48474" x="2641600" y="6327775"/>
          <p14:tracePt t="48490" x="2679700" y="6327775"/>
          <p14:tracePt t="48507" x="2714625" y="6305550"/>
          <p14:tracePt t="48524" x="2724150" y="6296025"/>
          <p14:tracePt t="48542" x="2740025" y="6280150"/>
          <p14:tracePt t="48557" x="2743200" y="6270625"/>
          <p14:tracePt t="48574" x="2743200" y="6267450"/>
          <p14:tracePt t="51940" x="2727325" y="6235700"/>
          <p14:tracePt t="51947" x="2701925" y="6172200"/>
          <p14:tracePt t="51956" x="2676525" y="6134100"/>
          <p14:tracePt t="51973" x="2616200" y="5997575"/>
          <p14:tracePt t="51990" x="2540000" y="5718175"/>
          <p14:tracePt t="52006" x="2511425" y="5511800"/>
          <p14:tracePt t="52023" x="2454275" y="5168900"/>
          <p14:tracePt t="52056" x="2292350" y="3943350"/>
          <p14:tracePt t="52091" x="2009775" y="2663825"/>
          <p14:tracePt t="52108" x="1924050" y="2273300"/>
          <p14:tracePt t="52124" x="1809750" y="1790700"/>
          <p14:tracePt t="52142" x="1774825" y="1625600"/>
          <p14:tracePt t="52157" x="1736725" y="1463675"/>
          <p14:tracePt t="52173" x="1692275" y="1320800"/>
          <p14:tracePt t="52190" x="1654175" y="1193800"/>
          <p14:tracePt t="52206" x="1625600" y="1155700"/>
          <p14:tracePt t="52223" x="1612900" y="1111250"/>
          <p14:tracePt t="52240" x="1587500" y="1054100"/>
          <p14:tracePt t="52257" x="1568450" y="1006475"/>
          <p14:tracePt t="52273" x="1555750" y="968375"/>
          <p14:tracePt t="52290" x="1543050" y="904875"/>
          <p14:tracePt t="52306" x="1543050" y="860425"/>
          <p14:tracePt t="52323" x="1543050" y="838200"/>
          <p14:tracePt t="52324" x="1543050" y="822325"/>
          <p14:tracePt t="52339" x="1546225" y="812800"/>
          <p14:tracePt t="52356" x="1546225" y="803275"/>
          <p14:tracePt t="52373" x="1546225" y="796925"/>
          <p14:tracePt t="52438" x="1549400" y="796925"/>
          <p14:tracePt t="52445" x="1555750" y="796925"/>
          <p14:tracePt t="52456" x="1558925" y="796925"/>
          <p14:tracePt t="52473" x="1574800" y="796925"/>
          <p14:tracePt t="52489" x="1590675" y="809625"/>
          <p14:tracePt t="52506" x="1593850" y="825500"/>
          <p14:tracePt t="52523" x="1606550" y="854075"/>
          <p14:tracePt t="52540" x="1631950" y="920750"/>
          <p14:tracePt t="52557" x="1654175" y="974725"/>
          <p14:tracePt t="52574" x="1704975" y="1069975"/>
          <p14:tracePt t="52590" x="1736725" y="1139825"/>
          <p14:tracePt t="52607" x="1765300" y="1206500"/>
          <p14:tracePt t="52623" x="1790700" y="1263650"/>
          <p14:tracePt t="52640" x="1803400" y="1285875"/>
          <p14:tracePt t="52657" x="1812925" y="1295400"/>
          <p14:tracePt t="52674" x="1822450" y="1311275"/>
          <p14:tracePt t="55330" x="1930400" y="1263650"/>
          <p14:tracePt t="55337" x="2085975" y="1181100"/>
          <p14:tracePt t="55344" x="2251075" y="1133475"/>
          <p14:tracePt t="55356" x="2441575" y="1069975"/>
          <p14:tracePt t="55373" x="3073400" y="952500"/>
          <p14:tracePt t="55394" x="3679825" y="904875"/>
          <p14:tracePt t="55415" x="4127500" y="892175"/>
          <p14:tracePt t="55440" x="4445000" y="908050"/>
          <p14:tracePt t="55474" x="4702175" y="962025"/>
          <p14:tracePt t="55490" x="4756150" y="977900"/>
          <p14:tracePt t="55507" x="4791075" y="993775"/>
          <p14:tracePt t="55523" x="4797425" y="1003300"/>
          <p14:tracePt t="55539" x="4797425" y="1019175"/>
          <p14:tracePt t="55557" x="4794250" y="1028700"/>
          <p14:tracePt t="55574" x="4768850" y="1050925"/>
          <p14:tracePt t="55590" x="4737100" y="1082675"/>
          <p14:tracePt t="55608" x="4603750" y="1120775"/>
          <p14:tracePt t="55623" x="4476750" y="1130300"/>
          <p14:tracePt t="55640" x="4305300" y="1130300"/>
          <p14:tracePt t="55657" x="4029075" y="1104900"/>
          <p14:tracePt t="55673" x="3841750" y="1066800"/>
          <p14:tracePt t="55689" x="3676650" y="1022350"/>
          <p14:tracePt t="55707" x="3508375" y="971550"/>
          <p14:tracePt t="55723" x="3419475" y="930275"/>
          <p14:tracePt t="55740" x="3340100" y="898525"/>
          <p14:tracePt t="55757" x="3254375" y="847725"/>
          <p14:tracePt t="55773" x="3216275" y="835025"/>
          <p14:tracePt t="55790" x="3190875" y="809625"/>
          <p14:tracePt t="55806" x="3165475" y="781050"/>
          <p14:tracePt t="55822" x="3222625" y="631825"/>
          <p14:tracePt t="55843" x="3489325" y="403225"/>
          <p14:tracePt t="55859" x="3775075" y="200025"/>
          <p14:tracePt t="55875" x="3990975" y="44450"/>
          <p14:tracePt t="55893" x="4286250" y="0"/>
          <p14:tracePt t="55907" x="4432300" y="0"/>
          <p14:tracePt t="55923" x="4575175" y="0"/>
          <p14:tracePt t="55939" x="4692650" y="0"/>
          <p14:tracePt t="55957" x="4756150" y="0"/>
          <p14:tracePt t="55973" x="4765675" y="0"/>
          <p14:tracePt t="55990" x="4772025" y="0"/>
          <p14:tracePt t="56007" x="4756150" y="0"/>
          <p14:tracePt t="56024" x="4699000" y="0"/>
          <p14:tracePt t="56040" x="4632325" y="0"/>
          <p14:tracePt t="56057" x="4552950" y="0"/>
          <p14:tracePt t="56073" x="4479925" y="6350"/>
          <p14:tracePt t="56089" x="4403725" y="28575"/>
          <p14:tracePt t="56107" x="4295775" y="82550"/>
          <p14:tracePt t="56123" x="4241800" y="107950"/>
          <p14:tracePt t="56140" x="4171950" y="146050"/>
          <p14:tracePt t="56158" x="4016375" y="180975"/>
          <p14:tracePt t="56174" x="3895725" y="206375"/>
          <p14:tracePt t="56190" x="3800475" y="222250"/>
          <p14:tracePt t="56206" x="3644900" y="247650"/>
          <p14:tracePt t="56223" x="3549650" y="263525"/>
          <p14:tracePt t="56239" x="3482975" y="285750"/>
          <p14:tracePt t="56257" x="3419475" y="304800"/>
          <p14:tracePt t="56274" x="3381375" y="317500"/>
          <p14:tracePt t="56291" x="3330575" y="330200"/>
          <p14:tracePt t="56308" x="3235325" y="374650"/>
          <p14:tracePt t="56324" x="3178175" y="403225"/>
          <p14:tracePt t="56340" x="3117850" y="447675"/>
          <p14:tracePt t="56357" x="3048000" y="520700"/>
          <p14:tracePt t="56373" x="2987675" y="612775"/>
          <p14:tracePt t="56390" x="2936875" y="714375"/>
          <p14:tracePt t="56407" x="2863850" y="866775"/>
          <p14:tracePt t="56424" x="2803525" y="958850"/>
          <p14:tracePt t="56440" x="2746375" y="1050925"/>
          <p14:tracePt t="56457" x="2682875" y="1177925"/>
          <p14:tracePt t="56473" x="2651125" y="1257300"/>
          <p14:tracePt t="56489" x="2635250" y="1330325"/>
          <p14:tracePt t="56507" x="2628900" y="1419225"/>
          <p14:tracePt t="56523" x="2628900" y="1470025"/>
          <p14:tracePt t="56539" x="2628900" y="1514475"/>
          <p14:tracePt t="56557" x="2628900" y="1546225"/>
          <p14:tracePt t="56573" x="2628900" y="1577975"/>
          <p14:tracePt t="56590" x="2628900" y="1600200"/>
          <p14:tracePt t="56607" x="2644775" y="1647825"/>
          <p14:tracePt t="56623" x="2657475" y="1692275"/>
          <p14:tracePt t="56640" x="2670175" y="1717675"/>
          <p14:tracePt t="56656" x="2686050" y="1758950"/>
          <p14:tracePt t="56673" x="2686050" y="1768475"/>
          <p14:tracePt t="56690" x="2686050" y="1778000"/>
          <p14:tracePt t="56707" x="2686050" y="1793875"/>
          <p14:tracePt t="56723" x="2692400" y="1809750"/>
          <p14:tracePt t="56740" x="2695575" y="1819275"/>
          <p14:tracePt t="56756" x="2711450" y="1828800"/>
          <p14:tracePt t="56772" x="2714625" y="1838325"/>
          <p14:tracePt t="56879" x="2714625" y="1841500"/>
          <p14:tracePt t="56885" x="2720975" y="1854200"/>
          <p14:tracePt t="56892" x="2733675" y="1860550"/>
          <p14:tracePt t="56906" x="2736850" y="1870075"/>
          <p14:tracePt t="56922" x="2743200" y="1879600"/>
          <p14:tracePt t="56940" x="2752725" y="1889125"/>
          <p14:tracePt t="56957" x="2778125" y="1930400"/>
          <p14:tracePt t="56974" x="2819400" y="1990725"/>
          <p14:tracePt t="56990" x="2889250" y="2082800"/>
          <p14:tracePt t="57006" x="3003550" y="2206625"/>
          <p14:tracePt t="57023" x="3048000" y="2251075"/>
          <p14:tracePt t="59798" x="3076575" y="2222500"/>
          <p14:tracePt t="59806" x="3130550" y="2168525"/>
          <p14:tracePt t="59812" x="3184525" y="2105025"/>
          <p14:tracePt t="59823" x="3251200" y="2019300"/>
          <p14:tracePt t="59840" x="3416300" y="1730375"/>
          <p14:tracePt t="59856" x="3486150" y="1514475"/>
          <p14:tracePt t="59881" x="3559175" y="1266825"/>
          <p14:tracePt t="59905" x="3600450" y="1041400"/>
          <p14:tracePt t="59940" x="3600450" y="949325"/>
          <p14:tracePt t="59956" x="3587750" y="939800"/>
          <p14:tracePt t="59973" x="3578225" y="923925"/>
          <p14:tracePt t="59977" x="3571875" y="920750"/>
          <p14:tracePt t="59990" x="3562350" y="914400"/>
          <p14:tracePt t="60006" x="3533775" y="901700"/>
          <p14:tracePt t="60022" x="3511550" y="901700"/>
          <p14:tracePt t="60039" x="3476625" y="901700"/>
          <p14:tracePt t="60056" x="3467100" y="901700"/>
          <p14:tracePt t="60073" x="3451225" y="892175"/>
          <p14:tracePt t="60090" x="3419475" y="869950"/>
          <p14:tracePt t="60106" x="3409950" y="854075"/>
          <p14:tracePt t="60123" x="3387725" y="809625"/>
          <p14:tracePt t="60140" x="3365500" y="774700"/>
          <p14:tracePt t="60156" x="3355975" y="758825"/>
          <p14:tracePt t="60173" x="3349625" y="749300"/>
          <p14:tracePt t="60189" x="3333750" y="749300"/>
          <p14:tracePt t="60206" x="3321050" y="749300"/>
          <p14:tracePt t="60223" x="3305175" y="749300"/>
          <p14:tracePt t="60240" x="3273425" y="749300"/>
          <p14:tracePt t="60256" x="3248025" y="758825"/>
          <p14:tracePt t="60273" x="3209925" y="777875"/>
          <p14:tracePt t="60289" x="3175000" y="793750"/>
          <p14:tracePt t="60305" x="3143250" y="806450"/>
          <p14:tracePt t="60322" x="3108325" y="819150"/>
          <p14:tracePt t="60340" x="3048000" y="857250"/>
          <p14:tracePt t="60356" x="2997200" y="901700"/>
          <p14:tracePt t="60373" x="2949575" y="942975"/>
          <p14:tracePt t="60390" x="2908300" y="1019175"/>
          <p14:tracePt t="60406" x="2879725" y="1060450"/>
          <p14:tracePt t="60423" x="2867025" y="1089025"/>
          <p14:tracePt t="60439" x="2867025" y="1152525"/>
          <p14:tracePt t="60455" x="2879725" y="1206500"/>
          <p14:tracePt t="60473" x="2898775" y="1270000"/>
          <p14:tracePt t="60477" x="2917825" y="1320800"/>
          <p14:tracePt t="60490" x="2940050" y="1406525"/>
          <p14:tracePt t="60506" x="2955925" y="1492250"/>
          <p14:tracePt t="60523" x="2978150" y="1577975"/>
          <p14:tracePt t="60540" x="3003550" y="1711325"/>
          <p14:tracePt t="60556" x="3035300" y="1800225"/>
          <p14:tracePt t="60572" x="3067050" y="1889125"/>
          <p14:tracePt t="60589" x="3108325" y="2044700"/>
          <p14:tracePt t="60606" x="3143250" y="2165350"/>
          <p14:tracePt t="60623" x="3152775" y="2314575"/>
          <p14:tracePt t="60640" x="3152775" y="2520950"/>
          <p14:tracePt t="60656" x="3146425" y="2660650"/>
          <p14:tracePt t="60673" x="3130550" y="2768600"/>
          <p14:tracePt t="60689" x="3130550" y="2917825"/>
          <p14:tracePt t="60705" x="3124200" y="3003550"/>
          <p14:tracePt t="60722" x="3124200" y="3073400"/>
          <p14:tracePt t="60739" x="3117850" y="3130550"/>
          <p14:tracePt t="60756" x="3117850" y="3133725"/>
          <p14:tracePt t="61061" x="3146425" y="3152775"/>
          <p14:tracePt t="61068" x="3184525" y="3178175"/>
          <p14:tracePt t="61074" x="3225800" y="3209925"/>
          <p14:tracePt t="61089" x="3317875" y="3270250"/>
          <p14:tracePt t="61106" x="3409950" y="3327400"/>
          <p14:tracePt t="61122" x="3524250" y="3387725"/>
          <p14:tracePt t="61140" x="3711575" y="3432175"/>
          <p14:tracePt t="61156" x="3819525" y="3448050"/>
          <p14:tracePt t="61173" x="3927475" y="3473450"/>
          <p14:tracePt t="61190" x="4070350" y="3489325"/>
          <p14:tracePt t="61206" x="4143375" y="3489325"/>
          <p14:tracePt t="61222" x="4203700" y="3489325"/>
          <p14:tracePt t="61239" x="4305300" y="3454400"/>
          <p14:tracePt t="61256" x="4416425" y="3419475"/>
          <p14:tracePt t="61273" x="4527550" y="3359150"/>
          <p14:tracePt t="61290" x="4622800" y="3317875"/>
          <p14:tracePt t="61306" x="4673600" y="3289300"/>
          <p14:tracePt t="61324" x="4714875" y="3270250"/>
          <p14:tracePt t="61339" x="4737100" y="3257550"/>
          <p14:tracePt t="61356" x="4775200" y="3244850"/>
          <p14:tracePt t="61372" x="4813300" y="3225800"/>
          <p14:tracePt t="61389" x="4876800" y="3225800"/>
          <p14:tracePt t="61406" x="4921250" y="3225800"/>
          <p14:tracePt t="61423" x="4943475" y="3228975"/>
          <p14:tracePt t="61440" x="4984750" y="3254375"/>
          <p14:tracePt t="61456" x="5022850" y="3267075"/>
          <p14:tracePt t="61472" x="5060950" y="3279775"/>
          <p14:tracePt t="61489" x="5162550" y="3308350"/>
          <p14:tracePt t="61506" x="5216525" y="3321050"/>
          <p14:tracePt t="61522" x="5280025" y="3336925"/>
          <p14:tracePt t="61539" x="5349875" y="3355975"/>
          <p14:tracePt t="61556" x="5403850" y="3375025"/>
          <p14:tracePt t="61574" x="5467350" y="3375025"/>
          <p14:tracePt t="61590" x="5568950" y="3375025"/>
          <p14:tracePt t="61606" x="5619750" y="3375025"/>
          <p14:tracePt t="61623" x="5673725" y="3365500"/>
          <p14:tracePt t="61639" x="5737225" y="3352800"/>
          <p14:tracePt t="61656" x="5781675" y="3346450"/>
          <p14:tracePt t="61674" x="5803900" y="3346450"/>
          <p14:tracePt t="61689" x="5857875" y="3346450"/>
          <p14:tracePt t="61706" x="5895975" y="3349625"/>
          <p14:tracePt t="61724" x="5930900" y="3375025"/>
          <p14:tracePt t="61739" x="5962650" y="3384550"/>
          <p14:tracePt t="61756" x="5972175" y="3397250"/>
          <p14:tracePt t="61772" x="5981700" y="3406775"/>
          <p14:tracePt t="61789" x="5988050" y="3425825"/>
          <p14:tracePt t="61805" x="5988050" y="3435350"/>
          <p14:tracePt t="61823" x="5984875" y="3441700"/>
          <p14:tracePt t="61839" x="5975350" y="3441700"/>
          <p14:tracePt t="61856" x="5965825" y="3438525"/>
          <p14:tracePt t="61873" x="5965825" y="3429000"/>
          <p14:tracePt t="61889" x="5965825" y="3403600"/>
          <p14:tracePt t="61905" x="5965825" y="3375025"/>
          <p14:tracePt t="61922" x="5975350" y="3311525"/>
          <p14:tracePt t="61939" x="6000750" y="3133725"/>
          <p14:tracePt t="61956" x="6000750" y="2997200"/>
          <p14:tracePt t="61973" x="6000750" y="2632075"/>
          <p14:tracePt t="61989" x="6000750" y="2406650"/>
          <p14:tracePt t="62006" x="6032500" y="2168525"/>
          <p14:tracePt t="62009" x="6038850" y="2108200"/>
          <p14:tracePt t="62024" x="6048375" y="1949450"/>
          <p14:tracePt t="62039" x="6057900" y="1765300"/>
          <p14:tracePt t="62056" x="6057900" y="1616075"/>
          <p14:tracePt t="62072" x="6057900" y="1422400"/>
          <p14:tracePt t="62089" x="6042025" y="1181100"/>
          <p14:tracePt t="62108" x="6026150" y="1063625"/>
          <p14:tracePt t="62124" x="5997575" y="958850"/>
          <p14:tracePt t="62140" x="5984875" y="920750"/>
          <p14:tracePt t="62156" x="5972175" y="904875"/>
          <p14:tracePt t="62173" x="5949950" y="876300"/>
          <p14:tracePt t="62189" x="5940425" y="860425"/>
          <p14:tracePt t="62206" x="5930900" y="844550"/>
          <p14:tracePt t="62222" x="5918200" y="822325"/>
          <p14:tracePt t="62240" x="5899150" y="806450"/>
          <p14:tracePt t="62256" x="5883275" y="796925"/>
          <p14:tracePt t="62273" x="5838825" y="771525"/>
          <p14:tracePt t="62289" x="5803900" y="765175"/>
          <p14:tracePt t="62306" x="5740400" y="752475"/>
          <p14:tracePt t="62322" x="5680075" y="752475"/>
          <p14:tracePt t="62339" x="5600700" y="746125"/>
          <p14:tracePt t="62356" x="5549900" y="746125"/>
          <p14:tracePt t="62373" x="5470525" y="746125"/>
          <p14:tracePt t="62390" x="5391150" y="746125"/>
          <p14:tracePt t="62406" x="5264150" y="758825"/>
          <p14:tracePt t="62423" x="5070475" y="819150"/>
          <p14:tracePt t="62439" x="4972050" y="854075"/>
          <p14:tracePt t="62456" x="4892675" y="892175"/>
          <p14:tracePt t="62472" x="4835525" y="911225"/>
          <p14:tracePt t="62489" x="4803775" y="917575"/>
          <p14:tracePt t="62505" x="4781550" y="917575"/>
          <p14:tracePt t="62523" x="4737100" y="917575"/>
          <p14:tracePt t="62539" x="4711700" y="914400"/>
          <p14:tracePt t="62556" x="4683125" y="901700"/>
          <p14:tracePt t="62572" x="4654550" y="879475"/>
          <p14:tracePt t="62589" x="4641850" y="866775"/>
          <p14:tracePt t="62606" x="4629150" y="857250"/>
          <p14:tracePt t="62623" x="4600575" y="847725"/>
          <p14:tracePt t="62639" x="4556125" y="835025"/>
          <p14:tracePt t="62656" x="4489450" y="812800"/>
          <p14:tracePt t="62673" x="4406900" y="793750"/>
          <p14:tracePt t="62689" x="4343400" y="777875"/>
          <p14:tracePt t="62706" x="4270375" y="771525"/>
          <p14:tracePt t="62722" x="4165600" y="771525"/>
          <p14:tracePt t="62739" x="4105275" y="771525"/>
          <p14:tracePt t="62755" x="4044950" y="771525"/>
          <p14:tracePt t="62773" x="3975100" y="771525"/>
          <p14:tracePt t="62789" x="3921125" y="771525"/>
          <p14:tracePt t="62806" x="3860800" y="771525"/>
          <p14:tracePt t="62823" x="3784600" y="771525"/>
          <p14:tracePt t="62839" x="3740150" y="771525"/>
          <p14:tracePt t="62855" x="3702050" y="774700"/>
          <p14:tracePt t="62872" x="3616325" y="787400"/>
          <p14:tracePt t="62889" x="3568700" y="800100"/>
          <p14:tracePt t="62905" x="3514725" y="815975"/>
          <p14:tracePt t="62922" x="3451225" y="841375"/>
          <p14:tracePt t="62939" x="3413125" y="854075"/>
          <p14:tracePt t="62956" x="3390900" y="863600"/>
          <p14:tracePt t="62973" x="3349625" y="876300"/>
          <p14:tracePt t="62989" x="3327400" y="876300"/>
          <p14:tracePt t="63005" x="3311525" y="876300"/>
          <p14:tracePt t="63022" x="3279775" y="876300"/>
          <p14:tracePt t="63039" x="3257550" y="876300"/>
          <p14:tracePt t="63056" x="3241675" y="876300"/>
          <p14:tracePt t="63073" x="3225800" y="876300"/>
          <p14:tracePt t="63089" x="3213100" y="876300"/>
          <p14:tracePt t="63106" x="3200400" y="876300"/>
          <p14:tracePt t="63122" x="3187700" y="876300"/>
          <p14:tracePt t="63138" x="3178175" y="876300"/>
          <p14:tracePt t="63155" x="3162300" y="876300"/>
          <p14:tracePt t="63172" x="3146425" y="885825"/>
          <p14:tracePt t="63189" x="3136900" y="898525"/>
          <p14:tracePt t="63206" x="3127375" y="911225"/>
          <p14:tracePt t="63223" x="3101975" y="962025"/>
          <p14:tracePt t="63239" x="3095625" y="1016000"/>
          <p14:tracePt t="63256" x="3095625" y="1085850"/>
          <p14:tracePt t="63272" x="3095625" y="1247775"/>
          <p14:tracePt t="63288" x="3095625" y="1327150"/>
          <p14:tracePt t="63306" x="3095625" y="1444625"/>
          <p14:tracePt t="63323" x="3095625" y="1660525"/>
          <p14:tracePt t="63339" x="3086100" y="1778000"/>
          <p14:tracePt t="63356" x="3079750" y="1917700"/>
          <p14:tracePt t="63373" x="3054350" y="2082800"/>
          <p14:tracePt t="63389" x="3054350" y="2143125"/>
          <p14:tracePt t="63406" x="3048000" y="2203450"/>
          <p14:tracePt t="63422" x="3032125" y="2301875"/>
          <p14:tracePt t="63439" x="3019425" y="2365375"/>
          <p14:tracePt t="63456" x="3006725" y="2419350"/>
          <p14:tracePt t="63473" x="2990850" y="2530475"/>
          <p14:tracePt t="63489" x="2990850" y="2600325"/>
          <p14:tracePt t="63506" x="2981325" y="2682875"/>
          <p14:tracePt t="63510" x="2974975" y="2711450"/>
          <p14:tracePt t="63523" x="2974975" y="2771775"/>
          <p14:tracePt t="63539" x="2974975" y="2806700"/>
          <p14:tracePt t="63555" x="2974975" y="2828925"/>
          <p14:tracePt t="63572" x="2974975" y="2844800"/>
          <p14:tracePt t="63588" x="2974975" y="2854325"/>
          <p14:tracePt t="63605" x="2974975" y="2863850"/>
          <p14:tracePt t="63621" x="2974975" y="2870200"/>
          <p14:tracePt t="63655" x="2974975" y="2873375"/>
          <p14:tracePt t="64252" x="2978150" y="2844800"/>
          <p14:tracePt t="64258" x="2987675" y="2787650"/>
          <p14:tracePt t="64272" x="2987675" y="2682875"/>
          <p14:tracePt t="64289" x="2984500" y="2600325"/>
          <p14:tracePt t="64305" x="2968625" y="2524125"/>
          <p14:tracePt t="64322" x="2936875" y="2447925"/>
          <p14:tracePt t="64356" x="2876550" y="2384425"/>
          <p14:tracePt t="64389" x="2813050" y="2359025"/>
          <p14:tracePt t="64406" x="2784475" y="2359025"/>
          <p14:tracePt t="64423" x="2749550" y="2374900"/>
          <p14:tracePt t="64439" x="2733675" y="2384425"/>
          <p14:tracePt t="64455" x="2724150" y="2400300"/>
          <p14:tracePt t="64472" x="2705100" y="2473325"/>
          <p14:tracePt t="64489" x="2705100" y="2533650"/>
          <p14:tracePt t="64506" x="2705100" y="2584450"/>
          <p14:tracePt t="64509" x="2705100" y="2603500"/>
          <p14:tracePt t="64523" x="2705100" y="2663825"/>
          <p14:tracePt t="64539" x="2705100" y="2708275"/>
          <p14:tracePt t="64556" x="2705100" y="2730500"/>
          <p14:tracePt t="64573" x="2711450" y="2755900"/>
          <p14:tracePt t="64589" x="2720975" y="2765425"/>
          <p14:tracePt t="64605" x="2743200" y="2771775"/>
          <p14:tracePt t="64622" x="2762250" y="2771775"/>
          <p14:tracePt t="64638" x="2771775" y="2771775"/>
          <p14:tracePt t="67470" x="2886075" y="2749550"/>
          <p14:tracePt t="67477" x="3016250" y="2730500"/>
          <p14:tracePt t="67489" x="3209925" y="2717800"/>
          <p14:tracePt t="67505" x="3946525" y="2755900"/>
          <p14:tracePt t="67526" x="4918075" y="2908300"/>
          <p14:tracePt t="67545" x="5676900" y="3086100"/>
          <p14:tracePt t="67564" x="6670675" y="3349625"/>
          <p14:tracePt t="67591" x="7467600" y="3629025"/>
          <p14:tracePt t="67623" x="7762875" y="3822700"/>
          <p14:tracePt t="67642" x="7854950" y="3908425"/>
          <p14:tracePt t="67656" x="7880350" y="3940175"/>
          <p14:tracePt t="67671" x="7889875" y="3962400"/>
          <p14:tracePt t="67690" x="7902575" y="3994150"/>
          <p14:tracePt t="67706" x="7924800" y="4070350"/>
          <p14:tracePt t="67722" x="7947025" y="4146550"/>
          <p14:tracePt t="67739" x="7953375" y="4216400"/>
          <p14:tracePt t="67755" x="7953375" y="4295775"/>
          <p14:tracePt t="67771" x="7937500" y="4343400"/>
          <p14:tracePt t="67789" x="7918450" y="43719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ouellette001.com/Quebec_en_photos/03_Capitale_Nationale/images/Herbier_Louis_Marie_001026_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4313"/>
            <a:ext cx="79533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928813" y="5786438"/>
            <a:ext cx="657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Exemple </a:t>
            </a:r>
            <a:r>
              <a:rPr lang="fr-FR" altLang="fr-FR" sz="3200" b="1"/>
              <a:t>d’un herbier (lieu</a:t>
            </a:r>
            <a:r>
              <a:rPr lang="fr-FR" altLang="fr-FR" b="1"/>
              <a:t>)</a:t>
            </a:r>
          </a:p>
        </p:txBody>
      </p:sp>
      <p:pic>
        <p:nvPicPr>
          <p:cNvPr id="2150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5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7" x="7959725" y="4387850"/>
          <p14:tracePt t="1753" x="8020050" y="4403725"/>
          <p14:tracePt t="1760" x="8080375" y="4422775"/>
          <p14:tracePt t="1772" x="8118475" y="4429125"/>
          <p14:tracePt t="1789" x="8201025" y="4451350"/>
          <p14:tracePt t="1822" x="8248650" y="4441825"/>
          <p14:tracePt t="1856" x="8251825" y="4289425"/>
          <p14:tracePt t="1873" x="8178800" y="4152900"/>
          <p14:tracePt t="1893" x="7921625" y="3844925"/>
          <p14:tracePt t="1910" x="7429500" y="3521075"/>
          <p14:tracePt t="1925" x="6994525" y="3340100"/>
          <p14:tracePt t="1941" x="6667500" y="3244850"/>
          <p14:tracePt t="1956" x="6457950" y="3216275"/>
          <p14:tracePt t="1972" x="6311900" y="3216275"/>
          <p14:tracePt t="1989" x="6159500" y="3216275"/>
          <p14:tracePt t="2006" x="6054725" y="3222625"/>
          <p14:tracePt t="2023" x="5962650" y="3222625"/>
          <p14:tracePt t="2040" x="5772150" y="3248025"/>
          <p14:tracePt t="2056" x="5619750" y="3302000"/>
          <p14:tracePt t="2073" x="5495925" y="3355975"/>
          <p14:tracePt t="2089" x="5378450" y="3482975"/>
          <p14:tracePt t="2106" x="5321300" y="3575050"/>
          <p14:tracePt t="2123" x="5295900" y="3660775"/>
          <p14:tracePt t="2139" x="5302250" y="3790950"/>
          <p14:tracePt t="2155" x="5340350" y="3870325"/>
          <p14:tracePt t="2173" x="5394325" y="3930650"/>
          <p14:tracePt t="2190" x="5559425" y="4044950"/>
          <p14:tracePt t="2206" x="5683250" y="4095750"/>
          <p14:tracePt t="2222" x="5826125" y="4149725"/>
          <p14:tracePt t="2224" x="5908675" y="4178300"/>
          <p14:tracePt t="2239" x="6022975" y="4238625"/>
          <p14:tracePt t="2255" x="6102350" y="4276725"/>
          <p14:tracePt t="2272" x="6159500" y="4305300"/>
          <p14:tracePt t="2289" x="6188075" y="4321175"/>
          <p14:tracePt t="2305" x="6191250" y="4327525"/>
          <p14:tracePt t="2323" x="6191250" y="4324350"/>
          <p14:tracePt t="2339" x="6207125" y="4289425"/>
          <p14:tracePt t="2356" x="6216650" y="4219575"/>
          <p14:tracePt t="2372" x="6216650" y="4127500"/>
          <p14:tracePt t="2389" x="6197600" y="4025900"/>
          <p14:tracePt t="2406" x="6162675" y="3968750"/>
          <p14:tracePt t="2423" x="6118225" y="3917950"/>
          <p14:tracePt t="2439" x="5988050" y="3835400"/>
          <p14:tracePt t="2456" x="5886450" y="3784600"/>
          <p14:tracePt t="2474" x="5702300" y="3714750"/>
          <p14:tracePt t="2489" x="5597525" y="3698875"/>
          <p14:tracePt t="2505" x="5499100" y="3683000"/>
          <p14:tracePt t="2522" x="5416550" y="3667125"/>
          <p14:tracePt t="2539" x="5283200" y="3689350"/>
          <p14:tracePt t="2556" x="5184775" y="3721100"/>
          <p14:tracePt t="2574" x="5064125" y="3803650"/>
          <p14:tracePt t="2589" x="5006975" y="3873500"/>
          <p14:tracePt t="2606" x="4972050" y="3921125"/>
          <p14:tracePt t="2623" x="4949825" y="3946525"/>
          <p14:tracePt t="2639" x="4930775" y="3975100"/>
          <p14:tracePt t="2656" x="4921250" y="3984625"/>
          <p14:tracePt t="2673" x="4921250" y="3994150"/>
          <p14:tracePt t="2689" x="4924425" y="4010025"/>
          <p14:tracePt t="2706" x="4933950" y="4022725"/>
          <p14:tracePt t="2724" x="4975225" y="4041775"/>
          <p14:tracePt t="2740" x="4994275" y="4051300"/>
          <p14:tracePt t="2756" x="5010150" y="4064000"/>
          <p14:tracePt t="2772" x="5026025" y="4073525"/>
          <p14:tracePt t="2789" x="5029200" y="4073525"/>
          <p14:tracePt t="2839" x="5029200" y="4076700"/>
          <p14:tracePt t="2868" x="5029200" y="4083050"/>
          <p14:tracePt t="2889" x="5029200" y="4089400"/>
          <p14:tracePt t="2902" x="5022850" y="4092575"/>
          <p14:tracePt t="2910" x="5013325" y="4092575"/>
          <p14:tracePt t="2922" x="5006975" y="4092575"/>
          <p14:tracePt t="2939" x="4994275" y="4098925"/>
          <p14:tracePt t="2956" x="4984750" y="4108450"/>
          <p14:tracePt t="2973" x="4962525" y="4127500"/>
          <p14:tracePt t="2989" x="4962525" y="4137025"/>
          <p14:tracePt t="3006" x="4962525" y="4152900"/>
          <p14:tracePt t="3023" x="4962525" y="4194175"/>
          <p14:tracePt t="3039" x="4972050" y="4216400"/>
          <p14:tracePt t="3056" x="4981575" y="4241800"/>
          <p14:tracePt t="3072" x="5013325" y="4264025"/>
          <p14:tracePt t="3089" x="5111750" y="4318000"/>
          <p14:tracePt t="3106" x="5165725" y="4346575"/>
          <p14:tracePt t="3124" x="5292725" y="4384675"/>
          <p14:tracePt t="3139" x="5365750" y="4391025"/>
          <p14:tracePt t="3156" x="5426075" y="4387850"/>
          <p14:tracePt t="3174" x="5521325" y="4343400"/>
          <p14:tracePt t="3190" x="5584825" y="4279900"/>
          <p14:tracePt t="3206" x="5664200" y="4175125"/>
          <p14:tracePt t="3223" x="5762625" y="3956050"/>
          <p14:tracePt t="3239" x="5807075" y="3835400"/>
          <p14:tracePt t="3255" x="5848350" y="3733800"/>
          <p14:tracePt t="3273" x="5905500" y="3597275"/>
          <p14:tracePt t="3289" x="5930900" y="3489325"/>
          <p14:tracePt t="3306" x="5946775" y="3381375"/>
          <p14:tracePt t="3323" x="5972175" y="3194050"/>
          <p14:tracePt t="3339" x="5997575" y="3041650"/>
          <p14:tracePt t="3356" x="6013450" y="2943225"/>
          <p14:tracePt t="3373" x="6035675" y="2870200"/>
          <p14:tracePt t="3389" x="6048375" y="2832100"/>
          <p14:tracePt t="3406" x="6064250" y="2806700"/>
          <p14:tracePt t="3423" x="6083300" y="2759075"/>
          <p14:tracePt t="3439" x="6089650" y="2714625"/>
          <p14:tracePt t="3456" x="6096000" y="2660650"/>
          <p14:tracePt t="3473" x="6111875" y="2549525"/>
          <p14:tracePt t="3489" x="6134100" y="2473325"/>
          <p14:tracePt t="3505" x="6165850" y="2365375"/>
          <p14:tracePt t="3523" x="6213475" y="2260600"/>
          <p14:tracePt t="3539" x="6232525" y="2228850"/>
          <p14:tracePt t="3556" x="6242050" y="2197100"/>
          <p14:tracePt t="3573" x="6264275" y="2178050"/>
          <p14:tracePt t="3590" x="6270625" y="2146300"/>
          <p14:tracePt t="3606" x="6270625" y="2124075"/>
          <p14:tracePt t="3622" x="6270625" y="2070100"/>
          <p14:tracePt t="3639" x="6270625" y="2047875"/>
          <p14:tracePt t="3655" x="6270625" y="2019300"/>
          <p14:tracePt t="3673" x="6270625" y="1993900"/>
          <p14:tracePt t="3689" x="6270625" y="1971675"/>
          <p14:tracePt t="3706" x="6270625" y="1949450"/>
          <p14:tracePt t="3723" x="6254750" y="1898650"/>
          <p14:tracePt t="3739" x="6242050" y="1876425"/>
          <p14:tracePt t="3756" x="6232525" y="1854200"/>
          <p14:tracePt t="3773" x="6216650" y="1838325"/>
          <p14:tracePt t="3789" x="6200775" y="1831975"/>
          <p14:tracePt t="3806" x="6191250" y="1831975"/>
          <p14:tracePt t="3823" x="6175375" y="1831975"/>
          <p14:tracePt t="3839" x="6162675" y="1841500"/>
          <p14:tracePt t="3856" x="6130925" y="1857375"/>
          <p14:tracePt t="3873" x="6080125" y="1905000"/>
          <p14:tracePt t="3889" x="6048375" y="1930400"/>
          <p14:tracePt t="3906" x="6016625" y="1962150"/>
          <p14:tracePt t="3923" x="5991225" y="2003425"/>
          <p14:tracePt t="3938" x="5978525" y="2041525"/>
          <p14:tracePt t="3956" x="5978525" y="2111375"/>
          <p14:tracePt t="3973" x="5978525" y="2238375"/>
          <p14:tracePt t="3989" x="5956300" y="2314575"/>
          <p14:tracePt t="4006" x="5943600" y="2368550"/>
          <p14:tracePt t="4023" x="5924550" y="2432050"/>
          <p14:tracePt t="4039" x="5918200" y="2454275"/>
          <p14:tracePt t="4056" x="5918200" y="2482850"/>
          <p14:tracePt t="4072" x="5918200" y="2517775"/>
          <p14:tracePt t="4088" x="5918200" y="2546350"/>
          <p14:tracePt t="4105" x="5918200" y="2581275"/>
          <p14:tracePt t="4123" x="5911850" y="2644775"/>
          <p14:tracePt t="4139" x="5905500" y="2698750"/>
          <p14:tracePt t="4156" x="5883275" y="2759075"/>
          <p14:tracePt t="4173" x="5864225" y="2841625"/>
          <p14:tracePt t="4189" x="5851525" y="2889250"/>
          <p14:tracePt t="4205" x="5835650" y="2943225"/>
          <p14:tracePt t="4222" x="5791200" y="3009900"/>
          <p14:tracePt t="4239" x="5737225" y="3070225"/>
          <p14:tracePt t="4255" x="5680075" y="3149600"/>
          <p14:tracePt t="4273" x="5572125" y="3286125"/>
          <p14:tracePt t="4290" x="5514975" y="3365500"/>
          <p14:tracePt t="4306" x="5457825" y="3438525"/>
          <p14:tracePt t="4322" x="5378450" y="3511550"/>
          <p14:tracePt t="4338" x="5318125" y="3556000"/>
          <p14:tracePt t="4355" x="5270500" y="3590925"/>
          <p14:tracePt t="4372" x="5232400" y="3632200"/>
          <p14:tracePt t="4389" x="5200650" y="3657600"/>
          <p14:tracePt t="4406" x="5175250" y="3698875"/>
          <p14:tracePt t="4423" x="5130800" y="3733800"/>
          <p14:tracePt t="4439" x="5105400" y="3765550"/>
          <p14:tracePt t="4456" x="5073650" y="3790950"/>
          <p14:tracePt t="4472" x="5038725" y="3822700"/>
          <p14:tracePt t="4488" x="4994275" y="3835400"/>
          <p14:tracePt t="4505" x="4956175" y="3841750"/>
          <p14:tracePt t="4523" x="4914900" y="3841750"/>
          <p14:tracePt t="4539" x="4886325" y="3832225"/>
          <p14:tracePt t="4831" x="4841875" y="3825875"/>
          <p14:tracePt t="4838" x="4781550" y="3816350"/>
          <p14:tracePt t="4844" x="4721225" y="3806825"/>
          <p14:tracePt t="4856" x="4686300" y="3806825"/>
          <p14:tracePt t="4872" x="4568825" y="3813175"/>
          <p14:tracePt t="4888" x="4492625" y="3825875"/>
          <p14:tracePt t="4905" x="4441825" y="3838575"/>
          <p14:tracePt t="4923" x="4359275" y="3860800"/>
          <p14:tracePt t="4939" x="4327525" y="3867150"/>
          <p14:tracePt t="4956" x="4298950" y="3867150"/>
          <p14:tracePt t="4973" x="4267200" y="3873500"/>
          <p14:tracePt t="4990" x="4235450" y="3889375"/>
          <p14:tracePt t="5006" x="4219575" y="3895725"/>
          <p14:tracePt t="5022" x="4203700" y="3895725"/>
          <p14:tracePt t="5038" x="4187825" y="3895725"/>
          <p14:tracePt t="5056" x="4184650" y="3895725"/>
          <p14:tracePt t="5158" x="4184650" y="3902075"/>
          <p14:tracePt t="5164" x="4184650" y="3905250"/>
          <p14:tracePt t="5172" x="4184650" y="3911600"/>
          <p14:tracePt t="5188" x="4178300" y="3921125"/>
          <p14:tracePt t="5205" x="4175125" y="3930650"/>
          <p14:tracePt t="5222" x="4162425" y="3949700"/>
          <p14:tracePt t="5239" x="4159250" y="3971925"/>
          <p14:tracePt t="5256" x="4152900" y="4010025"/>
          <p14:tracePt t="5260" x="4152900" y="4022725"/>
          <p14:tracePt t="5273" x="4152900" y="4057650"/>
          <p14:tracePt t="5289" x="4152900" y="4086225"/>
          <p14:tracePt t="5305" x="4152900" y="4114800"/>
          <p14:tracePt t="5322" x="4152900" y="4143375"/>
          <p14:tracePt t="5339" x="4152900" y="4152900"/>
          <p14:tracePt t="5355" x="4168775" y="4168775"/>
          <p14:tracePt t="5373" x="4241800" y="4181475"/>
          <p14:tracePt t="5389" x="4368800" y="4181475"/>
          <p14:tracePt t="5406" x="4495800" y="4181475"/>
          <p14:tracePt t="5423" x="4727575" y="4149725"/>
          <p14:tracePt t="5439" x="4857750" y="4130675"/>
          <p14:tracePt t="5456" x="4953000" y="4114800"/>
          <p14:tracePt t="5473" x="5102225" y="4064000"/>
          <p14:tracePt t="5490" x="5222875" y="4032250"/>
          <p14:tracePt t="5506" x="5321300" y="4006850"/>
          <p14:tracePt t="5523" x="5410200" y="3978275"/>
          <p14:tracePt t="5539" x="5476875" y="3962400"/>
          <p14:tracePt t="5556" x="5537200" y="3956050"/>
          <p14:tracePt t="5573" x="5610225" y="3943350"/>
          <p14:tracePt t="5589" x="5654675" y="3937000"/>
          <p14:tracePt t="5605" x="5702300" y="3917950"/>
          <p14:tracePt t="5622" x="5765800" y="3898900"/>
          <p14:tracePt t="5638" x="5803900" y="3886200"/>
          <p14:tracePt t="5655" x="5864225" y="3870325"/>
          <p14:tracePt t="5673" x="5988050" y="3841750"/>
          <p14:tracePt t="5689" x="6032500" y="3832225"/>
          <p14:tracePt t="5706" x="6076950" y="3825875"/>
          <p14:tracePt t="5722" x="6124575" y="3819525"/>
          <p14:tracePt t="5739" x="6172200" y="3813175"/>
          <p14:tracePt t="5755" x="6216650" y="3800475"/>
          <p14:tracePt t="5758" x="6251575" y="3794125"/>
          <p14:tracePt t="5772" x="6321425" y="3765550"/>
          <p14:tracePt t="5789" x="6384925" y="3749675"/>
          <p14:tracePt t="5806" x="6413500" y="3736975"/>
          <p14:tracePt t="5823" x="6442075" y="3736975"/>
          <p14:tracePt t="5839" x="6451600" y="3736975"/>
          <p14:tracePt t="5893" x="6448425" y="3736975"/>
          <p14:tracePt t="5900" x="6445250" y="3736975"/>
          <p14:tracePt t="5907" x="6432550" y="3736975"/>
          <p14:tracePt t="5923" x="6423025" y="3733800"/>
          <p14:tracePt t="5940" x="6407150" y="3724275"/>
          <p14:tracePt t="5957" x="6356350" y="3692525"/>
          <p14:tracePt t="5973" x="6311900" y="3657600"/>
          <p14:tracePt t="5990" x="6270625" y="3619500"/>
          <p14:tracePt t="6005" x="6216650" y="3556000"/>
          <p14:tracePt t="6022" x="6165850" y="3460750"/>
          <p14:tracePt t="6038" x="6149975" y="3352800"/>
          <p14:tracePt t="6056" x="6140450" y="3235325"/>
          <p14:tracePt t="6073" x="6140450" y="3086100"/>
          <p14:tracePt t="6089" x="6153150" y="2968625"/>
          <p14:tracePt t="6107" x="6162675" y="2803525"/>
          <p14:tracePt t="6123" x="6178550" y="2708275"/>
          <p14:tracePt t="6139" x="6178550" y="2616200"/>
          <p14:tracePt t="6156" x="6178550" y="2486025"/>
          <p14:tracePt t="6172" x="6178550" y="2416175"/>
          <p14:tracePt t="6189" x="6178550" y="2355850"/>
          <p14:tracePt t="6206" x="6178550" y="2298700"/>
          <p14:tracePt t="6223" x="6169025" y="2260600"/>
          <p14:tracePt t="6239" x="6156325" y="2222500"/>
          <p14:tracePt t="6256" x="6118225" y="2130425"/>
          <p14:tracePt t="6273" x="6080125" y="2051050"/>
          <p14:tracePt t="6289" x="6067425" y="1997075"/>
          <p14:tracePt t="6305" x="6054725" y="1958975"/>
          <p14:tracePt t="6322" x="6054725" y="1939925"/>
          <p14:tracePt t="6338" x="6054725" y="1930400"/>
          <p14:tracePt t="7756" x="6070600" y="1930400"/>
          <p14:tracePt t="7763" x="6089650" y="1930400"/>
          <p14:tracePt t="7772" x="6115050" y="1924050"/>
          <p14:tracePt t="7789" x="6146800" y="1898650"/>
          <p14:tracePt t="7806" x="6184900" y="1822450"/>
          <p14:tracePt t="7822" x="6194425" y="1752600"/>
          <p14:tracePt t="7838" x="6188075" y="1657350"/>
          <p14:tracePt t="7872" x="6115050" y="1422400"/>
          <p14:tracePt t="7906" x="6121400" y="1206500"/>
          <p14:tracePt t="7922" x="6149975" y="1139825"/>
          <p14:tracePt t="7939" x="6175375" y="1108075"/>
          <p14:tracePt t="7956" x="6203950" y="1079500"/>
          <p14:tracePt t="7972" x="6229350" y="1066800"/>
          <p14:tracePt t="7988" x="6238875" y="1057275"/>
          <p14:tracePt t="8005" x="6257925" y="1057275"/>
          <p14:tracePt t="8021" x="6280150" y="1057275"/>
          <p14:tracePt t="8039" x="6302375" y="1044575"/>
          <p14:tracePt t="8056" x="6337300" y="1022350"/>
          <p14:tracePt t="8072" x="6346825" y="1012825"/>
          <p14:tracePt t="8090" x="6356350" y="1003300"/>
          <p14:tracePt t="8106" x="6356350" y="981075"/>
          <p14:tracePt t="8148" x="6350000" y="981075"/>
          <p14:tracePt t="8155" x="6346825" y="990600"/>
          <p14:tracePt t="8172" x="6330950" y="1006475"/>
          <p14:tracePt t="8189" x="6318250" y="1035050"/>
          <p14:tracePt t="8206" x="6286500" y="1092200"/>
          <p14:tracePt t="8222" x="6254750" y="1123950"/>
          <p14:tracePt t="8239" x="6235700" y="1143000"/>
          <p14:tracePt t="8256" x="6223000" y="1158875"/>
          <p14:tracePt t="8272" x="6203950" y="1174750"/>
          <p14:tracePt t="8289" x="6194425" y="1181100"/>
          <p14:tracePt t="8355" x="6197600" y="1181100"/>
          <p14:tracePt t="8362" x="6200775" y="1181100"/>
          <p14:tracePt t="8371" x="6207125" y="1184275"/>
          <p14:tracePt t="8388" x="6229350" y="1196975"/>
          <p14:tracePt t="8405" x="6286500" y="1222375"/>
          <p14:tracePt t="8421" x="6362700" y="1244600"/>
          <p14:tracePt t="8439" x="6502400" y="1250950"/>
          <p14:tracePt t="8456" x="6699250" y="1238250"/>
          <p14:tracePt t="8473" x="6800850" y="1196975"/>
          <p14:tracePt t="8489" x="6873875" y="1181100"/>
          <p14:tracePt t="8506" x="6946900" y="1174750"/>
          <p14:tracePt t="8522" x="6985000" y="1190625"/>
          <p14:tracePt t="8539" x="7016750" y="1222375"/>
          <p14:tracePt t="8555" x="7051675" y="1311275"/>
          <p14:tracePt t="8571" x="7077075" y="1409700"/>
          <p14:tracePt t="8588" x="7077075" y="1482725"/>
          <p14:tracePt t="8605" x="7077075" y="1536700"/>
          <p14:tracePt t="8621" x="7061200" y="1558925"/>
          <p14:tracePt t="8639" x="7061200" y="1590675"/>
          <p14:tracePt t="8655" x="7061200" y="1666875"/>
          <p14:tracePt t="8672" x="7061200" y="1749425"/>
          <p14:tracePt t="8688" x="7061200" y="1831975"/>
          <p14:tracePt t="8705" x="7038975" y="1952625"/>
          <p14:tracePt t="8721" x="7023100" y="2038350"/>
          <p14:tracePt t="8740" x="7004050" y="2111375"/>
          <p14:tracePt t="8756" x="7004050" y="2155825"/>
          <p14:tracePt t="8772" x="7004050" y="2190750"/>
          <p14:tracePt t="8790" x="7004050" y="2247900"/>
          <p14:tracePt t="8806" x="7004050" y="2298700"/>
          <p14:tracePt t="8822" x="6981825" y="2371725"/>
          <p14:tracePt t="8838" x="6950075" y="2460625"/>
          <p14:tracePt t="8855" x="6867525" y="2590800"/>
          <p14:tracePt t="8871" x="6800850" y="2663825"/>
          <p14:tracePt t="8890" x="6705600" y="2724150"/>
          <p14:tracePt t="8906" x="6645275" y="2752725"/>
          <p14:tracePt t="8922" x="6613525" y="2765425"/>
          <p14:tracePt t="8940" x="6572250" y="2784475"/>
          <p14:tracePt t="8955" x="6534150" y="2803525"/>
          <p14:tracePt t="8972" x="6489700" y="2816225"/>
          <p14:tracePt t="8989" x="6353175" y="2857500"/>
          <p14:tracePt t="9005" x="6219825" y="2901950"/>
          <p14:tracePt t="9022" x="6121400" y="2933700"/>
          <p14:tracePt t="9040" x="6016625" y="2981325"/>
          <p14:tracePt t="9056" x="5969000" y="2994025"/>
          <p14:tracePt t="9072" x="5924550" y="3006725"/>
          <p14:tracePt t="9090" x="5870575" y="3013075"/>
          <p14:tracePt t="9105" x="5832475" y="3025775"/>
          <p14:tracePt t="9121" x="5784850" y="3044825"/>
          <p14:tracePt t="9138" x="5734050" y="3044825"/>
          <p14:tracePt t="9155" x="5680075" y="3044825"/>
          <p14:tracePt t="9172" x="5657850" y="3044825"/>
          <p14:tracePt t="9190" x="5616575" y="3044825"/>
          <p14:tracePt t="9206" x="5600700" y="3041650"/>
          <p14:tracePt t="9222" x="5572125" y="3022600"/>
          <p14:tracePt t="9239" x="5521325" y="3006725"/>
          <p14:tracePt t="9255" x="5467350" y="2984500"/>
          <p14:tracePt t="9271" x="5413375" y="2965450"/>
          <p14:tracePt t="9289" x="5356225" y="2946400"/>
          <p14:tracePt t="9305" x="5330825" y="2933700"/>
          <p14:tracePt t="9322" x="5299075" y="2908300"/>
          <p14:tracePt t="9338" x="5276850" y="2876550"/>
          <p14:tracePt t="9355" x="5251450" y="2828925"/>
          <p14:tracePt t="9372" x="5238750" y="2813050"/>
          <p14:tracePt t="9389" x="5213350" y="2797175"/>
          <p14:tracePt t="9405" x="5181600" y="2797175"/>
          <p14:tracePt t="9422" x="5165725" y="2797175"/>
          <p14:tracePt t="9440" x="5146675" y="2781300"/>
          <p14:tracePt t="9456" x="5130800" y="2768600"/>
          <p14:tracePt t="9472" x="5121275" y="2759075"/>
          <p14:tracePt t="9489" x="5105400" y="2746375"/>
          <p14:tracePt t="9505" x="5105400" y="2730500"/>
          <p14:tracePt t="9521" x="5105400" y="2720975"/>
          <p14:tracePt t="9539" x="5105400" y="2705100"/>
          <p14:tracePt t="9555" x="5105400" y="2695575"/>
          <p14:tracePt t="9572" x="5111750" y="2679700"/>
          <p14:tracePt t="9590" x="5165725" y="2635250"/>
          <p14:tracePt t="9605" x="5238750" y="2559050"/>
          <p14:tracePt t="9622" x="5324475" y="2466975"/>
          <p14:tracePt t="9639" x="5461000" y="2286000"/>
          <p14:tracePt t="9655" x="5537200" y="2193925"/>
          <p14:tracePt t="9671" x="5594350" y="2101850"/>
          <p14:tracePt t="9689" x="5718175" y="1924050"/>
          <p14:tracePt t="9706" x="5822950" y="1765300"/>
          <p14:tracePt t="9722" x="5934075" y="1616075"/>
          <p14:tracePt t="9739" x="6140450" y="1381125"/>
          <p14:tracePt t="9756" x="6226175" y="1295400"/>
          <p14:tracePt t="9775" x="6270625" y="1247775"/>
          <p14:tracePt t="9789" x="6286500" y="1238250"/>
          <p14:tracePt t="9805" x="6296025" y="1238250"/>
          <p14:tracePt t="9825" x="6296025" y="1244600"/>
          <p14:tracePt t="9839" x="6296025" y="1254125"/>
          <p14:tracePt t="9856" x="6296025" y="1263650"/>
          <p14:tracePt t="9872" x="6296025" y="1279525"/>
          <p14:tracePt t="9889" x="6296025" y="1292225"/>
          <p14:tracePt t="9905" x="6296025" y="1301750"/>
          <p14:tracePt t="9922" x="6296025" y="1311275"/>
          <p14:tracePt t="9939" x="6296025" y="1333500"/>
          <p14:tracePt t="9954" x="6296025" y="1343025"/>
          <p14:tracePt t="9972" x="6296025" y="1352550"/>
          <p14:tracePt t="9989" x="6296025" y="1365250"/>
          <p14:tracePt t="10005" x="6296025" y="1381125"/>
          <p14:tracePt t="10022" x="6296025" y="1387475"/>
          <p14:tracePt t="10082" x="6289675" y="1387475"/>
          <p14:tracePt t="10089" x="6273800" y="1387475"/>
          <p14:tracePt t="10096" x="6261100" y="1384300"/>
          <p14:tracePt t="10104" x="6235700" y="1362075"/>
          <p14:tracePt t="10122" x="6149975" y="1276350"/>
          <p14:tracePt t="10139" x="5937250" y="1130300"/>
          <p14:tracePt t="10156" x="5737225" y="1025525"/>
          <p14:tracePt t="10174" x="5511800" y="936625"/>
          <p14:tracePt t="10190" x="4956175" y="787400"/>
          <p14:tracePt t="10205" x="4460875" y="704850"/>
          <p14:tracePt t="10223" x="4044950" y="666750"/>
          <p14:tracePt t="10239" x="3425825" y="577850"/>
          <p14:tracePt t="10256" x="3073400" y="533400"/>
          <p14:tracePt t="10274" x="2755900" y="463550"/>
          <p14:tracePt t="10289" x="2432050" y="406400"/>
          <p14:tracePt t="10307" x="2212975" y="377825"/>
          <p14:tracePt t="10322" x="2051050" y="358775"/>
          <p14:tracePt t="10338" x="1889125" y="358775"/>
          <p14:tracePt t="10354" x="1784350" y="371475"/>
          <p14:tracePt t="10371" x="1717675" y="393700"/>
          <p14:tracePt t="10389" x="1676400" y="393700"/>
          <p14:tracePt t="10406" x="1663700" y="393700"/>
          <p14:tracePt t="10422" x="1651000" y="393700"/>
          <p14:tracePt t="10438" x="1638300" y="393700"/>
          <p14:tracePt t="10455" x="1628775" y="393700"/>
          <p14:tracePt t="10472" x="1612900" y="393700"/>
          <p14:tracePt t="10488" x="1597025" y="393700"/>
          <p14:tracePt t="10504" x="1584325" y="393700"/>
          <p14:tracePt t="10521" x="1574800" y="393700"/>
          <p14:tracePt t="10539" x="1546225" y="374650"/>
          <p14:tracePt t="10556" x="1524000" y="365125"/>
          <p14:tracePt t="10572" x="1476375" y="346075"/>
          <p14:tracePt t="10588" x="1339850" y="288925"/>
          <p14:tracePt t="10605" x="1250950" y="254000"/>
          <p14:tracePt t="10622" x="1184275" y="225425"/>
          <p14:tracePt t="10638" x="1111250" y="219075"/>
          <p14:tracePt t="10654" x="1092200" y="219075"/>
          <p14:tracePt t="10672" x="1082675" y="222250"/>
          <p14:tracePt t="10688" x="1060450" y="241300"/>
          <p14:tracePt t="10705" x="1054100" y="250825"/>
          <p14:tracePt t="10722" x="1050925" y="266700"/>
          <p14:tracePt t="10738" x="1031875" y="333375"/>
          <p14:tracePt t="10755" x="996950" y="463550"/>
          <p14:tracePt t="10771" x="971550" y="561975"/>
          <p14:tracePt t="10788" x="927100" y="752475"/>
          <p14:tracePt t="10805" x="901700" y="914400"/>
          <p14:tracePt t="10822" x="892175" y="1041400"/>
          <p14:tracePt t="10838" x="892175" y="1282700"/>
          <p14:tracePt t="10856" x="892175" y="1454150"/>
          <p14:tracePt t="10872" x="882650" y="1635125"/>
          <p14:tracePt t="10888" x="873125" y="1943100"/>
          <p14:tracePt t="10904" x="863600" y="2171700"/>
          <p14:tracePt t="10921" x="854075" y="2365375"/>
          <p14:tracePt t="10938" x="844550" y="2663825"/>
          <p14:tracePt t="10955" x="844550" y="2844800"/>
          <p14:tracePt t="10971" x="844550" y="2971800"/>
          <p14:tracePt t="10988" x="889000" y="3203575"/>
          <p14:tracePt t="11005" x="942975" y="3336925"/>
          <p14:tracePt t="11021" x="993775" y="3460750"/>
          <p14:tracePt t="11038" x="1082675" y="3667125"/>
          <p14:tracePt t="11055" x="1136650" y="3822700"/>
          <p14:tracePt t="11074" x="1171575" y="4032250"/>
          <p14:tracePt t="11089" x="1181100" y="4181475"/>
          <p14:tracePt t="11105" x="1200150" y="4289425"/>
          <p14:tracePt t="11124" x="1206500" y="4419600"/>
          <p14:tracePt t="11139" x="1212850" y="4479925"/>
          <p14:tracePt t="11155" x="1222375" y="4552950"/>
          <p14:tracePt t="11171" x="1235075" y="4629150"/>
          <p14:tracePt t="11188" x="1241425" y="4699000"/>
          <p14:tracePt t="11205" x="1241425" y="4714875"/>
          <p14:tracePt t="11223" x="1247775" y="4746625"/>
          <p14:tracePt t="11238" x="1263650" y="4756150"/>
          <p14:tracePt t="11255" x="1301750" y="4768850"/>
          <p14:tracePt t="11273" x="1435100" y="4778375"/>
          <p14:tracePt t="11289" x="1584325" y="4772025"/>
          <p14:tracePt t="11305" x="1733550" y="4772025"/>
          <p14:tracePt t="11321" x="1882775" y="4772025"/>
          <p14:tracePt t="11338" x="2181225" y="4803775"/>
          <p14:tracePt t="11355" x="2365375" y="4822825"/>
          <p14:tracePt t="11372" x="2559050" y="4822825"/>
          <p14:tracePt t="11388" x="2841625" y="4822825"/>
          <p14:tracePt t="11405" x="3070225" y="4822825"/>
          <p14:tracePt t="11422" x="3273425" y="4822825"/>
          <p14:tracePt t="11438" x="3613150" y="4822825"/>
          <p14:tracePt t="11454" x="3806825" y="4822825"/>
          <p14:tracePt t="11471" x="4000500" y="4822825"/>
          <p14:tracePt t="11488" x="4273550" y="4822825"/>
          <p14:tracePt t="11505" x="4445000" y="4822825"/>
          <p14:tracePt t="11523" x="4537075" y="4822825"/>
          <p14:tracePt t="11788" x="4537075" y="4816475"/>
          <p14:tracePt t="11795" x="4537075" y="4810125"/>
          <p14:tracePt t="11805" x="4537075" y="4806950"/>
          <p14:tracePt t="11823" x="4562475" y="4806950"/>
          <p14:tracePt t="11839" x="4718050" y="4829175"/>
          <p14:tracePt t="11855" x="4937125" y="4857750"/>
          <p14:tracePt t="11871" x="5226050" y="4889500"/>
          <p14:tracePt t="11905" x="5851525" y="4937125"/>
          <p14:tracePt t="11940" x="6546850" y="4965700"/>
          <p14:tracePt t="11957" x="6892925" y="5003800"/>
          <p14:tracePt t="11973" x="7493000" y="5089525"/>
          <p14:tracePt t="11990" x="7794625" y="5121275"/>
          <p14:tracePt t="12006" x="8108950" y="5133975"/>
          <p14:tracePt t="12021" x="8312150" y="5133975"/>
          <p14:tracePt t="12038" x="8588375" y="5108575"/>
          <p14:tracePt t="12055" x="8718550" y="5083175"/>
          <p14:tracePt t="12072" x="8918575" y="5048250"/>
          <p14:tracePt t="12089" x="9026525" y="5032375"/>
          <p14:tracePt t="12105" x="9090025" y="5016500"/>
          <p14:tracePt t="12316" x="9134475" y="3543300"/>
          <p14:tracePt t="12323" x="9099550" y="3362325"/>
          <p14:tracePt t="12340" x="9051925" y="3127375"/>
          <p14:tracePt t="12355" x="9017000" y="2838450"/>
          <p14:tracePt t="12373" x="9017000" y="2587625"/>
          <p14:tracePt t="12388" x="9032875" y="2381250"/>
          <p14:tracePt t="12406" x="9051925" y="2228850"/>
          <p14:tracePt t="12422" x="9061450" y="1933575"/>
          <p14:tracePt t="12438" x="9061450" y="1793875"/>
          <p14:tracePt t="12455" x="9061450" y="1670050"/>
          <p14:tracePt t="12473" x="9061450" y="1508125"/>
          <p14:tracePt t="12489" x="9067800" y="1435100"/>
          <p14:tracePt t="12505" x="9083675" y="1381125"/>
          <p14:tracePt t="12522" x="9102725" y="1317625"/>
          <p14:tracePt t="12538" x="9115425" y="1263650"/>
          <p14:tracePt t="12555" x="9128125" y="1190625"/>
          <p14:tracePt t="12572" x="9128125" y="1069975"/>
          <p14:tracePt t="12588" x="9118600" y="1025525"/>
          <p14:tracePt t="12605" x="9109075" y="996950"/>
          <p14:tracePt t="12623" x="9096375" y="955675"/>
          <p14:tracePt t="12639" x="9096375" y="933450"/>
          <p14:tracePt t="12655" x="9077325" y="895350"/>
          <p14:tracePt t="12672" x="9055100" y="812800"/>
          <p14:tracePt t="12688" x="9026525" y="746125"/>
          <p14:tracePt t="12704" x="8972550" y="676275"/>
          <p14:tracePt t="12722" x="8899525" y="606425"/>
          <p14:tracePt t="12738" x="8848725" y="542925"/>
          <p14:tracePt t="12755" x="8810625" y="476250"/>
          <p14:tracePt t="12772" x="8740775" y="374650"/>
          <p14:tracePt t="12789" x="8693150" y="307975"/>
          <p14:tracePt t="12805" x="8645525" y="263525"/>
          <p14:tracePt t="12822" x="8502650" y="180975"/>
          <p14:tracePt t="12838" x="8382000" y="136525"/>
          <p14:tracePt t="12854" x="8207375" y="120650"/>
          <p14:tracePt t="12872" x="7921625" y="111125"/>
          <p14:tracePt t="12888" x="7658100" y="111125"/>
          <p14:tracePt t="12905" x="7394575" y="111125"/>
          <p14:tracePt t="12922" x="6902450" y="66675"/>
          <p14:tracePt t="12939" x="6515100" y="41275"/>
          <p14:tracePt t="12955" x="6226175" y="41275"/>
          <p14:tracePt t="12972" x="5813425" y="31750"/>
          <p14:tracePt t="12988" x="5565775" y="47625"/>
          <p14:tracePt t="13005" x="5327650" y="76200"/>
          <p14:tracePt t="13022" x="4968875" y="114300"/>
          <p14:tracePt t="13039" x="4749800" y="152400"/>
          <p14:tracePt t="13055" x="4521200" y="180975"/>
          <p14:tracePt t="13072" x="4213225" y="219075"/>
          <p14:tracePt t="13088" x="4016375" y="238125"/>
          <p14:tracePt t="13105" x="3841750" y="266700"/>
          <p14:tracePt t="13122" x="3663950" y="307975"/>
          <p14:tracePt t="13138" x="3508375" y="355600"/>
          <p14:tracePt t="13155" x="3378200" y="390525"/>
          <p14:tracePt t="13172" x="3121025" y="454025"/>
          <p14:tracePt t="13189" x="2924175" y="492125"/>
          <p14:tracePt t="13205" x="2727325" y="539750"/>
          <p14:tracePt t="13222" x="2406650" y="565150"/>
          <p14:tracePt t="13238" x="2222500" y="574675"/>
          <p14:tracePt t="13255" x="2038350" y="584200"/>
          <p14:tracePt t="13271" x="1831975" y="584200"/>
          <p14:tracePt t="13287" x="1682750" y="577850"/>
          <p14:tracePt t="13304" x="1520825" y="561975"/>
          <p14:tracePt t="13322" x="1298575" y="517525"/>
          <p14:tracePt t="13338" x="1146175" y="488950"/>
          <p14:tracePt t="13355" x="1050925" y="473075"/>
          <p14:tracePt t="13372" x="987425" y="466725"/>
          <p14:tracePt t="13388" x="971550" y="466725"/>
          <p14:tracePt t="13405" x="962025" y="466725"/>
          <p14:tracePt t="13422" x="942975" y="466725"/>
          <p14:tracePt t="13438" x="930275" y="466725"/>
          <p14:tracePt t="13455" x="927100" y="466725"/>
          <p14:tracePt t="13472" x="920750" y="466725"/>
          <p14:tracePt t="13536" x="920750" y="473075"/>
          <p14:tracePt t="13558" x="920750" y="479425"/>
          <p14:tracePt t="13564" x="917575" y="482600"/>
          <p14:tracePt t="13571" x="911225" y="488950"/>
          <p14:tracePt t="13807" x="1016000" y="527050"/>
          <p14:tracePt t="13814" x="1168400" y="600075"/>
          <p14:tracePt t="13822" x="1336675" y="660400"/>
          <p14:tracePt t="13838" x="1720850" y="796925"/>
          <p14:tracePt t="13855" x="2120900" y="914400"/>
          <p14:tracePt t="13877" x="2870200" y="1066800"/>
          <p14:tracePt t="13889" x="3444875" y="1200150"/>
          <p14:tracePt t="13907" x="4416425" y="1460500"/>
          <p14:tracePt t="13924" x="5060950" y="1612900"/>
          <p14:tracePt t="13940" x="5746750" y="1752600"/>
          <p14:tracePt t="13957" x="6635750" y="2025650"/>
          <p14:tracePt t="13973" x="7178675" y="2216150"/>
          <p14:tracePt t="13990" x="7629525" y="2365375"/>
          <p14:tracePt t="14007" x="8232775" y="2533650"/>
          <p14:tracePt t="14024" x="8623300" y="2622550"/>
          <p14:tracePt t="14040" x="8874125" y="2673350"/>
          <p14:tracePt t="14407" x="9137650" y="654050"/>
          <p14:tracePt t="14414" x="9131300" y="644525"/>
          <p14:tracePt t="14422" x="9124950" y="638175"/>
          <p14:tracePt t="14438" x="9115425" y="615950"/>
          <p14:tracePt t="14455" x="9102725" y="587375"/>
          <p14:tracePt t="14471" x="9077325" y="542925"/>
          <p14:tracePt t="14488" x="9067800" y="533400"/>
          <p14:tracePt t="14521" x="9048750" y="508000"/>
          <p14:tracePt t="14554" x="9048750" y="482600"/>
          <p14:tracePt t="14571" x="9032875" y="463550"/>
          <p14:tracePt t="14588" x="9023350" y="441325"/>
          <p14:tracePt t="14605" x="9004300" y="425450"/>
          <p14:tracePt t="14622" x="8947150" y="406400"/>
          <p14:tracePt t="14638" x="8902700" y="393700"/>
          <p14:tracePt t="14655" x="8874125" y="381000"/>
          <p14:tracePt t="14671" x="8839200" y="381000"/>
          <p14:tracePt t="14688" x="8829675" y="381000"/>
          <p14:tracePt t="14704" x="8820150" y="381000"/>
          <p14:tracePt t="14722" x="8785225" y="352425"/>
          <p14:tracePt t="14738" x="8743950" y="301625"/>
          <p14:tracePt t="14754" x="8661400" y="254000"/>
          <p14:tracePt t="14771" x="8534400" y="187325"/>
          <p14:tracePt t="14788" x="8502650" y="174625"/>
          <p14:tracePt t="14805" x="8467725" y="161925"/>
          <p14:tracePt t="14821" x="8458200" y="161925"/>
          <p14:tracePt t="14838" x="8448675" y="161925"/>
          <p14:tracePt t="14856" x="8426450" y="180975"/>
          <p14:tracePt t="14872" x="8416925" y="196850"/>
          <p14:tracePt t="14889" x="8404225" y="225425"/>
          <p14:tracePt t="14904" x="8391525" y="257175"/>
          <p14:tracePt t="14922" x="8366125" y="320675"/>
          <p14:tracePt t="14938" x="8366125" y="365125"/>
          <p14:tracePt t="14954" x="8366125" y="425450"/>
          <p14:tracePt t="14971" x="8366125" y="574675"/>
          <p14:tracePt t="14988" x="8372475" y="669925"/>
          <p14:tracePt t="15006" x="8372475" y="768350"/>
          <p14:tracePt t="15021" x="8372475" y="825500"/>
          <p14:tracePt t="15038" x="8372475" y="895350"/>
          <p14:tracePt t="15055" x="8366125" y="1016000"/>
          <p14:tracePt t="15071" x="8366125" y="1066800"/>
          <p14:tracePt t="15088" x="8366125" y="1127125"/>
          <p14:tracePt t="15104" x="8359775" y="1187450"/>
          <p14:tracePt t="15121" x="8337550" y="1298575"/>
          <p14:tracePt t="15138" x="8324850" y="1362075"/>
          <p14:tracePt t="15155" x="8299450" y="1425575"/>
          <p14:tracePt t="15172" x="8286750" y="1463675"/>
          <p14:tracePt t="15188" x="8274050" y="1517650"/>
          <p14:tracePt t="15205" x="8242300" y="1641475"/>
          <p14:tracePt t="15221" x="8226425" y="1727200"/>
          <p14:tracePt t="15238" x="8210550" y="1800225"/>
          <p14:tracePt t="15256" x="8166100" y="1895475"/>
          <p14:tracePt t="15272" x="8137525" y="1962150"/>
          <p14:tracePt t="15289" x="8086725" y="2054225"/>
          <p14:tracePt t="15305" x="8029575" y="2203450"/>
          <p14:tracePt t="15322" x="7988300" y="2301875"/>
          <p14:tracePt t="15338" x="7962900" y="2444750"/>
          <p14:tracePt t="15355" x="7947025" y="2632075"/>
          <p14:tracePt t="15372" x="7921625" y="2717800"/>
          <p14:tracePt t="15387" x="7912100" y="2800350"/>
          <p14:tracePt t="15405" x="7889875" y="2946400"/>
          <p14:tracePt t="15421" x="7874000" y="3028950"/>
          <p14:tracePt t="15438" x="7861300" y="3092450"/>
          <p14:tracePt t="15455" x="7861300" y="3197225"/>
          <p14:tracePt t="15472" x="7874000" y="3295650"/>
          <p14:tracePt t="15488" x="7889875" y="3390900"/>
          <p14:tracePt t="15505" x="7912100" y="3502025"/>
          <p14:tracePt t="15521" x="7931150" y="3568700"/>
          <p14:tracePt t="15538" x="7940675" y="3629025"/>
          <p14:tracePt t="15556" x="7947025" y="3733800"/>
          <p14:tracePt t="15572" x="7947025" y="3806825"/>
          <p14:tracePt t="15588" x="7959725" y="3879850"/>
          <p14:tracePt t="15605" x="7985125" y="4044950"/>
          <p14:tracePt t="15622" x="8010525" y="4175125"/>
          <p14:tracePt t="15638" x="8026400" y="4260850"/>
          <p14:tracePt t="15655" x="8048625" y="4352925"/>
          <p14:tracePt t="15671" x="8048625" y="4394200"/>
          <p14:tracePt t="15688" x="8048625" y="4416425"/>
          <p14:tracePt t="15705" x="8048625" y="4445000"/>
          <p14:tracePt t="15722" x="8048625" y="4454525"/>
          <p14:tracePt t="15738" x="8048625" y="4470400"/>
          <p14:tracePt t="15755" x="8048625" y="4489450"/>
          <p14:tracePt t="15771" x="8048625" y="4498975"/>
          <p14:tracePt t="15788" x="8048625" y="4505325"/>
          <p14:tracePt t="15805" x="8061325" y="4498975"/>
          <p14:tracePt t="15822" x="8080375" y="4460875"/>
          <p14:tracePt t="15839" x="8096250" y="4352925"/>
          <p14:tracePt t="15856" x="8089900" y="4124325"/>
          <p14:tracePt t="15872" x="8074025" y="4029075"/>
          <p14:tracePt t="15889" x="8042275" y="3930650"/>
          <p14:tracePt t="15905" x="8010525" y="3784600"/>
          <p14:tracePt t="15921" x="7978775" y="3717925"/>
          <p14:tracePt t="15938" x="7966075" y="3641725"/>
          <p14:tracePt t="15955" x="7943850" y="3540125"/>
          <p14:tracePt t="15971" x="7927975" y="3413125"/>
          <p14:tracePt t="15988" x="7902575" y="3305175"/>
          <p14:tracePt t="16005" x="7880350" y="3209925"/>
          <p14:tracePt t="16022" x="7867650" y="3171825"/>
          <p14:tracePt t="16038" x="7861300" y="3155950"/>
          <p14:tracePt t="16054" x="7861300" y="3140075"/>
          <p14:tracePt t="16070" x="7861300" y="3127375"/>
          <p14:tracePt t="16088" x="7861300" y="3111500"/>
          <p14:tracePt t="16104" x="7861300" y="3070225"/>
          <p14:tracePt t="16120" x="7861300" y="3048000"/>
          <p14:tracePt t="16138" x="7861300" y="3006725"/>
          <p14:tracePt t="16155" x="7861300" y="2959100"/>
          <p14:tracePt t="16171" x="7861300" y="2927350"/>
          <p14:tracePt t="16188" x="7861300" y="2898775"/>
          <p14:tracePt t="16204" x="7861300" y="2828925"/>
          <p14:tracePt t="16220" x="7874000" y="2743200"/>
          <p14:tracePt t="16238" x="7874000" y="2638425"/>
          <p14:tracePt t="16255" x="7864475" y="2517775"/>
          <p14:tracePt t="16271" x="7848600" y="2463800"/>
          <p14:tracePt t="16287" x="7813675" y="2406650"/>
          <p14:tracePt t="16304" x="7788275" y="2346325"/>
          <p14:tracePt t="16320" x="7769225" y="2317750"/>
          <p14:tracePt t="16338" x="7762875" y="2292350"/>
          <p14:tracePt t="16354" x="7762875" y="2254250"/>
          <p14:tracePt t="16370" x="7762875" y="2232025"/>
          <p14:tracePt t="16387" x="7762875" y="2222500"/>
          <p14:tracePt t="16404" x="7762875" y="2200275"/>
          <p14:tracePt t="16505" x="7762875" y="2209800"/>
          <p14:tracePt t="16512" x="7762875" y="2212975"/>
          <p14:tracePt t="16521" x="7762875" y="2219325"/>
          <p14:tracePt t="16539" x="7762875" y="2228850"/>
          <p14:tracePt t="16555" x="7762875" y="2270125"/>
          <p14:tracePt t="16571" x="7762875" y="2305050"/>
          <p14:tracePt t="16588" x="7762875" y="2349500"/>
          <p14:tracePt t="16604" x="7781925" y="2438400"/>
          <p14:tracePt t="16620" x="7781925" y="2482850"/>
          <p14:tracePt t="16637" x="7781925" y="2505075"/>
          <p14:tracePt t="16654" x="7781925" y="2533650"/>
          <p14:tracePt t="16671" x="7781925" y="2543175"/>
          <p14:tracePt t="16688" x="7781925" y="2552700"/>
          <p14:tracePt t="16705" x="7781925" y="2555875"/>
          <p14:tracePt t="16771" x="7785100" y="2549525"/>
          <p14:tracePt t="16777" x="7785100" y="2540000"/>
          <p14:tracePt t="16788" x="7785100" y="2520950"/>
          <p14:tracePt t="16805" x="7781925" y="2441575"/>
          <p14:tracePt t="16821" x="7756525" y="2343150"/>
          <p14:tracePt t="16838" x="7734300" y="2247900"/>
          <p14:tracePt t="16854" x="7712075" y="2165350"/>
          <p14:tracePt t="16870" x="7705725" y="2127250"/>
          <p14:tracePt t="16888" x="7705725" y="2105025"/>
          <p14:tracePt t="16904" x="7705725" y="2051050"/>
          <p14:tracePt t="16921" x="7705725" y="2006600"/>
          <p14:tracePt t="16939" x="7705725" y="1946275"/>
          <p14:tracePt t="16955" x="7705725" y="1876425"/>
          <p14:tracePt t="16971" x="7705725" y="1854200"/>
          <p14:tracePt t="16988" x="7705725" y="1844675"/>
          <p14:tracePt t="17004" x="7705725" y="1825625"/>
          <p14:tracePt t="17020" x="7705725" y="1819275"/>
          <p14:tracePt t="17038" x="7705725" y="1816100"/>
          <p14:tracePt t="17054" x="7705725" y="1806575"/>
          <p14:tracePt t="17071" x="7705725" y="1797050"/>
          <p14:tracePt t="17105" x="7705725" y="1790700"/>
          <p14:tracePt t="17348" x="7705725" y="1787525"/>
          <p14:tracePt t="17355" x="7705725" y="1774825"/>
          <p14:tracePt t="17371" x="7708900" y="1746250"/>
          <p14:tracePt t="17389" x="7724775" y="1631950"/>
          <p14:tracePt t="17405" x="7743825" y="1504950"/>
          <p14:tracePt t="17422" x="7759700" y="1397000"/>
          <p14:tracePt t="17437" x="7781925" y="1320800"/>
          <p14:tracePt t="17454" x="7788275" y="1212850"/>
          <p14:tracePt t="17471" x="7788275" y="1152525"/>
          <p14:tracePt t="17489" x="7788275" y="1098550"/>
          <p14:tracePt t="17505" x="7788275" y="1082675"/>
          <p14:tracePt t="17521" x="7788275" y="1069975"/>
          <p14:tracePt t="17539" x="7788275" y="1057275"/>
          <p14:tracePt t="17554" x="7788275" y="1050925"/>
          <p14:tracePt t="17655" x="7788275" y="1054100"/>
          <p14:tracePt t="17661" x="7788275" y="1063625"/>
          <p14:tracePt t="17671" x="7788275" y="1066800"/>
          <p14:tracePt t="17688" x="7788275" y="1079500"/>
          <p14:tracePt t="17704" x="7788275" y="1092200"/>
          <p14:tracePt t="17721" x="7788275" y="1101725"/>
          <p14:tracePt t="17739" x="7788275" y="1123950"/>
          <p14:tracePt t="17755" x="7788275" y="1133475"/>
          <p14:tracePt t="17772" x="7788275" y="1143000"/>
          <p14:tracePt t="17789" x="7788275" y="1155700"/>
          <p14:tracePt t="17804" x="7788275" y="1168400"/>
          <p14:tracePt t="17821" x="7785100" y="1158875"/>
          <p14:tracePt t="17838" x="7759700" y="1092200"/>
          <p14:tracePt t="17854" x="7731125" y="1035050"/>
          <p14:tracePt t="17871" x="7705725" y="977900"/>
          <p14:tracePt t="17889" x="7686675" y="930275"/>
          <p14:tracePt t="17905" x="7673975" y="898525"/>
          <p14:tracePt t="17922" x="7673975" y="869950"/>
          <p14:tracePt t="17939" x="7673975" y="828675"/>
          <p14:tracePt t="17955" x="7673975" y="800100"/>
          <p14:tracePt t="17971" x="7673975" y="762000"/>
          <p14:tracePt t="17988" x="7677150" y="720725"/>
          <p14:tracePt t="18004" x="7689850" y="692150"/>
          <p14:tracePt t="18020" x="7689850" y="669925"/>
          <p14:tracePt t="18039" x="7689850" y="650875"/>
          <p14:tracePt t="18054" x="7689850" y="638175"/>
          <p14:tracePt t="18071" x="7689850" y="628650"/>
          <p14:tracePt t="18088" x="7689850" y="619125"/>
          <p14:tracePt t="18104" x="7699375" y="609600"/>
          <p14:tracePt t="18121" x="7699375" y="593725"/>
          <p14:tracePt t="18138" x="7699375" y="581025"/>
          <p14:tracePt t="18155" x="7699375" y="574675"/>
          <p14:tracePt t="18211" x="7699375" y="571500"/>
          <p14:tracePt t="18297" x="7708900" y="577850"/>
          <p14:tracePt t="18303" x="7715250" y="590550"/>
          <p14:tracePt t="18311" x="7731125" y="625475"/>
          <p14:tracePt t="18321" x="7753350" y="666750"/>
          <p14:tracePt t="18339" x="7880350" y="854075"/>
          <p14:tracePt t="18355" x="7950200" y="977900"/>
          <p14:tracePt t="18371" x="8032750" y="1114425"/>
          <p14:tracePt t="18374" x="8067675" y="1177925"/>
          <p14:tracePt t="18388" x="8115300" y="1257300"/>
          <p14:tracePt t="18404" x="8159750" y="1308100"/>
          <p14:tracePt t="18420" x="8185150" y="1352550"/>
          <p14:tracePt t="18438" x="8210550" y="1397000"/>
          <p14:tracePt t="18454" x="8223250" y="1419225"/>
          <p14:tracePt t="18472" x="8232775" y="1450975"/>
          <p14:tracePt t="18489" x="8248650" y="1463675"/>
          <p14:tracePt t="18505" x="8248650" y="1473200"/>
          <p14:tracePt t="18521" x="8248650" y="1482725"/>
          <p14:tracePt t="18559" x="8245475" y="1476375"/>
          <p14:tracePt t="18570" x="8242300" y="1473200"/>
          <p14:tracePt t="18588" x="8229600" y="1425575"/>
          <p14:tracePt t="18605" x="8229600" y="1381125"/>
          <p14:tracePt t="18621" x="8229600" y="1320800"/>
          <p14:tracePt t="18638" x="8229600" y="1257300"/>
          <p14:tracePt t="18655" x="8223250" y="1228725"/>
          <p14:tracePt t="18671" x="8213725" y="1212850"/>
          <p14:tracePt t="18688" x="8194675" y="1196975"/>
          <p14:tracePt t="18704" x="8188325" y="1181100"/>
          <p14:tracePt t="18721" x="8188325" y="1171575"/>
          <p14:tracePt t="18738" x="8188325" y="1155700"/>
          <p14:tracePt t="18755" x="8188325" y="1152525"/>
          <p14:tracePt t="18875" x="8188325" y="1158875"/>
          <p14:tracePt t="18882" x="8188325" y="1165225"/>
          <p14:tracePt t="18889" x="8188325" y="1168400"/>
          <p14:tracePt t="18905" x="8188325" y="1190625"/>
          <p14:tracePt t="18921" x="8188325" y="1212850"/>
          <p14:tracePt t="18938" x="8188325" y="1250950"/>
          <p14:tracePt t="18954" x="8188325" y="1282700"/>
          <p14:tracePt t="18971" x="8188325" y="1317625"/>
          <p14:tracePt t="18987" x="8188325" y="1358900"/>
          <p14:tracePt t="19004" x="8188325" y="1403350"/>
          <p14:tracePt t="19022" x="8191500" y="1457325"/>
          <p14:tracePt t="19038" x="8197850" y="1527175"/>
          <p14:tracePt t="19055" x="8213725" y="1581150"/>
          <p14:tracePt t="19071" x="8213725" y="1625600"/>
          <p14:tracePt t="19087" x="8213725" y="1685925"/>
          <p14:tracePt t="19104" x="8213725" y="1724025"/>
          <p14:tracePt t="19121" x="8213725" y="1768475"/>
          <p14:tracePt t="19138" x="8223250" y="1816100"/>
          <p14:tracePt t="19155" x="8223250" y="1838325"/>
          <p14:tracePt t="19171" x="8223250" y="1866900"/>
          <p14:tracePt t="19188" x="8223250" y="1901825"/>
          <p14:tracePt t="19205" x="8223250" y="1930400"/>
          <p14:tracePt t="19221" x="8216900" y="1952625"/>
          <p14:tracePt t="19237" x="8216900" y="1993900"/>
          <p14:tracePt t="19254" x="8216900" y="2016125"/>
          <p14:tracePt t="19271" x="8216900" y="2044700"/>
          <p14:tracePt t="19288" x="8216900" y="2076450"/>
          <p14:tracePt t="19305" x="8216900" y="2108200"/>
          <p14:tracePt t="19322" x="8216900" y="2130425"/>
          <p14:tracePt t="19338" x="8216900" y="2168525"/>
          <p14:tracePt t="19354" x="8216900" y="2190750"/>
          <p14:tracePt t="19371" x="8216900" y="2219325"/>
          <p14:tracePt t="19387" x="8216900" y="2254250"/>
          <p14:tracePt t="19404" x="8216900" y="2276475"/>
          <p14:tracePt t="19420" x="8216900" y="2286000"/>
          <p14:tracePt t="19437" x="8216900" y="2298700"/>
          <p14:tracePt t="19454" x="8216900" y="2314575"/>
          <p14:tracePt t="19471" x="8216900" y="2324100"/>
          <p14:tracePt t="19488" x="8201025" y="2339975"/>
          <p14:tracePt t="19504" x="8194675" y="2349500"/>
          <p14:tracePt t="19520" x="8191500" y="2365375"/>
          <p14:tracePt t="19537" x="8191500" y="2378075"/>
          <p14:tracePt t="19554" x="8191500" y="2390775"/>
          <p14:tracePt t="19571" x="8185150" y="2393950"/>
          <p14:tracePt t="19588" x="8181975" y="2400300"/>
          <p14:tracePt t="19604" x="8169275" y="2416175"/>
          <p14:tracePt t="19621" x="8153400" y="2425700"/>
          <p14:tracePt t="19638" x="8143875" y="2438400"/>
          <p14:tracePt t="19653" x="8143875" y="2447925"/>
          <p14:tracePt t="19670" x="8143875" y="2463800"/>
          <p14:tracePt t="19688" x="8143875" y="2470150"/>
          <p14:tracePt t="19704" x="8140700" y="2473325"/>
          <p14:tracePt t="19738" x="8131175" y="2482850"/>
          <p14:tracePt t="19755" x="8121650" y="2492375"/>
          <p14:tracePt t="19771" x="8105775" y="2505075"/>
          <p14:tracePt t="19787" x="8089900" y="2524125"/>
          <p14:tracePt t="19804" x="8089900" y="2533650"/>
          <p14:tracePt t="19821" x="8086725" y="2533650"/>
          <p14:tracePt t="19838" x="8070850" y="2533650"/>
          <p14:tracePt t="19855" x="8051800" y="2495550"/>
          <p14:tracePt t="19872" x="8029575" y="2428875"/>
          <p14:tracePt t="19888" x="7981950" y="2352675"/>
          <p14:tracePt t="19904" x="7953375" y="2305050"/>
          <p14:tracePt t="19921" x="7927975" y="2266950"/>
          <p14:tracePt t="19937" x="7902575" y="2222500"/>
          <p14:tracePt t="19954" x="7893050" y="2206625"/>
          <p14:tracePt t="19972" x="7883525" y="2190750"/>
          <p14:tracePt t="19988" x="7861300" y="2165350"/>
          <p14:tracePt t="20005" x="7851775" y="2155825"/>
          <p14:tracePt t="20022" x="7848600" y="2149475"/>
          <p14:tracePt t="24048" x="7947025" y="2178050"/>
          <p14:tracePt t="24055" x="8175625" y="2232025"/>
          <p14:tracePt t="24071" x="8829675" y="24352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4559300" y="188913"/>
            <a:ext cx="1841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4800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071563" y="1000125"/>
            <a:ext cx="7345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 Les 2 empires ou 3 domaines du vivant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20818" r="9183" b="6458"/>
          <a:stretch>
            <a:fillRect/>
          </a:stretch>
        </p:blipFill>
        <p:spPr bwMode="auto">
          <a:xfrm>
            <a:off x="357188" y="1500188"/>
            <a:ext cx="8059737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74675" y="0"/>
            <a:ext cx="85693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	e.</a:t>
            </a:r>
            <a:r>
              <a:rPr lang="fr-FR" altLang="fr-FR" b="1"/>
              <a:t> Les divers rangs taxonomiques	</a:t>
            </a:r>
          </a:p>
          <a:p>
            <a:pPr eaLnBrk="1" hangingPunct="1"/>
            <a:r>
              <a:rPr lang="fr-FR" altLang="fr-FR" b="1"/>
              <a:t>		</a:t>
            </a:r>
            <a:r>
              <a:rPr lang="fr-FR" altLang="fr-FR" b="1">
                <a:solidFill>
                  <a:srgbClr val="FF0000"/>
                </a:solidFill>
              </a:rPr>
              <a:t>* Le rang </a:t>
            </a:r>
            <a:r>
              <a:rPr lang="fr-FR" altLang="fr-FR" b="1" u="sng">
                <a:solidFill>
                  <a:srgbClr val="FF0000"/>
                </a:solidFill>
              </a:rPr>
              <a:t>taxonomique de </a:t>
            </a:r>
            <a:r>
              <a:rPr lang="fr-FR" altLang="fr-FR" b="1" u="sng">
                <a:solidFill>
                  <a:srgbClr val="336600"/>
                </a:solidFill>
              </a:rPr>
              <a:t>base est l’espèce</a:t>
            </a:r>
            <a:endParaRPr lang="fr-FR" altLang="fr-FR" b="1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b="1"/>
              <a:t>	</a:t>
            </a:r>
          </a:p>
          <a:p>
            <a:pPr eaLnBrk="1" hangingPunct="1"/>
            <a:r>
              <a:rPr lang="fr-FR" altLang="fr-FR" b="1"/>
              <a:t>		</a:t>
            </a:r>
          </a:p>
        </p:txBody>
      </p:sp>
      <p:pic>
        <p:nvPicPr>
          <p:cNvPr id="2253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82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09" x="225425" y="5197475"/>
          <p14:tracePt t="8721" x="225425" y="5153025"/>
          <p14:tracePt t="9124" x="5851525" y="419100"/>
          <p14:tracePt t="9295" x="1301750" y="0"/>
          <p14:tracePt t="9467" x="1181100" y="88900"/>
          <p14:tracePt t="9473" x="1177925" y="95250"/>
          <p14:tracePt t="9490" x="1168400" y="104775"/>
          <p14:tracePt t="9507" x="1146175" y="120650"/>
          <p14:tracePt t="9524" x="1130300" y="136525"/>
          <p14:tracePt t="9540" x="1101725" y="146050"/>
          <p14:tracePt t="9573" x="904875" y="193675"/>
          <p14:tracePt t="9606" x="577850" y="234950"/>
          <p14:tracePt t="9623" x="403225" y="244475"/>
          <p14:tracePt t="9640" x="187325" y="263525"/>
          <p14:tracePt t="10278" x="101600" y="339725"/>
          <p14:tracePt t="10285" x="273050" y="279400"/>
          <p14:tracePt t="10292" x="377825" y="238125"/>
          <p14:tracePt t="10307" x="577850" y="152400"/>
          <p14:tracePt t="10323" x="768350" y="79375"/>
          <p14:tracePt t="10341" x="1006475" y="0"/>
          <p14:tracePt t="10356" x="1193800" y="0"/>
          <p14:tracePt t="10389" x="1616075" y="0"/>
          <p14:tracePt t="10423" x="2038350" y="107950"/>
          <p14:tracePt t="10441" x="2165350" y="161925"/>
          <p14:tracePt t="10457" x="2212975" y="180975"/>
          <p14:tracePt t="10473" x="2235200" y="200025"/>
          <p14:tracePt t="10489" x="2266950" y="206375"/>
          <p14:tracePt t="10506" x="2305050" y="206375"/>
          <p14:tracePt t="10522" x="2359025" y="206375"/>
          <p14:tracePt t="10540" x="2444750" y="225425"/>
          <p14:tracePt t="10556" x="2511425" y="247650"/>
          <p14:tracePt t="10573" x="2552700" y="276225"/>
          <p14:tracePt t="10578" x="2559050" y="288925"/>
          <p14:tracePt t="10591" x="2571750" y="311150"/>
          <p14:tracePt t="10607" x="2571750" y="339725"/>
          <p14:tracePt t="10623" x="2571750" y="377825"/>
          <p14:tracePt t="10640" x="2562225" y="441325"/>
          <p14:tracePt t="10656" x="2549525" y="485775"/>
          <p14:tracePt t="10672" x="2508250" y="561975"/>
          <p14:tracePt t="10691" x="2460625" y="698500"/>
          <p14:tracePt t="10707" x="2435225" y="749300"/>
          <p14:tracePt t="13461" x="2457450" y="749300"/>
          <p14:tracePt t="13468" x="2482850" y="749300"/>
          <p14:tracePt t="13477" x="2536825" y="749300"/>
          <p14:tracePt t="13490" x="2641600" y="749300"/>
          <p14:tracePt t="13507" x="2749550" y="765175"/>
          <p14:tracePt t="13524" x="2847975" y="781050"/>
          <p14:tracePt t="13540" x="2901950" y="787400"/>
          <p14:tracePt t="13572" x="3016250" y="800100"/>
          <p14:tracePt t="13605" x="3254375" y="841375"/>
          <p14:tracePt t="13622" x="3384550" y="847725"/>
          <p14:tracePt t="13640" x="3511550" y="857250"/>
          <p14:tracePt t="13656" x="3543300" y="857250"/>
          <p14:tracePt t="13674" x="3581400" y="857250"/>
          <p14:tracePt t="13689" x="3603625" y="857250"/>
          <p14:tracePt t="13706" x="3635375" y="854075"/>
          <p14:tracePt t="13722" x="3679825" y="841375"/>
          <p14:tracePt t="13739" x="3790950" y="819150"/>
          <p14:tracePt t="13755" x="3863975" y="819150"/>
          <p14:tracePt t="13773" x="3917950" y="819150"/>
          <p14:tracePt t="13789" x="3933825" y="819150"/>
          <p14:tracePt t="13805" x="3949700" y="819150"/>
          <p14:tracePt t="14002" x="3940175" y="822325"/>
          <p14:tracePt t="14009" x="3921125" y="835025"/>
          <p14:tracePt t="14023" x="3867150" y="860425"/>
          <p14:tracePt t="14039" x="3797300" y="898525"/>
          <p14:tracePt t="14056" x="3708400" y="939800"/>
          <p14:tracePt t="14073" x="3568700" y="987425"/>
          <p14:tracePt t="14090" x="3486150" y="1003300"/>
          <p14:tracePt t="14106" x="3441700" y="1003300"/>
          <p14:tracePt t="14123" x="3400425" y="1003300"/>
          <p14:tracePt t="14139" x="3390900" y="1003300"/>
          <p14:tracePt t="14155" x="3375025" y="1003300"/>
          <p14:tracePt t="14173" x="3362325" y="993775"/>
          <p14:tracePt t="14190" x="3346450" y="981075"/>
          <p14:tracePt t="14206" x="3314700" y="968375"/>
          <p14:tracePt t="14223" x="3279775" y="965200"/>
          <p14:tracePt t="14239" x="3267075" y="965200"/>
          <p14:tracePt t="14255" x="3257550" y="965200"/>
          <p14:tracePt t="14273" x="3241675" y="965200"/>
          <p14:tracePt t="14289" x="3232150" y="965200"/>
          <p14:tracePt t="14306" x="3225800" y="965200"/>
          <p14:tracePt t="14323" x="3213100" y="965200"/>
          <p14:tracePt t="14340" x="3200400" y="965200"/>
          <p14:tracePt t="14356" x="3190875" y="965200"/>
          <p14:tracePt t="14373" x="3178175" y="965200"/>
          <p14:tracePt t="14389" x="3162300" y="965200"/>
          <p14:tracePt t="14405" x="3152775" y="958850"/>
          <p14:tracePt t="14423" x="3136900" y="955675"/>
          <p14:tracePt t="14439" x="3127375" y="949325"/>
          <p14:tracePt t="14456" x="3098800" y="936625"/>
          <p14:tracePt t="14473" x="3057525" y="914400"/>
          <p14:tracePt t="14489" x="3035300" y="914400"/>
          <p14:tracePt t="14506" x="3013075" y="914400"/>
          <p14:tracePt t="14522" x="2984500" y="914400"/>
          <p14:tracePt t="14539" x="2974975" y="914400"/>
          <p14:tracePt t="14556" x="2965450" y="914400"/>
          <p14:tracePt t="14602" x="2962275" y="914400"/>
          <p14:tracePt t="14610" x="2949575" y="914400"/>
          <p14:tracePt t="14623" x="2946400" y="914400"/>
          <p14:tracePt t="14731" x="2940050" y="914400"/>
          <p14:tracePt t="14745" x="2940050" y="908050"/>
          <p14:tracePt t="14867" x="2936875" y="908050"/>
          <p14:tracePt t="14888" x="2930525" y="908050"/>
          <p14:tracePt t="15080" x="3016250" y="879475"/>
          <p14:tracePt t="15086" x="3124200" y="841375"/>
          <p14:tracePt t="15094" x="3241675" y="800100"/>
          <p14:tracePt t="15106" x="3394075" y="777875"/>
          <p14:tracePt t="15122" x="3683000" y="758825"/>
          <p14:tracePt t="15156" x="4083050" y="803275"/>
          <p14:tracePt t="15189" x="4613275" y="869950"/>
          <p14:tracePt t="15207" x="4816475" y="869950"/>
          <p14:tracePt t="15223" x="5080000" y="869950"/>
          <p14:tracePt t="15239" x="5207000" y="863600"/>
          <p14:tracePt t="15256" x="5356225" y="863600"/>
          <p14:tracePt t="15272" x="5530850" y="857250"/>
          <p14:tracePt t="15289" x="5657850" y="847725"/>
          <p14:tracePt t="15306" x="5819775" y="819150"/>
          <p14:tracePt t="15322" x="6038850" y="809625"/>
          <p14:tracePt t="15338" x="6165850" y="803275"/>
          <p14:tracePt t="15355" x="6292850" y="793750"/>
          <p14:tracePt t="15372" x="6400800" y="793750"/>
          <p14:tracePt t="15388" x="6461125" y="793750"/>
          <p14:tracePt t="15405" x="6550025" y="793750"/>
          <p14:tracePt t="15422" x="6711950" y="793750"/>
          <p14:tracePt t="15439" x="6829425" y="793750"/>
          <p14:tracePt t="15455" x="6921500" y="800100"/>
          <p14:tracePt t="15472" x="7102475" y="831850"/>
          <p14:tracePt t="15488" x="7185025" y="847725"/>
          <p14:tracePt t="15506" x="7270750" y="863600"/>
          <p14:tracePt t="15523" x="7413625" y="879475"/>
          <p14:tracePt t="15539" x="7518400" y="889000"/>
          <p14:tracePt t="15556" x="7604125" y="895350"/>
          <p14:tracePt t="15573" x="7734300" y="904875"/>
          <p14:tracePt t="15589" x="7807325" y="911225"/>
          <p14:tracePt t="15605" x="7867650" y="911225"/>
          <p14:tracePt t="15622" x="7937500" y="911225"/>
          <p14:tracePt t="15638" x="7972425" y="911225"/>
          <p14:tracePt t="15656" x="7994650" y="911225"/>
          <p14:tracePt t="15673" x="8058150" y="908050"/>
          <p14:tracePt t="15689" x="8112125" y="895350"/>
          <p14:tracePt t="15706" x="8175625" y="879475"/>
          <p14:tracePt t="15722" x="8255000" y="866775"/>
          <p14:tracePt t="15739" x="8289925" y="866775"/>
          <p14:tracePt t="15755" x="8315325" y="866775"/>
          <p14:tracePt t="15772" x="8328025" y="866775"/>
          <p14:tracePt t="15789" x="8334375" y="866775"/>
          <p14:tracePt t="15823" x="8353425" y="866775"/>
          <p14:tracePt t="15839" x="8362950" y="866775"/>
          <p14:tracePt t="15856" x="8372475" y="866775"/>
          <p14:tracePt t="15872" x="8378825" y="866775"/>
          <p14:tracePt t="15944" x="8378825" y="863600"/>
          <p14:tracePt t="15952" x="8375650" y="863600"/>
          <p14:tracePt t="15965" x="8372475" y="863600"/>
          <p14:tracePt t="15993" x="8372475" y="857250"/>
          <p14:tracePt t="16000" x="8366125" y="854075"/>
          <p14:tracePt t="16008" x="8362950" y="854075"/>
          <p14:tracePt t="16022" x="8343900" y="835025"/>
          <p14:tracePt t="16038" x="8321675" y="825500"/>
          <p14:tracePt t="16056" x="8264525" y="796925"/>
          <p14:tracePt t="16073" x="8054975" y="660400"/>
          <p14:tracePt t="16089" x="7877175" y="577850"/>
          <p14:tracePt t="16107" x="7696200" y="517525"/>
          <p14:tracePt t="16122" x="7616825" y="495300"/>
          <p14:tracePt t="16138" x="7581900" y="495300"/>
          <p14:tracePt t="16156" x="7559675" y="495300"/>
          <p14:tracePt t="16172" x="7518400" y="482600"/>
          <p14:tracePt t="16189" x="7486650" y="469900"/>
          <p14:tracePt t="16207" x="7372350" y="415925"/>
          <p14:tracePt t="16223" x="7273925" y="384175"/>
          <p14:tracePt t="16240" x="7153275" y="339725"/>
          <p14:tracePt t="16255" x="7035800" y="323850"/>
          <p14:tracePt t="16272" x="6924675" y="314325"/>
          <p14:tracePt t="16288" x="6889750" y="314325"/>
          <p14:tracePt t="16306" x="6864350" y="317500"/>
          <p14:tracePt t="16323" x="6838950" y="327025"/>
          <p14:tracePt t="16340" x="6819900" y="346075"/>
          <p14:tracePt t="16357" x="6778625" y="358775"/>
          <p14:tracePt t="16373" x="6740525" y="371475"/>
          <p14:tracePt t="16389" x="6689725" y="384175"/>
          <p14:tracePt t="16406" x="6616700" y="409575"/>
          <p14:tracePt t="16422" x="6584950" y="428625"/>
          <p14:tracePt t="16439" x="6559550" y="454025"/>
          <p14:tracePt t="16456" x="6543675" y="479425"/>
          <p14:tracePt t="16472" x="6518275" y="508000"/>
          <p14:tracePt t="16489" x="6508750" y="530225"/>
          <p14:tracePt t="16507" x="6486525" y="549275"/>
          <p14:tracePt t="16523" x="6454775" y="574675"/>
          <p14:tracePt t="16539" x="6429375" y="606425"/>
          <p14:tracePt t="16556" x="6384925" y="650875"/>
          <p14:tracePt t="16572" x="6359525" y="688975"/>
          <p14:tracePt t="16589" x="6340475" y="720725"/>
          <p14:tracePt t="16607" x="6311900" y="755650"/>
          <p14:tracePt t="16623" x="6299200" y="781050"/>
          <p14:tracePt t="16640" x="6280150" y="796925"/>
          <p14:tracePt t="16656" x="6267450" y="819150"/>
          <p14:tracePt t="16672" x="6257925" y="828675"/>
          <p14:tracePt t="16688" x="6248400" y="838200"/>
          <p14:tracePt t="16706" x="6248400" y="857250"/>
          <p14:tracePt t="16722" x="6248400" y="879475"/>
          <p14:tracePt t="16739" x="6248400" y="889000"/>
          <p14:tracePt t="16757" x="6248400" y="904875"/>
          <p14:tracePt t="16772" x="6248400" y="917575"/>
          <p14:tracePt t="16789" x="6248400" y="927100"/>
          <p14:tracePt t="16806" x="6248400" y="939800"/>
          <p14:tracePt t="16822" x="6254750" y="939800"/>
          <p14:tracePt t="16839" x="6264275" y="942975"/>
          <p14:tracePt t="16856" x="6276975" y="949325"/>
          <p14:tracePt t="29675" x="6254750" y="927100"/>
          <p14:tracePt t="29682" x="6226175" y="904875"/>
          <p14:tracePt t="29692" x="6175375" y="869950"/>
          <p14:tracePt t="29705" x="6092825" y="822325"/>
          <p14:tracePt t="29721" x="6019800" y="755650"/>
          <p14:tracePt t="29738" x="5899150" y="600075"/>
          <p14:tracePt t="29771" x="5676900" y="311150"/>
          <p14:tracePt t="29808" x="5349875" y="0"/>
          <p14:tracePt t="29824" x="5108575" y="0"/>
          <p14:tracePt t="29839" x="4949825" y="0"/>
          <p14:tracePt t="29854" x="4772025" y="0"/>
          <p14:tracePt t="29871" x="4581525" y="0"/>
          <p14:tracePt t="29873" x="4489450" y="0"/>
          <p14:tracePt t="29888" x="4289425" y="0"/>
          <p14:tracePt t="29904" x="4102100" y="0"/>
          <p14:tracePt t="29921" x="3949700" y="0"/>
          <p14:tracePt t="29938" x="3698875" y="0"/>
          <p14:tracePt t="29955" x="3559175" y="6350"/>
          <p14:tracePt t="29971" x="3406775" y="31750"/>
          <p14:tracePt t="29987" x="3178175" y="114300"/>
          <p14:tracePt t="30004" x="3067050" y="174625"/>
          <p14:tracePt t="30021" x="2974975" y="231775"/>
          <p14:tracePt t="30040" x="2794000" y="387350"/>
          <p14:tracePt t="30055" x="2641600" y="558800"/>
          <p14:tracePt t="30073" x="2352675" y="993775"/>
          <p14:tracePt t="30089" x="2124075" y="1323975"/>
          <p14:tracePt t="30295" x="1685925" y="3000375"/>
          <p14:tracePt t="30671" x="3597275" y="4616450"/>
          <p14:tracePt t="30672" x="3632200" y="4667250"/>
          <p14:tracePt t="31180" x="6530975" y="4692650"/>
          <p14:tracePt t="31712" x="7950200" y="3981450"/>
          <p14:tracePt t="31715" x="8153400" y="3873500"/>
          <p14:tracePt t="32224" x="4686300" y="1485900"/>
          <p14:tracePt t="32730" x="3095625" y="2863850"/>
          <p14:tracePt t="33254" x="1476375" y="1682750"/>
          <p14:tracePt t="33747" x="1755775" y="3444875"/>
          <p14:tracePt t="34253" x="2397125" y="3590925"/>
          <p14:tracePt t="34255" x="2397125" y="3543300"/>
          <p14:tracePt t="34749" x="5994400" y="2940050"/>
          <p14:tracePt t="35271" x="7934325" y="4498975"/>
          <p14:tracePt t="35781" x="5895975" y="6391275"/>
          <p14:tracePt t="36290" x="2813050" y="6854825"/>
          <p14:tracePt t="36785" x="1460500" y="6813550"/>
          <p14:tracePt t="37576" x="815975" y="5553075"/>
          <p14:tracePt t="37914" x="1317625" y="5207000"/>
          <p14:tracePt t="38406" x="3540125" y="6061075"/>
          <p14:tracePt t="38893" x="4057650" y="6442075"/>
          <p14:tracePt t="39386" x="5067300" y="6854825"/>
          <p14:tracePt t="39891" x="4953000" y="6854825"/>
          <p14:tracePt t="40220" x="4851400" y="6848475"/>
          <p14:tracePt t="40417" x="4660900" y="6635750"/>
          <p14:tracePt t="40775" x="4022725" y="6337300"/>
          <p14:tracePt t="41095" x="3829050" y="6194425"/>
          <p14:tracePt t="41097" x="3825875" y="6194425"/>
          <p14:tracePt t="41441" x="3473450" y="6153150"/>
          <p14:tracePt t="41789" x="3644900" y="6280150"/>
          <p14:tracePt t="41979" x="3870325" y="6423025"/>
          <p14:tracePt t="42304" x="4140200" y="6442075"/>
          <p14:tracePt t="42653" x="4387850" y="6575425"/>
          <p14:tracePt t="42984" x="4394200" y="6575425"/>
          <p14:tracePt t="43288" x="4391025" y="6575425"/>
          <p14:tracePt t="43476" x="4267200" y="6530975"/>
          <p14:tracePt t="43646" x="4267200" y="6518275"/>
          <p14:tracePt t="43821" x="4251325" y="6511925"/>
          <p14:tracePt t="48184" x="4235450" y="6515100"/>
          <p14:tracePt t="48389" x="3911600" y="6584950"/>
          <p14:tracePt t="48557" x="3876675" y="6584950"/>
          <p14:tracePt t="48758" x="3810000" y="6584950"/>
          <p14:tracePt t="48943" x="3708400" y="6584950"/>
          <p14:tracePt t="49296" x="3708400" y="6581775"/>
          <p14:tracePt t="49499" x="3860800" y="6565900"/>
          <p14:tracePt t="49679" x="4013200" y="6565900"/>
          <p14:tracePt t="49845" x="4098925" y="6575425"/>
          <p14:tracePt t="50023" x="4133850" y="6575425"/>
          <p14:tracePt t="51993" x="4130675" y="6572250"/>
          <p14:tracePt t="52231" x="3952875" y="6461125"/>
          <p14:tracePt t="52395" x="3867150" y="6400800"/>
          <p14:tracePt t="52564" x="3810000" y="6375400"/>
          <p14:tracePt t="52736" x="3756025" y="6365875"/>
          <p14:tracePt t="52914" x="3670300" y="6350000"/>
          <p14:tracePt t="53102" x="3076575" y="6165850"/>
          <p14:tracePt t="53422" x="2597150" y="5880100"/>
          <p14:tracePt t="53914" x="1755775" y="4991100"/>
          <p14:tracePt t="54407" x="1381125" y="4327525"/>
          <p14:tracePt t="55018" x="1384300" y="4302125"/>
          <p14:tracePt t="55337" x="1520825" y="3390900"/>
          <p14:tracePt t="55664" x="1647825" y="3143250"/>
          <p14:tracePt t="55987" x="1863725" y="2971800"/>
          <p14:tracePt t="56526" x="1892300" y="2959100"/>
          <p14:tracePt t="56753" x="3095625" y="2378075"/>
          <p14:tracePt t="57090" x="4397375" y="2301875"/>
          <p14:tracePt t="57583" x="6673850" y="2489200"/>
          <p14:tracePt t="58092" x="8048625" y="2946400"/>
          <p14:tracePt t="58094" x="8061325" y="2952750"/>
          <p14:tracePt t="58610" x="8401050" y="3200400"/>
          <p14:tracePt t="59579" x="7918450" y="3863975"/>
          <p14:tracePt t="60293" x="6762750" y="4565650"/>
          <p14:tracePt t="60777" x="6623050" y="4600575"/>
          <p14:tracePt t="61806" x="6524625" y="4546600"/>
          <p14:tracePt t="62025" x="3746500" y="3863975"/>
          <p14:tracePt t="62396" x="1644650" y="4241800"/>
          <p14:tracePt t="62891" x="1412875" y="4356100"/>
          <p14:tracePt t="63220" x="450850" y="5670550"/>
          <p14:tracePt t="63543" x="1908175" y="5902325"/>
          <p14:tracePt t="64074" x="2197100" y="6280150"/>
          <p14:tracePt t="64590" x="3397250" y="6527800"/>
          <p14:tracePt t="67722" x="3390900" y="6473825"/>
          <p14:tracePt t="67906" x="2479675" y="3635375"/>
          <p14:tracePt t="68239" x="514350" y="1095375"/>
          <p14:tracePt t="68595" x="1323975" y="244475"/>
          <p14:tracePt t="68767" x="1079500" y="28575"/>
          <p14:tracePt t="69049" x="1136650" y="44450"/>
          <p14:tracePt t="69055" x="1196975" y="60325"/>
          <p14:tracePt t="69067" x="1266825" y="88900"/>
          <p14:tracePt t="69084" x="1498600" y="215900"/>
          <p14:tracePt t="69101" x="1644650" y="279400"/>
          <p14:tracePt t="69118" x="1778000" y="342900"/>
          <p14:tracePt t="69134" x="2019300" y="454025"/>
          <p14:tracePt t="69168" x="2308225" y="590550"/>
          <p14:tracePt t="69201" x="2622550" y="787400"/>
          <p14:tracePt t="69219" x="2755900" y="879475"/>
          <p14:tracePt t="69236" x="2825750" y="942975"/>
          <p14:tracePt t="69251" x="2886075" y="987425"/>
          <p14:tracePt t="69268" x="2940050" y="1047750"/>
          <p14:tracePt t="69284" x="2974975" y="1114425"/>
          <p14:tracePt t="69301" x="2984500" y="1152525"/>
          <p14:tracePt t="69317" x="2990850" y="1174750"/>
          <p14:tracePt t="69333" x="2990850" y="1216025"/>
          <p14:tracePt t="69350" x="2990850" y="1238250"/>
          <p14:tracePt t="69367" x="2981325" y="1266825"/>
          <p14:tracePt t="69384" x="2959100" y="1304925"/>
          <p14:tracePt t="69401" x="2927350" y="1336675"/>
          <p14:tracePt t="69616" x="2333625" y="1400175"/>
          <p14:tracePt t="69618" x="2324100" y="1400175"/>
          <p14:tracePt t="69950" x="1666875" y="1381125"/>
          <p14:tracePt t="70458" x="1374775" y="1311275"/>
          <p14:tracePt t="71204" x="1406525" y="1317625"/>
          <p14:tracePt t="71407" x="1787525" y="1381125"/>
          <p14:tracePt t="71581" x="2089150" y="1346200"/>
          <p14:tracePt t="71758" x="2143125" y="1352550"/>
          <p14:tracePt t="71759" x="2155825" y="1355725"/>
          <p14:tracePt t="71932" x="2235200" y="1422400"/>
          <p14:tracePt t="72101" x="2263775" y="1431925"/>
          <p14:tracePt t="93880" x="2289175" y="1422400"/>
          <p14:tracePt t="94088" x="2822575" y="1311275"/>
          <p14:tracePt t="94297" x="3289300" y="1171575"/>
          <p14:tracePt t="94472" x="4003675" y="1174750"/>
          <p14:tracePt t="94482" x="4029075" y="1174750"/>
          <p14:tracePt t="94499" x="4114800" y="1174750"/>
          <p14:tracePt t="94515" x="4175125" y="1174750"/>
          <p14:tracePt t="94531" x="4235450" y="1181100"/>
          <p14:tracePt t="94548" x="4264025" y="1181100"/>
          <p14:tracePt t="94581" x="4302125" y="1193800"/>
          <p14:tracePt t="94615" x="4327525" y="1196975"/>
          <p14:tracePt t="94631" x="4340225" y="1209675"/>
          <p14:tracePt t="94649" x="4368800" y="1222375"/>
          <p14:tracePt t="94664" x="4391025" y="1235075"/>
          <p14:tracePt t="94680" x="4406900" y="1250950"/>
          <p14:tracePt t="94699" x="4422775" y="1266825"/>
          <p14:tracePt t="94714" x="4432300" y="1276350"/>
          <p14:tracePt t="94731" x="4448175" y="1285875"/>
          <p14:tracePt t="94749" x="4448175" y="1295400"/>
          <p14:tracePt t="94799" x="4448175" y="1301750"/>
          <p14:tracePt t="94807" x="4448175" y="1304925"/>
          <p14:tracePt t="94821" x="4448175" y="1311275"/>
          <p14:tracePt t="94830" x="4448175" y="1314450"/>
          <p14:tracePt t="94847" x="4448175" y="1327150"/>
          <p14:tracePt t="95045" x="4302125" y="1355725"/>
          <p14:tracePt t="95223" x="4162425" y="1400175"/>
          <p14:tracePt t="95392" x="4022725" y="1400175"/>
          <p14:tracePt t="95566" x="3968750" y="1400175"/>
          <p14:tracePt t="95744" x="3937000" y="1400175"/>
          <p14:tracePt t="95908" x="3933825" y="1390650"/>
          <p14:tracePt t="97926" x="3956050" y="1425575"/>
          <p14:tracePt t="98137" x="5280025" y="2266950"/>
          <p14:tracePt t="98138" x="5292725" y="2263775"/>
          <p14:tracePt t="98480" x="3171825" y="2803525"/>
          <p14:tracePt t="98975" x="3740150" y="3724275"/>
          <p14:tracePt t="99483" x="2613025" y="4695825"/>
          <p14:tracePt t="99974" x="2057400" y="5200650"/>
          <p14:tracePt t="100458" x="2355850" y="5753100"/>
          <p14:tracePt t="100946" x="2651125" y="5076825"/>
          <p14:tracePt t="101458" x="2692400" y="5048250"/>
          <p14:tracePt t="101804" x="2908300" y="4953000"/>
          <p14:tracePt t="101969" x="2908300" y="4899025"/>
          <p14:tracePt t="102137" x="2908300" y="4870450"/>
          <p14:tracePt t="102298" x="2901950" y="4816475"/>
          <p14:tracePt t="102463" x="2806700" y="4794250"/>
          <p14:tracePt t="102625" x="2736850" y="4749800"/>
          <p14:tracePt t="102794" x="2708275" y="4721225"/>
          <p14:tracePt t="102968" x="2692400" y="4714875"/>
          <p14:tracePt t="103145" x="2692400" y="4657725"/>
          <p14:tracePt t="103314" x="2692400" y="4651375"/>
          <p14:tracePt t="103490" x="2692400" y="4714875"/>
          <p14:tracePt t="103659" x="2724150" y="4822825"/>
          <p14:tracePt t="103826" x="2746375" y="4953000"/>
          <p14:tracePt t="103991" x="2781300" y="4997450"/>
          <p14:tracePt t="104157" x="2882900" y="5105400"/>
          <p14:tracePt t="104330" x="2978150" y="5216525"/>
          <p14:tracePt t="105601" x="2952750" y="5051425"/>
          <p14:tracePt t="105766" x="2911475" y="4924425"/>
          <p14:tracePt t="105932" x="2876550" y="4810125"/>
          <p14:tracePt t="106091" x="2847975" y="4749800"/>
          <p14:tracePt t="106258" x="2841625" y="4733925"/>
          <p14:tracePt t="106603" x="2841625" y="4737100"/>
          <p14:tracePt t="106789" x="2857500" y="4803775"/>
          <p14:tracePt t="107130" x="2857500" y="4810125"/>
          <p14:tracePt t="107315" x="2870200" y="4819650"/>
          <p14:tracePt t="111206" x="2924175" y="4848225"/>
          <p14:tracePt t="111407" x="4565650" y="5502275"/>
          <p14:tracePt t="111760" x="5591175" y="5759450"/>
          <p14:tracePt t="112627" x="6251575" y="5873750"/>
          <p14:tracePt t="112982" x="5867400" y="5695950"/>
          <p14:tracePt t="113319" x="5715000" y="5695950"/>
          <p14:tracePt t="113662" x="5565775" y="5645150"/>
          <p14:tracePt t="113853" x="5295900" y="5648325"/>
          <p14:tracePt t="114018" x="5200650" y="5657850"/>
          <p14:tracePt t="114184" x="5140325" y="5664200"/>
          <p14:tracePt t="114352" x="5137150" y="5664200"/>
          <p14:tracePt t="114695" x="5045075" y="5686425"/>
          <p14:tracePt t="114861" x="4914900" y="5718175"/>
          <p14:tracePt t="115024" x="4835525" y="5718175"/>
          <p14:tracePt t="115350" x="4832350" y="5718175"/>
          <p14:tracePt t="115511" x="4781550" y="5695950"/>
          <p14:tracePt t="115676" x="4781550" y="5686425"/>
          <p14:tracePt t="124009" x="4784725" y="5686425"/>
          <p14:tracePt t="124228" x="5013325" y="5664200"/>
          <p14:tracePt t="124404" x="5203825" y="5641975"/>
          <p14:tracePt t="124584" x="5530850" y="5534025"/>
          <p14:tracePt t="124913" x="5683250" y="5499100"/>
          <p14:tracePt t="125079" x="5772150" y="5495925"/>
          <p14:tracePt t="125242" x="5788025" y="5495925"/>
          <p14:tracePt t="126784" x="5784850" y="5502275"/>
          <p14:tracePt t="126981" x="5699125" y="5600700"/>
          <p14:tracePt t="127146" x="5654675" y="5680075"/>
          <p14:tracePt t="127325" x="5584825" y="5807075"/>
          <p14:tracePt t="127502" x="5568950" y="5851525"/>
          <p14:tracePt t="131602" x="5575300" y="5851525"/>
          <p14:tracePt t="131803" x="5705475" y="5851525"/>
          <p14:tracePt t="131977" x="5819775" y="5851525"/>
          <p14:tracePt t="132148" x="5943600" y="5892800"/>
          <p14:tracePt t="132321" x="6051550" y="5918200"/>
          <p14:tracePt t="132495" x="6115050" y="5927725"/>
          <p14:tracePt t="132659" x="6121400" y="5927725"/>
          <p14:tracePt t="132835" x="6149975" y="5937250"/>
          <p14:tracePt t="133441" x="6149975" y="5934075"/>
          <p14:tracePt t="133627" x="6108700" y="5899150"/>
          <p14:tracePt t="133793" x="6057900" y="5886450"/>
          <p14:tracePt t="133958" x="6048375" y="5876925"/>
          <p14:tracePt t="138274" x="6045200" y="5870575"/>
          <p14:tracePt t="138482" x="5978525" y="5711825"/>
          <p14:tracePt t="138673" x="5927725" y="5556250"/>
          <p14:tracePt t="138843" x="5876925" y="5419725"/>
          <p14:tracePt t="139014" x="5873750" y="5410200"/>
          <p14:tracePt t="139191" x="5873750" y="5407025"/>
          <p14:tracePt t="144968" x="5873750" y="5391150"/>
          <p14:tracePt t="145198" x="5873750" y="5235575"/>
          <p14:tracePt t="145376" x="5842000" y="5130800"/>
          <p14:tracePt t="145553" x="5813425" y="5092700"/>
          <p14:tracePt t="145724" x="5803900" y="5064125"/>
          <p14:tracePt t="147637" x="5797550" y="5045075"/>
          <p14:tracePt t="147844" x="5734050" y="4797425"/>
          <p14:tracePt t="148014" x="5724525" y="4765675"/>
          <p14:tracePt t="148337" x="5721350" y="4765675"/>
          <p14:tracePt t="148555" x="5695950" y="4806950"/>
          <p14:tracePt t="148738" x="5695950" y="4826000"/>
          <p14:tracePt t="148902" x="5695950" y="4860925"/>
          <p14:tracePt t="149074" x="5695950" y="4930775"/>
          <p14:tracePt t="149269" x="5695950" y="4940300"/>
          <p14:tracePt t="149437" x="5695950" y="4972050"/>
          <p14:tracePt t="149609" x="5695950" y="5003800"/>
          <p14:tracePt t="149779" x="5718175" y="5064125"/>
          <p14:tracePt t="149949" x="5753100" y="5099050"/>
          <p14:tracePt t="150118" x="5762625" y="5099050"/>
          <p14:tracePt t="154353" x="5718175" y="5073650"/>
          <p14:tracePt t="154556" x="3438525" y="4968875"/>
          <p14:tracePt t="154901" x="2949575" y="5219700"/>
          <p14:tracePt t="155405" x="1368425" y="5235575"/>
          <p14:tracePt t="155900" x="2355850" y="4625975"/>
          <p14:tracePt t="156429" x="3759200" y="3797300"/>
          <p14:tracePt t="156921" x="4425950" y="3711575"/>
          <p14:tracePt t="157411" x="7327900" y="3873500"/>
          <p14:tracePt t="157413" x="7280275" y="3870325"/>
          <p14:tracePt t="157903" x="7197725" y="3727450"/>
          <p14:tracePt t="157904" x="7210425" y="3727450"/>
          <p14:tracePt t="158241" x="7423150" y="3673475"/>
          <p14:tracePt t="159053" x="6461125" y="3698875"/>
          <p14:tracePt t="159419" x="6296025" y="3702050"/>
          <p14:tracePt t="159749" x="6273800" y="3702050"/>
          <p14:tracePt t="159921" x="5905500" y="3721100"/>
          <p14:tracePt t="160092" x="5756275" y="3727450"/>
          <p14:tracePt t="160269" x="5664200" y="3727450"/>
          <p14:tracePt t="160439" x="5499100" y="3727450"/>
          <p14:tracePt t="160605" x="5457825" y="3727450"/>
          <p14:tracePt t="162493" x="5461000" y="3705225"/>
          <p14:tracePt t="162666" x="5600700" y="3276600"/>
          <p14:tracePt t="163022" x="5638800" y="3044825"/>
          <p14:tracePt t="163346" x="5638800" y="2857500"/>
          <p14:tracePt t="163515" x="5578475" y="2841625"/>
          <p14:tracePt t="163675" x="5540375" y="2816225"/>
          <p14:tracePt t="166127" x="5553075" y="2819400"/>
          <p14:tracePt t="166337" x="5908675" y="2784475"/>
          <p14:tracePt t="166510" x="6048375" y="2781300"/>
          <p14:tracePt t="166684" x="6137275" y="2774950"/>
          <p14:tracePt t="166853" x="6146800" y="2759075"/>
          <p14:tracePt t="167746" x="6156325" y="2762250"/>
          <p14:tracePt t="167941" x="6302375" y="2895600"/>
          <p14:tracePt t="168116" x="6315075" y="2971800"/>
          <p14:tracePt t="168293" x="6315075" y="3016250"/>
          <p14:tracePt t="168466" x="6318250" y="3032125"/>
          <p14:tracePt t="177023" x="6330950" y="3041650"/>
          <p14:tracePt t="177225" x="6670675" y="3336925"/>
          <p14:tracePt t="178044" x="6626225" y="3305175"/>
          <p14:tracePt t="178570" x="5848350" y="3330575"/>
          <p14:tracePt t="178903" x="6731000" y="3692525"/>
          <p14:tracePt t="179391" x="6670675" y="3590925"/>
          <p14:tracePt t="179729" x="6711950" y="37846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1619250" y="260350"/>
            <a:ext cx="622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b="1">
                <a:solidFill>
                  <a:schemeClr val="hlink"/>
                </a:solidFill>
              </a:rPr>
              <a:t> </a:t>
            </a:r>
            <a:r>
              <a:rPr lang="fr-FR" altLang="fr-FR" b="1">
                <a:solidFill>
                  <a:schemeClr val="hlink"/>
                </a:solidFill>
              </a:rPr>
              <a:t>Objectifs du cours</a:t>
            </a:r>
            <a:endParaRPr lang="fr-FR" altLang="fr-FR" sz="3600" b="1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/>
              <a:t> </a:t>
            </a:r>
            <a:endParaRPr lang="fr-FR" altLang="fr-FR"/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/>
              <a:t> - </a:t>
            </a:r>
            <a:r>
              <a:rPr lang="fr-FR" altLang="fr-FR" b="1">
                <a:solidFill>
                  <a:srgbClr val="FF0000"/>
                </a:solidFill>
              </a:rPr>
              <a:t>Concepts, principes et méthodes de la systématique</a:t>
            </a:r>
          </a:p>
          <a:p>
            <a:pPr eaLnBrk="1" hangingPunct="1"/>
            <a:endParaRPr lang="fr-FR" altLang="fr-FR" b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6600FF"/>
                </a:solidFill>
              </a:rPr>
              <a:t> </a:t>
            </a:r>
            <a:r>
              <a:rPr lang="fr-FR" altLang="fr-FR" b="1">
                <a:solidFill>
                  <a:srgbClr val="336600"/>
                </a:solidFill>
              </a:rPr>
              <a:t>- Approche globale de la classification du vivant : les plantes vasculaires</a:t>
            </a:r>
          </a:p>
          <a:p>
            <a:pPr eaLnBrk="1" hangingPunct="1"/>
            <a:endParaRPr lang="fr-FR" altLang="fr-FR" b="1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- Un choix de familles dans la flore marocaine spontanée, ceci dans une séquence phylogénétique</a:t>
            </a:r>
          </a:p>
          <a:p>
            <a:pPr eaLnBrk="1" hangingPunct="1"/>
            <a:endParaRPr lang="fr-FR" altLang="fr-FR"/>
          </a:p>
          <a:p>
            <a:pPr eaLnBrk="1" hangingPunct="1"/>
            <a:endParaRPr lang="fr-FR" altLang="fr-FR" sz="2800" b="1">
              <a:solidFill>
                <a:schemeClr val="accent2"/>
              </a:solidFill>
            </a:endParaRPr>
          </a:p>
        </p:txBody>
      </p:sp>
      <p:pic>
        <p:nvPicPr>
          <p:cNvPr id="5124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2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96" x="3975100" y="3165475"/>
          <p14:tracePt t="3803" x="3902075" y="3136900"/>
          <p14:tracePt t="3817" x="3778250" y="3067050"/>
          <p14:tracePt t="3833" x="3644900" y="3003550"/>
          <p14:tracePt t="3849" x="3467100" y="2940050"/>
          <p14:tracePt t="3866" x="3251200" y="2857500"/>
          <p14:tracePt t="3882" x="3086100" y="2813050"/>
          <p14:tracePt t="3917" x="2790825" y="2762250"/>
          <p14:tracePt t="3950" x="2606675" y="2720975"/>
          <p14:tracePt t="3967" x="2495550" y="2698750"/>
          <p14:tracePt t="3983" x="2432050" y="2686050"/>
          <p14:tracePt t="3999" x="2365375" y="2654300"/>
          <p14:tracePt t="4016" x="2282825" y="2619375"/>
          <p14:tracePt t="4032" x="2212975" y="2581275"/>
          <p14:tracePt t="4049" x="2143125" y="2536825"/>
          <p14:tracePt t="4067" x="2066925" y="2486025"/>
          <p14:tracePt t="4083" x="2019300" y="2460625"/>
          <p14:tracePt t="4100" x="1981200" y="2428875"/>
          <p14:tracePt t="4117" x="1911350" y="2371725"/>
          <p14:tracePt t="4133" x="1863725" y="2330450"/>
          <p14:tracePt t="4149" x="1790700" y="2266950"/>
          <p14:tracePt t="4166" x="1698625" y="2181225"/>
          <p14:tracePt t="4182" x="1647825" y="2136775"/>
          <p14:tracePt t="4199" x="1616075" y="2111375"/>
          <p14:tracePt t="4216" x="1581150" y="2082800"/>
          <p14:tracePt t="4233" x="1568450" y="2073275"/>
          <p14:tracePt t="4250" x="1558925" y="2066925"/>
          <p14:tracePt t="4266" x="1539875" y="2066925"/>
          <p14:tracePt t="4282" x="1530350" y="2066925"/>
          <p14:tracePt t="4299" x="1520825" y="2066925"/>
          <p14:tracePt t="4316" x="1514475" y="2066925"/>
          <p14:tracePt t="4332" x="1511300" y="2066925"/>
          <p14:tracePt t="4349" x="1501775" y="2066925"/>
          <p14:tracePt t="4366" x="1492250" y="2073275"/>
          <p14:tracePt t="4688" x="1450975" y="2070100"/>
          <p14:tracePt t="4694" x="1390650" y="2054225"/>
          <p14:tracePt t="4701" x="1333500" y="2044700"/>
          <p14:tracePt t="4715" x="1238250" y="2028825"/>
          <p14:tracePt t="4732" x="1149350" y="1997075"/>
          <p14:tracePt t="4749" x="1085850" y="1981200"/>
          <p14:tracePt t="4753" x="1057275" y="1974850"/>
          <p14:tracePt t="4766" x="993775" y="1952625"/>
          <p14:tracePt t="4782" x="955675" y="1939925"/>
          <p14:tracePt t="4799" x="933450" y="1930400"/>
          <p14:tracePt t="4816" x="898525" y="1930400"/>
          <p14:tracePt t="4832" x="882650" y="1930400"/>
          <p14:tracePt t="4849" x="866775" y="1930400"/>
          <p14:tracePt t="4865" x="847725" y="1930400"/>
          <p14:tracePt t="4882" x="838200" y="1930400"/>
          <p14:tracePt t="4901" x="828675" y="1930400"/>
          <p14:tracePt t="4916" x="812800" y="1930400"/>
          <p14:tracePt t="4933" x="800100" y="1930400"/>
          <p14:tracePt t="4949" x="787400" y="1930400"/>
          <p14:tracePt t="4966" x="774700" y="1930400"/>
          <p14:tracePt t="4982" x="765175" y="1936750"/>
          <p14:tracePt t="4999" x="749300" y="1946275"/>
          <p14:tracePt t="5015" x="733425" y="1962150"/>
          <p14:tracePt t="5033" x="733425" y="1971675"/>
          <p14:tracePt t="5051" x="733425" y="1990725"/>
          <p14:tracePt t="5066" x="733425" y="2000250"/>
          <p14:tracePt t="5083" x="733425" y="2009775"/>
          <p14:tracePt t="5099" x="733425" y="2019300"/>
          <p14:tracePt t="5116" x="733425" y="2035175"/>
          <p14:tracePt t="5132" x="733425" y="2041525"/>
          <p14:tracePt t="5149" x="730250" y="2041525"/>
          <p14:tracePt t="5165" x="730250" y="2044700"/>
          <p14:tracePt t="5551" x="749300" y="2044700"/>
          <p14:tracePt t="5557" x="781050" y="2044700"/>
          <p14:tracePt t="5565" x="819150" y="2044700"/>
          <p14:tracePt t="5582" x="923925" y="2054225"/>
          <p14:tracePt t="5600" x="1108075" y="2060575"/>
          <p14:tracePt t="5617" x="1203325" y="2070100"/>
          <p14:tracePt t="5650" x="1447800" y="2070100"/>
          <p14:tracePt t="5682" x="1628775" y="2041525"/>
          <p14:tracePt t="5699" x="1762125" y="2019300"/>
          <p14:tracePt t="5715" x="1847850" y="2003425"/>
          <p14:tracePt t="5732" x="1920875" y="1987550"/>
          <p14:tracePt t="5750" x="2016125" y="1987550"/>
          <p14:tracePt t="5766" x="2060575" y="1981200"/>
          <p14:tracePt t="5783" x="2114550" y="1968500"/>
          <p14:tracePt t="5799" x="2178050" y="1943100"/>
          <p14:tracePt t="5815" x="2216150" y="1930400"/>
          <p14:tracePt t="5832" x="2238375" y="1924050"/>
          <p14:tracePt t="5849" x="2263775" y="1924050"/>
          <p14:tracePt t="5865" x="2276475" y="1924050"/>
          <p14:tracePt t="5882" x="2286000" y="1924050"/>
          <p14:tracePt t="5900" x="2298700" y="1924050"/>
          <p14:tracePt t="5932" x="2305050" y="1924050"/>
          <p14:tracePt t="6172" x="2320925" y="1924050"/>
          <p14:tracePt t="6179" x="2339975" y="1924050"/>
          <p14:tracePt t="6190" x="2349500" y="1924050"/>
          <p14:tracePt t="6215" x="2400300" y="1927225"/>
          <p14:tracePt t="6249" x="2460625" y="1939925"/>
          <p14:tracePt t="6265" x="2476500" y="1949450"/>
          <p14:tracePt t="6282" x="2486025" y="1949450"/>
          <p14:tracePt t="6299" x="2505075" y="1949450"/>
          <p14:tracePt t="6315" x="2514600" y="1949450"/>
          <p14:tracePt t="6350" x="2520950" y="1949450"/>
          <p14:tracePt t="6365" x="2530475" y="1949450"/>
          <p14:tracePt t="6382" x="2540000" y="1958975"/>
          <p14:tracePt t="6399" x="2571750" y="1978025"/>
          <p14:tracePt t="6416" x="2616200" y="1990725"/>
          <p14:tracePt t="6433" x="2670175" y="1997075"/>
          <p14:tracePt t="6449" x="2765425" y="1997075"/>
          <p14:tracePt t="6466" x="2809875" y="1997075"/>
          <p14:tracePt t="6482" x="2860675" y="1997075"/>
          <p14:tracePt t="6498" x="2971800" y="1997075"/>
          <p14:tracePt t="6515" x="3063875" y="1997075"/>
          <p14:tracePt t="6532" x="3171825" y="2012950"/>
          <p14:tracePt t="6549" x="3336925" y="2028825"/>
          <p14:tracePt t="6566" x="3454400" y="2038350"/>
          <p14:tracePt t="6583" x="3533775" y="2038350"/>
          <p14:tracePt t="6600" x="3635375" y="2025650"/>
          <p14:tracePt t="6616" x="3679825" y="2012950"/>
          <p14:tracePt t="6632" x="3743325" y="1990725"/>
          <p14:tracePt t="6648" x="3835400" y="1971675"/>
          <p14:tracePt t="6665" x="3898900" y="1955800"/>
          <p14:tracePt t="6682" x="3971925" y="1955800"/>
          <p14:tracePt t="6699" x="4098925" y="1962150"/>
          <p14:tracePt t="6716" x="4178300" y="1962150"/>
          <p14:tracePt t="6732" x="4238625" y="1962150"/>
          <p14:tracePt t="6750" x="4308475" y="1958975"/>
          <p14:tracePt t="6766" x="4340225" y="1939925"/>
          <p14:tracePt t="6782" x="4368800" y="1939925"/>
          <p14:tracePt t="6798" x="4425950" y="1939925"/>
          <p14:tracePt t="6816" x="4460875" y="1939925"/>
          <p14:tracePt t="6832" x="4505325" y="1939925"/>
          <p14:tracePt t="6849" x="4568825" y="1939925"/>
          <p14:tracePt t="6866" x="4591050" y="1939925"/>
          <p14:tracePt t="6883" x="4613275" y="1939925"/>
          <p14:tracePt t="6899" x="4629150" y="1939925"/>
          <p14:tracePt t="6955" x="4629150" y="1946275"/>
          <p14:tracePt t="6985" x="4632325" y="1946275"/>
          <p14:tracePt t="6992" x="4638675" y="1952625"/>
          <p14:tracePt t="6999" x="4654550" y="1955800"/>
          <p14:tracePt t="7015" x="4683125" y="1962150"/>
          <p14:tracePt t="7034" x="4791075" y="1968500"/>
          <p14:tracePt t="7049" x="4899025" y="1987550"/>
          <p14:tracePt t="7065" x="5003800" y="2003425"/>
          <p14:tracePt t="7082" x="5111750" y="2019300"/>
          <p14:tracePt t="7098" x="5334000" y="2063750"/>
          <p14:tracePt t="7115" x="5464175" y="2089150"/>
          <p14:tracePt t="7132" x="5616575" y="2117725"/>
          <p14:tracePt t="7149" x="5870575" y="2143125"/>
          <p14:tracePt t="7166" x="6010275" y="2152650"/>
          <p14:tracePt t="7184" x="6194425" y="2152650"/>
          <p14:tracePt t="7199" x="6286500" y="2152650"/>
          <p14:tracePt t="7215" x="6346825" y="2152650"/>
          <p14:tracePt t="7233" x="6426200" y="2159000"/>
          <p14:tracePt t="7248" x="6486525" y="2159000"/>
          <p14:tracePt t="7265" x="6550025" y="2181225"/>
          <p14:tracePt t="7282" x="6623050" y="2187575"/>
          <p14:tracePt t="7298" x="6708775" y="2187575"/>
          <p14:tracePt t="7315" x="6753225" y="2187575"/>
          <p14:tracePt t="7333" x="6816725" y="2187575"/>
          <p14:tracePt t="7348" x="6851650" y="2187575"/>
          <p14:tracePt t="7365" x="6902450" y="2187575"/>
          <p14:tracePt t="7383" x="7023100" y="2203450"/>
          <p14:tracePt t="7399" x="7086600" y="2216150"/>
          <p14:tracePt t="7416" x="7137400" y="2225675"/>
          <p14:tracePt t="7433" x="7223125" y="2225675"/>
          <p14:tracePt t="7449" x="7261225" y="2225675"/>
          <p14:tracePt t="7466" x="7289800" y="2225675"/>
          <p14:tracePt t="7482" x="7305675" y="2225675"/>
          <p14:tracePt t="7498" x="7315200" y="2225675"/>
          <p14:tracePt t="7515" x="7334250" y="2225675"/>
          <p14:tracePt t="7532" x="7353300" y="2241550"/>
          <p14:tracePt t="10922" x="7292975" y="2238375"/>
          <p14:tracePt t="10929" x="7223125" y="2228850"/>
          <p14:tracePt t="10939" x="7143750" y="2228850"/>
          <p14:tracePt t="10965" x="6775450" y="2235200"/>
          <p14:tracePt t="10999" x="6384925" y="2298700"/>
          <p14:tracePt t="11016" x="6137275" y="2365375"/>
          <p14:tracePt t="11033" x="5972175" y="2400300"/>
          <p14:tracePt t="11049" x="5851525" y="2435225"/>
          <p14:tracePt t="11065" x="5676900" y="2451100"/>
          <p14:tracePt t="11081" x="5572125" y="2451100"/>
          <p14:tracePt t="11098" x="5470525" y="2451100"/>
          <p14:tracePt t="11115" x="5349875" y="2438400"/>
          <p14:tracePt t="11131" x="5264150" y="2432050"/>
          <p14:tracePt t="11150" x="5153025" y="2400300"/>
          <p14:tracePt t="11165" x="5086350" y="2387600"/>
          <p14:tracePt t="11182" x="5022850" y="2365375"/>
          <p14:tracePt t="11198" x="4978400" y="2346325"/>
          <p14:tracePt t="11215" x="4927600" y="2333625"/>
          <p14:tracePt t="11231" x="4892675" y="2333625"/>
          <p14:tracePt t="11250" x="4813300" y="2333625"/>
          <p14:tracePt t="11265" x="4743450" y="2333625"/>
          <p14:tracePt t="11282" x="4660900" y="2333625"/>
          <p14:tracePt t="11300" x="4533900" y="2327275"/>
          <p14:tracePt t="11316" x="4429125" y="2327275"/>
          <p14:tracePt t="11332" x="4346575" y="2327275"/>
          <p14:tracePt t="11349" x="4235450" y="2336800"/>
          <p14:tracePt t="11365" x="4203700" y="2355850"/>
          <p14:tracePt t="11636" x="4114800" y="2349500"/>
          <p14:tracePt t="11643" x="4013200" y="2349500"/>
          <p14:tracePt t="11651" x="3898900" y="2349500"/>
          <p14:tracePt t="11665" x="3632200" y="2365375"/>
          <p14:tracePt t="11684" x="3371850" y="2406650"/>
          <p14:tracePt t="11699" x="2921000" y="2482850"/>
          <p14:tracePt t="11716" x="2689225" y="2520950"/>
          <p14:tracePt t="11733" x="2505075" y="2540000"/>
          <p14:tracePt t="11749" x="2292350" y="2584450"/>
          <p14:tracePt t="11765" x="2174875" y="2600325"/>
          <p14:tracePt t="11781" x="2066925" y="2616200"/>
          <p14:tracePt t="11799" x="1962150" y="2654300"/>
          <p14:tracePt t="11815" x="1908175" y="2667000"/>
          <p14:tracePt t="11832" x="1863725" y="2679700"/>
          <p14:tracePt t="11849" x="1819275" y="2705100"/>
          <p14:tracePt t="11865" x="1781175" y="2717800"/>
          <p14:tracePt t="11881" x="1758950" y="2730500"/>
          <p14:tracePt t="11899" x="1724025" y="2733675"/>
          <p14:tracePt t="11915" x="1714500" y="2733675"/>
          <p14:tracePt t="11931" x="1704975" y="2733675"/>
          <p14:tracePt t="11949" x="1682750" y="2733675"/>
          <p14:tracePt t="11965" x="1673225" y="2743200"/>
          <p14:tracePt t="11982" x="1663700" y="2755900"/>
          <p14:tracePt t="11998" x="1663700" y="2768600"/>
          <p14:tracePt t="12015" x="1666875" y="2774950"/>
          <p14:tracePt t="12031" x="1717675" y="2781300"/>
          <p14:tracePt t="12049" x="1901825" y="2781300"/>
          <p14:tracePt t="12065" x="2082800" y="2781300"/>
          <p14:tracePt t="12082" x="2244725" y="2781300"/>
          <p14:tracePt t="12099" x="2460625" y="2781300"/>
          <p14:tracePt t="12115" x="2600325" y="2800350"/>
          <p14:tracePt t="12132" x="2705100" y="2806700"/>
          <p14:tracePt t="12148" x="2914650" y="2816225"/>
          <p14:tracePt t="12164" x="3063875" y="2816225"/>
          <p14:tracePt t="12182" x="3222625" y="2809875"/>
          <p14:tracePt t="12198" x="3479800" y="2765425"/>
          <p14:tracePt t="12215" x="3590925" y="2720975"/>
          <p14:tracePt t="12232" x="3667125" y="2692400"/>
          <p14:tracePt t="12249" x="3746500" y="2657475"/>
          <p14:tracePt t="12265" x="3784600" y="2644775"/>
          <p14:tracePt t="12281" x="3806825" y="2632075"/>
          <p14:tracePt t="12298" x="3876675" y="2613025"/>
          <p14:tracePt t="12314" x="3943350" y="2590800"/>
          <p14:tracePt t="12331" x="4013200" y="2590800"/>
          <p14:tracePt t="12348" x="4121150" y="2590800"/>
          <p14:tracePt t="12365" x="4181475" y="2590800"/>
          <p14:tracePt t="12382" x="4241800" y="2603500"/>
          <p14:tracePt t="12399" x="4305300" y="2622550"/>
          <p14:tracePt t="12415" x="4349750" y="2635250"/>
          <p14:tracePt t="12431" x="4403725" y="2647950"/>
          <p14:tracePt t="12448" x="4495800" y="2676525"/>
          <p14:tracePt t="12464" x="4540250" y="2689225"/>
          <p14:tracePt t="12481" x="4578350" y="2701925"/>
          <p14:tracePt t="12498" x="4600575" y="2708275"/>
          <p14:tracePt t="12515" x="4610100" y="2708275"/>
          <p14:tracePt t="12532" x="4632325" y="2708275"/>
          <p14:tracePt t="12548" x="4664075" y="2708275"/>
          <p14:tracePt t="12565" x="4702175" y="2708275"/>
          <p14:tracePt t="12581" x="4743450" y="2708275"/>
          <p14:tracePt t="12598" x="4857750" y="2730500"/>
          <p14:tracePt t="12615" x="4943475" y="2762250"/>
          <p14:tracePt t="12632" x="5032375" y="2784475"/>
          <p14:tracePt t="12648" x="5165725" y="2809875"/>
          <p14:tracePt t="12665" x="5270500" y="2825750"/>
          <p14:tracePt t="12681" x="5387975" y="2835275"/>
          <p14:tracePt t="12698" x="5518150" y="2841625"/>
          <p14:tracePt t="12714" x="5654675" y="2841625"/>
          <p14:tracePt t="12732" x="5772150" y="2841625"/>
          <p14:tracePt t="12748" x="5889625" y="2841625"/>
          <p14:tracePt t="12765" x="5940425" y="2841625"/>
          <p14:tracePt t="12783" x="5962650" y="2841625"/>
          <p14:tracePt t="15095" x="6007100" y="2838450"/>
          <p14:tracePt t="15102" x="6067425" y="2819400"/>
          <p14:tracePt t="15115" x="6124575" y="2803525"/>
          <p14:tracePt t="15132" x="6330950" y="2743200"/>
          <p14:tracePt t="15149" x="6429375" y="2708275"/>
          <p14:tracePt t="15166" x="6553200" y="2670175"/>
          <p14:tracePt t="15198" x="6708775" y="2654300"/>
          <p14:tracePt t="15231" x="6886575" y="2654300"/>
          <p14:tracePt t="15248" x="6956425" y="2654300"/>
          <p14:tracePt t="15266" x="7083425" y="2654300"/>
          <p14:tracePt t="15282" x="7156450" y="2647950"/>
          <p14:tracePt t="15299" x="7204075" y="2635250"/>
          <p14:tracePt t="15316" x="7267575" y="2622550"/>
          <p14:tracePt t="15332" x="7286625" y="2622550"/>
          <p14:tracePt t="15348" x="7324725" y="2609850"/>
          <p14:tracePt t="15365" x="7397750" y="2603500"/>
          <p14:tracePt t="15381" x="7458075" y="2603500"/>
          <p14:tracePt t="15398" x="7493000" y="2603500"/>
          <p14:tracePt t="15414" x="7531100" y="2603500"/>
          <p14:tracePt t="15417" x="7540625" y="2603500"/>
          <p14:tracePt t="15432" x="7556500" y="2603500"/>
          <p14:tracePt t="15448" x="7572375" y="2603500"/>
          <p14:tracePt t="15465" x="7581900" y="2603500"/>
          <p14:tracePt t="15498" x="7588250" y="2603500"/>
          <p14:tracePt t="15515" x="7600950" y="2603500"/>
          <p14:tracePt t="15532" x="7607300" y="2603500"/>
          <p14:tracePt t="15549" x="7623175" y="2603500"/>
          <p14:tracePt t="15566" x="7635875" y="2603500"/>
          <p14:tracePt t="15582" x="7645400" y="2603500"/>
          <p14:tracePt t="15599" x="7654925" y="2606675"/>
          <p14:tracePt t="15615" x="7696200" y="2628900"/>
          <p14:tracePt t="15631" x="7734300" y="2641600"/>
          <p14:tracePt t="15648" x="7766050" y="2667000"/>
          <p14:tracePt t="15665" x="7816850" y="2692400"/>
          <p14:tracePt t="15681" x="7839075" y="2701925"/>
          <p14:tracePt t="15698" x="7867650" y="2708275"/>
          <p14:tracePt t="15716" x="7883525" y="2708275"/>
          <p14:tracePt t="15732" x="7893050" y="2708275"/>
          <p14:tracePt t="15749" x="7908925" y="2708275"/>
          <p14:tracePt t="15765" x="7921625" y="2714625"/>
          <p14:tracePt t="15781" x="7931150" y="2724150"/>
          <p14:tracePt t="15798" x="7947025" y="2733675"/>
          <p14:tracePt t="15815" x="7969250" y="2740025"/>
          <p14:tracePt t="15832" x="7978775" y="2740025"/>
          <p14:tracePt t="15848" x="7988300" y="2740025"/>
          <p14:tracePt t="15865" x="8007350" y="2740025"/>
          <p14:tracePt t="15882" x="8016875" y="2740025"/>
          <p14:tracePt t="15898" x="8029575" y="2740025"/>
          <p14:tracePt t="15914" x="8048625" y="2755900"/>
          <p14:tracePt t="15931" x="8080375" y="2768600"/>
          <p14:tracePt t="15948" x="8102600" y="2778125"/>
          <p14:tracePt t="15965" x="8143875" y="2790825"/>
          <p14:tracePt t="15981" x="8159750" y="2790825"/>
          <p14:tracePt t="15998" x="8169275" y="2790825"/>
          <p14:tracePt t="16015" x="8201025" y="2790825"/>
          <p14:tracePt t="16031" x="8223250" y="2797175"/>
          <p14:tracePt t="16048" x="8255000" y="2803525"/>
          <p14:tracePt t="16065" x="8318500" y="2822575"/>
          <p14:tracePt t="16081" x="8362950" y="2841625"/>
          <p14:tracePt t="16098" x="8385175" y="2841625"/>
          <p14:tracePt t="16115" x="8426450" y="2847975"/>
          <p14:tracePt t="16132" x="8442325" y="2847975"/>
          <p14:tracePt t="16149" x="8458200" y="2847975"/>
          <p14:tracePt t="16165" x="8483600" y="2847975"/>
          <p14:tracePt t="16181" x="8499475" y="2847975"/>
          <p14:tracePt t="16198" x="8528050" y="2847975"/>
          <p14:tracePt t="16215" x="8543925" y="2847975"/>
          <p14:tracePt t="16231" x="8553450" y="2847975"/>
          <p14:tracePt t="16248" x="8562975" y="2847975"/>
          <p14:tracePt t="16265" x="8566150" y="2847975"/>
          <p14:tracePt t="16351" x="8578850" y="2847975"/>
          <p14:tracePt t="16665" x="8575675" y="2847975"/>
          <p14:tracePt t="16672" x="8572500" y="2847975"/>
          <p14:tracePt t="16681" x="8566150" y="2847975"/>
          <p14:tracePt t="16699" x="8550275" y="2847975"/>
          <p14:tracePt t="16715" x="8474075" y="2847975"/>
          <p14:tracePt t="16731" x="8362950" y="2835275"/>
          <p14:tracePt t="16748" x="8255000" y="2809875"/>
          <p14:tracePt t="16780" x="7858125" y="2765425"/>
          <p14:tracePt t="16815" x="7394575" y="2673350"/>
          <p14:tracePt t="16832" x="7188200" y="2644775"/>
          <p14:tracePt t="16850" x="6877050" y="2606675"/>
          <p14:tracePt t="16865" x="6705600" y="2597150"/>
          <p14:tracePt t="16882" x="6534150" y="2597150"/>
          <p14:tracePt t="16898" x="6397625" y="2597150"/>
          <p14:tracePt t="16914" x="6232525" y="2603500"/>
          <p14:tracePt t="16931" x="6096000" y="2613025"/>
          <p14:tracePt t="16948" x="5978525" y="2628900"/>
          <p14:tracePt t="16951" x="5918200" y="2638425"/>
          <p14:tracePt t="16964" x="5832475" y="2660650"/>
          <p14:tracePt t="16981" x="5724525" y="2676525"/>
          <p14:tracePt t="16998" x="5638800" y="2692400"/>
          <p14:tracePt t="17015" x="5514975" y="2714625"/>
          <p14:tracePt t="17031" x="5451475" y="2730500"/>
          <p14:tracePt t="17048" x="5387975" y="2743200"/>
          <p14:tracePt t="17065" x="5229225" y="2794000"/>
          <p14:tracePt t="17081" x="5111750" y="2819400"/>
          <p14:tracePt t="17099" x="4899025" y="2863850"/>
          <p14:tracePt t="17115" x="4746625" y="2898775"/>
          <p14:tracePt t="17131" x="4603750" y="2927350"/>
          <p14:tracePt t="17149" x="4381500" y="2971800"/>
          <p14:tracePt t="17165" x="4229100" y="2997200"/>
          <p14:tracePt t="17182" x="4089400" y="3016250"/>
          <p14:tracePt t="17198" x="3940175" y="3032125"/>
          <p14:tracePt t="17214" x="3705225" y="3067050"/>
          <p14:tracePt t="17230" x="3587750" y="3086100"/>
          <p14:tracePt t="17248" x="3422650" y="3111500"/>
          <p14:tracePt t="17264" x="3336925" y="3124200"/>
          <p14:tracePt t="17281" x="3270250" y="3146425"/>
          <p14:tracePt t="17299" x="3175000" y="3152775"/>
          <p14:tracePt t="17315" x="3136900" y="3159125"/>
          <p14:tracePt t="17331" x="3092450" y="3159125"/>
          <p14:tracePt t="20538" x="3028950" y="3184525"/>
          <p14:tracePt t="20545" x="2933700" y="3222625"/>
          <p14:tracePt t="20552" x="2838450" y="3260725"/>
          <p14:tracePt t="20564" x="2755900" y="3286125"/>
          <p14:tracePt t="20582" x="2514600" y="3406775"/>
          <p14:tracePt t="20598" x="2359025" y="3502025"/>
          <p14:tracePt t="20631" x="2120900" y="3679825"/>
          <p14:tracePt t="20665" x="1892300" y="3829050"/>
          <p14:tracePt t="20683" x="1746250" y="3940175"/>
          <p14:tracePt t="20699" x="1663700" y="4016375"/>
          <p14:tracePt t="20714" x="1581150" y="4089400"/>
          <p14:tracePt t="20731" x="1479550" y="4168775"/>
          <p14:tracePt t="20748" x="1447800" y="4206875"/>
          <p14:tracePt t="20764" x="1416050" y="4232275"/>
          <p14:tracePt t="20781" x="1377950" y="4254500"/>
          <p14:tracePt t="20798" x="1362075" y="4273550"/>
          <p14:tracePt t="20814" x="1339850" y="4273550"/>
          <p14:tracePt t="20831" x="1314450" y="4273550"/>
          <p14:tracePt t="20847" x="1298575" y="4273550"/>
          <p14:tracePt t="20864" x="1289050" y="4273550"/>
          <p14:tracePt t="20881" x="1263650" y="4273550"/>
          <p14:tracePt t="20897" x="1241425" y="4273550"/>
          <p14:tracePt t="20914" x="1219200" y="4273550"/>
          <p14:tracePt t="20930" x="1177925" y="4273550"/>
          <p14:tracePt t="20947" x="1143000" y="4270375"/>
          <p14:tracePt t="20964" x="1111250" y="4257675"/>
          <p14:tracePt t="20980" x="1069975" y="4251325"/>
          <p14:tracePt t="20997" x="1047750" y="4238625"/>
          <p14:tracePt t="21015" x="1019175" y="4238625"/>
          <p14:tracePt t="21032" x="984250" y="4229100"/>
          <p14:tracePt t="21047" x="955675" y="4229100"/>
          <p14:tracePt t="21065" x="930275" y="4222750"/>
          <p14:tracePt t="21081" x="892175" y="4222750"/>
          <p14:tracePt t="21097" x="869950" y="4222750"/>
          <p14:tracePt t="21114" x="854075" y="4222750"/>
          <p14:tracePt t="21130" x="838200" y="4222750"/>
          <p14:tracePt t="21147" x="828675" y="4222750"/>
          <p14:tracePt t="21164" x="819150" y="4222750"/>
          <p14:tracePt t="21180" x="800100" y="4222750"/>
          <p14:tracePt t="21197" x="793750" y="4222750"/>
          <p14:tracePt t="21752" x="796925" y="4222750"/>
          <p14:tracePt t="21759" x="800100" y="4216400"/>
          <p14:tracePt t="21768" x="806450" y="4216400"/>
          <p14:tracePt t="21781" x="828675" y="4203700"/>
          <p14:tracePt t="21797" x="850900" y="4194175"/>
          <p14:tracePt t="21813" x="882650" y="4181475"/>
          <p14:tracePt t="21847" x="1066800" y="4102100"/>
          <p14:tracePt t="21881" x="1298575" y="3978275"/>
          <p14:tracePt t="21899" x="1355725" y="3943350"/>
          <p14:tracePt t="21915" x="1400175" y="3924300"/>
          <p14:tracePt t="21931" x="1422400" y="3914775"/>
          <p14:tracePt t="21947" x="1431925" y="3902075"/>
          <p14:tracePt t="21964" x="1441450" y="3902075"/>
          <p14:tracePt t="21980" x="1450975" y="3902075"/>
          <p14:tracePt t="22236" x="1489075" y="3902075"/>
          <p14:tracePt t="22243" x="1558925" y="3892550"/>
          <p14:tracePt t="22250" x="1628775" y="3892550"/>
          <p14:tracePt t="22264" x="1743075" y="3892550"/>
          <p14:tracePt t="22280" x="1870075" y="3892550"/>
          <p14:tracePt t="22297" x="1987550" y="3898900"/>
          <p14:tracePt t="22314" x="2117725" y="3908425"/>
          <p14:tracePt t="22331" x="2168525" y="3908425"/>
          <p14:tracePt t="22348" x="2206625" y="3908425"/>
          <p14:tracePt t="22364" x="2238375" y="3908425"/>
          <p14:tracePt t="22380" x="2247900" y="3908425"/>
          <p14:tracePt t="22397" x="2257425" y="3908425"/>
          <p14:tracePt t="22615" x="2270125" y="3908425"/>
          <p14:tracePt t="22622" x="2279650" y="3911600"/>
          <p14:tracePt t="22630" x="2292350" y="3911600"/>
          <p14:tracePt t="22648" x="2320925" y="3911600"/>
          <p14:tracePt t="22664" x="2339975" y="3917950"/>
          <p14:tracePt t="23627" x="2384425" y="3914775"/>
          <p14:tracePt t="23635" x="2444750" y="3905250"/>
          <p14:tracePt t="23648" x="2562225" y="3889375"/>
          <p14:tracePt t="23664" x="2714625" y="3870325"/>
          <p14:tracePt t="23680" x="2832100" y="3854450"/>
          <p14:tracePt t="23697" x="3000375" y="3819525"/>
          <p14:tracePt t="23713" x="3117850" y="3803650"/>
          <p14:tracePt t="23748" x="3346450" y="3756025"/>
          <p14:tracePt t="23781" x="3562350" y="3730625"/>
          <p14:tracePt t="23797" x="3686175" y="3730625"/>
          <p14:tracePt t="23813" x="3873500" y="3724275"/>
          <p14:tracePt t="23830" x="4000500" y="3714750"/>
          <p14:tracePt t="23848" x="4175125" y="3705225"/>
          <p14:tracePt t="23864" x="4305300" y="3689350"/>
          <p14:tracePt t="23881" x="4454525" y="3663950"/>
          <p14:tracePt t="23898" x="4654550" y="3635375"/>
          <p14:tracePt t="23914" x="4803775" y="3635375"/>
          <p14:tracePt t="23930" x="4930775" y="3635375"/>
          <p14:tracePt t="23947" x="5073650" y="3648075"/>
          <p14:tracePt t="23964" x="5146675" y="3657600"/>
          <p14:tracePt t="23980" x="5203825" y="3657600"/>
          <p14:tracePt t="23998" x="5289550" y="3657600"/>
          <p14:tracePt t="24014" x="5343525" y="3657600"/>
          <p14:tracePt t="24031" x="5387975" y="3657600"/>
          <p14:tracePt t="24047" x="5419725" y="3657600"/>
          <p14:tracePt t="24063" x="5429250" y="3657600"/>
          <p14:tracePt t="24080" x="5445125" y="3657600"/>
          <p14:tracePt t="24113" x="5451475" y="3657600"/>
          <p14:tracePt t="24131" x="5461000" y="3657600"/>
          <p14:tracePt t="24148" x="5473700" y="3657600"/>
          <p14:tracePt t="24164" x="5495925" y="3657600"/>
          <p14:tracePt t="24180" x="5534025" y="3663950"/>
          <p14:tracePt t="24197" x="5632450" y="3692525"/>
          <p14:tracePt t="24213" x="5699125" y="3721100"/>
          <p14:tracePt t="24230" x="5756275" y="3759200"/>
          <p14:tracePt t="24248" x="5895975" y="3806825"/>
          <p14:tracePt t="24264" x="5994400" y="3848100"/>
          <p14:tracePt t="24281" x="6102350" y="3873500"/>
          <p14:tracePt t="24297" x="6216650" y="3895725"/>
          <p14:tracePt t="24314" x="6280150" y="3908425"/>
          <p14:tracePt t="24330" x="6318250" y="3921125"/>
          <p14:tracePt t="24346" x="6337300" y="3933825"/>
          <p14:tracePt t="24383" x="6330950" y="3933825"/>
          <p14:tracePt t="24397" x="6311900" y="3933825"/>
          <p14:tracePt t="24413" x="6257925" y="3933825"/>
          <p14:tracePt t="24431" x="6140450" y="3917950"/>
          <p14:tracePt t="24447" x="5953125" y="3892550"/>
          <p14:tracePt t="24463" x="5813425" y="3876675"/>
          <p14:tracePt t="24480" x="5683250" y="3857625"/>
          <p14:tracePt t="24497" x="5527675" y="3835400"/>
          <p14:tracePt t="24514" x="5429250" y="3800475"/>
          <p14:tracePt t="24531" x="5311775" y="3784600"/>
          <p14:tracePt t="24547" x="5187950" y="3762375"/>
          <p14:tracePt t="24564" x="5124450" y="3752850"/>
          <p14:tracePt t="24580" x="5073650" y="3752850"/>
          <p14:tracePt t="24596" x="5026025" y="3752850"/>
          <p14:tracePt t="24614" x="5010150" y="3752850"/>
          <p14:tracePt t="24631" x="5000625" y="3752850"/>
          <p14:tracePt t="24634" x="4994275" y="3752850"/>
          <p14:tracePt t="24663" x="4997450" y="3752850"/>
          <p14:tracePt t="24670" x="5013325" y="3752850"/>
          <p14:tracePt t="24680" x="5048250" y="3752850"/>
          <p14:tracePt t="24697" x="5241925" y="3752850"/>
          <p14:tracePt t="24714" x="5403850" y="3759200"/>
          <p14:tracePt t="24730" x="5588000" y="3768725"/>
          <p14:tracePt t="24747" x="5848350" y="3778250"/>
          <p14:tracePt t="24764" x="6042025" y="3778250"/>
          <p14:tracePt t="24780" x="6213475" y="3778250"/>
          <p14:tracePt t="24797" x="6445250" y="3787775"/>
          <p14:tracePt t="24814" x="6604000" y="3797300"/>
          <p14:tracePt t="24831" x="6743700" y="3797300"/>
          <p14:tracePt t="24847" x="6915150" y="3797300"/>
          <p14:tracePt t="24864" x="7029450" y="3797300"/>
          <p14:tracePt t="24881" x="7134225" y="3797300"/>
          <p14:tracePt t="24897" x="7258050" y="3775075"/>
          <p14:tracePt t="24913" x="7343775" y="3762375"/>
          <p14:tracePt t="24931" x="7426325" y="3752850"/>
          <p14:tracePt t="24948" x="7512050" y="3752850"/>
          <p14:tracePt t="24964" x="7556500" y="3752850"/>
          <p14:tracePt t="24982" x="7604125" y="3752850"/>
          <p14:tracePt t="24997" x="7613650" y="3752850"/>
          <p14:tracePt t="25013" x="7623175" y="3752850"/>
          <p14:tracePt t="25030" x="7632700" y="3752850"/>
          <p14:tracePt t="25105" x="7629525" y="3752850"/>
          <p14:tracePt t="25112" x="7626350" y="3752850"/>
          <p14:tracePt t="25119" x="7620000" y="3752850"/>
          <p14:tracePt t="25130" x="7610475" y="3752850"/>
          <p14:tracePt t="25147" x="7556500" y="3752850"/>
          <p14:tracePt t="25163" x="7496175" y="3752850"/>
          <p14:tracePt t="25180" x="7445375" y="3752850"/>
          <p14:tracePt t="25197" x="7375525" y="3756025"/>
          <p14:tracePt t="25214" x="7312025" y="3762375"/>
          <p14:tracePt t="25232" x="7191375" y="3778250"/>
          <p14:tracePt t="25248" x="7108825" y="3794125"/>
          <p14:tracePt t="25264" x="7032625" y="3816350"/>
          <p14:tracePt t="25281" x="6931025" y="3838575"/>
          <p14:tracePt t="25297" x="6886575" y="3844925"/>
          <p14:tracePt t="25313" x="6842125" y="3851275"/>
          <p14:tracePt t="25330" x="6797675" y="3857625"/>
          <p14:tracePt t="25347" x="6734175" y="3857625"/>
          <p14:tracePt t="25364" x="6696075" y="3857625"/>
          <p14:tracePt t="25380" x="6661150" y="3863975"/>
          <p14:tracePt t="25397" x="6619875" y="3876675"/>
          <p14:tracePt t="25414" x="6600825" y="3886200"/>
          <p14:tracePt t="25431" x="6588125" y="3892550"/>
          <p14:tracePt t="25446" x="6578600" y="3892550"/>
          <p14:tracePt t="25463" x="6562725" y="3892550"/>
          <p14:tracePt t="25561" x="6575425" y="3892550"/>
          <p14:tracePt t="25568" x="6578600" y="3892550"/>
          <p14:tracePt t="25582" x="6600825" y="3892550"/>
          <p14:tracePt t="25597" x="6629400" y="3889375"/>
          <p14:tracePt t="25613" x="6654800" y="3876675"/>
          <p14:tracePt t="25631" x="6696075" y="3857625"/>
          <p14:tracePt t="25647" x="6734175" y="3848100"/>
          <p14:tracePt t="25664" x="6778625" y="3832225"/>
          <p14:tracePt t="25681" x="6858000" y="3825875"/>
          <p14:tracePt t="25697" x="6915150" y="3825875"/>
          <p14:tracePt t="25713" x="6978650" y="3832225"/>
          <p14:tracePt t="25730" x="7029450" y="3832225"/>
          <p14:tracePt t="25746" x="7099300" y="3832225"/>
          <p14:tracePt t="25764" x="7134225" y="3832225"/>
          <p14:tracePt t="25781" x="7219950" y="3832225"/>
          <p14:tracePt t="25797" x="7280275" y="3838575"/>
          <p14:tracePt t="25814" x="7356475" y="3851275"/>
          <p14:tracePt t="25831" x="7458075" y="3873500"/>
          <p14:tracePt t="25847" x="7521575" y="3889375"/>
          <p14:tracePt t="25863" x="7572375" y="3895725"/>
          <p14:tracePt t="25881" x="7642225" y="3902075"/>
          <p14:tracePt t="25897" x="7689850" y="3908425"/>
          <p14:tracePt t="25913" x="7750175" y="3921125"/>
          <p14:tracePt t="25931" x="7826375" y="3946525"/>
          <p14:tracePt t="25948" x="7870825" y="3956050"/>
          <p14:tracePt t="25964" x="7905750" y="3962400"/>
          <p14:tracePt t="25981" x="7940675" y="3962400"/>
          <p14:tracePt t="25997" x="7956550" y="3962400"/>
          <p14:tracePt t="26013" x="7972425" y="3962400"/>
          <p14:tracePt t="26031" x="7991475" y="3962400"/>
          <p14:tracePt t="26046" x="8013700" y="3962400"/>
          <p14:tracePt t="26063" x="8023225" y="3959225"/>
          <p14:tracePt t="26080" x="8035925" y="3959225"/>
          <p14:tracePt t="26097" x="8045450" y="3959225"/>
          <p14:tracePt t="26114" x="8061325" y="3959225"/>
          <p14:tracePt t="26130" x="8070850" y="3959225"/>
          <p14:tracePt t="26182" x="8070850" y="3952875"/>
          <p14:tracePt t="26196" x="8070850" y="3949700"/>
          <p14:tracePt t="26211" x="8064500" y="3949700"/>
          <p14:tracePt t="26217" x="8061325" y="3949700"/>
          <p14:tracePt t="26231" x="8039100" y="3949700"/>
          <p14:tracePt t="26247" x="8016875" y="3949700"/>
          <p14:tracePt t="26264" x="7978775" y="3930650"/>
          <p14:tracePt t="26280" x="7877175" y="3908425"/>
          <p14:tracePt t="26296" x="7781925" y="3892550"/>
          <p14:tracePt t="26313" x="7686675" y="3876675"/>
          <p14:tracePt t="26331" x="7508875" y="3851275"/>
          <p14:tracePt t="26347" x="7381875" y="3851275"/>
          <p14:tracePt t="26364" x="7289800" y="3851275"/>
          <p14:tracePt t="26381" x="7150100" y="3851275"/>
          <p14:tracePt t="26397" x="7067550" y="3851275"/>
          <p14:tracePt t="26413" x="6985000" y="3851275"/>
          <p14:tracePt t="26430" x="6880225" y="3851275"/>
          <p14:tracePt t="26446" x="6829425" y="3851275"/>
          <p14:tracePt t="26463" x="6791325" y="3851275"/>
          <p14:tracePt t="26480" x="6750050" y="3851275"/>
          <p14:tracePt t="26496" x="6734175" y="3851275"/>
          <p14:tracePt t="26514" x="6724650" y="3851275"/>
          <p14:tracePt t="26530" x="6705600" y="3851275"/>
          <p14:tracePt t="26547" x="6696075" y="3851275"/>
          <p14:tracePt t="26564" x="6686550" y="3851275"/>
          <p14:tracePt t="26759" x="6705600" y="3851275"/>
          <p14:tracePt t="26767" x="6724650" y="3844925"/>
          <p14:tracePt t="26781" x="6769100" y="3844925"/>
          <p14:tracePt t="26797" x="6791325" y="3844925"/>
          <p14:tracePt t="26813" x="6826250" y="3844925"/>
          <p14:tracePt t="26830" x="6889750" y="3844925"/>
          <p14:tracePt t="26846" x="6924675" y="3838575"/>
          <p14:tracePt t="26863" x="6978650" y="3832225"/>
          <p14:tracePt t="26880" x="7048500" y="3825875"/>
          <p14:tracePt t="26897" x="7070725" y="3825875"/>
          <p14:tracePt t="26914" x="7099300" y="3825875"/>
          <p14:tracePt t="26931" x="7115175" y="3825875"/>
          <p14:tracePt t="26947" x="7137400" y="3825875"/>
          <p14:tracePt t="26963" x="7159625" y="3825875"/>
          <p14:tracePt t="26980" x="7191375" y="3825875"/>
          <p14:tracePt t="26996" x="7200900" y="3825875"/>
          <p14:tracePt t="27013" x="7216775" y="3825875"/>
          <p14:tracePt t="27031" x="7232650" y="3825875"/>
          <p14:tracePt t="27064" x="7242175" y="3829050"/>
          <p14:tracePt t="27081" x="7245350" y="3841750"/>
          <p14:tracePt t="27097" x="7251700" y="3841750"/>
          <p14:tracePt t="27113" x="7254875" y="3841750"/>
          <p14:tracePt t="27331" x="7248525" y="3841750"/>
          <p14:tracePt t="27337" x="7235825" y="3829050"/>
          <p14:tracePt t="27347" x="7216775" y="3822700"/>
          <p14:tracePt t="27365" x="7194550" y="3816350"/>
          <p14:tracePt t="27380" x="7185025" y="3816350"/>
          <p14:tracePt t="27396" x="7175500" y="3816350"/>
          <p14:tracePt t="27413" x="7162800" y="3816350"/>
          <p14:tracePt t="27446" x="7172325" y="3816350"/>
          <p14:tracePt t="27465" x="7229475" y="3816350"/>
          <p14:tracePt t="27481" x="7286625" y="3816350"/>
          <p14:tracePt t="27497" x="7359650" y="3819525"/>
          <p14:tracePt t="27514" x="7477125" y="3829050"/>
          <p14:tracePt t="27530" x="7537450" y="3829050"/>
          <p14:tracePt t="27546" x="7588250" y="3829050"/>
          <p14:tracePt t="27563" x="7626350" y="3829050"/>
          <p14:tracePt t="27580" x="7667625" y="3841750"/>
          <p14:tracePt t="27597" x="7696200" y="3848100"/>
          <p14:tracePt t="27615" x="7731125" y="3854450"/>
          <p14:tracePt t="27630" x="7740650" y="3854450"/>
          <p14:tracePt t="27647" x="7750175" y="3854450"/>
          <p14:tracePt t="27664" x="7772400" y="3854450"/>
          <p14:tracePt t="28771" x="7651750" y="3860800"/>
          <p14:tracePt t="28778" x="7489825" y="3860800"/>
          <p14:tracePt t="28785" x="7267575" y="3886200"/>
          <p14:tracePt t="28799" x="6769100" y="3914775"/>
          <p14:tracePt t="28814" x="6172200" y="3959225"/>
          <p14:tracePt t="28831" x="5597525" y="4016375"/>
          <p14:tracePt t="28848" x="4784725" y="4070350"/>
          <p14:tracePt t="28882" x="3797300" y="4168775"/>
          <p14:tracePt t="28915" x="2943225" y="4273550"/>
          <p14:tracePt t="28933" x="2654300" y="4314825"/>
          <p14:tracePt t="28949" x="2247900" y="4375150"/>
          <p14:tracePt t="28965" x="2032000" y="4403725"/>
          <p14:tracePt t="28982" x="1812925" y="4422775"/>
          <p14:tracePt t="28997" x="1638300" y="4451350"/>
          <p14:tracePt t="29013" x="1406525" y="4476750"/>
          <p14:tracePt t="29029" x="1270000" y="4476750"/>
          <p14:tracePt t="29047" x="1165225" y="4476750"/>
          <p14:tracePt t="29063" x="981075" y="4476750"/>
          <p14:tracePt t="29080" x="854075" y="4464050"/>
          <p14:tracePt t="29097" x="742950" y="4438650"/>
          <p14:tracePt t="29114" x="590550" y="4413250"/>
          <p14:tracePt t="29130" x="482600" y="4397375"/>
          <p14:tracePt t="29146" x="396875" y="4381500"/>
          <p14:tracePt t="29163" x="260350" y="4333875"/>
          <p14:tracePt t="29179" x="196850" y="4321175"/>
          <p14:tracePt t="29196" x="165100" y="4308475"/>
          <p14:tracePt t="29213" x="123825" y="4283075"/>
          <p14:tracePt t="29229" x="111125" y="4273550"/>
          <p14:tracePt t="29248" x="92075" y="4257675"/>
          <p14:tracePt t="29264" x="82550" y="4248150"/>
          <p14:tracePt t="29280" x="73025" y="4232275"/>
          <p14:tracePt t="29296" x="63500" y="4229100"/>
          <p14:tracePt t="29313" x="41275" y="4229100"/>
          <p14:tracePt t="29391" x="50800" y="4229100"/>
          <p14:tracePt t="29398" x="53975" y="4229100"/>
          <p14:tracePt t="29413" x="63500" y="4229100"/>
          <p14:tracePt t="29429" x="85725" y="4229100"/>
          <p14:tracePt t="29446" x="114300" y="4229100"/>
          <p14:tracePt t="29463" x="177800" y="4222750"/>
          <p14:tracePt t="29480" x="247650" y="4222750"/>
          <p14:tracePt t="29497" x="387350" y="4213225"/>
          <p14:tracePt t="29514" x="482600" y="4213225"/>
          <p14:tracePt t="29530" x="574675" y="4213225"/>
          <p14:tracePt t="29547" x="736600" y="4213225"/>
          <p14:tracePt t="29563" x="828675" y="4213225"/>
          <p14:tracePt t="29579" x="911225" y="4206875"/>
          <p14:tracePt t="29597" x="1031875" y="4197350"/>
          <p14:tracePt t="29614" x="1123950" y="4197350"/>
          <p14:tracePt t="29630" x="1196975" y="4197350"/>
          <p14:tracePt t="29647" x="1282700" y="4191000"/>
          <p14:tracePt t="29664" x="1352550" y="4191000"/>
          <p14:tracePt t="29680" x="1435100" y="4191000"/>
          <p14:tracePt t="29697" x="1565275" y="4197350"/>
          <p14:tracePt t="29713" x="1647825" y="4203700"/>
          <p14:tracePt t="29730" x="1733550" y="4213225"/>
          <p14:tracePt t="29747" x="1908175" y="4229100"/>
          <p14:tracePt t="29764" x="2025650" y="4238625"/>
          <p14:tracePt t="29780" x="2120900" y="4260850"/>
          <p14:tracePt t="29797" x="2289175" y="4286250"/>
          <p14:tracePt t="29813" x="2384425" y="4302125"/>
          <p14:tracePt t="29830" x="2470150" y="4318000"/>
          <p14:tracePt t="29847" x="2587625" y="4327525"/>
          <p14:tracePt t="29863" x="2670175" y="4327525"/>
          <p14:tracePt t="29879" x="2752725" y="4327525"/>
          <p14:tracePt t="29896" x="2838450" y="4327525"/>
          <p14:tracePt t="29913" x="2908300" y="4321175"/>
          <p14:tracePt t="29930" x="2968625" y="4321175"/>
          <p14:tracePt t="29947" x="3076575" y="4298950"/>
          <p14:tracePt t="29963" x="3140075" y="4292600"/>
          <p14:tracePt t="29979" x="3190875" y="4279900"/>
          <p14:tracePt t="29997" x="3295650" y="4251325"/>
          <p14:tracePt t="30013" x="3378200" y="4244975"/>
          <p14:tracePt t="30029" x="3495675" y="4235450"/>
          <p14:tracePt t="30047" x="3648075" y="4235450"/>
          <p14:tracePt t="30064" x="3749675" y="4235450"/>
          <p14:tracePt t="30080" x="3889375" y="4219575"/>
          <p14:tracePt t="30097" x="4041775" y="4210050"/>
          <p14:tracePt t="30113" x="4137025" y="4210050"/>
          <p14:tracePt t="30129" x="4283075" y="4210050"/>
          <p14:tracePt t="30147" x="4479925" y="4216400"/>
          <p14:tracePt t="30163" x="4632325" y="4235450"/>
          <p14:tracePt t="30180" x="4781550" y="4251325"/>
          <p14:tracePt t="30197" x="4937125" y="4276725"/>
          <p14:tracePt t="30214" x="5019675" y="4276725"/>
          <p14:tracePt t="30230" x="5089525" y="4276725"/>
          <p14:tracePt t="30234" x="5124450" y="4276725"/>
          <p14:tracePt t="30246" x="5184775" y="4276725"/>
          <p14:tracePt t="30263" x="5245100" y="4276725"/>
          <p14:tracePt t="30279" x="5283200" y="4276725"/>
          <p14:tracePt t="30296" x="5321300" y="4276725"/>
          <p14:tracePt t="30313" x="5330825" y="4276725"/>
          <p14:tracePt t="30330" x="5340350" y="4276725"/>
          <p14:tracePt t="30455" x="5334000" y="4276725"/>
          <p14:tracePt t="30462" x="5330825" y="4276725"/>
          <p14:tracePt t="30470" x="5324475" y="4276725"/>
          <p14:tracePt t="30480" x="5314950" y="4276725"/>
          <p14:tracePt t="30497" x="5273675" y="4276725"/>
          <p14:tracePt t="30514" x="5245100" y="4276725"/>
          <p14:tracePt t="30529" x="5216525" y="4276725"/>
          <p14:tracePt t="30546" x="5175250" y="4276725"/>
          <p14:tracePt t="30563" x="5146675" y="4289425"/>
          <p14:tracePt t="30579" x="5099050" y="4302125"/>
          <p14:tracePt t="30596" x="5019675" y="4321175"/>
          <p14:tracePt t="30614" x="4956175" y="4343400"/>
          <p14:tracePt t="30630" x="4911725" y="4356100"/>
          <p14:tracePt t="30646" x="4867275" y="4375150"/>
          <p14:tracePt t="30662" x="4838700" y="4387850"/>
          <p14:tracePt t="30679" x="4813300" y="4406900"/>
          <p14:tracePt t="30697" x="4749800" y="4419600"/>
          <p14:tracePt t="30713" x="4705350" y="4419600"/>
          <p14:tracePt t="30730" x="4660900" y="4425950"/>
          <p14:tracePt t="30747" x="4622800" y="4425950"/>
          <p14:tracePt t="30763" x="4591050" y="4425950"/>
          <p14:tracePt t="30780" x="4568825" y="4425950"/>
          <p14:tracePt t="30797" x="4530725" y="4425950"/>
          <p14:tracePt t="30813" x="4508500" y="4425950"/>
          <p14:tracePt t="30829" x="4476750" y="4416425"/>
          <p14:tracePt t="30846" x="4413250" y="4391025"/>
          <p14:tracePt t="30862" x="4349750" y="4375150"/>
          <p14:tracePt t="30880" x="4305300" y="4362450"/>
          <p14:tracePt t="30897" x="4232275" y="4343400"/>
          <p14:tracePt t="30913" x="4168775" y="4324350"/>
          <p14:tracePt t="30930" x="4105275" y="4308475"/>
          <p14:tracePt t="30946" x="3962400" y="4292600"/>
          <p14:tracePt t="30962" x="3854450" y="4276725"/>
          <p14:tracePt t="30980" x="3768725" y="4251325"/>
          <p14:tracePt t="30996" x="3635375" y="4229100"/>
          <p14:tracePt t="31013" x="3552825" y="4222750"/>
          <p14:tracePt t="31031" x="3460750" y="4206875"/>
          <p14:tracePt t="31047" x="3400425" y="4206875"/>
          <p14:tracePt t="31063" x="3340100" y="4200525"/>
          <p14:tracePt t="31080" x="3276600" y="4178300"/>
          <p14:tracePt t="31096" x="3187700" y="4171950"/>
          <p14:tracePt t="31113" x="3143250" y="4171950"/>
          <p14:tracePt t="31131" x="3101975" y="4171950"/>
          <p14:tracePt t="31147" x="3092450" y="4171950"/>
          <p14:tracePt t="31163" x="3082925" y="4171950"/>
          <p14:tracePt t="31180" x="3073400" y="4171950"/>
          <p14:tracePt t="31197" x="3054350" y="4171950"/>
          <p14:tracePt t="31213" x="3048000" y="41719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- Actuellement on envisage </a:t>
            </a:r>
            <a:r>
              <a:rPr lang="fr-FR" altLang="fr-FR" b="1">
                <a:solidFill>
                  <a:srgbClr val="CC0099"/>
                </a:solidFill>
              </a:rPr>
              <a:t>2 empires</a:t>
            </a:r>
            <a:r>
              <a:rPr lang="fr-FR" altLang="fr-FR" b="1"/>
              <a:t> avec </a:t>
            </a:r>
            <a:r>
              <a:rPr lang="fr-FR" altLang="fr-FR" b="1">
                <a:solidFill>
                  <a:srgbClr val="FF0000"/>
                </a:solidFill>
              </a:rPr>
              <a:t>6 règnes</a:t>
            </a:r>
          </a:p>
          <a:p>
            <a:pPr eaLnBrk="1" hangingPunct="1"/>
            <a:endParaRPr lang="fr-FR" altLang="fr-FR" b="1"/>
          </a:p>
        </p:txBody>
      </p:sp>
      <p:sp>
        <p:nvSpPr>
          <p:cNvPr id="23555" name="AutoShape 9"/>
          <p:cNvSpPr>
            <a:spLocks noChangeArrowheads="1"/>
          </p:cNvSpPr>
          <p:nvPr/>
        </p:nvSpPr>
        <p:spPr bwMode="auto">
          <a:xfrm rot="5400000">
            <a:off x="288925" y="2600325"/>
            <a:ext cx="358775" cy="2889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56" name="AutoShape 10"/>
          <p:cNvSpPr>
            <a:spLocks noChangeArrowheads="1"/>
          </p:cNvSpPr>
          <p:nvPr/>
        </p:nvSpPr>
        <p:spPr bwMode="auto">
          <a:xfrm rot="5400000">
            <a:off x="288925" y="655638"/>
            <a:ext cx="358775" cy="2889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663575" y="614363"/>
            <a:ext cx="6418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CC0099"/>
                </a:solidFill>
              </a:rPr>
              <a:t>Empire des Procaryotes (unicellulaires sans noyau)</a:t>
            </a:r>
          </a:p>
        </p:txBody>
      </p:sp>
      <p:sp>
        <p:nvSpPr>
          <p:cNvPr id="23558" name="Rectangle 12"/>
          <p:cNvSpPr>
            <a:spLocks noChangeArrowheads="1"/>
          </p:cNvSpPr>
          <p:nvPr/>
        </p:nvSpPr>
        <p:spPr bwMode="auto">
          <a:xfrm>
            <a:off x="684213" y="2540000"/>
            <a:ext cx="461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CC0099"/>
                </a:solidFill>
              </a:rPr>
              <a:t>Empire des Eucaryotes (avec noyau)</a:t>
            </a:r>
          </a:p>
        </p:txBody>
      </p:sp>
      <p:sp>
        <p:nvSpPr>
          <p:cNvPr id="23559" name="Line 13"/>
          <p:cNvSpPr>
            <a:spLocks noChangeShapeType="1"/>
          </p:cNvSpPr>
          <p:nvPr/>
        </p:nvSpPr>
        <p:spPr bwMode="auto">
          <a:xfrm flipH="1">
            <a:off x="2627313" y="1052513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60" name="Line 14"/>
          <p:cNvSpPr>
            <a:spLocks noChangeShapeType="1"/>
          </p:cNvSpPr>
          <p:nvPr/>
        </p:nvSpPr>
        <p:spPr bwMode="auto">
          <a:xfrm>
            <a:off x="5508625" y="1052513"/>
            <a:ext cx="7191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61" name="Text Box 15"/>
          <p:cNvSpPr txBox="1">
            <a:spLocks noChangeArrowheads="1"/>
          </p:cNvSpPr>
          <p:nvPr/>
        </p:nvSpPr>
        <p:spPr bwMode="auto">
          <a:xfrm>
            <a:off x="0" y="1484313"/>
            <a:ext cx="414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/>
              <a:t>  </a:t>
            </a:r>
            <a:r>
              <a:rPr lang="fr-FR" altLang="fr-FR" sz="2000" b="1">
                <a:solidFill>
                  <a:srgbClr val="FF0000"/>
                </a:solidFill>
              </a:rPr>
              <a:t>Eubactéries + Cyanobactéries</a:t>
            </a:r>
          </a:p>
        </p:txBody>
      </p:sp>
      <p:sp>
        <p:nvSpPr>
          <p:cNvPr id="23562" name="Text Box 16"/>
          <p:cNvSpPr txBox="1">
            <a:spLocks noChangeArrowheads="1"/>
          </p:cNvSpPr>
          <p:nvPr/>
        </p:nvSpPr>
        <p:spPr bwMode="auto">
          <a:xfrm>
            <a:off x="5867400" y="1412875"/>
            <a:ext cx="151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Archées</a:t>
            </a:r>
          </a:p>
        </p:txBody>
      </p:sp>
      <p:sp>
        <p:nvSpPr>
          <p:cNvPr id="23563" name="Text Box 17"/>
          <p:cNvSpPr txBox="1">
            <a:spLocks noChangeArrowheads="1"/>
          </p:cNvSpPr>
          <p:nvPr/>
        </p:nvSpPr>
        <p:spPr bwMode="auto">
          <a:xfrm>
            <a:off x="4787900" y="1773238"/>
            <a:ext cx="3924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/>
              <a:t>(paroi sans acide muramique)</a:t>
            </a:r>
          </a:p>
        </p:txBody>
      </p:sp>
      <p:sp>
        <p:nvSpPr>
          <p:cNvPr id="23564" name="Text Box 18"/>
          <p:cNvSpPr txBox="1">
            <a:spLocks noChangeArrowheads="1"/>
          </p:cNvSpPr>
          <p:nvPr/>
        </p:nvSpPr>
        <p:spPr bwMode="auto">
          <a:xfrm>
            <a:off x="250825" y="1844675"/>
            <a:ext cx="3889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/>
              <a:t>(paroi avec acide muramique)</a:t>
            </a:r>
          </a:p>
        </p:txBody>
      </p:sp>
      <p:sp>
        <p:nvSpPr>
          <p:cNvPr id="23565" name="AutoShape 19"/>
          <p:cNvSpPr>
            <a:spLocks noChangeArrowheads="1"/>
          </p:cNvSpPr>
          <p:nvPr/>
        </p:nvSpPr>
        <p:spPr bwMode="auto">
          <a:xfrm>
            <a:off x="5724525" y="1557338"/>
            <a:ext cx="168275" cy="144462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66" name="AutoShape 20"/>
          <p:cNvSpPr>
            <a:spLocks noChangeArrowheads="1"/>
          </p:cNvSpPr>
          <p:nvPr/>
        </p:nvSpPr>
        <p:spPr bwMode="auto">
          <a:xfrm>
            <a:off x="0" y="1628775"/>
            <a:ext cx="168275" cy="144463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67" name="AutoShape 21"/>
          <p:cNvSpPr>
            <a:spLocks noChangeArrowheads="1"/>
          </p:cNvSpPr>
          <p:nvPr/>
        </p:nvSpPr>
        <p:spPr bwMode="auto">
          <a:xfrm>
            <a:off x="395288" y="3284538"/>
            <a:ext cx="168275" cy="144462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68" name="AutoShape 22"/>
          <p:cNvSpPr>
            <a:spLocks noChangeArrowheads="1"/>
          </p:cNvSpPr>
          <p:nvPr/>
        </p:nvSpPr>
        <p:spPr bwMode="auto">
          <a:xfrm>
            <a:off x="395288" y="4005263"/>
            <a:ext cx="168275" cy="144462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69" name="AutoShape 23"/>
          <p:cNvSpPr>
            <a:spLocks noChangeArrowheads="1"/>
          </p:cNvSpPr>
          <p:nvPr/>
        </p:nvSpPr>
        <p:spPr bwMode="auto">
          <a:xfrm>
            <a:off x="395288" y="4724400"/>
            <a:ext cx="168275" cy="144463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70" name="AutoShape 24"/>
          <p:cNvSpPr>
            <a:spLocks noChangeArrowheads="1"/>
          </p:cNvSpPr>
          <p:nvPr/>
        </p:nvSpPr>
        <p:spPr bwMode="auto">
          <a:xfrm>
            <a:off x="323850" y="5516563"/>
            <a:ext cx="168275" cy="144462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827088" y="3141663"/>
            <a:ext cx="8316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Protozoaires : </a:t>
            </a:r>
            <a:r>
              <a:rPr lang="fr-FR" altLang="fr-FR" sz="2000" b="1"/>
              <a:t>unicell. non chloro., mobiles, phagocytose</a:t>
            </a:r>
            <a:r>
              <a:rPr lang="fr-FR" altLang="fr-FR" sz="2000"/>
              <a:t> </a:t>
            </a:r>
            <a:endParaRPr lang="fr-FR" altLang="fr-FR" sz="2000" b="1"/>
          </a:p>
        </p:txBody>
      </p:sp>
      <p:sp>
        <p:nvSpPr>
          <p:cNvPr id="23572" name="Text Box 26"/>
          <p:cNvSpPr txBox="1">
            <a:spLocks noChangeArrowheads="1"/>
          </p:cNvSpPr>
          <p:nvPr/>
        </p:nvSpPr>
        <p:spPr bwMode="auto">
          <a:xfrm>
            <a:off x="827088" y="3933825"/>
            <a:ext cx="8316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Végétaux = </a:t>
            </a:r>
            <a:r>
              <a:rPr lang="fr-FR" altLang="fr-FR" sz="2000" b="1" i="1">
                <a:solidFill>
                  <a:srgbClr val="FF0000"/>
                </a:solidFill>
              </a:rPr>
              <a:t>Plantae </a:t>
            </a:r>
            <a:r>
              <a:rPr lang="fr-FR" altLang="fr-FR" sz="2000" b="1">
                <a:solidFill>
                  <a:srgbClr val="FF0000"/>
                </a:solidFill>
              </a:rPr>
              <a:t>: </a:t>
            </a:r>
            <a:r>
              <a:rPr lang="fr-FR" altLang="fr-FR" sz="2000" b="1"/>
              <a:t>uni ou pluricell., autotrophes (chlorophylles)</a:t>
            </a:r>
          </a:p>
        </p:txBody>
      </p:sp>
      <p:sp>
        <p:nvSpPr>
          <p:cNvPr id="23573" name="Text Box 27"/>
          <p:cNvSpPr txBox="1">
            <a:spLocks noChangeArrowheads="1"/>
          </p:cNvSpPr>
          <p:nvPr/>
        </p:nvSpPr>
        <p:spPr bwMode="auto">
          <a:xfrm>
            <a:off x="755650" y="4581525"/>
            <a:ext cx="8064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Champignons + Lichens : </a:t>
            </a:r>
            <a:r>
              <a:rPr lang="fr-FR" altLang="fr-FR" sz="2000" b="1"/>
              <a:t>uni ou pluricell., hétérotrophes, paroi cell. à chitine, absorption</a:t>
            </a:r>
          </a:p>
          <a:p>
            <a:pPr eaLnBrk="1" hangingPunct="1"/>
            <a:endParaRPr lang="fr-FR" altLang="fr-FR" sz="2000" b="1"/>
          </a:p>
        </p:txBody>
      </p:sp>
      <p:sp>
        <p:nvSpPr>
          <p:cNvPr id="23574" name="Text Box 28"/>
          <p:cNvSpPr txBox="1">
            <a:spLocks noChangeArrowheads="1"/>
          </p:cNvSpPr>
          <p:nvPr/>
        </p:nvSpPr>
        <p:spPr bwMode="auto">
          <a:xfrm>
            <a:off x="827088" y="5373688"/>
            <a:ext cx="8316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Animaux : </a:t>
            </a:r>
            <a:r>
              <a:rPr lang="fr-FR" altLang="fr-FR" sz="2000" b="1"/>
              <a:t>pluricell., hétérotrophes,</a:t>
            </a:r>
            <a:r>
              <a:rPr lang="fr-FR" altLang="fr-FR"/>
              <a:t> </a:t>
            </a:r>
            <a:r>
              <a:rPr lang="fr-FR" altLang="fr-FR" sz="2000" b="1"/>
              <a:t>ingestion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1071563" y="1785938"/>
            <a:ext cx="285750" cy="142875"/>
          </a:xfrm>
          <a:prstGeom prst="straightConnector1">
            <a:avLst/>
          </a:prstGeom>
          <a:ln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7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44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1" x="6721475" y="3752850"/>
          <p14:tracePt t="2017" x="6727825" y="3692525"/>
          <p14:tracePt t="2024" x="6727825" y="3657600"/>
          <p14:tracePt t="2036" x="6727825" y="3600450"/>
          <p14:tracePt t="2053" x="6699250" y="3432175"/>
          <p14:tracePt t="2070" x="6642100" y="3222625"/>
          <p14:tracePt t="2104" x="6388100" y="2543175"/>
          <p14:tracePt t="2138" x="6076950" y="1838325"/>
          <p14:tracePt t="2155" x="5937250" y="1581150"/>
          <p14:tracePt t="2171" x="5842000" y="1412875"/>
          <p14:tracePt t="2189" x="5737225" y="1289050"/>
          <p14:tracePt t="2203" x="5664200" y="1225550"/>
          <p14:tracePt t="2220" x="5613400" y="1181100"/>
          <p14:tracePt t="2238" x="5556250" y="1149350"/>
          <p14:tracePt t="2254" x="5534025" y="1139825"/>
          <p14:tracePt t="2270" x="5486400" y="1111250"/>
          <p14:tracePt t="2286" x="5432425" y="1085850"/>
          <p14:tracePt t="2303" x="5324475" y="1031875"/>
          <p14:tracePt t="2320" x="5245100" y="1000125"/>
          <p14:tracePt t="2338" x="5156200" y="974725"/>
          <p14:tracePt t="2354" x="5102225" y="974725"/>
          <p14:tracePt t="2371" x="5038725" y="984250"/>
          <p14:tracePt t="2388" x="4946650" y="1012825"/>
          <p14:tracePt t="2404" x="4879975" y="1041400"/>
          <p14:tracePt t="2420" x="4813300" y="1079500"/>
          <p14:tracePt t="2438" x="4721225" y="1101725"/>
          <p14:tracePt t="2453" x="4654550" y="1139825"/>
          <p14:tracePt t="2471" x="4587875" y="1162050"/>
          <p14:tracePt t="2488" x="4505325" y="1181100"/>
          <p14:tracePt t="2503" x="4460875" y="1193800"/>
          <p14:tracePt t="2520" x="4413250" y="1212850"/>
          <p14:tracePt t="2537" x="4378325" y="1231900"/>
          <p14:tracePt t="2553" x="4349750" y="1238250"/>
          <p14:tracePt t="2570" x="4327525" y="1238250"/>
          <p14:tracePt t="2587" x="4286250" y="1238250"/>
          <p14:tracePt t="2603" x="4276725" y="1238250"/>
          <p14:tracePt t="2621" x="4267200" y="1238250"/>
          <p14:tracePt t="2638" x="4248150" y="1228725"/>
          <p14:tracePt t="2654" x="4248150" y="1219200"/>
          <p14:tracePt t="2670" x="4248150" y="1206500"/>
          <p14:tracePt t="2687" x="4248150" y="1200150"/>
          <p14:tracePt t="3153" x="4241800" y="1152525"/>
          <p14:tracePt t="3160" x="4232275" y="1082675"/>
          <p14:tracePt t="3171" x="4222750" y="1012825"/>
          <p14:tracePt t="3188" x="4206875" y="847725"/>
          <p14:tracePt t="3204" x="4200525" y="765175"/>
          <p14:tracePt t="3220" x="4191000" y="682625"/>
          <p14:tracePt t="3237" x="4191000" y="596900"/>
          <p14:tracePt t="3270" x="4191000" y="523875"/>
          <p14:tracePt t="3303" x="4191000" y="479425"/>
          <p14:tracePt t="3320" x="4191000" y="469900"/>
          <p14:tracePt t="3574" x="4191000" y="460375"/>
          <p14:tracePt t="3582" x="4191000" y="454025"/>
          <p14:tracePt t="3595" x="4191000" y="450850"/>
          <p14:tracePt t="3605" x="4191000" y="444500"/>
          <p14:tracePt t="3620" x="4191000" y="441325"/>
          <p14:tracePt t="3673" x="4191000" y="434975"/>
          <p14:tracePt t="3694" x="4191000" y="428625"/>
          <p14:tracePt t="3731" x="4194175" y="428625"/>
          <p14:tracePt t="3738" x="4197350" y="425450"/>
          <p14:tracePt t="3754" x="4213225" y="425450"/>
          <p14:tracePt t="3770" x="4222750" y="425450"/>
          <p14:tracePt t="3786" x="4238625" y="425450"/>
          <p14:tracePt t="3803" x="4241800" y="425450"/>
          <p14:tracePt t="3837" x="4248150" y="425450"/>
          <p14:tracePt t="3854" x="4251325" y="425450"/>
          <p14:tracePt t="3871" x="4257675" y="425450"/>
          <p14:tracePt t="3887" x="4267200" y="441325"/>
          <p14:tracePt t="3903" x="4270375" y="450850"/>
          <p14:tracePt t="3921" x="4279900" y="457200"/>
          <p14:tracePt t="3936" x="4286250" y="476250"/>
          <p14:tracePt t="3954" x="4292600" y="482600"/>
          <p14:tracePt t="3980" x="4302125" y="482600"/>
          <p14:tracePt t="3987" x="4305300" y="482600"/>
          <p14:tracePt t="4009" x="4311650" y="482600"/>
          <p14:tracePt t="4023" x="4314825" y="482600"/>
          <p14:tracePt t="4043" x="4321175" y="482600"/>
          <p14:tracePt t="4058" x="4324350" y="482600"/>
          <p14:tracePt t="4070" x="4330700" y="482600"/>
          <p14:tracePt t="4087" x="4349750" y="482600"/>
          <p14:tracePt t="4103" x="4359275" y="482600"/>
          <p14:tracePt t="4120" x="4371975" y="482600"/>
          <p14:tracePt t="4138" x="4384675" y="482600"/>
          <p14:tracePt t="4154" x="4400550" y="482600"/>
          <p14:tracePt t="4171" x="4410075" y="482600"/>
          <p14:tracePt t="4187" x="4416425" y="482600"/>
          <p14:tracePt t="4379" x="4413250" y="482600"/>
          <p14:tracePt t="4386" x="4406900" y="482600"/>
          <p14:tracePt t="4393" x="4403725" y="482600"/>
          <p14:tracePt t="4415" x="4403725" y="485775"/>
          <p14:tracePt t="4436" x="4397375" y="485775"/>
          <p14:tracePt t="4471" x="4387850" y="485775"/>
          <p14:tracePt t="4486" x="4384675" y="485775"/>
          <p14:tracePt t="4586" x="4394200" y="485775"/>
          <p14:tracePt t="4595" x="4400550" y="485775"/>
          <p14:tracePt t="4605" x="4403725" y="485775"/>
          <p14:tracePt t="4621" x="4419600" y="485775"/>
          <p14:tracePt t="4637" x="4435475" y="485775"/>
          <p14:tracePt t="4654" x="4464050" y="485775"/>
          <p14:tracePt t="4672" x="4505325" y="485775"/>
          <p14:tracePt t="4688" x="4521200" y="485775"/>
          <p14:tracePt t="4704" x="4530725" y="485775"/>
          <p14:tracePt t="4721" x="4543425" y="485775"/>
          <p14:tracePt t="4737" x="4556125" y="485775"/>
          <p14:tracePt t="4994" x="4559300" y="485775"/>
          <p14:tracePt t="5001" x="4565650" y="485775"/>
          <p14:tracePt t="5014" x="4568825" y="485775"/>
          <p14:tracePt t="5022" x="4575175" y="485775"/>
          <p14:tracePt t="5036" x="4584700" y="485775"/>
          <p14:tracePt t="5053" x="4606925" y="485775"/>
          <p14:tracePt t="5071" x="4638675" y="485775"/>
          <p14:tracePt t="5087" x="4667250" y="485775"/>
          <p14:tracePt t="5104" x="4683125" y="485775"/>
          <p14:tracePt t="5122" x="4699000" y="485775"/>
          <p14:tracePt t="5137" x="4714875" y="485775"/>
          <p14:tracePt t="5154" x="4724400" y="485775"/>
          <p14:tracePt t="5170" x="4733925" y="485775"/>
          <p14:tracePt t="5186" x="4743450" y="485775"/>
          <p14:tracePt t="5203" x="4759325" y="485775"/>
          <p14:tracePt t="5220" x="4772025" y="485775"/>
          <p14:tracePt t="5237" x="4781550" y="485775"/>
          <p14:tracePt t="5254" x="4791075" y="485775"/>
          <p14:tracePt t="5271" x="4813300" y="485775"/>
          <p14:tracePt t="5287" x="4822825" y="485775"/>
          <p14:tracePt t="5304" x="4832350" y="485775"/>
          <p14:tracePt t="5320" x="4845050" y="479425"/>
          <p14:tracePt t="5336" x="4873625" y="466725"/>
          <p14:tracePt t="5353" x="4918075" y="460375"/>
          <p14:tracePt t="5371" x="4953000" y="457200"/>
          <p14:tracePt t="5387" x="4975225" y="457200"/>
          <p14:tracePt t="5403" x="4984750" y="457200"/>
          <p14:tracePt t="5421" x="5000625" y="457200"/>
          <p14:tracePt t="5437" x="5003800" y="457200"/>
          <p14:tracePt t="5453" x="5010150" y="457200"/>
          <p14:tracePt t="5470" x="5029200" y="457200"/>
          <p14:tracePt t="5486" x="5038725" y="457200"/>
          <p14:tracePt t="5503" x="5048250" y="457200"/>
          <p14:tracePt t="6663" x="5064125" y="457200"/>
          <p14:tracePt t="6671" x="5083175" y="457200"/>
          <p14:tracePt t="6687" x="5143500" y="457200"/>
          <p14:tracePt t="6705" x="5264150" y="441325"/>
          <p14:tracePt t="6720" x="5346700" y="431800"/>
          <p14:tracePt t="6736" x="5441950" y="415925"/>
          <p14:tracePt t="6754" x="5502275" y="415925"/>
          <p14:tracePt t="6787" x="5626100" y="409575"/>
          <p14:tracePt t="6821" x="5689600" y="400050"/>
          <p14:tracePt t="6837" x="5711825" y="400050"/>
          <p14:tracePt t="6853" x="5740400" y="400050"/>
          <p14:tracePt t="6870" x="5768975" y="400050"/>
          <p14:tracePt t="6886" x="5791200" y="400050"/>
          <p14:tracePt t="6903" x="5800725" y="400050"/>
          <p14:tracePt t="6920" x="5813425" y="400050"/>
          <p14:tracePt t="6937" x="5822950" y="400050"/>
          <p14:tracePt t="6955" x="5845175" y="400050"/>
          <p14:tracePt t="6971" x="5854700" y="400050"/>
          <p14:tracePt t="6987" x="5864225" y="400050"/>
          <p14:tracePt t="7003" x="5873750" y="400050"/>
          <p14:tracePt t="7019" x="5892800" y="400050"/>
          <p14:tracePt t="7036" x="5902325" y="400050"/>
          <p14:tracePt t="7053" x="5918200" y="400050"/>
          <p14:tracePt t="7070" x="5943600" y="400050"/>
          <p14:tracePt t="7086" x="5953125" y="400050"/>
          <p14:tracePt t="7104" x="5981700" y="400050"/>
          <p14:tracePt t="7120" x="5994400" y="400050"/>
          <p14:tracePt t="7136" x="6007100" y="400050"/>
          <p14:tracePt t="7153" x="6016625" y="400050"/>
          <p14:tracePt t="7170" x="6029325" y="400050"/>
          <p14:tracePt t="7187" x="6045200" y="400050"/>
          <p14:tracePt t="7204" x="6061075" y="400050"/>
          <p14:tracePt t="7220" x="6080125" y="400050"/>
          <p14:tracePt t="7237" x="6096000" y="400050"/>
          <p14:tracePt t="7254" x="6118225" y="400050"/>
          <p14:tracePt t="7270" x="6127750" y="400050"/>
          <p14:tracePt t="7286" x="6137275" y="400050"/>
          <p14:tracePt t="7303" x="6153150" y="400050"/>
          <p14:tracePt t="7320" x="6156325" y="400050"/>
          <p14:tracePt t="7336" x="6165850" y="400050"/>
          <p14:tracePt t="7354" x="6181725" y="400050"/>
          <p14:tracePt t="7370" x="6197600" y="400050"/>
          <p14:tracePt t="7386" x="6200775" y="400050"/>
          <p14:tracePt t="7455" x="6207125" y="400050"/>
          <p14:tracePt t="7462" x="6210300" y="400050"/>
          <p14:tracePt t="7476" x="6216650" y="400050"/>
          <p14:tracePt t="7491" x="6219825" y="400050"/>
          <p14:tracePt t="7504" x="6226175" y="400050"/>
          <p14:tracePt t="7520" x="6235700" y="400050"/>
          <p14:tracePt t="7537" x="6245225" y="400050"/>
          <p14:tracePt t="7553" x="6254750" y="400050"/>
          <p14:tracePt t="7570" x="6264275" y="400050"/>
          <p14:tracePt t="7586" x="6273800" y="400050"/>
          <p14:tracePt t="7604" x="6296025" y="400050"/>
          <p14:tracePt t="7620" x="6318250" y="406400"/>
          <p14:tracePt t="7637" x="6340475" y="419100"/>
          <p14:tracePt t="7653" x="6403975" y="431800"/>
          <p14:tracePt t="7670" x="6442075" y="431800"/>
          <p14:tracePt t="7687" x="6464300" y="441325"/>
          <p14:tracePt t="7703" x="6505575" y="441325"/>
          <p14:tracePt t="7720" x="6534150" y="447675"/>
          <p14:tracePt t="7737" x="6556375" y="447675"/>
          <p14:tracePt t="7753" x="6588125" y="447675"/>
          <p14:tracePt t="7770" x="6613525" y="454025"/>
          <p14:tracePt t="7786" x="6635750" y="460375"/>
          <p14:tracePt t="7803" x="6664325" y="460375"/>
          <p14:tracePt t="7819" x="6673850" y="460375"/>
          <p14:tracePt t="7836" x="6683375" y="460375"/>
          <p14:tracePt t="7854" x="6702425" y="460375"/>
          <p14:tracePt t="7870" x="6718300" y="460375"/>
          <p14:tracePt t="7887" x="6740525" y="460375"/>
          <p14:tracePt t="7904" x="6800850" y="460375"/>
          <p14:tracePt t="7920" x="6838950" y="460375"/>
          <p14:tracePt t="7936" x="6873875" y="460375"/>
          <p14:tracePt t="7953" x="6902450" y="460375"/>
          <p14:tracePt t="7969" x="6911975" y="457200"/>
          <p14:tracePt t="7986" x="6927850" y="454025"/>
          <p14:tracePt t="8004" x="6940550" y="444500"/>
          <p14:tracePt t="8020" x="6962775" y="431800"/>
          <p14:tracePt t="8037" x="6994525" y="425450"/>
          <p14:tracePt t="8054" x="7019925" y="425450"/>
          <p14:tracePt t="8069" x="7042150" y="425450"/>
          <p14:tracePt t="8086" x="7051675" y="425450"/>
          <p14:tracePt t="8103" x="7058025" y="425450"/>
          <p14:tracePt t="8155" x="7061200" y="425450"/>
          <p14:tracePt t="8163" x="7067550" y="425450"/>
          <p14:tracePt t="8170" x="7070725" y="425450"/>
          <p14:tracePt t="8187" x="7086600" y="425450"/>
          <p14:tracePt t="8204" x="7102475" y="425450"/>
          <p14:tracePt t="8220" x="7112000" y="425450"/>
          <p14:tracePt t="8236" x="7115175" y="425450"/>
          <p14:tracePt t="8253" x="7121525" y="425450"/>
          <p14:tracePt t="8269" x="7137400" y="425450"/>
          <p14:tracePt t="8286" x="7140575" y="425450"/>
          <p14:tracePt t="8303" x="7156450" y="425450"/>
          <p14:tracePt t="8320" x="7165975" y="425450"/>
          <p14:tracePt t="8336" x="7175500" y="425450"/>
          <p14:tracePt t="8353" x="7185025" y="425450"/>
          <p14:tracePt t="9589" x="7143750" y="419100"/>
          <p14:tracePt t="9596" x="7073900" y="400050"/>
          <p14:tracePt t="9604" x="7004050" y="393700"/>
          <p14:tracePt t="9620" x="6886575" y="384175"/>
          <p14:tracePt t="9636" x="6759575" y="384175"/>
          <p14:tracePt t="9653" x="6540500" y="390525"/>
          <p14:tracePt t="9670" x="6381750" y="400050"/>
          <p14:tracePt t="9702" x="5988050" y="425450"/>
          <p14:tracePt t="9737" x="5632450" y="425450"/>
          <p14:tracePt t="9753" x="5518150" y="434975"/>
          <p14:tracePt t="9772" x="5445125" y="441325"/>
          <p14:tracePt t="9787" x="5365750" y="447675"/>
          <p14:tracePt t="9802" x="5311775" y="454025"/>
          <p14:tracePt t="9819" x="5276850" y="460375"/>
          <p14:tracePt t="9837" x="5213350" y="466725"/>
          <p14:tracePt t="9853" x="5159375" y="473075"/>
          <p14:tracePt t="9870" x="5102225" y="473075"/>
          <p14:tracePt t="9887" x="5006975" y="473075"/>
          <p14:tracePt t="9903" x="4933950" y="473075"/>
          <p14:tracePt t="9919" x="4873625" y="473075"/>
          <p14:tracePt t="9937" x="4768850" y="473075"/>
          <p14:tracePt t="9952" x="4708525" y="473075"/>
          <p14:tracePt t="9969" x="4625975" y="482600"/>
          <p14:tracePt t="9987" x="4467225" y="514350"/>
          <p14:tracePt t="10003" x="4362450" y="530225"/>
          <p14:tracePt t="10020" x="4251325" y="565150"/>
          <p14:tracePt t="10037" x="4114800" y="603250"/>
          <p14:tracePt t="10052" x="4089400" y="609600"/>
          <p14:tracePt t="10394" x="3997325" y="603250"/>
          <p14:tracePt t="10402" x="3927475" y="596900"/>
          <p14:tracePt t="10408" x="3857625" y="596900"/>
          <p14:tracePt t="10419" x="3790950" y="596900"/>
          <p14:tracePt t="10437" x="3613150" y="619125"/>
          <p14:tracePt t="10453" x="3502025" y="650875"/>
          <p14:tracePt t="10486" x="3146425" y="758825"/>
          <p14:tracePt t="10520" x="2813050" y="879475"/>
          <p14:tracePt t="10538" x="2613025" y="930275"/>
          <p14:tracePt t="10555" x="2489200" y="974725"/>
          <p14:tracePt t="10570" x="2403475" y="996950"/>
          <p14:tracePt t="10586" x="2292350" y="1019175"/>
          <p14:tracePt t="10603" x="2225675" y="1041400"/>
          <p14:tracePt t="10620" x="2152650" y="1057275"/>
          <p14:tracePt t="10622" x="2114550" y="1063625"/>
          <p14:tracePt t="10636" x="2060575" y="1076325"/>
          <p14:tracePt t="10652" x="1987550" y="1092200"/>
          <p14:tracePt t="10670" x="1920875" y="1114425"/>
          <p14:tracePt t="10687" x="1819275" y="1136650"/>
          <p14:tracePt t="10703" x="1768475" y="1149350"/>
          <p14:tracePt t="10720" x="1724025" y="1149350"/>
          <p14:tracePt t="10736" x="1660525" y="1149350"/>
          <p14:tracePt t="10753" x="1631950" y="1149350"/>
          <p14:tracePt t="10769" x="1609725" y="1149350"/>
          <p14:tracePt t="10786" x="1568450" y="1149350"/>
          <p14:tracePt t="10802" x="1549400" y="1149350"/>
          <p14:tracePt t="10820" x="1517650" y="1139825"/>
          <p14:tracePt t="10837" x="1482725" y="1120775"/>
          <p14:tracePt t="10853" x="1450975" y="1104900"/>
          <p14:tracePt t="10869" x="1435100" y="1098550"/>
          <p14:tracePt t="10886" x="1422400" y="1098550"/>
          <p14:tracePt t="10902" x="1406525" y="1098550"/>
          <p14:tracePt t="10920" x="1397000" y="1098550"/>
          <p14:tracePt t="10937" x="1381125" y="1098550"/>
          <p14:tracePt t="10953" x="1371600" y="1098550"/>
          <p14:tracePt t="10970" x="1355725" y="1098550"/>
          <p14:tracePt t="10987" x="1343025" y="1098550"/>
          <p14:tracePt t="11003" x="1336675" y="1098550"/>
          <p14:tracePt t="11020" x="1333500" y="1098550"/>
          <p14:tracePt t="11266" x="1339850" y="1095375"/>
          <p14:tracePt t="11273" x="1343025" y="1089025"/>
          <p14:tracePt t="11287" x="1358900" y="1089025"/>
          <p14:tracePt t="11303" x="1374775" y="1089025"/>
          <p14:tracePt t="11320" x="1384300" y="1089025"/>
          <p14:tracePt t="11337" x="1400175" y="1089025"/>
          <p14:tracePt t="11353" x="1412875" y="1089025"/>
          <p14:tracePt t="11371" x="1422400" y="1089025"/>
          <p14:tracePt t="11387" x="1438275" y="1089025"/>
          <p14:tracePt t="11402" x="1447800" y="1089025"/>
          <p14:tracePt t="11419" x="1470025" y="1089025"/>
          <p14:tracePt t="11436" x="1501775" y="1089025"/>
          <p14:tracePt t="11452" x="1539875" y="1089025"/>
          <p14:tracePt t="11470" x="1562100" y="1082675"/>
          <p14:tracePt t="11487" x="1603375" y="1082675"/>
          <p14:tracePt t="11503" x="1616075" y="1082675"/>
          <p14:tracePt t="11520" x="1631950" y="1082675"/>
          <p14:tracePt t="11537" x="1663700" y="1082675"/>
          <p14:tracePt t="11553" x="1695450" y="1082675"/>
          <p14:tracePt t="11570" x="1730375" y="1082675"/>
          <p14:tracePt t="11586" x="1787525" y="1082675"/>
          <p14:tracePt t="11602" x="1809750" y="1082675"/>
          <p14:tracePt t="11619" x="1819275" y="1082675"/>
          <p14:tracePt t="11622" x="1822450" y="1082675"/>
          <p14:tracePt t="11636" x="1828800" y="1082675"/>
          <p14:tracePt t="11680" x="1835150" y="1082675"/>
          <p14:tracePt t="11686" x="1838325" y="1082675"/>
          <p14:tracePt t="11703" x="1847850" y="1082675"/>
          <p14:tracePt t="11720" x="1863725" y="1082675"/>
          <p14:tracePt t="11736" x="1879600" y="1082675"/>
          <p14:tracePt t="11752" x="1889125" y="1082675"/>
          <p14:tracePt t="11769" x="1898650" y="1082675"/>
          <p14:tracePt t="11786" x="1924050" y="1082675"/>
          <p14:tracePt t="11803" x="1933575" y="1082675"/>
          <p14:tracePt t="11821" x="1965325" y="1082675"/>
          <p14:tracePt t="11837" x="1987550" y="1082675"/>
          <p14:tracePt t="11853" x="2003425" y="1082675"/>
          <p14:tracePt t="11869" x="2025650" y="1082675"/>
          <p14:tracePt t="11886" x="2038350" y="1082675"/>
          <p14:tracePt t="11902" x="2047875" y="1082675"/>
          <p14:tracePt t="11921" x="2079625" y="1082675"/>
          <p14:tracePt t="11936" x="2095500" y="1082675"/>
          <p14:tracePt t="11953" x="2124075" y="1082675"/>
          <p14:tracePt t="11971" x="2159000" y="1082675"/>
          <p14:tracePt t="11987" x="2181225" y="1082675"/>
          <p14:tracePt t="12003" x="2190750" y="1082675"/>
          <p14:tracePt t="12019" x="2200275" y="1082675"/>
          <p14:tracePt t="12036" x="2206625" y="1082675"/>
          <p14:tracePt t="12052" x="2209800" y="1082675"/>
          <p14:tracePt t="12070" x="2232025" y="1082675"/>
          <p14:tracePt t="12086" x="2241550" y="1082675"/>
          <p14:tracePt t="12103" x="2260600" y="1082675"/>
          <p14:tracePt t="12120" x="2289175" y="1082675"/>
          <p14:tracePt t="12136" x="2298700" y="1082675"/>
          <p14:tracePt t="12153" x="2308225" y="1082675"/>
          <p14:tracePt t="12169" x="2314575" y="1082675"/>
          <p14:tracePt t="12222" x="2317750" y="1082675"/>
          <p14:tracePt t="12229" x="2324100" y="1082675"/>
          <p14:tracePt t="12243" x="2333625" y="1082675"/>
          <p14:tracePt t="12253" x="2336800" y="1082675"/>
          <p14:tracePt t="12928" x="2343150" y="1082675"/>
          <p14:tracePt t="12936" x="2352675" y="1082675"/>
          <p14:tracePt t="12953" x="2362200" y="1082675"/>
          <p14:tracePt t="12970" x="2378075" y="1082675"/>
          <p14:tracePt t="12987" x="2387600" y="1082675"/>
          <p14:tracePt t="13003" x="2393950" y="1082675"/>
          <p14:tracePt t="13020" x="2413000" y="1082675"/>
          <p14:tracePt t="13052" x="2432050" y="1085850"/>
          <p14:tracePt t="13086" x="2495550" y="1108075"/>
          <p14:tracePt t="13103" x="2559050" y="1120775"/>
          <p14:tracePt t="13120" x="2682875" y="1152525"/>
          <p14:tracePt t="13136" x="2790825" y="1177925"/>
          <p14:tracePt t="13153" x="2876550" y="1200150"/>
          <p14:tracePt t="13169" x="2978150" y="1231900"/>
          <p14:tracePt t="13185" x="3032125" y="1244600"/>
          <p14:tracePt t="13202" x="3095625" y="1250950"/>
          <p14:tracePt t="13220" x="3194050" y="1273175"/>
          <p14:tracePt t="13236" x="3238500" y="1279525"/>
          <p14:tracePt t="13253" x="3286125" y="1298575"/>
          <p14:tracePt t="13270" x="3333750" y="1304925"/>
          <p14:tracePt t="13286" x="3355975" y="1311275"/>
          <p14:tracePt t="13302" x="3371850" y="1311275"/>
          <p14:tracePt t="13319" x="3384550" y="1311275"/>
          <p14:tracePt t="13335" x="3413125" y="1311275"/>
          <p14:tracePt t="13352" x="3435350" y="1311275"/>
          <p14:tracePt t="13369" x="3476625" y="1301750"/>
          <p14:tracePt t="13386" x="3514725" y="1282700"/>
          <p14:tracePt t="13402" x="3546475" y="1270000"/>
          <p14:tracePt t="13419" x="3581400" y="1257300"/>
          <p14:tracePt t="13436" x="3597275" y="1254125"/>
          <p14:tracePt t="13452" x="3613150" y="1244600"/>
          <p14:tracePt t="13469" x="3629025" y="1216025"/>
          <p14:tracePt t="13485" x="3654425" y="1193800"/>
          <p14:tracePt t="13502" x="3663950" y="1184275"/>
          <p14:tracePt t="13520" x="3676650" y="1162050"/>
          <p14:tracePt t="13536" x="3683000" y="1162050"/>
          <p14:tracePt t="13621" x="3683000" y="1158875"/>
          <p14:tracePt t="13628" x="3683000" y="1152525"/>
          <p14:tracePt t="13636" x="3683000" y="1146175"/>
          <p14:tracePt t="13653" x="3683000" y="1143000"/>
          <p14:tracePt t="13691" x="3683000" y="1136650"/>
          <p14:tracePt t="13748" x="3683000" y="1133475"/>
          <p14:tracePt t="13754" x="3689350" y="1120775"/>
          <p14:tracePt t="13770" x="3698875" y="1117600"/>
          <p14:tracePt t="13786" x="3705225" y="1111250"/>
          <p14:tracePt t="13803" x="3714750" y="1101725"/>
          <p14:tracePt t="13819" x="3727450" y="1092200"/>
          <p14:tracePt t="13836" x="3759200" y="1092200"/>
          <p14:tracePt t="13852" x="3787775" y="1092200"/>
          <p14:tracePt t="13869" x="3848100" y="1092200"/>
          <p14:tracePt t="13886" x="3886200" y="1092200"/>
          <p14:tracePt t="13903" x="3908425" y="1092200"/>
          <p14:tracePt t="13920" x="3946525" y="1092200"/>
          <p14:tracePt t="13936" x="3968750" y="1092200"/>
          <p14:tracePt t="13953" x="4000500" y="1095375"/>
          <p14:tracePt t="13969" x="4064000" y="1114425"/>
          <p14:tracePt t="13985" x="4108450" y="1127125"/>
          <p14:tracePt t="14002" x="4156075" y="1155700"/>
          <p14:tracePt t="14019" x="4206875" y="1174750"/>
          <p14:tracePt t="14035" x="4229100" y="1187450"/>
          <p14:tracePt t="14053" x="4241800" y="1200150"/>
          <p14:tracePt t="14070" x="4260850" y="1200150"/>
          <p14:tracePt t="14086" x="4270375" y="1200150"/>
          <p14:tracePt t="14102" x="4279900" y="1200150"/>
          <p14:tracePt t="14119" x="4302125" y="1200150"/>
          <p14:tracePt t="14135" x="4305300" y="1200150"/>
          <p14:tracePt t="14192" x="4311650" y="1200150"/>
          <p14:tracePt t="14248" x="4314825" y="1200150"/>
          <p14:tracePt t="14254" x="4321175" y="1200150"/>
          <p14:tracePt t="14269" x="4330700" y="1200150"/>
          <p14:tracePt t="14285" x="4340225" y="1200150"/>
          <p14:tracePt t="14302" x="4356100" y="1200150"/>
          <p14:tracePt t="14320" x="4368800" y="1200150"/>
          <p14:tracePt t="14336" x="4378325" y="1200150"/>
          <p14:tracePt t="14353" x="4387850" y="1200150"/>
          <p14:tracePt t="14598" x="4387850" y="1193800"/>
          <p14:tracePt t="14612" x="4387850" y="1190625"/>
          <p14:tracePt t="16396" x="4394200" y="1184275"/>
          <p14:tracePt t="16403" x="4400550" y="1181100"/>
          <p14:tracePt t="16419" x="4410075" y="1171575"/>
          <p14:tracePt t="16437" x="4422775" y="1155700"/>
          <p14:tracePt t="16453" x="4438650" y="1139825"/>
          <p14:tracePt t="16469" x="4448175" y="1130300"/>
          <p14:tracePt t="16502" x="4473575" y="1104900"/>
          <p14:tracePt t="16536" x="4498975" y="1079500"/>
          <p14:tracePt t="16553" x="4514850" y="1066800"/>
          <p14:tracePt t="16569" x="4530725" y="1054100"/>
          <p14:tracePt t="16586" x="4546600" y="1038225"/>
          <p14:tracePt t="16602" x="4559300" y="1022350"/>
          <p14:tracePt t="16618" x="4568825" y="1019175"/>
          <p14:tracePt t="16635" x="4581525" y="1019175"/>
          <p14:tracePt t="16652" x="4591050" y="1019175"/>
          <p14:tracePt t="16669" x="4600575" y="1019175"/>
          <p14:tracePt t="16673" x="4603750" y="1019175"/>
          <p14:tracePt t="16686" x="4610100" y="1019175"/>
          <p14:tracePt t="16703" x="4625975" y="1019175"/>
          <p14:tracePt t="16719" x="4638675" y="1019175"/>
          <p14:tracePt t="16736" x="4648200" y="1019175"/>
          <p14:tracePt t="16752" x="4664075" y="1019175"/>
          <p14:tracePt t="16768" x="4673600" y="1019175"/>
          <p14:tracePt t="16785" x="4689475" y="1019175"/>
          <p14:tracePt t="16802" x="4702175" y="1025525"/>
          <p14:tracePt t="16818" x="4714875" y="1035050"/>
          <p14:tracePt t="16835" x="4724400" y="1044575"/>
          <p14:tracePt t="16852" x="4752975" y="1050925"/>
          <p14:tracePt t="16869" x="4762500" y="1050925"/>
          <p14:tracePt t="16885" x="4772025" y="1050925"/>
          <p14:tracePt t="16902" x="4784725" y="1060450"/>
          <p14:tracePt t="16918" x="4800600" y="1060450"/>
          <p14:tracePt t="16935" x="4810125" y="1069975"/>
          <p14:tracePt t="16953" x="4826000" y="1079500"/>
          <p14:tracePt t="16969" x="4835525" y="1085850"/>
          <p14:tracePt t="16985" x="4851400" y="1095375"/>
          <p14:tracePt t="17002" x="4867275" y="1095375"/>
          <p14:tracePt t="17019" x="4876800" y="1095375"/>
          <p14:tracePt t="17035" x="4886325" y="1095375"/>
          <p14:tracePt t="17052" x="4911725" y="1095375"/>
          <p14:tracePt t="17069" x="4927600" y="1095375"/>
          <p14:tracePt t="17085" x="4956175" y="1101725"/>
          <p14:tracePt t="17103" x="4991100" y="1108075"/>
          <p14:tracePt t="17119" x="5019675" y="1108075"/>
          <p14:tracePt t="17137" x="5045075" y="1108075"/>
          <p14:tracePt t="17152" x="5067300" y="1108075"/>
          <p14:tracePt t="17168" x="5089525" y="1104900"/>
          <p14:tracePt t="17185" x="5105400" y="1098550"/>
          <p14:tracePt t="17202" x="5137150" y="1098550"/>
          <p14:tracePt t="17219" x="5159375" y="1098550"/>
          <p14:tracePt t="17236" x="5197475" y="1098550"/>
          <p14:tracePt t="17253" x="5210175" y="1098550"/>
          <p14:tracePt t="17269" x="5219700" y="1098550"/>
          <p14:tracePt t="17286" x="5232400" y="1098550"/>
          <p14:tracePt t="17287" x="5238750" y="1098550"/>
          <p14:tracePt t="17302" x="5248275" y="1098550"/>
          <p14:tracePt t="17318" x="5257800" y="1089025"/>
          <p14:tracePt t="17335" x="5267325" y="1089025"/>
          <p14:tracePt t="17352" x="5292725" y="1089025"/>
          <p14:tracePt t="17370" x="5308600" y="1089025"/>
          <p14:tracePt t="17386" x="5337175" y="1089025"/>
          <p14:tracePt t="17403" x="5346700" y="1089025"/>
          <p14:tracePt t="17419" x="5356225" y="1089025"/>
          <p14:tracePt t="17435" x="5365750" y="1089025"/>
          <p14:tracePt t="17452" x="5381625" y="1089025"/>
          <p14:tracePt t="17468" x="5391150" y="1089025"/>
          <p14:tracePt t="17486" x="5403850" y="1089025"/>
          <p14:tracePt t="17502" x="5413375" y="1089025"/>
          <p14:tracePt t="17519" x="5441950" y="1089025"/>
          <p14:tracePt t="17536" x="5467350" y="1089025"/>
          <p14:tracePt t="17552" x="5492750" y="1089025"/>
          <p14:tracePt t="17569" x="5511800" y="1089025"/>
          <p14:tracePt t="17586" x="5553075" y="1089025"/>
          <p14:tracePt t="17602" x="5575300" y="1082675"/>
          <p14:tracePt t="17619" x="5613400" y="1069975"/>
          <p14:tracePt t="17636" x="5676900" y="1063625"/>
          <p14:tracePt t="17653" x="5699125" y="1063625"/>
          <p14:tracePt t="17669" x="5727700" y="1063625"/>
          <p14:tracePt t="17674" x="5737225" y="1063625"/>
          <p14:tracePt t="17686" x="5749925" y="1063625"/>
          <p14:tracePt t="17706" x="5759450" y="1063625"/>
          <p14:tracePt t="17718" x="5772150" y="1063625"/>
          <p14:tracePt t="17752" x="5778500" y="1060450"/>
          <p14:tracePt t="17766" x="5784850" y="1060450"/>
          <p14:tracePt t="17773" x="5788025" y="1054100"/>
          <p14:tracePt t="17787" x="5794375" y="1050925"/>
          <p14:tracePt t="17803" x="5803900" y="1050925"/>
          <p14:tracePt t="17819" x="5807075" y="1050925"/>
          <p14:tracePt t="17836" x="5822950" y="1044575"/>
          <p14:tracePt t="17852" x="5829300" y="1044575"/>
          <p14:tracePt t="17869" x="5832475" y="1044575"/>
          <p14:tracePt t="17886" x="5848350" y="1044575"/>
          <p14:tracePt t="17919" x="5851525" y="1044575"/>
          <p14:tracePt t="18015" x="5857875" y="1044575"/>
          <p14:tracePt t="19878" x="5813425" y="1044575"/>
          <p14:tracePt t="19884" x="5734050" y="1044575"/>
          <p14:tracePt t="19905" x="5451475" y="1044575"/>
          <p14:tracePt t="19923" x="5235575" y="1044575"/>
          <p14:tracePt t="19940" x="4997450" y="1044575"/>
          <p14:tracePt t="19957" x="4603750" y="1044575"/>
          <p14:tracePt t="19970" x="4365625" y="1044575"/>
          <p14:tracePt t="20002" x="3908425" y="1025525"/>
          <p14:tracePt t="20035" x="3451225" y="1009650"/>
          <p14:tracePt t="20052" x="3292475" y="1009650"/>
          <p14:tracePt t="20069" x="3063875" y="1012825"/>
          <p14:tracePt t="20086" x="2943225" y="1031875"/>
          <p14:tracePt t="20102" x="2825750" y="1047750"/>
          <p14:tracePt t="20119" x="2682875" y="1069975"/>
          <p14:tracePt t="20135" x="2609850" y="1079500"/>
          <p14:tracePt t="20152" x="2546350" y="1085850"/>
          <p14:tracePt t="20169" x="2463800" y="1085850"/>
          <p14:tracePt t="20185" x="2403475" y="1085850"/>
          <p14:tracePt t="20201" x="2333625" y="1085850"/>
          <p14:tracePt t="20219" x="2225675" y="1085850"/>
          <p14:tracePt t="20235" x="2152650" y="1101725"/>
          <p14:tracePt t="20251" x="2085975" y="1123950"/>
          <p14:tracePt t="20269" x="2022475" y="1130300"/>
          <p14:tracePt t="20285" x="1981200" y="1130300"/>
          <p14:tracePt t="20302" x="1927225" y="1143000"/>
          <p14:tracePt t="20319" x="1828800" y="1149350"/>
          <p14:tracePt t="20335" x="1778000" y="1162050"/>
          <p14:tracePt t="20352" x="1711325" y="1184275"/>
          <p14:tracePt t="20369" x="1597025" y="1222375"/>
          <p14:tracePt t="20385" x="1527175" y="1260475"/>
          <p14:tracePt t="20402" x="1450975" y="1292225"/>
          <p14:tracePt t="20419" x="1365250" y="1339850"/>
          <p14:tracePt t="20435" x="1308100" y="1368425"/>
          <p14:tracePt t="20451" x="1260475" y="1400175"/>
          <p14:tracePt t="20469" x="1193800" y="1441450"/>
          <p14:tracePt t="20485" x="1155700" y="1473200"/>
          <p14:tracePt t="20501" x="1130300" y="1498600"/>
          <p14:tracePt t="20520" x="1092200" y="1543050"/>
          <p14:tracePt t="20536" x="1082675" y="1558925"/>
          <p14:tracePt t="20552" x="1069975" y="1574800"/>
          <p14:tracePt t="20568" x="1047750" y="1597025"/>
          <p14:tracePt t="20585" x="1044575" y="1600200"/>
          <p14:tracePt t="21591" x="1022350" y="1606550"/>
          <p14:tracePt t="21598" x="996950" y="1606550"/>
          <p14:tracePt t="21606" x="958850" y="1612900"/>
          <p14:tracePt t="21623" x="908050" y="1612900"/>
          <p14:tracePt t="21640" x="838200" y="1619250"/>
          <p14:tracePt t="21656" x="777875" y="1619250"/>
          <p14:tracePt t="21675" x="692150" y="1619250"/>
          <p14:tracePt t="21701" x="628650" y="1619250"/>
          <p14:tracePt t="21735" x="523875" y="1619250"/>
          <p14:tracePt t="21752" x="498475" y="1625600"/>
          <p14:tracePt t="21769" x="460375" y="1625600"/>
          <p14:tracePt t="21785" x="438150" y="1625600"/>
          <p14:tracePt t="21802" x="406400" y="1631950"/>
          <p14:tracePt t="21818" x="387350" y="1638300"/>
          <p14:tracePt t="21835" x="377825" y="1647825"/>
          <p14:tracePt t="21851" x="358775" y="1663700"/>
          <p14:tracePt t="21868" x="346075" y="1679575"/>
          <p14:tracePt t="21884" x="330200" y="1689100"/>
          <p14:tracePt t="21901" x="298450" y="1701800"/>
          <p14:tracePt t="21918" x="263525" y="1724025"/>
          <p14:tracePt t="21935" x="231775" y="1736725"/>
          <p14:tracePt t="21951" x="209550" y="1749425"/>
          <p14:tracePt t="21968" x="180975" y="1771650"/>
          <p14:tracePt t="21985" x="171450" y="1781175"/>
          <p14:tracePt t="22002" x="158750" y="1793875"/>
          <p14:tracePt t="22018" x="158750" y="1806575"/>
          <p14:tracePt t="22035" x="158750" y="1822450"/>
          <p14:tracePt t="22052" x="158750" y="1825625"/>
          <p14:tracePt t="22068" x="158750" y="1838325"/>
          <p14:tracePt t="22085" x="158750" y="1847850"/>
          <p14:tracePt t="22101" x="158750" y="1857375"/>
          <p14:tracePt t="22118" x="158750" y="1870075"/>
          <p14:tracePt t="22135" x="158750" y="1876425"/>
          <p14:tracePt t="22152" x="158750" y="1882775"/>
          <p14:tracePt t="22382" x="161925" y="1882775"/>
          <p14:tracePt t="22390" x="168275" y="1873250"/>
          <p14:tracePt t="22403" x="190500" y="1873250"/>
          <p14:tracePt t="22419" x="200025" y="1870075"/>
          <p14:tracePt t="22436" x="209550" y="1863725"/>
          <p14:tracePt t="22452" x="222250" y="1860550"/>
          <p14:tracePt t="22468" x="238125" y="1854200"/>
          <p14:tracePt t="22485" x="254000" y="1854200"/>
          <p14:tracePt t="22501" x="269875" y="1854200"/>
          <p14:tracePt t="22518" x="301625" y="1854200"/>
          <p14:tracePt t="22535" x="323850" y="1854200"/>
          <p14:tracePt t="22553" x="355600" y="1854200"/>
          <p14:tracePt t="22569" x="377825" y="1854200"/>
          <p14:tracePt t="22585" x="409575" y="1854200"/>
          <p14:tracePt t="22602" x="447675" y="1854200"/>
          <p14:tracePt t="22618" x="492125" y="1854200"/>
          <p14:tracePt t="22635" x="536575" y="1854200"/>
          <p14:tracePt t="22653" x="609600" y="1857375"/>
          <p14:tracePt t="22668" x="654050" y="1863725"/>
          <p14:tracePt t="22685" x="688975" y="1870075"/>
          <p14:tracePt t="22702" x="752475" y="1876425"/>
          <p14:tracePt t="22719" x="790575" y="1876425"/>
          <p14:tracePt t="22735" x="819150" y="1876425"/>
          <p14:tracePt t="22752" x="857250" y="1876425"/>
          <p14:tracePt t="22768" x="879475" y="1876425"/>
          <p14:tracePt t="22784" x="911225" y="1876425"/>
          <p14:tracePt t="22802" x="930275" y="1876425"/>
          <p14:tracePt t="22818" x="939800" y="1876425"/>
          <p14:tracePt t="22835" x="949325" y="1876425"/>
          <p14:tracePt t="22852" x="958850" y="1876425"/>
          <p14:tracePt t="22868" x="965200" y="1876425"/>
          <p14:tracePt t="22884" x="968375" y="1876425"/>
          <p14:tracePt t="22902" x="984250" y="1876425"/>
          <p14:tracePt t="22918" x="990600" y="1876425"/>
          <p14:tracePt t="22935" x="1000125" y="1876425"/>
          <p14:tracePt t="22952" x="1012825" y="1876425"/>
          <p14:tracePt t="22969" x="1022350" y="1876425"/>
          <p14:tracePt t="22985" x="1035050" y="1876425"/>
          <p14:tracePt t="23002" x="1044575" y="1870075"/>
          <p14:tracePt t="23018" x="1054100" y="1870075"/>
          <p14:tracePt t="23035" x="1057275" y="1870075"/>
          <p14:tracePt t="23052" x="1073150" y="1870075"/>
          <p14:tracePt t="23110" x="1073150" y="1866900"/>
          <p14:tracePt t="23145" x="1073150" y="1860550"/>
          <p14:tracePt t="23246" x="1073150" y="1854200"/>
          <p14:tracePt t="23353" x="1073150" y="1851025"/>
          <p14:tracePt t="24010" x="1066800" y="1854200"/>
          <p14:tracePt t="24018" x="1054100" y="1863725"/>
          <p14:tracePt t="24039" x="1009650" y="1908175"/>
          <p14:tracePt t="24056" x="971550" y="1933575"/>
          <p14:tracePt t="24073" x="904875" y="1981200"/>
          <p14:tracePt t="24089" x="873125" y="2006600"/>
          <p14:tracePt t="24108" x="822325" y="2038350"/>
          <p14:tracePt t="24135" x="787400" y="2054225"/>
          <p14:tracePt t="24169" x="730250" y="2082800"/>
          <p14:tracePt t="24185" x="720725" y="2098675"/>
          <p14:tracePt t="24202" x="698500" y="2114550"/>
          <p14:tracePt t="24218" x="688975" y="2124075"/>
          <p14:tracePt t="24235" x="679450" y="2124075"/>
          <p14:tracePt t="24252" x="660400" y="2124075"/>
          <p14:tracePt t="24268" x="644525" y="2124075"/>
          <p14:tracePt t="24285" x="635000" y="2124075"/>
          <p14:tracePt t="24301" x="619125" y="2124075"/>
          <p14:tracePt t="24318" x="603250" y="2130425"/>
          <p14:tracePt t="24335" x="593725" y="2146300"/>
          <p14:tracePt t="24352" x="577850" y="2155825"/>
          <p14:tracePt t="24368" x="568325" y="2155825"/>
          <p14:tracePt t="24384" x="552450" y="2155825"/>
          <p14:tracePt t="24401" x="539750" y="2155825"/>
          <p14:tracePt t="24418" x="530225" y="2155825"/>
          <p14:tracePt t="24435" x="520700" y="2155825"/>
          <p14:tracePt t="24451" x="498475" y="2155825"/>
          <p14:tracePt t="24468" x="495300" y="2155825"/>
          <p14:tracePt t="24522" x="488950" y="2155825"/>
          <p14:tracePt t="24794" x="492125" y="2155825"/>
          <p14:tracePt t="24801" x="495300" y="2155825"/>
          <p14:tracePt t="24808" x="501650" y="2155825"/>
          <p14:tracePt t="24817" x="504825" y="2149475"/>
          <p14:tracePt t="24836" x="527050" y="2149475"/>
          <p14:tracePt t="24852" x="536575" y="2149475"/>
          <p14:tracePt t="24868" x="546100" y="2149475"/>
          <p14:tracePt t="24886" x="565150" y="2149475"/>
          <p14:tracePt t="24901" x="577850" y="2149475"/>
          <p14:tracePt t="24918" x="587375" y="2149475"/>
          <p14:tracePt t="24934" x="596900" y="2149475"/>
          <p14:tracePt t="24951" x="628650" y="2149475"/>
          <p14:tracePt t="24968" x="644525" y="2149475"/>
          <p14:tracePt t="24986" x="669925" y="2149475"/>
          <p14:tracePt t="25002" x="679450" y="2149475"/>
          <p14:tracePt t="25018" x="695325" y="2149475"/>
          <p14:tracePt t="25036" x="708025" y="2143125"/>
          <p14:tracePt t="25051" x="730250" y="2143125"/>
          <p14:tracePt t="25068" x="739775" y="2143125"/>
          <p14:tracePt t="25085" x="755650" y="2143125"/>
          <p14:tracePt t="25101" x="771525" y="2143125"/>
          <p14:tracePt t="25119" x="781050" y="2143125"/>
          <p14:tracePt t="25135" x="800100" y="2143125"/>
          <p14:tracePt t="25152" x="809625" y="2143125"/>
          <p14:tracePt t="25168" x="825500" y="2143125"/>
          <p14:tracePt t="25185" x="838200" y="2143125"/>
          <p14:tracePt t="25201" x="850900" y="2143125"/>
          <p14:tracePt t="25218" x="869950" y="2143125"/>
          <p14:tracePt t="25235" x="904875" y="2143125"/>
          <p14:tracePt t="25251" x="933450" y="2146300"/>
          <p14:tracePt t="25269" x="955675" y="2146300"/>
          <p14:tracePt t="25285" x="1003300" y="2146300"/>
          <p14:tracePt t="25302" x="1035050" y="2159000"/>
          <p14:tracePt t="25318" x="1057275" y="2165350"/>
          <p14:tracePt t="25335" x="1098550" y="2178050"/>
          <p14:tracePt t="25351" x="1127125" y="2187575"/>
          <p14:tracePt t="25368" x="1158875" y="2200275"/>
          <p14:tracePt t="25385" x="1187450" y="2219325"/>
          <p14:tracePt t="25402" x="1196975" y="2219325"/>
          <p14:tracePt t="25419" x="1212850" y="2219325"/>
          <p14:tracePt t="25436" x="1225550" y="2219325"/>
          <p14:tracePt t="25452" x="1238250" y="2219325"/>
          <p14:tracePt t="25468" x="1266825" y="2219325"/>
          <p14:tracePt t="25485" x="1298575" y="2225675"/>
          <p14:tracePt t="25501" x="1327150" y="2225675"/>
          <p14:tracePt t="25518" x="1352550" y="2235200"/>
          <p14:tracePt t="25535" x="1387475" y="2241550"/>
          <p14:tracePt t="25552" x="1403350" y="2247900"/>
          <p14:tracePt t="25569" x="1416050" y="2251075"/>
          <p14:tracePt t="25585" x="1450975" y="2257425"/>
          <p14:tracePt t="25601" x="1473200" y="2276475"/>
          <p14:tracePt t="25618" x="1511300" y="2282825"/>
          <p14:tracePt t="25635" x="1574800" y="2301875"/>
          <p14:tracePt t="25651" x="1612900" y="2308225"/>
          <p14:tracePt t="25668" x="1641475" y="2308225"/>
          <p14:tracePt t="25685" x="1682750" y="2308225"/>
          <p14:tracePt t="25701" x="1704975" y="2314575"/>
          <p14:tracePt t="25719" x="1733550" y="2314575"/>
          <p14:tracePt t="25735" x="1797050" y="2320925"/>
          <p14:tracePt t="25752" x="1847850" y="2327275"/>
          <p14:tracePt t="25768" x="1911350" y="2343150"/>
          <p14:tracePt t="25784" x="1971675" y="2343150"/>
          <p14:tracePt t="25801" x="2003425" y="2343150"/>
          <p14:tracePt t="25818" x="2025650" y="2343150"/>
          <p14:tracePt t="25835" x="2051050" y="2343150"/>
          <p14:tracePt t="25852" x="2060575" y="2343150"/>
          <p14:tracePt t="25868" x="2070100" y="2343150"/>
          <p14:tracePt t="25884" x="2111375" y="2343150"/>
          <p14:tracePt t="25901" x="2133600" y="2343150"/>
          <p14:tracePt t="25918" x="2149475" y="2343150"/>
          <p14:tracePt t="25934" x="2174875" y="2343150"/>
          <p14:tracePt t="25951" x="2184400" y="2343150"/>
          <p14:tracePt t="25968" x="2193925" y="2330450"/>
          <p14:tracePt t="25985" x="2212975" y="2320925"/>
          <p14:tracePt t="26001" x="2222500" y="2314575"/>
          <p14:tracePt t="26018" x="2232025" y="2314575"/>
          <p14:tracePt t="26035" x="2257425" y="2314575"/>
          <p14:tracePt t="26051" x="2270125" y="2314575"/>
          <p14:tracePt t="26068" x="2279650" y="2314575"/>
          <p14:tracePt t="26084" x="2292350" y="2314575"/>
          <p14:tracePt t="26101" x="2308225" y="2314575"/>
          <p14:tracePt t="26118" x="2317750" y="2305050"/>
          <p14:tracePt t="26135" x="2333625" y="2295525"/>
          <p14:tracePt t="26152" x="2349500" y="2295525"/>
          <p14:tracePt t="26168" x="2378075" y="2295525"/>
          <p14:tracePt t="26184" x="2419350" y="2305050"/>
          <p14:tracePt t="26201" x="2441575" y="2305050"/>
          <p14:tracePt t="26218" x="2457450" y="2308225"/>
          <p14:tracePt t="26235" x="2476500" y="2308225"/>
          <p14:tracePt t="26251" x="2486025" y="2308225"/>
          <p14:tracePt t="26268" x="2495550" y="2308225"/>
          <p14:tracePt t="26285" x="2520950" y="2308225"/>
          <p14:tracePt t="26301" x="2530475" y="2308225"/>
          <p14:tracePt t="26318" x="2546350" y="2308225"/>
          <p14:tracePt t="28091" x="2574925" y="2292350"/>
          <p14:tracePt t="28098" x="2625725" y="2257425"/>
          <p14:tracePt t="28105" x="2667000" y="2222500"/>
          <p14:tracePt t="28118" x="2759075" y="2165350"/>
          <p14:tracePt t="28134" x="2841625" y="2108200"/>
          <p14:tracePt t="28151" x="2921000" y="2051050"/>
          <p14:tracePt t="28185" x="3238500" y="1920875"/>
          <p14:tracePt t="28219" x="3692525" y="1828800"/>
          <p14:tracePt t="28236" x="3898900" y="1800225"/>
          <p14:tracePt t="28252" x="4127500" y="1781175"/>
          <p14:tracePt t="28268" x="4470400" y="1762125"/>
          <p14:tracePt t="28284" x="4695825" y="1762125"/>
          <p14:tracePt t="28301" x="4953000" y="1752600"/>
          <p14:tracePt t="28319" x="5391150" y="1720850"/>
          <p14:tracePt t="28336" x="5715000" y="1685925"/>
          <p14:tracePt t="28352" x="5930900" y="1685925"/>
          <p14:tracePt t="28368" x="6216650" y="1670050"/>
          <p14:tracePt t="28385" x="6343650" y="1660525"/>
          <p14:tracePt t="28405" x="6467475" y="1638300"/>
          <p14:tracePt t="28418" x="6530975" y="1616075"/>
          <p14:tracePt t="28434" x="6588125" y="1609725"/>
          <p14:tracePt t="28451" x="6632575" y="1603375"/>
          <p14:tracePt t="28468" x="6657975" y="1597025"/>
          <p14:tracePt t="28484" x="6670675" y="1590675"/>
          <p14:tracePt t="28501" x="6683375" y="1590675"/>
          <p14:tracePt t="28517" x="6683375" y="1587500"/>
          <p14:tracePt t="28551" x="6683375" y="1581150"/>
          <p14:tracePt t="28568" x="6683375" y="1577975"/>
          <p14:tracePt t="28584" x="6683375" y="1571625"/>
          <p14:tracePt t="28602" x="6673850" y="1571625"/>
          <p14:tracePt t="28619" x="6661150" y="1571625"/>
          <p14:tracePt t="28653" x="6657975" y="1571625"/>
          <p14:tracePt t="28703" x="6651625" y="1571625"/>
          <p14:tracePt t="28740" x="6648450" y="1571625"/>
          <p14:tracePt t="28754" x="6642100" y="1574800"/>
          <p14:tracePt t="28761" x="6642100" y="1577975"/>
          <p14:tracePt t="28768" x="6638925" y="1584325"/>
          <p14:tracePt t="28784" x="6638925" y="1593850"/>
          <p14:tracePt t="28801" x="6623050" y="1603375"/>
          <p14:tracePt t="28817" x="6616700" y="1622425"/>
          <p14:tracePt t="28834" x="6613525" y="1631950"/>
          <p14:tracePt t="28850" x="6607175" y="1641475"/>
          <p14:tracePt t="28867" x="6597650" y="1657350"/>
          <p14:tracePt t="28884" x="6597650" y="1673225"/>
          <p14:tracePt t="28901" x="6597650" y="1682750"/>
          <p14:tracePt t="28918" x="6597650" y="1698625"/>
          <p14:tracePt t="28935" x="6597650" y="1708150"/>
          <p14:tracePt t="28951" x="6597650" y="1720850"/>
          <p14:tracePt t="28967" x="6597650" y="1736725"/>
          <p14:tracePt t="28984" x="6597650" y="1746250"/>
          <p14:tracePt t="29001" x="6597650" y="1752600"/>
          <p14:tracePt t="29017" x="6588125" y="1752600"/>
          <p14:tracePt t="29034" x="6584950" y="1752600"/>
          <p14:tracePt t="29297" x="6578600" y="1752600"/>
          <p14:tracePt t="29305" x="6572250" y="1752600"/>
          <p14:tracePt t="29325" x="6569075" y="1752600"/>
          <p14:tracePt t="29403" x="6569075" y="1749425"/>
          <p14:tracePt t="32636" x="6537325" y="1765300"/>
          <p14:tracePt t="32642" x="6486525" y="1790700"/>
          <p14:tracePt t="32651" x="6445250" y="1825625"/>
          <p14:tracePt t="32668" x="6353175" y="1873250"/>
          <p14:tracePt t="32684" x="6273800" y="1930400"/>
          <p14:tracePt t="32701" x="6162675" y="2009775"/>
          <p14:tracePt t="32717" x="6115050" y="2044700"/>
          <p14:tracePt t="32751" x="6013450" y="2124075"/>
          <p14:tracePt t="32784" x="5959475" y="2152650"/>
          <p14:tracePt t="32800" x="5940425" y="2168525"/>
          <p14:tracePt t="32817" x="5927725" y="2184400"/>
          <p14:tracePt t="32834" x="5918200" y="2193925"/>
          <p14:tracePt t="32850" x="5886450" y="2193925"/>
          <p14:tracePt t="32867" x="5864225" y="2193925"/>
          <p14:tracePt t="32884" x="5826125" y="2193925"/>
          <p14:tracePt t="32901" x="5794375" y="2193925"/>
          <p14:tracePt t="32917" x="5778500" y="2193925"/>
          <p14:tracePt t="32934" x="5759450" y="2193925"/>
          <p14:tracePt t="32951" x="5737225" y="2193925"/>
          <p14:tracePt t="32968" x="5727700" y="2193925"/>
          <p14:tracePt t="32985" x="5708650" y="2193925"/>
          <p14:tracePt t="33001" x="5692775" y="2193925"/>
          <p14:tracePt t="33017" x="5683250" y="2187575"/>
          <p14:tracePt t="33034" x="5667375" y="2181225"/>
          <p14:tracePt t="33050" x="5657850" y="2181225"/>
          <p14:tracePt t="33067" x="5654675" y="2171700"/>
          <p14:tracePt t="33084" x="5654675" y="2162175"/>
          <p14:tracePt t="33101" x="5641975" y="2152650"/>
          <p14:tracePt t="33118" x="5641975" y="2146300"/>
          <p14:tracePt t="33151" x="5638800" y="2146300"/>
          <p14:tracePt t="33543" x="5651500" y="2146300"/>
          <p14:tracePt t="33549" x="5661025" y="2146300"/>
          <p14:tracePt t="33556" x="5673725" y="2146300"/>
          <p14:tracePt t="33567" x="5683250" y="2146300"/>
          <p14:tracePt t="33584" x="5724525" y="2146300"/>
          <p14:tracePt t="33617" x="5797550" y="2139950"/>
          <p14:tracePt t="33651" x="5899150" y="2114550"/>
          <p14:tracePt t="33668" x="5959475" y="2114550"/>
          <p14:tracePt t="33684" x="6032500" y="2114550"/>
          <p14:tracePt t="33701" x="6067425" y="2114550"/>
          <p14:tracePt t="33718" x="6111875" y="2114550"/>
          <p14:tracePt t="33734" x="6165850" y="2114550"/>
          <p14:tracePt t="33751" x="6194425" y="2114550"/>
          <p14:tracePt t="33767" x="6238875" y="2114550"/>
          <p14:tracePt t="33784" x="6302375" y="2114550"/>
          <p14:tracePt t="33801" x="6346825" y="2130425"/>
          <p14:tracePt t="33818" x="6384925" y="2143125"/>
          <p14:tracePt t="33834" x="6442075" y="2155825"/>
          <p14:tracePt t="33850" x="6464300" y="2162175"/>
          <p14:tracePt t="33867" x="6486525" y="2168525"/>
          <p14:tracePt t="33884" x="6527800" y="2168525"/>
          <p14:tracePt t="33900" x="6550025" y="2174875"/>
          <p14:tracePt t="33917" x="6578600" y="2187575"/>
          <p14:tracePt t="33934" x="6600825" y="2190750"/>
          <p14:tracePt t="33951" x="6623050" y="2197100"/>
          <p14:tracePt t="33967" x="6632575" y="2197100"/>
          <p14:tracePt t="33984" x="6645275" y="2203450"/>
          <p14:tracePt t="34000" x="6657975" y="2203450"/>
          <p14:tracePt t="34017" x="6677025" y="2203450"/>
          <p14:tracePt t="34033" x="6699250" y="2203450"/>
          <p14:tracePt t="34051" x="6727825" y="2203450"/>
          <p14:tracePt t="34068" x="6750050" y="2200275"/>
          <p14:tracePt t="34084" x="6807200" y="2187575"/>
          <p14:tracePt t="34101" x="6848475" y="2187575"/>
          <p14:tracePt t="34117" x="6886575" y="2187575"/>
          <p14:tracePt t="34134" x="6950075" y="2187575"/>
          <p14:tracePt t="34150" x="6991350" y="2187575"/>
          <p14:tracePt t="34167" x="7035800" y="2187575"/>
          <p14:tracePt t="34183" x="7115175" y="2187575"/>
          <p14:tracePt t="34200" x="7175500" y="2187575"/>
          <p14:tracePt t="34218" x="7219950" y="2187575"/>
          <p14:tracePt t="34234" x="7280275" y="2187575"/>
          <p14:tracePt t="34251" x="7318375" y="2187575"/>
          <p14:tracePt t="34267" x="7340600" y="2187575"/>
          <p14:tracePt t="34283" x="7378700" y="2187575"/>
          <p14:tracePt t="34300" x="7394575" y="2187575"/>
          <p14:tracePt t="34318" x="7423150" y="2187575"/>
          <p14:tracePt t="34334" x="7464425" y="2187575"/>
          <p14:tracePt t="34351" x="7486650" y="2187575"/>
          <p14:tracePt t="34368" x="7496175" y="2187575"/>
          <p14:tracePt t="34384" x="7515225" y="2187575"/>
          <p14:tracePt t="34400" x="7524750" y="2187575"/>
          <p14:tracePt t="34441" x="7531100" y="2187575"/>
          <p14:tracePt t="34450" x="7534275" y="2187575"/>
          <p14:tracePt t="34468" x="7540625" y="2187575"/>
          <p14:tracePt t="34484" x="7546975" y="2187575"/>
          <p14:tracePt t="34500" x="7556500" y="2187575"/>
          <p14:tracePt t="34517" x="7566025" y="2187575"/>
          <p14:tracePt t="34533" x="7569200" y="2187575"/>
          <p14:tracePt t="34550" x="7581900" y="2174875"/>
          <p14:tracePt t="34567" x="7591425" y="2171700"/>
          <p14:tracePt t="34583" x="7604125" y="2165350"/>
          <p14:tracePt t="34600" x="7620000" y="2162175"/>
          <p14:tracePt t="34618" x="7629525" y="2152650"/>
          <p14:tracePt t="34634" x="7645400" y="2146300"/>
          <p14:tracePt t="34650" x="7654925" y="2143125"/>
          <p14:tracePt t="34667" x="7670800" y="2143125"/>
          <p14:tracePt t="34683" x="7680325" y="2143125"/>
          <p14:tracePt t="37202" x="7594600" y="2120900"/>
          <p14:tracePt t="37210" x="7489825" y="2092325"/>
          <p14:tracePt t="37217" x="7356475" y="2051050"/>
          <p14:tracePt t="37233" x="7023100" y="1990725"/>
          <p14:tracePt t="37251" x="6708775" y="1936750"/>
          <p14:tracePt t="37268" x="6283325" y="1860550"/>
          <p14:tracePt t="37301" x="5622925" y="1714500"/>
          <p14:tracePt t="37335" x="5035550" y="1606550"/>
          <p14:tracePt t="37352" x="4594225" y="1530350"/>
          <p14:tracePt t="37368" x="4330700" y="1489075"/>
          <p14:tracePt t="37385" x="4114800" y="1479550"/>
          <p14:tracePt t="37400" x="3898900" y="1470025"/>
          <p14:tracePt t="37417" x="3613150" y="1470025"/>
          <p14:tracePt t="37433" x="3432175" y="1476375"/>
          <p14:tracePt t="37452" x="3200400" y="1495425"/>
          <p14:tracePt t="37467" x="3092450" y="1511300"/>
          <p14:tracePt t="37483" x="2997200" y="1520825"/>
          <p14:tracePt t="37500" x="2914650" y="1536700"/>
          <p14:tracePt t="37516" x="2832100" y="1543050"/>
          <p14:tracePt t="37533" x="2787650" y="1549400"/>
          <p14:tracePt t="37550" x="2743200" y="1555750"/>
          <p14:tracePt t="37571" x="2679700" y="1568450"/>
          <p14:tracePt t="37583" x="2641600" y="1587500"/>
          <p14:tracePt t="37600" x="2603500" y="1593850"/>
          <p14:tracePt t="37616" x="2555875" y="1606550"/>
          <p14:tracePt t="37633" x="2517775" y="1619250"/>
          <p14:tracePt t="37650" x="2473325" y="1619250"/>
          <p14:tracePt t="37667" x="2403475" y="1625600"/>
          <p14:tracePt t="37683" x="2333625" y="1625600"/>
          <p14:tracePt t="37701" x="2171700" y="1631950"/>
          <p14:tracePt t="37717" x="2063750" y="1657350"/>
          <p14:tracePt t="37733" x="1933575" y="1676400"/>
          <p14:tracePt t="37750" x="1825625" y="1692275"/>
          <p14:tracePt t="37767" x="1660525" y="1714500"/>
          <p14:tracePt t="37783" x="1574800" y="1733550"/>
          <p14:tracePt t="37801" x="1479550" y="1739900"/>
          <p14:tracePt t="37818" x="1450975" y="1739900"/>
          <p14:tracePt t="38365" x="1422400" y="1736725"/>
          <p14:tracePt t="38372" x="1397000" y="1736725"/>
          <p14:tracePt t="38386" x="1336675" y="1720850"/>
          <p14:tracePt t="38404" x="1273175" y="1708150"/>
          <p14:tracePt t="38422" x="1203325" y="1708150"/>
          <p14:tracePt t="38437" x="1143000" y="1701800"/>
          <p14:tracePt t="38451" x="1082675" y="1701800"/>
          <p14:tracePt t="38484" x="962025" y="1701800"/>
          <p14:tracePt t="38516" x="831850" y="1701800"/>
          <p14:tracePt t="38533" x="777875" y="1701800"/>
          <p14:tracePt t="38550" x="717550" y="1701800"/>
          <p14:tracePt t="38566" x="679450" y="1701800"/>
          <p14:tracePt t="38583" x="650875" y="1701800"/>
          <p14:tracePt t="38601" x="619125" y="1701800"/>
          <p14:tracePt t="38617" x="587375" y="1701800"/>
          <p14:tracePt t="38634" x="568325" y="1701800"/>
          <p14:tracePt t="38650" x="539750" y="1701800"/>
          <p14:tracePt t="38666" x="517525" y="1701800"/>
          <p14:tracePt t="38683" x="488950" y="1708150"/>
          <p14:tracePt t="38701" x="457200" y="1708150"/>
          <p14:tracePt t="38717" x="425450" y="1708150"/>
          <p14:tracePt t="38733" x="403225" y="1708150"/>
          <p14:tracePt t="38751" x="371475" y="1708150"/>
          <p14:tracePt t="38767" x="361950" y="1708150"/>
          <p14:tracePt t="38784" x="352425" y="1708150"/>
          <p14:tracePt t="38801" x="330200" y="1708150"/>
          <p14:tracePt t="38817" x="320675" y="1708150"/>
          <p14:tracePt t="38834" x="311150" y="1708150"/>
          <p14:tracePt t="38867" x="311150" y="1717675"/>
          <p14:tracePt t="38884" x="311150" y="1727200"/>
          <p14:tracePt t="38901" x="311150" y="1743075"/>
          <p14:tracePt t="38917" x="311150" y="1752600"/>
          <p14:tracePt t="38933" x="311150" y="1762125"/>
          <p14:tracePt t="38950" x="311150" y="1781175"/>
          <p14:tracePt t="38966" x="311150" y="1793875"/>
          <p14:tracePt t="38983" x="311150" y="1803400"/>
          <p14:tracePt t="39000" x="314325" y="1816100"/>
          <p14:tracePt t="39016" x="317500" y="1831975"/>
          <p14:tracePt t="39034" x="327025" y="1841500"/>
          <p14:tracePt t="39050" x="342900" y="1857375"/>
          <p14:tracePt t="39067" x="349250" y="1866900"/>
          <p14:tracePt t="39084" x="358775" y="1876425"/>
          <p14:tracePt t="39086" x="365125" y="1876425"/>
          <p14:tracePt t="39101" x="368300" y="1876425"/>
          <p14:tracePt t="39116" x="377825" y="1876425"/>
          <p14:tracePt t="39133" x="393700" y="1876425"/>
          <p14:tracePt t="39150" x="409575" y="1876425"/>
          <p14:tracePt t="39167" x="419100" y="1876425"/>
          <p14:tracePt t="39183" x="438150" y="1876425"/>
          <p14:tracePt t="39200" x="473075" y="1882775"/>
          <p14:tracePt t="39217" x="501650" y="1882775"/>
          <p14:tracePt t="39233" x="523875" y="1882775"/>
          <p14:tracePt t="39250" x="565150" y="1882775"/>
          <p14:tracePt t="39266" x="587375" y="1882775"/>
          <p14:tracePt t="39283" x="622300" y="1882775"/>
          <p14:tracePt t="39300" x="669925" y="1889125"/>
          <p14:tracePt t="39317" x="701675" y="1895475"/>
          <p14:tracePt t="39333" x="730250" y="1895475"/>
          <p14:tracePt t="39350" x="765175" y="1901825"/>
          <p14:tracePt t="39366" x="793750" y="1901825"/>
          <p14:tracePt t="39383" x="815975" y="1901825"/>
          <p14:tracePt t="39400" x="857250" y="1901825"/>
          <p14:tracePt t="39416" x="885825" y="1908175"/>
          <p14:tracePt t="39434" x="923925" y="1914525"/>
          <p14:tracePt t="39450" x="977900" y="1920875"/>
          <p14:tracePt t="39467" x="1000125" y="1920875"/>
          <p14:tracePt t="39483" x="1038225" y="1920875"/>
          <p14:tracePt t="39500" x="1085850" y="1920875"/>
          <p14:tracePt t="39516" x="1114425" y="1920875"/>
          <p14:tracePt t="39533" x="1158875" y="1920875"/>
          <p14:tracePt t="39549" x="1219200" y="1917700"/>
          <p14:tracePt t="39567" x="1257300" y="1917700"/>
          <p14:tracePt t="39583" x="1301750" y="1911350"/>
          <p14:tracePt t="39600" x="1365250" y="1911350"/>
          <p14:tracePt t="39616" x="1384300" y="1911350"/>
          <p14:tracePt t="39638" x="1425575" y="1911350"/>
          <p14:tracePt t="39650" x="1454150" y="1911350"/>
          <p14:tracePt t="39667" x="1476375" y="1911350"/>
          <p14:tracePt t="39684" x="1508125" y="1905000"/>
          <p14:tracePt t="39701" x="1539875" y="1898650"/>
          <p14:tracePt t="39717" x="1571625" y="1892300"/>
          <p14:tracePt t="39734" x="1593850" y="1885950"/>
          <p14:tracePt t="39750" x="1622425" y="1882775"/>
          <p14:tracePt t="39766" x="1631950" y="1870075"/>
          <p14:tracePt t="39783" x="1641475" y="1860550"/>
          <p14:tracePt t="39800" x="1654175" y="1847850"/>
          <p14:tracePt t="39816" x="1670050" y="1835150"/>
          <p14:tracePt t="39834" x="1689100" y="1819275"/>
          <p14:tracePt t="39851" x="1708150" y="1809750"/>
          <p14:tracePt t="39867" x="1724025" y="1809750"/>
          <p14:tracePt t="39883" x="1733550" y="1803400"/>
          <p14:tracePt t="39899" x="1743075" y="1793875"/>
          <p14:tracePt t="39916" x="1743075" y="1784350"/>
          <p14:tracePt t="39933" x="1743075" y="1768475"/>
          <p14:tracePt t="39949" x="1743075" y="1758950"/>
          <p14:tracePt t="40413" x="1730375" y="1758950"/>
          <p14:tracePt t="40442" x="1727200" y="1758950"/>
          <p14:tracePt t="40663" x="1746250" y="1762125"/>
          <p14:tracePt t="40672" x="1771650" y="1768475"/>
          <p14:tracePt t="40684" x="1819275" y="1781175"/>
          <p14:tracePt t="40701" x="1854200" y="1793875"/>
          <p14:tracePt t="40716" x="1885950" y="1793875"/>
          <p14:tracePt t="40750" x="1914525" y="1793875"/>
          <p14:tracePt t="40783" x="1933575" y="1793875"/>
          <p14:tracePt t="41078" x="1927225" y="1793875"/>
          <p14:tracePt t="41085" x="1917700" y="1793875"/>
          <p14:tracePt t="41100" x="1885950" y="1793875"/>
          <p14:tracePt t="41117" x="1866900" y="1793875"/>
          <p14:tracePt t="41133" x="1825625" y="1793875"/>
          <p14:tracePt t="41149" x="1816100" y="1793875"/>
          <p14:tracePt t="41167" x="1806575" y="1793875"/>
          <p14:tracePt t="41184" x="1790700" y="1793875"/>
          <p14:tracePt t="41200" x="1774825" y="1793875"/>
          <p14:tracePt t="41217" x="1771650" y="1793875"/>
          <p14:tracePt t="41250" x="1765300" y="1793875"/>
          <p14:tracePt t="41267" x="1762125" y="1793875"/>
          <p14:tracePt t="41478" x="1774825" y="1793875"/>
          <p14:tracePt t="41485" x="1793875" y="1793875"/>
          <p14:tracePt t="41500" x="1816100" y="1793875"/>
          <p14:tracePt t="41517" x="1844675" y="1793875"/>
          <p14:tracePt t="41533" x="1876425" y="1793875"/>
          <p14:tracePt t="41549" x="1898650" y="1793875"/>
          <p14:tracePt t="41566" x="1914525" y="1793875"/>
          <p14:tracePt t="41583" x="1939925" y="1793875"/>
          <p14:tracePt t="41599" x="1949450" y="1793875"/>
          <p14:tracePt t="41617" x="1958975" y="1793875"/>
          <p14:tracePt t="41634" x="1965325" y="1793875"/>
          <p14:tracePt t="41662" x="1971675" y="1793875"/>
          <p14:tracePt t="41690" x="1974850" y="1793875"/>
          <p14:tracePt t="41697" x="1981200" y="1793875"/>
          <p14:tracePt t="41704" x="1990725" y="1793875"/>
          <p14:tracePt t="41716" x="1993900" y="1793875"/>
          <p14:tracePt t="41732" x="2009775" y="1793875"/>
          <p14:tracePt t="41749" x="2019300" y="1793875"/>
          <p14:tracePt t="41766" x="2047875" y="1793875"/>
          <p14:tracePt t="41784" x="2073275" y="1793875"/>
          <p14:tracePt t="41800" x="2105025" y="1800225"/>
          <p14:tracePt t="41817" x="2120900" y="1812925"/>
          <p14:tracePt t="41833" x="2136775" y="1816100"/>
          <p14:tracePt t="41849" x="2159000" y="1816100"/>
          <p14:tracePt t="41867" x="2168525" y="1816100"/>
          <p14:tracePt t="41883" x="2193925" y="1816100"/>
          <p14:tracePt t="41900" x="2222500" y="1822450"/>
          <p14:tracePt t="41917" x="2238375" y="1835150"/>
          <p14:tracePt t="41933" x="2279650" y="1838325"/>
          <p14:tracePt t="41950" x="2301875" y="1838325"/>
          <p14:tracePt t="41966" x="2317750" y="1844675"/>
          <p14:tracePt t="41983" x="2336800" y="1844675"/>
          <p14:tracePt t="41999" x="2352675" y="1844675"/>
          <p14:tracePt t="42017" x="2371725" y="1844675"/>
          <p14:tracePt t="42033" x="2406650" y="1844675"/>
          <p14:tracePt t="42050" x="2435225" y="1851025"/>
          <p14:tracePt t="42067" x="2463800" y="1851025"/>
          <p14:tracePt t="42083" x="2530475" y="1870075"/>
          <p14:tracePt t="42099" x="2581275" y="1870075"/>
          <p14:tracePt t="42117" x="2635250" y="1876425"/>
          <p14:tracePt t="42133" x="2695575" y="1876425"/>
          <p14:tracePt t="42150" x="2755900" y="1876425"/>
          <p14:tracePt t="42167" x="2825750" y="1876425"/>
          <p14:tracePt t="42183" x="2933700" y="1876425"/>
          <p14:tracePt t="42200" x="2994025" y="1882775"/>
          <p14:tracePt t="42216" x="3057525" y="1898650"/>
          <p14:tracePt t="42232" x="3111500" y="1905000"/>
          <p14:tracePt t="42249" x="3127375" y="1905000"/>
          <p14:tracePt t="42268" x="3155950" y="1905000"/>
          <p14:tracePt t="42284" x="3168650" y="1905000"/>
          <p14:tracePt t="42300" x="3184525" y="1905000"/>
          <p14:tracePt t="42317" x="3206750" y="1905000"/>
          <p14:tracePt t="42333" x="3241675" y="1905000"/>
          <p14:tracePt t="42350" x="3279775" y="1895475"/>
          <p14:tracePt t="42366" x="3314700" y="1882775"/>
          <p14:tracePt t="42382" x="3352800" y="1857375"/>
          <p14:tracePt t="42399" x="3375025" y="1844675"/>
          <p14:tracePt t="42418" x="3390900" y="1831975"/>
          <p14:tracePt t="42434" x="3400425" y="1825625"/>
          <p14:tracePt t="42450" x="3413125" y="1825625"/>
          <p14:tracePt t="42468" x="3448050" y="1825625"/>
          <p14:tracePt t="42483" x="3463925" y="1825625"/>
          <p14:tracePt t="42499" x="3479800" y="1825625"/>
          <p14:tracePt t="42517" x="3489325" y="1825625"/>
          <p14:tracePt t="42791" x="3482975" y="1825625"/>
          <p14:tracePt t="42798" x="3463925" y="1825625"/>
          <p14:tracePt t="42817" x="3406775" y="1828800"/>
          <p14:tracePt t="42833" x="3362325" y="1835150"/>
          <p14:tracePt t="42850" x="3333750" y="1841500"/>
          <p14:tracePt t="42868" x="3292475" y="1866900"/>
          <p14:tracePt t="42883" x="3254375" y="1866900"/>
          <p14:tracePt t="42899" x="3216275" y="1873250"/>
          <p14:tracePt t="42917" x="3152775" y="1879600"/>
          <p14:tracePt t="42932" x="3108325" y="1885950"/>
          <p14:tracePt t="42950" x="3063875" y="1892300"/>
          <p14:tracePt t="42968" x="3003550" y="1898650"/>
          <p14:tracePt t="42984" x="2971800" y="1905000"/>
          <p14:tracePt t="43000" x="2936875" y="1911350"/>
          <p14:tracePt t="43017" x="2879725" y="1930400"/>
          <p14:tracePt t="43033" x="2841625" y="1930400"/>
          <p14:tracePt t="43050" x="2797175" y="1930400"/>
          <p14:tracePt t="43067" x="2736850" y="1930400"/>
          <p14:tracePt t="43083" x="2714625" y="1930400"/>
          <p14:tracePt t="43100" x="2686050" y="1930400"/>
          <p14:tracePt t="43118" x="2651125" y="1930400"/>
          <p14:tracePt t="43133" x="2622550" y="1930400"/>
          <p14:tracePt t="43150" x="2600325" y="1930400"/>
          <p14:tracePt t="43167" x="2546350" y="1930400"/>
          <p14:tracePt t="43182" x="2501900" y="1927225"/>
          <p14:tracePt t="43199" x="2457450" y="1914525"/>
          <p14:tracePt t="43217" x="2409825" y="1914525"/>
          <p14:tracePt t="43233" x="2378075" y="1914525"/>
          <p14:tracePt t="43250" x="2362200" y="1914525"/>
          <p14:tracePt t="43268" x="2336800" y="1914525"/>
          <p14:tracePt t="43283" x="2314575" y="1905000"/>
          <p14:tracePt t="43299" x="2298700" y="1892300"/>
          <p14:tracePt t="43316" x="2257425" y="1879600"/>
          <p14:tracePt t="43333" x="2228850" y="1870075"/>
          <p14:tracePt t="43350" x="2209800" y="1851025"/>
          <p14:tracePt t="43367" x="2197100" y="1841500"/>
          <p14:tracePt t="43383" x="2187575" y="1838325"/>
          <p14:tracePt t="43400" x="2171700" y="1838325"/>
          <p14:tracePt t="43416" x="2162175" y="1838325"/>
          <p14:tracePt t="43667" x="2168525" y="1838325"/>
          <p14:tracePt t="43683" x="2171700" y="1838325"/>
          <p14:tracePt t="43692" x="2178050" y="1838325"/>
          <p14:tracePt t="43702" x="2193925" y="1838325"/>
          <p14:tracePt t="43716" x="2203450" y="1831975"/>
          <p14:tracePt t="43732" x="2212975" y="1831975"/>
          <p14:tracePt t="43749" x="2222500" y="1831975"/>
          <p14:tracePt t="43766" x="2241550" y="1831975"/>
          <p14:tracePt t="43783" x="2251075" y="1831975"/>
          <p14:tracePt t="43800" x="2260600" y="1831975"/>
          <p14:tracePt t="43816" x="2276475" y="1831975"/>
          <p14:tracePt t="43833" x="2305050" y="1831975"/>
          <p14:tracePt t="43849" x="2327275" y="1831975"/>
          <p14:tracePt t="43866" x="2374900" y="1841500"/>
          <p14:tracePt t="43883" x="2419350" y="1847850"/>
          <p14:tracePt t="43899" x="2447925" y="1854200"/>
          <p14:tracePt t="43916" x="2489200" y="1860550"/>
          <p14:tracePt t="43933" x="2511425" y="1860550"/>
          <p14:tracePt t="43950" x="2549525" y="1860550"/>
          <p14:tracePt t="43967" x="2587625" y="1860550"/>
          <p14:tracePt t="43983" x="2625725" y="1860550"/>
          <p14:tracePt t="44000" x="2663825" y="1873250"/>
          <p14:tracePt t="44016" x="2727325" y="1892300"/>
          <p14:tracePt t="44032" x="2781300" y="1898650"/>
          <p14:tracePt t="44049" x="2816225" y="1905000"/>
          <p14:tracePt t="44066" x="2863850" y="1905000"/>
          <p14:tracePt t="44083" x="2879725" y="1905000"/>
          <p14:tracePt t="44100" x="2895600" y="1908175"/>
          <p14:tracePt t="44117" x="2911475" y="1914525"/>
          <p14:tracePt t="44133" x="2924175" y="1917700"/>
          <p14:tracePt t="44149" x="2943225" y="1936750"/>
          <p14:tracePt t="44166" x="2959100" y="1939925"/>
          <p14:tracePt t="44182" x="2971800" y="1939925"/>
          <p14:tracePt t="44199" x="2981325" y="1939925"/>
          <p14:tracePt t="44216" x="3009900" y="1939925"/>
          <p14:tracePt t="44233" x="3022600" y="1939925"/>
          <p14:tracePt t="44250" x="3054350" y="1939925"/>
          <p14:tracePt t="44266" x="3086100" y="1939925"/>
          <p14:tracePt t="44282" x="3114675" y="1939925"/>
          <p14:tracePt t="44300" x="3136900" y="1939925"/>
          <p14:tracePt t="44316" x="3171825" y="1939925"/>
          <p14:tracePt t="44332" x="3194050" y="1939925"/>
          <p14:tracePt t="44350" x="3225800" y="1920875"/>
          <p14:tracePt t="44366" x="3260725" y="1901825"/>
          <p14:tracePt t="44383" x="3289300" y="1895475"/>
          <p14:tracePt t="44400" x="3305175" y="1895475"/>
          <p14:tracePt t="44416" x="3321050" y="1895475"/>
          <p14:tracePt t="44433" x="3340100" y="1895475"/>
          <p14:tracePt t="44449" x="3352800" y="1895475"/>
          <p14:tracePt t="44466" x="3371850" y="1895475"/>
          <p14:tracePt t="44483" x="3387725" y="1895475"/>
          <p14:tracePt t="44500" x="3397250" y="1895475"/>
          <p14:tracePt t="44517" x="3406775" y="1895475"/>
          <p14:tracePt t="62202" x="3397250" y="1924050"/>
          <p14:tracePt t="62209" x="3381375" y="1974850"/>
          <p14:tracePt t="62219" x="3365500" y="2012950"/>
          <p14:tracePt t="62231" x="3327400" y="2092325"/>
          <p14:tracePt t="62247" x="3295650" y="2159000"/>
          <p14:tracePt t="62265" x="3248025" y="2295525"/>
          <p14:tracePt t="62298" x="3216275" y="2470150"/>
          <p14:tracePt t="62807" x="3197225" y="2482850"/>
          <p14:tracePt t="62814" x="3168650" y="2505075"/>
          <p14:tracePt t="62821" x="3130550" y="2520950"/>
          <p14:tracePt t="62830" x="3098800" y="2543175"/>
          <p14:tracePt t="62847" x="3041650" y="2578100"/>
          <p14:tracePt t="62864" x="2962275" y="2635250"/>
          <p14:tracePt t="62881" x="2917825" y="2660650"/>
          <p14:tracePt t="62915" x="2851150" y="2717800"/>
          <p14:tracePt t="62949" x="2794000" y="2746375"/>
          <p14:tracePt t="62951" x="2784475" y="2752725"/>
          <p14:tracePt t="62964" x="2759075" y="2765425"/>
          <p14:tracePt t="62980" x="2730500" y="2778125"/>
          <p14:tracePt t="62997" x="2720975" y="2787650"/>
          <p14:tracePt t="63014" x="2705100" y="2787650"/>
          <p14:tracePt t="63031" x="2689225" y="2787650"/>
          <p14:tracePt t="63047" x="2679700" y="2787650"/>
          <p14:tracePt t="63064" x="2667000" y="2787650"/>
          <p14:tracePt t="63081" x="2638425" y="2787650"/>
          <p14:tracePt t="63097" x="2622550" y="2787650"/>
          <p14:tracePt t="63114" x="2578100" y="2813050"/>
          <p14:tracePt t="63130" x="2555875" y="2822575"/>
          <p14:tracePt t="63149" x="2514600" y="2841625"/>
          <p14:tracePt t="63165" x="2476500" y="2860675"/>
          <p14:tracePt t="63181" x="2432050" y="2867025"/>
          <p14:tracePt t="63199" x="2368550" y="2879725"/>
          <p14:tracePt t="63214" x="2324100" y="2886075"/>
          <p14:tracePt t="63231" x="2286000" y="2892425"/>
          <p14:tracePt t="63247" x="2247900" y="2892425"/>
          <p14:tracePt t="63264" x="2193925" y="2892425"/>
          <p14:tracePt t="63280" x="2165350" y="2892425"/>
          <p14:tracePt t="63297" x="2120900" y="2889250"/>
          <p14:tracePt t="63314" x="2070100" y="2870200"/>
          <p14:tracePt t="63331" x="2041525" y="2863850"/>
          <p14:tracePt t="63349" x="2000250" y="2851150"/>
          <p14:tracePt t="63364" x="1978025" y="2851150"/>
          <p14:tracePt t="63380" x="1949450" y="2851150"/>
          <p14:tracePt t="63397" x="1939925" y="2847975"/>
          <p14:tracePt t="63414" x="1917700" y="2841625"/>
          <p14:tracePt t="63431" x="1898650" y="2841625"/>
          <p14:tracePt t="63449" x="1882775" y="2832100"/>
          <p14:tracePt t="63465" x="1866900" y="2825750"/>
          <p14:tracePt t="63481" x="1851025" y="2819400"/>
          <p14:tracePt t="63498" x="1828800" y="2816225"/>
          <p14:tracePt t="63514" x="1812925" y="2816225"/>
          <p14:tracePt t="63530" x="1793875" y="2816225"/>
          <p14:tracePt t="63548" x="1771650" y="2816225"/>
          <p14:tracePt t="63564" x="1749425" y="2816225"/>
          <p14:tracePt t="63581" x="1739900" y="2816225"/>
          <p14:tracePt t="63598" x="1714500" y="2816225"/>
          <p14:tracePt t="63614" x="1692275" y="2816225"/>
          <p14:tracePt t="63631" x="1682750" y="2816225"/>
          <p14:tracePt t="63647" x="1673225" y="2816225"/>
          <p14:tracePt t="63664" x="1660525" y="2816225"/>
          <p14:tracePt t="63680" x="1644650" y="2816225"/>
          <p14:tracePt t="63698" x="1628775" y="2816225"/>
          <p14:tracePt t="63715" x="1619250" y="2816225"/>
          <p14:tracePt t="63731" x="1609725" y="2816225"/>
          <p14:tracePt t="63763" x="1609725" y="2822575"/>
          <p14:tracePt t="63780" x="1609725" y="2825750"/>
          <p14:tracePt t="63798" x="1609725" y="2835275"/>
          <p14:tracePt t="63814" x="1609725" y="2844800"/>
          <p14:tracePt t="63831" x="1612900" y="2844800"/>
          <p14:tracePt t="63848" x="1625600" y="2860675"/>
          <p14:tracePt t="63864" x="1635125" y="2867025"/>
          <p14:tracePt t="63881" x="1666875" y="2873375"/>
          <p14:tracePt t="63898" x="1698625" y="2873375"/>
          <p14:tracePt t="63914" x="1736725" y="2879725"/>
          <p14:tracePt t="63930" x="1781175" y="2879725"/>
          <p14:tracePt t="63948" x="1828800" y="2879725"/>
          <p14:tracePt t="63964" x="1857375" y="2879725"/>
          <p14:tracePt t="63981" x="1873250" y="2882900"/>
          <p14:tracePt t="63998" x="1892300" y="2889250"/>
          <p14:tracePt t="64014" x="1898650" y="2892425"/>
          <p14:tracePt t="64048" x="1911350" y="2914650"/>
          <p14:tracePt t="64064" x="1920875" y="2917825"/>
          <p14:tracePt t="64081" x="1930400" y="2927350"/>
          <p14:tracePt t="64098" x="1952625" y="2933700"/>
          <p14:tracePt t="64115" x="1962150" y="2943225"/>
          <p14:tracePt t="64132" x="1971675" y="2946400"/>
          <p14:tracePt t="64148" x="2006600" y="2968625"/>
          <p14:tracePt t="64164" x="2022475" y="2974975"/>
          <p14:tracePt t="64180" x="2051050" y="2987675"/>
          <p14:tracePt t="64198" x="2085975" y="2994025"/>
          <p14:tracePt t="64214" x="2114550" y="2994025"/>
          <p14:tracePt t="64231" x="2130425" y="2994025"/>
          <p14:tracePt t="64248" x="2143125" y="2997200"/>
          <p14:tracePt t="64265" x="2159000" y="2997200"/>
          <p14:tracePt t="64281" x="2174875" y="2997200"/>
          <p14:tracePt t="64297" x="2209800" y="3016250"/>
          <p14:tracePt t="64313" x="2241550" y="3022600"/>
          <p14:tracePt t="64331" x="2270125" y="3028950"/>
          <p14:tracePt t="64348" x="2311400" y="3028950"/>
          <p14:tracePt t="64364" x="2339975" y="3032125"/>
          <p14:tracePt t="64381" x="2362200" y="3032125"/>
          <p14:tracePt t="64398" x="2381250" y="3032125"/>
          <p14:tracePt t="64414" x="2409825" y="3032125"/>
          <p14:tracePt t="64431" x="2425700" y="3025775"/>
          <p14:tracePt t="64447" x="2476500" y="3000375"/>
          <p14:tracePt t="64463" x="2520950" y="2987675"/>
          <p14:tracePt t="64481" x="2549525" y="2974975"/>
          <p14:tracePt t="64497" x="2590800" y="2974975"/>
          <p14:tracePt t="64514" x="2613025" y="2974975"/>
          <p14:tracePt t="64531" x="2641600" y="2974975"/>
          <p14:tracePt t="64548" x="2676525" y="2974975"/>
          <p14:tracePt t="64564" x="2705100" y="2965450"/>
          <p14:tracePt t="64581" x="2730500" y="2946400"/>
          <p14:tracePt t="64597" x="2787650" y="2927350"/>
          <p14:tracePt t="64614" x="2832100" y="2921000"/>
          <p14:tracePt t="64630" x="2854325" y="2921000"/>
          <p14:tracePt t="64647" x="2892425" y="2914650"/>
          <p14:tracePt t="64664" x="2924175" y="2914650"/>
          <p14:tracePt t="64681" x="2952750" y="2914650"/>
          <p14:tracePt t="64698" x="2994025" y="2914650"/>
          <p14:tracePt t="64714" x="3022600" y="2914650"/>
          <p14:tracePt t="64730" x="3051175" y="2914650"/>
          <p14:tracePt t="64747" x="3082925" y="2914650"/>
          <p14:tracePt t="64764" x="3092450" y="2914650"/>
          <p14:tracePt t="64780" x="3114675" y="2914650"/>
          <p14:tracePt t="64797" x="3130550" y="2914650"/>
          <p14:tracePt t="64814" x="3140075" y="2914650"/>
          <p14:tracePt t="64831" x="3149600" y="2914650"/>
          <p14:tracePt t="64847" x="3165475" y="2917825"/>
          <p14:tracePt t="64864" x="3175000" y="2917825"/>
          <p14:tracePt t="64881" x="3178175" y="2917825"/>
          <p14:tracePt t="64983" x="3171825" y="2917825"/>
          <p14:tracePt t="64990" x="3168650" y="2917825"/>
          <p14:tracePt t="64997" x="3162300" y="2917825"/>
          <p14:tracePt t="65014" x="3152775" y="2917825"/>
          <p14:tracePt t="65031" x="3143250" y="2917825"/>
          <p14:tracePt t="65047" x="3127375" y="2911475"/>
          <p14:tracePt t="65064" x="3117850" y="2911475"/>
          <p14:tracePt t="65081" x="3108325" y="2911475"/>
          <p14:tracePt t="65098" x="3089275" y="2911475"/>
          <p14:tracePt t="65114" x="3079750" y="2911475"/>
          <p14:tracePt t="65130" x="3070225" y="2911475"/>
          <p14:tracePt t="65147" x="3035300" y="2911475"/>
          <p14:tracePt t="65165" x="3019425" y="2911475"/>
          <p14:tracePt t="65181" x="2990850" y="2911475"/>
          <p14:tracePt t="65197" x="2959100" y="2911475"/>
          <p14:tracePt t="65215" x="2930525" y="2911475"/>
          <p14:tracePt t="65231" x="2914650" y="2911475"/>
          <p14:tracePt t="65248" x="2895600" y="2911475"/>
          <p14:tracePt t="65264" x="2873375" y="2911475"/>
          <p14:tracePt t="65281" x="2851150" y="2911475"/>
          <p14:tracePt t="65297" x="2813050" y="2911475"/>
          <p14:tracePt t="65314" x="2790825" y="2911475"/>
          <p14:tracePt t="65331" x="2759075" y="2911475"/>
          <p14:tracePt t="65347" x="2727325" y="2911475"/>
          <p14:tracePt t="65364" x="2698750" y="2911475"/>
          <p14:tracePt t="65381" x="2682875" y="2911475"/>
          <p14:tracePt t="65397" x="2651125" y="2911475"/>
          <p14:tracePt t="65414" x="2635250" y="2911475"/>
          <p14:tracePt t="65430" x="2613025" y="2911475"/>
          <p14:tracePt t="65447" x="2590800" y="2917825"/>
          <p14:tracePt t="65464" x="2581275" y="2924175"/>
          <p14:tracePt t="65469" x="2578100" y="2924175"/>
          <p14:tracePt t="65481" x="2571750" y="2924175"/>
          <p14:tracePt t="65498" x="2552700" y="2924175"/>
          <p14:tracePt t="65514" x="2543175" y="2924175"/>
          <p14:tracePt t="65530" x="2533650" y="2924175"/>
          <p14:tracePt t="65547" x="2517775" y="2936875"/>
          <p14:tracePt t="65564" x="2501900" y="2949575"/>
          <p14:tracePt t="65581" x="2492375" y="2959100"/>
          <p14:tracePt t="65597" x="2479675" y="2962275"/>
          <p14:tracePt t="65614" x="2466975" y="2962275"/>
          <p14:tracePt t="65631" x="2454275" y="2962275"/>
          <p14:tracePt t="65648" x="2438400" y="2962275"/>
          <p14:tracePt t="65664" x="2428875" y="2962275"/>
          <p14:tracePt t="65681" x="2422525" y="2962275"/>
          <p14:tracePt t="65762" x="2425700" y="2962275"/>
          <p14:tracePt t="65770" x="2432050" y="2962275"/>
          <p14:tracePt t="65781" x="2435225" y="2962275"/>
          <p14:tracePt t="65797" x="2444750" y="2962275"/>
          <p14:tracePt t="65814" x="2451100" y="2962275"/>
          <p14:tracePt t="65830" x="2463800" y="2962275"/>
          <p14:tracePt t="65847" x="2479675" y="2962275"/>
          <p14:tracePt t="65864" x="2489200" y="2962275"/>
          <p14:tracePt t="65882" x="2514600" y="2962275"/>
          <p14:tracePt t="65897" x="2524125" y="2962275"/>
          <p14:tracePt t="65914" x="2536825" y="2962275"/>
          <p14:tracePt t="65931" x="2562225" y="2962275"/>
          <p14:tracePt t="65947" x="2574925" y="2962275"/>
          <p14:tracePt t="65964" x="2584450" y="2962275"/>
          <p14:tracePt t="65981" x="2625725" y="2962275"/>
          <p14:tracePt t="65998" x="2635250" y="2962275"/>
          <p14:tracePt t="66014" x="2651125" y="2962275"/>
          <p14:tracePt t="66031" x="2670175" y="2962275"/>
          <p14:tracePt t="66048" x="2679700" y="2962275"/>
          <p14:tracePt t="66064" x="2689225" y="2962275"/>
          <p14:tracePt t="66081" x="2705100" y="2962275"/>
          <p14:tracePt t="66097" x="2720975" y="2962275"/>
          <p14:tracePt t="66114" x="2730500" y="2962275"/>
          <p14:tracePt t="66132" x="2743200" y="2962275"/>
          <p14:tracePt t="66148" x="2752725" y="2962275"/>
          <p14:tracePt t="66164" x="2768600" y="2962275"/>
          <p14:tracePt t="66182" x="2784475" y="2962275"/>
          <p14:tracePt t="66197" x="2794000" y="2962275"/>
          <p14:tracePt t="66214" x="2797175" y="2962275"/>
          <p14:tracePt t="66231" x="2809875" y="2962275"/>
          <p14:tracePt t="66247" x="2819400" y="2962275"/>
          <p14:tracePt t="66264" x="2828925" y="2962275"/>
          <p14:tracePt t="66353" x="2825750" y="2962275"/>
          <p14:tracePt t="66360" x="2822575" y="2962275"/>
          <p14:tracePt t="66367" x="2813050" y="2962275"/>
          <p14:tracePt t="66381" x="2800350" y="2962275"/>
          <p14:tracePt t="66397" x="2787650" y="2962275"/>
          <p14:tracePt t="66414" x="2755900" y="2962275"/>
          <p14:tracePt t="66432" x="2708275" y="2962275"/>
          <p14:tracePt t="66448" x="2667000" y="2962275"/>
          <p14:tracePt t="66464" x="2628900" y="2962275"/>
          <p14:tracePt t="66481" x="2597150" y="2962275"/>
          <p14:tracePt t="66497" x="2565400" y="2962275"/>
          <p14:tracePt t="66514" x="2546350" y="2962275"/>
          <p14:tracePt t="66531" x="2530475" y="2962275"/>
          <p14:tracePt t="66548" x="2514600" y="2962275"/>
          <p14:tracePt t="66564" x="2505075" y="2962275"/>
          <p14:tracePt t="66582" x="2489200" y="2962275"/>
          <p14:tracePt t="66597" x="2479675" y="2962275"/>
          <p14:tracePt t="66614" x="2466975" y="2955925"/>
          <p14:tracePt t="66631" x="2454275" y="2936875"/>
          <p14:tracePt t="66647" x="2454275" y="2927350"/>
          <p14:tracePt t="66664" x="2454275" y="2914650"/>
          <p14:tracePt t="66682" x="2454275" y="2911475"/>
          <p14:tracePt t="67103" x="2457450" y="2911475"/>
          <p14:tracePt t="67124" x="2466975" y="2911475"/>
          <p14:tracePt t="67145" x="2473325" y="2911475"/>
          <p14:tracePt t="67152" x="2476500" y="2911475"/>
          <p14:tracePt t="67164" x="2482850" y="2911475"/>
          <p14:tracePt t="67181" x="2486025" y="2911475"/>
          <p14:tracePt t="67213" x="2501900" y="2911475"/>
          <p14:tracePt t="67247" x="2527300" y="2911475"/>
          <p14:tracePt t="67264" x="2530475" y="2911475"/>
          <p14:tracePt t="67281" x="2546350" y="2911475"/>
          <p14:tracePt t="67297" x="2555875" y="2911475"/>
          <p14:tracePt t="67313" x="2571750" y="2911475"/>
          <p14:tracePt t="67331" x="2590800" y="2924175"/>
          <p14:tracePt t="67347" x="2622550" y="2936875"/>
          <p14:tracePt t="67364" x="2644775" y="2936875"/>
          <p14:tracePt t="67381" x="2682875" y="2936875"/>
          <p14:tracePt t="67398" x="2692400" y="2936875"/>
          <p14:tracePt t="67414" x="2705100" y="2936875"/>
          <p14:tracePt t="67430" x="2717800" y="2936875"/>
          <p14:tracePt t="67447" x="2733675" y="2936875"/>
          <p14:tracePt t="67463" x="2743200" y="2936875"/>
          <p14:tracePt t="67480" x="2759075" y="2949575"/>
          <p14:tracePt t="67497" x="2768600" y="2955925"/>
          <p14:tracePt t="67513" x="2784475" y="2962275"/>
          <p14:tracePt t="67530" x="2797175" y="2962275"/>
          <p14:tracePt t="67547" x="2806700" y="2962275"/>
          <p14:tracePt t="67564" x="2822575" y="2962275"/>
          <p14:tracePt t="67580" x="2863850" y="2971800"/>
          <p14:tracePt t="67597" x="2895600" y="2978150"/>
          <p14:tracePt t="67614" x="2917825" y="2984500"/>
          <p14:tracePt t="67631" x="2955925" y="2984500"/>
          <p14:tracePt t="67648" x="2965450" y="2984500"/>
          <p14:tracePt t="67664" x="2978150" y="2984500"/>
          <p14:tracePt t="67681" x="3003550" y="2981325"/>
          <p14:tracePt t="67697" x="3013075" y="2971800"/>
          <p14:tracePt t="67713" x="3035300" y="2962275"/>
          <p14:tracePt t="67730" x="3076575" y="2955925"/>
          <p14:tracePt t="67747" x="3098800" y="2955925"/>
          <p14:tracePt t="67763" x="3121025" y="2955925"/>
          <p14:tracePt t="67781" x="3133725" y="2955925"/>
          <p14:tracePt t="67797" x="3155950" y="2940050"/>
          <p14:tracePt t="67814" x="3165475" y="2933700"/>
          <p14:tracePt t="67831" x="3181350" y="2924175"/>
          <p14:tracePt t="67847" x="3190875" y="2914650"/>
          <p14:tracePt t="67864" x="3206750" y="2905125"/>
          <p14:tracePt t="67880" x="3222625" y="2892425"/>
          <p14:tracePt t="67898" x="3232150" y="2892425"/>
          <p14:tracePt t="67915" x="3241675" y="2892425"/>
          <p14:tracePt t="67931" x="3248025" y="2892425"/>
          <p14:tracePt t="68230" x="3251200" y="2892425"/>
          <p14:tracePt t="68237" x="3257550" y="2892425"/>
          <p14:tracePt t="68247" x="3260725" y="2892425"/>
          <p14:tracePt t="68265" x="3286125" y="2892425"/>
          <p14:tracePt t="68281" x="3317875" y="2892425"/>
          <p14:tracePt t="68298" x="3340100" y="2892425"/>
          <p14:tracePt t="68315" x="3365500" y="2892425"/>
          <p14:tracePt t="68331" x="3378200" y="2892425"/>
          <p14:tracePt t="68365" x="3381375" y="2892425"/>
          <p14:tracePt t="68422" x="3387725" y="2892425"/>
          <p14:tracePt t="68429" x="3390900" y="2892425"/>
          <p14:tracePt t="68443" x="3397250" y="2892425"/>
          <p14:tracePt t="68458" x="3406775" y="2892425"/>
          <p14:tracePt t="68481" x="3409950" y="2892425"/>
          <p14:tracePt t="68494" x="3416300" y="2901950"/>
          <p14:tracePt t="68502" x="3416300" y="2905125"/>
          <p14:tracePt t="68514" x="3422650" y="2911475"/>
          <p14:tracePt t="72469" x="3400425" y="2914650"/>
          <p14:tracePt t="72476" x="3375025" y="2921000"/>
          <p14:tracePt t="72483" x="3336925" y="2930525"/>
          <p14:tracePt t="72497" x="3273425" y="2952750"/>
          <p14:tracePt t="72513" x="3216275" y="2981325"/>
          <p14:tracePt t="72530" x="3168650" y="3006725"/>
          <p14:tracePt t="72563" x="3044825" y="3098800"/>
          <p14:tracePt t="72597" x="2908300" y="3190875"/>
          <p14:tracePt t="72614" x="2860675" y="3216275"/>
          <p14:tracePt t="72630" x="2822575" y="3241675"/>
          <p14:tracePt t="72646" x="2771775" y="3286125"/>
          <p14:tracePt t="72663" x="2724150" y="3321050"/>
          <p14:tracePt t="72680" x="2701925" y="3346450"/>
          <p14:tracePt t="72697" x="2657475" y="3384550"/>
          <p14:tracePt t="72714" x="2632075" y="3394075"/>
          <p14:tracePt t="72730" x="2603500" y="3406775"/>
          <p14:tracePt t="72747" x="2574925" y="3422650"/>
          <p14:tracePt t="72763" x="2559050" y="3438525"/>
          <p14:tracePt t="72780" x="2549525" y="3444875"/>
          <p14:tracePt t="72796" x="2533650" y="3448050"/>
          <p14:tracePt t="72813" x="2524125" y="3454400"/>
          <p14:tracePt t="72830" x="2508250" y="3460750"/>
          <p14:tracePt t="72847" x="2495550" y="3463925"/>
          <p14:tracePt t="72863" x="2486025" y="3463925"/>
          <p14:tracePt t="72880" x="2476500" y="3463925"/>
          <p14:tracePt t="72897" x="2454275" y="3463925"/>
          <p14:tracePt t="72913" x="2444750" y="3463925"/>
          <p14:tracePt t="72930" x="2435225" y="3463925"/>
          <p14:tracePt t="72946" x="2419350" y="3463925"/>
          <p14:tracePt t="72963" x="2406650" y="3463925"/>
          <p14:tracePt t="72980" x="2397125" y="3463925"/>
          <p14:tracePt t="72997" x="2381250" y="3463925"/>
          <p14:tracePt t="73013" x="2371725" y="3463925"/>
          <p14:tracePt t="73030" x="2355850" y="3457575"/>
          <p14:tracePt t="73047" x="2339975" y="3448050"/>
          <p14:tracePt t="73063" x="2330450" y="3448050"/>
          <p14:tracePt t="73104" x="2327275" y="3448050"/>
          <p14:tracePt t="73113" x="2320925" y="3448050"/>
          <p14:tracePt t="73131" x="2305050" y="3448050"/>
          <p14:tracePt t="73147" x="2301875" y="3448050"/>
          <p14:tracePt t="73180" x="2295525" y="3448050"/>
          <p14:tracePt t="73196" x="2292350" y="3441700"/>
          <p14:tracePt t="73213" x="2282825" y="3441700"/>
          <p14:tracePt t="75523" x="2251075" y="3444875"/>
          <p14:tracePt t="75530" x="2203450" y="3454400"/>
          <p14:tracePt t="75547" x="2108200" y="3463925"/>
          <p14:tracePt t="75564" x="2012950" y="3470275"/>
          <p14:tracePt t="75581" x="1882775" y="3476625"/>
          <p14:tracePt t="75597" x="1800225" y="3486150"/>
          <p14:tracePt t="75614" x="1727200" y="3498850"/>
          <p14:tracePt t="75646" x="1603375" y="3514725"/>
          <p14:tracePt t="75680" x="1539875" y="3514725"/>
          <p14:tracePt t="75697" x="1517650" y="3514725"/>
          <p14:tracePt t="75713" x="1489075" y="3514725"/>
          <p14:tracePt t="75731" x="1447800" y="3514725"/>
          <p14:tracePt t="75747" x="1419225" y="3514725"/>
          <p14:tracePt t="75763" x="1397000" y="3514725"/>
          <p14:tracePt t="75779" x="1355725" y="3514725"/>
          <p14:tracePt t="75796" x="1333500" y="3514725"/>
          <p14:tracePt t="75813" x="1304925" y="3514725"/>
          <p14:tracePt t="75830" x="1279525" y="3514725"/>
          <p14:tracePt t="75847" x="1250950" y="3514725"/>
          <p14:tracePt t="75863" x="1228725" y="3514725"/>
          <p14:tracePt t="75880" x="1193800" y="3514725"/>
          <p14:tracePt t="75896" x="1184275" y="3514725"/>
          <p14:tracePt t="75912" x="1174750" y="3514725"/>
          <p14:tracePt t="75929" x="1143000" y="3514725"/>
          <p14:tracePt t="75946" x="1133475" y="3514725"/>
          <p14:tracePt t="75962" x="1123950" y="3514725"/>
          <p14:tracePt t="75980" x="1104900" y="3514725"/>
          <p14:tracePt t="75997" x="1095375" y="3514725"/>
          <p14:tracePt t="76013" x="1085850" y="3514725"/>
          <p14:tracePt t="76030" x="1069975" y="3514725"/>
          <p14:tracePt t="76046" x="1063625" y="3514725"/>
          <p14:tracePt t="76062" x="1054100" y="3514725"/>
          <p14:tracePt t="76079" x="1050925" y="3514725"/>
          <p14:tracePt t="76096" x="1044575" y="3514725"/>
          <p14:tracePt t="76113" x="1044575" y="3517900"/>
          <p14:tracePt t="76144" x="1044575" y="3524250"/>
          <p14:tracePt t="76152" x="1044575" y="3527425"/>
          <p14:tracePt t="76165" x="1044575" y="3533775"/>
          <p14:tracePt t="76179" x="1044575" y="3536950"/>
          <p14:tracePt t="76196" x="1050925" y="3546475"/>
          <p14:tracePt t="76212" x="1066800" y="3546475"/>
          <p14:tracePt t="76230" x="1082675" y="3546475"/>
          <p14:tracePt t="76247" x="1095375" y="3546475"/>
          <p14:tracePt t="76264" x="1133475" y="3546475"/>
          <p14:tracePt t="76280" x="1193800" y="3546475"/>
          <p14:tracePt t="76296" x="1238250" y="3552825"/>
          <p14:tracePt t="76313" x="1263650" y="3565525"/>
          <p14:tracePt t="76330" x="1285875" y="3571875"/>
          <p14:tracePt t="76346" x="1298575" y="3571875"/>
          <p14:tracePt t="76362" x="1308100" y="3571875"/>
          <p14:tracePt t="76380" x="1330325" y="3571875"/>
          <p14:tracePt t="76397" x="1355725" y="3571875"/>
          <p14:tracePt t="76414" x="1377950" y="3571875"/>
          <p14:tracePt t="76430" x="1387475" y="3571875"/>
          <p14:tracePt t="76446" x="1403350" y="3571875"/>
          <p14:tracePt t="76462" x="1412875" y="3571875"/>
          <p14:tracePt t="76479" x="1425575" y="3571875"/>
          <p14:tracePt t="76496" x="1435100" y="3571875"/>
          <p14:tracePt t="76514" x="1457325" y="3571875"/>
          <p14:tracePt t="76530" x="1466850" y="3571875"/>
          <p14:tracePt t="76546" x="1482725" y="3571875"/>
          <p14:tracePt t="76564" x="1508125" y="3571875"/>
          <p14:tracePt t="76580" x="1524000" y="3571875"/>
          <p14:tracePt t="76596" x="1536700" y="3571875"/>
          <p14:tracePt t="76614" x="1577975" y="3571875"/>
          <p14:tracePt t="76630" x="1590675" y="3571875"/>
          <p14:tracePt t="76647" x="1622425" y="3571875"/>
          <p14:tracePt t="76664" x="1654175" y="3571875"/>
          <p14:tracePt t="76680" x="1670050" y="3571875"/>
          <p14:tracePt t="76697" x="1685925" y="3571875"/>
          <p14:tracePt t="76713" x="1704975" y="3571875"/>
          <p14:tracePt t="76729" x="1720850" y="3571875"/>
          <p14:tracePt t="76746" x="1743075" y="3571875"/>
          <p14:tracePt t="76762" x="1771650" y="3571875"/>
          <p14:tracePt t="76780" x="1803400" y="3571875"/>
          <p14:tracePt t="76797" x="1835150" y="3571875"/>
          <p14:tracePt t="76814" x="1866900" y="3571875"/>
          <p14:tracePt t="76830" x="1895475" y="3571875"/>
          <p14:tracePt t="76846" x="1917700" y="3571875"/>
          <p14:tracePt t="76862" x="1939925" y="3571875"/>
          <p14:tracePt t="76879" x="1965325" y="3571875"/>
          <p14:tracePt t="76896" x="1993900" y="3571875"/>
          <p14:tracePt t="76913" x="2028825" y="3571875"/>
          <p14:tracePt t="76929" x="2041525" y="3571875"/>
          <p14:tracePt t="76946" x="2057400" y="3571875"/>
          <p14:tracePt t="76964" x="2079625" y="3571875"/>
          <p14:tracePt t="76980" x="2089150" y="3571875"/>
          <p14:tracePt t="76996" x="2098675" y="3571875"/>
          <p14:tracePt t="77013" x="2108200" y="3571875"/>
          <p14:tracePt t="77029" x="2117725" y="3571875"/>
          <p14:tracePt t="77046" x="2127250" y="3571875"/>
          <p14:tracePt t="77064" x="2146300" y="3571875"/>
          <p14:tracePt t="77080" x="2152650" y="3571875"/>
          <p14:tracePt t="77097" x="2159000" y="3571875"/>
          <p14:tracePt t="77114" x="2168525" y="3571875"/>
          <p14:tracePt t="77136" x="2171700" y="3571875"/>
          <p14:tracePt t="77146" x="2178050" y="3571875"/>
          <p14:tracePt t="77163" x="2197100" y="3571875"/>
          <p14:tracePt t="77179" x="2206625" y="3571875"/>
          <p14:tracePt t="77196" x="2216150" y="3571875"/>
          <p14:tracePt t="77213" x="2232025" y="3571875"/>
          <p14:tracePt t="77229" x="2247900" y="3571875"/>
          <p14:tracePt t="77247" x="2257425" y="3571875"/>
          <p14:tracePt t="77264" x="2260600" y="3571875"/>
          <p14:tracePt t="77280" x="2266950" y="3571875"/>
          <p14:tracePt t="77296" x="2270125" y="3559175"/>
          <p14:tracePt t="77313" x="2292350" y="3559175"/>
          <p14:tracePt t="77329" x="2301875" y="3559175"/>
          <p14:tracePt t="77346" x="2311400" y="3559175"/>
          <p14:tracePt t="77363" x="2320925" y="3559175"/>
          <p14:tracePt t="77379" x="2324100" y="3559175"/>
          <p14:tracePt t="77413" x="2330450" y="3559175"/>
          <p14:tracePt t="77429" x="2339975" y="3559175"/>
          <p14:tracePt t="77446" x="2346325" y="3559175"/>
          <p14:tracePt t="77463" x="2349500" y="3559175"/>
          <p14:tracePt t="77578" x="2355850" y="3559175"/>
          <p14:tracePt t="77613" x="2359025" y="3559175"/>
          <p14:tracePt t="77721" x="2365375" y="3559175"/>
          <p14:tracePt t="81103" x="2374900" y="3559175"/>
          <p14:tracePt t="81111" x="2381250" y="3559175"/>
          <p14:tracePt t="81118" x="2390775" y="3559175"/>
          <p14:tracePt t="81129" x="2400300" y="3559175"/>
          <p14:tracePt t="81146" x="2441575" y="3559175"/>
          <p14:tracePt t="81162" x="2463800" y="3559175"/>
          <p14:tracePt t="81180" x="2501900" y="3559175"/>
          <p14:tracePt t="81183" x="2511425" y="3559175"/>
          <p14:tracePt t="81212" x="2565400" y="3568700"/>
          <p14:tracePt t="81246" x="2625725" y="3568700"/>
          <p14:tracePt t="81263" x="2654300" y="3568700"/>
          <p14:tracePt t="81280" x="2679700" y="3565525"/>
          <p14:tracePt t="81296" x="2727325" y="3565525"/>
          <p14:tracePt t="81312" x="2746375" y="3565525"/>
          <p14:tracePt t="81329" x="2778125" y="3565525"/>
          <p14:tracePt t="81346" x="2797175" y="3565525"/>
          <p14:tracePt t="81362" x="2806700" y="3565525"/>
          <p14:tracePt t="81379" x="2828925" y="3565525"/>
          <p14:tracePt t="81396" x="2854325" y="3565525"/>
          <p14:tracePt t="81413" x="2882900" y="3565525"/>
          <p14:tracePt t="81431" x="2917825" y="3575050"/>
          <p14:tracePt t="81446" x="2946400" y="3575050"/>
          <p14:tracePt t="81463" x="2968625" y="3575050"/>
          <p14:tracePt t="81480" x="2997200" y="3575050"/>
          <p14:tracePt t="81495" x="3013075" y="3575050"/>
          <p14:tracePt t="81512" x="3028950" y="3575050"/>
          <p14:tracePt t="81529" x="3057525" y="3571875"/>
          <p14:tracePt t="81548" x="3076575" y="3571875"/>
          <p14:tracePt t="81563" x="3098800" y="3571875"/>
          <p14:tracePt t="81580" x="3108325" y="3571875"/>
          <p14:tracePt t="81596" x="3121025" y="3571875"/>
          <p14:tracePt t="81612" x="3133725" y="3571875"/>
          <p14:tracePt t="81629" x="3146425" y="3571875"/>
          <p14:tracePt t="81646" x="3162300" y="3571875"/>
          <p14:tracePt t="81662" x="3171825" y="3571875"/>
          <p14:tracePt t="81680" x="3187700" y="3571875"/>
          <p14:tracePt t="81696" x="3197225" y="3571875"/>
          <p14:tracePt t="81916" x="3194050" y="3571875"/>
          <p14:tracePt t="81923" x="3190875" y="3571875"/>
          <p14:tracePt t="81930" x="3184525" y="3571875"/>
          <p14:tracePt t="81945" x="3168650" y="3571875"/>
          <p14:tracePt t="81962" x="3140075" y="3571875"/>
          <p14:tracePt t="81978" x="3124200" y="3571875"/>
          <p14:tracePt t="81995" x="3105150" y="3571875"/>
          <p14:tracePt t="82012" x="3089275" y="3571875"/>
          <p14:tracePt t="82029" x="3079750" y="3571875"/>
          <p14:tracePt t="82045" x="3063875" y="3571875"/>
          <p14:tracePt t="82062" x="3054350" y="3571875"/>
          <p14:tracePt t="82079" x="3035300" y="3571875"/>
          <p14:tracePt t="82096" x="3025775" y="3571875"/>
          <p14:tracePt t="82112" x="3009900" y="3571875"/>
          <p14:tracePt t="82129" x="2990850" y="3571875"/>
          <p14:tracePt t="82146" x="2981325" y="3571875"/>
          <p14:tracePt t="82162" x="2971800" y="3571875"/>
          <p14:tracePt t="82180" x="2955925" y="3571875"/>
          <p14:tracePt t="82196" x="2940050" y="3571875"/>
          <p14:tracePt t="82212" x="2930525" y="3571875"/>
          <p14:tracePt t="82229" x="2917825" y="3571875"/>
          <p14:tracePt t="82245" x="2908300" y="3571875"/>
          <p14:tracePt t="82262" x="2892425" y="3571875"/>
          <p14:tracePt t="82279" x="2876550" y="3571875"/>
          <p14:tracePt t="82296" x="2867025" y="3571875"/>
          <p14:tracePt t="82312" x="2857500" y="3571875"/>
          <p14:tracePt t="82329" x="2838450" y="3571875"/>
          <p14:tracePt t="82345" x="2828925" y="3571875"/>
          <p14:tracePt t="82362" x="2819400" y="3571875"/>
          <p14:tracePt t="82379" x="2813050" y="3571875"/>
          <p14:tracePt t="82415" x="2806700" y="3571875"/>
          <p14:tracePt t="82459" x="2803525" y="3571875"/>
          <p14:tracePt t="82472" x="2794000" y="3571875"/>
          <p14:tracePt t="82502" x="2787650" y="3571875"/>
          <p14:tracePt t="82623" x="2790825" y="3571875"/>
          <p14:tracePt t="82630" x="2800350" y="3571875"/>
          <p14:tracePt t="82646" x="2816225" y="3571875"/>
          <p14:tracePt t="82663" x="2838450" y="3571875"/>
          <p14:tracePt t="82679" x="2886075" y="3571875"/>
          <p14:tracePt t="82696" x="2927350" y="3571875"/>
          <p14:tracePt t="82712" x="2965450" y="3571875"/>
          <p14:tracePt t="82715" x="2990850" y="3571875"/>
          <p14:tracePt t="82729" x="3051175" y="3571875"/>
          <p14:tracePt t="82745" x="3095625" y="3571875"/>
          <p14:tracePt t="82762" x="3140075" y="3571875"/>
          <p14:tracePt t="82779" x="3187700" y="3575050"/>
          <p14:tracePt t="82796" x="3203575" y="3575050"/>
          <p14:tracePt t="82813" x="3213100" y="3575050"/>
          <p14:tracePt t="82829" x="3232150" y="3575050"/>
          <p14:tracePt t="82846" x="3241675" y="3575050"/>
          <p14:tracePt t="82863" x="3251200" y="3575050"/>
          <p14:tracePt t="82880" x="3267075" y="3575050"/>
          <p14:tracePt t="82896" x="3282950" y="3575050"/>
          <p14:tracePt t="82913" x="3292475" y="3575050"/>
          <p14:tracePt t="82929" x="3302000" y="3575050"/>
          <p14:tracePt t="82962" x="3305175" y="3575050"/>
          <p14:tracePt t="83031" x="3311525" y="3575050"/>
          <p14:tracePt t="83971" x="3314700" y="3575050"/>
          <p14:tracePt t="83978" x="3321050" y="3575050"/>
          <p14:tracePt t="83986" x="3327400" y="3575050"/>
          <p14:tracePt t="84012" x="3340100" y="3575050"/>
          <p14:tracePt t="84045" x="3387725" y="3575050"/>
          <p14:tracePt t="84062" x="3403600" y="3575050"/>
          <p14:tracePt t="84079" x="3444875" y="3575050"/>
          <p14:tracePt t="84095" x="3473450" y="3575050"/>
          <p14:tracePt t="84112" x="3495675" y="3568700"/>
          <p14:tracePt t="84128" x="3536950" y="3562350"/>
          <p14:tracePt t="84145" x="3559175" y="3562350"/>
          <p14:tracePt t="84161" x="3587750" y="3562350"/>
          <p14:tracePt t="84179" x="3609975" y="3562350"/>
          <p14:tracePt t="84195" x="3622675" y="3562350"/>
          <p14:tracePt t="84212" x="3638550" y="3562350"/>
          <p14:tracePt t="84229" x="3660775" y="3562350"/>
          <p14:tracePt t="84245" x="3679825" y="3562350"/>
          <p14:tracePt t="84263" x="3721100" y="3562350"/>
          <p14:tracePt t="84278" x="3759200" y="3562350"/>
          <p14:tracePt t="84295" x="3778250" y="3562350"/>
          <p14:tracePt t="84313" x="3819525" y="3562350"/>
          <p14:tracePt t="84328" x="3829050" y="3562350"/>
          <p14:tracePt t="84345" x="3838575" y="3562350"/>
          <p14:tracePt t="84363" x="3867150" y="3562350"/>
          <p14:tracePt t="84379" x="3886200" y="3562350"/>
          <p14:tracePt t="84395" x="3902075" y="3562350"/>
          <p14:tracePt t="84413" x="3943350" y="3562350"/>
          <p14:tracePt t="84429" x="3959225" y="3562350"/>
          <p14:tracePt t="84445" x="3981450" y="3562350"/>
          <p14:tracePt t="84463" x="3994150" y="3562350"/>
          <p14:tracePt t="84479" x="4006850" y="3562350"/>
          <p14:tracePt t="84496" x="4019550" y="3562350"/>
          <p14:tracePt t="84512" x="4029075" y="3556000"/>
          <p14:tracePt t="84529" x="4044950" y="3546475"/>
          <p14:tracePt t="84545" x="4073525" y="3543300"/>
          <p14:tracePt t="84563" x="4095750" y="3536950"/>
          <p14:tracePt t="84579" x="4127500" y="3536950"/>
          <p14:tracePt t="84596" x="4140200" y="3536950"/>
          <p14:tracePt t="84613" x="4152900" y="3524250"/>
          <p14:tracePt t="84629" x="4168775" y="3524250"/>
          <p14:tracePt t="84645" x="4184650" y="3521075"/>
          <p14:tracePt t="84662" x="4213225" y="3514725"/>
          <p14:tracePt t="84679" x="4232275" y="3514725"/>
          <p14:tracePt t="84695" x="4248150" y="3508375"/>
          <p14:tracePt t="84713" x="4270375" y="3505200"/>
          <p14:tracePt t="84729" x="4279900" y="3498850"/>
          <p14:tracePt t="84746" x="4305300" y="3498850"/>
          <p14:tracePt t="84749" x="4318000" y="3492500"/>
          <p14:tracePt t="84763" x="4349750" y="3479800"/>
          <p14:tracePt t="84779" x="4371975" y="3470275"/>
          <p14:tracePt t="84795" x="4394200" y="3470275"/>
          <p14:tracePt t="84812" x="4435475" y="3463925"/>
          <p14:tracePt t="84829" x="4445000" y="3463925"/>
          <p14:tracePt t="84846" x="4460875" y="3463925"/>
          <p14:tracePt t="84863" x="4473575" y="3463925"/>
          <p14:tracePt t="84879" x="4483100" y="3463925"/>
          <p14:tracePt t="84896" x="4492625" y="3463925"/>
          <p14:tracePt t="84912" x="4524375" y="3463925"/>
          <p14:tracePt t="84928" x="4537075" y="3463925"/>
          <p14:tracePt t="84945" x="4546600" y="3463925"/>
          <p14:tracePt t="84962" x="4565650" y="3463925"/>
          <p14:tracePt t="84978" x="4575175" y="3463925"/>
          <p14:tracePt t="84996" x="4581525" y="3463925"/>
          <p14:tracePt t="85013" x="4594225" y="3463925"/>
          <p14:tracePt t="85029" x="4610100" y="3463925"/>
          <p14:tracePt t="85045" x="4619625" y="3463925"/>
          <p14:tracePt t="85062" x="4635500" y="3463925"/>
          <p14:tracePt t="85078" x="4645025" y="3463925"/>
          <p14:tracePt t="85095" x="4660900" y="3476625"/>
          <p14:tracePt t="85112" x="4670425" y="3476625"/>
          <p14:tracePt t="85128" x="4673600" y="3476625"/>
          <p14:tracePt t="85146" x="4686300" y="3476625"/>
          <p14:tracePt t="85163" x="4695825" y="3479800"/>
          <p14:tracePt t="85179" x="4705350" y="3479800"/>
          <p14:tracePt t="85212" x="4714875" y="3486150"/>
          <p14:tracePt t="85292" x="4714875" y="3489325"/>
          <p14:tracePt t="85300" x="4721225" y="3489325"/>
          <p14:tracePt t="85334" x="4721225" y="3495675"/>
          <p14:tracePt t="85442" x="4724400" y="3495675"/>
          <p14:tracePt t="85449" x="4730750" y="3495675"/>
          <p14:tracePt t="86155" x="4746625" y="3495675"/>
          <p14:tracePt t="86163" x="4765675" y="3502025"/>
          <p14:tracePt t="86179" x="4810125" y="3508375"/>
          <p14:tracePt t="86195" x="4848225" y="3521075"/>
          <p14:tracePt t="86212" x="4937125" y="3540125"/>
          <p14:tracePt t="86228" x="4975225" y="3559175"/>
          <p14:tracePt t="86245" x="5019675" y="3559175"/>
          <p14:tracePt t="86279" x="5089525" y="3559175"/>
          <p14:tracePt t="86284" x="5099050" y="3559175"/>
          <p14:tracePt t="86312" x="5149850" y="3559175"/>
          <p14:tracePt t="86328" x="5187950" y="3559175"/>
          <p14:tracePt t="86345" x="5210175" y="3559175"/>
          <p14:tracePt t="86362" x="5248275" y="3559175"/>
          <p14:tracePt t="86378" x="5264150" y="3559175"/>
          <p14:tracePt t="86395" x="5273675" y="3559175"/>
          <p14:tracePt t="86412" x="5295900" y="3559175"/>
          <p14:tracePt t="86429" x="5308600" y="3559175"/>
          <p14:tracePt t="86445" x="5337175" y="3559175"/>
          <p14:tracePt t="86462" x="5372100" y="3559175"/>
          <p14:tracePt t="86479" x="5403850" y="3543300"/>
          <p14:tracePt t="86495" x="5426075" y="3533775"/>
          <p14:tracePt t="86512" x="5441950" y="3524250"/>
          <p14:tracePt t="86529" x="5454650" y="3524250"/>
          <p14:tracePt t="86546" x="5461000" y="3524250"/>
          <p14:tracePt t="86562" x="5470525" y="3524250"/>
          <p14:tracePt t="86595" x="5480050" y="3524250"/>
          <p14:tracePt t="86611" x="5489575" y="3524250"/>
          <p14:tracePt t="86629" x="5499100" y="3524250"/>
          <p14:tracePt t="86662" x="5505450" y="3524250"/>
          <p14:tracePt t="86711" x="5508625" y="3524250"/>
          <p14:tracePt t="86740" x="5514975" y="3524250"/>
          <p14:tracePt t="86826" x="5521325" y="3524250"/>
          <p14:tracePt t="87091" x="5518150" y="3524250"/>
          <p14:tracePt t="87097" x="5511800" y="3524250"/>
          <p14:tracePt t="87146" x="5508625" y="3524250"/>
          <p14:tracePt t="87153" x="5499100" y="3524250"/>
          <p14:tracePt t="87161" x="5492750" y="3524250"/>
          <p14:tracePt t="87178" x="5483225" y="3524250"/>
          <p14:tracePt t="87212" x="5457825" y="3524250"/>
          <p14:tracePt t="87246" x="5445125" y="3524250"/>
          <p14:tracePt t="87262" x="5438775" y="3524250"/>
          <p14:tracePt t="87278" x="5429250" y="3524250"/>
          <p14:tracePt t="87295" x="5419725" y="3524250"/>
          <p14:tracePt t="87311" x="5410200" y="3524250"/>
          <p14:tracePt t="87329" x="5394325" y="3524250"/>
          <p14:tracePt t="87346" x="5391150" y="3524250"/>
          <p14:tracePt t="87410" x="5384800" y="3524250"/>
          <p14:tracePt t="87424" x="5378450" y="3524250"/>
          <p14:tracePt t="87453" x="5375275" y="3524250"/>
          <p14:tracePt t="87696" x="5387975" y="3524250"/>
          <p14:tracePt t="87702" x="5394325" y="3524250"/>
          <p14:tracePt t="87711" x="5403850" y="3524250"/>
          <p14:tracePt t="87728" x="5426075" y="3524250"/>
          <p14:tracePt t="87745" x="5464175" y="3524250"/>
          <p14:tracePt t="87762" x="5476875" y="3524250"/>
          <p14:tracePt t="87779" x="5486400" y="3524250"/>
          <p14:tracePt t="87796" x="5505450" y="3524250"/>
          <p14:tracePt t="87812" x="5514975" y="3524250"/>
          <p14:tracePt t="87828" x="5521325" y="3524250"/>
          <p14:tracePt t="87845" x="5530850" y="3524250"/>
          <p14:tracePt t="87861" x="5543550" y="3524250"/>
          <p14:tracePt t="87878" x="5549900" y="3524250"/>
          <p14:tracePt t="87895" x="5559425" y="3524250"/>
          <p14:tracePt t="87912" x="5565775" y="3524250"/>
          <p14:tracePt t="87929" x="5568950" y="3524250"/>
          <p14:tracePt t="87988" x="5575300" y="3524250"/>
          <p14:tracePt t="87995" x="5578475" y="3524250"/>
          <p14:tracePt t="88010" x="5584825" y="3524250"/>
          <p14:tracePt t="90609" x="5600700" y="3524250"/>
          <p14:tracePt t="90615" x="5626100" y="3530600"/>
          <p14:tracePt t="90628" x="5689600" y="3540125"/>
          <p14:tracePt t="90646" x="5768975" y="3533775"/>
          <p14:tracePt t="90662" x="5854700" y="3521075"/>
          <p14:tracePt t="90679" x="5969000" y="3498850"/>
          <p14:tracePt t="90711" x="6092825" y="3476625"/>
          <p14:tracePt t="90745" x="6248400" y="3476625"/>
          <p14:tracePt t="90761" x="6286500" y="3476625"/>
          <p14:tracePt t="90779" x="6340475" y="3476625"/>
          <p14:tracePt t="90795" x="6378575" y="3476625"/>
          <p14:tracePt t="90812" x="6400800" y="3476625"/>
          <p14:tracePt t="90829" x="6438900" y="3476625"/>
          <p14:tracePt t="90845" x="6477000" y="3476625"/>
          <p14:tracePt t="90861" x="6505575" y="3476625"/>
          <p14:tracePt t="90878" x="6556375" y="3492500"/>
          <p14:tracePt t="90894" x="6584950" y="3492500"/>
          <p14:tracePt t="90911" x="6613525" y="3498850"/>
          <p14:tracePt t="90929" x="6654800" y="3498850"/>
          <p14:tracePt t="90945" x="6677025" y="3498850"/>
          <p14:tracePt t="90962" x="6699250" y="3498850"/>
          <p14:tracePt t="90978" x="6753225" y="3498850"/>
          <p14:tracePt t="90994" x="6791325" y="3498850"/>
          <p14:tracePt t="91011" x="6810375" y="3498850"/>
          <p14:tracePt t="91028" x="6845300" y="3498850"/>
          <p14:tracePt t="91044" x="6854825" y="3498850"/>
          <p14:tracePt t="91061" x="6864350" y="3498850"/>
          <p14:tracePt t="91079" x="6886575" y="3498850"/>
          <p14:tracePt t="91095" x="6896100" y="3498850"/>
          <p14:tracePt t="91111" x="6905625" y="3498850"/>
          <p14:tracePt t="91128" x="6931025" y="3498850"/>
          <p14:tracePt t="91144" x="6940550" y="3498850"/>
          <p14:tracePt t="91161" x="6950075" y="3498850"/>
          <p14:tracePt t="91178" x="6965950" y="3498850"/>
          <p14:tracePt t="91195" x="6969125" y="3498850"/>
          <p14:tracePt t="91257" x="6969125" y="3502025"/>
          <p14:tracePt t="91286" x="6969125" y="3508375"/>
          <p14:tracePt t="91329" x="6962775" y="3508375"/>
          <p14:tracePt t="91336" x="6959600" y="3508375"/>
          <p14:tracePt t="91345" x="6953250" y="3508375"/>
          <p14:tracePt t="91362" x="6943725" y="3508375"/>
          <p14:tracePt t="91378" x="6924675" y="3508375"/>
          <p14:tracePt t="91394" x="6908800" y="3517900"/>
          <p14:tracePt t="91411" x="6886575" y="3530600"/>
          <p14:tracePt t="91428" x="6842125" y="3549650"/>
          <p14:tracePt t="91445" x="6819900" y="3565525"/>
          <p14:tracePt t="91461" x="6788150" y="3578225"/>
          <p14:tracePt t="91478" x="6759575" y="3584575"/>
          <p14:tracePt t="91495" x="6746875" y="3584575"/>
          <p14:tracePt t="91511" x="6737350" y="3584575"/>
          <p14:tracePt t="91528" x="6721475" y="3584575"/>
          <p14:tracePt t="91545" x="6711950" y="3584575"/>
          <p14:tracePt t="91561" x="6683375" y="3584575"/>
          <p14:tracePt t="91578" x="6645275" y="3584575"/>
          <p14:tracePt t="91595" x="6623050" y="3584575"/>
          <p14:tracePt t="91611" x="6600825" y="3584575"/>
          <p14:tracePt t="91628" x="6578600" y="3584575"/>
          <p14:tracePt t="91645" x="6569075" y="3584575"/>
          <p14:tracePt t="91661" x="6559550" y="3584575"/>
          <p14:tracePt t="91678" x="6540500" y="3584575"/>
          <p14:tracePt t="91695" x="6530975" y="3584575"/>
          <p14:tracePt t="91711" x="6521450" y="3584575"/>
          <p14:tracePt t="91728" x="6505575" y="3584575"/>
          <p14:tracePt t="91745" x="6489700" y="3584575"/>
          <p14:tracePt t="91762" x="6477000" y="3584575"/>
          <p14:tracePt t="91778" x="6464300" y="3584575"/>
          <p14:tracePt t="91795" x="6454775" y="3584575"/>
          <p14:tracePt t="91811" x="6442075" y="3584575"/>
          <p14:tracePt t="91828" x="6426200" y="3584575"/>
          <p14:tracePt t="91844" x="6416675" y="3584575"/>
          <p14:tracePt t="91864" x="6410325" y="3578225"/>
          <p14:tracePt t="91895" x="6410325" y="3571875"/>
          <p14:tracePt t="92162" x="6419850" y="3571875"/>
          <p14:tracePt t="92169" x="6429375" y="3571875"/>
          <p14:tracePt t="92178" x="6442075" y="3571875"/>
          <p14:tracePt t="92195" x="6464300" y="3571875"/>
          <p14:tracePt t="92212" x="6496050" y="3571875"/>
          <p14:tracePt t="92228" x="6524625" y="3571875"/>
          <p14:tracePt t="92245" x="6546850" y="3571875"/>
          <p14:tracePt t="92262" x="6600825" y="3571875"/>
          <p14:tracePt t="92278" x="6645275" y="3571875"/>
          <p14:tracePt t="92295" x="6677025" y="3571875"/>
          <p14:tracePt t="92312" x="6724650" y="3571875"/>
          <p14:tracePt t="92328" x="6759575" y="3571875"/>
          <p14:tracePt t="92344" x="6781800" y="3571875"/>
          <p14:tracePt t="92362" x="6835775" y="3571875"/>
          <p14:tracePt t="92378" x="6880225" y="3571875"/>
          <p14:tracePt t="92395" x="6918325" y="3571875"/>
          <p14:tracePt t="92412" x="6965950" y="3571875"/>
          <p14:tracePt t="92428" x="6994525" y="3571875"/>
          <p14:tracePt t="92445" x="7016750" y="3571875"/>
          <p14:tracePt t="92461" x="7048500" y="3571875"/>
          <p14:tracePt t="92477" x="7070725" y="3575050"/>
          <p14:tracePt t="92494" x="7086600" y="3575050"/>
          <p14:tracePt t="92512" x="7108825" y="3581400"/>
          <p14:tracePt t="92528" x="7121525" y="3581400"/>
          <p14:tracePt t="92545" x="7137400" y="3581400"/>
          <p14:tracePt t="92562" x="7156450" y="3581400"/>
          <p14:tracePt t="92578" x="7169150" y="3581400"/>
          <p14:tracePt t="92595" x="7178675" y="3581400"/>
          <p14:tracePt t="92611" x="7181850" y="3578225"/>
          <p14:tracePt t="92777" x="7188200" y="3575050"/>
          <p14:tracePt t="92784" x="7191375" y="3568700"/>
          <p14:tracePt t="92795" x="7197725" y="3565525"/>
          <p14:tracePt t="92812" x="7210425" y="3549650"/>
          <p14:tracePt t="92828" x="7232650" y="3549650"/>
          <p14:tracePt t="92845" x="7242175" y="3549650"/>
          <p14:tracePt t="92861" x="7258050" y="3549650"/>
          <p14:tracePt t="92877" x="7267575" y="3549650"/>
          <p14:tracePt t="92895" x="7283450" y="3549650"/>
          <p14:tracePt t="92911" x="7296150" y="3549650"/>
          <p14:tracePt t="92928" x="7305675" y="3549650"/>
          <p14:tracePt t="92945" x="7315200" y="3549650"/>
          <p14:tracePt t="92979" x="7321550" y="3549650"/>
          <p14:tracePt t="92998" x="7321550" y="3546475"/>
          <p14:tracePt t="93012" x="7331075" y="3546475"/>
          <p14:tracePt t="93127" x="7331075" y="3540125"/>
          <p14:tracePt t="98452" x="7312025" y="3540125"/>
          <p14:tracePt t="98458" x="7286625" y="3540125"/>
          <p14:tracePt t="98466" x="7251700" y="3540125"/>
          <p14:tracePt t="98478" x="7169150" y="3540125"/>
          <p14:tracePt t="98494" x="7077075" y="3540125"/>
          <p14:tracePt t="98512" x="6985000" y="3540125"/>
          <p14:tracePt t="98544" x="6753225" y="3540125"/>
          <p14:tracePt t="98577" x="6524625" y="3568700"/>
          <p14:tracePt t="98595" x="6407150" y="3575050"/>
          <p14:tracePt t="98611" x="6289675" y="3584575"/>
          <p14:tracePt t="98627" x="6092825" y="3594100"/>
          <p14:tracePt t="98644" x="5956300" y="3594100"/>
          <p14:tracePt t="98661" x="5842000" y="3594100"/>
          <p14:tracePt t="98678" x="5676900" y="3600450"/>
          <p14:tracePt t="98694" x="5581650" y="3616325"/>
          <p14:tracePt t="98710" x="5464175" y="3625850"/>
          <p14:tracePt t="98727" x="5311775" y="3632200"/>
          <p14:tracePt t="98744" x="5210175" y="3632200"/>
          <p14:tracePt t="98761" x="5127625" y="3632200"/>
          <p14:tracePt t="98777" x="5019675" y="3632200"/>
          <p14:tracePt t="98794" x="4984750" y="3638550"/>
          <p14:tracePt t="98811" x="4946650" y="3648075"/>
          <p14:tracePt t="98827" x="4911725" y="3657600"/>
          <p14:tracePt t="98844" x="4883150" y="3663950"/>
          <p14:tracePt t="98861" x="4857750" y="3670300"/>
          <p14:tracePt t="99134" x="4778375" y="3657600"/>
          <p14:tracePt t="99142" x="4673600" y="3648075"/>
          <p14:tracePt t="99149" x="4572000" y="3638550"/>
          <p14:tracePt t="99161" x="4448175" y="3638550"/>
          <p14:tracePt t="99177" x="4079875" y="3663950"/>
          <p14:tracePt t="99194" x="3784600" y="3730625"/>
          <p14:tracePt t="99211" x="3546475" y="3810000"/>
          <p14:tracePt t="99228" x="3194050" y="3940175"/>
          <p14:tracePt t="99244" x="3003550" y="4025900"/>
          <p14:tracePt t="99262" x="2752725" y="4149725"/>
          <p14:tracePt t="99277" x="2628900" y="4219575"/>
          <p14:tracePt t="99294" x="2505075" y="4279900"/>
          <p14:tracePt t="99311" x="2384425" y="4352925"/>
          <p14:tracePt t="99327" x="2317750" y="4381500"/>
          <p14:tracePt t="99343" x="2247900" y="4429125"/>
          <p14:tracePt t="99361" x="2152650" y="4473575"/>
          <p14:tracePt t="99377" x="2101850" y="4505325"/>
          <p14:tracePt t="99393" x="2057400" y="4533900"/>
          <p14:tracePt t="99410" x="2025650" y="4546600"/>
          <p14:tracePt t="99427" x="1990725" y="4568825"/>
          <p14:tracePt t="99444" x="1981200" y="4578350"/>
          <p14:tracePt t="99462" x="1971675" y="4578350"/>
          <p14:tracePt t="99827" x="1952625" y="4568825"/>
          <p14:tracePt t="99835" x="1927225" y="4556125"/>
          <p14:tracePt t="99844" x="1889125" y="4540250"/>
          <p14:tracePt t="99862" x="1784350" y="4511675"/>
          <p14:tracePt t="99878" x="1720850" y="4498975"/>
          <p14:tracePt t="99895" x="1657350" y="4483100"/>
          <p14:tracePt t="99911" x="1597025" y="4483100"/>
          <p14:tracePt t="99944" x="1520825" y="4470400"/>
          <p14:tracePt t="99977" x="1412875" y="4445000"/>
          <p14:tracePt t="99994" x="1368425" y="4432300"/>
          <p14:tracePt t="100010" x="1304925" y="4419600"/>
          <p14:tracePt t="100027" x="1266825" y="4413250"/>
          <p14:tracePt t="100043" x="1228725" y="4400550"/>
          <p14:tracePt t="100060" x="1193800" y="4378325"/>
          <p14:tracePt t="100077" x="1162050" y="4365625"/>
          <p14:tracePt t="100093" x="1139825" y="4352925"/>
          <p14:tracePt t="100111" x="1098550" y="4333875"/>
          <p14:tracePt t="100127" x="1073150" y="4318000"/>
          <p14:tracePt t="100144" x="1044575" y="4311650"/>
          <p14:tracePt t="100161" x="1028700" y="4295775"/>
          <p14:tracePt t="100177" x="1019175" y="4286250"/>
          <p14:tracePt t="100194" x="1003300" y="4276725"/>
          <p14:tracePt t="100211" x="987425" y="4260850"/>
          <p14:tracePt t="100227" x="977900" y="4254500"/>
          <p14:tracePt t="100244" x="974725" y="4254500"/>
          <p14:tracePt t="100553" x="974725" y="4257675"/>
          <p14:tracePt t="100560" x="981075" y="4260850"/>
          <p14:tracePt t="100568" x="984250" y="4267200"/>
          <p14:tracePt t="100576" x="990600" y="4276725"/>
          <p14:tracePt t="100593" x="1000125" y="4286250"/>
          <p14:tracePt t="100610" x="1019175" y="4295775"/>
          <p14:tracePt t="100627" x="1031875" y="4302125"/>
          <p14:tracePt t="100643" x="1041400" y="4311650"/>
          <p14:tracePt t="100661" x="1060450" y="4318000"/>
          <p14:tracePt t="100677" x="1085850" y="4333875"/>
          <p14:tracePt t="100694" x="1108075" y="4340225"/>
          <p14:tracePt t="100710" x="1143000" y="4352925"/>
          <p14:tracePt t="100727" x="1152525" y="4362450"/>
          <p14:tracePt t="100743" x="1168400" y="4368800"/>
          <p14:tracePt t="100760" x="1187450" y="4368800"/>
          <p14:tracePt t="100777" x="1193800" y="4368800"/>
          <p14:tracePt t="100793" x="1203325" y="4368800"/>
          <p14:tracePt t="100810" x="1212850" y="4368800"/>
          <p14:tracePt t="100827" x="1228725" y="4368800"/>
          <p14:tracePt t="100844" x="1231900" y="4368800"/>
          <p14:tracePt t="100861" x="1238250" y="4368800"/>
          <p14:tracePt t="101461" x="1241425" y="4365625"/>
          <p14:tracePt t="101467" x="1247775" y="4362450"/>
          <p14:tracePt t="101477" x="1250950" y="4356100"/>
          <p14:tracePt t="101493" x="1295400" y="4337050"/>
          <p14:tracePt t="101510" x="1374775" y="4330700"/>
          <p14:tracePt t="101527" x="1444625" y="4330700"/>
          <p14:tracePt t="101561" x="1701800" y="4352925"/>
          <p14:tracePt t="101594" x="1946275" y="4368800"/>
          <p14:tracePt t="101611" x="2155825" y="4387850"/>
          <p14:tracePt t="101627" x="2282825" y="4387850"/>
          <p14:tracePt t="101644" x="2397125" y="4387850"/>
          <p14:tracePt t="101661" x="2517775" y="4387850"/>
          <p14:tracePt t="101677" x="2574925" y="4387850"/>
          <p14:tracePt t="101694" x="2619375" y="4387850"/>
          <p14:tracePt t="101710" x="2676525" y="4387850"/>
          <p14:tracePt t="101727" x="2705100" y="4387850"/>
          <p14:tracePt t="101745" x="2774950" y="4400550"/>
          <p14:tracePt t="101760" x="2819400" y="4400550"/>
          <p14:tracePt t="101777" x="2863850" y="4406900"/>
          <p14:tracePt t="101795" x="2905125" y="4406900"/>
          <p14:tracePt t="101810" x="2917825" y="4406900"/>
          <p14:tracePt t="101827" x="2927350" y="4406900"/>
          <p14:tracePt t="101844" x="2940050" y="4406900"/>
          <p14:tracePt t="101931" x="2940050" y="4403725"/>
          <p14:tracePt t="101938" x="2943225" y="4400550"/>
          <p14:tracePt t="101945" x="2949575" y="4394200"/>
          <p14:tracePt t="101961" x="2952750" y="4384675"/>
          <p14:tracePt t="101977" x="2968625" y="4375150"/>
          <p14:tracePt t="101995" x="2984500" y="4352925"/>
          <p14:tracePt t="102011" x="2984500" y="4343400"/>
          <p14:tracePt t="102027" x="2984500" y="4333875"/>
          <p14:tracePt t="102044" x="2984500" y="4330700"/>
          <p14:tracePt t="102077" x="2984500" y="4324350"/>
          <p14:tracePt t="102173" x="2981325" y="4324350"/>
          <p14:tracePt t="102180" x="2978150" y="4324350"/>
          <p14:tracePt t="102194" x="2962275" y="4324350"/>
          <p14:tracePt t="102211" x="2952750" y="4324350"/>
          <p14:tracePt t="102227" x="2930525" y="4324350"/>
          <p14:tracePt t="102245" x="2892425" y="4324350"/>
          <p14:tracePt t="102261" x="2867025" y="4327525"/>
          <p14:tracePt t="102278" x="2822575" y="4340225"/>
          <p14:tracePt t="102294" x="2759075" y="4359275"/>
          <p14:tracePt t="102310" x="2714625" y="4371975"/>
          <p14:tracePt t="102327" x="2676525" y="4384675"/>
          <p14:tracePt t="102343" x="2619375" y="4397375"/>
          <p14:tracePt t="102360" x="2590800" y="4397375"/>
          <p14:tracePt t="102377" x="2568575" y="4397375"/>
          <p14:tracePt t="102394" x="2530475" y="4397375"/>
          <p14:tracePt t="102411" x="2514600" y="4397375"/>
          <p14:tracePt t="102427" x="2498725" y="4397375"/>
          <p14:tracePt t="102444" x="2479675" y="4397375"/>
          <p14:tracePt t="102460" x="2463800" y="4394200"/>
          <p14:tracePt t="102477" x="2438400" y="4378325"/>
          <p14:tracePt t="102494" x="2397125" y="4346575"/>
          <p14:tracePt t="102510" x="2378075" y="4314825"/>
          <p14:tracePt t="102527" x="2352675" y="4298950"/>
          <p14:tracePt t="102544" x="2317750" y="4279900"/>
          <p14:tracePt t="102561" x="2295525" y="4270375"/>
          <p14:tracePt t="102577" x="2279650" y="4264025"/>
          <p14:tracePt t="102594" x="2238375" y="4251325"/>
          <p14:tracePt t="102610" x="2216150" y="4251325"/>
          <p14:tracePt t="102627" x="2206625" y="4251325"/>
          <p14:tracePt t="102643" x="2174875" y="4251325"/>
          <p14:tracePt t="102660" x="2146300" y="4251325"/>
          <p14:tracePt t="102677" x="2124075" y="4251325"/>
          <p14:tracePt t="102694" x="2082800" y="4251325"/>
          <p14:tracePt t="102711" x="2060575" y="4251325"/>
          <p14:tracePt t="102727" x="2032000" y="4251325"/>
          <p14:tracePt t="102743" x="2000250" y="4251325"/>
          <p14:tracePt t="102760" x="1968500" y="4251325"/>
          <p14:tracePt t="102777" x="1949450" y="4251325"/>
          <p14:tracePt t="102793" x="1908175" y="4251325"/>
          <p14:tracePt t="102810" x="1885950" y="4251325"/>
          <p14:tracePt t="102827" x="1863725" y="4251325"/>
          <p14:tracePt t="102843" x="1844675" y="4251325"/>
          <p14:tracePt t="102860" x="1816100" y="4251325"/>
          <p14:tracePt t="102877" x="1793875" y="4251325"/>
          <p14:tracePt t="102893" x="1771650" y="4251325"/>
          <p14:tracePt t="102910" x="1755775" y="4251325"/>
          <p14:tracePt t="102927" x="1746250" y="4248150"/>
          <p14:tracePt t="102944" x="1727200" y="4232275"/>
          <p14:tracePt t="102961" x="1711325" y="4222750"/>
          <p14:tracePt t="102977" x="1701800" y="4213225"/>
          <p14:tracePt t="102993" x="1685925" y="4200525"/>
          <p14:tracePt t="103010" x="1676400" y="4200525"/>
          <p14:tracePt t="103027" x="1660525" y="4200525"/>
          <p14:tracePt t="103043" x="1647825" y="4200525"/>
          <p14:tracePt t="103060" x="1638300" y="4200525"/>
          <p14:tracePt t="103077" x="1628775" y="4200525"/>
          <p14:tracePt t="103093" x="1606550" y="4200525"/>
          <p14:tracePt t="103110" x="1597025" y="4200525"/>
          <p14:tracePt t="103127" x="1587500" y="4200525"/>
          <p14:tracePt t="103143" x="1571625" y="4200525"/>
          <p14:tracePt t="103161" x="1562100" y="4200525"/>
          <p14:tracePt t="103177" x="1558925" y="4200525"/>
          <p14:tracePt t="103194" x="1543050" y="4200525"/>
          <p14:tracePt t="103210" x="1533525" y="4200525"/>
          <p14:tracePt t="103227" x="1527175" y="4200525"/>
          <p14:tracePt t="103244" x="1517650" y="4200525"/>
          <p14:tracePt t="103351" x="1508125" y="4200525"/>
          <p14:tracePt t="103358" x="1504950" y="4200525"/>
          <p14:tracePt t="103386" x="1498600" y="4200525"/>
          <p14:tracePt t="104201" x="1501775" y="4200525"/>
          <p14:tracePt t="104208" x="1511300" y="4200525"/>
          <p14:tracePt t="104226" x="1498600" y="4200525"/>
          <p14:tracePt t="105336" x="1533525" y="4206875"/>
          <p14:tracePt t="105343" x="1590675" y="4206875"/>
          <p14:tracePt t="105360" x="1676400" y="4219575"/>
          <p14:tracePt t="105376" x="1787525" y="4241800"/>
          <p14:tracePt t="105393" x="1882775" y="4257675"/>
          <p14:tracePt t="105410" x="2003425" y="4283075"/>
          <p14:tracePt t="105443" x="2320925" y="4337050"/>
          <p14:tracePt t="105477" x="2463800" y="4356100"/>
          <p14:tracePt t="105494" x="2495550" y="4362450"/>
          <p14:tracePt t="105510" x="2524125" y="4375150"/>
          <p14:tracePt t="105526" x="2559050" y="4391025"/>
          <p14:tracePt t="105543" x="2590800" y="4391025"/>
          <p14:tracePt t="105560" x="2613025" y="4397375"/>
          <p14:tracePt t="105577" x="2651125" y="4397375"/>
          <p14:tracePt t="105594" x="2667000" y="4397375"/>
          <p14:tracePt t="105598" x="2673350" y="4397375"/>
          <p14:tracePt t="105610" x="2676525" y="4397375"/>
          <p14:tracePt t="105627" x="2705100" y="4397375"/>
          <p14:tracePt t="105643" x="2720975" y="4397375"/>
          <p14:tracePt t="105660" x="2749550" y="4397375"/>
          <p14:tracePt t="105676" x="2803525" y="4403725"/>
          <p14:tracePt t="105693" x="2841625" y="4416425"/>
          <p14:tracePt t="105710" x="2886075" y="4416425"/>
          <p14:tracePt t="105726" x="2917825" y="4422775"/>
          <p14:tracePt t="105743" x="2949575" y="4422775"/>
          <p14:tracePt t="105760" x="2965450" y="4422775"/>
          <p14:tracePt t="105776" x="2997200" y="4422775"/>
          <p14:tracePt t="105793" x="3006725" y="4422775"/>
          <p14:tracePt t="105810" x="3022600" y="4422775"/>
          <p14:tracePt t="105826" x="3060700" y="4422775"/>
          <p14:tracePt t="105843" x="3082925" y="4422775"/>
          <p14:tracePt t="105861" x="3114675" y="4429125"/>
          <p14:tracePt t="105877" x="3168650" y="4429125"/>
          <p14:tracePt t="105894" x="3206750" y="4429125"/>
          <p14:tracePt t="105910" x="3251200" y="4435475"/>
          <p14:tracePt t="105926" x="3365500" y="4435475"/>
          <p14:tracePt t="105943" x="3435350" y="4435475"/>
          <p14:tracePt t="105960" x="3495675" y="4441825"/>
          <p14:tracePt t="105976" x="3565525" y="4441825"/>
          <p14:tracePt t="105993" x="3587750" y="4441825"/>
          <p14:tracePt t="106010" x="3616325" y="4441825"/>
          <p14:tracePt t="106027" x="3657600" y="4432300"/>
          <p14:tracePt t="106043" x="3686175" y="4432300"/>
          <p14:tracePt t="106060" x="3708400" y="4432300"/>
          <p14:tracePt t="106076" x="3743325" y="4432300"/>
          <p14:tracePt t="106093" x="3752850" y="4432300"/>
          <p14:tracePt t="106110" x="3762375" y="4432300"/>
          <p14:tracePt t="106126" x="3771900" y="4432300"/>
          <p14:tracePt t="106161" x="3771900" y="4429125"/>
          <p14:tracePt t="106176" x="3771900" y="4422775"/>
          <p14:tracePt t="106193" x="3771900" y="4410075"/>
          <p14:tracePt t="106248" x="3771900" y="4403725"/>
          <p14:tracePt t="106270" x="3771900" y="4397375"/>
          <p14:tracePt t="106298" x="3771900" y="4394200"/>
          <p14:tracePt t="106305" x="3771900" y="4387850"/>
          <p14:tracePt t="106319" x="3771900" y="4384675"/>
          <p14:tracePt t="106326" x="3771900" y="4378325"/>
          <p14:tracePt t="106355" x="3771900" y="4375150"/>
          <p14:tracePt t="106440" x="3771900" y="4362450"/>
          <p14:tracePt t="106461" x="3771900" y="4359275"/>
          <p14:tracePt t="106476" x="3771900" y="4352925"/>
          <p14:tracePt t="106549" x="3765550" y="4352925"/>
          <p14:tracePt t="106562" x="3762375" y="4352925"/>
          <p14:tracePt t="106570" x="3756025" y="4352925"/>
          <p14:tracePt t="106576" x="3752850" y="4352925"/>
          <p14:tracePt t="106593" x="3743325" y="4352925"/>
          <p14:tracePt t="106611" x="3721100" y="4352925"/>
          <p14:tracePt t="106626" x="3711575" y="4356100"/>
          <p14:tracePt t="106643" x="3702050" y="4356100"/>
          <p14:tracePt t="106661" x="3686175" y="4371975"/>
          <p14:tracePt t="108467" x="3702050" y="4378325"/>
          <p14:tracePt t="108474" x="3721100" y="4384675"/>
          <p14:tracePt t="108481" x="3746500" y="4391025"/>
          <p14:tracePt t="108493" x="3765550" y="4391025"/>
          <p14:tracePt t="108509" x="3822700" y="4410075"/>
          <p14:tracePt t="108526" x="3860800" y="4422775"/>
          <p14:tracePt t="108560" x="4016375" y="4435475"/>
          <p14:tracePt t="108593" x="4146550" y="4435475"/>
          <p14:tracePt t="108609" x="4232275" y="4435475"/>
          <p14:tracePt t="108626" x="4292600" y="4435475"/>
          <p14:tracePt t="108643" x="4346575" y="4425950"/>
          <p14:tracePt t="108660" x="4419600" y="4425950"/>
          <p14:tracePt t="108677" x="4454525" y="4425950"/>
          <p14:tracePt t="108694" x="4498975" y="4425950"/>
          <p14:tracePt t="108710" x="4552950" y="4425950"/>
          <p14:tracePt t="108727" x="4575175" y="4425950"/>
          <p14:tracePt t="108743" x="4603750" y="4425950"/>
          <p14:tracePt t="108759" x="4632325" y="4425950"/>
          <p14:tracePt t="108776" x="4654550" y="4425950"/>
          <p14:tracePt t="108793" x="4667250" y="4425950"/>
          <p14:tracePt t="108810" x="4708525" y="4425950"/>
          <p14:tracePt t="108827" x="4740275" y="4419600"/>
          <p14:tracePt t="108845" x="4787900" y="4413250"/>
          <p14:tracePt t="108860" x="4810125" y="4406900"/>
          <p14:tracePt t="108876" x="4838700" y="4400550"/>
          <p14:tracePt t="108893" x="4854575" y="4391025"/>
          <p14:tracePt t="108909" x="4883150" y="4375150"/>
          <p14:tracePt t="108926" x="4899025" y="4362450"/>
          <p14:tracePt t="108944" x="4927600" y="4346575"/>
          <p14:tracePt t="108960" x="4949825" y="4343400"/>
          <p14:tracePt t="108977" x="4959350" y="4337050"/>
          <p14:tracePt t="108994" x="4978400" y="4337050"/>
          <p14:tracePt t="109010" x="4994275" y="4337050"/>
          <p14:tracePt t="109027" x="4997450" y="4337050"/>
          <p14:tracePt t="109059" x="5003800" y="4337050"/>
          <p14:tracePt t="109088" x="5010150" y="4337050"/>
          <p14:tracePt t="109096" x="5013325" y="4337050"/>
          <p14:tracePt t="109116" x="5019675" y="4337050"/>
          <p14:tracePt t="110464" x="5003800" y="4337050"/>
          <p14:tracePt t="110471" x="4978400" y="4337050"/>
          <p14:tracePt t="110478" x="4953000" y="4337050"/>
          <p14:tracePt t="110493" x="4918075" y="4340225"/>
          <p14:tracePt t="110510" x="4857750" y="4340225"/>
          <p14:tracePt t="110526" x="4797425" y="4346575"/>
          <p14:tracePt t="110542" x="4718050" y="4346575"/>
          <p14:tracePt t="110576" x="4597400" y="4352925"/>
          <p14:tracePt t="110609" x="4473575" y="4352925"/>
          <p14:tracePt t="110626" x="4429125" y="4359275"/>
          <p14:tracePt t="110643" x="4365625" y="4375150"/>
          <p14:tracePt t="110659" x="4321175" y="4381500"/>
          <p14:tracePt t="110676" x="4260850" y="4387850"/>
          <p14:tracePt t="110693" x="4191000" y="4400550"/>
          <p14:tracePt t="110709" x="4146550" y="4400550"/>
          <p14:tracePt t="110727" x="4102100" y="4400550"/>
          <p14:tracePt t="110743" x="4041775" y="4400550"/>
          <p14:tracePt t="110759" x="4003675" y="4400550"/>
          <p14:tracePt t="110776" x="3959225" y="4400550"/>
          <p14:tracePt t="110793" x="3898900" y="4400550"/>
          <p14:tracePt t="110809" x="3851275" y="4413250"/>
          <p14:tracePt t="110826" x="3829050" y="4413250"/>
          <p14:tracePt t="110842" x="3790950" y="4419600"/>
          <p14:tracePt t="110859" x="3778250" y="4419600"/>
          <p14:tracePt t="110877" x="3768725" y="4419600"/>
          <p14:tracePt t="110893" x="3756025" y="4419600"/>
          <p14:tracePt t="110910" x="3740150" y="4419600"/>
          <p14:tracePt t="110926" x="3733800" y="4419600"/>
          <p14:tracePt t="110943" x="3724275" y="4419600"/>
          <p14:tracePt t="110959" x="3721100" y="4419600"/>
          <p14:tracePt t="110977" x="3714750" y="4419600"/>
          <p14:tracePt t="110992" x="3711575" y="4419600"/>
          <p14:tracePt t="111036" x="3705225" y="4419600"/>
          <p14:tracePt t="111049" x="3695700" y="4419600"/>
          <p14:tracePt t="111071" x="3695700" y="4416425"/>
          <p14:tracePt t="111085" x="3695700" y="4413250"/>
          <p14:tracePt t="111114" x="3695700" y="4406900"/>
          <p14:tracePt t="111157" x="3695700" y="4397375"/>
          <p14:tracePt t="111171" x="3695700" y="4391025"/>
          <p14:tracePt t="111185" x="3695700" y="4387850"/>
          <p14:tracePt t="111199" x="3695700" y="4381500"/>
          <p14:tracePt t="111228" x="3695700" y="4378325"/>
          <p14:tracePt t="111250" x="3695700" y="4371975"/>
          <p14:tracePt t="111256" x="3695700" y="4368800"/>
          <p14:tracePt t="111270" x="3695700" y="4362450"/>
          <p14:tracePt t="111278" x="3695700" y="4359275"/>
          <p14:tracePt t="111293" x="3695700" y="4349750"/>
          <p14:tracePt t="111310" x="3689350" y="4343400"/>
          <p14:tracePt t="111326" x="3689350" y="4340225"/>
          <p14:tracePt t="122339" x="3711575" y="4340225"/>
          <p14:tracePt t="122346" x="3736975" y="4340225"/>
          <p14:tracePt t="122360" x="3803650" y="4340225"/>
          <p14:tracePt t="122376" x="3867150" y="4340225"/>
          <p14:tracePt t="122392" x="3927475" y="4340225"/>
          <p14:tracePt t="122409" x="4019550" y="4340225"/>
          <p14:tracePt t="122425" x="4073525" y="4343400"/>
          <p14:tracePt t="122459" x="4235450" y="4343400"/>
          <p14:tracePt t="122492" x="4324350" y="4356100"/>
          <p14:tracePt t="122509" x="4365625" y="4356100"/>
          <p14:tracePt t="122526" x="4381500" y="4359275"/>
          <p14:tracePt t="122542" x="4391025" y="4365625"/>
          <p14:tracePt t="122559" x="4410075" y="4371975"/>
          <p14:tracePt t="122575" x="4425950" y="4375150"/>
          <p14:tracePt t="122591" x="4445000" y="4394200"/>
          <p14:tracePt t="122609" x="4479925" y="4403725"/>
          <p14:tracePt t="122625" x="4502150" y="4410075"/>
          <p14:tracePt t="122642" x="4530725" y="4416425"/>
          <p14:tracePt t="122659" x="4552950" y="4422775"/>
          <p14:tracePt t="122675" x="4568825" y="4422775"/>
          <p14:tracePt t="122692" x="4581525" y="4425950"/>
          <p14:tracePt t="122709" x="4606925" y="4425950"/>
          <p14:tracePt t="122725" x="4616450" y="4425950"/>
          <p14:tracePt t="122741" x="4638675" y="4425950"/>
          <p14:tracePt t="122759" x="4654550" y="4425950"/>
          <p14:tracePt t="122776" x="4670425" y="4425950"/>
          <p14:tracePt t="122792" x="4683125" y="4425950"/>
          <p14:tracePt t="122809" x="4699000" y="4419600"/>
          <p14:tracePt t="122825" x="4708525" y="4410075"/>
          <p14:tracePt t="122841" x="4718050" y="4400550"/>
          <p14:tracePt t="122859" x="4740275" y="4391025"/>
          <p14:tracePt t="122874" x="4749800" y="4391025"/>
          <p14:tracePt t="122892" x="4759325" y="4391025"/>
          <p14:tracePt t="122909" x="4762500" y="4391025"/>
          <p14:tracePt t="122967" x="4768850" y="4391025"/>
          <p14:tracePt t="122988" x="4778375" y="4391025"/>
          <p14:tracePt t="123018" x="4784725" y="4384675"/>
          <p14:tracePt t="123025" x="4784725" y="4381500"/>
          <p14:tracePt t="123042" x="4784725" y="4375150"/>
          <p14:tracePt t="123059" x="4784725" y="4371975"/>
          <p14:tracePt t="123075" x="4784725" y="4365625"/>
          <p14:tracePt t="127241" x="4794250" y="4365625"/>
          <p14:tracePt t="127249" x="4803775" y="4365625"/>
          <p14:tracePt t="127257" x="4816475" y="4365625"/>
          <p14:tracePt t="127274" x="4826000" y="4365625"/>
          <p14:tracePt t="127291" x="4845050" y="4368800"/>
          <p14:tracePt t="127307" x="4854575" y="4368800"/>
          <p14:tracePt t="127341" x="4870450" y="4368800"/>
          <p14:tracePt t="127376" x="4895850" y="4368800"/>
          <p14:tracePt t="127391" x="4905375" y="4368800"/>
          <p14:tracePt t="127424" x="4914900" y="4368800"/>
          <p14:tracePt t="127441" x="4933950" y="4371975"/>
          <p14:tracePt t="127458" x="4949825" y="4384675"/>
          <p14:tracePt t="127476" x="5013325" y="4403725"/>
          <p14:tracePt t="127492" x="5080000" y="4425950"/>
          <p14:tracePt t="127508" x="5149850" y="4432300"/>
          <p14:tracePt t="127525" x="5337175" y="4448175"/>
          <p14:tracePt t="127541" x="5499100" y="4457700"/>
          <p14:tracePt t="127557" x="5680075" y="4467225"/>
          <p14:tracePt t="127574" x="5876925" y="4486275"/>
          <p14:tracePt t="127591" x="6096000" y="4511675"/>
          <p14:tracePt t="127608" x="6226175" y="4527550"/>
          <p14:tracePt t="127625" x="6350000" y="4549775"/>
          <p14:tracePt t="127642" x="6403975" y="4565650"/>
          <p14:tracePt t="127658" x="6448425" y="4565650"/>
          <p14:tracePt t="127675" x="6502400" y="4565650"/>
          <p14:tracePt t="127691" x="6534150" y="4562475"/>
          <p14:tracePt t="127707" x="6562725" y="4556125"/>
          <p14:tracePt t="127725" x="6591300" y="4546600"/>
          <p14:tracePt t="127742" x="6600825" y="4546600"/>
          <p14:tracePt t="127758" x="6616700" y="4546600"/>
          <p14:tracePt t="127775" x="6619875" y="4546600"/>
          <p14:tracePt t="127883" x="6626225" y="4546600"/>
          <p14:tracePt t="127891" x="6629400" y="4546600"/>
          <p14:tracePt t="127908" x="6638925" y="4533900"/>
          <p14:tracePt t="127926" x="6683375" y="4498975"/>
          <p14:tracePt t="127941" x="6727825" y="4473575"/>
          <p14:tracePt t="127958" x="6765925" y="4441825"/>
          <p14:tracePt t="127974" x="6842125" y="4400550"/>
          <p14:tracePt t="127991" x="6908800" y="4371975"/>
          <p14:tracePt t="128007" x="6972300" y="4356100"/>
          <p14:tracePt t="128025" x="7054850" y="4330700"/>
          <p14:tracePt t="128041" x="7092950" y="4318000"/>
          <p14:tracePt t="128057" x="7108825" y="4308475"/>
          <p14:tracePt t="128075" x="7131050" y="4302125"/>
          <p14:tracePt t="128091" x="7134225" y="4302125"/>
          <p14:tracePt t="128318" x="7127875" y="4302125"/>
          <p14:tracePt t="128325" x="7115175" y="4302125"/>
          <p14:tracePt t="128341" x="7086600" y="4305300"/>
          <p14:tracePt t="128358" x="7064375" y="4305300"/>
          <p14:tracePt t="128375" x="7023100" y="4311650"/>
          <p14:tracePt t="128391" x="7000875" y="4311650"/>
          <p14:tracePt t="128408" x="6972300" y="4311650"/>
          <p14:tracePt t="128424" x="6924675" y="4318000"/>
          <p14:tracePt t="128441" x="6886575" y="4324350"/>
          <p14:tracePt t="128458" x="6823075" y="4346575"/>
          <p14:tracePt t="128475" x="6740525" y="4359275"/>
          <p14:tracePt t="128491" x="6696075" y="4371975"/>
          <p14:tracePt t="128507" x="6651625" y="4378325"/>
          <p14:tracePt t="128524" x="6619875" y="4384675"/>
          <p14:tracePt t="128541" x="6588125" y="4384675"/>
          <p14:tracePt t="128558" x="6572250" y="4391025"/>
          <p14:tracePt t="128575" x="6540500" y="4397375"/>
          <p14:tracePt t="128592" x="6524625" y="4400550"/>
          <p14:tracePt t="128608" x="6508750" y="4406900"/>
          <p14:tracePt t="128624" x="6489700" y="4406900"/>
          <p14:tracePt t="128640" x="6480175" y="4406900"/>
          <p14:tracePt t="128657" x="6467475" y="4406900"/>
          <p14:tracePt t="128674" x="6454775" y="4406900"/>
          <p14:tracePt t="128691" x="6438900" y="4406900"/>
          <p14:tracePt t="128708" x="6423025" y="4406900"/>
          <p14:tracePt t="128725" x="6353175" y="4406900"/>
          <p14:tracePt t="128741" x="6276975" y="4406900"/>
          <p14:tracePt t="128758" x="6194425" y="4406900"/>
          <p14:tracePt t="128774" x="6099175" y="4406900"/>
          <p14:tracePt t="128790" x="6048375" y="4406900"/>
          <p14:tracePt t="128807" x="5984875" y="4413250"/>
          <p14:tracePt t="128824" x="5892800" y="4413250"/>
          <p14:tracePt t="128841" x="5829300" y="4419600"/>
          <p14:tracePt t="128857" x="5784850" y="4425950"/>
          <p14:tracePt t="128874" x="5721350" y="4445000"/>
          <p14:tracePt t="128891" x="5667375" y="4457700"/>
          <p14:tracePt t="128908" x="5622925" y="4457700"/>
          <p14:tracePt t="128924" x="5546725" y="4464050"/>
          <p14:tracePt t="128941" x="5495925" y="4464050"/>
          <p14:tracePt t="128958" x="5457825" y="4464050"/>
          <p14:tracePt t="128975" x="5419725" y="4464050"/>
          <p14:tracePt t="128991" x="5403850" y="4464050"/>
          <p14:tracePt t="129008" x="5387975" y="4464050"/>
          <p14:tracePt t="129024" x="5372100" y="4464050"/>
          <p14:tracePt t="129041" x="5362575" y="4464050"/>
          <p14:tracePt t="129082" x="5359400" y="4464050"/>
          <p14:tracePt t="129112" x="5359400" y="4454525"/>
          <p14:tracePt t="129118" x="5359400" y="4448175"/>
          <p14:tracePt t="129125" x="5359400" y="4441825"/>
          <p14:tracePt t="129141" x="5359400" y="4438650"/>
          <p14:tracePt t="129158" x="5359400" y="4432300"/>
          <p14:tracePt t="129174" x="5365750" y="4419600"/>
          <p14:tracePt t="129191" x="5375275" y="4413250"/>
          <p14:tracePt t="129207" x="5378450" y="4413250"/>
          <p14:tracePt t="129241" x="5384800" y="4413250"/>
          <p14:tracePt t="129258" x="5384800" y="4410075"/>
          <p14:tracePt t="129275" x="5400675" y="4403725"/>
          <p14:tracePt t="129291" x="5410200" y="4400550"/>
          <p14:tracePt t="129309" x="5422900" y="4384675"/>
          <p14:tracePt t="129324" x="5432425" y="4375150"/>
          <p14:tracePt t="129340" x="5438775" y="4375150"/>
          <p14:tracePt t="129418" x="5448300" y="4365625"/>
          <p14:tracePt t="129425" x="5454650" y="4365625"/>
          <p14:tracePt t="129441" x="5464175" y="4365625"/>
          <p14:tracePt t="129459" x="5470525" y="4365625"/>
          <p14:tracePt t="129546" x="5473700" y="4365625"/>
          <p14:tracePt t="129553" x="5480050" y="4365625"/>
          <p14:tracePt t="129562" x="5483225" y="4365625"/>
          <p14:tracePt t="129575" x="5499100" y="4365625"/>
          <p14:tracePt t="129591" x="5508625" y="4359275"/>
          <p14:tracePt t="129608" x="5540375" y="4359275"/>
          <p14:tracePt t="129624" x="5568950" y="4359275"/>
          <p14:tracePt t="129640" x="5591175" y="4359275"/>
          <p14:tracePt t="129659" x="5661025" y="4359275"/>
          <p14:tracePt t="129675" x="5737225" y="4378325"/>
          <p14:tracePt t="129691" x="5842000" y="4394200"/>
          <p14:tracePt t="129709" x="5943600" y="4410075"/>
          <p14:tracePt t="129725" x="6003925" y="4410075"/>
          <p14:tracePt t="129741" x="6061075" y="4410075"/>
          <p14:tracePt t="129757" x="6115050" y="4410075"/>
          <p14:tracePt t="129774" x="6162675" y="4394200"/>
          <p14:tracePt t="129791" x="6194425" y="4375150"/>
          <p14:tracePt t="129809" x="6235700" y="4359275"/>
          <p14:tracePt t="129825" x="6257925" y="4352925"/>
          <p14:tracePt t="129841" x="6280150" y="4352925"/>
          <p14:tracePt t="129859" x="6343650" y="4352925"/>
          <p14:tracePt t="129875" x="6388100" y="4352925"/>
          <p14:tracePt t="129891" x="6448425" y="4346575"/>
          <p14:tracePt t="129908" x="6534150" y="4337050"/>
          <p14:tracePt t="129924" x="6588125" y="4324350"/>
          <p14:tracePt t="129941" x="6632575" y="4311650"/>
          <p14:tracePt t="129958" x="6689725" y="4305300"/>
          <p14:tracePt t="129975" x="6711950" y="4298950"/>
          <p14:tracePt t="129991" x="6727825" y="4298950"/>
          <p14:tracePt t="130008" x="6759575" y="4283075"/>
          <p14:tracePt t="130024" x="6775450" y="4276725"/>
          <p14:tracePt t="130041" x="6784975" y="4276725"/>
          <p14:tracePt t="130058" x="6807200" y="4276725"/>
          <p14:tracePt t="130074" x="6816725" y="4276725"/>
          <p14:tracePt t="130091" x="6826250" y="4276725"/>
          <p14:tracePt t="130108" x="6835775" y="4276725"/>
          <p14:tracePt t="130125" x="6851650" y="4276725"/>
          <p14:tracePt t="130141" x="6854825" y="4276725"/>
          <p14:tracePt t="130158" x="6870700" y="4276725"/>
          <p14:tracePt t="130174" x="6880225" y="4286250"/>
          <p14:tracePt t="130191" x="6896100" y="4289425"/>
          <p14:tracePt t="130208" x="6896100" y="4295775"/>
          <p14:tracePt t="130224" x="6899275" y="4298950"/>
          <p14:tracePt t="130241" x="6905625" y="4305300"/>
          <p14:tracePt t="130258" x="6905625" y="4318000"/>
          <p14:tracePt t="130275" x="6908800" y="4330700"/>
          <p14:tracePt t="130291" x="6915150" y="4340225"/>
          <p14:tracePt t="130308" x="6915150" y="4352925"/>
          <p14:tracePt t="130324" x="6915150" y="4368800"/>
          <p14:tracePt t="130340" x="6915150" y="4378325"/>
          <p14:tracePt t="130358" x="6911975" y="4378325"/>
          <p14:tracePt t="130374" x="6902450" y="4378325"/>
          <p14:tracePt t="130391" x="6889750" y="4378325"/>
          <p14:tracePt t="130408" x="6873875" y="4378325"/>
          <p14:tracePt t="130424" x="6864350" y="4378325"/>
          <p14:tracePt t="130441" x="6848475" y="4378325"/>
          <p14:tracePt t="130458" x="6807200" y="4378325"/>
          <p14:tracePt t="130474" x="6778625" y="4378325"/>
          <p14:tracePt t="130490" x="6743700" y="4378325"/>
          <p14:tracePt t="130508" x="6680200" y="4378325"/>
          <p14:tracePt t="130524" x="6635750" y="4378325"/>
          <p14:tracePt t="130541" x="6591300" y="4378325"/>
          <p14:tracePt t="130558" x="6530975" y="4378325"/>
          <p14:tracePt t="130574" x="6492875" y="4375150"/>
          <p14:tracePt t="130591" x="6448425" y="4368800"/>
          <p14:tracePt t="130607" x="6362700" y="4362450"/>
          <p14:tracePt t="130624" x="6283325" y="4362450"/>
          <p14:tracePt t="130640" x="6223000" y="4362450"/>
          <p14:tracePt t="130658" x="6143625" y="4362450"/>
          <p14:tracePt t="130675" x="6099175" y="4362450"/>
          <p14:tracePt t="130691" x="6076950" y="4365625"/>
          <p14:tracePt t="130708" x="6022975" y="4365625"/>
          <p14:tracePt t="130724" x="5978525" y="4365625"/>
          <p14:tracePt t="130741" x="5934075" y="4365625"/>
          <p14:tracePt t="130758" x="5873750" y="4365625"/>
          <p14:tracePt t="130774" x="5835650" y="4365625"/>
          <p14:tracePt t="130790" x="5791200" y="4365625"/>
          <p14:tracePt t="130808" x="5753100" y="4365625"/>
          <p14:tracePt t="130825" x="5730875" y="4365625"/>
          <p14:tracePt t="130842" x="5715000" y="4368800"/>
          <p14:tracePt t="130858" x="5673725" y="4368800"/>
          <p14:tracePt t="130874" x="5651500" y="4368800"/>
          <p14:tracePt t="130891" x="5629275" y="4368800"/>
          <p14:tracePt t="130907" x="5607050" y="4368800"/>
          <p14:tracePt t="130924" x="5597525" y="4368800"/>
          <p14:tracePt t="130941" x="5584825" y="4375150"/>
          <p14:tracePt t="130957" x="5568950" y="4375150"/>
          <p14:tracePt t="130975" x="5559425" y="4375150"/>
          <p14:tracePt t="130991" x="5553075" y="4375150"/>
          <p14:tracePt t="131007" x="5534025" y="4375150"/>
          <p14:tracePt t="131024" x="5524500" y="4375150"/>
          <p14:tracePt t="131143" x="5518150" y="4375150"/>
          <p14:tracePt t="131179" x="5514975" y="4375150"/>
          <p14:tracePt t="131400" x="5534025" y="4375150"/>
          <p14:tracePt t="131407" x="5543550" y="4375150"/>
          <p14:tracePt t="131414" x="5556250" y="4375150"/>
          <p14:tracePt t="131424" x="5565775" y="4375150"/>
          <p14:tracePt t="131457" x="5616575" y="4375150"/>
          <p14:tracePt t="131491" x="5641975" y="4375150"/>
          <p14:tracePt t="131507" x="5651500" y="4378325"/>
          <p14:tracePt t="131525" x="5654675" y="4378325"/>
          <p14:tracePt t="131557" x="5661025" y="4378325"/>
          <p14:tracePt t="131573" x="5670550" y="4378325"/>
          <p14:tracePt t="131591" x="5686425" y="4378325"/>
          <p14:tracePt t="131607" x="5699125" y="4378325"/>
          <p14:tracePt t="131624" x="5715000" y="4378325"/>
          <p14:tracePt t="131641" x="5724525" y="4378325"/>
          <p14:tracePt t="131657" x="5746750" y="4378325"/>
          <p14:tracePt t="131674" x="5756275" y="4378325"/>
          <p14:tracePt t="131691" x="5765800" y="4378325"/>
          <p14:tracePt t="131707" x="5791200" y="4378325"/>
          <p14:tracePt t="131724" x="5819775" y="4378325"/>
          <p14:tracePt t="131742" x="5867400" y="4378325"/>
          <p14:tracePt t="131757" x="5889625" y="4378325"/>
          <p14:tracePt t="131774" x="5918200" y="4378325"/>
          <p14:tracePt t="131792" x="5953125" y="4371975"/>
          <p14:tracePt t="131808" x="5984875" y="4359275"/>
          <p14:tracePt t="131824" x="6007100" y="4340225"/>
          <p14:tracePt t="131841" x="6038850" y="4327525"/>
          <p14:tracePt t="131857" x="6073775" y="4311650"/>
          <p14:tracePt t="131874" x="6105525" y="4298950"/>
          <p14:tracePt t="131892" x="6130925" y="4292600"/>
          <p14:tracePt t="131907" x="6146800" y="4292600"/>
          <p14:tracePt t="131924" x="6156325" y="4292600"/>
          <p14:tracePt t="131941" x="6172200" y="4292600"/>
          <p14:tracePt t="131958" x="6181725" y="4292600"/>
          <p14:tracePt t="131974" x="6203950" y="4292600"/>
          <p14:tracePt t="131991" x="6226175" y="4292600"/>
          <p14:tracePt t="132007" x="6289675" y="4279900"/>
          <p14:tracePt t="132024" x="6318250" y="4279900"/>
          <p14:tracePt t="132042" x="6350000" y="4279900"/>
          <p14:tracePt t="132058" x="6359525" y="4279900"/>
          <p14:tracePt t="132074" x="6375400" y="4279900"/>
          <p14:tracePt t="132091" x="6394450" y="4279900"/>
          <p14:tracePt t="132107" x="6426200" y="4279900"/>
          <p14:tracePt t="132124" x="6448425" y="4279900"/>
          <p14:tracePt t="132142" x="6502400" y="4289425"/>
          <p14:tracePt t="132158" x="6527800" y="4295775"/>
          <p14:tracePt t="132174" x="6556375" y="4295775"/>
          <p14:tracePt t="132192" x="6569075" y="4295775"/>
          <p14:tracePt t="132208" x="6578600" y="4295775"/>
          <p14:tracePt t="132224" x="6594475" y="4295775"/>
          <p14:tracePt t="132241" x="6610350" y="4302125"/>
          <p14:tracePt t="132257" x="6626225" y="4305300"/>
          <p14:tracePt t="132274" x="6654800" y="4311650"/>
          <p14:tracePt t="132291" x="6689725" y="4318000"/>
          <p14:tracePt t="132308" x="6705600" y="4324350"/>
          <p14:tracePt t="132324" x="6715125" y="4324350"/>
          <p14:tracePt t="132342" x="6727825" y="4324350"/>
          <p14:tracePt t="132357" x="6737350" y="4324350"/>
          <p14:tracePt t="132374" x="6753225" y="4324350"/>
          <p14:tracePt t="132391" x="6762750" y="4324350"/>
          <p14:tracePt t="132407" x="6772275" y="4324350"/>
          <p14:tracePt t="132423" x="6781800" y="4324350"/>
          <p14:tracePt t="132441" x="6804025" y="4324350"/>
          <p14:tracePt t="132457" x="6807200" y="4324350"/>
          <p14:tracePt t="132493" x="6813550" y="4324350"/>
          <p14:tracePt t="132507" x="6813550" y="4321175"/>
          <p14:tracePt t="132527" x="6816725" y="4321175"/>
          <p14:tracePt t="132541" x="6823075" y="4321175"/>
          <p14:tracePt t="132557" x="6826250" y="4321175"/>
          <p14:tracePt t="132642" x="6819900" y="4321175"/>
          <p14:tracePt t="132650" x="6816725" y="4321175"/>
          <p14:tracePt t="132657" x="6810375" y="4321175"/>
          <p14:tracePt t="132674" x="6797675" y="4321175"/>
          <p14:tracePt t="132691" x="6781800" y="4321175"/>
          <p14:tracePt t="132707" x="6772275" y="4321175"/>
          <p14:tracePt t="132724" x="6762750" y="4321175"/>
          <p14:tracePt t="132742" x="6734175" y="4324350"/>
          <p14:tracePt t="132758" x="6711950" y="4330700"/>
          <p14:tracePt t="132774" x="6667500" y="4330700"/>
          <p14:tracePt t="132791" x="6604000" y="4349750"/>
          <p14:tracePt t="132807" x="6581775" y="4356100"/>
          <p14:tracePt t="132824" x="6556375" y="4362450"/>
          <p14:tracePt t="132841" x="6543675" y="4362450"/>
          <p14:tracePt t="132857" x="6534150" y="4368800"/>
          <p14:tracePt t="132874" x="6524625" y="4368800"/>
          <p14:tracePt t="132891" x="6486525" y="4368800"/>
          <p14:tracePt t="132907" x="6454775" y="4368800"/>
          <p14:tracePt t="132924" x="6432550" y="4368800"/>
          <p14:tracePt t="132941" x="6413500" y="4368800"/>
          <p14:tracePt t="132957" x="6397625" y="4368800"/>
          <p14:tracePt t="132974" x="6388100" y="4368800"/>
          <p14:tracePt t="132991" x="6350000" y="4368800"/>
          <p14:tracePt t="133007" x="6327775" y="4368800"/>
          <p14:tracePt t="133024" x="6289675" y="4368800"/>
          <p14:tracePt t="133041" x="6242050" y="4368800"/>
          <p14:tracePt t="133057" x="6213475" y="4368800"/>
          <p14:tracePt t="133074" x="6197600" y="4368800"/>
          <p14:tracePt t="133091" x="6181725" y="4368800"/>
          <p14:tracePt t="133107" x="6165850" y="4368800"/>
          <p14:tracePt t="133124" x="6156325" y="4368800"/>
          <p14:tracePt t="133141" x="6143625" y="4368800"/>
          <p14:tracePt t="133158" x="6134100" y="4368800"/>
          <p14:tracePt t="133174" x="6105525" y="4368800"/>
          <p14:tracePt t="133191" x="6089650" y="4368800"/>
          <p14:tracePt t="133207" x="6080125" y="4368800"/>
          <p14:tracePt t="133223" x="6067425" y="4368800"/>
          <p14:tracePt t="133240" x="6051550" y="4368800"/>
          <p14:tracePt t="133257" x="6042025" y="4368800"/>
          <p14:tracePt t="133274" x="6032500" y="4368800"/>
          <p14:tracePt t="133291" x="6013450" y="4368800"/>
          <p14:tracePt t="133308" x="6000750" y="4368800"/>
          <p14:tracePt t="133324" x="5991225" y="4368800"/>
          <p14:tracePt t="133341" x="5972175" y="4368800"/>
          <p14:tracePt t="133357" x="5962650" y="4368800"/>
          <p14:tracePt t="133391" x="5953125" y="4368800"/>
          <p14:tracePt t="133407" x="5943600" y="4368800"/>
          <p14:tracePt t="133423" x="5934075" y="4368800"/>
          <p14:tracePt t="133441" x="5911850" y="4368800"/>
          <p14:tracePt t="133457" x="5902325" y="4368800"/>
          <p14:tracePt t="133490" x="5899150" y="4368800"/>
          <p14:tracePt t="133507" x="5892800" y="4368800"/>
          <p14:tracePt t="133524" x="5889625" y="4368800"/>
          <p14:tracePt t="133541" x="5867400" y="4368800"/>
          <p14:tracePt t="133557" x="5857875" y="4368800"/>
          <p14:tracePt t="133574" x="5848350" y="4365625"/>
          <p14:tracePt t="133591" x="5845175" y="4365625"/>
          <p14:tracePt t="133633" x="5838825" y="4365625"/>
          <p14:tracePt t="133647" x="5838825" y="4362450"/>
          <p14:tracePt t="133655" x="5835650" y="4356100"/>
          <p14:tracePt t="133661" x="5829300" y="4356100"/>
          <p14:tracePt t="133674" x="5819775" y="4346575"/>
          <p14:tracePt t="133691" x="5803900" y="4333875"/>
          <p14:tracePt t="133708" x="5797550" y="4330700"/>
          <p14:tracePt t="133724" x="5794375" y="4324350"/>
          <p14:tracePt t="133757" x="5794375" y="4321175"/>
          <p14:tracePt t="133776" x="5794375" y="4314825"/>
          <p14:tracePt t="138493" x="5813425" y="4314825"/>
          <p14:tracePt t="138500" x="5838825" y="4314825"/>
          <p14:tracePt t="138508" x="5873750" y="4314825"/>
          <p14:tracePt t="138524" x="5934075" y="4308475"/>
          <p14:tracePt t="138541" x="6019800" y="4292600"/>
          <p14:tracePt t="138557" x="6124575" y="4257675"/>
          <p14:tracePt t="138573" x="6188075" y="4235450"/>
          <p14:tracePt t="138606" x="6296025" y="4200525"/>
          <p14:tracePt t="138640" x="6346825" y="4200525"/>
          <p14:tracePt t="138657" x="6378575" y="4197350"/>
          <p14:tracePt t="138674" x="6407150" y="4197350"/>
          <p14:tracePt t="138678" x="6419850" y="4197350"/>
          <p14:tracePt t="138690" x="6429375" y="4197350"/>
          <p14:tracePt t="138707" x="6470650" y="4191000"/>
          <p14:tracePt t="138723" x="6502400" y="4178300"/>
          <p14:tracePt t="138740" x="6537325" y="4178300"/>
          <p14:tracePt t="138756" x="6584950" y="4178300"/>
          <p14:tracePt t="138774" x="6623050" y="4178300"/>
          <p14:tracePt t="138791" x="6667500" y="4178300"/>
          <p14:tracePt t="138806" x="6737350" y="4178300"/>
          <p14:tracePt t="138824" x="6788150" y="4178300"/>
          <p14:tracePt t="138840" x="6826250" y="4178300"/>
          <p14:tracePt t="138856" x="6889750" y="4178300"/>
          <p14:tracePt t="138873" x="6918325" y="4178300"/>
          <p14:tracePt t="138890" x="6940550" y="4178300"/>
          <p14:tracePt t="138907" x="6978650" y="4178300"/>
          <p14:tracePt t="138924" x="7000875" y="4178300"/>
          <p14:tracePt t="138941" x="7032625" y="4184650"/>
          <p14:tracePt t="138957" x="7080250" y="4197350"/>
          <p14:tracePt t="138973" x="7112000" y="4210050"/>
          <p14:tracePt t="138990" x="7150100" y="4216400"/>
          <p14:tracePt t="139006" x="7213600" y="4229100"/>
          <p14:tracePt t="139023" x="7235825" y="4235450"/>
          <p14:tracePt t="139041" x="7280275" y="4254500"/>
          <p14:tracePt t="139057" x="7346950" y="4273550"/>
          <p14:tracePt t="139074" x="7375525" y="4286250"/>
          <p14:tracePt t="139090" x="7413625" y="4298950"/>
          <p14:tracePt t="139106" x="7454900" y="4324350"/>
          <p14:tracePt t="139123" x="7480300" y="4337050"/>
          <p14:tracePt t="139140" x="7508875" y="4346575"/>
          <p14:tracePt t="139156" x="7543800" y="4365625"/>
          <p14:tracePt t="139174" x="7566025" y="4365625"/>
          <p14:tracePt t="139190" x="7588250" y="4365625"/>
          <p14:tracePt t="139208" x="7635875" y="4365625"/>
          <p14:tracePt t="139224" x="7658100" y="4365625"/>
          <p14:tracePt t="139240" x="7686675" y="4365625"/>
          <p14:tracePt t="139256" x="7708900" y="4365625"/>
          <p14:tracePt t="139273" x="7718425" y="4365625"/>
          <p14:tracePt t="139290" x="7734300" y="4365625"/>
          <p14:tracePt t="139306" x="7747000" y="4365625"/>
          <p14:tracePt t="139323" x="7762875" y="4365625"/>
          <p14:tracePt t="139342" x="7781925" y="4365625"/>
          <p14:tracePt t="139357" x="7797800" y="4365625"/>
          <p14:tracePt t="139374" x="7807325" y="4365625"/>
          <p14:tracePt t="139390" x="7813675" y="4365625"/>
          <p14:tracePt t="139407" x="7813675" y="4352925"/>
          <p14:tracePt t="139423" x="7810500" y="4349750"/>
          <p14:tracePt t="139440" x="7800975" y="4349750"/>
          <p14:tracePt t="139456" x="7775575" y="4349750"/>
          <p14:tracePt t="139473" x="7753350" y="4349750"/>
          <p14:tracePt t="139490" x="7731125" y="4349750"/>
          <p14:tracePt t="139506" x="7683500" y="4349750"/>
          <p14:tracePt t="139523" x="7639050" y="4365625"/>
          <p14:tracePt t="139541" x="7575550" y="4371975"/>
          <p14:tracePt t="139556" x="7524750" y="4378325"/>
          <p14:tracePt t="139573" x="7486650" y="4378325"/>
          <p14:tracePt t="139591" x="7439025" y="4378325"/>
          <p14:tracePt t="139606" x="7410450" y="4378325"/>
          <p14:tracePt t="139623" x="7388225" y="4378325"/>
          <p14:tracePt t="139641" x="7346950" y="4378325"/>
          <p14:tracePt t="139656" x="7324725" y="4375150"/>
          <p14:tracePt t="139673" x="7296150" y="4356100"/>
          <p14:tracePt t="139690" x="7270750" y="4349750"/>
          <p14:tracePt t="139692" x="7261225" y="4349750"/>
          <p14:tracePt t="139706" x="7251700" y="4349750"/>
          <p14:tracePt t="139723" x="7235825" y="4346575"/>
          <p14:tracePt t="139741" x="7219950" y="4346575"/>
          <p14:tracePt t="139757" x="7210425" y="4346575"/>
          <p14:tracePt t="139774" x="7200900" y="4346575"/>
          <p14:tracePt t="139885" x="7204075" y="4346575"/>
          <p14:tracePt t="139892" x="7207250" y="4346575"/>
          <p14:tracePt t="139907" x="7216775" y="4346575"/>
          <p14:tracePt t="139924" x="7226300" y="4346575"/>
          <p14:tracePt t="139940" x="7248525" y="4346575"/>
          <p14:tracePt t="139956" x="7264400" y="4333875"/>
          <p14:tracePt t="139973" x="7292975" y="4333875"/>
          <p14:tracePt t="139990" x="7381875" y="4321175"/>
          <p14:tracePt t="140006" x="7442200" y="4321175"/>
          <p14:tracePt t="140023" x="7483475" y="4321175"/>
          <p14:tracePt t="140041" x="7546975" y="4321175"/>
          <p14:tracePt t="140057" x="7591425" y="4321175"/>
          <p14:tracePt t="140074" x="7613650" y="4321175"/>
          <p14:tracePt t="140090" x="7677150" y="4308475"/>
          <p14:tracePt t="140106" x="7727950" y="4308475"/>
          <p14:tracePt t="140123" x="7772400" y="4308475"/>
          <p14:tracePt t="140140" x="7835900" y="4308475"/>
          <p14:tracePt t="140157" x="7864475" y="4311650"/>
          <p14:tracePt t="140173" x="7896225" y="4318000"/>
          <p14:tracePt t="140191" x="7937500" y="4324350"/>
          <p14:tracePt t="140207" x="7956550" y="4324350"/>
          <p14:tracePt t="140223" x="7978775" y="4324350"/>
          <p14:tracePt t="140240" x="8026400" y="4324350"/>
          <p14:tracePt t="140256" x="8070850" y="4324350"/>
          <p14:tracePt t="140273" x="8093075" y="4324350"/>
          <p14:tracePt t="140291" x="8134350" y="4324350"/>
          <p14:tracePt t="140307" x="8156575" y="4324350"/>
          <p14:tracePt t="140324" x="8178800" y="4324350"/>
          <p14:tracePt t="140341" x="8194675" y="4318000"/>
          <p14:tracePt t="140357" x="8204200" y="4308475"/>
          <p14:tracePt t="140373" x="8216900" y="4308475"/>
          <p14:tracePt t="140390" x="8232775" y="4302125"/>
          <p14:tracePt t="140406" x="8242300" y="4302125"/>
          <p14:tracePt t="140423" x="8251825" y="4302125"/>
          <p14:tracePt t="140440" x="8258175" y="4302125"/>
          <p14:tracePt t="140457" x="8267700" y="4302125"/>
          <p14:tracePt t="140474" x="8267700" y="4298950"/>
          <p14:tracePt t="140490" x="8267700" y="4292600"/>
          <p14:tracePt t="140523" x="8267700" y="4286250"/>
          <p14:tracePt t="145151" x="8201025" y="4286250"/>
          <p14:tracePt t="145158" x="8108950" y="4286250"/>
          <p14:tracePt t="145173" x="7870825" y="4286250"/>
          <p14:tracePt t="145190" x="7591425" y="4286250"/>
          <p14:tracePt t="145207" x="6867525" y="4286250"/>
          <p14:tracePt t="145224" x="6327775" y="4298950"/>
          <p14:tracePt t="145243" x="5549900" y="4327525"/>
          <p14:tracePt t="145274" x="4689475" y="4362450"/>
          <p14:tracePt t="145308" x="3946525" y="4514850"/>
          <p14:tracePt t="145325" x="3683000" y="4597400"/>
          <p14:tracePt t="145328" x="3559175" y="4638675"/>
          <p14:tracePt t="145343" x="3349625" y="4724400"/>
          <p14:tracePt t="145357" x="3149600" y="4810125"/>
          <p14:tracePt t="145373" x="2978150" y="4905375"/>
          <p14:tracePt t="145390" x="2835275" y="4978400"/>
          <p14:tracePt t="145406" x="2682875" y="5054600"/>
          <p14:tracePt t="145422" x="2625725" y="5089525"/>
          <p14:tracePt t="145439" x="2597150" y="5105400"/>
          <p14:tracePt t="145814" x="2536825" y="5099050"/>
          <p14:tracePt t="145821" x="2466975" y="5099050"/>
          <p14:tracePt t="145828" x="2400300" y="5099050"/>
          <p14:tracePt t="145840" x="2330450" y="5099050"/>
          <p14:tracePt t="145856" x="2159000" y="5099050"/>
          <p14:tracePt t="145872" x="2051050" y="5111750"/>
          <p14:tracePt t="145906" x="1822450" y="5149850"/>
          <p14:tracePt t="145939" x="1654175" y="5159375"/>
          <p14:tracePt t="145956" x="1527175" y="5159375"/>
          <p14:tracePt t="145972" x="1457325" y="5159375"/>
          <p14:tracePt t="145989" x="1397000" y="5159375"/>
          <p14:tracePt t="146006" x="1327150" y="5159375"/>
          <p14:tracePt t="146022" x="1298575" y="5159375"/>
          <p14:tracePt t="146039" x="1260475" y="5159375"/>
          <p14:tracePt t="146055" x="1222375" y="5159375"/>
          <p14:tracePt t="146072" x="1212850" y="5159375"/>
          <p14:tracePt t="146089" x="1196975" y="5159375"/>
          <p14:tracePt t="146106" x="1168400" y="5146675"/>
          <p14:tracePt t="146122" x="1146175" y="5133975"/>
          <p14:tracePt t="146139" x="1136650" y="5124450"/>
          <p14:tracePt t="146156" x="1114425" y="5108575"/>
          <p14:tracePt t="146172" x="1104900" y="5099050"/>
          <p14:tracePt t="146189" x="1095375" y="5089525"/>
          <p14:tracePt t="146205" x="1085850" y="5073650"/>
          <p14:tracePt t="146242" x="1085850" y="5070475"/>
          <p14:tracePt t="146256" x="1085850" y="5064125"/>
          <p14:tracePt t="146521" x="1089025" y="5060950"/>
          <p14:tracePt t="146527" x="1092200" y="5060950"/>
          <p14:tracePt t="146539" x="1101725" y="5060950"/>
          <p14:tracePt t="146555" x="1123950" y="5054600"/>
          <p14:tracePt t="146572" x="1133475" y="5051425"/>
          <p14:tracePt t="146590" x="1143000" y="5051425"/>
          <p14:tracePt t="146622" x="1171575" y="5045075"/>
          <p14:tracePt t="146656" x="1187450" y="5032375"/>
          <p14:tracePt t="146672" x="1203325" y="5026025"/>
          <p14:tracePt t="146690" x="1209675" y="5010150"/>
          <p14:tracePt t="146706" x="1219200" y="5000625"/>
          <p14:tracePt t="146723" x="1228725" y="4994275"/>
          <p14:tracePt t="146740" x="1238250" y="4991100"/>
          <p14:tracePt t="146756" x="1263650" y="4981575"/>
          <p14:tracePt t="146772" x="1285875" y="4981575"/>
          <p14:tracePt t="146789" x="1314450" y="4981575"/>
          <p14:tracePt t="146805" x="1349375" y="4975225"/>
          <p14:tracePt t="146822" x="1387475" y="4959350"/>
          <p14:tracePt t="146839" x="1419225" y="4949825"/>
          <p14:tracePt t="146841" x="1444625" y="4949825"/>
          <p14:tracePt t="146856" x="1473200" y="4937125"/>
          <p14:tracePt t="146873" x="1511300" y="4924425"/>
          <p14:tracePt t="146889" x="1533525" y="4924425"/>
          <p14:tracePt t="146906" x="1590675" y="4924425"/>
          <p14:tracePt t="146922" x="1619250" y="4924425"/>
          <p14:tracePt t="146939" x="1641475" y="4918075"/>
          <p14:tracePt t="146955" x="1682750" y="4918075"/>
          <p14:tracePt t="146972" x="1698625" y="4918075"/>
          <p14:tracePt t="146990" x="1711325" y="4918075"/>
          <p14:tracePt t="147006" x="1739900" y="4918075"/>
          <p14:tracePt t="147022" x="1752600" y="4918075"/>
          <p14:tracePt t="147039" x="1768475" y="4918075"/>
          <p14:tracePt t="147056" x="1797050" y="4918075"/>
          <p14:tracePt t="147072" x="1809750" y="4918075"/>
          <p14:tracePt t="147090" x="1844675" y="4927600"/>
          <p14:tracePt t="147106" x="1854200" y="4930775"/>
          <p14:tracePt t="147123" x="1870075" y="4930775"/>
          <p14:tracePt t="147140" x="1889125" y="4937125"/>
          <p14:tracePt t="147156" x="1905000" y="4937125"/>
          <p14:tracePt t="147172" x="1914525" y="4937125"/>
          <p14:tracePt t="147190" x="1943100" y="4946650"/>
          <p14:tracePt t="147206" x="1952625" y="4953000"/>
          <p14:tracePt t="147222" x="1962150" y="4962525"/>
          <p14:tracePt t="147240" x="1974850" y="4972050"/>
          <p14:tracePt t="147256" x="1990725" y="4978400"/>
          <p14:tracePt t="147273" x="2000250" y="4987925"/>
          <p14:tracePt t="147290" x="2016125" y="4997450"/>
          <p14:tracePt t="147306" x="2025650" y="4997450"/>
          <p14:tracePt t="147322" x="2041525" y="4997450"/>
          <p14:tracePt t="147339" x="2054225" y="5000625"/>
          <p14:tracePt t="147356" x="2063750" y="5000625"/>
          <p14:tracePt t="147372" x="2076450" y="5000625"/>
          <p14:tracePt t="147389" x="2095500" y="5000625"/>
          <p14:tracePt t="147406" x="2105025" y="5000625"/>
          <p14:tracePt t="147422" x="2114550" y="5000625"/>
          <p14:tracePt t="147439" x="2120900" y="5000625"/>
          <p14:tracePt t="147455" x="2124075" y="5000625"/>
          <p14:tracePt t="147472" x="2133600" y="5000625"/>
          <p14:tracePt t="147490" x="2149475" y="5000625"/>
          <p14:tracePt t="147506" x="2159000" y="5000625"/>
          <p14:tracePt t="147523" x="2174875" y="4994275"/>
          <p14:tracePt t="147540" x="2193925" y="4984750"/>
          <p14:tracePt t="147556" x="2203450" y="4984750"/>
          <p14:tracePt t="147572" x="2212975" y="4984750"/>
          <p14:tracePt t="147590" x="2235200" y="4984750"/>
          <p14:tracePt t="147606" x="2244725" y="4984750"/>
          <p14:tracePt t="147622" x="2260600" y="4984750"/>
          <p14:tracePt t="147639" x="2286000" y="4984750"/>
          <p14:tracePt t="147655" x="2295525" y="4984750"/>
          <p14:tracePt t="147672" x="2311400" y="4984750"/>
          <p14:tracePt t="147689" x="2330450" y="4984750"/>
          <p14:tracePt t="147706" x="2339975" y="4984750"/>
          <p14:tracePt t="147722" x="2349500" y="4984750"/>
          <p14:tracePt t="147740" x="2365375" y="4984750"/>
          <p14:tracePt t="147756" x="2381250" y="4984750"/>
          <p14:tracePt t="147773" x="2390775" y="4984750"/>
          <p14:tracePt t="147790" x="2400300" y="4984750"/>
          <p14:tracePt t="147832" x="2403475" y="4984750"/>
          <p14:tracePt t="147840" x="2409825" y="4984750"/>
          <p14:tracePt t="149411" x="2425700" y="4978400"/>
          <p14:tracePt t="149418" x="2444750" y="4978400"/>
          <p14:tracePt t="149426" x="2470150" y="4978400"/>
          <p14:tracePt t="149440" x="2505075" y="4978400"/>
          <p14:tracePt t="149456" x="2549525" y="4978400"/>
          <p14:tracePt t="149489" x="2641600" y="4978400"/>
          <p14:tracePt t="149522" x="2701925" y="4978400"/>
          <p14:tracePt t="149539" x="2749550" y="4978400"/>
          <p14:tracePt t="149556" x="2778125" y="4978400"/>
          <p14:tracePt t="149574" x="2809875" y="4978400"/>
          <p14:tracePt t="149590" x="2832100" y="4978400"/>
          <p14:tracePt t="149606" x="2841625" y="4975225"/>
          <p14:tracePt t="149622" x="2851150" y="4975225"/>
          <p14:tracePt t="149639" x="2860675" y="4968875"/>
          <p14:tracePt t="149655" x="2860675" y="4962525"/>
          <p14:tracePt t="149689" x="2860675" y="4953000"/>
          <p14:tracePt t="149723" x="2860675" y="4949825"/>
          <p14:tracePt t="149953" x="2867025" y="4949825"/>
          <p14:tracePt t="149960" x="2870200" y="4949825"/>
          <p14:tracePt t="149973" x="2876550" y="4943475"/>
          <p14:tracePt t="149989" x="2886075" y="4933950"/>
          <p14:tracePt t="150006" x="2895600" y="4930775"/>
          <p14:tracePt t="150023" x="2914650" y="4924425"/>
          <p14:tracePt t="150039" x="2921000" y="4924425"/>
          <p14:tracePt t="150117" x="2921000" y="4921250"/>
          <p14:tracePt t="150224" x="2921000" y="4914900"/>
          <p14:tracePt t="150245" x="2921000" y="4905375"/>
          <p14:tracePt t="150253" x="2921000" y="4899025"/>
          <p14:tracePt t="151387" x="2936875" y="4899025"/>
          <p14:tracePt t="151393" x="2955925" y="4899025"/>
          <p14:tracePt t="151405" x="2981325" y="4899025"/>
          <p14:tracePt t="151422" x="3041650" y="4899025"/>
          <p14:tracePt t="151439" x="3063875" y="4899025"/>
          <p14:tracePt t="151455" x="3101975" y="4899025"/>
          <p14:tracePt t="151472" x="3140075" y="4899025"/>
          <p14:tracePt t="151505" x="3194050" y="4899025"/>
          <p14:tracePt t="151539" x="3248025" y="4899025"/>
          <p14:tracePt t="151555" x="3257550" y="4899025"/>
          <p14:tracePt t="151573" x="3276600" y="4899025"/>
          <p14:tracePt t="151589" x="3289300" y="4899025"/>
          <p14:tracePt t="151605" x="3298825" y="4899025"/>
          <p14:tracePt t="151623" x="3302000" y="4899025"/>
          <p14:tracePt t="151639" x="3308350" y="4899025"/>
          <p14:tracePt t="151656" x="3317875" y="4899025"/>
          <p14:tracePt t="151672" x="3327400" y="4905375"/>
          <p14:tracePt t="151688" x="3333750" y="4905375"/>
          <p14:tracePt t="151705" x="3343275" y="4911725"/>
          <p14:tracePt t="151722" x="3346450" y="4911725"/>
          <p14:tracePt t="151739" x="3352800" y="4911725"/>
          <p14:tracePt t="151755" x="3355975" y="4911725"/>
          <p14:tracePt t="152522" x="3346450" y="4889500"/>
          <p14:tracePt t="152529" x="3340100" y="4870450"/>
          <p14:tracePt t="152539" x="3333750" y="4845050"/>
          <p14:tracePt t="152556" x="3308350" y="4781550"/>
          <p14:tracePt t="152572" x="3289300" y="4749800"/>
          <p14:tracePt t="152590" x="3273425" y="4718050"/>
          <p14:tracePt t="152623" x="3213100" y="4692650"/>
          <p14:tracePt t="152656" x="3140075" y="4654550"/>
          <p14:tracePt t="152672" x="3095625" y="4641850"/>
          <p14:tracePt t="152688" x="3057525" y="4629150"/>
          <p14:tracePt t="152706" x="2978150" y="4600575"/>
          <p14:tracePt t="152722" x="2933700" y="4594225"/>
          <p14:tracePt t="152739" x="2879725" y="4581525"/>
          <p14:tracePt t="152756" x="2800350" y="4575175"/>
          <p14:tracePt t="152772" x="2755900" y="4575175"/>
          <p14:tracePt t="152789" x="2717800" y="4575175"/>
          <p14:tracePt t="152805" x="2686050" y="4575175"/>
          <p14:tracePt t="152821" x="2657475" y="4575175"/>
          <p14:tracePt t="152838" x="2635250" y="4575175"/>
          <p14:tracePt t="152856" x="2593975" y="4578350"/>
          <p14:tracePt t="152872" x="2571750" y="4584700"/>
          <p14:tracePt t="152889" x="2562225" y="4584700"/>
          <p14:tracePt t="152906" x="2540000" y="4587875"/>
          <p14:tracePt t="152921" x="2530475" y="4603750"/>
          <p14:tracePt t="152938" x="2520950" y="4610100"/>
          <p14:tracePt t="152955" x="2520950" y="4622800"/>
          <p14:tracePt t="152972" x="2520950" y="4632325"/>
          <p14:tracePt t="152989" x="2520950" y="4641850"/>
          <p14:tracePt t="153006" x="2524125" y="4664075"/>
          <p14:tracePt t="153022" x="2533650" y="4673600"/>
          <p14:tracePt t="153039" x="2543175" y="4695825"/>
          <p14:tracePt t="153055" x="2587625" y="4740275"/>
          <p14:tracePt t="153071" x="2619375" y="4772025"/>
          <p14:tracePt t="153089" x="2651125" y="4797425"/>
          <p14:tracePt t="153105" x="2695575" y="4841875"/>
          <p14:tracePt t="153122" x="2720975" y="4864100"/>
          <p14:tracePt t="153139" x="2752725" y="4889500"/>
          <p14:tracePt t="153156" x="2765425" y="4905375"/>
          <p14:tracePt t="153172" x="2774950" y="4914900"/>
          <p14:tracePt t="153189" x="2784475" y="4924425"/>
          <p14:tracePt t="153205" x="2806700" y="4946650"/>
          <p14:tracePt t="153221" x="2816225" y="4956175"/>
          <p14:tracePt t="153239" x="2825750" y="4965700"/>
          <p14:tracePt t="153256" x="2841625" y="4984750"/>
          <p14:tracePt t="153272" x="2857500" y="4997450"/>
          <p14:tracePt t="153289" x="2867025" y="5000625"/>
          <p14:tracePt t="153305" x="2882900" y="5000625"/>
          <p14:tracePt t="153321" x="2892425" y="5000625"/>
          <p14:tracePt t="153338" x="2908300" y="5000625"/>
          <p14:tracePt t="153355" x="2921000" y="5000625"/>
          <p14:tracePt t="153371" x="2933700" y="5006975"/>
          <p14:tracePt t="153389" x="2943225" y="5006975"/>
          <p14:tracePt t="153406" x="2962275" y="5010150"/>
          <p14:tracePt t="153422" x="2978150" y="5010150"/>
          <p14:tracePt t="153439" x="3006725" y="5010150"/>
          <p14:tracePt t="153455" x="3048000" y="5010150"/>
          <p14:tracePt t="153471" x="3092450" y="5010150"/>
          <p14:tracePt t="153488" x="3133725" y="5010150"/>
          <p14:tracePt t="153505" x="3181350" y="5010150"/>
          <p14:tracePt t="153521" x="3225800" y="5010150"/>
          <p14:tracePt t="153538" x="3263900" y="5010150"/>
          <p14:tracePt t="153555" x="3311525" y="5010150"/>
          <p14:tracePt t="153572" x="3340100" y="5010150"/>
          <p14:tracePt t="153589" x="3375025" y="5010150"/>
          <p14:tracePt t="153605" x="3438525" y="5010150"/>
          <p14:tracePt t="153621" x="3476625" y="5010150"/>
          <p14:tracePt t="153638" x="3517900" y="5010150"/>
          <p14:tracePt t="153655" x="3565525" y="5010150"/>
          <p14:tracePt t="153671" x="3587750" y="5010150"/>
          <p14:tracePt t="153689" x="3619500" y="5010150"/>
          <p14:tracePt t="153705" x="3651250" y="5010150"/>
          <p14:tracePt t="153721" x="3683000" y="4997450"/>
          <p14:tracePt t="153739" x="3705225" y="4984750"/>
          <p14:tracePt t="153755" x="3756025" y="4959350"/>
          <p14:tracePt t="153771" x="3787775" y="4946650"/>
          <p14:tracePt t="153789" x="3803650" y="4937125"/>
          <p14:tracePt t="153806" x="3825875" y="4914900"/>
          <p14:tracePt t="153822" x="3841750" y="4905375"/>
          <p14:tracePt t="153839" x="3851275" y="4895850"/>
          <p14:tracePt t="153855" x="3870325" y="4879975"/>
          <p14:tracePt t="153871" x="3879850" y="4870450"/>
          <p14:tracePt t="153888" x="3895725" y="4864100"/>
          <p14:tracePt t="153905" x="3911600" y="4854575"/>
          <p14:tracePt t="153921" x="3914775" y="4851400"/>
          <p14:tracePt t="153939" x="3914775" y="4845050"/>
          <p14:tracePt t="153956" x="3914775" y="4835525"/>
          <p14:tracePt t="153972" x="3914775" y="4826000"/>
          <p14:tracePt t="153988" x="3914775" y="4819650"/>
          <p14:tracePt t="154012" x="3908425" y="4819650"/>
          <p14:tracePt t="154021" x="3905250" y="4819650"/>
          <p14:tracePt t="154038" x="3895725" y="4816475"/>
          <p14:tracePt t="154055" x="3867150" y="4800600"/>
          <p14:tracePt t="154072" x="3844925" y="4787900"/>
          <p14:tracePt t="154089" x="3813175" y="4768850"/>
          <p14:tracePt t="154106" x="3778250" y="4746625"/>
          <p14:tracePt t="154122" x="3746500" y="4733925"/>
          <p14:tracePt t="154139" x="3724275" y="4721225"/>
          <p14:tracePt t="154155" x="3679825" y="4689475"/>
          <p14:tracePt t="154171" x="3641725" y="4676775"/>
          <p14:tracePt t="154189" x="3613150" y="4667250"/>
          <p14:tracePt t="154206" x="3562350" y="4641850"/>
          <p14:tracePt t="154222" x="3517900" y="4629150"/>
          <p14:tracePt t="154240" x="3451225" y="4610100"/>
          <p14:tracePt t="154255" x="3416300" y="4597400"/>
          <p14:tracePt t="154272" x="3359150" y="4575175"/>
          <p14:tracePt t="154288" x="3314700" y="4575175"/>
          <p14:tracePt t="154305" x="3260725" y="4575175"/>
          <p14:tracePt t="154321" x="3225800" y="4575175"/>
          <p14:tracePt t="154338" x="3187700" y="4575175"/>
          <p14:tracePt t="154356" x="3146425" y="4575175"/>
          <p14:tracePt t="154372" x="3124200" y="4575175"/>
          <p14:tracePt t="154390" x="3086100" y="4575175"/>
          <p14:tracePt t="154405" x="3063875" y="4575175"/>
          <p14:tracePt t="154422" x="3035300" y="4575175"/>
          <p14:tracePt t="154438" x="3013075" y="4575175"/>
          <p14:tracePt t="154455" x="2978150" y="4575175"/>
          <p14:tracePt t="154472" x="2962275" y="4575175"/>
          <p14:tracePt t="154488" x="2940050" y="4575175"/>
          <p14:tracePt t="154504" x="2901950" y="4575175"/>
          <p14:tracePt t="154521" x="2892425" y="4575175"/>
          <p14:tracePt t="154538" x="2882900" y="4578350"/>
          <p14:tracePt t="154555" x="2860675" y="4597400"/>
          <p14:tracePt t="154571" x="2851150" y="4606925"/>
          <p14:tracePt t="154589" x="2835275" y="4622800"/>
          <p14:tracePt t="154605" x="2819400" y="4638675"/>
          <p14:tracePt t="154622" x="2809875" y="4654550"/>
          <p14:tracePt t="154639" x="2794000" y="4679950"/>
          <p14:tracePt t="154655" x="2787650" y="4711700"/>
          <p14:tracePt t="154672" x="2787650" y="4733925"/>
          <p14:tracePt t="154689" x="2787650" y="4772025"/>
          <p14:tracePt t="154705" x="2787650" y="4794250"/>
          <p14:tracePt t="154721" x="2787650" y="4816475"/>
          <p14:tracePt t="154739" x="2784475" y="4845050"/>
          <p14:tracePt t="154755" x="2778125" y="4860925"/>
          <p14:tracePt t="154772" x="2765425" y="4876800"/>
          <p14:tracePt t="154789" x="2765425" y="4889500"/>
          <p14:tracePt t="154805" x="2765425" y="4905375"/>
          <p14:tracePt t="154822" x="2765425" y="4914900"/>
          <p14:tracePt t="154839" x="2765425" y="4930775"/>
          <p14:tracePt t="154854" x="2765425" y="4940300"/>
          <p14:tracePt t="154871" x="2765425" y="4956175"/>
          <p14:tracePt t="154889" x="2774950" y="4968875"/>
          <p14:tracePt t="154905" x="2778125" y="4981575"/>
          <p14:tracePt t="154922" x="2778125" y="4991100"/>
          <p14:tracePt t="154939" x="2787650" y="5000625"/>
          <p14:tracePt t="154955" x="2794000" y="5000625"/>
          <p14:tracePt t="154972" x="2803525" y="5000625"/>
          <p14:tracePt t="154989" x="2813050" y="5000625"/>
          <p14:tracePt t="155005" x="2822575" y="5000625"/>
          <p14:tracePt t="155021" x="2828925" y="5000625"/>
          <p14:tracePt t="155039" x="2832100" y="5000625"/>
          <p14:tracePt t="155056" x="2838450" y="5000625"/>
          <p14:tracePt t="155072" x="2847975" y="5000625"/>
          <p14:tracePt t="155089" x="2854325" y="5000625"/>
          <p14:tracePt t="155105" x="2857500" y="5000625"/>
          <p14:tracePt t="155138" x="2873375" y="5000625"/>
          <p14:tracePt t="155191" x="2879725" y="4991100"/>
          <p14:tracePt t="155200" x="2882900" y="4991100"/>
          <p14:tracePt t="155211" x="2889250" y="4991100"/>
          <p14:tracePt t="155226" x="2892425" y="4991100"/>
          <p14:tracePt t="155239" x="2901950" y="4981575"/>
          <p14:tracePt t="155255" x="2911475" y="4981575"/>
          <p14:tracePt t="155271" x="2927350" y="4978400"/>
          <p14:tracePt t="155289" x="2962275" y="4965700"/>
          <p14:tracePt t="155305" x="3006725" y="4959350"/>
          <p14:tracePt t="155322" x="3057525" y="4959350"/>
          <p14:tracePt t="155339" x="3152775" y="4959350"/>
          <p14:tracePt t="155356" x="3257550" y="4959350"/>
          <p14:tracePt t="155372" x="3352800" y="4953000"/>
          <p14:tracePt t="155388" x="3476625" y="4930775"/>
          <p14:tracePt t="155404" x="3603625" y="4921250"/>
          <p14:tracePt t="155421" x="3721100" y="4911725"/>
          <p14:tracePt t="155438" x="3851275" y="4905375"/>
          <p14:tracePt t="155455" x="3911600" y="4905375"/>
          <p14:tracePt t="155472" x="3940175" y="4905375"/>
          <p14:tracePt t="155489" x="3975100" y="4905375"/>
          <p14:tracePt t="155505" x="3984625" y="4905375"/>
          <p14:tracePt t="155522" x="3994150" y="4905375"/>
          <p14:tracePt t="155611" x="3990975" y="4905375"/>
          <p14:tracePt t="155619" x="3987800" y="4905375"/>
          <p14:tracePt t="155628" x="3981450" y="4905375"/>
          <p14:tracePt t="155639" x="3971925" y="4905375"/>
          <p14:tracePt t="155655" x="3962400" y="4895850"/>
          <p14:tracePt t="155671" x="3946525" y="4883150"/>
          <p14:tracePt t="155688" x="3930650" y="4864100"/>
          <p14:tracePt t="155705" x="3908425" y="4845050"/>
          <p14:tracePt t="155721" x="3876675" y="4819650"/>
          <p14:tracePt t="155738" x="3825875" y="4781550"/>
          <p14:tracePt t="155754" x="3803650" y="4759325"/>
          <p14:tracePt t="155772" x="3778250" y="4746625"/>
          <p14:tracePt t="155788" x="3736975" y="4727575"/>
          <p14:tracePt t="155804" x="3705225" y="4718050"/>
          <p14:tracePt t="155822" x="3683000" y="4699000"/>
          <p14:tracePt t="155838" x="3619500" y="4679950"/>
          <p14:tracePt t="155854" x="3571875" y="4667250"/>
          <p14:tracePt t="155871" x="3543300" y="4654550"/>
          <p14:tracePt t="155889" x="3498850" y="4629150"/>
          <p14:tracePt t="155904" x="3476625" y="4619625"/>
          <p14:tracePt t="155922" x="3454400" y="4606925"/>
          <p14:tracePt t="155938" x="3409950" y="4594225"/>
          <p14:tracePt t="155954" x="3390900" y="4594225"/>
          <p14:tracePt t="155971" x="3368675" y="4594225"/>
          <p14:tracePt t="155988" x="3327400" y="4594225"/>
          <p14:tracePt t="156005" x="3305175" y="4594225"/>
          <p14:tracePt t="156021" x="3276600" y="4594225"/>
          <p14:tracePt t="156038" x="3235325" y="4594225"/>
          <p14:tracePt t="156055" x="3213100" y="4594225"/>
          <p14:tracePt t="156071" x="3178175" y="4597400"/>
          <p14:tracePt t="156088" x="3111500" y="4616450"/>
          <p14:tracePt t="156104" x="3082925" y="4629150"/>
          <p14:tracePt t="156121" x="3044825" y="4648200"/>
          <p14:tracePt t="156139" x="2987675" y="4667250"/>
          <p14:tracePt t="156155" x="2962275" y="4679950"/>
          <p14:tracePt t="156172" x="2927350" y="4689475"/>
          <p14:tracePt t="156189" x="2889250" y="4714875"/>
          <p14:tracePt t="156205" x="2860675" y="4727575"/>
          <p14:tracePt t="156221" x="2838450" y="4733925"/>
          <p14:tracePt t="156238" x="2816225" y="4749800"/>
          <p14:tracePt t="156255" x="2800350" y="4765675"/>
          <p14:tracePt t="156271" x="2790825" y="4775200"/>
          <p14:tracePt t="156288" x="2774950" y="4791075"/>
          <p14:tracePt t="156304" x="2765425" y="4800600"/>
          <p14:tracePt t="156322" x="2749550" y="4810125"/>
          <p14:tracePt t="156338" x="2733675" y="4826000"/>
          <p14:tracePt t="156354" x="2724150" y="4835525"/>
          <p14:tracePt t="156371" x="2714625" y="4845050"/>
          <p14:tracePt t="156388" x="2695575" y="4864100"/>
          <p14:tracePt t="156405" x="2686050" y="4873625"/>
          <p14:tracePt t="156422" x="2686050" y="4883150"/>
          <p14:tracePt t="156438" x="2686050" y="4905375"/>
          <p14:tracePt t="156667" x="2701925" y="4911725"/>
          <p14:tracePt t="156676" x="2711450" y="4918075"/>
          <p14:tracePt t="156689" x="2743200" y="4927600"/>
          <p14:tracePt t="156705" x="2787650" y="4949825"/>
          <p14:tracePt t="156723" x="2860675" y="4968875"/>
          <p14:tracePt t="156754" x="2968625" y="4994275"/>
          <p14:tracePt t="156788" x="3121025" y="5016500"/>
          <p14:tracePt t="156804" x="3181350" y="5022850"/>
          <p14:tracePt t="156823" x="3260725" y="5029200"/>
          <p14:tracePt t="156838" x="3305175" y="5029200"/>
          <p14:tracePt t="156856" x="3340100" y="5029200"/>
          <p14:tracePt t="156873" x="3403600" y="5029200"/>
          <p14:tracePt t="156888" x="3432175" y="5029200"/>
          <p14:tracePt t="156904" x="3441700" y="5029200"/>
          <p14:tracePt t="156921" x="3451225" y="5029200"/>
          <p14:tracePt t="156938" x="3467100" y="5006975"/>
          <p14:tracePt t="156955" x="3476625" y="4997450"/>
          <p14:tracePt t="156973" x="3492500" y="4984750"/>
          <p14:tracePt t="156988" x="3495675" y="4972050"/>
          <p14:tracePt t="157005" x="3502025" y="4959350"/>
          <p14:tracePt t="157008" x="3505200" y="4953000"/>
          <p14:tracePt t="157022" x="3521075" y="4953000"/>
          <p14:tracePt t="157038" x="3530600" y="4949825"/>
          <p14:tracePt t="157055" x="3540125" y="4949825"/>
          <p14:tracePt t="157072" x="3556000" y="4949825"/>
          <p14:tracePt t="157088" x="3571875" y="4943475"/>
          <p14:tracePt t="157105" x="3581400" y="4937125"/>
          <p14:tracePt t="157122" x="3597275" y="4927600"/>
          <p14:tracePt t="157139" x="3606800" y="4918075"/>
          <p14:tracePt t="157155" x="3622675" y="4902200"/>
          <p14:tracePt t="157172" x="3651250" y="4886325"/>
          <p14:tracePt t="157188" x="3679825" y="4873625"/>
          <p14:tracePt t="157204" x="3695700" y="4864100"/>
          <p14:tracePt t="157222" x="3708400" y="4848225"/>
          <p14:tracePt t="157238" x="3721100" y="4838700"/>
          <p14:tracePt t="157255" x="3733800" y="4829175"/>
          <p14:tracePt t="157272" x="3733800" y="4813300"/>
          <p14:tracePt t="157288" x="3733800" y="4803775"/>
          <p14:tracePt t="157305" x="3733800" y="4794250"/>
          <p14:tracePt t="157322" x="3733800" y="4787900"/>
          <p14:tracePt t="157338" x="3733800" y="4778375"/>
          <p14:tracePt t="157355" x="3733800" y="4775200"/>
          <p14:tracePt t="157373" x="3714750" y="4752975"/>
          <p14:tracePt t="157388" x="3705225" y="4743450"/>
          <p14:tracePt t="157406" x="3695700" y="4733925"/>
          <p14:tracePt t="157422" x="3673475" y="4711700"/>
          <p14:tracePt t="157438" x="3663950" y="4711700"/>
          <p14:tracePt t="157455" x="3654425" y="4708525"/>
          <p14:tracePt t="157471" x="3641725" y="4699000"/>
          <p14:tracePt t="157488" x="3625850" y="4692650"/>
          <p14:tracePt t="157505" x="3616325" y="4683125"/>
          <p14:tracePt t="157523" x="3600450" y="4664075"/>
          <p14:tracePt t="157539" x="3590925" y="4657725"/>
          <p14:tracePt t="157555" x="3575050" y="4654550"/>
          <p14:tracePt t="157571" x="3559175" y="4654550"/>
          <p14:tracePt t="157588" x="3546475" y="4654550"/>
          <p14:tracePt t="157604" x="3514725" y="4641850"/>
          <p14:tracePt t="157621" x="3463925" y="4622800"/>
          <p14:tracePt t="157638" x="3425825" y="4603750"/>
          <p14:tracePt t="157655" x="3390900" y="4591050"/>
          <p14:tracePt t="157672" x="3346450" y="4578350"/>
          <p14:tracePt t="157688" x="3327400" y="4578350"/>
          <p14:tracePt t="157705" x="3305175" y="4578350"/>
          <p14:tracePt t="157721" x="3257550" y="4578350"/>
          <p14:tracePt t="157737" x="3213100" y="4578350"/>
          <p14:tracePt t="157754" x="3175000" y="4578350"/>
          <p14:tracePt t="157772" x="3133725" y="4594225"/>
          <p14:tracePt t="157788" x="3101975" y="4613275"/>
          <p14:tracePt t="157804" x="3079750" y="4622800"/>
          <p14:tracePt t="157821" x="3063875" y="4632325"/>
          <p14:tracePt t="157837" x="3048000" y="4632325"/>
          <p14:tracePt t="157854" x="3038475" y="4638675"/>
          <p14:tracePt t="157872" x="3025775" y="4648200"/>
          <p14:tracePt t="157888" x="3013075" y="4664075"/>
          <p14:tracePt t="157905" x="3000375" y="4673600"/>
          <p14:tracePt t="157922" x="2984500" y="4689475"/>
          <p14:tracePt t="157938" x="2974975" y="4699000"/>
          <p14:tracePt t="157955" x="2965450" y="4702175"/>
          <p14:tracePt t="157971" x="2943225" y="4714875"/>
          <p14:tracePt t="158004" x="2943225" y="4724400"/>
          <p14:tracePt t="158021" x="2943225" y="4740275"/>
          <p14:tracePt t="158038" x="2943225" y="4749800"/>
          <p14:tracePt t="158054" x="2943225" y="4762500"/>
          <p14:tracePt t="158072" x="2943225" y="4778375"/>
          <p14:tracePt t="158088" x="2943225" y="4787900"/>
          <p14:tracePt t="158104" x="2946400" y="4797425"/>
          <p14:tracePt t="158121" x="2965450" y="4813300"/>
          <p14:tracePt t="158138" x="2974975" y="4822825"/>
          <p14:tracePt t="158155" x="2984500" y="4832350"/>
          <p14:tracePt t="158171" x="3006725" y="4854575"/>
          <p14:tracePt t="158188" x="3016250" y="4864100"/>
          <p14:tracePt t="158205" x="3025775" y="4873625"/>
          <p14:tracePt t="158222" x="3041650" y="4892675"/>
          <p14:tracePt t="158238" x="3057525" y="4908550"/>
          <p14:tracePt t="158254" x="3067050" y="4921250"/>
          <p14:tracePt t="158271" x="3082925" y="4933950"/>
          <p14:tracePt t="158288" x="3092450" y="4940300"/>
          <p14:tracePt t="158305" x="3108325" y="4940300"/>
          <p14:tracePt t="158322" x="3121025" y="4943475"/>
          <p14:tracePt t="158338" x="3127375" y="4953000"/>
          <p14:tracePt t="158355" x="3130550" y="4953000"/>
          <p14:tracePt t="158371" x="3143250" y="4953000"/>
          <p14:tracePt t="158388" x="3146425" y="4953000"/>
          <p14:tracePt t="158405" x="3155950" y="4953000"/>
          <p14:tracePt t="158421" x="3171825" y="4946650"/>
          <p14:tracePt t="158438" x="3181350" y="4937125"/>
          <p14:tracePt t="158454" x="3190875" y="4930775"/>
          <p14:tracePt t="158472" x="3213100" y="4927600"/>
          <p14:tracePt t="158489" x="3222625" y="4927600"/>
          <p14:tracePt t="158505" x="3232150" y="4927600"/>
          <p14:tracePt t="158521" x="3244850" y="4911725"/>
          <p14:tracePt t="158538" x="3257550" y="4895850"/>
          <p14:tracePt t="158554" x="3267075" y="4886325"/>
          <p14:tracePt t="158571" x="3279775" y="4873625"/>
          <p14:tracePt t="158588" x="3295650" y="4860925"/>
          <p14:tracePt t="158604" x="3327400" y="4841875"/>
          <p14:tracePt t="158621" x="3349625" y="4832350"/>
          <p14:tracePt t="158638" x="3359150" y="4832350"/>
          <p14:tracePt t="158654" x="3375025" y="4832350"/>
          <p14:tracePt t="158671" x="3378200" y="4832350"/>
          <p14:tracePt t="162175" x="3409950" y="4835525"/>
          <p14:tracePt t="162182" x="3457575" y="4845050"/>
          <p14:tracePt t="162192" x="3495675" y="4857750"/>
          <p14:tracePt t="162205" x="3575050" y="4889500"/>
          <p14:tracePt t="162221" x="3654425" y="4930775"/>
          <p14:tracePt t="162239" x="3759200" y="4981575"/>
          <p14:tracePt t="162271" x="3914775" y="5035550"/>
          <p14:tracePt t="162304" x="4060825" y="5086350"/>
          <p14:tracePt t="162321" x="4098925" y="5099050"/>
          <p14:tracePt t="162338" x="4149725" y="5114925"/>
          <p14:tracePt t="162355" x="4178300" y="5133975"/>
          <p14:tracePt t="162372" x="4200525" y="5133975"/>
          <p14:tracePt t="162391" x="4216400" y="5133975"/>
          <p14:tracePt t="162404" x="4235450" y="5133975"/>
          <p14:tracePt t="162421" x="4244975" y="5133975"/>
          <p14:tracePt t="162490" x="4251325" y="5133975"/>
          <p14:tracePt t="162504" x="4254500" y="5133975"/>
          <p14:tracePt t="162512" x="4260850" y="5121275"/>
          <p14:tracePt t="162521" x="4267200" y="5121275"/>
          <p14:tracePt t="162538" x="4286250" y="5108575"/>
          <p14:tracePt t="162554" x="4295775" y="5095875"/>
          <p14:tracePt t="162570" x="4305300" y="5083175"/>
          <p14:tracePt t="162587" x="4305300" y="5048250"/>
          <p14:tracePt t="162604" x="4305300" y="5032375"/>
          <p14:tracePt t="162621" x="4305300" y="5010150"/>
          <p14:tracePt t="162638" x="4298950" y="4997450"/>
          <p14:tracePt t="162654" x="4289425" y="4987925"/>
          <p14:tracePt t="162671" x="4273550" y="4975225"/>
          <p14:tracePt t="162688" x="4260850" y="4956175"/>
          <p14:tracePt t="162704" x="4251325" y="4946650"/>
          <p14:tracePt t="162721" x="4238625" y="4937125"/>
          <p14:tracePt t="162739" x="4219575" y="4921250"/>
          <p14:tracePt t="162755" x="4210050" y="4911725"/>
          <p14:tracePt t="162772" x="4200525" y="4905375"/>
          <p14:tracePt t="162788" x="4184650" y="4902200"/>
          <p14:tracePt t="162805" x="4184650" y="4895850"/>
          <p14:tracePt t="162821" x="4175125" y="4892675"/>
          <p14:tracePt t="162838" x="4165600" y="4883150"/>
          <p14:tracePt t="163109" x="4171950" y="4889500"/>
          <p14:tracePt t="163123" x="4175125" y="4892675"/>
          <p14:tracePt t="163130" x="4187825" y="4892675"/>
          <p14:tracePt t="163138" x="4191000" y="4892675"/>
          <p14:tracePt t="163154" x="4197350" y="4892675"/>
          <p14:tracePt t="163171" x="4200525" y="4892675"/>
          <p14:tracePt t="163187" x="4206875" y="4892675"/>
          <p14:tracePt t="163221" x="4210050" y="4892675"/>
          <p14:tracePt t="163254" x="4210050" y="4899025"/>
          <p14:tracePt t="163281" x="4210050" y="4902200"/>
          <p14:tracePt t="175927" x="4248150" y="4902200"/>
          <p14:tracePt t="175935" x="4295775" y="4902200"/>
          <p14:tracePt t="175954" x="4413250" y="4902200"/>
          <p14:tracePt t="175970" x="4530725" y="4911725"/>
          <p14:tracePt t="175987" x="4645025" y="4918075"/>
          <p14:tracePt t="176003" x="4813300" y="4943475"/>
          <p14:tracePt t="176019" x="4927600" y="4953000"/>
          <p14:tracePt t="176053" x="5130800" y="4991100"/>
          <p14:tracePt t="176087" x="5162550" y="4991100"/>
          <p14:tracePt t="176104" x="5175250" y="4991100"/>
          <p14:tracePt t="176119" x="5187950" y="4997450"/>
          <p14:tracePt t="176136" x="5200650" y="4997450"/>
          <p14:tracePt t="176153" x="5216525" y="4997450"/>
          <p14:tracePt t="176169" x="5222875" y="4997450"/>
          <p14:tracePt t="176204" x="5203825" y="4994275"/>
          <p14:tracePt t="176220" x="5172075" y="4975225"/>
          <p14:tracePt t="176237" x="5149850" y="4965700"/>
          <p14:tracePt t="176253" x="5121275" y="4959350"/>
          <p14:tracePt t="176269" x="5111750" y="4959350"/>
          <p14:tracePt t="176286" x="5102225" y="4959350"/>
          <p14:tracePt t="176304" x="5080000" y="4959350"/>
          <p14:tracePt t="176320" x="5064125" y="4965700"/>
          <p14:tracePt t="176337" x="5041900" y="4984750"/>
          <p14:tracePt t="176341" x="5035550" y="4984750"/>
          <p14:tracePt t="176353" x="5016500" y="4987925"/>
          <p14:tracePt t="176370" x="5000625" y="4987925"/>
          <p14:tracePt t="176386" x="4972050" y="4987925"/>
          <p14:tracePt t="176403" x="4937125" y="4987925"/>
          <p14:tracePt t="176419" x="4892675" y="4987925"/>
          <p14:tracePt t="176436" x="4851400" y="4987925"/>
          <p14:tracePt t="176453" x="4816475" y="4984750"/>
          <p14:tracePt t="176469" x="4806950" y="4984750"/>
          <p14:tracePt t="176486" x="4791075" y="4975225"/>
          <p14:tracePt t="176503" x="4784725" y="4965700"/>
          <p14:tracePt t="176519" x="4784725" y="4959350"/>
          <p14:tracePt t="176552" x="4803775" y="4959350"/>
          <p14:tracePt t="176569" x="4813300" y="4959350"/>
          <p14:tracePt t="176586" x="4829175" y="4956175"/>
          <p14:tracePt t="176603" x="4883150" y="4956175"/>
          <p14:tracePt t="176619" x="4927600" y="4956175"/>
          <p14:tracePt t="176636" x="4962525" y="4959350"/>
          <p14:tracePt t="176653" x="5003800" y="4965700"/>
          <p14:tracePt t="176669" x="5013325" y="4965700"/>
          <p14:tracePt t="176686" x="5022850" y="4968875"/>
          <p14:tracePt t="176725" x="5022850" y="4975225"/>
          <p14:tracePt t="176737" x="5035550" y="4975225"/>
          <p14:tracePt t="176753" x="5038725" y="4975225"/>
          <p14:tracePt t="176847" x="5026025" y="4975225"/>
          <p14:tracePt t="176854" x="5022850" y="4975225"/>
          <p14:tracePt t="176870" x="5016500" y="4975225"/>
          <p14:tracePt t="176889" x="5013325" y="4975225"/>
          <p14:tracePt t="176924" x="5006975" y="4975225"/>
          <p14:tracePt t="176931" x="5003800" y="4975225"/>
          <p14:tracePt t="176938" x="4997450" y="4975225"/>
          <p14:tracePt t="178188" x="5016500" y="4975225"/>
          <p14:tracePt t="178196" x="5060950" y="4981575"/>
          <p14:tracePt t="178203" x="5108575" y="4981575"/>
          <p14:tracePt t="178220" x="5222875" y="4981575"/>
          <p14:tracePt t="178237" x="5356225" y="4962525"/>
          <p14:tracePt t="178252" x="5422900" y="4933950"/>
          <p14:tracePt t="178270" x="5483225" y="4895850"/>
          <p14:tracePt t="178302" x="5543550" y="4860925"/>
          <p14:tracePt t="178336" x="5572125" y="4832350"/>
          <p14:tracePt t="178352" x="5581650" y="4822825"/>
          <p14:tracePt t="178369" x="5597525" y="4810125"/>
          <p14:tracePt t="178386" x="5613400" y="4791075"/>
          <p14:tracePt t="178402" x="5629275" y="4781550"/>
          <p14:tracePt t="178420" x="5638800" y="4765675"/>
          <p14:tracePt t="178437" x="5638800" y="4749800"/>
          <p14:tracePt t="178453" x="5638800" y="4727575"/>
          <p14:tracePt t="178470" x="5626100" y="4718050"/>
          <p14:tracePt t="178487" x="5616575" y="4702175"/>
          <p14:tracePt t="178502" x="5613400" y="4689475"/>
          <p14:tracePt t="178519" x="5603875" y="4676775"/>
          <p14:tracePt t="178537" x="5578475" y="4651375"/>
          <p14:tracePt t="178553" x="5549900" y="4625975"/>
          <p14:tracePt t="178570" x="5524500" y="4613275"/>
          <p14:tracePt t="178587" x="5483225" y="4594225"/>
          <p14:tracePt t="178603" x="5438775" y="4581525"/>
          <p14:tracePt t="178619" x="5394325" y="4581525"/>
          <p14:tracePt t="178636" x="5324475" y="4591050"/>
          <p14:tracePt t="178652" x="5260975" y="4606925"/>
          <p14:tracePt t="178669" x="5207000" y="4619625"/>
          <p14:tracePt t="178687" x="5095875" y="4648200"/>
          <p14:tracePt t="178703" x="5041900" y="4664075"/>
          <p14:tracePt t="178720" x="4997450" y="4676775"/>
          <p14:tracePt t="178737" x="4940300" y="4695825"/>
          <p14:tracePt t="178752" x="4911725" y="4699000"/>
          <p14:tracePt t="178769" x="4889500" y="4699000"/>
          <p14:tracePt t="178786" x="4845050" y="4718050"/>
          <p14:tracePt t="178803" x="4822825" y="4724400"/>
          <p14:tracePt t="178819" x="4794250" y="4724400"/>
          <p14:tracePt t="178836" x="4778375" y="4733925"/>
          <p14:tracePt t="178852" x="4768850" y="4740275"/>
          <p14:tracePt t="178869" x="4759325" y="4749800"/>
          <p14:tracePt t="178886" x="4749800" y="4768850"/>
          <p14:tracePt t="178902" x="4749800" y="4778375"/>
          <p14:tracePt t="178919" x="4749800" y="4791075"/>
          <p14:tracePt t="178936" x="4749800" y="4822825"/>
          <p14:tracePt t="178952" x="4749800" y="4845050"/>
          <p14:tracePt t="178969" x="4759325" y="4867275"/>
          <p14:tracePt t="178986" x="4775200" y="4911725"/>
          <p14:tracePt t="179003" x="4803775" y="4956175"/>
          <p14:tracePt t="179020" x="4835525" y="4997450"/>
          <p14:tracePt t="179036" x="4873625" y="5038725"/>
          <p14:tracePt t="179052" x="4899025" y="5070475"/>
          <p14:tracePt t="179070" x="4914900" y="5095875"/>
          <p14:tracePt t="179086" x="4933950" y="5137150"/>
          <p14:tracePt t="179103" x="4959350" y="5162550"/>
          <p14:tracePt t="179120" x="4978400" y="5194300"/>
          <p14:tracePt t="179136" x="5019675" y="5216525"/>
          <p14:tracePt t="179152" x="5041900" y="5229225"/>
          <p14:tracePt t="179169" x="5054600" y="5241925"/>
          <p14:tracePt t="179186" x="5067300" y="5241925"/>
          <p14:tracePt t="179202" x="5083175" y="5229225"/>
          <p14:tracePt t="179220" x="5095875" y="5219700"/>
          <p14:tracePt t="179237" x="5114925" y="5203825"/>
          <p14:tracePt t="179253" x="5124450" y="5194300"/>
          <p14:tracePt t="179270" x="5133975" y="5178425"/>
          <p14:tracePt t="179286" x="5156200" y="5172075"/>
          <p14:tracePt t="179302" x="5165725" y="5172075"/>
          <p14:tracePt t="179319" x="5175250" y="5162550"/>
          <p14:tracePt t="179336" x="5187950" y="5149850"/>
          <p14:tracePt t="179353" x="5203825" y="5133975"/>
          <p14:tracePt t="179357" x="5210175" y="5127625"/>
          <p14:tracePt t="179370" x="5213350" y="5121275"/>
          <p14:tracePt t="179387" x="5229225" y="5108575"/>
          <p14:tracePt t="179403" x="5238750" y="5099050"/>
          <p14:tracePt t="179419" x="5254625" y="5092700"/>
          <p14:tracePt t="179435" x="5257800" y="5092700"/>
          <p14:tracePt t="179469" x="5270500" y="5083175"/>
          <p14:tracePt t="179486" x="5280025" y="5076825"/>
          <p14:tracePt t="179502" x="5283200" y="5073650"/>
          <p14:tracePt t="179519" x="5292725" y="5073650"/>
          <p14:tracePt t="184374" x="5324475" y="5073650"/>
          <p14:tracePt t="184381" x="5368925" y="5073650"/>
          <p14:tracePt t="184389" x="5416550" y="5073650"/>
          <p14:tracePt t="184402" x="5521325" y="5073650"/>
          <p14:tracePt t="184418" x="5613400" y="5073650"/>
          <p14:tracePt t="184436" x="5705475" y="5073650"/>
          <p14:tracePt t="184468" x="5975350" y="5057775"/>
          <p14:tracePt t="184503" x="6292850" y="5105400"/>
          <p14:tracePt t="184519" x="6403975" y="5146675"/>
          <p14:tracePt t="184535" x="6524625" y="5191125"/>
          <p14:tracePt t="184551" x="6683375" y="5222875"/>
          <p14:tracePt t="184568" x="6775450" y="5232400"/>
          <p14:tracePt t="184585" x="6858000" y="5232400"/>
          <p14:tracePt t="184602" x="6975475" y="5232400"/>
          <p14:tracePt t="184619" x="7048500" y="5226050"/>
          <p14:tracePt t="184636" x="7108825" y="5226050"/>
          <p14:tracePt t="184652" x="7204075" y="5226050"/>
          <p14:tracePt t="184669" x="7264400" y="5219700"/>
          <p14:tracePt t="184685" x="7308850" y="5219700"/>
          <p14:tracePt t="184701" x="7407275" y="5207000"/>
          <p14:tracePt t="184719" x="7442200" y="5200650"/>
          <p14:tracePt t="184736" x="7486650" y="5200650"/>
          <p14:tracePt t="184752" x="7515225" y="5194300"/>
          <p14:tracePt t="184769" x="7531100" y="5187950"/>
          <p14:tracePt t="184786" x="7540625" y="5175250"/>
          <p14:tracePt t="184802" x="7556500" y="5162550"/>
          <p14:tracePt t="184818" x="7566025" y="5153025"/>
          <p14:tracePt t="184835" x="7581900" y="5143500"/>
          <p14:tracePt t="184852" x="7594600" y="5118100"/>
          <p14:tracePt t="184869" x="7594600" y="5108575"/>
          <p14:tracePt t="184885" x="7594600" y="5099050"/>
          <p14:tracePt t="184903" x="7594600" y="5076825"/>
          <p14:tracePt t="184988" x="7594600" y="5073650"/>
          <p14:tracePt t="184995" x="7594600" y="5067300"/>
          <p14:tracePt t="185002" x="7594600" y="5064125"/>
          <p14:tracePt t="185018" x="7585075" y="5057775"/>
          <p14:tracePt t="185035" x="7556500" y="5048250"/>
          <p14:tracePt t="185052" x="7467600" y="5032375"/>
          <p14:tracePt t="185069" x="7397750" y="5032375"/>
          <p14:tracePt t="185085" x="7312025" y="5045075"/>
          <p14:tracePt t="185102" x="7153275" y="5095875"/>
          <p14:tracePt t="185118" x="7064375" y="5137150"/>
          <p14:tracePt t="185136" x="6975475" y="5178425"/>
          <p14:tracePt t="185152" x="6835775" y="5226050"/>
          <p14:tracePt t="185169" x="6750050" y="5248275"/>
          <p14:tracePt t="185185" x="6664325" y="5273675"/>
          <p14:tracePt t="185202" x="6581775" y="5280025"/>
          <p14:tracePt t="185218" x="6540500" y="5280025"/>
          <p14:tracePt t="185235" x="6508750" y="5280025"/>
          <p14:tracePt t="185251" x="6461125" y="5280025"/>
          <p14:tracePt t="185269" x="6423025" y="5270500"/>
          <p14:tracePt t="185286" x="6400800" y="5251450"/>
          <p14:tracePt t="185302" x="6343650" y="5226050"/>
          <p14:tracePt t="185319" x="6305550" y="5200650"/>
          <p14:tracePt t="185336" x="6280150" y="5175250"/>
          <p14:tracePt t="185352" x="6264275" y="5162550"/>
          <p14:tracePt t="185368" x="6248400" y="5146675"/>
          <p14:tracePt t="185385" x="6238875" y="5140325"/>
          <p14:tracePt t="185401" x="6226175" y="5133975"/>
          <p14:tracePt t="185419" x="6213475" y="5133975"/>
          <p14:tracePt t="185435" x="6200775" y="5133975"/>
          <p14:tracePt t="185452" x="6184900" y="5130800"/>
          <p14:tracePt t="185469" x="6175375" y="5130800"/>
          <p14:tracePt t="185473" x="6169025" y="5130800"/>
          <p14:tracePt t="185486" x="6165850" y="5130800"/>
          <p14:tracePt t="185502" x="6146800" y="5130800"/>
          <p14:tracePt t="185518" x="6137275" y="5130800"/>
          <p14:tracePt t="185535" x="6124575" y="5130800"/>
          <p14:tracePt t="185552" x="6105525" y="5130800"/>
          <p14:tracePt t="185568" x="6102350" y="5130800"/>
          <p14:tracePt t="185603" x="6102350" y="5124450"/>
          <p14:tracePt t="185619" x="6102350" y="5121275"/>
          <p14:tracePt t="185637" x="6102350" y="5114925"/>
          <p14:tracePt t="185652" x="6102350" y="5105400"/>
          <p14:tracePt t="185669" x="6102350" y="5089525"/>
          <p14:tracePt t="185685" x="6102350" y="5080000"/>
          <p14:tracePt t="185702" x="6102350" y="5076825"/>
          <p14:tracePt t="185719" x="6102350" y="5070475"/>
          <p14:tracePt t="185794" x="6102350" y="5067300"/>
          <p14:tracePt t="185816" x="6111875" y="5067300"/>
          <p14:tracePt t="185837" x="6118225" y="5067300"/>
          <p14:tracePt t="185894" x="6121400" y="5067300"/>
          <p14:tracePt t="185908" x="6127750" y="5067300"/>
          <p14:tracePt t="185918" x="6134100" y="5067300"/>
          <p14:tracePt t="185935" x="6146800" y="5067300"/>
          <p14:tracePt t="185951" x="6162675" y="5067300"/>
          <p14:tracePt t="185968" x="6172200" y="5067300"/>
          <p14:tracePt t="186003" x="6178550" y="5067300"/>
          <p14:tracePt t="186019" x="6181725" y="5067300"/>
          <p14:tracePt t="186036" x="6197600" y="5067300"/>
          <p14:tracePt t="186052" x="6216650" y="5067300"/>
          <p14:tracePt t="186068" x="6248400" y="5060950"/>
          <p14:tracePt t="186085" x="6311900" y="5035550"/>
          <p14:tracePt t="186102" x="6356350" y="5029200"/>
          <p14:tracePt t="186118" x="6378575" y="5022850"/>
          <p14:tracePt t="186135" x="6413500" y="5010150"/>
          <p14:tracePt t="186152" x="6429375" y="5010150"/>
          <p14:tracePt t="186169" x="6457950" y="5010150"/>
          <p14:tracePt t="186186" x="6499225" y="5010150"/>
          <p14:tracePt t="186202" x="6534150" y="5010150"/>
          <p14:tracePt t="186219" x="6572250" y="5010150"/>
          <p14:tracePt t="186236" x="6604000" y="5010150"/>
          <p14:tracePt t="186252" x="6632575" y="5010150"/>
          <p14:tracePt t="186269" x="6654800" y="5010150"/>
          <p14:tracePt t="186286" x="6711950" y="5010150"/>
          <p14:tracePt t="186302" x="6753225" y="5010150"/>
          <p14:tracePt t="186319" x="6791325" y="5010150"/>
          <p14:tracePt t="186335" x="6854825" y="5010150"/>
          <p14:tracePt t="186351" x="6896100" y="5010150"/>
          <p14:tracePt t="186368" x="6940550" y="5010150"/>
          <p14:tracePt t="186385" x="6988175" y="5010150"/>
          <p14:tracePt t="186402" x="7016750" y="5010150"/>
          <p14:tracePt t="186419" x="7038975" y="5010150"/>
          <p14:tracePt t="186436" x="7096125" y="5010150"/>
          <p14:tracePt t="186452" x="7137400" y="5010150"/>
          <p14:tracePt t="186469" x="7175500" y="5010150"/>
          <p14:tracePt t="186485" x="7239000" y="4991100"/>
          <p14:tracePt t="186501" x="7270750" y="4972050"/>
          <p14:tracePt t="186519" x="7292975" y="4962525"/>
          <p14:tracePt t="186536" x="7337425" y="4943475"/>
          <p14:tracePt t="186552" x="7359650" y="4930775"/>
          <p14:tracePt t="186569" x="7391400" y="4911725"/>
          <p14:tracePt t="186586" x="7432675" y="4908550"/>
          <p14:tracePt t="186601" x="7454900" y="4908550"/>
          <p14:tracePt t="186618" x="7467600" y="4908550"/>
          <p14:tracePt t="186635" x="7508875" y="4908550"/>
          <p14:tracePt t="186652" x="7546975" y="4908550"/>
          <p14:tracePt t="186669" x="7569200" y="4902200"/>
          <p14:tracePt t="186686" x="7616825" y="4902200"/>
          <p14:tracePt t="186702" x="7639050" y="4902200"/>
          <p14:tracePt t="186719" x="7667625" y="4902200"/>
          <p14:tracePt t="186735" x="7693025" y="4902200"/>
          <p14:tracePt t="186751" x="7702550" y="4902200"/>
          <p14:tracePt t="186768" x="7718425" y="4902200"/>
          <p14:tracePt t="186785" x="7734300" y="4902200"/>
          <p14:tracePt t="186801" x="7743825" y="4902200"/>
          <p14:tracePt t="186819" x="7753350" y="4911725"/>
          <p14:tracePt t="186836" x="7772400" y="4933950"/>
          <p14:tracePt t="186852" x="7781925" y="4943475"/>
          <p14:tracePt t="186868" x="7794625" y="4953000"/>
          <p14:tracePt t="186885" x="7794625" y="4972050"/>
          <p14:tracePt t="186901" x="7794625" y="4978400"/>
          <p14:tracePt t="186918" x="7791450" y="4978400"/>
          <p14:tracePt t="186935" x="7775575" y="4978400"/>
          <p14:tracePt t="186951" x="7766050" y="4978400"/>
          <p14:tracePt t="186969" x="7750175" y="4987925"/>
          <p14:tracePt t="186986" x="7737475" y="5003800"/>
          <p14:tracePt t="187002" x="7727950" y="5013325"/>
          <p14:tracePt t="187018" x="7702550" y="5029200"/>
          <p14:tracePt t="187035" x="7629525" y="5048250"/>
          <p14:tracePt t="187052" x="7585075" y="5067300"/>
          <p14:tracePt t="187069" x="7537450" y="5095875"/>
          <p14:tracePt t="187085" x="7454900" y="5127625"/>
          <p14:tracePt t="187102" x="7407275" y="5156200"/>
          <p14:tracePt t="187119" x="7359650" y="5175250"/>
          <p14:tracePt t="187135" x="7296150" y="5194300"/>
          <p14:tracePt t="187152" x="7258050" y="5207000"/>
          <p14:tracePt t="187168" x="7207250" y="5207000"/>
          <p14:tracePt t="187185" x="7143750" y="5207000"/>
          <p14:tracePt t="187201" x="7108825" y="5207000"/>
          <p14:tracePt t="187218" x="7077075" y="5207000"/>
          <p14:tracePt t="187235" x="7038975" y="5207000"/>
          <p14:tracePt t="187252" x="7016750" y="5207000"/>
          <p14:tracePt t="187269" x="6978650" y="5207000"/>
          <p14:tracePt t="187285" x="6908800" y="5207000"/>
          <p14:tracePt t="187301" x="6864350" y="5207000"/>
          <p14:tracePt t="187318" x="6819900" y="5207000"/>
          <p14:tracePt t="187335" x="6772275" y="5207000"/>
          <p14:tracePt t="187352" x="6743700" y="5207000"/>
          <p14:tracePt t="187369" x="6721475" y="5207000"/>
          <p14:tracePt t="187386" x="6680200" y="5203825"/>
          <p14:tracePt t="187402" x="6651625" y="5191125"/>
          <p14:tracePt t="187418" x="6607175" y="5178425"/>
          <p14:tracePt t="187435" x="6540500" y="5159375"/>
          <p14:tracePt t="187451" x="6518275" y="5159375"/>
          <p14:tracePt t="187468" x="6499225" y="5159375"/>
          <p14:tracePt t="187485" x="6483350" y="5159375"/>
          <p14:tracePt t="187502" x="6473825" y="5149850"/>
          <p14:tracePt t="187506" x="6461125" y="5143500"/>
          <p14:tracePt t="187519" x="6442075" y="5137150"/>
          <p14:tracePt t="187535" x="6400800" y="5124450"/>
          <p14:tracePt t="187551" x="6356350" y="5111750"/>
          <p14:tracePt t="187568" x="6311900" y="5105400"/>
          <p14:tracePt t="187584" x="6254750" y="5099050"/>
          <p14:tracePt t="187601" x="6232525" y="5099050"/>
          <p14:tracePt t="187618" x="6210300" y="5099050"/>
          <p14:tracePt t="187635" x="6184900" y="5099050"/>
          <p14:tracePt t="187652" x="6162675" y="5099050"/>
          <p14:tracePt t="187669" x="6134100" y="5086350"/>
          <p14:tracePt t="187685" x="6099175" y="5083175"/>
          <p14:tracePt t="187701" x="6083300" y="5076825"/>
          <p14:tracePt t="187718" x="6073775" y="5076825"/>
          <p14:tracePt t="187735" x="6057900" y="5076825"/>
          <p14:tracePt t="187752" x="6054725" y="5070475"/>
          <p14:tracePt t="187769" x="6048375" y="5070475"/>
          <p14:tracePt t="187827" x="6048375" y="5067300"/>
          <p14:tracePt t="187834" x="6048375" y="5060950"/>
          <p14:tracePt t="187871" x="6051550" y="5060950"/>
          <p14:tracePt t="187878" x="6054725" y="5060950"/>
          <p14:tracePt t="187892" x="6061075" y="5060950"/>
          <p14:tracePt t="187906" x="6064250" y="5060950"/>
          <p14:tracePt t="187919" x="6073775" y="5060950"/>
          <p14:tracePt t="187935" x="6083300" y="5060950"/>
          <p14:tracePt t="187951" x="6099175" y="5060950"/>
          <p14:tracePt t="187969" x="6124575" y="5060950"/>
          <p14:tracePt t="187984" x="6172200" y="5054600"/>
          <p14:tracePt t="188001" x="6213475" y="5054600"/>
          <p14:tracePt t="188019" x="6261100" y="5054600"/>
          <p14:tracePt t="188035" x="6276975" y="5054600"/>
          <p14:tracePt t="188052" x="6286500" y="5054600"/>
          <p14:tracePt t="188069" x="6302375" y="5054600"/>
          <p14:tracePt t="188085" x="6324600" y="5054600"/>
          <p14:tracePt t="188102" x="6353175" y="5041900"/>
          <p14:tracePt t="188119" x="6419850" y="5016500"/>
          <p14:tracePt t="188135" x="6473825" y="5003800"/>
          <p14:tracePt t="188152" x="6524625" y="4991100"/>
          <p14:tracePt t="188169" x="6565900" y="4984750"/>
          <p14:tracePt t="188185" x="6588125" y="4984750"/>
          <p14:tracePt t="188202" x="6610350" y="4984750"/>
          <p14:tracePt t="188219" x="6642100" y="4978400"/>
          <p14:tracePt t="188235" x="6667500" y="4965700"/>
          <p14:tracePt t="188251" x="6708775" y="4965700"/>
          <p14:tracePt t="188269" x="6772275" y="4965700"/>
          <p14:tracePt t="188285" x="6810375" y="4965700"/>
          <p14:tracePt t="188302" x="6838950" y="4965700"/>
          <p14:tracePt t="188319" x="6858000" y="4965700"/>
          <p14:tracePt t="188336" x="6880225" y="4965700"/>
          <p14:tracePt t="188352" x="6896100" y="4965700"/>
          <p14:tracePt t="188369" x="6937375" y="4965700"/>
          <p14:tracePt t="188385" x="6956425" y="4965700"/>
          <p14:tracePt t="188401" x="6988175" y="4965700"/>
          <p14:tracePt t="188419" x="7016750" y="4975225"/>
          <p14:tracePt t="188435" x="7026275" y="4975225"/>
          <p14:tracePt t="188452" x="7038975" y="4975225"/>
          <p14:tracePt t="188469" x="7054850" y="4975225"/>
          <p14:tracePt t="188485" x="7070725" y="4975225"/>
          <p14:tracePt t="188502" x="7099300" y="4975225"/>
          <p14:tracePt t="188519" x="7131050" y="4975225"/>
          <p14:tracePt t="188535" x="7162800" y="4975225"/>
          <p14:tracePt t="188551" x="7185025" y="4975225"/>
          <p14:tracePt t="188569" x="7197725" y="4975225"/>
          <p14:tracePt t="188585" x="7207250" y="4975225"/>
          <p14:tracePt t="188620" x="7213600" y="4975225"/>
          <p14:tracePt t="188635" x="7223125" y="4975225"/>
          <p14:tracePt t="188651" x="7232650" y="4975225"/>
          <p14:tracePt t="188669" x="7242175" y="4975225"/>
          <p14:tracePt t="188685" x="7248525" y="4975225"/>
          <p14:tracePt t="194800" x="7010400" y="5029200"/>
          <p14:tracePt t="194807" x="6657975" y="5156200"/>
          <p14:tracePt t="194818" x="6346825" y="5280025"/>
          <p14:tracePt t="194837" x="5673725" y="5540375"/>
          <p14:tracePt t="194852" x="5454650" y="5588000"/>
          <p14:tracePt t="194869" x="5200650" y="5607050"/>
          <p14:tracePt t="194884" x="5083175" y="5594350"/>
          <p14:tracePt t="194918" x="4864100" y="5584825"/>
          <p14:tracePt t="194952" x="4552950" y="5670550"/>
          <p14:tracePt t="194968" x="4464050" y="5702300"/>
          <p14:tracePt t="194984" x="4378325" y="5737225"/>
          <p14:tracePt t="195001" x="4314825" y="5753100"/>
          <p14:tracePt t="195017" x="4254500" y="5753100"/>
          <p14:tracePt t="195035" x="4137025" y="5753100"/>
          <p14:tracePt t="195051" x="4076700" y="5753100"/>
          <p14:tracePt t="195068" x="4013200" y="5740400"/>
          <p14:tracePt t="195084" x="3978275" y="5734050"/>
          <p14:tracePt t="195363" x="3905250" y="5708650"/>
          <p14:tracePt t="195370" x="3813175" y="5689600"/>
          <p14:tracePt t="195385" x="3670300" y="5661025"/>
          <p14:tracePt t="195401" x="3581400" y="5629275"/>
          <p14:tracePt t="195418" x="3495675" y="5607050"/>
          <p14:tracePt t="195434" x="3397250" y="5537200"/>
          <p14:tracePt t="195451" x="3333750" y="5473700"/>
          <p14:tracePt t="195467" x="3282950" y="5438775"/>
          <p14:tracePt t="195484" x="3241675" y="5403850"/>
          <p14:tracePt t="195501" x="3216275" y="5391150"/>
          <p14:tracePt t="195519" x="3159125" y="5372100"/>
          <p14:tracePt t="195535" x="3127375" y="5353050"/>
          <p14:tracePt t="195551" x="3082925" y="5346700"/>
          <p14:tracePt t="195567" x="3048000" y="5346700"/>
          <p14:tracePt t="195584" x="3006725" y="5346700"/>
          <p14:tracePt t="195600" x="2962275" y="5346700"/>
          <p14:tracePt t="195619" x="2914650" y="5346700"/>
          <p14:tracePt t="195635" x="2892425" y="5346700"/>
          <p14:tracePt t="195652" x="2863850" y="5346700"/>
          <p14:tracePt t="195656" x="2854325" y="5346700"/>
          <p14:tracePt t="195669" x="2838450" y="5346700"/>
          <p14:tracePt t="195685" x="2828925" y="5346700"/>
          <p14:tracePt t="195700" x="2806700" y="5346700"/>
          <p14:tracePt t="195717" x="2784475" y="5346700"/>
          <p14:tracePt t="195734" x="2730500" y="5346700"/>
          <p14:tracePt t="195751" x="2686050" y="5346700"/>
          <p14:tracePt t="195769" x="2638425" y="5346700"/>
          <p14:tracePt t="195785" x="2616200" y="5346700"/>
          <p14:tracePt t="195801" x="2606675" y="5346700"/>
          <p14:tracePt t="195819" x="2587625" y="5346700"/>
          <p14:tracePt t="195834" x="2578100" y="5346700"/>
          <p14:tracePt t="195851" x="2568575" y="5346700"/>
          <p14:tracePt t="195868" x="2552700" y="5346700"/>
          <p14:tracePt t="195884" x="2536825" y="5346700"/>
          <p14:tracePt t="195901" x="2527300" y="5346700"/>
          <p14:tracePt t="195919" x="2517775" y="5346700"/>
          <p14:tracePt t="195935" x="2517775" y="5337175"/>
          <p14:tracePt t="195951" x="2517775" y="5330825"/>
          <p14:tracePt t="195968" x="2517775" y="5327650"/>
          <p14:tracePt t="196027" x="2520950" y="5327650"/>
          <p14:tracePt t="196034" x="2524125" y="5327650"/>
          <p14:tracePt t="196052" x="2533650" y="5327650"/>
          <p14:tracePt t="196068" x="2565400" y="5327650"/>
          <p14:tracePt t="196084" x="2587625" y="5327650"/>
          <p14:tracePt t="196101" x="2616200" y="5327650"/>
          <p14:tracePt t="196118" x="2644775" y="5327650"/>
          <p14:tracePt t="196134" x="2673350" y="5321300"/>
          <p14:tracePt t="196151" x="2695575" y="5321300"/>
          <p14:tracePt t="196168" x="2743200" y="5321300"/>
          <p14:tracePt t="196185" x="2787650" y="5321300"/>
          <p14:tracePt t="196202" x="2822575" y="5321300"/>
          <p14:tracePt t="196219" x="2870200" y="5321300"/>
          <p14:tracePt t="196234" x="2901950" y="5321300"/>
          <p14:tracePt t="196250" x="2924175" y="5321300"/>
          <p14:tracePt t="196268" x="2962275" y="5321300"/>
          <p14:tracePt t="196284" x="2987675" y="5302250"/>
          <p14:tracePt t="196301" x="3025775" y="5289550"/>
          <p14:tracePt t="196318" x="3089275" y="5270500"/>
          <p14:tracePt t="196334" x="3127375" y="5257800"/>
          <p14:tracePt t="196351" x="3165475" y="5238750"/>
          <p14:tracePt t="196368" x="3190875" y="5238750"/>
          <p14:tracePt t="196384" x="3206750" y="5235575"/>
          <p14:tracePt t="196401" x="3216275" y="5235575"/>
          <p14:tracePt t="196418" x="3241675" y="5235575"/>
          <p14:tracePt t="196434" x="3273425" y="5235575"/>
          <p14:tracePt t="196451" x="3295650" y="5235575"/>
          <p14:tracePt t="196468" x="3333750" y="5235575"/>
          <p14:tracePt t="196484" x="3355975" y="5235575"/>
          <p14:tracePt t="196501" x="3371850" y="5235575"/>
          <p14:tracePt t="196518" x="3387725" y="5235575"/>
          <p14:tracePt t="196534" x="3397250" y="5235575"/>
          <p14:tracePt t="196550" x="3406775" y="5235575"/>
          <p14:tracePt t="196569" x="3444875" y="5235575"/>
          <p14:tracePt t="196585" x="3479800" y="5235575"/>
          <p14:tracePt t="196602" x="3511550" y="5238750"/>
          <p14:tracePt t="196618" x="3552825" y="5238750"/>
          <p14:tracePt t="196634" x="3562350" y="5238750"/>
          <p14:tracePt t="196651" x="3571875" y="5238750"/>
          <p14:tracePt t="196667" x="3597275" y="5238750"/>
          <p14:tracePt t="196684" x="3619500" y="5238750"/>
          <p14:tracePt t="196701" x="3648075" y="5238750"/>
          <p14:tracePt t="196717" x="3679825" y="5238750"/>
          <p14:tracePt t="196734" x="3692525" y="5248275"/>
          <p14:tracePt t="196751" x="3708400" y="5248275"/>
          <p14:tracePt t="196767" x="3717925" y="5248275"/>
          <p14:tracePt t="196784" x="3721100" y="5248275"/>
          <p14:tracePt t="196801" x="3727450" y="5248275"/>
          <p14:tracePt t="196817" x="3740150" y="5248275"/>
          <p14:tracePt t="196834" x="3749675" y="5248275"/>
          <p14:tracePt t="196851" x="3762375" y="5248275"/>
          <p14:tracePt t="196868" x="3775075" y="5248275"/>
          <p14:tracePt t="196885" x="3790950" y="5248275"/>
          <p14:tracePt t="196900" x="3797300" y="5248275"/>
          <p14:tracePt t="196954" x="3800475" y="5248275"/>
          <p14:tracePt t="198117" x="3832225" y="5238750"/>
          <p14:tracePt t="198126" x="3892550" y="5222875"/>
          <p14:tracePt t="198138" x="3978275" y="5207000"/>
          <p14:tracePt t="198151" x="4086225" y="5172075"/>
          <p14:tracePt t="198167" x="4184650" y="5156200"/>
          <p14:tracePt t="198183" x="4324350" y="5140325"/>
          <p14:tracePt t="198202" x="4610100" y="5111750"/>
          <p14:tracePt t="198234" x="5010150" y="5083175"/>
          <p14:tracePt t="198268" x="5435600" y="5057775"/>
          <p14:tracePt t="198285" x="5597525" y="5038725"/>
          <p14:tracePt t="198301" x="5854700" y="4981575"/>
          <p14:tracePt t="198317" x="6051550" y="4946650"/>
          <p14:tracePt t="198334" x="6238875" y="4899025"/>
          <p14:tracePt t="198351" x="6492875" y="4860925"/>
          <p14:tracePt t="198368" x="6610350" y="4845050"/>
          <p14:tracePt t="198384" x="6696075" y="4838700"/>
          <p14:tracePt t="198401" x="6845300" y="4838700"/>
          <p14:tracePt t="198418" x="6927850" y="4841875"/>
          <p14:tracePt t="198434" x="6991350" y="4854575"/>
          <p14:tracePt t="198451" x="7080250" y="4870450"/>
          <p14:tracePt t="198467" x="7153275" y="4876800"/>
          <p14:tracePt t="198484" x="7213600" y="4876800"/>
          <p14:tracePt t="198502" x="7292975" y="4876800"/>
          <p14:tracePt t="198518" x="7337425" y="4876800"/>
          <p14:tracePt t="198534" x="7381875" y="4876800"/>
          <p14:tracePt t="198551" x="7442200" y="4876800"/>
          <p14:tracePt t="198567" x="7486650" y="4876800"/>
          <p14:tracePt t="198583" x="7546975" y="4876800"/>
          <p14:tracePt t="198601" x="7610475" y="4876800"/>
          <p14:tracePt t="198617" x="7654925" y="4876800"/>
          <p14:tracePt t="198634" x="7673975" y="4876800"/>
          <p14:tracePt t="198651" x="7724775" y="4860925"/>
          <p14:tracePt t="198667" x="7762875" y="4854575"/>
          <p14:tracePt t="198684" x="7826375" y="4838700"/>
          <p14:tracePt t="198701" x="7918450" y="4810125"/>
          <p14:tracePt t="198717" x="7981950" y="4797425"/>
          <p14:tracePt t="198734" x="8020050" y="4784725"/>
          <p14:tracePt t="198751" x="8061325" y="4765675"/>
          <p14:tracePt t="198767" x="8070850" y="4749800"/>
          <p14:tracePt t="198784" x="8086725" y="4740275"/>
          <p14:tracePt t="198801" x="8102600" y="4724400"/>
          <p14:tracePt t="198817" x="8112125" y="4724400"/>
          <p14:tracePt t="198834" x="8121650" y="4724400"/>
          <p14:tracePt t="198851" x="8137525" y="4724400"/>
          <p14:tracePt t="198867" x="8140700" y="4724400"/>
          <p14:tracePt t="198910" x="8147050" y="4724400"/>
          <p14:tracePt t="198923" x="8150225" y="4724400"/>
          <p14:tracePt t="198934" x="8156575" y="4724400"/>
          <p14:tracePt t="198952" x="8162925" y="4737100"/>
          <p14:tracePt t="198968" x="8162925" y="4746625"/>
          <p14:tracePt t="198984" x="8162925" y="4762500"/>
          <p14:tracePt t="199000" x="8162925" y="4775200"/>
          <p14:tracePt t="199017" x="8162925" y="4784725"/>
          <p14:tracePt t="199034" x="8162925" y="4797425"/>
          <p14:tracePt t="199050" x="8162925" y="4816475"/>
          <p14:tracePt t="199067" x="8162925" y="4826000"/>
          <p14:tracePt t="199084" x="8162925" y="4835525"/>
          <p14:tracePt t="199101" x="8162925" y="4851400"/>
          <p14:tracePt t="199117" x="8162925" y="4864100"/>
          <p14:tracePt t="199134" x="8159750" y="4876800"/>
          <p14:tracePt t="199151" x="8153400" y="4886325"/>
          <p14:tracePt t="199167" x="8153400" y="4895850"/>
          <p14:tracePt t="199183" x="8153400" y="4899025"/>
          <p14:tracePt t="199200" x="8153400" y="4921250"/>
          <p14:tracePt t="199218" x="8153400" y="4924425"/>
          <p14:tracePt t="199273" x="8150225" y="4924425"/>
          <p14:tracePt t="199986" x="8029575" y="4876800"/>
          <p14:tracePt t="199992" x="7864475" y="4829175"/>
          <p14:tracePt t="200000" x="7750175" y="4800600"/>
          <p14:tracePt t="200017" x="7518400" y="4752975"/>
          <p14:tracePt t="200033" x="7251700" y="4743450"/>
          <p14:tracePt t="200050" x="6781800" y="4775200"/>
          <p14:tracePt t="200085" x="5559425" y="5010150"/>
          <p14:tracePt t="200118" x="4603750" y="5200650"/>
          <p14:tracePt t="200135" x="4162425" y="5276850"/>
          <p14:tracePt t="200153" x="3933825" y="5295900"/>
          <p14:tracePt t="200168" x="3714750" y="5324475"/>
          <p14:tracePt t="200185" x="3425825" y="5362575"/>
          <p14:tracePt t="200201" x="3286125" y="5387975"/>
          <p14:tracePt t="200218" x="3121025" y="5435600"/>
          <p14:tracePt t="200235" x="2930525" y="5486400"/>
          <p14:tracePt t="200251" x="2819400" y="5518150"/>
          <p14:tracePt t="200267" x="2724150" y="5537200"/>
          <p14:tracePt t="200284" x="2603500" y="5543550"/>
          <p14:tracePt t="200301" x="2520950" y="5543550"/>
          <p14:tracePt t="200318" x="2454275" y="5543550"/>
          <p14:tracePt t="200335" x="2301875" y="5543550"/>
          <p14:tracePt t="200351" x="2206625" y="5537200"/>
          <p14:tracePt t="200367" x="2114550" y="5530850"/>
          <p14:tracePt t="200384" x="2089150" y="5530850"/>
          <p14:tracePt t="200678" x="2051050" y="5508625"/>
          <p14:tracePt t="200685" x="2000250" y="5483225"/>
          <p14:tracePt t="200701" x="1920875" y="5441950"/>
          <p14:tracePt t="200718" x="1847850" y="5429250"/>
          <p14:tracePt t="200735" x="1739900" y="5429250"/>
          <p14:tracePt t="200751" x="1654175" y="5441950"/>
          <p14:tracePt t="200768" x="1546225" y="5473700"/>
          <p14:tracePt t="200770" x="1508125" y="5483225"/>
          <p14:tracePt t="200784" x="1422400" y="5499100"/>
          <p14:tracePt t="200800" x="1349375" y="5505450"/>
          <p14:tracePt t="200817" x="1289050" y="5505450"/>
          <p14:tracePt t="200834" x="1219200" y="5505450"/>
          <p14:tracePt t="200851" x="1177925" y="5505450"/>
          <p14:tracePt t="200868" x="1155700" y="5505450"/>
          <p14:tracePt t="200885" x="1127125" y="5505450"/>
          <p14:tracePt t="200901" x="1117600" y="5505450"/>
          <p14:tracePt t="200917" x="1108075" y="5505450"/>
          <p14:tracePt t="200934" x="1092200" y="5505450"/>
          <p14:tracePt t="200950" x="1079500" y="5505450"/>
          <p14:tracePt t="200967" x="1063625" y="5505450"/>
          <p14:tracePt t="200985" x="1028700" y="5505450"/>
          <p14:tracePt t="201001" x="1019175" y="5499100"/>
          <p14:tracePt t="201018" x="1009650" y="5489575"/>
          <p14:tracePt t="201034" x="996950" y="5480050"/>
          <p14:tracePt t="201050" x="981075" y="5480050"/>
          <p14:tracePt t="201067" x="971550" y="5467350"/>
          <p14:tracePt t="201084" x="955675" y="5457825"/>
          <p14:tracePt t="201100" x="946150" y="5457825"/>
          <p14:tracePt t="201118" x="930275" y="5454650"/>
          <p14:tracePt t="201134" x="930275" y="5448300"/>
          <p14:tracePt t="201151" x="930275" y="5441950"/>
          <p14:tracePt t="201167" x="930275" y="5432425"/>
          <p14:tracePt t="201184" x="930275" y="5413375"/>
          <p14:tracePt t="201200" x="930275" y="5403850"/>
          <p14:tracePt t="201217" x="930275" y="5397500"/>
          <p14:tracePt t="201234" x="930275" y="5387975"/>
          <p14:tracePt t="201250" x="930275" y="5378450"/>
          <p14:tracePt t="201268" x="930275" y="5368925"/>
          <p14:tracePt t="201272" x="930275" y="5362575"/>
          <p14:tracePt t="201284" x="930275" y="5353050"/>
          <p14:tracePt t="201301" x="930275" y="5343525"/>
          <p14:tracePt t="201318" x="930275" y="5334000"/>
          <p14:tracePt t="201334" x="930275" y="5318125"/>
          <p14:tracePt t="201392" x="930275" y="5314950"/>
          <p14:tracePt t="201407" x="930275" y="5308600"/>
          <p14:tracePt t="201421" x="930275" y="5305425"/>
          <p14:tracePt t="201436" x="930275" y="5299075"/>
          <p14:tracePt t="202026" x="936625" y="5299075"/>
          <p14:tracePt t="202033" x="949325" y="5292725"/>
          <p14:tracePt t="202040" x="974725" y="5292725"/>
          <p14:tracePt t="202050" x="993775" y="5292725"/>
          <p14:tracePt t="202067" x="1038225" y="5292725"/>
          <p14:tracePt t="202083" x="1108075" y="5299075"/>
          <p14:tracePt t="202100" x="1171575" y="5305425"/>
          <p14:tracePt t="202134" x="1282700" y="5318125"/>
          <p14:tracePt t="202167" x="1327150" y="5318125"/>
          <p14:tracePt t="202183" x="1358900" y="5318125"/>
          <p14:tracePt t="202200" x="1381125" y="5318125"/>
          <p14:tracePt t="202217" x="1419225" y="5318125"/>
          <p14:tracePt t="202233" x="1479550" y="5318125"/>
          <p14:tracePt t="202250" x="1501775" y="5318125"/>
          <p14:tracePt t="202267" x="1517650" y="5318125"/>
          <p14:tracePt t="202283" x="1539875" y="5318125"/>
          <p14:tracePt t="202333" x="1543050" y="5318125"/>
          <p14:tracePt t="202340" x="1549400" y="5324475"/>
          <p14:tracePt t="202350" x="1552575" y="5334000"/>
          <p14:tracePt t="202369" x="1568450" y="5343525"/>
          <p14:tracePt t="202384" x="1584325" y="5349875"/>
          <p14:tracePt t="202400" x="1593850" y="5349875"/>
          <p14:tracePt t="202418" x="1609725" y="5349875"/>
          <p14:tracePt t="202434" x="1619250" y="5349875"/>
          <p14:tracePt t="202450" x="1644650" y="5349875"/>
          <p14:tracePt t="202467" x="1666875" y="5349875"/>
          <p14:tracePt t="202483" x="1724025" y="5349875"/>
          <p14:tracePt t="202500" x="1774825" y="5349875"/>
          <p14:tracePt t="202518" x="1873250" y="5362575"/>
          <p14:tracePt t="202534" x="1924050" y="5368925"/>
          <p14:tracePt t="202551" x="1984375" y="5368925"/>
          <p14:tracePt t="202568" x="2047875" y="5368925"/>
          <p14:tracePt t="202583" x="2089150" y="5368925"/>
          <p14:tracePt t="202600" x="2136775" y="5359400"/>
          <p14:tracePt t="202617" x="2171700" y="5353050"/>
          <p14:tracePt t="202633" x="2212975" y="5340350"/>
          <p14:tracePt t="202650" x="2228850" y="5340350"/>
          <p14:tracePt t="202668" x="2251075" y="5340350"/>
          <p14:tracePt t="202701" x="2254250" y="5340350"/>
          <p14:tracePt t="202898" x="2247900" y="5340350"/>
          <p14:tracePt t="202905" x="2238375" y="5340350"/>
          <p14:tracePt t="202918" x="2206625" y="5340350"/>
          <p14:tracePt t="202934" x="2184400" y="5340350"/>
          <p14:tracePt t="202951" x="2149475" y="5340350"/>
          <p14:tracePt t="202968" x="2079625" y="5340350"/>
          <p14:tracePt t="202984" x="2019300" y="5340350"/>
          <p14:tracePt t="203000" x="1968500" y="5340350"/>
          <p14:tracePt t="203017" x="1911350" y="5340350"/>
          <p14:tracePt t="203033" x="1889125" y="5337175"/>
          <p14:tracePt t="203050" x="1860550" y="5337175"/>
          <p14:tracePt t="203067" x="1844675" y="5337175"/>
          <p14:tracePt t="203083" x="1835150" y="5337175"/>
          <p14:tracePt t="203100" x="1819275" y="5330825"/>
          <p14:tracePt t="203117" x="1778000" y="5324475"/>
          <p14:tracePt t="203133" x="1749425" y="5324475"/>
          <p14:tracePt t="203150" x="1733550" y="5324475"/>
          <p14:tracePt t="203167" x="1720850" y="5324475"/>
          <p14:tracePt t="203183" x="1711325" y="5324475"/>
          <p14:tracePt t="203200" x="1695450" y="5324475"/>
          <p14:tracePt t="203218" x="1679575" y="5324475"/>
          <p14:tracePt t="203234" x="1670050" y="5324475"/>
          <p14:tracePt t="203250" x="1660525" y="5324475"/>
          <p14:tracePt t="203289" x="1660525" y="5318125"/>
          <p14:tracePt t="203300" x="1663700" y="5314950"/>
          <p14:tracePt t="203317" x="1724025" y="5276850"/>
          <p14:tracePt t="203333" x="1778000" y="5248275"/>
          <p14:tracePt t="203351" x="1825625" y="5235575"/>
          <p14:tracePt t="203368" x="1873250" y="5210175"/>
          <p14:tracePt t="203384" x="1905000" y="5210175"/>
          <p14:tracePt t="203400" x="1946275" y="5210175"/>
          <p14:tracePt t="203417" x="2016125" y="5210175"/>
          <p14:tracePt t="203433" x="2085975" y="5210175"/>
          <p14:tracePt t="203451" x="2146300" y="5210175"/>
          <p14:tracePt t="203467" x="2235200" y="5213350"/>
          <p14:tracePt t="203483" x="2263775" y="5213350"/>
          <p14:tracePt t="203501" x="2279650" y="5213350"/>
          <p14:tracePt t="203517" x="2298700" y="5213350"/>
          <p14:tracePt t="203533" x="2308225" y="5219700"/>
          <p14:tracePt t="203550" x="2320925" y="5229225"/>
          <p14:tracePt t="203567" x="2339975" y="5232400"/>
          <p14:tracePt t="203583" x="2349500" y="5238750"/>
          <p14:tracePt t="203600" x="2359025" y="5245100"/>
          <p14:tracePt t="203703" x="2359025" y="5248275"/>
          <p14:tracePt t="203725" x="2359025" y="5254625"/>
          <p14:tracePt t="203747" x="2359025" y="5257800"/>
          <p14:tracePt t="203761" x="2352675" y="5264150"/>
          <p14:tracePt t="203772" x="2346325" y="5267325"/>
          <p14:tracePt t="203784" x="2333625" y="5267325"/>
          <p14:tracePt t="203800" x="2314575" y="5280025"/>
          <p14:tracePt t="203802" x="2305050" y="5280025"/>
          <p14:tracePt t="203816" x="2273300" y="5286375"/>
          <p14:tracePt t="203833" x="2251075" y="5292725"/>
          <p14:tracePt t="203850" x="2228850" y="5302250"/>
          <p14:tracePt t="203867" x="2149475" y="5302250"/>
          <p14:tracePt t="203884" x="2098675" y="5308600"/>
          <p14:tracePt t="203901" x="2038350" y="5308600"/>
          <p14:tracePt t="203917" x="1984375" y="5308600"/>
          <p14:tracePt t="203934" x="1958975" y="5308600"/>
          <p14:tracePt t="203950" x="1949450" y="5308600"/>
          <p14:tracePt t="203967" x="1936750" y="5308600"/>
          <p14:tracePt t="203984" x="1920875" y="5308600"/>
          <p14:tracePt t="204017" x="1911350" y="5308600"/>
          <p14:tracePt t="204034" x="1901825" y="5308600"/>
          <p14:tracePt t="204050" x="1892300" y="5308600"/>
          <p14:tracePt t="205630" x="1920875" y="5292725"/>
          <p14:tracePt t="205636" x="1971675" y="5267325"/>
          <p14:tracePt t="205650" x="2082800" y="5226050"/>
          <p14:tracePt t="205667" x="2168525" y="5194300"/>
          <p14:tracePt t="205683" x="2235200" y="5172075"/>
          <p14:tracePt t="205701" x="2308225" y="5149850"/>
          <p14:tracePt t="205717" x="2336800" y="5149850"/>
          <p14:tracePt t="205750" x="2368550" y="5149850"/>
          <p14:tracePt t="205783" x="2393950" y="5165725"/>
          <p14:tracePt t="205800" x="2416175" y="5168900"/>
          <p14:tracePt t="205817" x="2425700" y="5175250"/>
          <p14:tracePt t="205834" x="2438400" y="5175250"/>
          <p14:tracePt t="205879" x="2432050" y="5175250"/>
          <p14:tracePt t="205886" x="2425700" y="5175250"/>
          <p14:tracePt t="205900" x="2416175" y="5175250"/>
          <p14:tracePt t="205916" x="2406650" y="5175250"/>
          <p14:tracePt t="205933" x="2397125" y="5175250"/>
          <p14:tracePt t="205951" x="2371725" y="5175250"/>
          <p14:tracePt t="205966" x="2349500" y="5175250"/>
          <p14:tracePt t="205983" x="2320925" y="5175250"/>
          <p14:tracePt t="206000" x="2257425" y="5165725"/>
          <p14:tracePt t="206016" x="2219325" y="5146675"/>
          <p14:tracePt t="206033" x="2181225" y="5133975"/>
          <p14:tracePt t="206051" x="2139950" y="5121275"/>
          <p14:tracePt t="206067" x="2124075" y="5121275"/>
          <p14:tracePt t="206083" x="2101850" y="5118100"/>
          <p14:tracePt t="206100" x="2060575" y="5105400"/>
          <p14:tracePt t="206116" x="2038350" y="5092700"/>
          <p14:tracePt t="206133" x="2006600" y="5092700"/>
          <p14:tracePt t="206150" x="1987550" y="5092700"/>
          <p14:tracePt t="206166" x="1978025" y="5092700"/>
          <p14:tracePt t="206183" x="1968500" y="5092700"/>
          <p14:tracePt t="206200" x="1927225" y="5092700"/>
          <p14:tracePt t="206217" x="1892300" y="5092700"/>
          <p14:tracePt t="206233" x="1841500" y="5092700"/>
          <p14:tracePt t="206250" x="1771650" y="5092700"/>
          <p14:tracePt t="206266" x="1749425" y="5092700"/>
          <p14:tracePt t="206283" x="1717675" y="5092700"/>
          <p14:tracePt t="206300" x="1704975" y="5092700"/>
          <p14:tracePt t="206316" x="1695450" y="5092700"/>
          <p14:tracePt t="206333" x="1679575" y="5099050"/>
          <p14:tracePt t="206336" x="1673225" y="5099050"/>
          <p14:tracePt t="206350" x="1663700" y="5108575"/>
          <p14:tracePt t="206366" x="1654175" y="5118100"/>
          <p14:tracePt t="206383" x="1644650" y="5130800"/>
          <p14:tracePt t="206401" x="1625600" y="5133975"/>
          <p14:tracePt t="206417" x="1616075" y="5133975"/>
          <p14:tracePt t="206433" x="1609725" y="5133975"/>
          <p14:tracePt t="206450" x="1609725" y="5153025"/>
          <p14:tracePt t="206466" x="1609725" y="5159375"/>
          <p14:tracePt t="206483" x="1609725" y="5162550"/>
          <p14:tracePt t="206500" x="1609725" y="5175250"/>
          <p14:tracePt t="206534" x="1609725" y="5184775"/>
          <p14:tracePt t="206567" x="1616075" y="5200650"/>
          <p14:tracePt t="206583" x="1647825" y="5200650"/>
          <p14:tracePt t="206599" x="1695450" y="5216525"/>
          <p14:tracePt t="206616" x="1739900" y="5216525"/>
          <p14:tracePt t="206633" x="1768475" y="5222875"/>
          <p14:tracePt t="206649" x="1803400" y="5229225"/>
          <p14:tracePt t="206666" x="1831975" y="5229225"/>
          <p14:tracePt t="206683" x="1854200" y="5229225"/>
          <p14:tracePt t="206699" x="1895475" y="5229225"/>
          <p14:tracePt t="206716" x="1917700" y="5229225"/>
          <p14:tracePt t="206733" x="1946275" y="5229225"/>
          <p14:tracePt t="206749" x="1965325" y="5229225"/>
          <p14:tracePt t="206766" x="1978025" y="5229225"/>
          <p14:tracePt t="206782" x="1987550" y="5229225"/>
          <p14:tracePt t="206799" x="2000250" y="5229225"/>
          <p14:tracePt t="206816" x="2009775" y="5229225"/>
          <p14:tracePt t="206833" x="2019300" y="5229225"/>
          <p14:tracePt t="206834" x="2038350" y="5229225"/>
          <p14:tracePt t="206850" x="2047875" y="5229225"/>
          <p14:tracePt t="206866" x="2060575" y="5229225"/>
          <p14:tracePt t="206883" x="2070100" y="5229225"/>
          <p14:tracePt t="206899" x="2076450" y="5229225"/>
          <p14:tracePt t="206920" x="2085975" y="5229225"/>
          <p14:tracePt t="206933" x="2092325" y="5229225"/>
          <p14:tracePt t="206949" x="2105025" y="5229225"/>
          <p14:tracePt t="206966" x="2117725" y="5229225"/>
          <p14:tracePt t="206983" x="2127250" y="5229225"/>
          <p14:tracePt t="207000" x="2136775" y="5229225"/>
          <p14:tracePt t="216598" x="2120900" y="5229225"/>
          <p14:tracePt t="216611" x="2076450" y="5235575"/>
          <p14:tracePt t="216619" x="2057400" y="5241925"/>
          <p14:tracePt t="216633" x="1993900" y="5257800"/>
          <p14:tracePt t="216649" x="1908175" y="5280025"/>
          <p14:tracePt t="216665" x="1806575" y="5321300"/>
          <p14:tracePt t="216698" x="1568450" y="5419725"/>
          <p14:tracePt t="216733" x="1476375" y="5473700"/>
          <p14:tracePt t="216749" x="1460500" y="5483225"/>
          <p14:tracePt t="216766" x="1450975" y="5492750"/>
          <p14:tracePt t="216782" x="1435100" y="5502275"/>
          <p14:tracePt t="216815" x="1438275" y="5502275"/>
          <p14:tracePt t="216832" x="1492250" y="5492750"/>
          <p14:tracePt t="216848" x="1530350" y="5480050"/>
          <p14:tracePt t="216865" x="1574800" y="5467350"/>
          <p14:tracePt t="216883" x="1625600" y="5441950"/>
          <p14:tracePt t="216899" x="1647825" y="5432425"/>
          <p14:tracePt t="216916" x="1673225" y="5419725"/>
          <p14:tracePt t="216932" x="1704975" y="5413375"/>
          <p14:tracePt t="216948" x="1749425" y="5400675"/>
          <p14:tracePt t="216965" x="1797050" y="5381625"/>
          <p14:tracePt t="216982" x="1831975" y="5365750"/>
          <p14:tracePt t="216999" x="1854200" y="5353050"/>
          <p14:tracePt t="217016" x="1863725" y="5343525"/>
          <p14:tracePt t="217019" x="1870075" y="5343525"/>
          <p14:tracePt t="217033" x="1873250" y="5343525"/>
          <p14:tracePt t="217091" x="1879600" y="5343525"/>
          <p14:tracePt t="217098" x="1882775" y="5343525"/>
          <p14:tracePt t="217116" x="1898650" y="5343525"/>
          <p14:tracePt t="217133" x="1908175" y="5343525"/>
          <p14:tracePt t="217204" x="1914525" y="5343525"/>
          <p14:tracePt t="217212" x="1917700" y="5343525"/>
          <p14:tracePt t="217218" x="1924050" y="5340350"/>
          <p14:tracePt t="217231" x="1933575" y="5324475"/>
          <p14:tracePt t="217248" x="1949450" y="5314950"/>
          <p14:tracePt t="217265" x="1958975" y="5302250"/>
          <p14:tracePt t="217281" x="1974850" y="5289550"/>
          <p14:tracePt t="217298" x="1978025" y="5280025"/>
          <p14:tracePt t="221920" x="1990725" y="5308600"/>
          <p14:tracePt t="221927" x="2016125" y="5359400"/>
          <p14:tracePt t="221934" x="2041525" y="5397500"/>
          <p14:tracePt t="221949" x="2098675" y="5489575"/>
          <p14:tracePt t="221965" x="2155825" y="5581650"/>
          <p14:tracePt t="221982" x="2228850" y="5715000"/>
          <p14:tracePt t="221999" x="2289175" y="5899150"/>
          <p14:tracePt t="222031" x="2336800" y="6051550"/>
          <p14:tracePt t="222065" x="2336800" y="6188075"/>
          <p14:tracePt t="222082" x="2336800" y="6216650"/>
          <p14:tracePt t="222099" x="2336800" y="6257925"/>
          <p14:tracePt t="222115" x="2336800" y="6273800"/>
          <p14:tracePt t="222132" x="2336800" y="6289675"/>
          <p14:tracePt t="222149" x="2324100" y="6302375"/>
          <p14:tracePt t="222165" x="2308225" y="6311900"/>
          <p14:tracePt t="222181" x="2292350" y="6324600"/>
          <p14:tracePt t="222198" x="2244725" y="6346825"/>
          <p14:tracePt t="222214" x="2190750" y="6346825"/>
          <p14:tracePt t="222231" x="2139950" y="6346825"/>
          <p14:tracePt t="222248" x="2054225" y="6346825"/>
          <p14:tracePt t="222264" x="1993900" y="6346825"/>
          <p14:tracePt t="222281" x="1930400" y="6337300"/>
          <p14:tracePt t="222298" x="1838325" y="6308725"/>
          <p14:tracePt t="222314" x="1774825" y="6296025"/>
          <p14:tracePt t="222331" x="1708150" y="6264275"/>
          <p14:tracePt t="222348" x="1619250" y="6219825"/>
          <p14:tracePt t="222365" x="1574800" y="6207125"/>
          <p14:tracePt t="222382" x="1552575" y="6197600"/>
          <p14:tracePt t="222399" x="1508125" y="6172200"/>
          <p14:tracePt t="222415" x="1492250" y="6162675"/>
          <p14:tracePt t="222431" x="1476375" y="6149975"/>
          <p14:tracePt t="222448" x="1457325" y="6130925"/>
          <p14:tracePt t="222465" x="1447800" y="6121400"/>
          <p14:tracePt t="222481" x="1435100" y="6111875"/>
          <p14:tracePt t="222498" x="1416050" y="6096000"/>
          <p14:tracePt t="222515" x="1406525" y="6096000"/>
          <p14:tracePt t="222532" x="1397000" y="6089650"/>
          <p14:tracePt t="222548" x="1381125" y="6076950"/>
          <p14:tracePt t="222565" x="1352550" y="6064250"/>
          <p14:tracePt t="222581" x="1330325" y="6051550"/>
          <p14:tracePt t="222583" x="1317625" y="6045200"/>
          <p14:tracePt t="222598" x="1295400" y="6035675"/>
          <p14:tracePt t="222614" x="1279525" y="6019800"/>
          <p14:tracePt t="222631" x="1270000" y="6010275"/>
          <p14:tracePt t="222648" x="1241425" y="5981700"/>
          <p14:tracePt t="222665" x="1228725" y="5965825"/>
          <p14:tracePt t="222683" x="1219200" y="5956300"/>
          <p14:tracePt t="222698" x="1200150" y="5940425"/>
          <p14:tracePt t="222714" x="1190625" y="5930900"/>
          <p14:tracePt t="222731" x="1177925" y="5902325"/>
          <p14:tracePt t="222748" x="1177925" y="5883275"/>
          <p14:tracePt t="222765" x="1177925" y="5873750"/>
          <p14:tracePt t="222782" x="1177925" y="5857875"/>
          <p14:tracePt t="222798" x="1177925" y="5842000"/>
          <p14:tracePt t="222815" x="1177925" y="5838825"/>
          <p14:tracePt t="222831" x="1177925" y="5832475"/>
          <p14:tracePt t="222864" x="1177925" y="5829300"/>
          <p14:tracePt t="222881" x="1177925" y="5822950"/>
          <p14:tracePt t="222899" x="1177925" y="5803900"/>
          <p14:tracePt t="222915" x="1177925" y="5797550"/>
          <p14:tracePt t="222932" x="1177925" y="5788025"/>
          <p14:tracePt t="223440" x="1190625" y="5788025"/>
          <p14:tracePt t="223447" x="1203325" y="5788025"/>
          <p14:tracePt t="223454" x="1212850" y="5788025"/>
          <p14:tracePt t="223464" x="1219200" y="5788025"/>
          <p14:tracePt t="223482" x="1235075" y="5788025"/>
          <p14:tracePt t="223540" x="1244600" y="5788025"/>
          <p14:tracePt t="226095" x="1263650" y="5781675"/>
          <p14:tracePt t="226102" x="1273175" y="5775325"/>
          <p14:tracePt t="226115" x="1304925" y="5775325"/>
          <p14:tracePt t="226131" x="1327150" y="5775325"/>
          <p14:tracePt t="226148" x="1346200" y="5775325"/>
          <p14:tracePt t="226165" x="1387475" y="5775325"/>
          <p14:tracePt t="226197" x="1412875" y="5775325"/>
          <p14:tracePt t="226232" x="1438275" y="5775325"/>
          <p14:tracePt t="226248" x="1466850" y="5775325"/>
          <p14:tracePt t="226265" x="1514475" y="5775325"/>
          <p14:tracePt t="226281" x="1558925" y="5775325"/>
          <p14:tracePt t="226298" x="1593850" y="5775325"/>
          <p14:tracePt t="226314" x="1625600" y="5775325"/>
          <p14:tracePt t="226331" x="1651000" y="5775325"/>
          <p14:tracePt t="226348" x="1660525" y="5775325"/>
          <p14:tracePt t="226364" x="1685925" y="5775325"/>
          <p14:tracePt t="226381" x="1714500" y="5775325"/>
          <p14:tracePt t="226398" x="1758950" y="5775325"/>
          <p14:tracePt t="226414" x="1822450" y="5775325"/>
          <p14:tracePt t="226431" x="1841500" y="5775325"/>
          <p14:tracePt t="226448" x="1863725" y="5775325"/>
          <p14:tracePt t="226464" x="1885950" y="5775325"/>
          <p14:tracePt t="226482" x="1895475" y="5775325"/>
          <p14:tracePt t="226523" x="1895475" y="5778500"/>
          <p14:tracePt t="226537" x="1901825" y="5778500"/>
          <p14:tracePt t="226550" x="1905000" y="5778500"/>
          <p14:tracePt t="227121" x="1892300" y="5778500"/>
          <p14:tracePt t="227129" x="1873250" y="5784850"/>
          <p14:tracePt t="227135" x="1847850" y="5791200"/>
          <p14:tracePt t="227148" x="1809750" y="5797550"/>
          <p14:tracePt t="227164" x="1682750" y="5845175"/>
          <p14:tracePt t="227181" x="1606550" y="5876925"/>
          <p14:tracePt t="227215" x="1517650" y="5895975"/>
          <p14:tracePt t="227248" x="1498600" y="5895975"/>
          <p14:tracePt t="227264" x="1473200" y="5895975"/>
          <p14:tracePt t="227281" x="1450975" y="5895975"/>
          <p14:tracePt t="227299" x="1422400" y="5895975"/>
          <p14:tracePt t="227314" x="1390650" y="5895975"/>
          <p14:tracePt t="227331" x="1358900" y="5895975"/>
          <p14:tracePt t="227347" x="1349375" y="5895975"/>
          <p14:tracePt t="227365" x="1336675" y="5895975"/>
          <p14:tracePt t="227381" x="1327150" y="5895975"/>
          <p14:tracePt t="227399" x="1304925" y="5895975"/>
          <p14:tracePt t="227414" x="1295400" y="5895975"/>
          <p14:tracePt t="227448" x="1292225" y="5895975"/>
          <p14:tracePt t="227586" x="1292225" y="5889625"/>
          <p14:tracePt t="227594" x="1298575" y="5883275"/>
          <p14:tracePt t="227600" x="1308100" y="5880100"/>
          <p14:tracePt t="227615" x="1339850" y="5873750"/>
          <p14:tracePt t="227631" x="1355725" y="5873750"/>
          <p14:tracePt t="227648" x="1368425" y="5873750"/>
          <p14:tracePt t="227664" x="1384300" y="5873750"/>
          <p14:tracePt t="227707" x="1387475" y="5873750"/>
          <p14:tracePt t="227721" x="1393825" y="5873750"/>
          <p14:tracePt t="227731" x="1400175" y="5873750"/>
          <p14:tracePt t="227748" x="1409700" y="5873750"/>
          <p14:tracePt t="227765" x="1412875" y="5873750"/>
          <p14:tracePt t="227835" x="1419225" y="5873750"/>
          <p14:tracePt t="227842" x="1428750" y="5873750"/>
          <p14:tracePt t="227850" x="1431925" y="5873750"/>
          <p14:tracePt t="227865" x="1447800" y="5873750"/>
          <p14:tracePt t="227881" x="1485900" y="5873750"/>
          <p14:tracePt t="227898" x="1527175" y="5854700"/>
          <p14:tracePt t="227914" x="1558925" y="5842000"/>
          <p14:tracePt t="227931" x="1581150" y="5835650"/>
          <p14:tracePt t="227949" x="1609725" y="5819775"/>
          <p14:tracePt t="227965" x="1625600" y="5810250"/>
          <p14:tracePt t="227982" x="1663700" y="5797550"/>
          <p14:tracePt t="227999" x="1765300" y="5775325"/>
          <p14:tracePt t="228015" x="1873250" y="5759450"/>
          <p14:tracePt t="228031" x="1981200" y="5743575"/>
          <p14:tracePt t="228048" x="2098675" y="5743575"/>
          <p14:tracePt t="228064" x="2168525" y="5743575"/>
          <p14:tracePt t="228081" x="2228850" y="5743575"/>
          <p14:tracePt t="228098" x="2292350" y="5753100"/>
          <p14:tracePt t="228115" x="2346325" y="5765800"/>
          <p14:tracePt t="228132" x="2422525" y="5778500"/>
          <p14:tracePt t="228148" x="2581275" y="5838825"/>
          <p14:tracePt t="228165" x="2692400" y="5880100"/>
          <p14:tracePt t="228181" x="2759075" y="5918200"/>
          <p14:tracePt t="228198" x="2835275" y="5953125"/>
          <p14:tracePt t="228215" x="2867025" y="5972175"/>
          <p14:tracePt t="228232" x="2898775" y="5984875"/>
          <p14:tracePt t="228248" x="2952750" y="5997575"/>
          <p14:tracePt t="228265" x="2990850" y="6003925"/>
          <p14:tracePt t="228281" x="3035300" y="6003925"/>
          <p14:tracePt t="228299" x="3095625" y="6003925"/>
          <p14:tracePt t="228315" x="3140075" y="6003925"/>
          <p14:tracePt t="228330" x="3178175" y="6003925"/>
          <p14:tracePt t="228350" x="3225800" y="6000750"/>
          <p14:tracePt t="228364" x="3257550" y="5988050"/>
          <p14:tracePt t="228381" x="3279775" y="5975350"/>
          <p14:tracePt t="228398" x="3321050" y="5953125"/>
          <p14:tracePt t="228415" x="3340100" y="5940425"/>
          <p14:tracePt t="228431" x="3349625" y="5930900"/>
          <p14:tracePt t="228449" x="3368675" y="5915025"/>
          <p14:tracePt t="228465" x="3375025" y="5902325"/>
          <p14:tracePt t="228481" x="3375025" y="5889625"/>
          <p14:tracePt t="228498" x="3375025" y="5880100"/>
          <p14:tracePt t="228514" x="3375025" y="5876925"/>
          <p14:tracePt t="228549" x="3375025" y="5870575"/>
          <p14:tracePt t="228565" x="3375025" y="5867400"/>
          <p14:tracePt t="228582" x="3368675" y="5861050"/>
          <p14:tracePt t="228599" x="3343275" y="5857875"/>
          <p14:tracePt t="228614" x="3321050" y="5851525"/>
          <p14:tracePt t="228631" x="3295650" y="5851525"/>
          <p14:tracePt t="228648" x="3282950" y="5851525"/>
          <p14:tracePt t="228664" x="3273425" y="5851525"/>
          <p14:tracePt t="228681" x="3251200" y="5851525"/>
          <p14:tracePt t="228698" x="3216275" y="5851525"/>
          <p14:tracePt t="228714" x="3187700" y="5851525"/>
          <p14:tracePt t="228731" x="3165475" y="5851525"/>
          <p14:tracePt t="228747" x="3152775" y="5851525"/>
          <p14:tracePt t="228764" x="3136900" y="5851525"/>
          <p14:tracePt t="228781" x="3127375" y="5851525"/>
          <p14:tracePt t="228797" x="3111500" y="5851525"/>
          <p14:tracePt t="228814" x="3101975" y="5851525"/>
          <p14:tracePt t="228831" x="3086100" y="5851525"/>
          <p14:tracePt t="228848" x="3073400" y="5851525"/>
          <p14:tracePt t="228865" x="3063875" y="5851525"/>
          <p14:tracePt t="228881" x="3054350" y="5851525"/>
          <p14:tracePt t="228897" x="3032125" y="5851525"/>
          <p14:tracePt t="228914" x="3022600" y="5851525"/>
          <p14:tracePt t="228931" x="3013075" y="5851525"/>
          <p14:tracePt t="228947" x="2994025" y="5861050"/>
          <p14:tracePt t="228964" x="2984500" y="5873750"/>
          <p14:tracePt t="228982" x="2968625" y="5883275"/>
          <p14:tracePt t="228998" x="2933700" y="5899150"/>
          <p14:tracePt t="229014" x="2911475" y="5905500"/>
          <p14:tracePt t="229031" x="2879725" y="5918200"/>
          <p14:tracePt t="229047" x="2847975" y="5924550"/>
          <p14:tracePt t="229064" x="2816225" y="5930900"/>
          <p14:tracePt t="229081" x="2794000" y="5930900"/>
          <p14:tracePt t="229097" x="2752725" y="5934075"/>
          <p14:tracePt t="229115" x="2730500" y="5934075"/>
          <p14:tracePt t="229131" x="2701925" y="5934075"/>
          <p14:tracePt t="229148" x="2670175" y="5934075"/>
          <p14:tracePt t="229164" x="2641600" y="5934075"/>
          <p14:tracePt t="229181" x="2603500" y="5934075"/>
          <p14:tracePt t="229197" x="2555875" y="5934075"/>
          <p14:tracePt t="229214" x="2520950" y="5934075"/>
          <p14:tracePt t="229231" x="2498725" y="5934075"/>
          <p14:tracePt t="229247" x="2457450" y="5934075"/>
          <p14:tracePt t="229264" x="2441575" y="5934075"/>
          <p14:tracePt t="229282" x="2432050" y="5934075"/>
          <p14:tracePt t="229298" x="2413000" y="5934075"/>
          <p14:tracePt t="229314" x="2400300" y="5934075"/>
          <p14:tracePt t="229330" x="2381250" y="5934075"/>
          <p14:tracePt t="229347" x="2349500" y="5934075"/>
          <p14:tracePt t="229363" x="2333625" y="5934075"/>
          <p14:tracePt t="229381" x="2317750" y="5934075"/>
          <p14:tracePt t="229397" x="2295525" y="5934075"/>
          <p14:tracePt t="229415" x="2286000" y="5934075"/>
          <p14:tracePt t="229431" x="2276475" y="5934075"/>
          <p14:tracePt t="229447" x="2257425" y="5934075"/>
          <p14:tracePt t="229464" x="2247900" y="5934075"/>
          <p14:tracePt t="229480" x="2238375" y="5934075"/>
          <p14:tracePt t="229497" x="2203450" y="5908675"/>
          <p14:tracePt t="229514" x="2193925" y="5899150"/>
          <p14:tracePt t="229532" x="2178050" y="5886450"/>
          <p14:tracePt t="229548" x="2168525" y="5876925"/>
          <p14:tracePt t="229565" x="2152650" y="5864225"/>
          <p14:tracePt t="229581" x="2143125" y="5861050"/>
          <p14:tracePt t="229598" x="2127250" y="5854700"/>
          <p14:tracePt t="229614" x="2117725" y="5851525"/>
          <p14:tracePt t="229647" x="2117725" y="5845175"/>
          <p14:tracePt t="229664" x="2117725" y="5835650"/>
          <p14:tracePt t="229684" x="2117725" y="5832475"/>
          <p14:tracePt t="229798" x="2117725" y="5819775"/>
          <p14:tracePt t="230047" x="2127250" y="5819775"/>
          <p14:tracePt t="230054" x="2130425" y="5819775"/>
          <p14:tracePt t="230064" x="2146300" y="5819775"/>
          <p14:tracePt t="230097" x="2178050" y="5819775"/>
          <p14:tracePt t="230131" x="2232025" y="5819775"/>
          <p14:tracePt t="230147" x="2260600" y="5819775"/>
          <p14:tracePt t="230164" x="2282825" y="5819775"/>
          <p14:tracePt t="230181" x="2308225" y="5819775"/>
          <p14:tracePt t="230197" x="2317750" y="5819775"/>
          <p14:tracePt t="230214" x="2327275" y="5819775"/>
          <p14:tracePt t="230231" x="2359025" y="5819775"/>
          <p14:tracePt t="230247" x="2381250" y="5819775"/>
          <p14:tracePt t="230264" x="2403475" y="5819775"/>
          <p14:tracePt t="230281" x="2438400" y="5829300"/>
          <p14:tracePt t="230297" x="2454275" y="5842000"/>
          <p14:tracePt t="230314" x="2470150" y="5845175"/>
          <p14:tracePt t="230332" x="2492375" y="5861050"/>
          <p14:tracePt t="230348" x="2508250" y="5870575"/>
          <p14:tracePt t="230364" x="2536825" y="5883275"/>
          <p14:tracePt t="230381" x="2571750" y="5902325"/>
          <p14:tracePt t="230398" x="2603500" y="5908675"/>
          <p14:tracePt t="230414" x="2625725" y="5911850"/>
          <p14:tracePt t="230431" x="2654300" y="5930900"/>
          <p14:tracePt t="230447" x="2670175" y="5934075"/>
          <p14:tracePt t="230463" x="2698750" y="5934075"/>
          <p14:tracePt t="230481" x="2733675" y="5946775"/>
          <p14:tracePt t="230497" x="2762250" y="5946775"/>
          <p14:tracePt t="230514" x="2784475" y="5946775"/>
          <p14:tracePt t="230531" x="2832100" y="5946775"/>
          <p14:tracePt t="230547" x="2854325" y="5946775"/>
          <p14:tracePt t="230564" x="2892425" y="5937250"/>
          <p14:tracePt t="230581" x="2927350" y="5918200"/>
          <p14:tracePt t="230597" x="2949575" y="5908675"/>
          <p14:tracePt t="230614" x="2965450" y="5895975"/>
          <p14:tracePt t="230631" x="3006725" y="5880100"/>
          <p14:tracePt t="230648" x="3025775" y="5867400"/>
          <p14:tracePt t="230664" x="3041650" y="5857875"/>
          <p14:tracePt t="230681" x="3067050" y="5848350"/>
          <p14:tracePt t="230697" x="3076575" y="5842000"/>
          <p14:tracePt t="230714" x="3086100" y="5838825"/>
          <p14:tracePt t="230732" x="3108325" y="5816600"/>
          <p14:tracePt t="230747" x="3117850" y="5807075"/>
          <p14:tracePt t="230764" x="3133725" y="5797550"/>
          <p14:tracePt t="230781" x="3165475" y="5791200"/>
          <p14:tracePt t="230797" x="3181350" y="5788025"/>
          <p14:tracePt t="230814" x="3190875" y="5781675"/>
          <p14:tracePt t="230831" x="3209925" y="5781675"/>
          <p14:tracePt t="230847" x="3216275" y="5781675"/>
          <p14:tracePt t="230890" x="3219450" y="5781675"/>
          <p14:tracePt t="230898" x="3225800" y="5781675"/>
          <p14:tracePt t="230915" x="3235325" y="5781675"/>
          <p14:tracePt t="230931" x="3254375" y="5781675"/>
          <p14:tracePt t="230947" x="3263900" y="5781675"/>
          <p14:tracePt t="230964" x="3273425" y="5781675"/>
          <p14:tracePt t="230980" x="3279775" y="5781675"/>
          <p14:tracePt t="231061" x="3282950" y="5781675"/>
          <p14:tracePt t="231139" x="3276600" y="5784850"/>
          <p14:tracePt t="231147" x="3273425" y="5784850"/>
          <p14:tracePt t="231164" x="3263900" y="5784850"/>
          <p14:tracePt t="231181" x="3222625" y="5791200"/>
          <p14:tracePt t="231197" x="3206750" y="5800725"/>
          <p14:tracePt t="231214" x="3190875" y="5810250"/>
          <p14:tracePt t="231231" x="3171825" y="5819775"/>
          <p14:tracePt t="231247" x="3152775" y="5838825"/>
          <p14:tracePt t="231263" x="3124200" y="5845175"/>
          <p14:tracePt t="231280" x="3073400" y="5857875"/>
          <p14:tracePt t="231297" x="3044825" y="5864225"/>
          <p14:tracePt t="231314" x="3016250" y="5867400"/>
          <p14:tracePt t="231330" x="2978150" y="5886450"/>
          <p14:tracePt t="231347" x="2949575" y="5899150"/>
          <p14:tracePt t="231364" x="2924175" y="5911850"/>
          <p14:tracePt t="231380" x="2882900" y="5927725"/>
          <p14:tracePt t="231397" x="2860675" y="5946775"/>
          <p14:tracePt t="231415" x="2828925" y="5953125"/>
          <p14:tracePt t="231432" x="2809875" y="5953125"/>
          <p14:tracePt t="231448" x="2800350" y="5956300"/>
          <p14:tracePt t="231465" x="2784475" y="5956300"/>
          <p14:tracePt t="231481" x="2768600" y="5962650"/>
          <p14:tracePt t="231497" x="2759075" y="5962650"/>
          <p14:tracePt t="231514" x="2749550" y="5962650"/>
          <p14:tracePt t="231531" x="2730500" y="5962650"/>
          <p14:tracePt t="231547" x="2714625" y="5962650"/>
          <p14:tracePt t="231564" x="2698750" y="5962650"/>
          <p14:tracePt t="231581" x="2679700" y="5962650"/>
          <p14:tracePt t="231598" x="2670175" y="5962650"/>
          <p14:tracePt t="231615" x="2660650" y="5962650"/>
          <p14:tracePt t="231631" x="2644775" y="5962650"/>
          <p14:tracePt t="231647" x="2628900" y="5959475"/>
          <p14:tracePt t="231664" x="2619375" y="5949950"/>
          <p14:tracePt t="231680" x="2603500" y="5946775"/>
          <p14:tracePt t="231697" x="2593975" y="5934075"/>
          <p14:tracePt t="231714" x="2578100" y="5934075"/>
          <p14:tracePt t="231719" x="2574925" y="5934075"/>
          <p14:tracePt t="231731" x="2565400" y="5934075"/>
          <p14:tracePt t="231748" x="2555875" y="5934075"/>
          <p14:tracePt t="231764" x="2546350" y="5934075"/>
          <p14:tracePt t="231781" x="2511425" y="5927725"/>
          <p14:tracePt t="231797" x="2489200" y="5924550"/>
          <p14:tracePt t="231814" x="2457450" y="5911850"/>
          <p14:tracePt t="231830" x="2425700" y="5905500"/>
          <p14:tracePt t="231847" x="2409825" y="5905500"/>
          <p14:tracePt t="231864" x="2400300" y="5905500"/>
          <p14:tracePt t="231881" x="2384425" y="5905500"/>
          <p14:tracePt t="231898" x="2374900" y="5899150"/>
          <p14:tracePt t="231914" x="2359025" y="5889625"/>
          <p14:tracePt t="231931" x="2339975" y="5873750"/>
          <p14:tracePt t="231947" x="2324100" y="5870575"/>
          <p14:tracePt t="231966" x="2301875" y="5864225"/>
          <p14:tracePt t="231981" x="2292350" y="5864225"/>
          <p14:tracePt t="231998" x="2282825" y="5864225"/>
          <p14:tracePt t="232016" x="2270125" y="5864225"/>
          <p14:tracePt t="232031" x="2254250" y="5864225"/>
          <p14:tracePt t="232047" x="2244725" y="5864225"/>
          <p14:tracePt t="232063" x="2235200" y="5861050"/>
          <p14:tracePt t="232080" x="2219325" y="5854700"/>
          <p14:tracePt t="232097" x="2203450" y="5854700"/>
          <p14:tracePt t="232115" x="2190750" y="5854700"/>
          <p14:tracePt t="232131" x="2184400" y="5854700"/>
          <p14:tracePt t="232165" x="2184400" y="5851525"/>
          <p14:tracePt t="232181" x="2181225" y="5851525"/>
          <p14:tracePt t="232673" x="2187575" y="5851525"/>
          <p14:tracePt t="232680" x="2206625" y="5851525"/>
          <p14:tracePt t="232698" x="2222500" y="5851525"/>
          <p14:tracePt t="232715" x="2235200" y="5851525"/>
          <p14:tracePt t="232731" x="2244725" y="5851525"/>
          <p14:tracePt t="232747" x="2260600" y="5851525"/>
          <p14:tracePt t="232780" x="2324100" y="5851525"/>
          <p14:tracePt t="232815" x="2393950" y="5851525"/>
          <p14:tracePt t="232831" x="2409825" y="5851525"/>
          <p14:tracePt t="232848" x="2419350" y="5851525"/>
          <p14:tracePt t="232864" x="2438400" y="5851525"/>
          <p14:tracePt t="232880" x="2447925" y="5851525"/>
          <p14:tracePt t="232897" x="2457450" y="5851525"/>
          <p14:tracePt t="232914" x="2479675" y="5851525"/>
          <p14:tracePt t="232930" x="2489200" y="5851525"/>
          <p14:tracePt t="232947" x="2501900" y="5851525"/>
          <p14:tracePt t="232965" x="2536825" y="5851525"/>
          <p14:tracePt t="232981" x="2552700" y="5851525"/>
          <p14:tracePt t="232998" x="2568575" y="5851525"/>
          <p14:tracePt t="233014" x="2600325" y="5851525"/>
          <p14:tracePt t="233030" x="2622550" y="5851525"/>
          <p14:tracePt t="233047" x="2651125" y="5851525"/>
          <p14:tracePt t="233065" x="2679700" y="5851525"/>
          <p14:tracePt t="233081" x="2689225" y="5851525"/>
          <p14:tracePt t="233098" x="2705100" y="5851525"/>
          <p14:tracePt t="233114" x="2717800" y="5851525"/>
          <p14:tracePt t="233131" x="2727325" y="5851525"/>
          <p14:tracePt t="233147" x="2736850" y="5851525"/>
          <p14:tracePt t="233164" x="2759075" y="5851525"/>
          <p14:tracePt t="233180" x="2774950" y="5851525"/>
          <p14:tracePt t="233197" x="2803525" y="5851525"/>
          <p14:tracePt t="233214" x="2822575" y="5851525"/>
          <p14:tracePt t="233231" x="2832100" y="5851525"/>
          <p14:tracePt t="233248" x="2841625" y="5851525"/>
          <p14:tracePt t="233264" x="2857500" y="5851525"/>
          <p14:tracePt t="233281" x="2867025" y="5851525"/>
          <p14:tracePt t="233297" x="2889250" y="5851525"/>
          <p14:tracePt t="233313" x="2943225" y="5845175"/>
          <p14:tracePt t="233330" x="2981325" y="5845175"/>
          <p14:tracePt t="233347" x="3009900" y="5845175"/>
          <p14:tracePt t="233363" x="3057525" y="5845175"/>
          <p14:tracePt t="233380" x="3086100" y="5845175"/>
          <p14:tracePt t="233397" x="3108325" y="5845175"/>
          <p14:tracePt t="233414" x="3171825" y="5835650"/>
          <p14:tracePt t="233430" x="3216275" y="5835650"/>
          <p14:tracePt t="233447" x="3251200" y="5835650"/>
          <p14:tracePt t="233464" x="3308350" y="5835650"/>
          <p14:tracePt t="233481" x="3336925" y="5835650"/>
          <p14:tracePt t="233498" x="3346450" y="5835650"/>
          <p14:tracePt t="233514" x="3362325" y="5835650"/>
          <p14:tracePt t="233531" x="3365500" y="5835650"/>
          <p14:tracePt t="233547" x="3371850" y="5835650"/>
          <p14:tracePt t="233580" x="3381375" y="5835650"/>
          <p14:tracePt t="233597" x="3384550" y="5835650"/>
          <p14:tracePt t="233922" x="3378200" y="5838825"/>
          <p14:tracePt t="233929" x="3368675" y="5838825"/>
          <p14:tracePt t="233947" x="3359150" y="5838825"/>
          <p14:tracePt t="233964" x="3336925" y="5838825"/>
          <p14:tracePt t="233981" x="3327400" y="5838825"/>
          <p14:tracePt t="234014" x="3302000" y="5845175"/>
          <p14:tracePt t="234047" x="3279775" y="5854700"/>
          <p14:tracePt t="234064" x="3257550" y="5870575"/>
          <p14:tracePt t="234081" x="3248025" y="5870575"/>
          <p14:tracePt t="234097" x="3232150" y="5870575"/>
          <p14:tracePt t="234114" x="3216275" y="5870575"/>
          <p14:tracePt t="234131" x="3206750" y="5870575"/>
          <p14:tracePt t="234147" x="3197225" y="5870575"/>
          <p14:tracePt t="234163" x="3159125" y="5876925"/>
          <p14:tracePt t="234180" x="3114675" y="5883275"/>
          <p14:tracePt t="234197" x="3060700" y="5889625"/>
          <p14:tracePt t="234214" x="2997200" y="5908675"/>
          <p14:tracePt t="234231" x="2974975" y="5918200"/>
          <p14:tracePt t="234235" x="2968625" y="5918200"/>
          <p14:tracePt t="234248" x="2959100" y="5918200"/>
          <p14:tracePt t="234264" x="2943225" y="5918200"/>
          <p14:tracePt t="234280" x="2927350" y="5918200"/>
          <p14:tracePt t="234297" x="2905125" y="5918200"/>
          <p14:tracePt t="234313" x="2857500" y="5918200"/>
          <p14:tracePt t="234330" x="2816225" y="5918200"/>
          <p14:tracePt t="234347" x="2794000" y="5918200"/>
          <p14:tracePt t="234363" x="2759075" y="5918200"/>
          <p14:tracePt t="234380" x="2749550" y="5918200"/>
          <p14:tracePt t="234398" x="2730500" y="5918200"/>
          <p14:tracePt t="234413" x="2698750" y="5918200"/>
          <p14:tracePt t="234430" x="2676525" y="5918200"/>
          <p14:tracePt t="234447" x="2632075" y="5915025"/>
          <p14:tracePt t="234464" x="2562225" y="5911850"/>
          <p14:tracePt t="234481" x="2511425" y="5902325"/>
          <p14:tracePt t="234498" x="2463800" y="5902325"/>
          <p14:tracePt t="234514" x="2441575" y="5902325"/>
          <p14:tracePt t="234531" x="2419350" y="5902325"/>
          <p14:tracePt t="234547" x="2390775" y="5902325"/>
          <p14:tracePt t="234563" x="2320925" y="5895975"/>
          <p14:tracePt t="234580" x="2257425" y="5883275"/>
          <p14:tracePt t="234598" x="2168525" y="5870575"/>
          <p14:tracePt t="234614" x="2124075" y="5870575"/>
          <p14:tracePt t="234630" x="2101850" y="5870575"/>
          <p14:tracePt t="234648" x="2082800" y="5870575"/>
          <p14:tracePt t="234664" x="2070100" y="5870575"/>
          <p14:tracePt t="234680" x="2060575" y="5870575"/>
          <p14:tracePt t="234697" x="2047875" y="5870575"/>
          <p14:tracePt t="234714" x="2032000" y="5870575"/>
          <p14:tracePt t="234730" x="2022475" y="5870575"/>
          <p14:tracePt t="234748" x="2006600" y="5870575"/>
          <p14:tracePt t="234764" x="1997075" y="5870575"/>
          <p14:tracePt t="234781" x="1981200" y="5870575"/>
          <p14:tracePt t="234798" x="1971675" y="5870575"/>
          <p14:tracePt t="234847" x="1971675" y="5864225"/>
          <p14:tracePt t="235246" x="1993900" y="5867400"/>
          <p14:tracePt t="235254" x="2009775" y="5867400"/>
          <p14:tracePt t="235263" x="2028825" y="5867400"/>
          <p14:tracePt t="235280" x="2079625" y="5867400"/>
          <p14:tracePt t="235313" x="2241550" y="5835650"/>
          <p14:tracePt t="235346" x="2451100" y="5803900"/>
          <p14:tracePt t="235363" x="2511425" y="5803900"/>
          <p14:tracePt t="235379" x="2530475" y="5803900"/>
          <p14:tracePt t="235396" x="2552700" y="5803900"/>
          <p14:tracePt t="235413" x="2562225" y="5803900"/>
          <p14:tracePt t="235430" x="2568575" y="5803900"/>
          <p14:tracePt t="235446" x="2571750" y="5803900"/>
          <p14:tracePt t="235464" x="2578100" y="5803900"/>
          <p14:tracePt t="235481" x="2613025" y="5803900"/>
          <p14:tracePt t="235498" x="2667000" y="5803900"/>
          <p14:tracePt t="235514" x="2705100" y="5813425"/>
          <p14:tracePt t="235531" x="2765425" y="5826125"/>
          <p14:tracePt t="235547" x="2876550" y="5838825"/>
          <p14:tracePt t="235564" x="2949575" y="5848350"/>
          <p14:tracePt t="235580" x="3019425" y="5848350"/>
          <p14:tracePt t="235596" x="3152775" y="5870575"/>
          <p14:tracePt t="235613" x="3292475" y="5889625"/>
          <p14:tracePt t="235631" x="3400425" y="5905500"/>
          <p14:tracePt t="235647" x="3533775" y="5937250"/>
          <p14:tracePt t="235664" x="3616325" y="5937250"/>
          <p14:tracePt t="235681" x="3698875" y="5937250"/>
          <p14:tracePt t="235697" x="3794125" y="5924550"/>
          <p14:tracePt t="235713" x="3848100" y="5918200"/>
          <p14:tracePt t="235730" x="3892550" y="5911850"/>
          <p14:tracePt t="235747" x="3956050" y="5911850"/>
          <p14:tracePt t="235764" x="3990975" y="5911850"/>
          <p14:tracePt t="235781" x="4013200" y="5911850"/>
          <p14:tracePt t="235797" x="4067175" y="5911850"/>
          <p14:tracePt t="235814" x="4111625" y="5911850"/>
          <p14:tracePt t="235830" x="4149725" y="5911850"/>
          <p14:tracePt t="235846" x="4210050" y="5911850"/>
          <p14:tracePt t="235863" x="4260850" y="5911850"/>
          <p14:tracePt t="235881" x="4321175" y="5911850"/>
          <p14:tracePt t="235897" x="4391025" y="5911850"/>
          <p14:tracePt t="235914" x="4435475" y="5911850"/>
          <p14:tracePt t="235931" x="4464050" y="5911850"/>
          <p14:tracePt t="235947" x="4498975" y="5902325"/>
          <p14:tracePt t="235963" x="4508500" y="5902325"/>
          <p14:tracePt t="235980" x="4518025" y="5902325"/>
          <p14:tracePt t="236069" x="4511675" y="5902325"/>
          <p14:tracePt t="236076" x="4508500" y="5902325"/>
          <p14:tracePt t="236083" x="4502150" y="5902325"/>
          <p14:tracePt t="236097" x="4486275" y="5902325"/>
          <p14:tracePt t="236113" x="4451350" y="5902325"/>
          <p14:tracePt t="236130" x="4406900" y="5902325"/>
          <p14:tracePt t="236146" x="4327525" y="5902325"/>
          <p14:tracePt t="236163" x="4270375" y="5902325"/>
          <p14:tracePt t="236181" x="4232275" y="5905500"/>
          <p14:tracePt t="236197" x="4152900" y="5905500"/>
          <p14:tracePt t="236214" x="4108450" y="5905500"/>
          <p14:tracePt t="236231" x="4067175" y="5905500"/>
          <p14:tracePt t="236247" x="3987800" y="5905500"/>
          <p14:tracePt t="236263" x="3937000" y="5905500"/>
          <p14:tracePt t="236281" x="3876675" y="5905500"/>
          <p14:tracePt t="236297" x="3806825" y="5905500"/>
          <p14:tracePt t="236314" x="3768725" y="5905500"/>
          <p14:tracePt t="236332" x="3736975" y="5905500"/>
          <p14:tracePt t="236347" x="3708400" y="5905500"/>
          <p14:tracePt t="236364" x="3686175" y="5905500"/>
          <p14:tracePt t="236380" x="3654425" y="5905500"/>
          <p14:tracePt t="236397" x="3622675" y="5902325"/>
          <p14:tracePt t="236413" x="3594100" y="5902325"/>
          <p14:tracePt t="236430" x="3571875" y="5902325"/>
          <p14:tracePt t="236446" x="3536950" y="5902325"/>
          <p14:tracePt t="236463" x="3514725" y="5889625"/>
          <p14:tracePt t="236481" x="3473450" y="5873750"/>
          <p14:tracePt t="236497" x="3435350" y="5861050"/>
          <p14:tracePt t="236513" x="3397250" y="5848350"/>
          <p14:tracePt t="236531" x="3355975" y="5848350"/>
          <p14:tracePt t="236547" x="3346450" y="5848350"/>
          <p14:tracePt t="236563" x="3336925" y="5848350"/>
          <p14:tracePt t="236581" x="3321050" y="5848350"/>
          <p14:tracePt t="236596" x="3308350" y="5848350"/>
          <p14:tracePt t="236613" x="3302000" y="5848350"/>
          <p14:tracePt t="236675" x="3302000" y="5842000"/>
          <p14:tracePt t="236932" x="3305175" y="5842000"/>
          <p14:tracePt t="236939" x="3314700" y="5842000"/>
          <p14:tracePt t="237004" x="3317875" y="5842000"/>
          <p14:tracePt t="237011" x="3324225" y="5842000"/>
          <p14:tracePt t="237021" x="3327400" y="5842000"/>
          <p14:tracePt t="237047" x="3349625" y="5842000"/>
          <p14:tracePt t="237081" x="3390900" y="5838825"/>
          <p14:tracePt t="237096" x="3400425" y="5838825"/>
          <p14:tracePt t="237114" x="3419475" y="5838825"/>
          <p14:tracePt t="237130" x="3441700" y="5832475"/>
          <p14:tracePt t="237146" x="3451225" y="5832475"/>
          <p14:tracePt t="237164" x="3467100" y="5832475"/>
          <p14:tracePt t="237181" x="3482975" y="5832475"/>
          <p14:tracePt t="237197" x="3492500" y="5832475"/>
          <p14:tracePt t="237214" x="3502025" y="5832475"/>
          <p14:tracePt t="237230" x="3521075" y="5832475"/>
          <p14:tracePt t="237246" x="3536950" y="5832475"/>
          <p14:tracePt t="237263" x="3559175" y="5832475"/>
          <p14:tracePt t="237281" x="3600450" y="5832475"/>
          <p14:tracePt t="237297" x="3641725" y="5832475"/>
          <p14:tracePt t="237314" x="3679825" y="5832475"/>
          <p14:tracePt t="237331" x="3733800" y="5832475"/>
          <p14:tracePt t="237347" x="3762375" y="5832475"/>
          <p14:tracePt t="237364" x="3778250" y="5832475"/>
          <p14:tracePt t="237381" x="3813175" y="5832475"/>
          <p14:tracePt t="237397" x="3829050" y="5832475"/>
          <p14:tracePt t="237413" x="3851275" y="5832475"/>
          <p14:tracePt t="237430" x="3889375" y="5832475"/>
          <p14:tracePt t="237446" x="3905250" y="5832475"/>
          <p14:tracePt t="237463" x="3927475" y="5832475"/>
          <p14:tracePt t="237481" x="3943350" y="5832475"/>
          <p14:tracePt t="237497" x="3952875" y="5832475"/>
          <p14:tracePt t="237513" x="3975100" y="5832475"/>
          <p14:tracePt t="237531" x="4000500" y="5835650"/>
          <p14:tracePt t="237547" x="4019550" y="5835650"/>
          <p14:tracePt t="237563" x="4029075" y="5835650"/>
          <p14:tracePt t="237580" x="4051300" y="5835650"/>
          <p14:tracePt t="237596" x="4060825" y="5835650"/>
          <p14:tracePt t="237613" x="4076700" y="5835650"/>
          <p14:tracePt t="237660" x="4079875" y="5835650"/>
          <p14:tracePt t="237666" x="4086225" y="5835650"/>
          <p14:tracePt t="237680" x="4095750" y="5835650"/>
          <p14:tracePt t="237696" x="4111625" y="5835650"/>
          <p14:tracePt t="237713" x="4140200" y="5835650"/>
          <p14:tracePt t="237730" x="4159250" y="5835650"/>
          <p14:tracePt t="237747" x="4175125" y="5835650"/>
          <p14:tracePt t="237764" x="4184650" y="5835650"/>
          <p14:tracePt t="237780" x="4194175" y="5835650"/>
          <p14:tracePt t="237816" x="4200525" y="5835650"/>
          <p14:tracePt t="237830" x="4210050" y="5838825"/>
          <p14:tracePt t="237846" x="4225925" y="5838825"/>
          <p14:tracePt t="237863" x="4235450" y="5845175"/>
          <p14:tracePt t="237880" x="4248150" y="5845175"/>
          <p14:tracePt t="237897" x="4260850" y="5854700"/>
          <p14:tracePt t="237931" x="4264025" y="5854700"/>
          <p14:tracePt t="237946" x="4279900" y="5854700"/>
          <p14:tracePt t="237964" x="4289425" y="5854700"/>
          <p14:tracePt t="237981" x="4305300" y="5854700"/>
          <p14:tracePt t="237997" x="4314825" y="5854700"/>
          <p14:tracePt t="238014" x="4340225" y="5854700"/>
          <p14:tracePt t="238030" x="4381500" y="5854700"/>
          <p14:tracePt t="238047" x="4410075" y="5854700"/>
          <p14:tracePt t="238063" x="4438650" y="5854700"/>
          <p14:tracePt t="238080" x="4479925" y="5845175"/>
          <p14:tracePt t="238097" x="4511675" y="5845175"/>
          <p14:tracePt t="238114" x="4533900" y="5845175"/>
          <p14:tracePt t="238131" x="4559300" y="5845175"/>
          <p14:tracePt t="238147" x="4568825" y="5845175"/>
          <p14:tracePt t="238164" x="4578350" y="5845175"/>
          <p14:tracePt t="238180" x="4594225" y="5845175"/>
          <p14:tracePt t="238196" x="4610100" y="5845175"/>
          <p14:tracePt t="238213" x="4619625" y="5845175"/>
          <p14:tracePt t="238230" x="4629150" y="5845175"/>
          <p14:tracePt t="238246" x="4632325" y="5845175"/>
          <p14:tracePt t="238265" x="4638675" y="5845175"/>
          <p14:tracePt t="238280" x="4648200" y="5845175"/>
          <p14:tracePt t="238313" x="4657725" y="5845175"/>
          <p14:tracePt t="238330" x="4664075" y="5845175"/>
          <p14:tracePt t="238351" x="4667250" y="5845175"/>
          <p14:tracePt t="238423" x="4673600" y="5845175"/>
          <p14:tracePt t="238431" x="4676775" y="5845175"/>
          <p14:tracePt t="238446" x="4686300" y="5845175"/>
          <p14:tracePt t="238464" x="4695825" y="5845175"/>
          <p14:tracePt t="240064" x="4743450" y="5845175"/>
          <p14:tracePt t="240072" x="4835525" y="5835650"/>
          <p14:tracePt t="240080" x="4937125" y="5826125"/>
          <p14:tracePt t="240097" x="5121275" y="5810250"/>
          <p14:tracePt t="240114" x="5368925" y="5753100"/>
          <p14:tracePt t="240129" x="5473700" y="5737225"/>
          <p14:tracePt t="240146" x="5540375" y="5724525"/>
          <p14:tracePt t="240179" x="5657850" y="5689600"/>
          <p14:tracePt t="240214" x="5781675" y="5670550"/>
          <p14:tracePt t="240230" x="5842000" y="5670550"/>
          <p14:tracePt t="240247" x="5886450" y="5670550"/>
          <p14:tracePt t="240263" x="5934075" y="5670550"/>
          <p14:tracePt t="240280" x="5962650" y="5664200"/>
          <p14:tracePt t="240296" x="5988050" y="5654675"/>
          <p14:tracePt t="240313" x="6035675" y="5635625"/>
          <p14:tracePt t="240330" x="6076950" y="5616575"/>
          <p14:tracePt t="240347" x="6111875" y="5603875"/>
          <p14:tracePt t="240363" x="6178550" y="5584825"/>
          <p14:tracePt t="240380" x="6216650" y="5572125"/>
          <p14:tracePt t="240397" x="6245225" y="5553075"/>
          <p14:tracePt t="240413" x="6283325" y="5537200"/>
          <p14:tracePt t="240429" x="6292850" y="5527675"/>
          <p14:tracePt t="240446" x="6302375" y="5521325"/>
          <p14:tracePt t="240514" x="6302375" y="5514975"/>
          <p14:tracePt t="240521" x="6302375" y="5511800"/>
          <p14:tracePt t="240530" x="6299200" y="5511800"/>
          <p14:tracePt t="240547" x="6283325" y="5495925"/>
          <p14:tracePt t="240563" x="6226175" y="5476875"/>
          <p14:tracePt t="240579" x="6172200" y="5464175"/>
          <p14:tracePt t="240597" x="6108700" y="5448300"/>
          <p14:tracePt t="240613" x="6016625" y="5419725"/>
          <p14:tracePt t="240630" x="5943600" y="5407025"/>
          <p14:tracePt t="240647" x="5857875" y="5391150"/>
          <p14:tracePt t="240664" x="5756275" y="5368925"/>
          <p14:tracePt t="240680" x="5708650" y="5349875"/>
          <p14:tracePt t="240697" x="5670550" y="5337175"/>
          <p14:tracePt t="240712" x="5635625" y="5324475"/>
          <p14:tracePt t="240729" x="5607050" y="5311775"/>
          <p14:tracePt t="240746" x="5578475" y="5311775"/>
          <p14:tracePt t="240763" x="5521325" y="5305425"/>
          <p14:tracePt t="240779" x="5476875" y="5305425"/>
          <p14:tracePt t="240796" x="5448300" y="5305425"/>
          <p14:tracePt t="240813" x="5400675" y="5305425"/>
          <p14:tracePt t="240829" x="5372100" y="5305425"/>
          <p14:tracePt t="240847" x="5349875" y="5308600"/>
          <p14:tracePt t="240862" x="5299075" y="5327650"/>
          <p14:tracePt t="240879" x="5267325" y="5340350"/>
          <p14:tracePt t="240897" x="5229225" y="5365750"/>
          <p14:tracePt t="240913" x="5178425" y="5403850"/>
          <p14:tracePt t="240930" x="5156200" y="5416550"/>
          <p14:tracePt t="240946" x="5130800" y="5432425"/>
          <p14:tracePt t="240963" x="5118100" y="5448300"/>
          <p14:tracePt t="240979" x="5105400" y="5457825"/>
          <p14:tracePt t="240996" x="5095875" y="5467350"/>
          <p14:tracePt t="241013" x="5092700" y="5486400"/>
          <p14:tracePt t="241030" x="5092700" y="5495925"/>
          <p14:tracePt t="241047" x="5092700" y="5508625"/>
          <p14:tracePt t="241063" x="5092700" y="5521325"/>
          <p14:tracePt t="241080" x="5092700" y="5537200"/>
          <p14:tracePt t="241097" x="5092700" y="5546725"/>
          <p14:tracePt t="241112" x="5092700" y="5562600"/>
          <p14:tracePt t="241129" x="5092700" y="5572125"/>
          <p14:tracePt t="241147" x="5092700" y="5591175"/>
          <p14:tracePt t="241162" x="5092700" y="5613400"/>
          <p14:tracePt t="241180" x="5080000" y="5641975"/>
          <p14:tracePt t="241198" x="5080000" y="5676900"/>
          <p14:tracePt t="241213" x="5080000" y="5705475"/>
          <p14:tracePt t="241229" x="5080000" y="5721350"/>
          <p14:tracePt t="241246" x="5080000" y="5737225"/>
          <p14:tracePt t="241263" x="5080000" y="5756275"/>
          <p14:tracePt t="241279" x="5080000" y="5778500"/>
          <p14:tracePt t="241297" x="5086350" y="5810250"/>
          <p14:tracePt t="241313" x="5099050" y="5835650"/>
          <p14:tracePt t="241330" x="5111750" y="5864225"/>
          <p14:tracePt t="241347" x="5133975" y="5902325"/>
          <p14:tracePt t="241362" x="5159375" y="5924550"/>
          <p14:tracePt t="241379" x="5175250" y="5940425"/>
          <p14:tracePt t="241397" x="5191125" y="5956300"/>
          <p14:tracePt t="241412" x="5207000" y="5972175"/>
          <p14:tracePt t="241430" x="5216525" y="5981700"/>
          <p14:tracePt t="241447" x="5229225" y="5997575"/>
          <p14:tracePt t="241463" x="5238750" y="6000750"/>
          <p14:tracePt t="241480" x="5254625" y="6007100"/>
          <p14:tracePt t="241497" x="5276850" y="6022975"/>
          <p14:tracePt t="241513" x="5292725" y="6022975"/>
          <p14:tracePt t="241530" x="5321300" y="6029325"/>
          <p14:tracePt t="241547" x="5346700" y="6029325"/>
          <p14:tracePt t="241563" x="5378450" y="6029325"/>
          <p14:tracePt t="241580" x="5397500" y="6029325"/>
          <p14:tracePt t="241597" x="5438775" y="6029325"/>
          <p14:tracePt t="241613" x="5461000" y="6035675"/>
          <p14:tracePt t="241629" x="5499100" y="6035675"/>
          <p14:tracePt t="241647" x="5540375" y="6035675"/>
          <p14:tracePt t="241663" x="5559425" y="6035675"/>
          <p14:tracePt t="241680" x="5575300" y="6035675"/>
          <p14:tracePt t="241697" x="5610225" y="6029325"/>
          <p14:tracePt t="241713" x="5626100" y="6010275"/>
          <p14:tracePt t="241730" x="5651500" y="5997575"/>
          <p14:tracePt t="241747" x="5667375" y="5984875"/>
          <p14:tracePt t="241763" x="5676900" y="5984875"/>
          <p14:tracePt t="241779" x="5680075" y="5984875"/>
          <p14:tracePt t="241797" x="5708650" y="5972175"/>
          <p14:tracePt t="241813" x="5730875" y="5956300"/>
          <p14:tracePt t="241830" x="5762625" y="5943600"/>
          <p14:tracePt t="241847" x="5788025" y="5927725"/>
          <p14:tracePt t="241863" x="5810250" y="5921375"/>
          <p14:tracePt t="241880" x="5826125" y="5921375"/>
          <p14:tracePt t="241897" x="5851525" y="5921375"/>
          <p14:tracePt t="241913" x="5880100" y="5921375"/>
          <p14:tracePt t="241930" x="5902325" y="5921375"/>
          <p14:tracePt t="241947" x="5965825" y="5908675"/>
          <p14:tracePt t="241963" x="6013450" y="5895975"/>
          <p14:tracePt t="241980" x="6057900" y="5889625"/>
          <p14:tracePt t="241998" x="6105525" y="5889625"/>
          <p14:tracePt t="242014" x="6140450" y="5889625"/>
          <p14:tracePt t="242030" x="6184900" y="5889625"/>
          <p14:tracePt t="242046" x="6248400" y="5883275"/>
          <p14:tracePt t="242062" x="6283325" y="5876925"/>
          <p14:tracePt t="242079" x="6321425" y="5864225"/>
          <p14:tracePt t="242097" x="6365875" y="5845175"/>
          <p14:tracePt t="242113" x="6388100" y="5829300"/>
          <p14:tracePt t="242130" x="6403975" y="5816600"/>
          <p14:tracePt t="242147" x="6426200" y="5803900"/>
          <p14:tracePt t="242163" x="6435725" y="5794375"/>
          <p14:tracePt t="242179" x="6445250" y="5778500"/>
          <p14:tracePt t="242196" x="6461125" y="5762625"/>
          <p14:tracePt t="242212" x="6477000" y="5734050"/>
          <p14:tracePt t="242230" x="6489700" y="5686425"/>
          <p14:tracePt t="242247" x="6508750" y="5613400"/>
          <p14:tracePt t="242263" x="6508750" y="5568950"/>
          <p14:tracePt t="242280" x="6508750" y="5530850"/>
          <p14:tracePt t="242297" x="6496050" y="5495925"/>
          <p14:tracePt t="242313" x="6483350" y="5467350"/>
          <p14:tracePt t="242330" x="6467475" y="5448300"/>
          <p14:tracePt t="242346" x="6445250" y="5435600"/>
          <p14:tracePt t="242362" x="6429375" y="5416550"/>
          <p14:tracePt t="242380" x="6407150" y="5407025"/>
          <p14:tracePt t="242396" x="6378575" y="5391150"/>
          <p14:tracePt t="242413" x="6350000" y="5378450"/>
          <p14:tracePt t="242430" x="6324600" y="5365750"/>
          <p14:tracePt t="242447" x="6283325" y="5346700"/>
          <p14:tracePt t="242463" x="6245225" y="5334000"/>
          <p14:tracePt t="242480" x="6184900" y="5321300"/>
          <p14:tracePt t="242496" x="6048375" y="5289550"/>
          <p14:tracePt t="242513" x="5988050" y="5289550"/>
          <p14:tracePt t="242530" x="5927725" y="5283200"/>
          <p14:tracePt t="242546" x="5807075" y="5273675"/>
          <p14:tracePt t="242563" x="5692775" y="5267325"/>
          <p14:tracePt t="242579" x="5588000" y="5267325"/>
          <p14:tracePt t="242596" x="5457825" y="5267325"/>
          <p14:tracePt t="242613" x="5387975" y="5270500"/>
          <p14:tracePt t="242629" x="5340350" y="5283200"/>
          <p14:tracePt t="242646" x="5283200" y="5308600"/>
          <p14:tracePt t="242663" x="5254625" y="5321300"/>
          <p14:tracePt t="242680" x="5229225" y="5334000"/>
          <p14:tracePt t="242696" x="5172075" y="5353050"/>
          <p14:tracePt t="242713" x="5127625" y="5372100"/>
          <p14:tracePt t="242730" x="5089525" y="5384800"/>
          <p14:tracePt t="242746" x="5038725" y="5400675"/>
          <p14:tracePt t="242763" x="5010150" y="5413375"/>
          <p14:tracePt t="242780" x="4991100" y="5432425"/>
          <p14:tracePt t="242796" x="4978400" y="5445125"/>
          <p14:tracePt t="242812" x="4962525" y="5454650"/>
          <p14:tracePt t="242830" x="4953000" y="5467350"/>
          <p14:tracePt t="242846" x="4937125" y="5486400"/>
          <p14:tracePt t="242863" x="4927600" y="5495925"/>
          <p14:tracePt t="242880" x="4911725" y="5505450"/>
          <p14:tracePt t="242896" x="4895850" y="5527675"/>
          <p14:tracePt t="242913" x="4892675" y="5537200"/>
          <p14:tracePt t="242930" x="4892675" y="5546725"/>
          <p14:tracePt t="242947" x="4892675" y="5565775"/>
          <p14:tracePt t="242963" x="4892675" y="5588000"/>
          <p14:tracePt t="242980" x="4892675" y="5603875"/>
          <p14:tracePt t="242996" x="4911725" y="5645150"/>
          <p14:tracePt t="243013" x="4927600" y="5667375"/>
          <p14:tracePt t="243029" x="4953000" y="5692775"/>
          <p14:tracePt t="243046" x="4997450" y="5730875"/>
          <p14:tracePt t="243062" x="5022850" y="5768975"/>
          <p14:tracePt t="243080" x="5054600" y="5800725"/>
          <p14:tracePt t="243097" x="5092700" y="5845175"/>
          <p14:tracePt t="243113" x="5118100" y="5876925"/>
          <p14:tracePt t="243131" x="5146675" y="5911850"/>
          <p14:tracePt t="243146" x="5187950" y="5946775"/>
          <p14:tracePt t="243162" x="5245100" y="5975350"/>
          <p14:tracePt t="243180" x="5299075" y="5994400"/>
          <p14:tracePt t="243196" x="5400675" y="6026150"/>
          <p14:tracePt t="243212" x="5467350" y="6038850"/>
          <p14:tracePt t="243230" x="5527675" y="6045200"/>
          <p14:tracePt t="243247" x="5626100" y="6051550"/>
          <p14:tracePt t="243263" x="5695950" y="6061075"/>
          <p14:tracePt t="243279" x="5772150" y="6083300"/>
          <p14:tracePt t="243296" x="5937250" y="6108700"/>
          <p14:tracePt t="243312" x="6035675" y="6124575"/>
          <p14:tracePt t="243329" x="6096000" y="6130925"/>
          <p14:tracePt t="243347" x="6165850" y="6130925"/>
          <p14:tracePt t="243363" x="6203950" y="6130925"/>
          <p14:tracePt t="243381" x="6245225" y="6130925"/>
          <p14:tracePt t="243397" x="6289675" y="6121400"/>
          <p14:tracePt t="243413" x="6334125" y="6115050"/>
          <p14:tracePt t="243429" x="6372225" y="6102350"/>
          <p14:tracePt t="243446" x="6419850" y="6096000"/>
          <p14:tracePt t="243462" x="6448425" y="6083300"/>
          <p14:tracePt t="243479" x="6467475" y="6073775"/>
          <p14:tracePt t="243496" x="6480175" y="6064250"/>
          <p14:tracePt t="243513" x="6480175" y="6057900"/>
          <p14:tracePt t="243530" x="6480175" y="60547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Résultat de recherche d'images pour &quot;photosynthèse formule&quot;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4579" name="AutoShape 6" descr="https://www.science.lu/sites/default/files/styles/large/public/shema_photosyntese_schema.jpg?itok=O11hR1_7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4580" name="AutoShape 8" descr="Résultat de recherche d'images pour &quot;photosynthèse formule&quot;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4581" name="Picture 10" descr="ph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8044" r="18845" b="6895"/>
          <a:stretch>
            <a:fillRect/>
          </a:stretch>
        </p:blipFill>
        <p:spPr bwMode="auto">
          <a:xfrm>
            <a:off x="285750" y="1071563"/>
            <a:ext cx="88582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ZoneTexte 5"/>
          <p:cNvSpPr txBox="1">
            <a:spLocks noChangeArrowheads="1"/>
          </p:cNvSpPr>
          <p:nvPr/>
        </p:nvSpPr>
        <p:spPr bwMode="auto">
          <a:xfrm>
            <a:off x="1214438" y="0"/>
            <a:ext cx="6505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/>
              <a:t>Particularité des plantes vertes à plastes </a:t>
            </a:r>
            <a:r>
              <a:rPr lang="fr-FR" altLang="fr-FR" sz="3600" b="1"/>
              <a:t>: </a:t>
            </a:r>
          </a:p>
          <a:p>
            <a:pPr algn="ctr" eaLnBrk="1" hangingPunct="1"/>
            <a:r>
              <a:rPr lang="fr-FR" altLang="fr-FR" sz="3600" b="1"/>
              <a:t>La photosynthèse</a:t>
            </a:r>
          </a:p>
        </p:txBody>
      </p:sp>
      <p:pic>
        <p:nvPicPr>
          <p:cNvPr id="2458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13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41" x="6451600" y="6029325"/>
          <p14:tracePt t="10848" x="6400800" y="5994400"/>
          <p14:tracePt t="10855" x="6359525" y="5959475"/>
          <p14:tracePt t="10871" x="6254750" y="5883275"/>
          <p14:tracePt t="10888" x="6073775" y="5778500"/>
          <p14:tracePt t="10905" x="5797550" y="5597525"/>
          <p14:tracePt t="10940" x="5260975" y="5318125"/>
          <p14:tracePt t="10972" x="4908550" y="5070475"/>
          <p14:tracePt t="10990" x="4730750" y="4937125"/>
          <p14:tracePt t="11006" x="4625975" y="4857750"/>
          <p14:tracePt t="11021" x="4489450" y="4759325"/>
          <p14:tracePt t="11038" x="4371975" y="4651375"/>
          <p14:tracePt t="11055" x="4194175" y="4537075"/>
          <p14:tracePt t="11071" x="4057650" y="4464050"/>
          <p14:tracePt t="11088" x="3949700" y="4419600"/>
          <p14:tracePt t="11104" x="3800475" y="4371975"/>
          <p14:tracePt t="11121" x="3657600" y="4346575"/>
          <p14:tracePt t="11138" x="3508375" y="4327525"/>
          <p14:tracePt t="11154" x="3244850" y="4327525"/>
          <p14:tracePt t="11171" x="3063875" y="4327525"/>
          <p14:tracePt t="11188" x="2914650" y="4327525"/>
          <p14:tracePt t="11205" x="2730500" y="4333875"/>
          <p14:tracePt t="11221" x="2644775" y="4340225"/>
          <p14:tracePt t="11238" x="2593975" y="4346575"/>
          <p14:tracePt t="11254" x="2552700" y="4365625"/>
          <p14:tracePt t="11271" x="2527300" y="4384675"/>
          <p14:tracePt t="11288" x="2517775" y="4400550"/>
          <p14:tracePt t="11304" x="2476500" y="4451350"/>
          <p14:tracePt t="11322" x="2470150" y="4464050"/>
          <p14:tracePt t="11661" x="2444750" y="4445000"/>
          <p14:tracePt t="11668" x="2413000" y="4422775"/>
          <p14:tracePt t="11675" x="2371725" y="4391025"/>
          <p14:tracePt t="11688" x="2333625" y="4365625"/>
          <p14:tracePt t="11704" x="2168525" y="4279900"/>
          <p14:tracePt t="11721" x="2022475" y="4206875"/>
          <p14:tracePt t="11755" x="1549400" y="4019550"/>
          <p14:tracePt t="11788" x="1085850" y="3927475"/>
          <p14:tracePt t="11806" x="955675" y="3908425"/>
          <p14:tracePt t="11821" x="838200" y="3892550"/>
          <p14:tracePt t="11838" x="720725" y="3883025"/>
          <p14:tracePt t="11854" x="581025" y="3876675"/>
          <p14:tracePt t="11871" x="488950" y="3876675"/>
          <p14:tracePt t="11889" x="358775" y="3867150"/>
          <p14:tracePt t="11904" x="298450" y="3867150"/>
          <p14:tracePt t="11921" x="269875" y="3867150"/>
          <p14:tracePt t="11937" x="238125" y="3867150"/>
          <p14:tracePt t="11955" x="225425" y="3867150"/>
          <p14:tracePt t="11971" x="215900" y="3867150"/>
          <p14:tracePt t="11989" x="200025" y="3867150"/>
          <p14:tracePt t="12005" x="184150" y="3867150"/>
          <p14:tracePt t="12021" x="174625" y="3867150"/>
          <p14:tracePt t="12038" x="161925" y="3867150"/>
          <p14:tracePt t="12054" x="149225" y="3867150"/>
          <p14:tracePt t="12071" x="136525" y="3867150"/>
          <p14:tracePt t="12104" x="136525" y="3876675"/>
          <p14:tracePt t="12121" x="149225" y="3886200"/>
          <p14:tracePt t="12139" x="165100" y="3921125"/>
          <p14:tracePt t="12155" x="174625" y="3943350"/>
          <p14:tracePt t="12171" x="187325" y="3981450"/>
          <p14:tracePt t="12188" x="228600" y="4032250"/>
          <p14:tracePt t="12204" x="254000" y="4079875"/>
          <p14:tracePt t="12221" x="304800" y="4130675"/>
          <p14:tracePt t="12238" x="349250" y="4181475"/>
          <p14:tracePt t="12254" x="374650" y="4203700"/>
          <p14:tracePt t="12272" x="384175" y="4229100"/>
          <p14:tracePt t="12289" x="406400" y="4251325"/>
          <p14:tracePt t="12305" x="415925" y="4260850"/>
          <p14:tracePt t="12321" x="425450" y="4270375"/>
          <p14:tracePt t="12338" x="441325" y="4286250"/>
          <p14:tracePt t="12354" x="469900" y="4289425"/>
          <p14:tracePt t="12371" x="514350" y="4295775"/>
          <p14:tracePt t="12388" x="584200" y="4295775"/>
          <p14:tracePt t="12404" x="628650" y="4295775"/>
          <p14:tracePt t="12420" x="685800" y="4295775"/>
          <p14:tracePt t="12438" x="781050" y="4295775"/>
          <p14:tracePt t="12454" x="873125" y="4295775"/>
          <p14:tracePt t="12471" x="990600" y="4305300"/>
          <p14:tracePt t="12488" x="1152525" y="4314825"/>
          <p14:tracePt t="12505" x="1270000" y="4314825"/>
          <p14:tracePt t="12522" x="1374775" y="4314825"/>
          <p14:tracePt t="12539" x="1485900" y="4295775"/>
          <p14:tracePt t="12555" x="1549400" y="4273550"/>
          <p14:tracePt t="12572" x="1616075" y="4244975"/>
          <p14:tracePt t="12588" x="1720850" y="4206875"/>
          <p14:tracePt t="12604" x="1768475" y="4194175"/>
          <p14:tracePt t="12621" x="1812925" y="4181475"/>
          <p14:tracePt t="12638" x="1876425" y="4162425"/>
          <p14:tracePt t="12655" x="1898650" y="4143375"/>
          <p14:tracePt t="12672" x="1936750" y="4130675"/>
          <p14:tracePt t="12688" x="1993900" y="4105275"/>
          <p14:tracePt t="12705" x="2035175" y="4073525"/>
          <p14:tracePt t="12721" x="2092325" y="4051300"/>
          <p14:tracePt t="12738" x="2155825" y="4022725"/>
          <p14:tracePt t="12754" x="2203450" y="4003675"/>
          <p14:tracePt t="12771" x="2241550" y="3990975"/>
          <p14:tracePt t="12787" x="2282825" y="3962400"/>
          <p14:tracePt t="12805" x="2330450" y="3927475"/>
          <p14:tracePt t="12821" x="2406650" y="3895725"/>
          <p14:tracePt t="12838" x="2540000" y="3863975"/>
          <p14:tracePt t="12855" x="2609850" y="3857625"/>
          <p14:tracePt t="12871" x="2692400" y="3857625"/>
          <p14:tracePt t="12887" x="2835275" y="3841750"/>
          <p14:tracePt t="12904" x="2911475" y="3825875"/>
          <p14:tracePt t="12922" x="2974975" y="3813175"/>
          <p14:tracePt t="12938" x="3057525" y="3784600"/>
          <p14:tracePt t="12954" x="3133725" y="3756025"/>
          <p14:tracePt t="12971" x="3235325" y="3714750"/>
          <p14:tracePt t="12988" x="3368675" y="3689350"/>
          <p14:tracePt t="13004" x="3476625" y="3673475"/>
          <p14:tracePt t="13021" x="3584575" y="3648075"/>
          <p14:tracePt t="13038" x="3730625" y="3616325"/>
          <p14:tracePt t="13054" x="3794125" y="3600450"/>
          <p14:tracePt t="13071" x="3870325" y="3578225"/>
          <p14:tracePt t="13075" x="3895725" y="3571875"/>
          <p14:tracePt t="13088" x="4003675" y="3546475"/>
          <p14:tracePt t="13105" x="4098925" y="3530600"/>
          <p14:tracePt t="13121" x="4184650" y="3514725"/>
          <p14:tracePt t="13138" x="4362450" y="3489325"/>
          <p14:tracePt t="13154" x="4492625" y="3463925"/>
          <p14:tracePt t="13171" x="4587875" y="3448050"/>
          <p14:tracePt t="13188" x="4679950" y="3429000"/>
          <p14:tracePt t="13204" x="4743450" y="3413125"/>
          <p14:tracePt t="13222" x="4813300" y="3406775"/>
          <p14:tracePt t="13238" x="4930775" y="3406775"/>
          <p14:tracePt t="13255" x="5022850" y="3406775"/>
          <p14:tracePt t="13271" x="5118100" y="3390900"/>
          <p14:tracePt t="13287" x="5292725" y="3381375"/>
          <p14:tracePt t="13304" x="5387975" y="3371850"/>
          <p14:tracePt t="13321" x="5457825" y="3365500"/>
          <p14:tracePt t="13338" x="5597525" y="3365500"/>
          <p14:tracePt t="13354" x="5727700" y="3368675"/>
          <p14:tracePt t="13371" x="5832475" y="3387725"/>
          <p14:tracePt t="13388" x="6038850" y="3448050"/>
          <p14:tracePt t="13405" x="6181725" y="3492500"/>
          <p14:tracePt t="13420" x="6289675" y="3527425"/>
          <p14:tracePt t="13437" x="6426200" y="3575050"/>
          <p14:tracePt t="13454" x="6511925" y="3590925"/>
          <p14:tracePt t="13472" x="6600825" y="3622675"/>
          <p14:tracePt t="13488" x="6708775" y="3676650"/>
          <p14:tracePt t="13504" x="6797675" y="3708400"/>
          <p14:tracePt t="13522" x="6918325" y="3749675"/>
          <p14:tracePt t="13538" x="7054850" y="3790950"/>
          <p14:tracePt t="13554" x="7121525" y="3819525"/>
          <p14:tracePt t="13571" x="7185025" y="3841750"/>
          <p14:tracePt t="13588" x="7315200" y="3908425"/>
          <p14:tracePt t="13604" x="7429500" y="3968750"/>
          <p14:tracePt t="13623" x="7594600" y="4092575"/>
          <p14:tracePt t="13638" x="7708900" y="4171950"/>
          <p14:tracePt t="13655" x="7845425" y="4241800"/>
          <p14:tracePt t="13672" x="7962900" y="4359275"/>
          <p14:tracePt t="13688" x="8001000" y="4391025"/>
          <p14:tracePt t="13704" x="8013700" y="4416425"/>
          <p14:tracePt t="14081" x="8039100" y="4435475"/>
          <p14:tracePt t="14088" x="8064500" y="4467225"/>
          <p14:tracePt t="14105" x="8118475" y="4546600"/>
          <p14:tracePt t="14122" x="8191500" y="4667250"/>
          <p14:tracePt t="14138" x="8213725" y="4714875"/>
          <p14:tracePt t="14154" x="8223250" y="4752975"/>
          <p14:tracePt t="14187" x="8248650" y="4810125"/>
          <p14:tracePt t="14222" x="8255000" y="4851400"/>
          <p14:tracePt t="14238" x="8255000" y="4860925"/>
          <p14:tracePt t="14255" x="8255000" y="4873625"/>
          <p14:tracePt t="14272" x="8255000" y="4892675"/>
          <p14:tracePt t="14288" x="8255000" y="4902200"/>
          <p14:tracePt t="14305" x="8255000" y="4911725"/>
          <p14:tracePt t="14322" x="8255000" y="4927600"/>
          <p14:tracePt t="14338" x="8255000" y="4940300"/>
          <p14:tracePt t="14354" x="8255000" y="4949825"/>
          <p14:tracePt t="14372" x="8255000" y="4965700"/>
          <p14:tracePt t="14388" x="8255000" y="4975225"/>
          <p14:tracePt t="14405" x="8255000" y="4984750"/>
          <p14:tracePt t="14421" x="8255000" y="4994275"/>
          <p14:tracePt t="14494" x="8251825" y="4994275"/>
          <p14:tracePt t="14501" x="8248650" y="4994275"/>
          <p14:tracePt t="14508" x="8242300" y="4994275"/>
          <p14:tracePt t="14522" x="8213725" y="4987925"/>
          <p14:tracePt t="14538" x="8159750" y="4972050"/>
          <p14:tracePt t="14554" x="8093075" y="4943475"/>
          <p14:tracePt t="14571" x="7978775" y="4895850"/>
          <p14:tracePt t="14587" x="7893050" y="4879975"/>
          <p14:tracePt t="14604" x="7829550" y="4867275"/>
          <p14:tracePt t="14621" x="7766050" y="4867275"/>
          <p14:tracePt t="14638" x="7721600" y="4867275"/>
          <p14:tracePt t="14655" x="7677150" y="4867275"/>
          <p14:tracePt t="14671" x="7607300" y="4867275"/>
          <p14:tracePt t="14687" x="7569200" y="4867275"/>
          <p14:tracePt t="14704" x="7534275" y="4867275"/>
          <p14:tracePt t="14721" x="7493000" y="4870450"/>
          <p14:tracePt t="14737" x="7483475" y="4879975"/>
          <p14:tracePt t="14754" x="7473950" y="4883150"/>
          <p14:tracePt t="14772" x="7458075" y="4905375"/>
          <p14:tracePt t="14787" x="7442200" y="4914900"/>
          <p14:tracePt t="14805" x="7432675" y="4924425"/>
          <p14:tracePt t="14821" x="7391400" y="4943475"/>
          <p14:tracePt t="14837" x="7369175" y="4959350"/>
          <p14:tracePt t="14854" x="7353300" y="4972050"/>
          <p14:tracePt t="14872" x="7331075" y="4994275"/>
          <p14:tracePt t="14888" x="7321550" y="5013325"/>
          <p14:tracePt t="14905" x="7308850" y="5038725"/>
          <p14:tracePt t="14921" x="7264400" y="5089525"/>
          <p14:tracePt t="14938" x="7229475" y="5146675"/>
          <p14:tracePt t="14954" x="7185025" y="5207000"/>
          <p14:tracePt t="14971" x="7143750" y="5273675"/>
          <p14:tracePt t="14987" x="7108825" y="5311775"/>
          <p14:tracePt t="15004" x="7092950" y="5337175"/>
          <p14:tracePt t="15021" x="7067550" y="5378450"/>
          <p14:tracePt t="15038" x="7058025" y="5387975"/>
          <p14:tracePt t="15054" x="7042150" y="5403850"/>
          <p14:tracePt t="15071" x="6991350" y="5429250"/>
          <p14:tracePt t="15088" x="6918325" y="5445125"/>
          <p14:tracePt t="15104" x="6832600" y="5461000"/>
          <p14:tracePt t="15120" x="6740525" y="5489575"/>
          <p14:tracePt t="15137" x="6680200" y="5489575"/>
          <p14:tracePt t="15154" x="6619875" y="5495925"/>
          <p14:tracePt t="15171" x="6492875" y="5502275"/>
          <p14:tracePt t="15188" x="6407150" y="5511800"/>
          <p14:tracePt t="15204" x="6340475" y="5511800"/>
          <p14:tracePt t="15221" x="6156325" y="5511800"/>
          <p14:tracePt t="15237" x="6038850" y="5518150"/>
          <p14:tracePt t="15254" x="5943600" y="5527675"/>
          <p14:tracePt t="15271" x="5765800" y="5553075"/>
          <p14:tracePt t="15287" x="5651500" y="5553075"/>
          <p14:tracePt t="15304" x="5556250" y="5562600"/>
          <p14:tracePt t="15321" x="5362575" y="5562600"/>
          <p14:tracePt t="15338" x="5181600" y="5562600"/>
          <p14:tracePt t="15354" x="5064125" y="5562600"/>
          <p14:tracePt t="15371" x="4889500" y="5578475"/>
          <p14:tracePt t="15387" x="4781550" y="5594350"/>
          <p14:tracePt t="15403" x="4702175" y="5632450"/>
          <p14:tracePt t="15420" x="4587875" y="5680075"/>
          <p14:tracePt t="15437" x="4483100" y="5746750"/>
          <p14:tracePt t="15454" x="4340225" y="5800725"/>
          <p14:tracePt t="15470" x="4206875" y="5819775"/>
          <p14:tracePt t="15487" x="4127500" y="5819775"/>
          <p14:tracePt t="15504" x="4032250" y="5819775"/>
          <p14:tracePt t="15520" x="4006850" y="5819775"/>
          <p14:tracePt t="15885" x="3956050" y="5819775"/>
          <p14:tracePt t="15893" x="3886200" y="5819775"/>
          <p14:tracePt t="15905" x="3816350" y="5819775"/>
          <p14:tracePt t="15921" x="3641725" y="5803900"/>
          <p14:tracePt t="15937" x="3536950" y="5797550"/>
          <p14:tracePt t="15971" x="3219450" y="5753100"/>
          <p14:tracePt t="16006" x="3013075" y="5711825"/>
          <p14:tracePt t="16021" x="2879725" y="5689600"/>
          <p14:tracePt t="16038" x="2794000" y="5673725"/>
          <p14:tracePt t="16055" x="2692400" y="5635625"/>
          <p14:tracePt t="16071" x="2635250" y="5607050"/>
          <p14:tracePt t="16087" x="2565400" y="5568950"/>
          <p14:tracePt t="16103" x="2517775" y="5543550"/>
          <p14:tracePt t="16121" x="2454275" y="5511800"/>
          <p14:tracePt t="16138" x="2409825" y="5499100"/>
          <p14:tracePt t="16156" x="2359025" y="5473700"/>
          <p14:tracePt t="16171" x="2314575" y="5454650"/>
          <p14:tracePt t="16188" x="2266950" y="5432425"/>
          <p14:tracePt t="16204" x="2228850" y="5413375"/>
          <p14:tracePt t="16220" x="2165350" y="5387975"/>
          <p14:tracePt t="16237" x="2127250" y="5368925"/>
          <p14:tracePt t="16254" x="2079625" y="5349875"/>
          <p14:tracePt t="16271" x="2022475" y="5318125"/>
          <p14:tracePt t="16288" x="1984375" y="5292725"/>
          <p14:tracePt t="16305" x="1908175" y="5245100"/>
          <p14:tracePt t="16321" x="1860550" y="5219700"/>
          <p14:tracePt t="16337" x="1825625" y="5207000"/>
          <p14:tracePt t="16354" x="1800225" y="5187950"/>
          <p14:tracePt t="16370" x="1755775" y="5149850"/>
          <p14:tracePt t="16387" x="1730375" y="5118100"/>
          <p14:tracePt t="16405" x="1689100" y="5083175"/>
          <p14:tracePt t="16421" x="1663700" y="5051425"/>
          <p14:tracePt t="16437" x="1651000" y="5032375"/>
          <p14:tracePt t="16454" x="1635125" y="5010150"/>
          <p14:tracePt t="16471" x="1619250" y="4994275"/>
          <p14:tracePt t="16487" x="1616075" y="4984750"/>
          <p14:tracePt t="16503" x="1616075" y="4968875"/>
          <p14:tracePt t="16520" x="1616075" y="4930775"/>
          <p14:tracePt t="16538" x="1616075" y="4892675"/>
          <p14:tracePt t="16555" x="1609725" y="4851400"/>
          <p14:tracePt t="16571" x="1609725" y="4822825"/>
          <p14:tracePt t="16587" x="1609725" y="4806950"/>
          <p14:tracePt t="16604" x="1609725" y="4794250"/>
          <p14:tracePt t="16621" x="1609725" y="4778375"/>
          <p14:tracePt t="16637" x="1609725" y="4768850"/>
          <p14:tracePt t="16654" x="1609725" y="4752975"/>
          <p14:tracePt t="16671" x="1600200" y="4743450"/>
          <p14:tracePt t="16688" x="1587500" y="4733925"/>
          <p14:tracePt t="18525" x="1603375" y="4743450"/>
          <p14:tracePt t="18532" x="1622425" y="4756150"/>
          <p14:tracePt t="18539" x="1635125" y="4768850"/>
          <p14:tracePt t="18554" x="1682750" y="4800600"/>
          <p14:tracePt t="18570" x="1730375" y="4826000"/>
          <p14:tracePt t="18587" x="1787525" y="4864100"/>
          <p14:tracePt t="18620" x="1892300" y="4937125"/>
          <p14:tracePt t="18654" x="1968500" y="4997450"/>
          <p14:tracePt t="18671" x="1997075" y="5010150"/>
          <p14:tracePt t="18688" x="2054225" y="5029200"/>
          <p14:tracePt t="18703" x="2079625" y="5041900"/>
          <p14:tracePt t="18720" x="2108200" y="5041900"/>
          <p14:tracePt t="18737" x="2117725" y="5041900"/>
          <p14:tracePt t="18753" x="2127250" y="5041900"/>
          <p14:tracePt t="18960" x="2149475" y="5041900"/>
          <p14:tracePt t="18967" x="2168525" y="5041900"/>
          <p14:tracePt t="18974" x="2187575" y="5041900"/>
          <p14:tracePt t="18987" x="2219325" y="5041900"/>
          <p14:tracePt t="19003" x="2308225" y="5048250"/>
          <p14:tracePt t="19020" x="2371725" y="5060950"/>
          <p14:tracePt t="19038" x="2463800" y="5099050"/>
          <p14:tracePt t="19054" x="2511425" y="5118100"/>
          <p14:tracePt t="19071" x="2568575" y="5146675"/>
          <p14:tracePt t="19088" x="2632075" y="5165725"/>
          <p14:tracePt t="19104" x="2670175" y="5178425"/>
          <p14:tracePt t="19120" x="2698750" y="5191125"/>
          <p14:tracePt t="19137" x="2727325" y="5210175"/>
          <p14:tracePt t="19154" x="2743200" y="5213350"/>
          <p14:tracePt t="19171" x="2752725" y="5219700"/>
          <p14:tracePt t="19188" x="2768600" y="5229225"/>
          <p14:tracePt t="19204" x="2771775" y="5232400"/>
          <p14:tracePt t="19221" x="2778125" y="5232400"/>
          <p14:tracePt t="19245" x="2787650" y="5232400"/>
          <p14:tracePt t="20737" x="2755900" y="5229225"/>
          <p14:tracePt t="20744" x="2708275" y="5213350"/>
          <p14:tracePt t="20754" x="2657475" y="5197475"/>
          <p14:tracePt t="20771" x="2546350" y="5162550"/>
          <p14:tracePt t="20787" x="2365375" y="5102225"/>
          <p14:tracePt t="20803" x="2254250" y="5051425"/>
          <p14:tracePt t="20821" x="2165350" y="5019675"/>
          <p14:tracePt t="20854" x="1936750" y="4921250"/>
          <p14:tracePt t="20887" x="1812925" y="4876800"/>
          <p14:tracePt t="20904" x="1797050" y="4876800"/>
          <p14:tracePt t="20920" x="1787525" y="4876800"/>
          <p14:tracePt t="20936" x="1787525" y="4873625"/>
          <p14:tracePt t="20953" x="1787525" y="4867275"/>
          <p14:tracePt t="20972" x="1803400" y="4851400"/>
          <p14:tracePt t="20987" x="1835150" y="4835525"/>
          <p14:tracePt t="21004" x="1857375" y="4822825"/>
          <p14:tracePt t="21022" x="1908175" y="4803775"/>
          <p14:tracePt t="21037" x="1952625" y="4791075"/>
          <p14:tracePt t="21053" x="1981200" y="4791075"/>
          <p14:tracePt t="21070" x="2025650" y="4791075"/>
          <p14:tracePt t="21086" x="2098675" y="4800600"/>
          <p14:tracePt t="21103" x="2143125" y="4813300"/>
          <p14:tracePt t="21122" x="2206625" y="4838700"/>
          <p14:tracePt t="21137" x="2247900" y="4873625"/>
          <p14:tracePt t="21154" x="2292350" y="4899025"/>
          <p14:tracePt t="21172" x="2359025" y="4946650"/>
          <p14:tracePt t="21187" x="2425700" y="4975225"/>
          <p14:tracePt t="21203" x="2466975" y="5006975"/>
          <p14:tracePt t="21220" x="2511425" y="5026025"/>
          <p14:tracePt t="21237" x="2562225" y="5051425"/>
          <p14:tracePt t="21253" x="2578100" y="5051425"/>
          <p14:tracePt t="21271" x="2590800" y="5051425"/>
          <p14:tracePt t="21287" x="2597150" y="5051425"/>
          <p14:tracePt t="24104" x="2578100" y="5051425"/>
          <p14:tracePt t="24112" x="2552700" y="5051425"/>
          <p14:tracePt t="24119" x="2508250" y="5051425"/>
          <p14:tracePt t="24136" x="2422525" y="5067300"/>
          <p14:tracePt t="24154" x="2298700" y="5089525"/>
          <p14:tracePt t="24170" x="2254250" y="5102225"/>
          <p14:tracePt t="24187" x="2216150" y="5108575"/>
          <p14:tracePt t="24220" x="2174875" y="5108575"/>
          <p14:tracePt t="24253" x="2155825" y="5108575"/>
          <p14:tracePt t="24291" x="2162175" y="5108575"/>
          <p14:tracePt t="24304" x="2203450" y="5105400"/>
          <p14:tracePt t="24320" x="2279650" y="5092700"/>
          <p14:tracePt t="24336" x="2362200" y="5083175"/>
          <p14:tracePt t="24354" x="2441575" y="5083175"/>
          <p14:tracePt t="24370" x="2476500" y="5083175"/>
          <p14:tracePt t="24387" x="2492375" y="5083175"/>
          <p14:tracePt t="24403" x="2508250" y="5086350"/>
          <p14:tracePt t="24419" x="2514600" y="5095875"/>
          <p14:tracePt t="24436" x="2514600" y="5111750"/>
          <p14:tracePt t="24454" x="2505075" y="5130800"/>
          <p14:tracePt t="24470" x="2489200" y="5156200"/>
          <p14:tracePt t="24487" x="2428875" y="5197475"/>
          <p14:tracePt t="24504" x="2263775" y="5311775"/>
          <p14:tracePt t="24520" x="2127250" y="5391150"/>
          <p14:tracePt t="24536" x="1949450" y="5476875"/>
          <p14:tracePt t="24553" x="1685925" y="5597525"/>
          <p14:tracePt t="24569" x="1517650" y="5683250"/>
          <p14:tracePt t="24587" x="1371600" y="5756275"/>
          <p14:tracePt t="24604" x="1200150" y="5826125"/>
          <p14:tracePt t="24620" x="1092200" y="5857875"/>
          <p14:tracePt t="24637" x="1016000" y="5873750"/>
          <p14:tracePt t="24654" x="946150" y="5880100"/>
          <p14:tracePt t="24670" x="908050" y="5880100"/>
          <p14:tracePt t="24686" x="879475" y="5880100"/>
          <p14:tracePt t="24703" x="847725" y="5880100"/>
          <p14:tracePt t="24719" x="819150" y="5880100"/>
          <p14:tracePt t="24737" x="796925" y="5880100"/>
          <p14:tracePt t="24754" x="768350" y="5880100"/>
          <p14:tracePt t="24770" x="758825" y="5880100"/>
          <p14:tracePt t="24787" x="749300" y="5880100"/>
          <p14:tracePt t="24803" x="727075" y="5880100"/>
          <p14:tracePt t="24819" x="717550" y="5876925"/>
          <p14:tracePt t="24836" x="708025" y="5873750"/>
          <p14:tracePt t="24853" x="695325" y="5857875"/>
          <p14:tracePt t="24870" x="679450" y="5848350"/>
          <p14:tracePt t="24887" x="688975" y="5816600"/>
          <p14:tracePt t="24903" x="720725" y="5753100"/>
          <p14:tracePt t="24920" x="781050" y="5708650"/>
          <p14:tracePt t="24936" x="882650" y="5648325"/>
          <p14:tracePt t="24953" x="1054100" y="5572125"/>
          <p14:tracePt t="24970" x="1155700" y="5540375"/>
          <p14:tracePt t="24986" x="1276350" y="5495925"/>
          <p14:tracePt t="25003" x="1454150" y="5461000"/>
          <p14:tracePt t="25019" x="1549400" y="5445125"/>
          <p14:tracePt t="25037" x="1616075" y="5422900"/>
          <p14:tracePt t="25054" x="1673225" y="5410200"/>
          <p14:tracePt t="25070" x="1682750" y="5410200"/>
          <p14:tracePt t="25086" x="1692275" y="5410200"/>
          <p14:tracePt t="25103" x="1695450" y="5410200"/>
          <p14:tracePt t="25196" x="1695450" y="5407025"/>
          <p14:tracePt t="25203" x="1695450" y="5400675"/>
          <p14:tracePt t="25210" x="1689100" y="5397500"/>
          <p14:tracePt t="25219" x="1685925" y="5391150"/>
          <p14:tracePt t="25236" x="1673225" y="5368925"/>
          <p14:tracePt t="25253" x="1638300" y="5346700"/>
          <p14:tracePt t="25270" x="1616075" y="5337175"/>
          <p14:tracePt t="25287" x="1568450" y="5324475"/>
          <p14:tracePt t="25304" x="1489075" y="5289550"/>
          <p14:tracePt t="25320" x="1422400" y="5267325"/>
          <p14:tracePt t="25337" x="1333500" y="5226050"/>
          <p14:tracePt t="25353" x="1155700" y="5194300"/>
          <p14:tracePt t="25369" x="1057275" y="5178425"/>
          <p14:tracePt t="25386" x="962025" y="5159375"/>
          <p14:tracePt t="25403" x="835025" y="5159375"/>
          <p14:tracePt t="25419" x="762000" y="5159375"/>
          <p14:tracePt t="25436" x="701675" y="5172075"/>
          <p14:tracePt t="25453" x="628650" y="5191125"/>
          <p14:tracePt t="25470" x="584200" y="5203825"/>
          <p14:tracePt t="25486" x="536575" y="5238750"/>
          <p14:tracePt t="25503" x="498475" y="5273675"/>
          <p14:tracePt t="25519" x="457200" y="5321300"/>
          <p14:tracePt t="25536" x="428625" y="5387975"/>
          <p14:tracePt t="25553" x="368300" y="5486400"/>
          <p14:tracePt t="25569" x="320675" y="5578475"/>
          <p14:tracePt t="25586" x="279400" y="5667375"/>
          <p14:tracePt t="25603" x="222250" y="5797550"/>
          <p14:tracePt t="25619" x="209550" y="5848350"/>
          <p14:tracePt t="25636" x="196850" y="5886450"/>
          <p14:tracePt t="25653" x="171450" y="5959475"/>
          <p14:tracePt t="25669" x="165100" y="6003925"/>
          <p14:tracePt t="25686" x="158750" y="6048375"/>
          <p14:tracePt t="25703" x="158750" y="6089650"/>
          <p14:tracePt t="25720" x="158750" y="6118225"/>
          <p14:tracePt t="25736" x="158750" y="6140450"/>
          <p14:tracePt t="25753" x="158750" y="6169025"/>
          <p14:tracePt t="25769" x="158750" y="6184900"/>
          <p14:tracePt t="25787" x="158750" y="6197600"/>
          <p14:tracePt t="25803" x="171450" y="6242050"/>
          <p14:tracePt t="25820" x="203200" y="6273800"/>
          <p14:tracePt t="25836" x="228600" y="6299200"/>
          <p14:tracePt t="25854" x="285750" y="6343650"/>
          <p14:tracePt t="25870" x="327025" y="6369050"/>
          <p14:tracePt t="25886" x="368300" y="6410325"/>
          <p14:tracePt t="25903" x="434975" y="6448425"/>
          <p14:tracePt t="25920" x="488950" y="6483350"/>
          <p14:tracePt t="25936" x="558800" y="6515100"/>
          <p14:tracePt t="26195" x="1619250" y="6486525"/>
          <p14:tracePt t="26203" x="1638300" y="6480175"/>
          <p14:tracePt t="26220" x="1670050" y="6461125"/>
          <p14:tracePt t="26236" x="1698625" y="6435725"/>
          <p14:tracePt t="26253" x="1739900" y="6378575"/>
          <p14:tracePt t="26270" x="1758950" y="6330950"/>
          <p14:tracePt t="26286" x="1771650" y="6267450"/>
          <p14:tracePt t="26303" x="1787525" y="6169025"/>
          <p14:tracePt t="26319" x="1793875" y="6099175"/>
          <p14:tracePt t="26337" x="1793875" y="6013450"/>
          <p14:tracePt t="26353" x="1793875" y="5953125"/>
          <p14:tracePt t="26369" x="1800225" y="5870575"/>
          <p14:tracePt t="26387" x="1800225" y="5721350"/>
          <p14:tracePt t="26403" x="1800225" y="5648325"/>
          <p14:tracePt t="26419" x="1800225" y="5603875"/>
          <p14:tracePt t="26437" x="1800225" y="5556250"/>
          <p14:tracePt t="26453" x="1800225" y="5534025"/>
          <p14:tracePt t="26470" x="1790700" y="5495925"/>
          <p14:tracePt t="26487" x="1774825" y="5448300"/>
          <p14:tracePt t="26504" x="1762125" y="5403850"/>
          <p14:tracePt t="26520" x="1739900" y="5356225"/>
          <p14:tracePt t="26537" x="1730375" y="5321300"/>
          <p14:tracePt t="26553" x="1720850" y="5305425"/>
          <p14:tracePt t="26569" x="1708150" y="5295900"/>
          <p14:tracePt t="26587" x="1689100" y="5283200"/>
          <p14:tracePt t="26603" x="1673225" y="5270500"/>
          <p14:tracePt t="26619" x="1657350" y="5254625"/>
          <p14:tracePt t="26637" x="1616075" y="5238750"/>
          <p14:tracePt t="26653" x="1562100" y="5216525"/>
          <p14:tracePt t="26670" x="1485900" y="5194300"/>
          <p14:tracePt t="26687" x="1365250" y="5181600"/>
          <p14:tracePt t="26703" x="1282700" y="5181600"/>
          <p14:tracePt t="26719" x="1155700" y="5181600"/>
          <p14:tracePt t="26737" x="971550" y="5181600"/>
          <p14:tracePt t="26753" x="889000" y="5181600"/>
          <p14:tracePt t="26770" x="806450" y="5181600"/>
          <p14:tracePt t="26787" x="666750" y="5181600"/>
          <p14:tracePt t="26804" x="609600" y="5181600"/>
          <p14:tracePt t="26820" x="561975" y="5191125"/>
          <p14:tracePt t="26823" x="546100" y="5197475"/>
          <p14:tracePt t="26836" x="498475" y="5210175"/>
          <p14:tracePt t="26853" x="460375" y="5222875"/>
          <p14:tracePt t="26870" x="422275" y="5235575"/>
          <p14:tracePt t="26886" x="387350" y="5257800"/>
          <p14:tracePt t="26902" x="358775" y="5270500"/>
          <p14:tracePt t="26919" x="349250" y="5280025"/>
          <p14:tracePt t="26937" x="333375" y="5299075"/>
          <p14:tracePt t="26953" x="314325" y="5330825"/>
          <p14:tracePt t="26970" x="301625" y="5356225"/>
          <p14:tracePt t="26986" x="276225" y="5413375"/>
          <p14:tracePt t="27002" x="247650" y="5461000"/>
          <p14:tracePt t="27020" x="238125" y="5495925"/>
          <p14:tracePt t="27036" x="215900" y="5607050"/>
          <p14:tracePt t="27053" x="209550" y="5670550"/>
          <p14:tracePt t="27070" x="209550" y="5727700"/>
          <p14:tracePt t="27087" x="209550" y="5791200"/>
          <p14:tracePt t="27103" x="209550" y="5819775"/>
          <p14:tracePt t="27120" x="209550" y="5864225"/>
          <p14:tracePt t="27136" x="209550" y="5911850"/>
          <p14:tracePt t="27152" x="212725" y="5949950"/>
          <p14:tracePt t="27169" x="225425" y="5994400"/>
          <p14:tracePt t="27187" x="241300" y="6042025"/>
          <p14:tracePt t="27203" x="266700" y="6073775"/>
          <p14:tracePt t="27220" x="292100" y="6105525"/>
          <p14:tracePt t="27237" x="323850" y="6143625"/>
          <p14:tracePt t="27253" x="342900" y="6172200"/>
          <p14:tracePt t="27269" x="365125" y="6197600"/>
          <p14:tracePt t="27286" x="419100" y="6242050"/>
          <p14:tracePt t="27302" x="473075" y="6270625"/>
          <p14:tracePt t="27320" x="542925" y="6308725"/>
          <p14:tracePt t="27337" x="631825" y="6327775"/>
          <p14:tracePt t="27353" x="676275" y="6340475"/>
          <p14:tracePt t="27370" x="708025" y="6359525"/>
          <p14:tracePt t="27387" x="749300" y="6378575"/>
          <p14:tracePt t="27403" x="787400" y="6384925"/>
          <p14:tracePt t="27419" x="825500" y="6384925"/>
          <p14:tracePt t="27436" x="869950" y="6384925"/>
          <p14:tracePt t="27453" x="892175" y="6384925"/>
          <p14:tracePt t="27470" x="917575" y="6384925"/>
          <p14:tracePt t="27487" x="930275" y="6384925"/>
          <p14:tracePt t="27503" x="939800" y="6384925"/>
          <p14:tracePt t="27520" x="955675" y="6384925"/>
          <p14:tracePt t="27536" x="965200" y="6384925"/>
          <p14:tracePt t="27572" x="965200" y="6381750"/>
          <p14:tracePt t="29186" x="1006475" y="6369050"/>
          <p14:tracePt t="29193" x="1076325" y="6343650"/>
          <p14:tracePt t="29203" x="1158875" y="6315075"/>
          <p14:tracePt t="29221" x="1485900" y="6219825"/>
          <p14:tracePt t="29237" x="1787525" y="6118225"/>
          <p14:tracePt t="29257" x="2139950" y="6029325"/>
          <p14:tracePt t="29277" x="2524125" y="5956300"/>
          <p14:tracePt t="29303" x="2835275" y="5927725"/>
          <p14:tracePt t="29337" x="3346450" y="5918200"/>
          <p14:tracePt t="29354" x="3540125" y="5918200"/>
          <p14:tracePt t="29371" x="3825875" y="5908675"/>
          <p14:tracePt t="29386" x="3978275" y="5883275"/>
          <p14:tracePt t="29402" x="4054475" y="5861050"/>
          <p14:tracePt t="29419" x="4130675" y="5810250"/>
          <p14:tracePt t="29436" x="4156075" y="5772150"/>
          <p14:tracePt t="29453" x="4187825" y="5724525"/>
          <p14:tracePt t="29470" x="4216400" y="5661025"/>
          <p14:tracePt t="29487" x="4251325" y="5603875"/>
          <p14:tracePt t="29503" x="4289425" y="5514975"/>
          <p14:tracePt t="29519" x="4378325" y="5349875"/>
          <p14:tracePt t="29536" x="4425950" y="5260975"/>
          <p14:tracePt t="29552" x="4470400" y="5140325"/>
          <p14:tracePt t="29569" x="4524375" y="4949825"/>
          <p14:tracePt t="29586" x="4537075" y="4886325"/>
          <p14:tracePt t="29603" x="4549775" y="4829175"/>
          <p14:tracePt t="29620" x="4578350" y="4746625"/>
          <p14:tracePt t="29636" x="4600575" y="4670425"/>
          <p14:tracePt t="29653" x="4616450" y="4575175"/>
          <p14:tracePt t="29669" x="4625975" y="4467225"/>
          <p14:tracePt t="29686" x="4625975" y="4384675"/>
          <p14:tracePt t="29703" x="4613275" y="4311650"/>
          <p14:tracePt t="29720" x="4594225" y="4232275"/>
          <p14:tracePt t="29736" x="4581525" y="4187825"/>
          <p14:tracePt t="29753" x="4562475" y="4162425"/>
          <p14:tracePt t="29770" x="4543425" y="4111625"/>
          <p14:tracePt t="29786" x="4530725" y="4073525"/>
          <p14:tracePt t="29803" x="4521200" y="4051300"/>
          <p14:tracePt t="29819" x="4495800" y="4016375"/>
          <p14:tracePt t="29835" x="4495800" y="4006850"/>
          <p14:tracePt t="29872" x="4492625" y="4006850"/>
          <p14:tracePt t="29886" x="4483100" y="4006850"/>
          <p14:tracePt t="29904" x="4473575" y="4006850"/>
          <p14:tracePt t="29920" x="4451350" y="4006850"/>
          <p14:tracePt t="29936" x="4441825" y="4006850"/>
          <p14:tracePt t="29952" x="4432300" y="4006850"/>
          <p14:tracePt t="29969" x="4416425" y="4006850"/>
          <p14:tracePt t="29985" x="4403725" y="4013200"/>
          <p14:tracePt t="30003" x="4384675" y="4029075"/>
          <p14:tracePt t="30019" x="4340225" y="4089400"/>
          <p14:tracePt t="30036" x="4308475" y="4165600"/>
          <p14:tracePt t="30053" x="4270375" y="4225925"/>
          <p14:tracePt t="30070" x="4244975" y="4292600"/>
          <p14:tracePt t="30086" x="4238625" y="4337050"/>
          <p14:tracePt t="30102" x="4238625" y="4387850"/>
          <p14:tracePt t="30119" x="4241800" y="4473575"/>
          <p14:tracePt t="30136" x="4248150" y="4533900"/>
          <p14:tracePt t="30153" x="4248150" y="4578350"/>
          <p14:tracePt t="30170" x="4267200" y="4622800"/>
          <p14:tracePt t="30186" x="4267200" y="4651375"/>
          <p14:tracePt t="30203" x="4267200" y="4673600"/>
          <p14:tracePt t="30219" x="4267200" y="4705350"/>
          <p14:tracePt t="30236" x="4267200" y="4727575"/>
          <p14:tracePt t="30252" x="4286250" y="4759325"/>
          <p14:tracePt t="30269" x="4286250" y="4813300"/>
          <p14:tracePt t="30286" x="4286250" y="4851400"/>
          <p14:tracePt t="30303" x="4286250" y="4895850"/>
          <p14:tracePt t="30319" x="4283075" y="4943475"/>
          <p14:tracePt t="30336" x="4264025" y="4965700"/>
          <p14:tracePt t="30353" x="4251325" y="4997450"/>
          <p14:tracePt t="30369" x="4235450" y="5032375"/>
          <p14:tracePt t="30385" x="4206875" y="5076825"/>
          <p14:tracePt t="30403" x="4178300" y="5146675"/>
          <p14:tracePt t="30419" x="4124325" y="5251450"/>
          <p14:tracePt t="30436" x="4086225" y="5321300"/>
          <p14:tracePt t="30454" x="4035425" y="5429250"/>
          <p14:tracePt t="30470" x="4006850" y="5467350"/>
          <p14:tracePt t="30486" x="3981450" y="5514975"/>
          <p14:tracePt t="30502" x="3968750" y="5537200"/>
          <p14:tracePt t="30519" x="3949700" y="5578475"/>
          <p14:tracePt t="30535" x="3940175" y="5603875"/>
          <p14:tracePt t="30554" x="3902075" y="5645150"/>
          <p14:tracePt t="30570" x="3876675" y="5670550"/>
          <p14:tracePt t="30586" x="3844925" y="5702300"/>
          <p14:tracePt t="30604" x="3816350" y="5746750"/>
          <p14:tracePt t="30619" x="3797300" y="5762625"/>
          <p14:tracePt t="30636" x="3787775" y="5772150"/>
          <p14:tracePt t="30653" x="3775075" y="5788025"/>
          <p14:tracePt t="30669" x="3762375" y="5803900"/>
          <p14:tracePt t="30686" x="3752850" y="5813425"/>
          <p14:tracePt t="30762" x="3752850" y="5807075"/>
          <p14:tracePt t="30768" x="3762375" y="5791200"/>
          <p14:tracePt t="30775" x="3765550" y="5778500"/>
          <p14:tracePt t="30786" x="3771900" y="5759450"/>
          <p14:tracePt t="30803" x="3794125" y="5648325"/>
          <p14:tracePt t="30819" x="3794125" y="5597525"/>
          <p14:tracePt t="30836" x="3794125" y="5546725"/>
          <p14:tracePt t="30853" x="3794125" y="5499100"/>
          <p14:tracePt t="30870" x="3794125" y="5489575"/>
          <p14:tracePt t="30886" x="3787775" y="5473700"/>
          <p14:tracePt t="30903" x="3787775" y="5441950"/>
          <p14:tracePt t="30919" x="3787775" y="5419725"/>
          <p14:tracePt t="30935" x="3787775" y="5381625"/>
          <p14:tracePt t="30953" x="3775075" y="5318125"/>
          <p14:tracePt t="30969" x="3768725" y="5302250"/>
          <p14:tracePt t="30985" x="3768725" y="5286375"/>
          <p14:tracePt t="31003" x="3768725" y="5276850"/>
          <p14:tracePt t="31020" x="3752850" y="5276850"/>
          <p14:tracePt t="31036" x="3749675" y="5276850"/>
          <p14:tracePt t="31053" x="3749675" y="5273675"/>
          <p14:tracePt t="31069" x="3743325" y="5273675"/>
          <p14:tracePt t="31086" x="3743325" y="5267325"/>
          <p14:tracePt t="31147" x="3743325" y="5270500"/>
          <p14:tracePt t="31154" x="3743325" y="5273675"/>
          <p14:tracePt t="31176" x="3743325" y="5280025"/>
          <p14:tracePt t="31190" x="3743325" y="5283200"/>
          <p14:tracePt t="35884" x="3721100" y="5302250"/>
          <p14:tracePt t="35891" x="3689350" y="5334000"/>
          <p14:tracePt t="35901" x="3644900" y="5384800"/>
          <p14:tracePt t="35918" x="3565525" y="5499100"/>
          <p14:tracePt t="35935" x="3479800" y="5654675"/>
          <p14:tracePt t="35952" x="3438525" y="5753100"/>
          <p14:tracePt t="35985" x="3365500" y="5978525"/>
          <p14:tracePt t="36018" x="3333750" y="6080125"/>
          <p14:tracePt t="36035" x="3314700" y="6137275"/>
          <p14:tracePt t="36052" x="3302000" y="6165850"/>
          <p14:tracePt t="36069" x="3286125" y="6200775"/>
          <p14:tracePt t="36085" x="3267075" y="6232525"/>
          <p14:tracePt t="36102" x="3257550" y="6242050"/>
          <p14:tracePt t="36118" x="3248025" y="6257925"/>
          <p14:tracePt t="36135" x="3228975" y="6299200"/>
          <p14:tracePt t="36151" x="3213100" y="6315075"/>
          <p14:tracePt t="36168" x="3190875" y="6337300"/>
          <p14:tracePt t="36185" x="3146425" y="6356350"/>
          <p14:tracePt t="36201" x="3124200" y="6369050"/>
          <p14:tracePt t="36218" x="3098800" y="6378575"/>
          <p14:tracePt t="36235" x="3070225" y="6403975"/>
          <p14:tracePt t="36252" x="3041650" y="6413500"/>
          <p14:tracePt t="36268" x="3025775" y="6419850"/>
          <p14:tracePt t="36285" x="2984500" y="6426200"/>
          <p14:tracePt t="36301" x="2968625" y="6429375"/>
          <p14:tracePt t="36318" x="2952750" y="6435725"/>
          <p14:tracePt t="36335" x="2933700" y="6445250"/>
          <p14:tracePt t="36352" x="2924175" y="6451600"/>
          <p14:tracePt t="36368" x="2914650" y="6451600"/>
          <p14:tracePt t="36385" x="2898775" y="6451600"/>
          <p14:tracePt t="36401" x="2889250" y="6451600"/>
          <p14:tracePt t="36419" x="2851150" y="6451600"/>
          <p14:tracePt t="36435" x="2813050" y="6451600"/>
          <p14:tracePt t="36451" x="2778125" y="6451600"/>
          <p14:tracePt t="36468" x="2714625" y="6451600"/>
          <p14:tracePt t="36485" x="2670175" y="6448425"/>
          <p14:tracePt t="36501" x="2632075" y="6429375"/>
          <p14:tracePt t="36519" x="2597150" y="6410325"/>
          <p14:tracePt t="36535" x="2559050" y="6391275"/>
          <p14:tracePt t="36551" x="2517775" y="6353175"/>
          <p14:tracePt t="36569" x="2463800" y="6289675"/>
          <p14:tracePt t="36585" x="2432050" y="6264275"/>
          <p14:tracePt t="36601" x="2413000" y="6242050"/>
          <p14:tracePt t="36618" x="2397125" y="6226175"/>
          <p14:tracePt t="36635" x="2393950" y="6216650"/>
          <p14:tracePt t="36651" x="2393950" y="6207125"/>
          <p14:tracePt t="36669" x="2393950" y="6188075"/>
          <p14:tracePt t="36712" x="2393950" y="6181725"/>
          <p14:tracePt t="36755" x="2384425" y="6181725"/>
          <p14:tracePt t="36770" x="2378075" y="6181725"/>
          <p14:tracePt t="36785" x="2371725" y="6181725"/>
          <p14:tracePt t="36820" x="2368550" y="6181725"/>
          <p14:tracePt t="36848" x="2362200" y="6184900"/>
          <p14:tracePt t="36855" x="2362200" y="6188075"/>
          <p14:tracePt t="36869" x="2359025" y="6203950"/>
          <p14:tracePt t="36885" x="2352675" y="6213475"/>
          <p14:tracePt t="36902" x="2349500" y="6223000"/>
          <p14:tracePt t="36919" x="2333625" y="6238875"/>
          <p14:tracePt t="36935" x="2324100" y="6254750"/>
          <p14:tracePt t="36953" x="2317750" y="6264275"/>
          <p14:tracePt t="36969" x="2308225" y="6276975"/>
          <p14:tracePt t="36986" x="2301875" y="6289675"/>
          <p14:tracePt t="37002" x="2292350" y="6302375"/>
          <p14:tracePt t="37019" x="2292350" y="6318250"/>
          <p14:tracePt t="37035" x="2292350" y="6327775"/>
          <p14:tracePt t="37052" x="2292350" y="6337300"/>
          <p14:tracePt t="37068" x="2292350" y="6353175"/>
          <p14:tracePt t="37162" x="2282825" y="6353175"/>
          <p14:tracePt t="37169" x="2276475" y="6353175"/>
          <p14:tracePt t="37183" x="2273300" y="6353175"/>
          <p14:tracePt t="37190" x="2266950" y="6353175"/>
          <p14:tracePt t="37202" x="2263775" y="6353175"/>
          <p14:tracePt t="37218" x="2257425" y="6353175"/>
          <p14:tracePt t="37236" x="2254250" y="6353175"/>
          <p14:tracePt t="37252" x="2244725" y="6353175"/>
          <p14:tracePt t="37269" x="2228850" y="6353175"/>
          <p14:tracePt t="37341" x="2228850" y="6350000"/>
          <p14:tracePt t="37349" x="2228850" y="6340475"/>
          <p14:tracePt t="37384" x="2228850" y="6337300"/>
          <p14:tracePt t="37390" x="2228850" y="6330950"/>
          <p14:tracePt t="37402" x="2228850" y="6327775"/>
          <p14:tracePt t="37418" x="2260600" y="6302375"/>
          <p14:tracePt t="37435" x="2339975" y="6257925"/>
          <p14:tracePt t="37452" x="2441575" y="6197600"/>
          <p14:tracePt t="37468" x="2628900" y="6083300"/>
          <p14:tracePt t="37485" x="2765425" y="6000750"/>
          <p14:tracePt t="37502" x="2860675" y="5905500"/>
          <p14:tracePt t="37519" x="3000375" y="5746750"/>
          <p14:tracePt t="37535" x="3114675" y="5676900"/>
          <p14:tracePt t="37551" x="3219450" y="5597525"/>
          <p14:tracePt t="37568" x="3375025" y="5486400"/>
          <p14:tracePt t="37585" x="3502025" y="5394325"/>
          <p14:tracePt t="37602" x="3657600" y="5311775"/>
          <p14:tracePt t="37619" x="3803650" y="5191125"/>
          <p14:tracePt t="37636" x="3908425" y="5114925"/>
          <p14:tracePt t="37654" x="4032250" y="5016500"/>
          <p14:tracePt t="37669" x="4105275" y="4949825"/>
          <p14:tracePt t="37685" x="4175125" y="4895850"/>
          <p14:tracePt t="37702" x="4244975" y="4857750"/>
          <p14:tracePt t="37718" x="4333875" y="4797425"/>
          <p14:tracePt t="37735" x="4413250" y="4740275"/>
          <p14:tracePt t="37753" x="4483100" y="4686300"/>
          <p14:tracePt t="37770" x="4584700" y="4552950"/>
          <p14:tracePt t="37786" x="4632325" y="4473575"/>
          <p14:tracePt t="37802" x="4654550" y="4416425"/>
          <p14:tracePt t="37818" x="4667250" y="4352925"/>
          <p14:tracePt t="37835" x="4667250" y="4318000"/>
          <p14:tracePt t="37852" x="4667250" y="4273550"/>
          <p14:tracePt t="37868" x="4648200" y="4184650"/>
          <p14:tracePt t="37886" x="4629150" y="4117975"/>
          <p14:tracePt t="37903" x="4594225" y="4070350"/>
          <p14:tracePt t="37919" x="4527550" y="4032250"/>
          <p14:tracePt t="37935" x="4448175" y="3990975"/>
          <p14:tracePt t="37952" x="4337050" y="3959225"/>
          <p14:tracePt t="37968" x="4114800" y="3924300"/>
          <p14:tracePt t="37985" x="3975100" y="3914775"/>
          <p14:tracePt t="38002" x="3816350" y="3914775"/>
          <p14:tracePt t="38004" x="3724275" y="3905250"/>
          <p14:tracePt t="38018" x="3565525" y="3905250"/>
          <p14:tracePt t="38036" x="3390900" y="3886200"/>
          <p14:tracePt t="38053" x="3149600" y="3876675"/>
          <p14:tracePt t="38069" x="3003550" y="3876675"/>
          <p14:tracePt t="38086" x="2841625" y="3867150"/>
          <p14:tracePt t="38102" x="2714625" y="3867150"/>
          <p14:tracePt t="38118" x="2530475" y="3867150"/>
          <p14:tracePt t="38135" x="2416175" y="3867150"/>
          <p14:tracePt t="38153" x="2308225" y="3883025"/>
          <p14:tracePt t="38169" x="2184400" y="3905250"/>
          <p14:tracePt t="38186" x="2111375" y="3921125"/>
          <p14:tracePt t="38203" x="2019300" y="3956050"/>
          <p14:tracePt t="38219" x="1971675" y="3975100"/>
          <p14:tracePt t="38236" x="1946275" y="4000500"/>
          <p14:tracePt t="38252" x="1905000" y="4032250"/>
          <p14:tracePt t="38269" x="1885950" y="4060825"/>
          <p14:tracePt t="38284" x="1860550" y="4086225"/>
          <p14:tracePt t="38301" x="1841500" y="4111625"/>
          <p14:tracePt t="38319" x="1819275" y="4152900"/>
          <p14:tracePt t="38335" x="1790700" y="4200525"/>
          <p14:tracePt t="38353" x="1771650" y="4273550"/>
          <p14:tracePt t="38369" x="1758950" y="4337050"/>
          <p14:tracePt t="38385" x="1758950" y="4403725"/>
          <p14:tracePt t="38402" x="1758950" y="4483100"/>
          <p14:tracePt t="38418" x="1758950" y="4543425"/>
          <p14:tracePt t="38434" x="1758950" y="4613275"/>
          <p14:tracePt t="38453" x="1758950" y="4730750"/>
          <p14:tracePt t="38469" x="1758950" y="4822825"/>
          <p14:tracePt t="38486" x="1752600" y="4873625"/>
          <p14:tracePt t="38503" x="1752600" y="4953000"/>
          <p14:tracePt t="38518" x="1752600" y="5003800"/>
          <p14:tracePt t="38535" x="1755775" y="5032375"/>
          <p14:tracePt t="38552" x="1771650" y="5076825"/>
          <p14:tracePt t="38568" x="1784350" y="5099050"/>
          <p14:tracePt t="38585" x="1816100" y="5130800"/>
          <p14:tracePt t="38603" x="1882775" y="5172075"/>
          <p14:tracePt t="38619" x="1927225" y="5197475"/>
          <p14:tracePt t="38636" x="1997075" y="5226050"/>
          <p14:tracePt t="38652" x="2162175" y="5251450"/>
          <p14:tracePt t="38668" x="2324100" y="5289550"/>
          <p14:tracePt t="38685" x="2476500" y="5305425"/>
          <p14:tracePt t="38702" x="2740025" y="5324475"/>
          <p14:tracePt t="38718" x="2914650" y="5343525"/>
          <p14:tracePt t="38735" x="3076575" y="5378450"/>
          <p14:tracePt t="38752" x="3387725" y="5426075"/>
          <p14:tracePt t="38768" x="3606800" y="5473700"/>
          <p14:tracePt t="38785" x="3841750" y="5511800"/>
          <p14:tracePt t="38802" x="4210050" y="5540375"/>
          <p14:tracePt t="38819" x="4429125" y="5568950"/>
          <p14:tracePt t="38836" x="4679950" y="5591175"/>
          <p14:tracePt t="38853" x="4987925" y="5616575"/>
          <p14:tracePt t="38869" x="5229225" y="5635625"/>
          <p14:tracePt t="38886" x="5426075" y="5683250"/>
          <p14:tracePt t="38902" x="5781675" y="5721350"/>
          <p14:tracePt t="38918" x="5978525" y="5740400"/>
          <p14:tracePt t="38935" x="6210300" y="5762625"/>
          <p14:tracePt t="38952" x="6515100" y="5762625"/>
          <p14:tracePt t="38968" x="6743700" y="5762625"/>
          <p14:tracePt t="38985" x="6927850" y="5746750"/>
          <p14:tracePt t="39003" x="7223125" y="5737225"/>
          <p14:tracePt t="39019" x="7381875" y="5737225"/>
          <p14:tracePt t="39036" x="7553325" y="5737225"/>
          <p14:tracePt t="39052" x="7772400" y="5737225"/>
          <p14:tracePt t="39068" x="7899400" y="5727700"/>
          <p14:tracePt t="39084" x="8032750" y="5683250"/>
          <p14:tracePt t="39102" x="8229600" y="5575300"/>
          <p14:tracePt t="39118" x="8362950" y="5505450"/>
          <p14:tracePt t="39135" x="8499475" y="5432425"/>
          <p14:tracePt t="39152" x="8683625" y="5353050"/>
          <p14:tracePt t="39168" x="8759825" y="5321300"/>
          <p14:tracePt t="39185" x="8820150" y="5276850"/>
          <p14:tracePt t="39202" x="8883650" y="5207000"/>
          <p14:tracePt t="39218" x="8921750" y="5140325"/>
          <p14:tracePt t="39235" x="8943975" y="5064125"/>
          <p14:tracePt t="39252" x="8969375" y="4873625"/>
          <p14:tracePt t="39269" x="8969375" y="4749800"/>
          <p14:tracePt t="39285" x="8969375" y="4695825"/>
          <p14:tracePt t="39302" x="8956675" y="4600575"/>
          <p14:tracePt t="39319" x="8937625" y="4543425"/>
          <p14:tracePt t="39335" x="8902700" y="4495800"/>
          <p14:tracePt t="39352" x="8826500" y="4397375"/>
          <p14:tracePt t="39368" x="8788400" y="4359275"/>
          <p14:tracePt t="39385" x="8718550" y="4321175"/>
          <p14:tracePt t="39402" x="8613775" y="4273550"/>
          <p14:tracePt t="39419" x="8566150" y="4254500"/>
          <p14:tracePt t="39435" x="8458200" y="4229100"/>
          <p14:tracePt t="39452" x="8248650" y="4194175"/>
          <p14:tracePt t="39468" x="8074025" y="4168775"/>
          <p14:tracePt t="39485" x="7845425" y="4149725"/>
          <p14:tracePt t="39501" x="7515225" y="4130675"/>
          <p14:tracePt t="39518" x="7286625" y="4121150"/>
          <p14:tracePt t="39535" x="7080250" y="4102100"/>
          <p14:tracePt t="39540" x="6956425" y="4102100"/>
          <p14:tracePt t="39552" x="6750050" y="4092575"/>
          <p14:tracePt t="39569" x="6565900" y="4073525"/>
          <p14:tracePt t="39585" x="6372225" y="4073525"/>
          <p14:tracePt t="39602" x="6165850" y="4073525"/>
          <p14:tracePt t="39618" x="6019800" y="4073525"/>
          <p14:tracePt t="39634" x="5902325" y="4073525"/>
          <p14:tracePt t="39651" x="5784850" y="4073525"/>
          <p14:tracePt t="39668" x="5721350" y="4083050"/>
          <p14:tracePt t="39684" x="5670550" y="4098925"/>
          <p14:tracePt t="39701" x="5600700" y="4105275"/>
          <p14:tracePt t="39718" x="5562600" y="4117975"/>
          <p14:tracePt t="39735" x="5518150" y="4124325"/>
          <p14:tracePt t="39752" x="5451475" y="4149725"/>
          <p14:tracePt t="39768" x="5407025" y="4162425"/>
          <p14:tracePt t="39785" x="5368925" y="4187825"/>
          <p14:tracePt t="39802" x="5254625" y="4298950"/>
          <p14:tracePt t="39819" x="5159375" y="4394200"/>
          <p14:tracePt t="39836" x="5064125" y="4492625"/>
          <p14:tracePt t="39852" x="4879975" y="4705350"/>
          <p14:tracePt t="39869" x="4718050" y="4867275"/>
          <p14:tracePt t="39886" x="4422775" y="5153025"/>
          <p14:tracePt t="39903" x="4165600" y="5387975"/>
          <p14:tracePt t="39920" x="3965575" y="5588000"/>
          <p14:tracePt t="39936" x="3660775" y="5883275"/>
          <p14:tracePt t="39953" x="3517900" y="6022975"/>
          <p14:tracePt t="39970" x="3378200" y="6165850"/>
          <p14:tracePt t="39986" x="3235325" y="6315075"/>
          <p14:tracePt t="40002" x="3044825" y="6489700"/>
          <p14:tracePt t="40018" x="2940050" y="6584950"/>
          <p14:tracePt t="40034" x="2813050" y="6686550"/>
          <p14:tracePt t="40051" x="2651125" y="6835775"/>
          <p14:tracePt t="40068" x="2597150" y="6854825"/>
          <p14:tracePt t="40085" x="2546350" y="6854825"/>
          <p14:tracePt t="40102" x="2501900" y="6854825"/>
          <p14:tracePt t="40119" x="2489200" y="6854825"/>
          <p14:tracePt t="40136" x="2470150" y="6854825"/>
          <p14:tracePt t="40151" x="2460625" y="6854825"/>
          <p14:tracePt t="40168" x="2444750" y="6854825"/>
          <p14:tracePt t="40185" x="2428875" y="6854825"/>
          <p14:tracePt t="40201" x="2390775" y="6851650"/>
          <p14:tracePt t="40218" x="2365375" y="6832600"/>
          <p14:tracePt t="40236" x="2324100" y="6810375"/>
          <p14:tracePt t="40252" x="2295525" y="6762750"/>
          <p14:tracePt t="40269" x="2270125" y="6715125"/>
          <p14:tracePt t="40286" x="2247900" y="6613525"/>
          <p14:tracePt t="40302" x="2235200" y="6584950"/>
          <p14:tracePt t="40318" x="2225675" y="6553200"/>
          <p14:tracePt t="40335" x="2206625" y="6537325"/>
          <p14:tracePt t="40352" x="2190750" y="6521450"/>
          <p14:tracePt t="40368" x="2187575" y="6505575"/>
          <p14:tracePt t="40386" x="2187575" y="6489700"/>
          <p14:tracePt t="40402" x="2187575" y="6486525"/>
          <p14:tracePt t="40419" x="2187575" y="6480175"/>
          <p14:tracePt t="40436" x="2187575" y="6477000"/>
          <p14:tracePt t="40452" x="2187575" y="6470650"/>
          <p14:tracePt t="40572" x="2193925" y="6470650"/>
          <p14:tracePt t="40579" x="2197100" y="6470650"/>
          <p14:tracePt t="40586" x="2203450" y="6470650"/>
          <p14:tracePt t="40601" x="2232025" y="6470650"/>
          <p14:tracePt t="40618" x="2260600" y="6480175"/>
          <p14:tracePt t="40634" x="2292350" y="6492875"/>
          <p14:tracePt t="40651" x="2333625" y="6511925"/>
          <p14:tracePt t="40668" x="2352675" y="6534150"/>
          <p14:tracePt t="40685" x="2374900" y="6569075"/>
          <p14:tracePt t="40702" x="2400300" y="6600825"/>
          <p14:tracePt t="40718" x="2419350" y="6626225"/>
          <p14:tracePt t="40735" x="2444750" y="6657975"/>
          <p14:tracePt t="40751" x="2486025" y="6692900"/>
          <p14:tracePt t="40768" x="2505075" y="6718300"/>
          <p14:tracePt t="40785" x="2530475" y="6740525"/>
          <p14:tracePt t="40802" x="2540000" y="6750050"/>
          <p14:tracePt t="40819" x="2552700" y="6762750"/>
          <p14:tracePt t="40835" x="2571750" y="6775450"/>
          <p14:tracePt t="40852" x="2581275" y="6775450"/>
          <p14:tracePt t="40868" x="2590800" y="6775450"/>
          <p14:tracePt t="40885" x="2606675" y="6775450"/>
          <p14:tracePt t="40901" x="2616200" y="6775450"/>
          <p14:tracePt t="40936" x="2622550" y="6775450"/>
          <p14:tracePt t="40952" x="2625725" y="6775450"/>
          <p14:tracePt t="40969" x="2632075" y="6775450"/>
          <p14:tracePt t="40985" x="2635250" y="6775450"/>
          <p14:tracePt t="41001" x="2641600" y="6775450"/>
          <p14:tracePt t="41018" x="2651125" y="6775450"/>
          <p14:tracePt t="41057" x="2654300" y="6772275"/>
          <p14:tracePt t="41068" x="2654300" y="6769100"/>
          <p14:tracePt t="41086" x="2654300" y="6756400"/>
          <p14:tracePt t="41101" x="2667000" y="6756400"/>
          <p14:tracePt t="41118" x="2667000" y="6753225"/>
          <p14:tracePt t="41135" x="2679700" y="6753225"/>
          <p14:tracePt t="41151" x="2686050" y="6753225"/>
          <p14:tracePt t="41208" x="2692400" y="6746875"/>
          <p14:tracePt t="42799" x="2701925" y="6737350"/>
          <p14:tracePt t="42806" x="2714625" y="6724650"/>
          <p14:tracePt t="42819" x="2765425" y="6673850"/>
          <p14:tracePt t="42835" x="2835275" y="6619875"/>
          <p14:tracePt t="42852" x="2940050" y="6530975"/>
          <p14:tracePt t="42869" x="3079750" y="6381750"/>
          <p14:tracePt t="42884" x="3209925" y="6245225"/>
          <p14:tracePt t="42918" x="3419475" y="5991225"/>
          <p14:tracePt t="42952" x="3571875" y="5794375"/>
          <p14:tracePt t="42969" x="3641725" y="5705475"/>
          <p14:tracePt t="42985" x="3695700" y="5635625"/>
          <p14:tracePt t="43002" x="3740150" y="5575300"/>
          <p14:tracePt t="43018" x="3797300" y="5499100"/>
          <p14:tracePt t="43034" x="3822700" y="5461000"/>
          <p14:tracePt t="43051" x="3851275" y="5413375"/>
          <p14:tracePt t="43069" x="3867150" y="5368925"/>
          <p14:tracePt t="43085" x="3879850" y="5346700"/>
          <p14:tracePt t="43101" x="3886200" y="5324475"/>
          <p14:tracePt t="43119" x="3898900" y="5276850"/>
          <p14:tracePt t="43135" x="3898900" y="5232400"/>
          <p14:tracePt t="43151" x="3905250" y="5200650"/>
          <p14:tracePt t="43168" x="3905250" y="5114925"/>
          <p14:tracePt t="43184" x="3883025" y="5041900"/>
          <p14:tracePt t="43201" x="3870325" y="4956175"/>
          <p14:tracePt t="43219" x="3838575" y="4860925"/>
          <p14:tracePt t="43235" x="3829050" y="4829175"/>
          <p14:tracePt t="43252" x="3810000" y="4806950"/>
          <p14:tracePt t="43269" x="3794125" y="4791075"/>
          <p14:tracePt t="43285" x="3790950" y="4768850"/>
          <p14:tracePt t="43301" x="3784600" y="4759325"/>
          <p14:tracePt t="43318" x="3784600" y="4746625"/>
          <p14:tracePt t="43334" x="3784600" y="4737100"/>
          <p14:tracePt t="43420" x="3781425" y="4737100"/>
          <p14:tracePt t="43476" x="3781425" y="4724400"/>
          <p14:tracePt t="44241" x="3717925" y="4718050"/>
          <p14:tracePt t="44248" x="3648075" y="4708525"/>
          <p14:tracePt t="44255" x="3565525" y="4679950"/>
          <p14:tracePt t="44269" x="3390900" y="4664075"/>
          <p14:tracePt t="44285" x="3263900" y="4654550"/>
          <p14:tracePt t="44301" x="3114675" y="4654550"/>
          <p14:tracePt t="44318" x="2895600" y="4645025"/>
          <p14:tracePt t="44352" x="2698750" y="4645025"/>
          <p14:tracePt t="44384" x="2520950" y="4645025"/>
          <p14:tracePt t="44402" x="2489200" y="4645025"/>
          <p14:tracePt t="44418" x="2454275" y="4648200"/>
          <p14:tracePt t="44435" x="2444750" y="4648200"/>
          <p14:tracePt t="44451" x="2435225" y="4648200"/>
          <p14:tracePt t="44467" x="2422525" y="4648200"/>
          <p14:tracePt t="44484" x="2406650" y="4648200"/>
          <p14:tracePt t="44502" x="2406650" y="4654550"/>
          <p14:tracePt t="44518" x="2400300" y="4654550"/>
          <p14:tracePt t="44535" x="2390775" y="4654550"/>
          <p14:tracePt t="44552" x="2381250" y="4654550"/>
          <p14:tracePt t="44568" x="2362200" y="4654550"/>
          <p14:tracePt t="44584" x="2352675" y="4654550"/>
          <p14:tracePt t="44601" x="2336800" y="4654550"/>
          <p14:tracePt t="44617" x="2289175" y="4654550"/>
          <p14:tracePt t="44634" x="2266950" y="4651375"/>
          <p14:tracePt t="44652" x="2232025" y="4651375"/>
          <p14:tracePt t="44668" x="2222500" y="4651375"/>
          <p14:tracePt t="44685" x="2212975" y="4651375"/>
          <p14:tracePt t="44701" x="2197100" y="4651375"/>
          <p14:tracePt t="44718" x="2187575" y="4651375"/>
          <p14:tracePt t="44751" x="2184400" y="4651375"/>
          <p14:tracePt t="47651" x="2209800" y="4651375"/>
          <p14:tracePt t="47658" x="2244725" y="4651375"/>
          <p14:tracePt t="47668" x="2270125" y="4651375"/>
          <p14:tracePt t="47686" x="2317750" y="4651375"/>
          <p14:tracePt t="47701" x="2327275" y="4651375"/>
          <p14:tracePt t="47717" x="2336800" y="4651375"/>
          <p14:tracePt t="47767" x="2330450" y="4641850"/>
          <p14:tracePt t="47801" x="2311400" y="4597400"/>
          <p14:tracePt t="47818" x="2311400" y="4575175"/>
          <p14:tracePt t="47835" x="2333625" y="4533900"/>
          <p14:tracePt t="47851" x="2387600" y="4505325"/>
          <p14:tracePt t="47868" x="2508250" y="4460875"/>
          <p14:tracePt t="47884" x="2670175" y="4445000"/>
          <p14:tracePt t="47901" x="2946400" y="4445000"/>
          <p14:tracePt t="47918" x="3159125" y="4445000"/>
          <p14:tracePt t="47935" x="3467100" y="4445000"/>
          <p14:tracePt t="47951" x="3648075" y="4445000"/>
          <p14:tracePt t="47968" x="3775075" y="4445000"/>
          <p14:tracePt t="47985" x="3914775" y="4445000"/>
          <p14:tracePt t="48001" x="3975100" y="4445000"/>
          <p14:tracePt t="48017" x="4013200" y="4445000"/>
          <p14:tracePt t="48034" x="4060825" y="4445000"/>
          <p14:tracePt t="48050" x="4083050" y="4438650"/>
          <p14:tracePt t="48068" x="4098925" y="4438650"/>
          <p14:tracePt t="48085" x="4111625" y="4432300"/>
          <p14:tracePt t="48101" x="4121150" y="4432300"/>
          <p14:tracePt t="48313" x="4127500" y="4435475"/>
          <p14:tracePt t="48320" x="4130675" y="4438650"/>
          <p14:tracePt t="48334" x="4156075" y="4457700"/>
          <p14:tracePt t="48350" x="4178300" y="4470400"/>
          <p14:tracePt t="48368" x="4200525" y="4479925"/>
          <p14:tracePt t="48385" x="4238625" y="4505325"/>
          <p14:tracePt t="48401" x="4260850" y="4537075"/>
          <p14:tracePt t="48418" x="4286250" y="4552950"/>
          <p14:tracePt t="48434" x="4302125" y="4581525"/>
          <p14:tracePt t="48450" x="4311650" y="4591050"/>
          <p14:tracePt t="48468" x="4318000" y="4603750"/>
          <p14:tracePt t="48484" x="4318000" y="4600575"/>
          <p14:tracePt t="48500" x="4314825" y="4578350"/>
          <p14:tracePt t="48518" x="4295775" y="4524375"/>
          <p14:tracePt t="48535" x="4216400" y="4362450"/>
          <p14:tracePt t="48551" x="4152900" y="4216400"/>
          <p14:tracePt t="48568" x="4102100" y="4114800"/>
          <p14:tracePt t="48584" x="3959225" y="3914775"/>
          <p14:tracePt t="48600" x="3854450" y="3746500"/>
          <p14:tracePt t="48617" x="3771900" y="3600450"/>
          <p14:tracePt t="48633" x="3613150" y="3260725"/>
          <p14:tracePt t="48651" x="3556000" y="3060700"/>
          <p14:tracePt t="48670" x="3432175" y="2686050"/>
          <p14:tracePt t="48686" x="3368675" y="2530475"/>
          <p14:tracePt t="48703" x="3282950" y="2362200"/>
          <p14:tracePt t="48717" x="3222625" y="2251075"/>
          <p14:tracePt t="48720" x="3200400" y="2209800"/>
          <p14:tracePt t="48734" x="3143250" y="2139950"/>
          <p14:tracePt t="48750" x="3086100" y="2095500"/>
          <p14:tracePt t="48767" x="3013075" y="2032000"/>
          <p14:tracePt t="48784" x="2927350" y="1930400"/>
          <p14:tracePt t="48801" x="2867025" y="1838325"/>
          <p14:tracePt t="48818" x="2828925" y="1768475"/>
          <p14:tracePt t="48835" x="2794000" y="1692275"/>
          <p14:tracePt t="48851" x="2784475" y="1660525"/>
          <p14:tracePt t="48867" x="2768600" y="1651000"/>
          <p14:tracePt t="48883" x="2752725" y="1638300"/>
          <p14:tracePt t="48900" x="2752725" y="1622425"/>
          <p14:tracePt t="49027" x="2752725" y="1635125"/>
          <p14:tracePt t="49034" x="2752725" y="1638300"/>
          <p14:tracePt t="49040" x="2755900" y="1644650"/>
          <p14:tracePt t="49050" x="2759075" y="1647825"/>
          <p14:tracePt t="49067" x="2774950" y="1657350"/>
          <p14:tracePt t="49084" x="2797175" y="1692275"/>
          <p14:tracePt t="49101" x="2816225" y="1724025"/>
          <p14:tracePt t="49118" x="2851150" y="1771650"/>
          <p14:tracePt t="49134" x="2882900" y="1838325"/>
          <p14:tracePt t="49151" x="2917825" y="1885950"/>
          <p14:tracePt t="49167" x="2936875" y="1930400"/>
          <p14:tracePt t="49183" x="2981325" y="2025650"/>
          <p14:tracePt t="49200" x="3003550" y="2082800"/>
          <p14:tracePt t="49218" x="3016250" y="2127250"/>
          <p14:tracePt t="49221" x="3022600" y="2146300"/>
          <p14:tracePt t="49235" x="3041650" y="2184400"/>
          <p14:tracePt t="49251" x="3051175" y="2206625"/>
          <p14:tracePt t="49268" x="3063875" y="2251075"/>
          <p14:tracePt t="49284" x="3092450" y="2327275"/>
          <p14:tracePt t="49301" x="3121025" y="2393950"/>
          <p14:tracePt t="49317" x="3152775" y="2460625"/>
          <p14:tracePt t="49334" x="3184525" y="2533650"/>
          <p14:tracePt t="49350" x="3206750" y="2581275"/>
          <p14:tracePt t="49368" x="3222625" y="2609850"/>
          <p14:tracePt t="49385" x="3270250" y="2676525"/>
          <p14:tracePt t="49401" x="3295650" y="2724150"/>
          <p14:tracePt t="49419" x="3346450" y="2819400"/>
          <p14:tracePt t="49434" x="3375025" y="2867025"/>
          <p14:tracePt t="49450" x="3425825" y="2917825"/>
          <p14:tracePt t="49467" x="3467100" y="2959100"/>
          <p14:tracePt t="49484" x="3502025" y="3000375"/>
          <p14:tracePt t="49501" x="3533775" y="3032125"/>
          <p14:tracePt t="49517" x="3562350" y="3079750"/>
          <p14:tracePt t="49535" x="3609975" y="3165475"/>
          <p14:tracePt t="49551" x="3638550" y="3222625"/>
          <p14:tracePt t="49567" x="3673475" y="3270250"/>
          <p14:tracePt t="49584" x="3727450" y="3340100"/>
          <p14:tracePt t="49600" x="3768725" y="3378200"/>
          <p14:tracePt t="49617" x="3803650" y="3438525"/>
          <p14:tracePt t="49634" x="3848100" y="3533775"/>
          <p14:tracePt t="49651" x="3886200" y="3590925"/>
          <p14:tracePt t="49669" x="3956050" y="3660775"/>
          <p14:tracePt t="49685" x="3997325" y="3711575"/>
          <p14:tracePt t="49701" x="4041775" y="3762375"/>
          <p14:tracePt t="49718" x="4105275" y="3832225"/>
          <p14:tracePt t="49733" x="4130675" y="3870325"/>
          <p14:tracePt t="49750" x="4165600" y="3911600"/>
          <p14:tracePt t="49767" x="4175125" y="3933825"/>
          <p14:tracePt t="49784" x="4194175" y="3968750"/>
          <p14:tracePt t="49801" x="4213225" y="3994150"/>
          <p14:tracePt t="49818" x="4229100" y="4035425"/>
          <p14:tracePt t="49835" x="4248150" y="4076700"/>
          <p14:tracePt t="49851" x="4283075" y="4114800"/>
          <p14:tracePt t="49868" x="4308475" y="4165600"/>
          <p14:tracePt t="49884" x="4321175" y="4197350"/>
          <p14:tracePt t="49901" x="4337050" y="4219575"/>
          <p14:tracePt t="49917" x="4349750" y="4244975"/>
          <p14:tracePt t="49934" x="4365625" y="4279900"/>
          <p14:tracePt t="49951" x="4378325" y="4295775"/>
          <p14:tracePt t="49968" x="4391025" y="4314825"/>
          <p14:tracePt t="49984" x="4397375" y="4327525"/>
          <p14:tracePt t="50017" x="4400550" y="4327525"/>
          <p14:tracePt t="50033" x="4400550" y="4318000"/>
          <p14:tracePt t="50050" x="4400550" y="4292600"/>
          <p14:tracePt t="50068" x="4400550" y="4238625"/>
          <p14:tracePt t="50084" x="4394200" y="4213225"/>
          <p14:tracePt t="50101" x="4375150" y="4181475"/>
          <p14:tracePt t="50118" x="4349750" y="4133850"/>
          <p14:tracePt t="50134" x="4314825" y="4076700"/>
          <p14:tracePt t="50151" x="4273550" y="3997325"/>
          <p14:tracePt t="50168" x="4194175" y="3863975"/>
          <p14:tracePt t="50183" x="4137025" y="3794125"/>
          <p14:tracePt t="50200" x="4092575" y="3733800"/>
          <p14:tracePt t="50218" x="3987800" y="3619500"/>
          <p14:tracePt t="50234" x="3927475" y="3527425"/>
          <p14:tracePt t="50251" x="3870325" y="3435350"/>
          <p14:tracePt t="50254" x="3844925" y="3397250"/>
          <p14:tracePt t="50268" x="3790950" y="3324225"/>
          <p14:tracePt t="50284" x="3730625" y="3222625"/>
          <p14:tracePt t="50300" x="3676650" y="3067050"/>
          <p14:tracePt t="50318" x="3597275" y="2946400"/>
          <p14:tracePt t="50334" x="3543300" y="2886075"/>
          <p14:tracePt t="50351" x="3492500" y="2844800"/>
          <p14:tracePt t="50368" x="3438525" y="2781300"/>
          <p14:tracePt t="50384" x="3403600" y="2733675"/>
          <p14:tracePt t="50401" x="3359150" y="2667000"/>
          <p14:tracePt t="50417" x="3321050" y="2590800"/>
          <p14:tracePt t="50433" x="3286125" y="2543175"/>
          <p14:tracePt t="50451" x="3257550" y="2486025"/>
          <p14:tracePt t="50468" x="3187700" y="2387600"/>
          <p14:tracePt t="50484" x="3155950" y="2349500"/>
          <p14:tracePt t="50500" x="3130550" y="2308225"/>
          <p14:tracePt t="50517" x="3105150" y="2266950"/>
          <p14:tracePt t="50533" x="3086100" y="2241550"/>
          <p14:tracePt t="50550" x="3076575" y="2219325"/>
          <p14:tracePt t="50567" x="3057525" y="2174875"/>
          <p14:tracePt t="50583" x="3057525" y="2165350"/>
          <p14:tracePt t="50600" x="3057525" y="2152650"/>
          <p14:tracePt t="50659" x="3057525" y="2159000"/>
          <p14:tracePt t="50667" x="3057525" y="2165350"/>
          <p14:tracePt t="50674" x="3057525" y="2168525"/>
          <p14:tracePt t="50683" x="3057525" y="2174875"/>
          <p14:tracePt t="50700" x="3057525" y="2184400"/>
          <p14:tracePt t="50716" x="3070225" y="2197100"/>
          <p14:tracePt t="50733" x="3079750" y="2219325"/>
          <p14:tracePt t="50750" x="3098800" y="2251075"/>
          <p14:tracePt t="50767" x="3140075" y="2324100"/>
          <p14:tracePt t="50783" x="3175000" y="2384425"/>
          <p14:tracePt t="50800" x="3206750" y="2460625"/>
          <p14:tracePt t="50817" x="3260725" y="2587625"/>
          <p14:tracePt t="50834" x="3289300" y="2644775"/>
          <p14:tracePt t="50850" x="3324225" y="2686050"/>
          <p14:tracePt t="50866" x="3362325" y="2743200"/>
          <p14:tracePt t="50883" x="3394075" y="2781300"/>
          <p14:tracePt t="50900" x="3435350" y="2832100"/>
          <p14:tracePt t="50917" x="3517900" y="2962275"/>
          <p14:tracePt t="50933" x="3575050" y="3044825"/>
          <p14:tracePt t="50950" x="3651250" y="3117850"/>
          <p14:tracePt t="50968" x="3756025" y="3232150"/>
          <p14:tracePt t="50984" x="3832225" y="3327400"/>
          <p14:tracePt t="51001" x="3898900" y="3409950"/>
          <p14:tracePt t="51018" x="3978275" y="3521075"/>
          <p14:tracePt t="51034" x="4003675" y="3565525"/>
          <p14:tracePt t="51051" x="4041775" y="3635375"/>
          <p14:tracePt t="51067" x="4127500" y="3778250"/>
          <p14:tracePt t="51084" x="4194175" y="3870325"/>
          <p14:tracePt t="51101" x="4241800" y="3940175"/>
          <p14:tracePt t="51117" x="4311650" y="4019550"/>
          <p14:tracePt t="51134" x="4356100" y="4070350"/>
          <p14:tracePt t="51150" x="4384675" y="4117975"/>
          <p14:tracePt t="51167" x="4416425" y="4168775"/>
          <p14:tracePt t="51183" x="4429125" y="4206875"/>
          <p14:tracePt t="51200" x="4438650" y="4229100"/>
          <p14:tracePt t="51217" x="4451350" y="4270375"/>
          <p14:tracePt t="51234" x="4464050" y="4292600"/>
          <p14:tracePt t="51251" x="4470400" y="4318000"/>
          <p14:tracePt t="51267" x="4479925" y="4330700"/>
          <p14:tracePt t="51284" x="4479925" y="4340225"/>
          <p14:tracePt t="51301" x="4479925" y="4356100"/>
          <p14:tracePt t="51317" x="4479925" y="4371975"/>
          <p14:tracePt t="51333" x="4479925" y="4384675"/>
          <p14:tracePt t="51350" x="4486275" y="4406900"/>
          <p14:tracePt t="51367" x="4489450" y="4422775"/>
          <p14:tracePt t="51384" x="4489450" y="4432300"/>
          <p14:tracePt t="51401" x="4489450" y="4441825"/>
          <p14:tracePt t="51418" x="4489450" y="4457700"/>
          <p14:tracePt t="51518" x="4489450" y="4448175"/>
          <p14:tracePt t="51525" x="4489450" y="4445000"/>
          <p14:tracePt t="51534" x="4489450" y="4438650"/>
          <p14:tracePt t="51552" x="4486275" y="4391025"/>
          <p14:tracePt t="51567" x="4464050" y="4337050"/>
          <p14:tracePt t="51584" x="4422775" y="4238625"/>
          <p14:tracePt t="51600" x="4378325" y="4178300"/>
          <p14:tracePt t="51617" x="4330700" y="4098925"/>
          <p14:tracePt t="51633" x="4295775" y="4057650"/>
          <p14:tracePt t="51652" x="4257675" y="3994150"/>
          <p14:tracePt t="51668" x="4222750" y="3937000"/>
          <p14:tracePt t="51684" x="4200525" y="3883025"/>
          <p14:tracePt t="51702" x="4184650" y="3832225"/>
          <p14:tracePt t="51718" x="4165600" y="3816350"/>
          <p14:tracePt t="51734" x="4156075" y="3797300"/>
          <p14:tracePt t="51750" x="4149725" y="3787775"/>
          <p14:tracePt t="51752" x="4149725" y="3778250"/>
          <p14:tracePt t="51767" x="4149725" y="3768725"/>
          <p14:tracePt t="51783" x="4149725" y="3759200"/>
          <p14:tracePt t="51801" x="4149725" y="3749675"/>
          <p14:tracePt t="51817" x="4149725" y="3743325"/>
          <p14:tracePt t="52052" x="4159250" y="3752850"/>
          <p14:tracePt t="52059" x="4178300" y="3765550"/>
          <p14:tracePt t="52066" x="4181475" y="3775075"/>
          <p14:tracePt t="52083" x="4194175" y="3806825"/>
          <p14:tracePt t="52101" x="4210050" y="3822700"/>
          <p14:tracePt t="52117" x="4213225" y="3835400"/>
          <p14:tracePt t="52134" x="4225925" y="3867150"/>
          <p14:tracePt t="52151" x="4244975" y="3917950"/>
          <p14:tracePt t="52167" x="4257675" y="3946525"/>
          <p14:tracePt t="52183" x="4270375" y="3984625"/>
          <p14:tracePt t="52201" x="4286250" y="4013200"/>
          <p14:tracePt t="52217" x="4286250" y="4022725"/>
          <p14:tracePt t="52233" x="4286250" y="4038600"/>
          <p14:tracePt t="52251" x="4286250" y="4054475"/>
          <p14:tracePt t="52267" x="4286250" y="4064000"/>
          <p14:tracePt t="52381" x="4286250" y="4060825"/>
          <p14:tracePt t="52389" x="4286250" y="4057650"/>
          <p14:tracePt t="52401" x="4286250" y="4041775"/>
          <p14:tracePt t="52417" x="4286250" y="4013200"/>
          <p14:tracePt t="52433" x="4286250" y="3990975"/>
          <p14:tracePt t="52451" x="4286250" y="3943350"/>
          <p14:tracePt t="52467" x="4286250" y="3905250"/>
          <p14:tracePt t="52483" x="4286250" y="3883025"/>
          <p14:tracePt t="52501" x="4264025" y="3819525"/>
          <p14:tracePt t="52517" x="4251325" y="3775075"/>
          <p14:tracePt t="52534" x="4241800" y="3743325"/>
          <p14:tracePt t="52551" x="4216400" y="3714750"/>
          <p14:tracePt t="52567" x="4206875" y="3705225"/>
          <p14:tracePt t="52583" x="4206875" y="3698875"/>
          <p14:tracePt t="52600" x="4206875" y="3695700"/>
          <p14:tracePt t="52873" x="4206875" y="3702050"/>
          <p14:tracePt t="52879" x="4206875" y="3708400"/>
          <p14:tracePt t="52887" x="4206875" y="3711575"/>
          <p14:tracePt t="52901" x="4206875" y="3727450"/>
          <p14:tracePt t="52917" x="4206875" y="3736975"/>
          <p14:tracePt t="52934" x="4206875" y="3746500"/>
          <p14:tracePt t="52951" x="4206875" y="3762375"/>
          <p14:tracePt t="52967" x="4210050" y="3775075"/>
          <p14:tracePt t="52984" x="4225925" y="3794125"/>
          <p14:tracePt t="53000" x="4232275" y="3825875"/>
          <p14:tracePt t="53017" x="4232275" y="3835400"/>
          <p14:tracePt t="53033" x="4232275" y="3844925"/>
          <p14:tracePt t="53050" x="4232275" y="3860800"/>
          <p14:tracePt t="53067" x="4232275" y="3870325"/>
          <p14:tracePt t="53083" x="4232275" y="3886200"/>
          <p14:tracePt t="53100" x="4232275" y="3895725"/>
          <p14:tracePt t="53465" x="4229100" y="3892550"/>
          <p14:tracePt t="53472" x="4225925" y="3889375"/>
          <p14:tracePt t="53484" x="4219575" y="3883025"/>
          <p14:tracePt t="53501" x="4197350" y="3857625"/>
          <p14:tracePt t="53517" x="4181475" y="3825875"/>
          <p14:tracePt t="53550" x="4048125" y="3654425"/>
          <p14:tracePt t="53584" x="3949700" y="3524250"/>
          <p14:tracePt t="53601" x="3867150" y="3451225"/>
          <p14:tracePt t="53617" x="3816350" y="3400425"/>
          <p14:tracePt t="53634" x="3778250" y="3362325"/>
          <p14:tracePt t="53650" x="3705225" y="3279775"/>
          <p14:tracePt t="53667" x="3657600" y="3219450"/>
          <p14:tracePt t="53683" x="3616325" y="3162300"/>
          <p14:tracePt t="53700" x="3575050" y="3089275"/>
          <p14:tracePt t="53717" x="3540125" y="3032125"/>
          <p14:tracePt t="53733" x="3514725" y="2984500"/>
          <p14:tracePt t="53750" x="3470275" y="2933700"/>
          <p14:tracePt t="53766" x="3444875" y="2901950"/>
          <p14:tracePt t="53784" x="3413125" y="2876550"/>
          <p14:tracePt t="53800" x="3375025" y="2819400"/>
          <p14:tracePt t="53817" x="3343275" y="2787650"/>
          <p14:tracePt t="53833" x="3324225" y="2762250"/>
          <p14:tracePt t="53850" x="3308350" y="2727325"/>
          <p14:tracePt t="53867" x="3289300" y="2717800"/>
          <p14:tracePt t="53885" x="3286125" y="2711450"/>
          <p14:tracePt t="53986" x="3286125" y="2714625"/>
          <p14:tracePt t="53993" x="3286125" y="2717800"/>
          <p14:tracePt t="54001" x="3286125" y="2724150"/>
          <p14:tracePt t="54018" x="3305175" y="2740025"/>
          <p14:tracePt t="54035" x="3321050" y="2768600"/>
          <p14:tracePt t="54050" x="3346450" y="2813050"/>
          <p14:tracePt t="54067" x="3381375" y="2860675"/>
          <p14:tracePt t="54083" x="3406775" y="2901950"/>
          <p14:tracePt t="54100" x="3432175" y="2949575"/>
          <p14:tracePt t="54117" x="3441700" y="2974975"/>
          <p14:tracePt t="54133" x="3454400" y="3003550"/>
          <p14:tracePt t="54150" x="3454400" y="3038475"/>
          <p14:tracePt t="54167" x="3460750" y="3067050"/>
          <p14:tracePt t="54185" x="3473450" y="3117850"/>
          <p14:tracePt t="54200" x="3492500" y="3140075"/>
          <p14:tracePt t="54217" x="3495675" y="3171825"/>
          <p14:tracePt t="54234" x="3495675" y="3197225"/>
          <p14:tracePt t="54250" x="3495675" y="3206750"/>
          <p14:tracePt t="54266" x="3495675" y="3222625"/>
          <p14:tracePt t="54284" x="3495675" y="3235325"/>
          <p14:tracePt t="54300" x="3495675" y="3248025"/>
          <p14:tracePt t="54317" x="3505200" y="3251200"/>
          <p14:tracePt t="54335" x="3521075" y="3260725"/>
          <p14:tracePt t="54350" x="3530600" y="3276600"/>
          <p14:tracePt t="54367" x="3543300" y="3282950"/>
          <p14:tracePt t="56569" x="3540125" y="3302000"/>
          <p14:tracePt t="56576" x="3527425" y="3314700"/>
          <p14:tracePt t="56583" x="3508375" y="3327400"/>
          <p14:tracePt t="56600" x="3381375" y="3375025"/>
          <p14:tracePt t="56617" x="3197225" y="3368675"/>
          <p14:tracePt t="56633" x="2952750" y="3314700"/>
          <p14:tracePt t="56668" x="2797175" y="3263900"/>
          <p14:tracePt t="56700" x="2740025" y="3225800"/>
          <p14:tracePt t="56718" x="2692400" y="3152775"/>
          <p14:tracePt t="56734" x="2670175" y="3086100"/>
          <p14:tracePt t="56749" x="2673350" y="3025775"/>
          <p14:tracePt t="56767" x="2806700" y="2895600"/>
          <p14:tracePt t="56783" x="3114675" y="2759075"/>
          <p14:tracePt t="56801" x="3489325" y="2647950"/>
          <p14:tracePt t="56818" x="3848100" y="2546350"/>
          <p14:tracePt t="56835" x="4035425" y="2511425"/>
          <p14:tracePt t="56850" x="4124325" y="2460625"/>
          <p14:tracePt t="56867" x="4162425" y="2422525"/>
          <p14:tracePt t="56883" x="4159250" y="2371725"/>
          <p14:tracePt t="56900" x="4095750" y="2247900"/>
          <p14:tracePt t="56918" x="3949700" y="2117725"/>
          <p14:tracePt t="56934" x="3790950" y="2025650"/>
          <p14:tracePt t="56951" x="3625850" y="1971675"/>
          <p14:tracePt t="56968" x="3349625" y="1933575"/>
          <p14:tracePt t="56984" x="3178175" y="1924050"/>
          <p14:tracePt t="57000" x="3048000" y="1939925"/>
          <p14:tracePt t="57017" x="2911475" y="1987550"/>
          <p14:tracePt t="57033" x="2870200" y="2012950"/>
          <p14:tracePt t="57050" x="2844800" y="2044700"/>
          <p14:tracePt t="57068" x="2841625" y="2079625"/>
          <p14:tracePt t="57084" x="2867025" y="2117725"/>
          <p14:tracePt t="57100" x="2917825" y="2159000"/>
          <p14:tracePt t="57117" x="3048000" y="2241550"/>
          <p14:tracePt t="57133" x="3162300" y="2311400"/>
          <p14:tracePt t="57150" x="3244850" y="2378075"/>
          <p14:tracePt t="57167" x="3371850" y="2498725"/>
          <p14:tracePt t="57183" x="3476625" y="2574925"/>
          <p14:tracePt t="57201" x="3571875" y="2651125"/>
          <p14:tracePt t="57218" x="3651250" y="2717800"/>
          <p14:tracePt t="57234" x="3663950" y="2740025"/>
          <p14:tracePt t="57250" x="3670300" y="2759075"/>
          <p14:tracePt t="57266" x="3651250" y="2762250"/>
          <p14:tracePt t="57283" x="3559175" y="2749550"/>
          <p14:tracePt t="57299" x="3394075" y="2695575"/>
          <p14:tracePt t="57317" x="3152775" y="2603500"/>
          <p14:tracePt t="57335" x="3041650" y="2552700"/>
          <p14:tracePt t="57350" x="2930525" y="2498725"/>
          <p14:tracePt t="57368" x="2759075" y="2441575"/>
          <p14:tracePt t="57384" x="2673350" y="2425700"/>
          <p14:tracePt t="57400" x="2600325" y="2416175"/>
          <p14:tracePt t="57417" x="2486025" y="2416175"/>
          <p14:tracePt t="57433" x="2419350" y="2428875"/>
          <p14:tracePt t="57450" x="2374900" y="2441575"/>
          <p14:tracePt t="57467" x="2324100" y="2486025"/>
          <p14:tracePt t="57483" x="2292350" y="2511425"/>
          <p14:tracePt t="57500" x="2266950" y="2536825"/>
          <p14:tracePt t="57517" x="2238375" y="2565400"/>
          <p14:tracePt t="57533" x="2225675" y="2597150"/>
          <p14:tracePt t="57550" x="2212975" y="2619375"/>
          <p14:tracePt t="57567" x="2193925" y="2686050"/>
          <p14:tracePt t="57583" x="2174875" y="2730500"/>
          <p14:tracePt t="57600" x="2168525" y="2784475"/>
          <p14:tracePt t="57617" x="2168525" y="2832100"/>
          <p14:tracePt t="57634" x="2168525" y="2860675"/>
          <p14:tracePt t="57650" x="2168525" y="2870200"/>
          <p14:tracePt t="57667" x="2168525" y="2882900"/>
          <p14:tracePt t="57683" x="2206625" y="2901950"/>
          <p14:tracePt t="57700" x="2365375" y="2911475"/>
          <p14:tracePt t="57716" x="2701925" y="2857500"/>
          <p14:tracePt t="57733" x="3009900" y="2765425"/>
          <p14:tracePt t="57752" x="3248025" y="2695575"/>
          <p14:tracePt t="57768" x="3556000" y="2562225"/>
          <p14:tracePt t="57784" x="3743325" y="2505075"/>
          <p14:tracePt t="57802" x="4013200" y="2419350"/>
          <p14:tracePt t="57818" x="4200525" y="2355850"/>
          <p14:tracePt t="57834" x="4454525" y="2286000"/>
          <p14:tracePt t="57850" x="4641850" y="2228850"/>
          <p14:tracePt t="57867" x="4924425" y="2124075"/>
          <p14:tracePt t="57884" x="5035550" y="2082800"/>
          <p14:tracePt t="57901" x="5124450" y="2051050"/>
          <p14:tracePt t="57917" x="5200650" y="2009775"/>
          <p14:tracePt t="57934" x="5232400" y="1997075"/>
          <p14:tracePt t="57950" x="5241925" y="1987550"/>
          <p14:tracePt t="57966" x="5257800" y="1965325"/>
          <p14:tracePt t="57983" x="5267325" y="1955800"/>
          <p14:tracePt t="57999" x="5273675" y="1952625"/>
          <p14:tracePt t="58017" x="5273675" y="1939925"/>
          <p14:tracePt t="58033" x="5273675" y="1930400"/>
          <p14:tracePt t="58050" x="5270500" y="1905000"/>
          <p14:tracePt t="58067" x="5232400" y="1866900"/>
          <p14:tracePt t="58083" x="5194300" y="1835150"/>
          <p14:tracePt t="58100" x="5137150" y="1806575"/>
          <p14:tracePt t="58116" x="4933950" y="1752600"/>
          <p14:tracePt t="58133" x="4794250" y="1736725"/>
          <p14:tracePt t="58150" x="4600575" y="1727200"/>
          <p14:tracePt t="58167" x="4349750" y="1733550"/>
          <p14:tracePt t="58184" x="4165600" y="1752600"/>
          <p14:tracePt t="58200" x="4022725" y="1787525"/>
          <p14:tracePt t="58217" x="3873500" y="1835150"/>
          <p14:tracePt t="58233" x="3784600" y="1876425"/>
          <p14:tracePt t="58250" x="3686175" y="1917700"/>
          <p14:tracePt t="58267" x="3536950" y="1974850"/>
          <p14:tracePt t="58283" x="3467100" y="2006600"/>
          <p14:tracePt t="58300" x="3432175" y="2019300"/>
          <p14:tracePt t="58316" x="3394075" y="2041525"/>
          <p14:tracePt t="58333" x="3384550" y="2051050"/>
          <p14:tracePt t="58350" x="3375025" y="2060575"/>
          <p14:tracePt t="58367" x="3355975" y="2066925"/>
          <p14:tracePt t="58383" x="3349625" y="2066925"/>
          <p14:tracePt t="58417" x="3346450" y="2066925"/>
          <p14:tracePt t="58460" x="3346450" y="2070100"/>
          <p14:tracePt t="58472" x="3346450" y="2082800"/>
          <p14:tracePt t="58487" x="3340100" y="2085975"/>
          <p14:tracePt t="58499" x="3340100" y="2092325"/>
          <p14:tracePt t="58516" x="3327400" y="2105025"/>
          <p14:tracePt t="58533" x="3314700" y="2114550"/>
          <p14:tracePt t="58550" x="3298825" y="2133600"/>
          <p14:tracePt t="58567" x="3292475" y="2159000"/>
          <p14:tracePt t="58584" x="3295650" y="2190750"/>
          <p14:tracePt t="58600" x="3336925" y="2222500"/>
          <p14:tracePt t="58616" x="3565525" y="2311400"/>
          <p14:tracePt t="58633" x="3752850" y="2378075"/>
          <p14:tracePt t="58651" x="4102100" y="2508250"/>
          <p14:tracePt t="58668" x="4248150" y="2590800"/>
          <p14:tracePt t="58684" x="4349750" y="2657475"/>
          <p14:tracePt t="58701" x="4441825" y="2717800"/>
          <p14:tracePt t="58717" x="4457700" y="2727325"/>
          <p14:tracePt t="58733" x="4467225" y="2733675"/>
          <p14:tracePt t="58750" x="4483100" y="2730500"/>
          <p14:tracePt t="58766" x="4495800" y="2708275"/>
          <p14:tracePt t="58783" x="4498975" y="2686050"/>
          <p14:tracePt t="58799" x="4498975" y="2651125"/>
          <p14:tracePt t="58816" x="4498975" y="2628900"/>
          <p14:tracePt t="58833" x="4492625" y="2619375"/>
          <p14:tracePt t="58851" x="4473575" y="2613025"/>
          <p14:tracePt t="58866" x="4464050" y="2613025"/>
          <p14:tracePt t="58883" x="4454525" y="2613025"/>
          <p14:tracePt t="58900" x="4438650" y="2613025"/>
          <p14:tracePt t="58916" x="4422775" y="2613025"/>
          <p14:tracePt t="58933" x="4413250" y="2613025"/>
          <p14:tracePt t="58950" x="4403725" y="2613025"/>
          <p14:tracePt t="59266" x="4394200" y="2609850"/>
          <p14:tracePt t="59273" x="4375150" y="2603500"/>
          <p14:tracePt t="59284" x="4362450" y="2597150"/>
          <p14:tracePt t="59301" x="4321175" y="2571750"/>
          <p14:tracePt t="59316" x="4257675" y="2559050"/>
          <p14:tracePt t="59333" x="4175125" y="2543175"/>
          <p14:tracePt t="59350" x="3975100" y="2527300"/>
          <p14:tracePt t="59383" x="3822700" y="2527300"/>
          <p14:tracePt t="59417" x="3714750" y="2549525"/>
          <p14:tracePt t="59433" x="3670300" y="2562225"/>
          <p14:tracePt t="59450" x="3597275" y="2593975"/>
          <p14:tracePt t="59466" x="3549650" y="2622550"/>
          <p14:tracePt t="59483" x="3514725" y="2654300"/>
          <p14:tracePt t="59500" x="3473450" y="2689225"/>
          <p14:tracePt t="59516" x="3454400" y="2720975"/>
          <p14:tracePt t="59533" x="3435350" y="2746375"/>
          <p14:tracePt t="59551" x="3419475" y="2787650"/>
          <p14:tracePt t="59567" x="3419475" y="2803525"/>
          <p14:tracePt t="59583" x="3413125" y="2813050"/>
          <p14:tracePt t="59600" x="3403600" y="2832100"/>
          <p14:tracePt t="59616" x="3403600" y="2844800"/>
          <p14:tracePt t="59633" x="3397250" y="2854325"/>
          <p14:tracePt t="59649" x="3397250" y="2867025"/>
          <p14:tracePt t="59666" x="3397250" y="2882900"/>
          <p14:tracePt t="59684" x="3413125" y="2908300"/>
          <p14:tracePt t="59700" x="3467100" y="2959100"/>
          <p14:tracePt t="59717" x="3498850" y="2990850"/>
          <p14:tracePt t="59733" x="3536950" y="3016250"/>
          <p14:tracePt t="59750" x="3575050" y="3060700"/>
          <p14:tracePt t="59766" x="3606800" y="3086100"/>
          <p14:tracePt t="59783" x="3632200" y="3111500"/>
          <p14:tracePt t="59799" x="3676650" y="3155950"/>
          <p14:tracePt t="59816" x="3698875" y="3187700"/>
          <p14:tracePt t="59833" x="3724275" y="3209925"/>
          <p14:tracePt t="59849" x="3743325" y="3254375"/>
          <p14:tracePt t="59866" x="3756025" y="3282950"/>
          <p14:tracePt t="59883" x="3768725" y="3321050"/>
          <p14:tracePt t="59900" x="3794125" y="3378200"/>
          <p14:tracePt t="59916" x="3816350" y="3409950"/>
          <p14:tracePt t="59933" x="3851275" y="3451225"/>
          <p14:tracePt t="59949" x="3889375" y="3514725"/>
          <p14:tracePt t="59966" x="3924300" y="3556000"/>
          <p14:tracePt t="59983" x="3949700" y="3600450"/>
          <p14:tracePt t="60000" x="3975100" y="3667125"/>
          <p14:tracePt t="60017" x="3987800" y="3711575"/>
          <p14:tracePt t="60033" x="4000500" y="3740150"/>
          <p14:tracePt t="60050" x="4025900" y="3790950"/>
          <p14:tracePt t="60066" x="4048125" y="3816350"/>
          <p14:tracePt t="60083" x="4076700" y="3854450"/>
          <p14:tracePt t="60100" x="4111625" y="3898900"/>
          <p14:tracePt t="60116" x="4124325" y="3921125"/>
          <p14:tracePt t="60133" x="4137025" y="3952875"/>
          <p14:tracePt t="60150" x="4162425" y="3987800"/>
          <p14:tracePt t="60167" x="4171950" y="4019550"/>
          <p14:tracePt t="60183" x="4181475" y="4029075"/>
          <p14:tracePt t="60200" x="4197350" y="4048125"/>
          <p14:tracePt t="60216" x="4219575" y="4067175"/>
          <p14:tracePt t="60233" x="4235450" y="4076700"/>
          <p14:tracePt t="60249" x="4251325" y="4086225"/>
          <p14:tracePt t="60266" x="4260850" y="4086225"/>
          <p14:tracePt t="60283" x="4273550" y="4086225"/>
          <p14:tracePt t="60321" x="4273550" y="4089400"/>
          <p14:tracePt t="60333" x="4264025" y="4089400"/>
          <p14:tracePt t="60349" x="4206875" y="4089400"/>
          <p14:tracePt t="60366" x="4137025" y="4098925"/>
          <p14:tracePt t="60384" x="4029075" y="4114800"/>
          <p14:tracePt t="60399" x="3832225" y="4130675"/>
          <p14:tracePt t="60417" x="3692525" y="4140200"/>
          <p14:tracePt t="60433" x="3521075" y="4149725"/>
          <p14:tracePt t="60450" x="3257550" y="4168775"/>
          <p14:tracePt t="60466" x="3086100" y="4187825"/>
          <p14:tracePt t="60483" x="2911475" y="4203700"/>
          <p14:tracePt t="60499" x="2746375" y="4232275"/>
          <p14:tracePt t="60516" x="2660650" y="4244975"/>
          <p14:tracePt t="60535" x="2587625" y="4260850"/>
          <p14:tracePt t="60550" x="2505075" y="4279900"/>
          <p14:tracePt t="60567" x="2460625" y="4292600"/>
          <p14:tracePt t="60583" x="2428875" y="4305300"/>
          <p14:tracePt t="60600" x="2406650" y="4311650"/>
          <p14:tracePt t="60616" x="2397125" y="4311650"/>
          <p14:tracePt t="60633" x="2387600" y="4311650"/>
          <p14:tracePt t="60650" x="2368550" y="4314825"/>
          <p14:tracePt t="60666" x="2359025" y="4314825"/>
          <p14:tracePt t="60685" x="2343150" y="4314825"/>
          <p14:tracePt t="60700" x="2339975" y="4314825"/>
          <p14:tracePt t="60717" x="2339975" y="4308475"/>
          <p14:tracePt t="60733" x="2339975" y="4298950"/>
          <p14:tracePt t="60749" x="2339975" y="4279900"/>
          <p14:tracePt t="60766" x="2339975" y="4270375"/>
          <p14:tracePt t="60785" x="2349500" y="4260850"/>
          <p14:tracePt t="60800" x="2355850" y="4254500"/>
          <p14:tracePt t="60817" x="2365375" y="4251325"/>
          <p14:tracePt t="60834" x="2387600" y="4229100"/>
          <p14:tracePt t="60849" x="2397125" y="4219575"/>
          <p14:tracePt t="60866" x="2425700" y="4206875"/>
          <p14:tracePt t="60883" x="2470150" y="4194175"/>
          <p14:tracePt t="60899" x="2524125" y="4194175"/>
          <p14:tracePt t="60916" x="2555875" y="4194175"/>
          <p14:tracePt t="60934" x="2609850" y="4181475"/>
          <p14:tracePt t="60950" x="2657475" y="4168775"/>
          <p14:tracePt t="60967" x="2720975" y="4152900"/>
          <p14:tracePt t="60984" x="2851150" y="4146550"/>
          <p14:tracePt t="60999" x="2943225" y="4146550"/>
          <p14:tracePt t="61016" x="3057525" y="4146550"/>
          <p14:tracePt t="61034" x="3232150" y="4140200"/>
          <p14:tracePt t="61049" x="3308350" y="4124325"/>
          <p14:tracePt t="61066" x="3371850" y="4102100"/>
          <p14:tracePt t="61083" x="3508375" y="4060825"/>
          <p14:tracePt t="61099" x="3619500" y="4019550"/>
          <p14:tracePt t="61116" x="3717925" y="3987800"/>
          <p14:tracePt t="61133" x="3851275" y="3943350"/>
          <p14:tracePt t="61150" x="4105275" y="3914775"/>
          <p14:tracePt t="61167" x="4244975" y="3889375"/>
          <p14:tracePt t="61184" x="4460875" y="3825875"/>
          <p14:tracePt t="61200" x="4581525" y="3790950"/>
          <p14:tracePt t="61217" x="4679950" y="3749675"/>
          <p14:tracePt t="61234" x="4832350" y="3663950"/>
          <p14:tracePt t="61250" x="4943475" y="3613150"/>
          <p14:tracePt t="61266" x="5067300" y="3552825"/>
          <p14:tracePt t="61283" x="5219700" y="3486150"/>
          <p14:tracePt t="61299" x="5330825" y="3441700"/>
          <p14:tracePt t="61316" x="5429250" y="3400425"/>
          <p14:tracePt t="61333" x="5524500" y="3371850"/>
          <p14:tracePt t="61349" x="5572125" y="3336925"/>
          <p14:tracePt t="61367" x="5616575" y="3324225"/>
          <p14:tracePt t="61384" x="5683250" y="3276600"/>
          <p14:tracePt t="61399" x="5721350" y="3263900"/>
          <p14:tracePt t="61416" x="5759450" y="3251200"/>
          <p14:tracePt t="61433" x="5781675" y="3238500"/>
          <p14:tracePt t="61449" x="5797550" y="3225800"/>
          <p14:tracePt t="61467" x="5800725" y="3225800"/>
          <p14:tracePt t="61527" x="5800725" y="3232150"/>
          <p14:tracePt t="61533" x="5800725" y="3238500"/>
          <p14:tracePt t="61549" x="5794375" y="3248025"/>
          <p14:tracePt t="61566" x="5778500" y="3257550"/>
          <p14:tracePt t="61583" x="5749925" y="3298825"/>
          <p14:tracePt t="61599" x="5718175" y="3324225"/>
          <p14:tracePt t="61616" x="5676900" y="3375025"/>
          <p14:tracePt t="61633" x="5572125" y="3470275"/>
          <p14:tracePt t="61650" x="5508625" y="3543300"/>
          <p14:tracePt t="61666" x="5438775" y="3597275"/>
          <p14:tracePt t="61683" x="5327650" y="3676650"/>
          <p14:tracePt t="61699" x="5260975" y="3705225"/>
          <p14:tracePt t="61715" x="5168900" y="3765550"/>
          <p14:tracePt t="61734" x="5048250" y="3825875"/>
          <p14:tracePt t="61750" x="4978400" y="3873500"/>
          <p14:tracePt t="61767" x="4930775" y="3914775"/>
          <p14:tracePt t="61784" x="4860925" y="3978275"/>
          <p14:tracePt t="61800" x="4822825" y="4003675"/>
          <p14:tracePt t="61816" x="4775200" y="4035425"/>
          <p14:tracePt t="61833" x="4708525" y="4076700"/>
          <p14:tracePt t="61849" x="4679950" y="4089400"/>
          <p14:tracePt t="61866" x="4654550" y="4105275"/>
          <p14:tracePt t="61883" x="4641850" y="4121150"/>
          <p14:tracePt t="61899" x="4625975" y="4130675"/>
          <p14:tracePt t="61916" x="4616450" y="4140200"/>
          <p14:tracePt t="61934" x="4600575" y="4162425"/>
          <p14:tracePt t="61950" x="4591050" y="4171950"/>
          <p14:tracePt t="61966" x="4575175" y="4181475"/>
          <p14:tracePt t="61983" x="4559300" y="4200525"/>
          <p14:tracePt t="61999" x="4549775" y="4210050"/>
          <p14:tracePt t="62016" x="4540250" y="4210050"/>
          <p14:tracePt t="62033" x="4508500" y="4210050"/>
          <p14:tracePt t="62050" x="4486275" y="4210050"/>
          <p14:tracePt t="62067" x="4464050" y="4210050"/>
          <p14:tracePt t="62083" x="4422775" y="4210050"/>
          <p14:tracePt t="62100" x="4394200" y="4210050"/>
          <p14:tracePt t="62116" x="4359275" y="4210050"/>
          <p14:tracePt t="62132" x="4324350" y="4216400"/>
          <p14:tracePt t="62149" x="4302125" y="4222750"/>
          <p14:tracePt t="62166" x="4292600" y="4222750"/>
          <p14:tracePt t="62183" x="4276725" y="4222750"/>
          <p14:tracePt t="62200" x="4267200" y="4222750"/>
          <p14:tracePt t="62216" x="4264025" y="4222750"/>
          <p14:tracePt t="62262" x="4251325" y="4222750"/>
          <p14:tracePt t="62662" x="4241800" y="4222750"/>
          <p14:tracePt t="62669" x="4222750" y="4222750"/>
          <p14:tracePt t="62683" x="4251325" y="4222750"/>
          <p14:tracePt t="63076" x="4216400" y="4229100"/>
          <p14:tracePt t="63083" x="4168775" y="4238625"/>
          <p14:tracePt t="63100" x="4083050" y="4254500"/>
          <p14:tracePt t="63116" x="3997325" y="4276725"/>
          <p14:tracePt t="63132" x="3857625" y="4333875"/>
          <p14:tracePt t="63149" x="3759200" y="4359275"/>
          <p14:tracePt t="63166" x="3648075" y="4400550"/>
          <p14:tracePt t="63200" x="3390900" y="4492625"/>
          <p14:tracePt t="63233" x="3235325" y="4575175"/>
          <p14:tracePt t="63249" x="3171825" y="4603750"/>
          <p14:tracePt t="63266" x="3101975" y="4641850"/>
          <p14:tracePt t="63282" x="3006725" y="4692650"/>
          <p14:tracePt t="63299" x="2927350" y="4724400"/>
          <p14:tracePt t="63315" x="2832100" y="4749800"/>
          <p14:tracePt t="63332" x="2705100" y="4797425"/>
          <p14:tracePt t="63350" x="2628900" y="4810125"/>
          <p14:tracePt t="63367" x="2555875" y="4832350"/>
          <p14:tracePt t="63383" x="2514600" y="4851400"/>
          <p14:tracePt t="63399" x="2492375" y="4860925"/>
          <p14:tracePt t="63416" x="2451100" y="4873625"/>
          <p14:tracePt t="63432" x="2428875" y="4873625"/>
          <p14:tracePt t="63449" x="2400300" y="4873625"/>
          <p14:tracePt t="63466" x="2384425" y="4873625"/>
          <p14:tracePt t="63483" x="2374900" y="4873625"/>
          <p14:tracePt t="63499" x="2359025" y="4873625"/>
          <p14:tracePt t="63516" x="2355850" y="4873625"/>
          <p14:tracePt t="63560" x="2355850" y="4867275"/>
          <p14:tracePt t="63567" x="2355850" y="4864100"/>
          <p14:tracePt t="63583" x="2355850" y="4854575"/>
          <p14:tracePt t="63599" x="2355850" y="4841875"/>
          <p14:tracePt t="63633" x="2355850" y="4838700"/>
          <p14:tracePt t="63650" x="2355850" y="4832350"/>
          <p14:tracePt t="63666" x="2355850" y="4822825"/>
          <p14:tracePt t="63702" x="2355850" y="4819650"/>
          <p14:tracePt t="64311" x="2397125" y="4822825"/>
          <p14:tracePt t="64318" x="2470150" y="4838700"/>
          <p14:tracePt t="64333" x="2609850" y="4867275"/>
          <p14:tracePt t="64349" x="2740025" y="4892675"/>
          <p14:tracePt t="64365" x="2886075" y="4914900"/>
          <p14:tracePt t="64382" x="2968625" y="4930775"/>
          <p14:tracePt t="64416" x="3155950" y="4930775"/>
          <p14:tracePt t="64450" x="3267075" y="4930775"/>
          <p14:tracePt t="64466" x="3330575" y="4927600"/>
          <p14:tracePt t="64482" x="3365500" y="4927600"/>
          <p14:tracePt t="64499" x="3381375" y="4927600"/>
          <p14:tracePt t="64515" x="3403600" y="4927600"/>
          <p14:tracePt t="64867" x="3463925" y="4927600"/>
          <p14:tracePt t="64873" x="3565525" y="4927600"/>
          <p14:tracePt t="64883" x="3670300" y="4927600"/>
          <p14:tracePt t="64900" x="3895725" y="4927600"/>
          <p14:tracePt t="64915" x="4337050" y="4946650"/>
          <p14:tracePt t="64932" x="4794250" y="4984750"/>
          <p14:tracePt t="64956" x="5299075" y="5054600"/>
          <p14:tracePt t="64984" x="5889625" y="5118100"/>
          <p14:tracePt t="65018" x="6477000" y="5159375"/>
          <p14:tracePt t="65035" x="6613525" y="5159375"/>
          <p14:tracePt t="65050" x="6842125" y="5159375"/>
          <p14:tracePt t="65065" x="6937375" y="5159375"/>
          <p14:tracePt t="65082" x="6991350" y="5159375"/>
          <p14:tracePt t="65099" x="7026275" y="5159375"/>
          <p14:tracePt t="65116" x="7054850" y="5159375"/>
          <p14:tracePt t="65133" x="7064375" y="5153025"/>
          <p14:tracePt t="65150" x="7080250" y="5121275"/>
          <p14:tracePt t="65166" x="7099300" y="5057775"/>
          <p14:tracePt t="65183" x="7112000" y="5019675"/>
          <p14:tracePt t="65199" x="7124700" y="4987925"/>
          <p14:tracePt t="65215" x="7146925" y="4965700"/>
          <p14:tracePt t="65232" x="7162800" y="4946650"/>
          <p14:tracePt t="65249" x="7188200" y="4927600"/>
          <p14:tracePt t="65266" x="7248525" y="4879975"/>
          <p14:tracePt t="65283" x="7280275" y="4857750"/>
          <p14:tracePt t="65301" x="7331075" y="4794250"/>
          <p14:tracePt t="65316" x="7350125" y="4772025"/>
          <p14:tracePt t="65332" x="7362825" y="4740275"/>
          <p14:tracePt t="65349" x="7372350" y="4724400"/>
          <p14:tracePt t="65366" x="7372350" y="4699000"/>
          <p14:tracePt t="65382" x="7372350" y="4683125"/>
          <p14:tracePt t="65399" x="7369175" y="4660900"/>
          <p14:tracePt t="65416" x="7353300" y="4632325"/>
          <p14:tracePt t="65432" x="7343775" y="4622800"/>
          <p14:tracePt t="65450" x="7324725" y="4606925"/>
          <p14:tracePt t="65466" x="7299325" y="4587875"/>
          <p14:tracePt t="65482" x="7261225" y="4568825"/>
          <p14:tracePt t="65499" x="7223125" y="4543425"/>
          <p14:tracePt t="65515" x="7118350" y="4492625"/>
          <p14:tracePt t="65533" x="7048500" y="4445000"/>
          <p14:tracePt t="65550" x="6975475" y="4403725"/>
          <p14:tracePt t="65566" x="6950075" y="4384675"/>
          <p14:tracePt t="65583" x="6921500" y="4375150"/>
          <p14:tracePt t="65600" x="6854825" y="4356100"/>
          <p14:tracePt t="65616" x="6810375" y="4333875"/>
          <p14:tracePt t="65632" x="6731000" y="4295775"/>
          <p14:tracePt t="65649" x="6623050" y="4270375"/>
          <p14:tracePt t="65665" x="6477000" y="4238625"/>
          <p14:tracePt t="65682" x="6413500" y="4222750"/>
          <p14:tracePt t="65700" x="6324600" y="4216400"/>
          <p14:tracePt t="65716" x="6270625" y="4216400"/>
          <p14:tracePt t="65733" x="6181725" y="4210050"/>
          <p14:tracePt t="65750" x="6038850" y="4194175"/>
          <p14:tracePt t="65766" x="5889625" y="4194175"/>
          <p14:tracePt t="65782" x="5718175" y="4184650"/>
          <p14:tracePt t="65799" x="5521325" y="4184650"/>
          <p14:tracePt t="65816" x="5384800" y="4184650"/>
          <p14:tracePt t="65833" x="5292725" y="4184650"/>
          <p14:tracePt t="65851" x="5172075" y="4187825"/>
          <p14:tracePt t="65866" x="5111750" y="4194175"/>
          <p14:tracePt t="65883" x="5057775" y="4200525"/>
          <p14:tracePt t="65886" x="5022850" y="4210050"/>
          <p14:tracePt t="65899" x="4962525" y="4216400"/>
          <p14:tracePt t="65915" x="4918075" y="4222750"/>
          <p14:tracePt t="65932" x="4879975" y="4241800"/>
          <p14:tracePt t="65949" x="4845050" y="4244975"/>
          <p14:tracePt t="65965" x="4835525" y="4257675"/>
          <p14:tracePt t="65983" x="4826000" y="4260850"/>
          <p14:tracePt t="66000" x="4810125" y="4276725"/>
          <p14:tracePt t="66016" x="4810125" y="4292600"/>
          <p14:tracePt t="66032" x="4810125" y="4302125"/>
          <p14:tracePt t="66049" x="4806950" y="4333875"/>
          <p14:tracePt t="66065" x="4787900" y="4365625"/>
          <p14:tracePt t="66082" x="4781550" y="4381500"/>
          <p14:tracePt t="66100" x="4775200" y="4422775"/>
          <p14:tracePt t="66115" x="4775200" y="4435475"/>
          <p14:tracePt t="66132" x="4775200" y="4457700"/>
          <p14:tracePt t="66150" x="4775200" y="4492625"/>
          <p14:tracePt t="66166" x="4784725" y="4537075"/>
          <p14:tracePt t="66182" x="4803775" y="4581525"/>
          <p14:tracePt t="66199" x="4832350" y="4648200"/>
          <p14:tracePt t="66215" x="4873625" y="4689475"/>
          <p14:tracePt t="66232" x="4933950" y="4740275"/>
          <p14:tracePt t="66250" x="5045075" y="4819650"/>
          <p14:tracePt t="66266" x="5114925" y="4876800"/>
          <p14:tracePt t="66283" x="5207000" y="4924425"/>
          <p14:tracePt t="66299" x="5302250" y="4978400"/>
          <p14:tracePt t="66316" x="5346700" y="4997450"/>
          <p14:tracePt t="66332" x="5372100" y="5013325"/>
          <p14:tracePt t="66349" x="5407025" y="5032375"/>
          <p14:tracePt t="66365" x="5422900" y="5041900"/>
          <p14:tracePt t="66382" x="5438775" y="5051425"/>
          <p14:tracePt t="66385" x="5445125" y="5057775"/>
          <p14:tracePt t="66399" x="5464175" y="5073650"/>
          <p14:tracePt t="66416" x="5473700" y="5076825"/>
          <p14:tracePt t="66433" x="5486400" y="5076825"/>
          <p14:tracePt t="66449" x="5505450" y="5076825"/>
          <p14:tracePt t="66466" x="5514975" y="5076825"/>
          <p14:tracePt t="66482" x="5524500" y="5076825"/>
          <p14:tracePt t="66499" x="5565775" y="5089525"/>
          <p14:tracePt t="66515" x="5603875" y="5095875"/>
          <p14:tracePt t="66532" x="5648325" y="5095875"/>
          <p14:tracePt t="66549" x="5708650" y="5095875"/>
          <p14:tracePt t="66566" x="5746750" y="5095875"/>
          <p14:tracePt t="66583" x="5781675" y="5095875"/>
          <p14:tracePt t="66599" x="5861050" y="5095875"/>
          <p14:tracePt t="66616" x="5918200" y="5095875"/>
          <p14:tracePt t="66632" x="5972175" y="5095875"/>
          <p14:tracePt t="66649" x="6035675" y="5095875"/>
          <p14:tracePt t="66666" x="6064250" y="5095875"/>
          <p14:tracePt t="66683" x="6086475" y="5095875"/>
          <p14:tracePt t="66699" x="6124575" y="5092700"/>
          <p14:tracePt t="66716" x="6143625" y="5083175"/>
          <p14:tracePt t="66732" x="6153150" y="5073650"/>
          <p14:tracePt t="66749" x="6178550" y="5051425"/>
          <p14:tracePt t="66766" x="6188075" y="5041900"/>
          <p14:tracePt t="66783" x="6197600" y="5032375"/>
          <p14:tracePt t="66799" x="6213475" y="5010150"/>
          <p14:tracePt t="66815" x="6229350" y="5000625"/>
          <p14:tracePt t="66833" x="6238875" y="4991100"/>
          <p14:tracePt t="66849" x="6251575" y="4975225"/>
          <p14:tracePt t="66865" x="6251575" y="4959350"/>
          <p14:tracePt t="66883" x="6254750" y="4949825"/>
          <p14:tracePt t="66885" x="6261100" y="4949825"/>
          <p14:tracePt t="66898" x="6273800" y="4946650"/>
          <p14:tracePt t="66915" x="6283325" y="4940300"/>
          <p14:tracePt t="66932" x="6296025" y="4930775"/>
          <p14:tracePt t="66949" x="6308725" y="4927600"/>
          <p14:tracePt t="66966" x="6324600" y="4927600"/>
          <p14:tracePt t="66982" x="6334125" y="4921250"/>
          <p14:tracePt t="66999" x="6350000" y="4911725"/>
          <p14:tracePt t="67015" x="6359525" y="4902200"/>
          <p14:tracePt t="67033" x="6381750" y="4889500"/>
          <p14:tracePt t="67049" x="6445250" y="4876800"/>
          <p14:tracePt t="67065" x="6480175" y="4876800"/>
          <p14:tracePt t="67083" x="6511925" y="4873625"/>
          <p14:tracePt t="67099" x="6534150" y="4848225"/>
          <p14:tracePt t="67116" x="6543675" y="4838700"/>
          <p14:tracePt t="67132" x="6569075" y="4838700"/>
          <p14:tracePt t="67148" x="6597650" y="4838700"/>
          <p14:tracePt t="67165" x="6626225" y="4835525"/>
          <p14:tracePt t="67182" x="6648450" y="4835525"/>
          <p14:tracePt t="67199" x="6677025" y="4819650"/>
          <p14:tracePt t="67216" x="6686550" y="4803775"/>
          <p14:tracePt t="67233" x="6696075" y="4794250"/>
          <p14:tracePt t="67249" x="6718300" y="4765675"/>
          <p14:tracePt t="67266" x="6727825" y="4749800"/>
          <p14:tracePt t="67282" x="6737350" y="4740275"/>
          <p14:tracePt t="67299" x="6753225" y="4727575"/>
          <p14:tracePt t="67315" x="6769100" y="4714875"/>
          <p14:tracePt t="67332" x="6775450" y="4686300"/>
          <p14:tracePt t="67349" x="6775450" y="4654550"/>
          <p14:tracePt t="67366" x="6775450" y="4616450"/>
          <p14:tracePt t="67383" x="6775450" y="4587875"/>
          <p14:tracePt t="67399" x="6775450" y="4552950"/>
          <p14:tracePt t="67416" x="6775450" y="4540250"/>
          <p14:tracePt t="67432" x="6775450" y="4530725"/>
          <p14:tracePt t="67449" x="6762750" y="4502150"/>
          <p14:tracePt t="67466" x="6750050" y="4473575"/>
          <p14:tracePt t="67482" x="6724650" y="4448175"/>
          <p14:tracePt t="67499" x="6680200" y="4403725"/>
          <p14:tracePt t="67515" x="6664325" y="4387850"/>
          <p14:tracePt t="67533" x="6654800" y="4378325"/>
          <p14:tracePt t="67549" x="6635750" y="4371975"/>
          <p14:tracePt t="67565" x="6623050" y="4371975"/>
          <p14:tracePt t="67582" x="6613525" y="4362450"/>
          <p14:tracePt t="67598" x="6572250" y="4343400"/>
          <p14:tracePt t="67615" x="6527800" y="4330700"/>
          <p14:tracePt t="67632" x="6496050" y="4318000"/>
          <p14:tracePt t="67649" x="6457950" y="4318000"/>
          <p14:tracePt t="67666" x="6435725" y="4318000"/>
          <p14:tracePt t="67683" x="6410325" y="4318000"/>
          <p14:tracePt t="67699" x="6388100" y="4318000"/>
          <p14:tracePt t="67715" x="6350000" y="4318000"/>
          <p14:tracePt t="67733" x="6267450" y="4292600"/>
          <p14:tracePt t="67749" x="6203950" y="4276725"/>
          <p14:tracePt t="67766" x="6153150" y="4276725"/>
          <p14:tracePt t="67783" x="6105525" y="4276725"/>
          <p14:tracePt t="67799" x="6073775" y="4276725"/>
          <p14:tracePt t="67816" x="6051550" y="4276725"/>
          <p14:tracePt t="67833" x="6013450" y="4276725"/>
          <p14:tracePt t="67848" x="5969000" y="4276725"/>
          <p14:tracePt t="67865" x="5924550" y="4270375"/>
          <p14:tracePt t="67883" x="5826125" y="4257675"/>
          <p14:tracePt t="67900" x="5788025" y="4257675"/>
          <p14:tracePt t="67916" x="5753100" y="4257675"/>
          <p14:tracePt t="67933" x="5711825" y="4257675"/>
          <p14:tracePt t="67949" x="5689600" y="4257675"/>
          <p14:tracePt t="67965" x="5661025" y="4257675"/>
          <p14:tracePt t="67982" x="5626100" y="4264025"/>
          <p14:tracePt t="67998" x="5581650" y="4276725"/>
          <p14:tracePt t="68015" x="5518150" y="4283075"/>
          <p14:tracePt t="68033" x="5454650" y="4305300"/>
          <p14:tracePt t="68049" x="5416550" y="4318000"/>
          <p14:tracePt t="68066" x="5381625" y="4324350"/>
          <p14:tracePt t="68083" x="5340350" y="4330700"/>
          <p14:tracePt t="68099" x="5330825" y="4340225"/>
          <p14:tracePt t="68115" x="5318125" y="4340225"/>
          <p14:tracePt t="68132" x="5280025" y="4349750"/>
          <p14:tracePt t="68149" x="5257800" y="4349750"/>
          <p14:tracePt t="68165" x="5229225" y="4349750"/>
          <p14:tracePt t="68183" x="5200650" y="4349750"/>
          <p14:tracePt t="68199" x="5191125" y="4362450"/>
          <p14:tracePt t="68216" x="5175250" y="4362450"/>
          <p14:tracePt t="68233" x="5159375" y="4365625"/>
          <p14:tracePt t="68249" x="5149850" y="4371975"/>
          <p14:tracePt t="68334" x="5146675" y="4371975"/>
          <p14:tracePt t="68554" x="5146675" y="4375150"/>
          <p14:tracePt t="68562" x="5146675" y="4381500"/>
          <p14:tracePt t="68568" x="5140325" y="4384675"/>
          <p14:tracePt t="68582" x="5130800" y="4397375"/>
          <p14:tracePt t="68599" x="5130800" y="4413250"/>
          <p14:tracePt t="68615" x="5130800" y="4432300"/>
          <p14:tracePt t="68649" x="5153025" y="4514850"/>
          <p14:tracePt t="68682" x="5241925" y="4619625"/>
          <p14:tracePt t="68699" x="5295900" y="4692650"/>
          <p14:tracePt t="68715" x="5324475" y="4759325"/>
          <p14:tracePt t="68733" x="5384800" y="4848225"/>
          <p14:tracePt t="68749" x="5410200" y="4892675"/>
          <p14:tracePt t="68766" x="5461000" y="4927600"/>
          <p14:tracePt t="68783" x="5511800" y="4975225"/>
          <p14:tracePt t="68799" x="5537200" y="4997450"/>
          <p14:tracePt t="68815" x="5553075" y="5029200"/>
          <p14:tracePt t="68832" x="5565775" y="5057775"/>
          <p14:tracePt t="68848" x="5565775" y="5073650"/>
          <p14:tracePt t="68865" x="5565775" y="5083175"/>
          <p14:tracePt t="68882" x="5565775" y="5095875"/>
          <p14:tracePt t="68898" x="5565775" y="5105400"/>
          <p14:tracePt t="68915" x="5572125" y="5105400"/>
          <p14:tracePt t="68931" x="5584825" y="5105400"/>
          <p14:tracePt t="68948" x="5594350" y="5105400"/>
          <p14:tracePt t="68966" x="5607050" y="5095875"/>
          <p14:tracePt t="68983" x="5610225" y="5073650"/>
          <p14:tracePt t="68999" x="5610225" y="5060950"/>
          <p14:tracePt t="69016" x="5610225" y="5038725"/>
          <p14:tracePt t="69033" x="5610225" y="4991100"/>
          <p14:tracePt t="69049" x="5616575" y="4953000"/>
          <p14:tracePt t="69066" x="5616575" y="4899025"/>
          <p14:tracePt t="69082" x="5613400" y="4845050"/>
          <p14:tracePt t="69099" x="5594350" y="4813300"/>
          <p14:tracePt t="69115" x="5584825" y="4797425"/>
          <p14:tracePt t="69132" x="5568950" y="4781550"/>
          <p14:tracePt t="69148" x="5559425" y="4772025"/>
          <p14:tracePt t="69166" x="5556250" y="4762500"/>
          <p14:tracePt t="69182" x="5556250" y="4756150"/>
          <p14:tracePt t="69218" x="5543550" y="4752975"/>
          <p14:tracePt t="69232" x="5534025" y="4746625"/>
          <p14:tracePt t="69248" x="5524500" y="4746625"/>
          <p14:tracePt t="69265" x="5521325" y="4743450"/>
          <p14:tracePt t="69283" x="5521325" y="4733925"/>
          <p14:tracePt t="69299" x="5521325" y="4727575"/>
          <p14:tracePt t="69316" x="5521325" y="4724400"/>
          <p14:tracePt t="69333" x="5521325" y="4711700"/>
          <p14:tracePt t="71715" x="5537200" y="4711700"/>
          <p14:tracePt t="71722" x="5556250" y="4711700"/>
          <p14:tracePt t="71732" x="5568950" y="4711700"/>
          <p14:tracePt t="71748" x="5584825" y="4711700"/>
          <p14:tracePt t="71765" x="5610225" y="4711700"/>
          <p14:tracePt t="71782" x="5626100" y="4711700"/>
          <p14:tracePt t="71815" x="5702300" y="4711700"/>
          <p14:tracePt t="71848" x="5775325" y="4711700"/>
          <p14:tracePt t="71865" x="5810250" y="4711700"/>
          <p14:tracePt t="71881" x="5819775" y="4711700"/>
          <p14:tracePt t="71898" x="5829300" y="4711700"/>
          <p14:tracePt t="71916" x="5838825" y="4711700"/>
          <p14:tracePt t="71971" x="5832475" y="4711700"/>
          <p14:tracePt t="71978" x="5826125" y="4711700"/>
          <p14:tracePt t="71986" x="5819775" y="4711700"/>
          <p14:tracePt t="71998" x="5816600" y="4711700"/>
          <p14:tracePt t="72015" x="5775325" y="4705350"/>
          <p14:tracePt t="72032" x="5753100" y="4702175"/>
          <p14:tracePt t="72049" x="5743575" y="4702175"/>
          <p14:tracePt t="72066" x="5724525" y="4702175"/>
          <p14:tracePt t="72082" x="5715000" y="4702175"/>
          <p14:tracePt t="72098" x="5705475" y="4702175"/>
          <p14:tracePt t="72115" x="5689600" y="4702175"/>
          <p14:tracePt t="72131" x="5673725" y="4702175"/>
          <p14:tracePt t="72148" x="5664200" y="4702175"/>
          <p14:tracePt t="72165" x="5648325" y="4702175"/>
          <p14:tracePt t="72181" x="5638800" y="4702175"/>
          <p14:tracePt t="72200" x="5635625" y="4702175"/>
          <p14:tracePt t="72216" x="5626100" y="4702175"/>
          <p14:tracePt t="72232" x="5613400" y="4702175"/>
          <p14:tracePt t="72249" x="5600700" y="4711700"/>
          <p14:tracePt t="72265" x="5591175" y="4721225"/>
          <p14:tracePt t="72281" x="5575300" y="4730750"/>
          <p14:tracePt t="72299" x="5559425" y="4730750"/>
          <p14:tracePt t="73300" x="5568950" y="4737100"/>
          <p14:tracePt t="73307" x="5578475" y="4743450"/>
          <p14:tracePt t="73315" x="5591175" y="4749800"/>
          <p14:tracePt t="73332" x="5619750" y="4749800"/>
          <p14:tracePt t="73349" x="5654675" y="4749800"/>
          <p14:tracePt t="73365" x="5689600" y="4756150"/>
          <p14:tracePt t="73381" x="5721350" y="4756150"/>
          <p14:tracePt t="73415" x="5797550" y="4762500"/>
          <p14:tracePt t="73448" x="5835650" y="4762500"/>
          <p14:tracePt t="73465" x="5848350" y="4768850"/>
          <p14:tracePt t="73482" x="5857875" y="4768850"/>
          <p14:tracePt t="73498" x="5864225" y="4768850"/>
          <p14:tracePt t="73534" x="5870575" y="4768850"/>
          <p14:tracePt t="73548" x="5880100" y="4765675"/>
          <p14:tracePt t="73565" x="5895975" y="4759325"/>
          <p14:tracePt t="73582" x="5905500" y="4749800"/>
          <p14:tracePt t="73598" x="5908675" y="4737100"/>
          <p14:tracePt t="73615" x="5908675" y="4727575"/>
          <p14:tracePt t="73632" x="5908675" y="4718050"/>
          <p14:tracePt t="73648" x="5908675" y="4702175"/>
          <p14:tracePt t="73664" x="5908675" y="4686300"/>
          <p14:tracePt t="73700" x="5908675" y="4683125"/>
          <p14:tracePt t="73756" x="5908675" y="4676775"/>
          <p14:tracePt t="74497" x="5921375" y="4679950"/>
          <p14:tracePt t="74504" x="5930900" y="4686300"/>
          <p14:tracePt t="74515" x="5943600" y="4692650"/>
          <p14:tracePt t="74533" x="5972175" y="4708525"/>
          <p14:tracePt t="74549" x="5981700" y="4718050"/>
          <p14:tracePt t="74565" x="5997575" y="4733925"/>
          <p14:tracePt t="74582" x="6016625" y="4743450"/>
          <p14:tracePt t="74614" x="6035675" y="4746625"/>
          <p14:tracePt t="74648" x="6067425" y="4746625"/>
          <p14:tracePt t="74665" x="6076950" y="4746625"/>
          <p14:tracePt t="74682" x="6089650" y="4746625"/>
          <p14:tracePt t="74698" x="6102350" y="4746625"/>
          <p14:tracePt t="74715" x="6115050" y="4746625"/>
          <p14:tracePt t="74731" x="6124575" y="4740275"/>
          <p14:tracePt t="74748" x="6146800" y="4718050"/>
          <p14:tracePt t="74764" x="6172200" y="4708525"/>
          <p14:tracePt t="74783" x="6184900" y="4699000"/>
          <p14:tracePt t="74799" x="6194425" y="4699000"/>
          <p14:tracePt t="74815" x="6203950" y="4692650"/>
          <p14:tracePt t="74832" x="6226175" y="4692650"/>
          <p14:tracePt t="74849" x="6229350" y="4689475"/>
          <p14:tracePt t="74865" x="6238875" y="4689475"/>
          <p14:tracePt t="74882" x="6248400" y="4689475"/>
          <p14:tracePt t="74898" x="6257925" y="4683125"/>
          <p14:tracePt t="74941" x="6257925" y="4679950"/>
          <p14:tracePt t="74949" x="6264275" y="4679950"/>
          <p14:tracePt t="74976" x="6264275" y="4673600"/>
          <p14:tracePt t="74983" x="6273800" y="4673600"/>
          <p14:tracePt t="75011" x="6273800" y="4667250"/>
          <p14:tracePt t="75018" x="6280150" y="4667250"/>
          <p14:tracePt t="75119" x="6283325" y="4667250"/>
          <p14:tracePt t="76082" x="6283325" y="4718050"/>
          <p14:tracePt t="76089" x="6283325" y="4832350"/>
          <p14:tracePt t="76098" x="6283325" y="4946650"/>
          <p14:tracePt t="76132" x="6350000" y="5429250"/>
          <p14:tracePt t="76167" x="6477000" y="5822950"/>
          <p14:tracePt t="76184" x="6530975" y="6118225"/>
          <p14:tracePt t="76199" x="6537325" y="6178550"/>
          <p14:tracePt t="76732" x="6505575" y="6172200"/>
          <p14:tracePt t="76739" x="6467475" y="6165850"/>
          <p14:tracePt t="76748" x="6442075" y="6159500"/>
          <p14:tracePt t="76766" x="6378575" y="6143625"/>
          <p14:tracePt t="76782" x="6232525" y="6121400"/>
          <p14:tracePt t="76798" x="6134100" y="6096000"/>
          <p14:tracePt t="76814" x="6051550" y="6080125"/>
          <p14:tracePt t="76847" x="5854700" y="6042025"/>
          <p14:tracePt t="76882" x="5737225" y="6035675"/>
          <p14:tracePt t="76899" x="5702300" y="6035675"/>
          <p14:tracePt t="76915" x="5670550" y="6022975"/>
          <p14:tracePt t="76932" x="5632450" y="6022975"/>
          <p14:tracePt t="76948" x="5616575" y="6022975"/>
          <p14:tracePt t="76964" x="5600700" y="6022975"/>
          <p14:tracePt t="76981" x="5584825" y="6022975"/>
          <p14:tracePt t="76998" x="5575300" y="6022975"/>
          <p14:tracePt t="77014" x="5565775" y="6022975"/>
          <p14:tracePt t="77016" x="5556250" y="6022975"/>
          <p14:tracePt t="77031" x="5546725" y="6022975"/>
          <p14:tracePt t="77048" x="5537200" y="6032500"/>
          <p14:tracePt t="77064" x="5521325" y="6042025"/>
          <p14:tracePt t="77081" x="5470525" y="6067425"/>
          <p14:tracePt t="77098" x="5422900" y="6099175"/>
          <p14:tracePt t="77115" x="5384800" y="6134100"/>
          <p14:tracePt t="77131" x="5327650" y="6178550"/>
          <p14:tracePt t="77149" x="5280025" y="6203950"/>
          <p14:tracePt t="77166" x="5187950" y="6280150"/>
          <p14:tracePt t="77182" x="5118100" y="6334125"/>
          <p14:tracePt t="77198" x="5057775" y="6388100"/>
          <p14:tracePt t="77216" x="4997450" y="6448425"/>
          <p14:tracePt t="77232" x="4972050" y="6486525"/>
          <p14:tracePt t="77247" x="4953000" y="6530975"/>
          <p14:tracePt t="77264" x="4933950" y="6556375"/>
          <p14:tracePt t="77281" x="4927600" y="6597650"/>
          <p14:tracePt t="77298" x="4927600" y="6626225"/>
          <p14:tracePt t="77316" x="4927600" y="6657975"/>
          <p14:tracePt t="77332" x="4927600" y="6702425"/>
          <p14:tracePt t="77348" x="4927600" y="6746875"/>
          <p14:tracePt t="77365" x="4959350" y="6813550"/>
          <p14:tracePt t="77381" x="4997450" y="6854825"/>
          <p14:tracePt t="77398" x="5080000" y="6854825"/>
          <p14:tracePt t="77415" x="5222875" y="6854825"/>
          <p14:tracePt t="77431" x="5302250" y="6854825"/>
          <p14:tracePt t="77448" x="5391150" y="6854825"/>
          <p14:tracePt t="77465" x="5483225" y="6854825"/>
          <p14:tracePt t="77481" x="5546725" y="6854825"/>
          <p14:tracePt t="77498" x="5610225" y="6854825"/>
          <p14:tracePt t="77515" x="5730875" y="6854825"/>
          <p14:tracePt t="77531" x="5813425" y="6854825"/>
          <p14:tracePt t="77548" x="5895975" y="6854825"/>
          <p14:tracePt t="77565" x="5994400" y="6835775"/>
          <p14:tracePt t="77581" x="6076950" y="6835775"/>
          <p14:tracePt t="77598" x="6162675" y="6819900"/>
          <p14:tracePt t="77615" x="6289675" y="6819900"/>
          <p14:tracePt t="77631" x="6362700" y="6819900"/>
          <p14:tracePt t="77648" x="6445250" y="6838950"/>
          <p14:tracePt t="77665" x="6578600" y="6854825"/>
          <p14:tracePt t="77681" x="6664325" y="6854825"/>
          <p14:tracePt t="77698" x="6715125" y="6854825"/>
          <p14:tracePt t="77714" x="6794500" y="6854825"/>
          <p14:tracePt t="77731" x="6845300" y="6854825"/>
          <p14:tracePt t="77748" x="6899275" y="6854825"/>
          <p14:tracePt t="77765" x="6988175" y="6854825"/>
          <p14:tracePt t="77781" x="7032625" y="6854825"/>
          <p14:tracePt t="77798" x="7070725" y="6854825"/>
          <p14:tracePt t="77815" x="7134225" y="6854825"/>
          <p14:tracePt t="77832" x="7175500" y="6854825"/>
          <p14:tracePt t="77848" x="7213600" y="6854825"/>
          <p14:tracePt t="77865" x="7277100" y="6854825"/>
          <p14:tracePt t="77881" x="7312025" y="6854825"/>
          <p14:tracePt t="77898" x="7356475" y="6854825"/>
          <p14:tracePt t="77915" x="7410450" y="6854825"/>
          <p14:tracePt t="77931" x="7432675" y="6854825"/>
          <p14:tracePt t="77948" x="7448550" y="6854825"/>
          <p14:tracePt t="77965" x="7464425" y="6842125"/>
          <p14:tracePt t="77981" x="7473950" y="6813550"/>
          <p14:tracePt t="77997" x="7486650" y="6791325"/>
          <p14:tracePt t="78014" x="7508875" y="6753225"/>
          <p14:tracePt t="78030" x="7521575" y="6737350"/>
          <p14:tracePt t="78047" x="7543800" y="6715125"/>
          <p14:tracePt t="78064" x="7581900" y="6654800"/>
          <p14:tracePt t="78081" x="7597775" y="6594475"/>
          <p14:tracePt t="78098" x="7604125" y="6537325"/>
          <p14:tracePt t="78115" x="7604125" y="6477000"/>
          <p14:tracePt t="78131" x="7600950" y="6454775"/>
          <p14:tracePt t="78148" x="7591425" y="6438900"/>
          <p14:tracePt t="78165" x="7569200" y="6416675"/>
          <p14:tracePt t="78181" x="7559675" y="6407150"/>
          <p14:tracePt t="78198" x="7537450" y="6375400"/>
          <p14:tracePt t="78215" x="7493000" y="6340475"/>
          <p14:tracePt t="78231" x="7467600" y="6315075"/>
          <p14:tracePt t="78248" x="7439025" y="6302375"/>
          <p14:tracePt t="78264" x="7400925" y="6283325"/>
          <p14:tracePt t="78281" x="7356475" y="6270625"/>
          <p14:tracePt t="78298" x="7312025" y="6251575"/>
          <p14:tracePt t="78314" x="7248525" y="6232525"/>
          <p14:tracePt t="78331" x="7185025" y="6219825"/>
          <p14:tracePt t="78348" x="7140575" y="6213475"/>
          <p14:tracePt t="78365" x="7035800" y="6184900"/>
          <p14:tracePt t="78382" x="6975475" y="6175375"/>
          <p14:tracePt t="78398" x="6924675" y="6169025"/>
          <p14:tracePt t="78414" x="6810375" y="6156325"/>
          <p14:tracePt t="78431" x="6702425" y="6137275"/>
          <p14:tracePt t="78448" x="6616700" y="6115050"/>
          <p14:tracePt t="78465" x="6505575" y="6108700"/>
          <p14:tracePt t="78481" x="6445250" y="6099175"/>
          <p14:tracePt t="78498" x="6384925" y="6099175"/>
          <p14:tracePt t="78515" x="6324600" y="6099175"/>
          <p14:tracePt t="78531" x="6280150" y="6099175"/>
          <p14:tracePt t="78548" x="6251575" y="6099175"/>
          <p14:tracePt t="78551" x="6232525" y="6099175"/>
          <p14:tracePt t="78564" x="6203950" y="6099175"/>
          <p14:tracePt t="78581" x="6181725" y="6099175"/>
          <p14:tracePt t="78598" x="6149975" y="6099175"/>
          <p14:tracePt t="78615" x="6130925" y="6105525"/>
          <p14:tracePt t="78631" x="6121400" y="6121400"/>
          <p14:tracePt t="78648" x="6105525" y="6134100"/>
          <p14:tracePt t="78664" x="6089650" y="6146800"/>
          <p14:tracePt t="78681" x="6067425" y="6159500"/>
          <p14:tracePt t="78697" x="6035675" y="6178550"/>
          <p14:tracePt t="78714" x="5972175" y="6191250"/>
          <p14:tracePt t="78731" x="5934075" y="6203950"/>
          <p14:tracePt t="78748" x="5905500" y="6213475"/>
          <p14:tracePt t="78765" x="5876925" y="6238875"/>
          <p14:tracePt t="78781" x="5861050" y="6248400"/>
          <p14:tracePt t="78797" x="5851525" y="6257925"/>
          <p14:tracePt t="78814" x="5829300" y="6267450"/>
          <p14:tracePt t="78831" x="5800725" y="6267450"/>
          <p14:tracePt t="78848" x="5778500" y="6273800"/>
          <p14:tracePt t="78866" x="5727700" y="6292850"/>
          <p14:tracePt t="78882" x="5705475" y="6299200"/>
          <p14:tracePt t="78899" x="5683250" y="6308725"/>
          <p14:tracePt t="78915" x="5667375" y="6318250"/>
          <p14:tracePt t="78931" x="5664200" y="6324600"/>
          <p14:tracePt t="82269" x="5670550" y="6315075"/>
          <p14:tracePt t="82276" x="5689600" y="6302375"/>
          <p14:tracePt t="82283" x="5708650" y="6289675"/>
          <p14:tracePt t="82298" x="5759450" y="6242050"/>
          <p14:tracePt t="82315" x="5826125" y="6149975"/>
          <p14:tracePt t="82332" x="5940425" y="5962650"/>
          <p14:tracePt t="82364" x="6137275" y="5645150"/>
          <p14:tracePt t="82400" x="6315075" y="5384800"/>
          <p14:tracePt t="82416" x="6391275" y="5311775"/>
          <p14:tracePt t="82433" x="6543675" y="5207000"/>
          <p14:tracePt t="82448" x="6635750" y="5149850"/>
          <p14:tracePt t="82464" x="6715125" y="5102225"/>
          <p14:tracePt t="82481" x="6873875" y="5051425"/>
          <p14:tracePt t="82497" x="6997700" y="5010150"/>
          <p14:tracePt t="82513" x="7083425" y="4994275"/>
          <p14:tracePt t="82531" x="7194550" y="4962525"/>
          <p14:tracePt t="82548" x="7273925" y="4933950"/>
          <p14:tracePt t="82564" x="7337425" y="4918075"/>
          <p14:tracePt t="82582" x="7404100" y="4876800"/>
          <p14:tracePt t="82598" x="7442200" y="4851400"/>
          <p14:tracePt t="82614" x="7493000" y="4800600"/>
          <p14:tracePt t="82631" x="7569200" y="4702175"/>
          <p14:tracePt t="82647" x="7626350" y="4629150"/>
          <p14:tracePt t="82664" x="7664450" y="4562475"/>
          <p14:tracePt t="82681" x="7750175" y="4378325"/>
          <p14:tracePt t="82698" x="7785100" y="4257675"/>
          <p14:tracePt t="82714" x="7800975" y="4171950"/>
          <p14:tracePt t="82731" x="7800975" y="4054475"/>
          <p14:tracePt t="82747" x="7781925" y="3968750"/>
          <p14:tracePt t="82764" x="7731125" y="3876675"/>
          <p14:tracePt t="82781" x="7654925" y="3775075"/>
          <p14:tracePt t="82797" x="7613650" y="3727450"/>
          <p14:tracePt t="82813" x="7588250" y="3695700"/>
          <p14:tracePt t="82831" x="7543800" y="3670300"/>
          <p14:tracePt t="82848" x="7505700" y="3657600"/>
          <p14:tracePt t="82865" x="7454900" y="3644900"/>
          <p14:tracePt t="82881" x="7381875" y="3644900"/>
          <p14:tracePt t="82897" x="7331075" y="3644900"/>
          <p14:tracePt t="82913" x="7286625" y="3648075"/>
          <p14:tracePt t="82931" x="7251700" y="3660775"/>
          <p14:tracePt t="82947" x="7229475" y="3670300"/>
          <p14:tracePt t="82964" x="7219950" y="3679825"/>
          <p14:tracePt t="82981" x="7175500" y="3717925"/>
          <p14:tracePt t="82998" x="7150100" y="3749675"/>
          <p14:tracePt t="83014" x="7099300" y="3800475"/>
          <p14:tracePt t="83030" x="7032625" y="3848100"/>
          <p14:tracePt t="83047" x="6994525" y="3873500"/>
          <p14:tracePt t="83063" x="6965950" y="3886200"/>
          <p14:tracePt t="83081" x="6940550" y="3908425"/>
          <p14:tracePt t="83097" x="6931025" y="3911600"/>
          <p14:tracePt t="83114" x="6911975" y="3911600"/>
          <p14:tracePt t="83131" x="6877050" y="3911600"/>
          <p14:tracePt t="83148" x="6848475" y="3902075"/>
          <p14:tracePt t="83164" x="6823075" y="3879850"/>
          <p14:tracePt t="83182" x="6788150" y="3848100"/>
          <p14:tracePt t="83198" x="6781800" y="3838575"/>
          <p14:tracePt t="83214" x="6781800" y="3822700"/>
          <p14:tracePt t="83231" x="6794500" y="3810000"/>
          <p14:tracePt t="83248" x="6823075" y="3797300"/>
          <p14:tracePt t="83265" x="6838950" y="3787775"/>
          <p14:tracePt t="83281" x="6864350" y="3765550"/>
          <p14:tracePt t="83298" x="6873875" y="3762375"/>
          <p14:tracePt t="83314" x="6883400" y="3756025"/>
          <p14:tracePt t="83331" x="6899275" y="3749675"/>
          <p14:tracePt t="83347" x="6915150" y="3749675"/>
          <p14:tracePt t="83364" x="6924675" y="3749675"/>
          <p14:tracePt t="83381" x="6924675" y="3746500"/>
          <p14:tracePt t="88663" x="6937375" y="3765550"/>
          <p14:tracePt t="88669" x="6965950" y="3797300"/>
          <p14:tracePt t="88680" x="7029450" y="3851275"/>
          <p14:tracePt t="88696" x="7340600" y="3968750"/>
          <p14:tracePt t="88718" x="7778750" y="4022725"/>
          <p14:tracePt t="88738" x="8042275" y="4022725"/>
          <p14:tracePt t="88764" x="8426450" y="3930650"/>
          <p14:tracePt t="88798" x="8772525" y="3721100"/>
          <p14:tracePt t="88816" x="8864600" y="3654425"/>
          <p14:tracePt t="88832" x="8975725" y="3575050"/>
          <p14:tracePt t="88847" x="9036050" y="3546475"/>
          <p14:tracePt t="88863" x="9051925" y="3530600"/>
          <p14:tracePt t="88880" x="9061450" y="3514725"/>
          <p14:tracePt t="88896" x="9074150" y="3492500"/>
          <p14:tracePt t="88914" x="9061450" y="3482975"/>
          <p14:tracePt t="88931" x="9039225" y="3470275"/>
          <p14:tracePt t="88947" x="8988425" y="3460750"/>
          <p14:tracePt t="88964" x="8943975" y="3460750"/>
          <p14:tracePt t="88980" x="8909050" y="3460750"/>
          <p14:tracePt t="88997" x="8829675" y="3444875"/>
          <p14:tracePt t="89013" x="8734425" y="3438525"/>
          <p14:tracePt t="89030" x="8648700" y="3422650"/>
          <p14:tracePt t="89046" x="8515350" y="3390900"/>
          <p14:tracePt t="89064" x="8372475" y="3346450"/>
          <p14:tracePt t="89081" x="8261350" y="3311525"/>
          <p14:tracePt t="89097" x="8093075" y="3251200"/>
          <p14:tracePt t="89113" x="7924800" y="3187700"/>
          <p14:tracePt t="89130" x="7781925" y="3133725"/>
          <p14:tracePt t="89146" x="7553325" y="3041650"/>
          <p14:tracePt t="89163" x="7400925" y="2997200"/>
          <p14:tracePt t="89180" x="7299325" y="2965450"/>
          <p14:tracePt t="89196" x="7175500" y="2927350"/>
          <p14:tracePt t="89213" x="7112000" y="2911475"/>
          <p14:tracePt t="89230" x="7058025" y="2898775"/>
          <p14:tracePt t="89247" x="6994525" y="2879725"/>
          <p14:tracePt t="89263" x="6950075" y="2873375"/>
          <p14:tracePt t="89280" x="6896100" y="2873375"/>
          <p14:tracePt t="89297" x="6810375" y="2873375"/>
          <p14:tracePt t="89313" x="6759575" y="2873375"/>
          <p14:tracePt t="89330" x="6715125" y="2873375"/>
          <p14:tracePt t="89334" x="6702425" y="2876550"/>
          <p14:tracePt t="89347" x="6680200" y="2886075"/>
          <p14:tracePt t="89364" x="6648450" y="2898775"/>
          <p14:tracePt t="89382" x="6613525" y="2943225"/>
          <p14:tracePt t="89397" x="6578600" y="2981325"/>
          <p14:tracePt t="89413" x="6553200" y="3028950"/>
          <p14:tracePt t="89430" x="6502400" y="3079750"/>
          <p14:tracePt t="89446" x="6429375" y="3171825"/>
          <p14:tracePt t="89463" x="6381750" y="3241675"/>
          <p14:tracePt t="89481" x="6356350" y="3305175"/>
          <p14:tracePt t="89497" x="6356350" y="3327400"/>
          <p14:tracePt t="89514" x="6359525" y="3355975"/>
          <p14:tracePt t="89531" x="6375400" y="3390900"/>
          <p14:tracePt t="89547" x="6394450" y="3422650"/>
          <p14:tracePt t="89563" x="6419850" y="3441700"/>
          <p14:tracePt t="89581" x="6483350" y="3467100"/>
          <p14:tracePt t="89597" x="6572250" y="3489325"/>
          <p14:tracePt t="89613" x="6696075" y="3489325"/>
          <p14:tracePt t="89630" x="6823075" y="3489325"/>
          <p14:tracePt t="89647" x="7067550" y="3517900"/>
          <p14:tracePt t="89663" x="7185025" y="3533775"/>
          <p14:tracePt t="89679" x="7273925" y="3575050"/>
          <p14:tracePt t="89696" x="7388225" y="3613150"/>
          <p14:tracePt t="89713" x="7464425" y="3635375"/>
          <p14:tracePt t="89731" x="7566025" y="3654425"/>
          <p14:tracePt t="89747" x="7629525" y="3670300"/>
          <p14:tracePt t="89763" x="7705725" y="3683000"/>
          <p14:tracePt t="89781" x="7816850" y="3714750"/>
          <p14:tracePt t="89797" x="7880350" y="3730625"/>
          <p14:tracePt t="89813" x="7918450" y="3740150"/>
          <p14:tracePt t="89830" x="7966075" y="3746500"/>
          <p14:tracePt t="89846" x="7997825" y="3746500"/>
          <p14:tracePt t="89863" x="8020050" y="3746500"/>
          <p14:tracePt t="89881" x="8080375" y="3743325"/>
          <p14:tracePt t="89897" x="8143875" y="3730625"/>
          <p14:tracePt t="89913" x="8201025" y="3708400"/>
          <p14:tracePt t="89931" x="8251825" y="3670300"/>
          <p14:tracePt t="89947" x="8280400" y="3644900"/>
          <p14:tracePt t="89963" x="8293100" y="3622675"/>
          <p14:tracePt t="89980" x="8308975" y="3594100"/>
          <p14:tracePt t="89996" x="8328025" y="3565525"/>
          <p14:tracePt t="90013" x="8340725" y="3540125"/>
          <p14:tracePt t="90031" x="8359775" y="3482975"/>
          <p14:tracePt t="90047" x="8372475" y="3429000"/>
          <p14:tracePt t="90063" x="8391525" y="3384550"/>
          <p14:tracePt t="90081" x="8391525" y="3336925"/>
          <p14:tracePt t="90097" x="8391525" y="3308350"/>
          <p14:tracePt t="90113" x="8391525" y="3298825"/>
          <p14:tracePt t="90130" x="8391525" y="3282950"/>
          <p14:tracePt t="90146" x="8391525" y="3273425"/>
          <p14:tracePt t="90163" x="8388350" y="3263900"/>
          <p14:tracePt t="90181" x="8369300" y="3254375"/>
          <p14:tracePt t="90197" x="8353425" y="3241675"/>
          <p14:tracePt t="90213" x="8321675" y="3232150"/>
          <p14:tracePt t="90231" x="8286750" y="3206750"/>
          <p14:tracePt t="90247" x="8258175" y="3200400"/>
          <p14:tracePt t="90263" x="8242300" y="3200400"/>
          <p14:tracePt t="90280" x="8207375" y="3200400"/>
          <p14:tracePt t="90296" x="8188325" y="3200400"/>
          <p14:tracePt t="90313" x="8150225" y="3194050"/>
          <p14:tracePt t="90331" x="8077200" y="3181350"/>
          <p14:tracePt t="90347" x="8023225" y="3168650"/>
          <p14:tracePt t="90364" x="7959725" y="3146425"/>
          <p14:tracePt t="90381" x="7893050" y="3146425"/>
          <p14:tracePt t="90397" x="7864475" y="3146425"/>
          <p14:tracePt t="90413" x="7842250" y="3146425"/>
          <p14:tracePt t="90430" x="7781925" y="3146425"/>
          <p14:tracePt t="90446" x="7721600" y="3146425"/>
          <p14:tracePt t="90463" x="7642225" y="3146425"/>
          <p14:tracePt t="90481" x="7562850" y="3146425"/>
          <p14:tracePt t="90497" x="7524750" y="3146425"/>
          <p14:tracePt t="90514" x="7505700" y="3146425"/>
          <p14:tracePt t="90531" x="7483475" y="3146425"/>
          <p14:tracePt t="90547" x="7473950" y="3146425"/>
          <p14:tracePt t="90563" x="7464425" y="3146425"/>
          <p14:tracePt t="90580" x="7448550" y="3146425"/>
          <p14:tracePt t="90596" x="7435850" y="3146425"/>
          <p14:tracePt t="90613" x="7413625" y="3146425"/>
          <p14:tracePt t="90631" x="7385050" y="3146425"/>
          <p14:tracePt t="90647" x="7375525" y="3146425"/>
          <p14:tracePt t="90663" x="7366000" y="3146425"/>
          <p14:tracePt t="90680" x="7343775" y="3146425"/>
          <p14:tracePt t="90696" x="7334250" y="3146425"/>
          <p14:tracePt t="90713" x="7321550" y="3146425"/>
          <p14:tracePt t="90730" x="7280275" y="3146425"/>
          <p14:tracePt t="90747" x="7242175" y="3146425"/>
          <p14:tracePt t="91531" x="7140575" y="3178175"/>
          <p14:tracePt t="91537" x="7035800" y="3216275"/>
          <p14:tracePt t="91546" x="6924675" y="3276600"/>
          <p14:tracePt t="91563" x="6699250" y="3409950"/>
          <p14:tracePt t="91579" x="6423025" y="3590925"/>
          <p14:tracePt t="91605" x="6080125" y="3857625"/>
          <p14:tracePt t="91631" x="5654675" y="4178300"/>
          <p14:tracePt t="91666" x="5203825" y="4495800"/>
          <p14:tracePt t="91681" x="5035550" y="4591050"/>
          <p14:tracePt t="91697" x="4921250" y="4660900"/>
          <p14:tracePt t="91713" x="4829175" y="4711700"/>
          <p14:tracePt t="91729" x="4711700" y="4765675"/>
          <p14:tracePt t="91746" x="4654550" y="4800600"/>
          <p14:tracePt t="91764" x="4572000" y="4829175"/>
          <p14:tracePt t="91780" x="4527550" y="4848225"/>
          <p14:tracePt t="91796" x="4473575" y="4860925"/>
          <p14:tracePt t="91814" x="4362450" y="4892675"/>
          <p14:tracePt t="91830" x="4276725" y="4908550"/>
          <p14:tracePt t="91847" x="4191000" y="4921250"/>
          <p14:tracePt t="91864" x="4044950" y="4956175"/>
          <p14:tracePt t="91879" x="3937000" y="4972050"/>
          <p14:tracePt t="91896" x="3832225" y="4987925"/>
          <p14:tracePt t="91914" x="3698875" y="5003800"/>
          <p14:tracePt t="91930" x="3616325" y="5003800"/>
          <p14:tracePt t="91946" x="3536950" y="5003800"/>
          <p14:tracePt t="91964" x="3429000" y="5003800"/>
          <p14:tracePt t="91980" x="3378200" y="5003800"/>
          <p14:tracePt t="91996" x="3324225" y="5000625"/>
          <p14:tracePt t="92013" x="3251200" y="4981575"/>
          <p14:tracePt t="92030" x="3213100" y="4968875"/>
          <p14:tracePt t="92046" x="3190875" y="4956175"/>
          <p14:tracePt t="92064" x="3171825" y="4956175"/>
          <p14:tracePt t="92080" x="3162300" y="4956175"/>
          <p14:tracePt t="92097" x="3152775" y="4956175"/>
          <p14:tracePt t="92113" x="3143250" y="4956175"/>
          <p14:tracePt t="92146" x="3143250" y="4946650"/>
          <p14:tracePt t="92163" x="3143250" y="4933950"/>
          <p14:tracePt t="92179" x="3149600" y="4918075"/>
          <p14:tracePt t="92196" x="3159125" y="4889500"/>
          <p14:tracePt t="92213" x="3203575" y="4851400"/>
          <p14:tracePt t="92230" x="3228975" y="4832350"/>
          <p14:tracePt t="92247" x="3257550" y="4819650"/>
          <p14:tracePt t="92263" x="3279775" y="4806950"/>
          <p14:tracePt t="92279" x="3308350" y="4794250"/>
          <p14:tracePt t="92296" x="3340100" y="4775200"/>
          <p14:tracePt t="92314" x="3403600" y="4756150"/>
          <p14:tracePt t="92329" x="3448050" y="4743450"/>
          <p14:tracePt t="92347" x="3486150" y="4743450"/>
          <p14:tracePt t="92364" x="3533775" y="4743450"/>
          <p14:tracePt t="92380" x="3562350" y="4743450"/>
          <p14:tracePt t="92397" x="3584575" y="4743450"/>
          <p14:tracePt t="92413" x="3638550" y="4743450"/>
          <p14:tracePt t="92429" x="3683000" y="4743450"/>
          <p14:tracePt t="92446" x="3721100" y="4743450"/>
          <p14:tracePt t="92463" x="3806825" y="4743450"/>
          <p14:tracePt t="92480" x="3857625" y="4743450"/>
          <p14:tracePt t="92497" x="3917950" y="4743450"/>
          <p14:tracePt t="92514" x="4013200" y="4737100"/>
          <p14:tracePt t="92530" x="4073525" y="4737100"/>
          <p14:tracePt t="92547" x="4124325" y="4737100"/>
          <p14:tracePt t="92563" x="4241800" y="4737100"/>
          <p14:tracePt t="92579" x="4321175" y="4737100"/>
          <p14:tracePt t="92596" x="4416425" y="4737100"/>
          <p14:tracePt t="92613" x="4521200" y="4730750"/>
          <p14:tracePt t="92629" x="4578350" y="4708525"/>
          <p14:tracePt t="92646" x="4622800" y="4695825"/>
          <p14:tracePt t="92663" x="4692650" y="4676775"/>
          <p14:tracePt t="92680" x="4756150" y="4676775"/>
          <p14:tracePt t="92696" x="4816475" y="4676775"/>
          <p14:tracePt t="92713" x="4908550" y="4676775"/>
          <p14:tracePt t="92729" x="4959350" y="4676775"/>
          <p14:tracePt t="92746" x="5029200" y="4676775"/>
          <p14:tracePt t="92763" x="5149850" y="4676775"/>
          <p14:tracePt t="92780" x="5207000" y="4676775"/>
          <p14:tracePt t="92797" x="5260975" y="4676775"/>
          <p14:tracePt t="92813" x="5340350" y="4676775"/>
          <p14:tracePt t="92830" x="5397500" y="4676775"/>
          <p14:tracePt t="92846" x="5483225" y="4679950"/>
          <p14:tracePt t="92863" x="5591175" y="4689475"/>
          <p14:tracePt t="92879" x="5651500" y="4695825"/>
          <p14:tracePt t="92896" x="5711825" y="4695825"/>
          <p14:tracePt t="92913" x="5807075" y="4695825"/>
          <p14:tracePt t="92930" x="5857875" y="4695825"/>
          <p14:tracePt t="92947" x="5902325" y="4695825"/>
          <p14:tracePt t="92963" x="5965825" y="4695825"/>
          <p14:tracePt t="92979" x="6010275" y="4695825"/>
          <p14:tracePt t="92996" x="6045200" y="4695825"/>
          <p14:tracePt t="93013" x="6086475" y="4695825"/>
          <p14:tracePt t="93030" x="6108700" y="4695825"/>
          <p14:tracePt t="93046" x="6124575" y="4695825"/>
          <p14:tracePt t="93063" x="6137275" y="4695825"/>
          <p14:tracePt t="93096" x="6143625" y="4695825"/>
          <p14:tracePt t="93113" x="6156325" y="4695825"/>
          <p14:tracePt t="93677" x="6203950" y="4702175"/>
          <p14:tracePt t="93684" x="6286500" y="4711700"/>
          <p14:tracePt t="93697" x="6356350" y="4721225"/>
          <p14:tracePt t="93713" x="6505575" y="4721225"/>
          <p14:tracePt t="93730" x="6588125" y="4721225"/>
          <p14:tracePt t="93747" x="6670675" y="4721225"/>
          <p14:tracePt t="93763" x="6797675" y="4721225"/>
          <p14:tracePt t="93796" x="6908800" y="4721225"/>
          <p14:tracePt t="93829" x="7064375" y="4721225"/>
          <p14:tracePt t="93847" x="7115175" y="4721225"/>
          <p14:tracePt t="93864" x="7175500" y="4721225"/>
          <p14:tracePt t="93880" x="7207250" y="4721225"/>
          <p14:tracePt t="93897" x="7226300" y="4721225"/>
          <p14:tracePt t="93898" x="7245350" y="4721225"/>
          <p14:tracePt t="93913" x="7267575" y="4721225"/>
          <p14:tracePt t="93929" x="7289800" y="4721225"/>
          <p14:tracePt t="93946" x="7312025" y="4721225"/>
          <p14:tracePt t="93963" x="7346950" y="4705350"/>
          <p14:tracePt t="93979" x="7369175" y="4702175"/>
          <p14:tracePt t="93996" x="7385050" y="4689475"/>
          <p14:tracePt t="94013" x="7400925" y="4676775"/>
          <p14:tracePt t="94030" x="7416800" y="4667250"/>
          <p14:tracePt t="94047" x="7439025" y="4645025"/>
          <p14:tracePt t="94062" x="7448550" y="4635500"/>
          <p14:tracePt t="94080" x="7470775" y="4625975"/>
          <p14:tracePt t="94096" x="7480300" y="4613275"/>
          <p14:tracePt t="94113" x="7496175" y="4568825"/>
          <p14:tracePt t="94129" x="7508875" y="4530725"/>
          <p14:tracePt t="94147" x="7508875" y="4483100"/>
          <p14:tracePt t="94163" x="7508875" y="4460875"/>
          <p14:tracePt t="94179" x="7508875" y="4451350"/>
          <p14:tracePt t="94196" x="7508875" y="4429125"/>
          <p14:tracePt t="94212" x="7502525" y="4400550"/>
          <p14:tracePt t="94229" x="7489825" y="4371975"/>
          <p14:tracePt t="94246" x="7470775" y="4346575"/>
          <p14:tracePt t="94264" x="7426325" y="4302125"/>
          <p14:tracePt t="94280" x="7388225" y="4283075"/>
          <p14:tracePt t="94297" x="7346950" y="4267200"/>
          <p14:tracePt t="94313" x="7315200" y="4248150"/>
          <p14:tracePt t="94329" x="7292975" y="4235450"/>
          <p14:tracePt t="94346" x="7261225" y="4229100"/>
          <p14:tracePt t="94362" x="7197725" y="4216400"/>
          <p14:tracePt t="94380" x="7162800" y="4216400"/>
          <p14:tracePt t="94397" x="7108825" y="4216400"/>
          <p14:tracePt t="94413" x="7077075" y="4216400"/>
          <p14:tracePt t="94430" x="7054850" y="4216400"/>
          <p14:tracePt t="94446" x="7013575" y="4225925"/>
          <p14:tracePt t="94463" x="6991350" y="4238625"/>
          <p14:tracePt t="94479" x="6959600" y="4257675"/>
          <p14:tracePt t="94496" x="6896100" y="4276725"/>
          <p14:tracePt t="94513" x="6864350" y="4286250"/>
          <p14:tracePt t="94529" x="6835775" y="4298950"/>
          <p14:tracePt t="94547" x="6807200" y="4321175"/>
          <p14:tracePt t="94563" x="6797675" y="4330700"/>
          <p14:tracePt t="94579" x="6781800" y="4343400"/>
          <p14:tracePt t="94596" x="6772275" y="4352925"/>
          <p14:tracePt t="94612" x="6756400" y="4371975"/>
          <p14:tracePt t="94629" x="6746875" y="4381500"/>
          <p14:tracePt t="94647" x="6724650" y="4397375"/>
          <p14:tracePt t="94663" x="6715125" y="4406900"/>
          <p14:tracePt t="94680" x="6705600" y="4429125"/>
          <p14:tracePt t="94697" x="6705600" y="4460875"/>
          <p14:tracePt t="94712" x="6705600" y="4489450"/>
          <p14:tracePt t="94729" x="6705600" y="4511675"/>
          <p14:tracePt t="94746" x="6705600" y="4552950"/>
          <p14:tracePt t="94762" x="6705600" y="4568825"/>
          <p14:tracePt t="94779" x="6705600" y="4591050"/>
          <p14:tracePt t="94796" x="6705600" y="4603750"/>
          <p14:tracePt t="94813" x="6711950" y="4619625"/>
          <p14:tracePt t="94830" x="6724650" y="4641850"/>
          <p14:tracePt t="94846" x="6765925" y="4673600"/>
          <p14:tracePt t="94863" x="6791325" y="4683125"/>
          <p14:tracePt t="94879" x="6813550" y="4695825"/>
          <p14:tracePt t="94896" x="6829425" y="4711700"/>
          <p14:tracePt t="94913" x="6838950" y="4721225"/>
          <p14:tracePt t="94930" x="6848475" y="4733925"/>
          <p14:tracePt t="94947" x="6889750" y="4752975"/>
          <p14:tracePt t="94963" x="6921500" y="4765675"/>
          <p14:tracePt t="94979" x="6943725" y="4778375"/>
          <p14:tracePt t="94996" x="6991350" y="4784725"/>
          <p14:tracePt t="95013" x="7013575" y="4784725"/>
          <p14:tracePt t="95029" x="7045325" y="4800600"/>
          <p14:tracePt t="95046" x="7080250" y="4819650"/>
          <p14:tracePt t="95062" x="7112000" y="4832350"/>
          <p14:tracePt t="95079" x="7140575" y="4845050"/>
          <p14:tracePt t="95095" x="7197725" y="4864100"/>
          <p14:tracePt t="95113" x="7226300" y="4864100"/>
          <p14:tracePt t="95129" x="7264400" y="4864100"/>
          <p14:tracePt t="95146" x="7305675" y="4864100"/>
          <p14:tracePt t="95162" x="7340600" y="4864100"/>
          <p14:tracePt t="95179" x="7369175" y="4864100"/>
          <p14:tracePt t="95196" x="7432675" y="4864100"/>
          <p14:tracePt t="95213" x="7486650" y="4864100"/>
          <p14:tracePt t="95230" x="7537450" y="4864100"/>
          <p14:tracePt t="95246" x="7616825" y="4845050"/>
          <p14:tracePt t="95262" x="7670800" y="4832350"/>
          <p14:tracePt t="95279" x="7708900" y="4819650"/>
          <p14:tracePt t="95296" x="7759700" y="4800600"/>
          <p14:tracePt t="95313" x="7788275" y="4781550"/>
          <p14:tracePt t="95330" x="7813675" y="4772025"/>
          <p14:tracePt t="95346" x="7848600" y="4752975"/>
          <p14:tracePt t="95363" x="7858125" y="4743450"/>
          <p14:tracePt t="95379" x="7867650" y="4727575"/>
          <p14:tracePt t="95395" x="7880350" y="4714875"/>
          <p14:tracePt t="95412" x="7899400" y="4692650"/>
          <p14:tracePt t="95429" x="7912100" y="4667250"/>
          <p14:tracePt t="95433" x="7918450" y="4657725"/>
          <p14:tracePt t="95446" x="7924800" y="4619625"/>
          <p14:tracePt t="95463" x="7924800" y="4597400"/>
          <p14:tracePt t="95479" x="7924800" y="4587875"/>
          <p14:tracePt t="95496" x="7924800" y="4549775"/>
          <p14:tracePt t="95513" x="7924800" y="4527550"/>
          <p14:tracePt t="95529" x="7921625" y="4495800"/>
          <p14:tracePt t="95546" x="7902575" y="4454525"/>
          <p14:tracePt t="95562" x="7886700" y="4438650"/>
          <p14:tracePt t="95579" x="7877175" y="4429125"/>
          <p14:tracePt t="95596" x="7835900" y="4410075"/>
          <p14:tracePt t="95612" x="7816850" y="4394200"/>
          <p14:tracePt t="95629" x="7794625" y="4381500"/>
          <p14:tracePt t="95646" x="7753350" y="4365625"/>
          <p14:tracePt t="95663" x="7727950" y="4352925"/>
          <p14:tracePt t="95679" x="7689850" y="4333875"/>
          <p14:tracePt t="95696" x="7626350" y="4314825"/>
          <p14:tracePt t="95713" x="7562850" y="4298950"/>
          <p14:tracePt t="95729" x="7518400" y="4292600"/>
          <p14:tracePt t="95746" x="7448550" y="4292600"/>
          <p14:tracePt t="95763" x="7419975" y="4292600"/>
          <p14:tracePt t="95780" x="7391400" y="4292600"/>
          <p14:tracePt t="95795" x="7327900" y="4295775"/>
          <p14:tracePt t="95812" x="7283450" y="4295775"/>
          <p14:tracePt t="95830" x="7194550" y="4295775"/>
          <p14:tracePt t="95846" x="7086600" y="4295775"/>
          <p14:tracePt t="95863" x="7026275" y="4295775"/>
          <p14:tracePt t="95880" x="6991350" y="4302125"/>
          <p14:tracePt t="95896" x="6962775" y="4308475"/>
          <p14:tracePt t="95912" x="6953250" y="4311650"/>
          <p14:tracePt t="95929" x="6937375" y="4324350"/>
          <p14:tracePt t="95931" x="6934200" y="4324350"/>
          <p14:tracePt t="95946" x="6924675" y="4327525"/>
          <p14:tracePt t="95962" x="6911975" y="4327525"/>
          <p14:tracePt t="95981" x="6902450" y="4340225"/>
          <p14:tracePt t="95997" x="6883400" y="4343400"/>
          <p14:tracePt t="96013" x="6873875" y="4343400"/>
          <p14:tracePt t="96031" x="6864350" y="4349750"/>
          <p14:tracePt t="96062" x="6858000" y="4349750"/>
          <p14:tracePt t="96495" x="6854825" y="4352925"/>
          <p14:tracePt t="96502" x="6848475" y="4359275"/>
          <p14:tracePt t="96513" x="6845300" y="4362450"/>
          <p14:tracePt t="96530" x="6819900" y="4403725"/>
          <p14:tracePt t="96547" x="6810375" y="4429125"/>
          <p14:tracePt t="96563" x="6804025" y="4457700"/>
          <p14:tracePt t="96580" x="6804025" y="4489450"/>
          <p14:tracePt t="96612" x="6804025" y="4543425"/>
          <p14:tracePt t="96645" x="6804025" y="4597400"/>
          <p14:tracePt t="96662" x="6804025" y="4606925"/>
          <p14:tracePt t="96680" x="6804025" y="4622800"/>
          <p14:tracePt t="96696" x="6804025" y="4632325"/>
          <p14:tracePt t="96713" x="6804025" y="4641850"/>
          <p14:tracePt t="96730" x="6804025" y="4651375"/>
          <p14:tracePt t="96746" x="6804025" y="4657725"/>
          <p14:tracePt t="96780" x="6804025" y="4660900"/>
          <p14:tracePt t="96995" x="6810375" y="4660900"/>
          <p14:tracePt t="97002" x="6813550" y="4660900"/>
          <p14:tracePt t="97012" x="6819900" y="4660900"/>
          <p14:tracePt t="97029" x="6838950" y="4667250"/>
          <p14:tracePt t="97045" x="6870700" y="4679950"/>
          <p14:tracePt t="97062" x="6892925" y="4686300"/>
          <p14:tracePt t="97080" x="6956425" y="4711700"/>
          <p14:tracePt t="97096" x="7000875" y="4724400"/>
          <p14:tracePt t="97113" x="7026275" y="4730750"/>
          <p14:tracePt t="97130" x="7045325" y="4737100"/>
          <p14:tracePt t="97146" x="7054850" y="4740275"/>
          <p14:tracePt t="97179" x="7061200" y="4740275"/>
          <p14:tracePt t="97195" x="7070725" y="4746625"/>
          <p14:tracePt t="97212" x="7092950" y="4749800"/>
          <p14:tracePt t="97230" x="7127875" y="4762500"/>
          <p14:tracePt t="97246" x="7156450" y="4762500"/>
          <p14:tracePt t="97263" x="7178675" y="4775200"/>
          <p14:tracePt t="97280" x="7204075" y="4775200"/>
          <p14:tracePt t="97296" x="7219950" y="4775200"/>
          <p14:tracePt t="97312" x="7235825" y="4775200"/>
          <p14:tracePt t="97329" x="7267575" y="4775200"/>
          <p14:tracePt t="97345" x="7289800" y="4775200"/>
          <p14:tracePt t="97362" x="7312025" y="4765675"/>
          <p14:tracePt t="97379" x="7334250" y="4752975"/>
          <p14:tracePt t="97396" x="7350125" y="4740275"/>
          <p14:tracePt t="97413" x="7366000" y="4730750"/>
          <p14:tracePt t="97429" x="7378700" y="4721225"/>
          <p14:tracePt t="97445" x="7388225" y="4711700"/>
          <p14:tracePt t="97462" x="7400925" y="4711700"/>
          <p14:tracePt t="97479" x="7419975" y="4711700"/>
          <p14:tracePt t="97495" x="7429500" y="4705350"/>
          <p14:tracePt t="97513" x="7439025" y="4695825"/>
          <p14:tracePt t="97530" x="7458075" y="4686300"/>
          <p14:tracePt t="97546" x="7464425" y="4676775"/>
          <p14:tracePt t="97563" x="7464425" y="4660900"/>
          <p14:tracePt t="97579" x="7464425" y="4651375"/>
          <p14:tracePt t="97595" x="7464425" y="4645025"/>
          <p14:tracePt t="98015" x="7480300" y="4645025"/>
          <p14:tracePt t="98022" x="7505700" y="4651375"/>
          <p14:tracePt t="98029" x="7518400" y="4654550"/>
          <p14:tracePt t="98046" x="7540625" y="4667250"/>
          <p14:tracePt t="98063" x="7572375" y="4686300"/>
          <p14:tracePt t="98079" x="7607300" y="4702175"/>
          <p14:tracePt t="98097" x="7632700" y="4714875"/>
          <p14:tracePt t="98129" x="7648575" y="4756150"/>
          <p14:tracePt t="98162" x="7639050" y="4810125"/>
          <p14:tracePt t="98179" x="7607300" y="4845050"/>
          <p14:tracePt t="98196" x="7581900" y="4870450"/>
          <p14:tracePt t="98212" x="7553325" y="4883150"/>
          <p14:tracePt t="98229" x="7518400" y="4899025"/>
          <p14:tracePt t="98245" x="7486650" y="4918075"/>
          <p14:tracePt t="98262" x="7461250" y="4930775"/>
          <p14:tracePt t="98279" x="7419975" y="4949825"/>
          <p14:tracePt t="98296" x="7404100" y="4959350"/>
          <p14:tracePt t="98312" x="7394575" y="4962525"/>
          <p14:tracePt t="98329" x="7372350" y="4978400"/>
          <p14:tracePt t="98346" x="7362825" y="4978400"/>
          <p14:tracePt t="98364" x="7350125" y="4978400"/>
          <p14:tracePt t="98379" x="7340600" y="4978400"/>
          <p14:tracePt t="98396" x="7324725" y="4978400"/>
          <p14:tracePt t="98413" x="7308850" y="4978400"/>
          <p14:tracePt t="98429" x="7299325" y="4978400"/>
          <p14:tracePt t="98445" x="7289800" y="4978400"/>
          <p14:tracePt t="98462" x="7280275" y="4978400"/>
          <p14:tracePt t="98500" x="7280275" y="4965700"/>
          <p14:tracePt t="98507" x="7280275" y="4962525"/>
          <p14:tracePt t="98514" x="7280275" y="4956175"/>
          <p14:tracePt t="98529" x="7280275" y="4946650"/>
          <p14:tracePt t="98546" x="7270750" y="4930775"/>
          <p14:tracePt t="98562" x="7258050" y="4908550"/>
          <p14:tracePt t="98579" x="7245350" y="4892675"/>
          <p14:tracePt t="98595" x="7229475" y="4883150"/>
          <p14:tracePt t="98613" x="7213600" y="4883150"/>
          <p14:tracePt t="98629" x="7204075" y="4883150"/>
          <p14:tracePt t="98646" x="7194550" y="4883150"/>
          <p14:tracePt t="98662" x="7188200" y="4883150"/>
          <p14:tracePt t="98721" x="7191375" y="4883150"/>
          <p14:tracePt t="98728" x="7194550" y="4883150"/>
          <p14:tracePt t="98735" x="7200900" y="4883150"/>
          <p14:tracePt t="98745" x="7210425" y="4886325"/>
          <p14:tracePt t="98764" x="7251700" y="4899025"/>
          <p14:tracePt t="98780" x="7270750" y="4902200"/>
          <p14:tracePt t="98796" x="7280275" y="4911725"/>
          <p14:tracePt t="98813" x="7302500" y="4930775"/>
          <p14:tracePt t="98829" x="7305675" y="4940300"/>
          <p14:tracePt t="98846" x="7312025" y="4949825"/>
          <p14:tracePt t="98863" x="7312025" y="4962525"/>
          <p14:tracePt t="98880" x="7312025" y="4978400"/>
          <p14:tracePt t="98896" x="7321550" y="4994275"/>
          <p14:tracePt t="98913" x="7340600" y="5035550"/>
          <p14:tracePt t="98930" x="7356475" y="5060950"/>
          <p14:tracePt t="98946" x="7366000" y="5076825"/>
          <p14:tracePt t="98963" x="7385050" y="5118100"/>
          <p14:tracePt t="98979" x="7410450" y="5137150"/>
          <p14:tracePt t="98996" x="7435850" y="5162550"/>
          <p14:tracePt t="99013" x="7499350" y="5200650"/>
          <p14:tracePt t="99030" x="7566025" y="5238750"/>
          <p14:tracePt t="99046" x="7623175" y="5264150"/>
          <p14:tracePt t="99063" x="7689850" y="5311775"/>
          <p14:tracePt t="99079" x="7715250" y="5337175"/>
          <p14:tracePt t="99096" x="7747000" y="5384800"/>
          <p14:tracePt t="99113" x="7785100" y="5426075"/>
          <p14:tracePt t="99129" x="7816850" y="5451475"/>
          <p14:tracePt t="99146" x="7848600" y="5483225"/>
          <p14:tracePt t="99163" x="7905750" y="5514975"/>
          <p14:tracePt t="99179" x="7937500" y="5527675"/>
          <p14:tracePt t="99196" x="7962900" y="5546725"/>
          <p14:tracePt t="99213" x="7975600" y="5553075"/>
          <p14:tracePt t="99229" x="7991475" y="5553075"/>
          <p14:tracePt t="99246" x="8001000" y="5553075"/>
          <p14:tracePt t="99262" x="8016875" y="5565775"/>
          <p14:tracePt t="99278" x="8026400" y="5572125"/>
          <p14:tracePt t="99295" x="8042275" y="5575300"/>
          <p14:tracePt t="99313" x="8054975" y="5581650"/>
          <p14:tracePt t="99377" x="8054975" y="5584825"/>
          <p14:tracePt t="99384" x="8054975" y="5597525"/>
          <p14:tracePt t="99395" x="8054975" y="5600700"/>
          <p14:tracePt t="99412" x="8054975" y="5616575"/>
          <p14:tracePt t="99429" x="8054975" y="5619750"/>
          <p14:tracePt t="99446" x="8054975" y="5626100"/>
          <p14:tracePt t="99877" x="8080375" y="5632450"/>
          <p14:tracePt t="99884" x="8137525" y="5632450"/>
          <p14:tracePt t="99896" x="8210550" y="5638800"/>
          <p14:tracePt t="99913" x="8372475" y="5657850"/>
          <p14:tracePt t="99929" x="8445500" y="5657850"/>
          <p14:tracePt t="99945" x="8486775" y="5657850"/>
          <p14:tracePt t="99978" x="8588375" y="5657850"/>
          <p14:tracePt t="100013" x="8636000" y="5657850"/>
          <p14:tracePt t="100028" x="8645525" y="5657850"/>
          <p14:tracePt t="100045" x="8655050" y="5657850"/>
          <p14:tracePt t="100062" x="8677275" y="5657850"/>
          <p14:tracePt t="100096" x="8686800" y="5657850"/>
          <p14:tracePt t="100112" x="8702675" y="5657850"/>
          <p14:tracePt t="100129" x="8712200" y="5657850"/>
          <p14:tracePt t="100146" x="8724900" y="5657850"/>
          <p14:tracePt t="100163" x="8734425" y="5657850"/>
          <p14:tracePt t="100179" x="8740775" y="5657850"/>
          <p14:tracePt t="100196" x="8750300" y="5657850"/>
          <p14:tracePt t="100212" x="8766175" y="5661025"/>
          <p14:tracePt t="100229" x="8778875" y="5667375"/>
          <p14:tracePt t="100246" x="8794750" y="5676900"/>
          <p14:tracePt t="100263" x="8832850" y="5702300"/>
          <p14:tracePt t="100279" x="8842375" y="5711825"/>
          <p14:tracePt t="100296" x="8851900" y="5721350"/>
          <p14:tracePt t="100313" x="8870950" y="5740400"/>
          <p14:tracePt t="100329" x="8902700" y="5753100"/>
          <p14:tracePt t="100345" x="8924925" y="5765800"/>
          <p14:tracePt t="100362" x="8969375" y="5788025"/>
          <p14:tracePt t="100379" x="8994775" y="5819775"/>
          <p14:tracePt t="100395" x="9010650" y="5838825"/>
          <p14:tracePt t="100413" x="9026525" y="5867400"/>
          <p14:tracePt t="100429" x="9032875" y="5876925"/>
          <p14:tracePt t="100447" x="9032875" y="5889625"/>
          <p14:tracePt t="100463" x="9032875" y="5902325"/>
          <p14:tracePt t="100479" x="9032875" y="5915025"/>
          <p14:tracePt t="100483" x="9032875" y="5921375"/>
          <p14:tracePt t="100495" x="9032875" y="5924550"/>
          <p14:tracePt t="100512" x="9032875" y="5934075"/>
          <p14:tracePt t="100576" x="9032875" y="5940425"/>
          <p14:tracePt t="100584" x="9032875" y="5946775"/>
          <p14:tracePt t="100598" x="9032875" y="5949950"/>
          <p14:tracePt t="100613" x="9032875" y="5959475"/>
          <p14:tracePt t="100629" x="9032875" y="5975350"/>
          <p14:tracePt t="100733" x="9029700" y="5975350"/>
          <p14:tracePt t="101097" x="9007475" y="5988050"/>
          <p14:tracePt t="101104" x="8956675" y="6003925"/>
          <p14:tracePt t="101113" x="8918575" y="6019800"/>
          <p14:tracePt t="101130" x="8829675" y="6061075"/>
          <p14:tracePt t="101147" x="8693150" y="6099175"/>
          <p14:tracePt t="101163" x="8607425" y="6115050"/>
          <p14:tracePt t="101180" x="8531225" y="6137275"/>
          <p14:tracePt t="101212" x="8407400" y="6143625"/>
          <p14:tracePt t="101246" x="8286750" y="6143625"/>
          <p14:tracePt t="101262" x="8201025" y="6140450"/>
          <p14:tracePt t="101279" x="8115300" y="6115050"/>
          <p14:tracePt t="101296" x="8013700" y="6096000"/>
          <p14:tracePt t="101312" x="7969250" y="6083300"/>
          <p14:tracePt t="101329" x="7947025" y="6070600"/>
          <p14:tracePt t="101345" x="7902575" y="6026150"/>
          <p14:tracePt t="101362" x="7870825" y="6000750"/>
          <p14:tracePt t="101379" x="7845425" y="5975350"/>
          <p14:tracePt t="101395" x="7800975" y="5934075"/>
          <p14:tracePt t="101412" x="7781925" y="5902325"/>
          <p14:tracePt t="101429" x="7769225" y="5870575"/>
          <p14:tracePt t="101446" x="7769225" y="5845175"/>
          <p14:tracePt t="101462" x="7769225" y="5822950"/>
          <p14:tracePt t="101479" x="7772400" y="5800725"/>
          <p14:tracePt t="101495" x="7791450" y="5749925"/>
          <p14:tracePt t="101512" x="7804150" y="5715000"/>
          <p14:tracePt t="101529" x="7823200" y="5683250"/>
          <p14:tracePt t="101545" x="7839075" y="5654675"/>
          <p14:tracePt t="101562" x="7858125" y="5632450"/>
          <p14:tracePt t="101578" x="7902575" y="5603875"/>
          <p14:tracePt t="101595" x="7994650" y="5575300"/>
          <p14:tracePt t="101612" x="8051800" y="5562600"/>
          <p14:tracePt t="101628" x="8096250" y="5549900"/>
          <p14:tracePt t="101645" x="8159750" y="5530850"/>
          <p14:tracePt t="101662" x="8197850" y="5530850"/>
          <p14:tracePt t="101678" x="8258175" y="5530850"/>
          <p14:tracePt t="101696" x="8385175" y="5543550"/>
          <p14:tracePt t="101713" x="8470900" y="5559425"/>
          <p14:tracePt t="101729" x="8566150" y="5575300"/>
          <p14:tracePt t="101746" x="8712200" y="5607050"/>
          <p14:tracePt t="101762" x="8797925" y="5632450"/>
          <p14:tracePt t="101778" x="8877300" y="5661025"/>
          <p14:tracePt t="101795" x="8972550" y="5715000"/>
          <p14:tracePt t="101812" x="9042400" y="5753100"/>
          <p14:tracePt t="101829" x="9096375" y="5772150"/>
          <p14:tracePt t="102502" x="9134475" y="6226175"/>
          <p14:tracePt t="102509" x="9131300" y="6226175"/>
          <p14:tracePt t="102517" x="9124950" y="6226175"/>
          <p14:tracePt t="102528" x="9121775" y="6226175"/>
          <p14:tracePt t="102545" x="9102725" y="6226175"/>
          <p14:tracePt t="102562" x="9086850" y="6226175"/>
          <p14:tracePt t="102580" x="9058275" y="6226175"/>
          <p14:tracePt t="102611" x="9007475" y="6226175"/>
          <p14:tracePt t="102645" x="8943975" y="6238875"/>
          <p14:tracePt t="102662" x="8928100" y="6248400"/>
          <p14:tracePt t="102680" x="8915400" y="6261100"/>
          <p14:tracePt t="102695" x="8905875" y="6273800"/>
          <p14:tracePt t="102712" x="8893175" y="6273800"/>
          <p14:tracePt t="102729" x="8861425" y="6280150"/>
          <p14:tracePt t="102745" x="8839200" y="6280150"/>
          <p14:tracePt t="102762" x="8810625" y="6280150"/>
          <p14:tracePt t="102778" x="8782050" y="6280150"/>
          <p14:tracePt t="102795" x="8728075" y="6280150"/>
          <p14:tracePt t="102812" x="8683625" y="6280150"/>
          <p14:tracePt t="102830" x="8610600" y="6261100"/>
          <p14:tracePt t="111693" x="8550275" y="6251575"/>
          <p14:tracePt t="111700" x="8470900" y="6245225"/>
          <p14:tracePt t="111711" x="8378825" y="6245225"/>
          <p14:tracePt t="111728" x="8147050" y="6267450"/>
          <p14:tracePt t="111744" x="7972425" y="6286500"/>
          <p14:tracePt t="111761" x="7823200" y="6311900"/>
          <p14:tracePt t="111778" x="7597775" y="6375400"/>
          <p14:tracePt t="111812" x="7378700" y="6432550"/>
          <p14:tracePt t="111845" x="7264400" y="6467475"/>
          <p14:tracePt t="111861" x="7254875" y="6477000"/>
          <p14:tracePt t="111878" x="7251700" y="6502400"/>
          <p14:tracePt t="111894" x="7251700" y="6511925"/>
          <p14:tracePt t="111910" x="7264400" y="6527800"/>
          <p14:tracePt t="111928" x="7369175" y="6572250"/>
          <p14:tracePt t="111944" x="7473950" y="6578600"/>
          <p14:tracePt t="111963" x="7635875" y="6578600"/>
          <p14:tracePt t="111978" x="7753350" y="6578600"/>
          <p14:tracePt t="111995" x="7845425" y="6578600"/>
          <p14:tracePt t="112011" x="7905750" y="6584950"/>
          <p14:tracePt t="112027" x="7981950" y="6626225"/>
          <p14:tracePt t="112044" x="8013700" y="6651625"/>
          <p14:tracePt t="112061" x="8032750" y="6680200"/>
          <p14:tracePt t="112078" x="8048625" y="6702425"/>
          <p14:tracePt t="112095" x="8048625" y="6724650"/>
          <p14:tracePt t="112113" x="8048625" y="6753225"/>
          <p14:tracePt t="112129" x="8048625" y="6762750"/>
          <p14:tracePt t="112145" x="8042275" y="6772275"/>
          <p14:tracePt t="112161" x="8032750" y="6788150"/>
          <p14:tracePt t="112178" x="8016875" y="6800850"/>
          <p14:tracePt t="112194" x="7988300" y="6813550"/>
          <p14:tracePt t="112211" x="7943850" y="6826250"/>
          <p14:tracePt t="112227" x="7880350" y="6826250"/>
          <p14:tracePt t="112244" x="7851775" y="6826250"/>
          <p14:tracePt t="112262" x="7816850" y="6826250"/>
          <p14:tracePt t="112278" x="7807325" y="6826250"/>
          <p14:tracePt t="112294" x="7797800" y="6826250"/>
          <p14:tracePt t="112312" x="7788275" y="6826250"/>
          <p14:tracePt t="112327" x="7772400" y="68262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117475"/>
            <a:ext cx="9144000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* Les </a:t>
            </a:r>
            <a:r>
              <a:rPr lang="fr-FR" altLang="fr-FR" b="1" u="sng">
                <a:solidFill>
                  <a:srgbClr val="FF0000"/>
                </a:solidFill>
              </a:rPr>
              <a:t>rangs taxo. principaux</a:t>
            </a:r>
            <a:r>
              <a:rPr lang="fr-FR" altLang="fr-FR" b="1">
                <a:solidFill>
                  <a:srgbClr val="FF0000"/>
                </a:solidFill>
              </a:rPr>
              <a:t> </a:t>
            </a:r>
            <a:r>
              <a:rPr lang="fr-FR" altLang="fr-FR" b="1"/>
              <a:t>par ordre décroissant : </a:t>
            </a: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Vivant; Règne; Embranchement; Classe; Ordre; Famille; Genre; Espèce</a:t>
            </a:r>
            <a:r>
              <a:rPr lang="fr-FR" altLang="fr-FR">
                <a:solidFill>
                  <a:srgbClr val="CC0099"/>
                </a:solidFill>
              </a:rPr>
              <a:t> </a:t>
            </a:r>
          </a:p>
          <a:p>
            <a:pPr eaLnBrk="1" hangingPunct="1"/>
            <a:r>
              <a:rPr lang="fr-FR" altLang="fr-FR" b="1"/>
              <a:t>        Exp. : </a:t>
            </a:r>
            <a:r>
              <a:rPr lang="fr-FR" altLang="fr-FR"/>
              <a:t>A</a:t>
            </a:r>
            <a:r>
              <a:rPr lang="fr-FR" altLang="fr-FR" sz="1800" b="1"/>
              <a:t>il: Vivant, </a:t>
            </a:r>
            <a:r>
              <a:rPr lang="fr-FR" altLang="fr-FR" sz="1800" b="1" i="1"/>
              <a:t>Plantae, Embryophytes, Angiospermopsida, Liliales, Liliaceae </a:t>
            </a:r>
            <a:r>
              <a:rPr lang="fr-FR" altLang="fr-FR" sz="1800" b="1"/>
              <a:t>s. l. ou </a:t>
            </a:r>
            <a:r>
              <a:rPr lang="fr-FR" altLang="fr-FR" sz="1800" b="1" i="1"/>
              <a:t>Alliaceae</a:t>
            </a:r>
            <a:r>
              <a:rPr lang="fr-FR" altLang="fr-FR" sz="1800" b="1"/>
              <a:t> </a:t>
            </a:r>
            <a:r>
              <a:rPr lang="fr-FR" altLang="fr-FR" sz="1800" b="1" i="1"/>
              <a:t>, Allium, Allium sativum</a:t>
            </a:r>
          </a:p>
          <a:p>
            <a:pPr eaLnBrk="1" hangingPunct="1"/>
            <a:endParaRPr lang="fr-FR" altLang="fr-FR" sz="1800" b="1" i="1"/>
          </a:p>
          <a:p>
            <a:pPr eaLnBrk="1" hangingPunct="1"/>
            <a:r>
              <a:rPr lang="fr-FR" altLang="fr-FR" sz="2800" b="1">
                <a:solidFill>
                  <a:srgbClr val="FF0000"/>
                </a:solidFill>
              </a:rPr>
              <a:t>* Les </a:t>
            </a:r>
            <a:r>
              <a:rPr lang="fr-FR" altLang="fr-FR" sz="2800" b="1" u="sng">
                <a:solidFill>
                  <a:srgbClr val="FF0000"/>
                </a:solidFill>
              </a:rPr>
              <a:t>rangs taxo. secondaires</a:t>
            </a:r>
            <a:r>
              <a:rPr lang="fr-FR" altLang="fr-FR" sz="2800">
                <a:solidFill>
                  <a:srgbClr val="FF0000"/>
                </a:solidFill>
              </a:rPr>
              <a:t> </a:t>
            </a:r>
            <a:r>
              <a:rPr lang="fr-FR" altLang="fr-FR" sz="1800">
                <a:solidFill>
                  <a:srgbClr val="FF0000"/>
                </a:solidFill>
              </a:rPr>
              <a:t>: </a:t>
            </a:r>
            <a:r>
              <a:rPr lang="fr-FR" altLang="fr-FR" sz="1800" b="1"/>
              <a:t>2</a:t>
            </a:r>
            <a:r>
              <a:rPr lang="fr-FR" altLang="fr-FR" sz="1800" b="1">
                <a:solidFill>
                  <a:srgbClr val="FF0000"/>
                </a:solidFill>
              </a:rPr>
              <a:t> </a:t>
            </a:r>
            <a:r>
              <a:rPr lang="fr-FR" altLang="fr-FR" sz="1800" b="1"/>
              <a:t>types</a:t>
            </a:r>
          </a:p>
          <a:p>
            <a:pPr eaLnBrk="1" hangingPunct="1"/>
            <a:r>
              <a:rPr lang="fr-FR" altLang="fr-FR" sz="1800" b="1"/>
              <a:t>	- suprasp. : </a:t>
            </a:r>
            <a:r>
              <a:rPr lang="fr-FR" altLang="fr-FR" sz="1800" b="1">
                <a:solidFill>
                  <a:srgbClr val="CC0099"/>
                </a:solidFill>
              </a:rPr>
              <a:t>tribu</a:t>
            </a:r>
            <a:r>
              <a:rPr lang="fr-FR" altLang="fr-FR" sz="1800" b="1"/>
              <a:t> (entre fm. et g.) et </a:t>
            </a:r>
            <a:r>
              <a:rPr lang="fr-FR" altLang="fr-FR" sz="1800" b="1">
                <a:solidFill>
                  <a:srgbClr val="CC0099"/>
                </a:solidFill>
              </a:rPr>
              <a:t>section</a:t>
            </a:r>
            <a:r>
              <a:rPr lang="fr-FR" altLang="fr-FR" sz="1800" b="1"/>
              <a:t> ou </a:t>
            </a:r>
            <a:r>
              <a:rPr lang="fr-FR" altLang="fr-FR" sz="1800" b="1">
                <a:solidFill>
                  <a:srgbClr val="CC0099"/>
                </a:solidFill>
              </a:rPr>
              <a:t>série</a:t>
            </a:r>
            <a:r>
              <a:rPr lang="fr-FR" altLang="fr-FR" sz="1800" b="1"/>
              <a:t> (entre g. et esp.)</a:t>
            </a:r>
          </a:p>
          <a:p>
            <a:pPr eaLnBrk="1" hangingPunct="1"/>
            <a:r>
              <a:rPr lang="fr-FR" altLang="fr-FR" sz="1800" b="1"/>
              <a:t>	- infrasp. : </a:t>
            </a:r>
            <a:r>
              <a:rPr lang="fr-FR" altLang="fr-FR" sz="1800" b="1">
                <a:solidFill>
                  <a:srgbClr val="CC0099"/>
                </a:solidFill>
              </a:rPr>
              <a:t>subps</a:t>
            </a:r>
            <a:r>
              <a:rPr lang="fr-FR" altLang="fr-FR" sz="1800" b="1"/>
              <a:t>., </a:t>
            </a:r>
            <a:r>
              <a:rPr lang="fr-FR" altLang="fr-FR" sz="1800" b="1">
                <a:solidFill>
                  <a:srgbClr val="CC0099"/>
                </a:solidFill>
              </a:rPr>
              <a:t>var</a:t>
            </a:r>
            <a:r>
              <a:rPr lang="fr-FR" altLang="fr-FR" sz="1800" b="1"/>
              <a:t>. et </a:t>
            </a:r>
            <a:r>
              <a:rPr lang="fr-FR" altLang="fr-FR" sz="1800" b="1">
                <a:solidFill>
                  <a:srgbClr val="CC0099"/>
                </a:solidFill>
              </a:rPr>
              <a:t>f.</a:t>
            </a:r>
            <a:r>
              <a:rPr lang="fr-FR" altLang="fr-FR" sz="1800" b="1"/>
              <a:t>)</a:t>
            </a:r>
          </a:p>
          <a:p>
            <a:pPr eaLnBrk="1" hangingPunct="1"/>
            <a:endParaRPr lang="fr-FR" altLang="fr-FR" sz="1800" b="1" i="1"/>
          </a:p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*</a:t>
            </a:r>
            <a:r>
              <a:rPr lang="fr-FR" altLang="fr-FR" b="1"/>
              <a:t> </a:t>
            </a:r>
            <a:r>
              <a:rPr lang="fr-FR" altLang="fr-FR" b="1">
                <a:solidFill>
                  <a:srgbClr val="FF0000"/>
                </a:solidFill>
              </a:rPr>
              <a:t>Les taxons </a:t>
            </a:r>
            <a:r>
              <a:rPr lang="fr-FR" altLang="fr-FR" b="1" u="sng">
                <a:solidFill>
                  <a:srgbClr val="FF0000"/>
                </a:solidFill>
              </a:rPr>
              <a:t>au rang du genre et au-dessus</a:t>
            </a:r>
            <a:r>
              <a:rPr lang="fr-FR" altLang="fr-FR" b="1">
                <a:solidFill>
                  <a:srgbClr val="FF0000"/>
                </a:solidFill>
              </a:rPr>
              <a:t> ont un </a:t>
            </a:r>
            <a:r>
              <a:rPr lang="fr-FR" altLang="fr-FR" b="1" u="sng">
                <a:solidFill>
                  <a:srgbClr val="FF0000"/>
                </a:solidFill>
              </a:rPr>
              <a:t>nom simple</a:t>
            </a:r>
            <a:r>
              <a:rPr lang="fr-FR" altLang="fr-FR" b="1"/>
              <a:t> formé d’un seul mot</a:t>
            </a:r>
          </a:p>
          <a:p>
            <a:pPr eaLnBrk="1" hangingPunct="1"/>
            <a:r>
              <a:rPr lang="fr-FR" altLang="fr-FR" b="1"/>
              <a:t> Exp. </a:t>
            </a:r>
            <a:r>
              <a:rPr lang="fr-FR" altLang="fr-FR" sz="1800" b="1"/>
              <a:t>classe: </a:t>
            </a:r>
            <a:r>
              <a:rPr lang="fr-FR" altLang="fr-FR" sz="1800" b="1" i="1"/>
              <a:t>Angiospermopsida; O. Fabales</a:t>
            </a:r>
            <a:r>
              <a:rPr lang="fr-FR" altLang="fr-FR" sz="1800" b="1"/>
              <a:t>; fm. </a:t>
            </a:r>
            <a:r>
              <a:rPr lang="fr-FR" altLang="fr-FR" sz="1800" b="1" i="1"/>
              <a:t>Asteraceae; </a:t>
            </a:r>
            <a:r>
              <a:rPr lang="fr-FR" altLang="fr-FR" sz="1800" b="1"/>
              <a:t>g.</a:t>
            </a:r>
            <a:r>
              <a:rPr lang="fr-FR" altLang="fr-FR" sz="1800" b="1" i="1"/>
              <a:t> Argania</a:t>
            </a:r>
          </a:p>
          <a:p>
            <a:pPr eaLnBrk="1" hangingPunct="1"/>
            <a:endParaRPr lang="fr-FR" altLang="fr-FR" b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*</a:t>
            </a:r>
            <a:r>
              <a:rPr lang="fr-FR" altLang="fr-FR" b="1"/>
              <a:t> </a:t>
            </a:r>
            <a:r>
              <a:rPr lang="fr-FR" altLang="fr-FR" b="1">
                <a:solidFill>
                  <a:srgbClr val="FF0000"/>
                </a:solidFill>
              </a:rPr>
              <a:t>Les taxons aux </a:t>
            </a:r>
            <a:r>
              <a:rPr lang="fr-FR" altLang="fr-FR" b="1" u="sng">
                <a:solidFill>
                  <a:srgbClr val="FF0000"/>
                </a:solidFill>
              </a:rPr>
              <a:t>rangs supragénériques ont des terminaisons spéciales</a:t>
            </a:r>
            <a:r>
              <a:rPr lang="fr-FR" altLang="fr-FR" b="1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fr-FR" altLang="fr-FR" b="1"/>
              <a:t>Exp.</a:t>
            </a:r>
            <a:r>
              <a:rPr lang="fr-FR" altLang="fr-FR"/>
              <a:t> </a:t>
            </a:r>
            <a:r>
              <a:rPr lang="fr-FR" altLang="fr-FR" b="1"/>
              <a:t>ail: Vivant, R. </a:t>
            </a:r>
            <a:r>
              <a:rPr lang="fr-FR" altLang="fr-FR" b="1" i="1"/>
              <a:t>Plant</a:t>
            </a:r>
            <a:r>
              <a:rPr lang="fr-FR" altLang="fr-FR" b="1" i="1" u="sng"/>
              <a:t>ae</a:t>
            </a:r>
            <a:r>
              <a:rPr lang="fr-FR" altLang="fr-FR" b="1" i="1"/>
              <a:t>, </a:t>
            </a:r>
            <a:r>
              <a:rPr lang="fr-FR" altLang="fr-FR" b="1"/>
              <a:t>Emb</a:t>
            </a:r>
            <a:r>
              <a:rPr lang="fr-FR" altLang="fr-FR" b="1" i="1"/>
              <a:t>. Embryo</a:t>
            </a:r>
            <a:r>
              <a:rPr lang="fr-FR" altLang="fr-FR" b="1" i="1" u="sng"/>
              <a:t>phytes</a:t>
            </a:r>
            <a:r>
              <a:rPr lang="fr-FR" altLang="fr-FR" b="1" i="1"/>
              <a:t>, </a:t>
            </a:r>
            <a:r>
              <a:rPr lang="fr-FR" altLang="fr-FR" b="1"/>
              <a:t>Cl. </a:t>
            </a:r>
            <a:r>
              <a:rPr lang="fr-FR" altLang="fr-FR" b="1" i="1"/>
              <a:t>Angiosperm</a:t>
            </a:r>
            <a:r>
              <a:rPr lang="fr-FR" altLang="fr-FR" b="1" i="1" u="sng"/>
              <a:t>opsida</a:t>
            </a:r>
            <a:r>
              <a:rPr lang="fr-FR" altLang="fr-FR" b="1" i="1"/>
              <a:t>,  </a:t>
            </a:r>
            <a:r>
              <a:rPr lang="fr-FR" altLang="fr-FR" b="1"/>
              <a:t>O.</a:t>
            </a:r>
            <a:r>
              <a:rPr lang="fr-FR" altLang="fr-FR" b="1" i="1"/>
              <a:t> Lili</a:t>
            </a:r>
            <a:r>
              <a:rPr lang="fr-FR" altLang="fr-FR" b="1" i="1" u="sng"/>
              <a:t>ales</a:t>
            </a:r>
            <a:r>
              <a:rPr lang="fr-FR" altLang="fr-FR" b="1" i="1"/>
              <a:t>, </a:t>
            </a:r>
            <a:r>
              <a:rPr lang="fr-FR" altLang="fr-FR" b="1"/>
              <a:t>Fam. </a:t>
            </a:r>
            <a:r>
              <a:rPr lang="fr-FR" altLang="fr-FR" b="1" i="1"/>
              <a:t>Lili</a:t>
            </a:r>
            <a:r>
              <a:rPr lang="fr-FR" altLang="fr-FR" b="1" i="1" u="sng"/>
              <a:t>aceae</a:t>
            </a:r>
            <a:r>
              <a:rPr lang="fr-FR" altLang="fr-FR" b="1" i="1"/>
              <a:t> </a:t>
            </a:r>
            <a:r>
              <a:rPr lang="fr-FR" altLang="fr-FR" b="1"/>
              <a:t>s. l. ou </a:t>
            </a:r>
            <a:r>
              <a:rPr lang="fr-FR" altLang="fr-FR" b="1" i="1"/>
              <a:t>Alli</a:t>
            </a:r>
            <a:r>
              <a:rPr lang="fr-FR" altLang="fr-FR" b="1" i="1" u="sng"/>
              <a:t>aceae</a:t>
            </a:r>
            <a:endParaRPr lang="fr-FR" altLang="fr-FR"/>
          </a:p>
        </p:txBody>
      </p:sp>
      <p:pic>
        <p:nvPicPr>
          <p:cNvPr id="2560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82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2" x="7785100" y="6775450"/>
          <p14:tracePt t="2289" x="7804150" y="6715125"/>
          <p14:tracePt t="2297" x="7820025" y="6654800"/>
          <p14:tracePt t="2305" x="7839075" y="6584950"/>
          <p14:tracePt t="2321" x="7886700" y="6362700"/>
          <p14:tracePt t="2338" x="7886700" y="5924550"/>
          <p14:tracePt t="2371" x="7734300" y="5111750"/>
          <p14:tracePt t="2405" x="7273925" y="4117975"/>
          <p14:tracePt t="2425" x="7007225" y="3698875"/>
          <p14:tracePt t="2440" x="6800850" y="3451225"/>
          <p14:tracePt t="2455" x="6610350" y="3238500"/>
          <p14:tracePt t="2902" x="6562725" y="3133725"/>
          <p14:tracePt t="2909" x="6492875" y="3022600"/>
          <p14:tracePt t="2921" x="6403975" y="2901950"/>
          <p14:tracePt t="2939" x="5988050" y="2406650"/>
          <p14:tracePt t="2955" x="5695950" y="2098675"/>
          <p14:tracePt t="2973" x="5235575" y="1663700"/>
          <p14:tracePt t="3007" x="4854575" y="1304925"/>
          <p14:tracePt t="3040" x="4397375" y="981075"/>
          <p14:tracePt t="3056" x="4219575" y="908050"/>
          <p14:tracePt t="3072" x="4089400" y="873125"/>
          <p14:tracePt t="3088" x="3898900" y="838200"/>
          <p14:tracePt t="3104" x="3790950" y="822325"/>
          <p14:tracePt t="3122" x="3708400" y="812800"/>
          <p14:tracePt t="3138" x="3629025" y="812800"/>
          <p14:tracePt t="3155" x="3568700" y="800100"/>
          <p14:tracePt t="3171" x="3482975" y="777875"/>
          <p14:tracePt t="3188" x="3330575" y="768350"/>
          <p14:tracePt t="3204" x="3248025" y="768350"/>
          <p14:tracePt t="3221" x="3165475" y="768350"/>
          <p14:tracePt t="3238" x="3092450" y="768350"/>
          <p14:tracePt t="3254" x="3063875" y="768350"/>
          <p14:tracePt t="3271" x="3041650" y="762000"/>
          <p14:tracePt t="3288" x="3000375" y="742950"/>
          <p14:tracePt t="3304" x="2952750" y="711200"/>
          <p14:tracePt t="3321" x="2921000" y="692150"/>
          <p14:tracePt t="3338" x="2879725" y="673100"/>
          <p14:tracePt t="3355" x="2857500" y="666750"/>
          <p14:tracePt t="3371" x="2841625" y="666750"/>
          <p14:tracePt t="3389" x="2835275" y="666750"/>
          <p14:tracePt t="4188" x="2851150" y="657225"/>
          <p14:tracePt t="4195" x="2870200" y="644525"/>
          <p14:tracePt t="4205" x="2895600" y="628650"/>
          <p14:tracePt t="4222" x="2933700" y="587375"/>
          <p14:tracePt t="4238" x="2943225" y="577850"/>
          <p14:tracePt t="4255" x="2959100" y="565150"/>
          <p14:tracePt t="4272" x="2974975" y="561975"/>
          <p14:tracePt t="4304" x="2978150" y="561975"/>
          <p14:tracePt t="4338" x="2994025" y="561975"/>
          <p14:tracePt t="4355" x="3009900" y="561975"/>
          <p14:tracePt t="4372" x="3022600" y="561975"/>
          <p14:tracePt t="4388" x="3032125" y="561975"/>
          <p14:tracePt t="4405" x="3041650" y="561975"/>
          <p14:tracePt t="4421" x="3063875" y="561975"/>
          <p14:tracePt t="4437" x="3082925" y="561975"/>
          <p14:tracePt t="4455" x="3114675" y="561975"/>
          <p14:tracePt t="4471" x="3146425" y="561975"/>
          <p14:tracePt t="4488" x="3175000" y="561975"/>
          <p14:tracePt t="4504" x="3197225" y="561975"/>
          <p14:tracePt t="4521" x="3216275" y="561975"/>
          <p14:tracePt t="4538" x="3232150" y="561975"/>
          <p14:tracePt t="4555" x="3257550" y="549275"/>
          <p14:tracePt t="4571" x="3311525" y="530225"/>
          <p14:tracePt t="4588" x="3378200" y="501650"/>
          <p14:tracePt t="4604" x="3463925" y="479425"/>
          <p14:tracePt t="4621" x="3546475" y="457200"/>
          <p14:tracePt t="4637" x="3590925" y="444500"/>
          <p14:tracePt t="4654" x="3619500" y="444500"/>
          <p14:tracePt t="4671" x="3641725" y="444500"/>
          <p14:tracePt t="4688" x="3651250" y="444500"/>
          <p14:tracePt t="4704" x="3660775" y="444500"/>
          <p14:tracePt t="4721" x="3679825" y="450850"/>
          <p14:tracePt t="4738" x="3689350" y="460375"/>
          <p14:tracePt t="4755" x="3702050" y="476250"/>
          <p14:tracePt t="4772" x="3702050" y="492125"/>
          <p14:tracePt t="4788" x="3702050" y="501650"/>
          <p14:tracePt t="4805" x="3702050" y="511175"/>
          <p14:tracePt t="4821" x="3702050" y="530225"/>
          <p14:tracePt t="4838" x="3702050" y="539750"/>
          <p14:tracePt t="4854" x="3702050" y="552450"/>
          <p14:tracePt t="4871" x="3702050" y="561975"/>
          <p14:tracePt t="4905" x="3702050" y="565150"/>
          <p14:tracePt t="4993" x="3702050" y="574675"/>
          <p14:tracePt t="5293" x="3698875" y="574675"/>
          <p14:tracePt t="5321" x="3695700" y="574675"/>
          <p14:tracePt t="5342" x="3683000" y="574675"/>
          <p14:tracePt t="5392" x="3692525" y="574675"/>
          <p14:tracePt t="5398" x="3705225" y="568325"/>
          <p14:tracePt t="5421" x="3860800" y="542925"/>
          <p14:tracePt t="5455" x="4117975" y="508000"/>
          <p14:tracePt t="5458" x="4210050" y="498475"/>
          <p14:tracePt t="5472" x="4359275" y="482600"/>
          <p14:tracePt t="5488" x="4543425" y="482600"/>
          <p14:tracePt t="5504" x="4759325" y="482600"/>
          <p14:tracePt t="5521" x="5057775" y="508000"/>
          <p14:tracePt t="5537" x="5283200" y="527050"/>
          <p14:tracePt t="5554" x="5480050" y="533400"/>
          <p14:tracePt t="5571" x="5788025" y="552450"/>
          <p14:tracePt t="5587" x="5927725" y="571500"/>
          <p14:tracePt t="5604" x="6064250" y="571500"/>
          <p14:tracePt t="5621" x="6226175" y="571500"/>
          <p14:tracePt t="5638" x="6286500" y="571500"/>
          <p14:tracePt t="5654" x="6330950" y="571500"/>
          <p14:tracePt t="5671" x="6410325" y="555625"/>
          <p14:tracePt t="5687" x="6454775" y="549275"/>
          <p14:tracePt t="5704" x="6508750" y="542925"/>
          <p14:tracePt t="5722" x="6569075" y="542925"/>
          <p14:tracePt t="5738" x="6597650" y="542925"/>
          <p14:tracePt t="5754" x="6607175" y="542925"/>
          <p14:tracePt t="5771" x="6623050" y="536575"/>
          <p14:tracePt t="5788" x="6632575" y="530225"/>
          <p14:tracePt t="5804" x="6648450" y="527050"/>
          <p14:tracePt t="5821" x="6654800" y="517525"/>
          <p14:tracePt t="5838" x="6664325" y="504825"/>
          <p14:tracePt t="6035" x="6648450" y="504825"/>
          <p14:tracePt t="6041" x="6632575" y="504825"/>
          <p14:tracePt t="6054" x="6619875" y="504825"/>
          <p14:tracePt t="6070" x="6581775" y="504825"/>
          <p14:tracePt t="6087" x="6550025" y="504825"/>
          <p14:tracePt t="6104" x="6527800" y="504825"/>
          <p14:tracePt t="6121" x="6480175" y="504825"/>
          <p14:tracePt t="6138" x="6413500" y="504825"/>
          <p14:tracePt t="6156" x="6267450" y="536575"/>
          <p14:tracePt t="6171" x="6149975" y="552450"/>
          <p14:tracePt t="6188" x="6010275" y="561975"/>
          <p14:tracePt t="6204" x="5892800" y="577850"/>
          <p14:tracePt t="6221" x="5762625" y="587375"/>
          <p14:tracePt t="6237" x="5667375" y="593725"/>
          <p14:tracePt t="6256" x="5483225" y="593725"/>
          <p14:tracePt t="6272" x="5356225" y="593725"/>
          <p14:tracePt t="6288" x="5251450" y="593725"/>
          <p14:tracePt t="6305" x="5146675" y="593725"/>
          <p14:tracePt t="6320" x="5086350" y="593725"/>
          <p14:tracePt t="6338" x="5041900" y="593725"/>
          <p14:tracePt t="6355" x="4962525" y="593725"/>
          <p14:tracePt t="6371" x="4870450" y="587375"/>
          <p14:tracePt t="6388" x="4721225" y="571500"/>
          <p14:tracePt t="6405" x="4521200" y="546100"/>
          <p14:tracePt t="6421" x="4381500" y="536575"/>
          <p14:tracePt t="6439" x="4289425" y="536575"/>
          <p14:tracePt t="6455" x="4159250" y="520700"/>
          <p14:tracePt t="6471" x="4073525" y="504825"/>
          <p14:tracePt t="6487" x="3956050" y="488950"/>
          <p14:tracePt t="6505" x="3736975" y="479425"/>
          <p14:tracePt t="6520" x="3609975" y="485775"/>
          <p14:tracePt t="6538" x="3470275" y="501650"/>
          <p14:tracePt t="6555" x="3343275" y="533400"/>
          <p14:tracePt t="6571" x="3279775" y="546100"/>
          <p14:tracePt t="6588" x="3235325" y="558800"/>
          <p14:tracePt t="6605" x="3171825" y="558800"/>
          <p14:tracePt t="6621" x="3162300" y="558800"/>
          <p14:tracePt t="6948" x="3124200" y="581025"/>
          <p14:tracePt t="6955" x="3076575" y="596900"/>
          <p14:tracePt t="6971" x="2994025" y="647700"/>
          <p14:tracePt t="6987" x="2927350" y="676275"/>
          <p14:tracePt t="7005" x="2835275" y="711200"/>
          <p14:tracePt t="7038" x="2559050" y="720725"/>
          <p14:tracePt t="7071" x="2076450" y="749300"/>
          <p14:tracePt t="7089" x="1946275" y="784225"/>
          <p14:tracePt t="7105" x="1838325" y="844550"/>
          <p14:tracePt t="7121" x="1800225" y="879475"/>
          <p14:tracePt t="7138" x="1768475" y="889000"/>
          <p14:tracePt t="7155" x="1698625" y="908050"/>
          <p14:tracePt t="7171" x="1625600" y="908050"/>
          <p14:tracePt t="7188" x="1555750" y="908050"/>
          <p14:tracePt t="7204" x="1457325" y="923925"/>
          <p14:tracePt t="7220" x="1409700" y="942975"/>
          <p14:tracePt t="7238" x="1377950" y="955675"/>
          <p14:tracePt t="7255" x="1358900" y="968375"/>
          <p14:tracePt t="7271" x="1336675" y="968375"/>
          <p14:tracePt t="7288" x="1314450" y="968375"/>
          <p14:tracePt t="7304" x="1260475" y="968375"/>
          <p14:tracePt t="7320" x="1216025" y="968375"/>
          <p14:tracePt t="7337" x="1187450" y="968375"/>
          <p14:tracePt t="7354" x="1130300" y="968375"/>
          <p14:tracePt t="7371" x="1095375" y="968375"/>
          <p14:tracePt t="7388" x="1050925" y="968375"/>
          <p14:tracePt t="7404" x="955675" y="968375"/>
          <p14:tracePt t="7421" x="876300" y="968375"/>
          <p14:tracePt t="7438" x="781050" y="962025"/>
          <p14:tracePt t="7454" x="647700" y="946150"/>
          <p14:tracePt t="7470" x="574675" y="939800"/>
          <p14:tracePt t="7488" x="546100" y="939800"/>
          <p14:tracePt t="7490" x="536575" y="933450"/>
          <p14:tracePt t="7504" x="504825" y="933450"/>
          <p14:tracePt t="7521" x="495300" y="933450"/>
          <p14:tracePt t="7538" x="485775" y="933450"/>
          <p14:tracePt t="7554" x="454025" y="933450"/>
          <p14:tracePt t="7571" x="431800" y="933450"/>
          <p14:tracePt t="7587" x="409575" y="933450"/>
          <p14:tracePt t="7604" x="393700" y="933450"/>
          <p14:tracePt t="7621" x="384175" y="933450"/>
          <p14:tracePt t="7637" x="381000" y="923925"/>
          <p14:tracePt t="7754" x="381000" y="917575"/>
          <p14:tracePt t="7768" x="381000" y="911225"/>
          <p14:tracePt t="9918" x="393700" y="908050"/>
          <p14:tracePt t="9924" x="412750" y="901700"/>
          <p14:tracePt t="9937" x="463550" y="889000"/>
          <p14:tracePt t="9953" x="549275" y="873125"/>
          <p14:tracePt t="9970" x="644525" y="863600"/>
          <p14:tracePt t="9987" x="771525" y="863600"/>
          <p14:tracePt t="10020" x="946150" y="863600"/>
          <p14:tracePt t="10054" x="1114425" y="822325"/>
          <p14:tracePt t="10058" x="1133475" y="815975"/>
          <p14:tracePt t="10071" x="1152525" y="809625"/>
          <p14:tracePt t="10088" x="1216025" y="790575"/>
          <p14:tracePt t="10104" x="1254125" y="771525"/>
          <p14:tracePt t="10121" x="1292225" y="758825"/>
          <p14:tracePt t="10138" x="1333500" y="758825"/>
          <p14:tracePt t="10154" x="1362075" y="758825"/>
          <p14:tracePt t="10171" x="1377950" y="758825"/>
          <p14:tracePt t="10188" x="1390650" y="758825"/>
          <p14:tracePt t="10205" x="1403350" y="758825"/>
          <p14:tracePt t="10221" x="1412875" y="758825"/>
          <p14:tracePt t="10237" x="1425575" y="758825"/>
          <p14:tracePt t="10253" x="1435100" y="758825"/>
          <p14:tracePt t="10270" x="1466850" y="765175"/>
          <p14:tracePt t="10288" x="1501775" y="790575"/>
          <p14:tracePt t="10304" x="1530350" y="803275"/>
          <p14:tracePt t="10320" x="1549400" y="806450"/>
          <p14:tracePt t="10338" x="1562100" y="806450"/>
          <p14:tracePt t="10354" x="1571625" y="806450"/>
          <p14:tracePt t="10370" x="1587500" y="806450"/>
          <p14:tracePt t="10387" x="1603375" y="806450"/>
          <p14:tracePt t="10404" x="1606550" y="806450"/>
          <p14:tracePt t="10421" x="1612900" y="812800"/>
          <p14:tracePt t="10437" x="1616075" y="812800"/>
          <p14:tracePt t="11371" x="1622425" y="812800"/>
          <p14:tracePt t="11393" x="1625600" y="812800"/>
          <p14:tracePt t="11400" x="1631950" y="812800"/>
          <p14:tracePt t="11408" x="1638300" y="812800"/>
          <p14:tracePt t="11421" x="1647825" y="812800"/>
          <p14:tracePt t="11454" x="1670050" y="812800"/>
          <p14:tracePt t="11487" x="1695450" y="812800"/>
          <p14:tracePt t="11503" x="1711325" y="812800"/>
          <p14:tracePt t="11520" x="1727200" y="812800"/>
          <p14:tracePt t="11537" x="1746250" y="812800"/>
          <p14:tracePt t="11554" x="1784350" y="812800"/>
          <p14:tracePt t="11571" x="1870075" y="825500"/>
          <p14:tracePt t="11588" x="1958975" y="850900"/>
          <p14:tracePt t="11604" x="2054225" y="866775"/>
          <p14:tracePt t="11620" x="2286000" y="901700"/>
          <p14:tracePt t="11637" x="2473325" y="939800"/>
          <p14:tracePt t="11654" x="2679700" y="977900"/>
          <p14:tracePt t="11671" x="2971800" y="1044575"/>
          <p14:tracePt t="11687" x="3121025" y="1054100"/>
          <p14:tracePt t="11704" x="3225800" y="1054100"/>
          <p14:tracePt t="11721" x="3321050" y="1054100"/>
          <p14:tracePt t="11737" x="3359150" y="1044575"/>
          <p14:tracePt t="11754" x="3390900" y="1038225"/>
          <p14:tracePt t="11770" x="3425825" y="1025525"/>
          <p14:tracePt t="11786" x="3454400" y="1012825"/>
          <p14:tracePt t="11804" x="3476625" y="1012825"/>
          <p14:tracePt t="11821" x="3517900" y="1012825"/>
          <p14:tracePt t="11837" x="3527425" y="1006475"/>
          <p14:tracePt t="11854" x="3536950" y="1006475"/>
          <p14:tracePt t="11871" x="3546475" y="1006475"/>
          <p14:tracePt t="11936" x="3552825" y="1006475"/>
          <p14:tracePt t="11957" x="3556000" y="1006475"/>
          <p14:tracePt t="11964" x="3562350" y="1006475"/>
          <p14:tracePt t="12007" x="3565525" y="1003300"/>
          <p14:tracePt t="12013" x="3571875" y="1003300"/>
          <p14:tracePt t="12072" x="3575050" y="1003300"/>
          <p14:tracePt t="12101" x="3581400" y="1003300"/>
          <p14:tracePt t="12108" x="3584575" y="1003300"/>
          <p14:tracePt t="13248" x="3632200" y="1003300"/>
          <p14:tracePt t="13255" x="3698875" y="1003300"/>
          <p14:tracePt t="13270" x="3825875" y="1003300"/>
          <p14:tracePt t="13287" x="3943350" y="1003300"/>
          <p14:tracePt t="13304" x="4114800" y="1003300"/>
          <p14:tracePt t="13320" x="4219575" y="1003300"/>
          <p14:tracePt t="13337" x="4324350" y="1003300"/>
          <p14:tracePt t="13370" x="4600575" y="993775"/>
          <p14:tracePt t="13404" x="4813300" y="993775"/>
          <p14:tracePt t="13420" x="4883150" y="993775"/>
          <p14:tracePt t="13436" x="4943475" y="993775"/>
          <p14:tracePt t="13454" x="5013325" y="981075"/>
          <p14:tracePt t="13471" x="5051425" y="968375"/>
          <p14:tracePt t="13487" x="5083175" y="955675"/>
          <p14:tracePt t="13504" x="5130800" y="933450"/>
          <p14:tracePt t="13521" x="5156200" y="927100"/>
          <p14:tracePt t="13537" x="5172075" y="927100"/>
          <p14:tracePt t="13553" x="5191125" y="927100"/>
          <p14:tracePt t="13587" x="5194300" y="927100"/>
          <p14:tracePt t="13605" x="5200650" y="927100"/>
          <p14:tracePt t="13620" x="5210175" y="920750"/>
          <p14:tracePt t="13637" x="5219700" y="911225"/>
          <p14:tracePt t="13654" x="5235575" y="901700"/>
          <p14:tracePt t="13890" x="5235575" y="895350"/>
          <p14:tracePt t="13954" x="5241925" y="895350"/>
          <p14:tracePt t="14654" x="5264150" y="892175"/>
          <p14:tracePt t="14660" x="5311775" y="882650"/>
          <p14:tracePt t="14670" x="5349875" y="876300"/>
          <p14:tracePt t="14686" x="5432425" y="860425"/>
          <p14:tracePt t="14703" x="5600700" y="835025"/>
          <p14:tracePt t="14720" x="5683250" y="835025"/>
          <p14:tracePt t="14754" x="5870575" y="835025"/>
          <p14:tracePt t="14787" x="6000750" y="847725"/>
          <p14:tracePt t="14803" x="6070600" y="847725"/>
          <p14:tracePt t="14820" x="6105525" y="847725"/>
          <p14:tracePt t="14837" x="6149975" y="847725"/>
          <p14:tracePt t="14853" x="6213475" y="847725"/>
          <p14:tracePt t="14871" x="6257925" y="847725"/>
          <p14:tracePt t="14888" x="6292850" y="847725"/>
          <p14:tracePt t="14904" x="6350000" y="847725"/>
          <p14:tracePt t="14920" x="6378575" y="847725"/>
          <p14:tracePt t="14937" x="6400800" y="847725"/>
          <p14:tracePt t="14954" x="6432550" y="847725"/>
          <p14:tracePt t="14971" x="6445250" y="847725"/>
          <p14:tracePt t="14988" x="6457950" y="847725"/>
          <p14:tracePt t="15045" x="6464300" y="850900"/>
          <p14:tracePt t="15081" x="6467475" y="850900"/>
          <p14:tracePt t="15797" x="6489700" y="847725"/>
          <p14:tracePt t="15803" x="6508750" y="841375"/>
          <p14:tracePt t="15820" x="6556375" y="828675"/>
          <p14:tracePt t="15837" x="6626225" y="809625"/>
          <p14:tracePt t="15853" x="6689725" y="803275"/>
          <p14:tracePt t="15870" x="6740525" y="803275"/>
          <p14:tracePt t="15887" x="6810375" y="803275"/>
          <p14:tracePt t="15920" x="6908800" y="790575"/>
          <p14:tracePt t="15954" x="7092950" y="752475"/>
          <p14:tracePt t="15970" x="7153275" y="746125"/>
          <p14:tracePt t="15987" x="7207250" y="746125"/>
          <p14:tracePt t="16003" x="7229475" y="746125"/>
          <p14:tracePt t="16020" x="7261225" y="746125"/>
          <p14:tracePt t="16037" x="7299325" y="749300"/>
          <p14:tracePt t="16053" x="7343775" y="755650"/>
          <p14:tracePt t="16070" x="7388225" y="762000"/>
          <p14:tracePt t="16087" x="7451725" y="762000"/>
          <p14:tracePt t="16103" x="7489825" y="762000"/>
          <p14:tracePt t="16120" x="7518400" y="762000"/>
          <p14:tracePt t="16123" x="7527925" y="762000"/>
          <p14:tracePt t="16137" x="7543800" y="762000"/>
          <p14:tracePt t="16154" x="7553325" y="762000"/>
          <p14:tracePt t="16170" x="7575550" y="762000"/>
          <p14:tracePt t="16187" x="7607300" y="762000"/>
          <p14:tracePt t="16203" x="7629525" y="762000"/>
          <p14:tracePt t="16220" x="7651750" y="762000"/>
          <p14:tracePt t="16237" x="7686675" y="762000"/>
          <p14:tracePt t="16253" x="7702550" y="762000"/>
          <p14:tracePt t="16270" x="7718425" y="762000"/>
          <p14:tracePt t="16287" x="7737475" y="768350"/>
          <p14:tracePt t="16303" x="7747000" y="771525"/>
          <p14:tracePt t="16320" x="7753350" y="771525"/>
          <p14:tracePt t="16337" x="7756525" y="771525"/>
          <p14:tracePt t="16416" x="7762875" y="771525"/>
          <p14:tracePt t="16881" x="7645400" y="771525"/>
          <p14:tracePt t="16887" x="7429500" y="762000"/>
          <p14:tracePt t="16904" x="7045325" y="739775"/>
          <p14:tracePt t="16920" x="6692900" y="739775"/>
          <p14:tracePt t="16937" x="6315075" y="755650"/>
          <p14:tracePt t="16953" x="6086475" y="774700"/>
          <p14:tracePt t="16970" x="5807075" y="774700"/>
          <p14:tracePt t="17004" x="5083175" y="774700"/>
          <p14:tracePt t="17038" x="4384675" y="822325"/>
          <p14:tracePt t="17055" x="4165600" y="869950"/>
          <p14:tracePt t="17071" x="3940175" y="933450"/>
          <p14:tracePt t="17087" x="3819525" y="984250"/>
          <p14:tracePt t="17103" x="3708400" y="1019175"/>
          <p14:tracePt t="17120" x="3619500" y="1060450"/>
          <p14:tracePt t="17137" x="3473450" y="1092200"/>
          <p14:tracePt t="17154" x="3355975" y="1117600"/>
          <p14:tracePt t="17171" x="3248025" y="1133475"/>
          <p14:tracePt t="17186" x="3130550" y="1133475"/>
          <p14:tracePt t="17203" x="3038475" y="1133475"/>
          <p14:tracePt t="17220" x="2968625" y="1133475"/>
          <p14:tracePt t="17236" x="2860675" y="1133475"/>
          <p14:tracePt t="17253" x="2800350" y="1133475"/>
          <p14:tracePt t="17272" x="2714625" y="1130300"/>
          <p14:tracePt t="17287" x="2644775" y="1130300"/>
          <p14:tracePt t="17304" x="2562225" y="1120775"/>
          <p14:tracePt t="17321" x="2441575" y="1108075"/>
          <p14:tracePt t="17336" x="2378075" y="1098550"/>
          <p14:tracePt t="17353" x="2317750" y="1092200"/>
          <p14:tracePt t="17370" x="2232025" y="1079500"/>
          <p14:tracePt t="17386" x="2114550" y="1079500"/>
          <p14:tracePt t="17403" x="2022475" y="1079500"/>
          <p14:tracePt t="17419" x="1968500" y="1082675"/>
          <p14:tracePt t="17436" x="1889125" y="1101725"/>
          <p14:tracePt t="17453" x="1851025" y="1120775"/>
          <p14:tracePt t="17470" x="1822450" y="1133475"/>
          <p14:tracePt t="17714" x="1758950" y="1111250"/>
          <p14:tracePt t="17725" x="1663700" y="1092200"/>
          <p14:tracePt t="17736" x="1479550" y="1073150"/>
          <p14:tracePt t="17753" x="1320800" y="1079500"/>
          <p14:tracePt t="17769" x="1165225" y="1117600"/>
          <p14:tracePt t="17786" x="984250" y="1193800"/>
          <p14:tracePt t="17803" x="904875" y="1235075"/>
          <p14:tracePt t="17820" x="831850" y="1260475"/>
          <p14:tracePt t="17836" x="800100" y="1273175"/>
          <p14:tracePt t="17853" x="784225" y="1292225"/>
          <p14:tracePt t="17869" x="771525" y="1292225"/>
          <p14:tracePt t="17886" x="758825" y="1292225"/>
          <p14:tracePt t="17903" x="742950" y="1292225"/>
          <p14:tracePt t="17921" x="727075" y="1292225"/>
          <p14:tracePt t="17937" x="717550" y="1292225"/>
          <p14:tracePt t="17970" x="714375" y="1292225"/>
          <p14:tracePt t="18079" x="720725" y="1292225"/>
          <p14:tracePt t="18087" x="723900" y="1292225"/>
          <p14:tracePt t="18104" x="739775" y="1289050"/>
          <p14:tracePt t="18120" x="796925" y="1263650"/>
          <p14:tracePt t="18136" x="850900" y="1250950"/>
          <p14:tracePt t="18153" x="914400" y="1228725"/>
          <p14:tracePt t="18170" x="1019175" y="1190625"/>
          <p14:tracePt t="18187" x="1104900" y="1174750"/>
          <p14:tracePt t="18204" x="1168400" y="1168400"/>
          <p14:tracePt t="18221" x="1231900" y="1168400"/>
          <p14:tracePt t="18237" x="1260475" y="1168400"/>
          <p14:tracePt t="18254" x="1276350" y="1168400"/>
          <p14:tracePt t="18270" x="1289050" y="1162050"/>
          <p14:tracePt t="18286" x="1304925" y="1152525"/>
          <p14:tracePt t="18303" x="1320800" y="1152525"/>
          <p14:tracePt t="18320" x="1336675" y="1152525"/>
          <p14:tracePt t="18336" x="1352550" y="1152525"/>
          <p14:tracePt t="18353" x="1362075" y="1152525"/>
          <p14:tracePt t="18370" x="1365250" y="1152525"/>
          <p14:tracePt t="18407" x="1371600" y="1152525"/>
          <p14:tracePt t="18420" x="1381125" y="1152525"/>
          <p14:tracePt t="18436" x="1390650" y="1152525"/>
          <p14:tracePt t="18453" x="1406525" y="1152525"/>
          <p14:tracePt t="18470" x="1419225" y="1152525"/>
          <p14:tracePt t="18486" x="1428750" y="1152525"/>
          <p14:tracePt t="18503" x="1438275" y="1152525"/>
          <p14:tracePt t="18520" x="1460500" y="1152525"/>
          <p14:tracePt t="18536" x="1470025" y="1152525"/>
          <p14:tracePt t="18553" x="1479550" y="1152525"/>
          <p14:tracePt t="18592" x="1482725" y="1152525"/>
          <p14:tracePt t="19897" x="1470025" y="1168400"/>
          <p14:tracePt t="19904" x="1450975" y="1181100"/>
          <p14:tracePt t="19919" x="1419225" y="1212850"/>
          <p14:tracePt t="19936" x="1393825" y="1235075"/>
          <p14:tracePt t="19953" x="1362075" y="1260475"/>
          <p14:tracePt t="19970" x="1317625" y="1304925"/>
          <p14:tracePt t="19987" x="1270000" y="1339850"/>
          <p14:tracePt t="20019" x="1165225" y="1409700"/>
          <p14:tracePt t="20054" x="1098550" y="1473200"/>
          <p14:tracePt t="20070" x="1089025" y="1482725"/>
          <p14:tracePt t="20086" x="1079500" y="1492250"/>
          <p14:tracePt t="20104" x="1063625" y="1508125"/>
          <p14:tracePt t="20120" x="1047750" y="1511300"/>
          <p14:tracePt t="20136" x="1038225" y="1511300"/>
          <p14:tracePt t="20153" x="1028700" y="1527175"/>
          <p14:tracePt t="20169" x="1019175" y="1533525"/>
          <p14:tracePt t="20186" x="1012825" y="1536700"/>
          <p14:tracePt t="20533" x="1047750" y="1536700"/>
          <p14:tracePt t="20542" x="1085850" y="1536700"/>
          <p14:tracePt t="20553" x="1181100" y="1552575"/>
          <p14:tracePt t="20570" x="1289050" y="1577975"/>
          <p14:tracePt t="20587" x="1397000" y="1603375"/>
          <p14:tracePt t="20603" x="1543050" y="1635125"/>
          <p14:tracePt t="20619" x="1606550" y="1644650"/>
          <p14:tracePt t="20636" x="1651000" y="1644650"/>
          <p14:tracePt t="20654" x="1704975" y="1644650"/>
          <p14:tracePt t="20670" x="1739900" y="1644650"/>
          <p14:tracePt t="20687" x="1778000" y="1644650"/>
          <p14:tracePt t="20703" x="1831975" y="1644650"/>
          <p14:tracePt t="20719" x="1860550" y="1644650"/>
          <p14:tracePt t="20736" x="1892300" y="1644650"/>
          <p14:tracePt t="20752" x="1911350" y="1644650"/>
          <p14:tracePt t="20769" x="1920875" y="1644650"/>
          <p14:tracePt t="20786" x="1927225" y="1644650"/>
          <p14:tracePt t="20860" x="1936750" y="1644650"/>
          <p14:tracePt t="20875" x="1936750" y="1641475"/>
          <p14:tracePt t="21296" x="1933575" y="1631950"/>
          <p14:tracePt t="21303" x="1930400" y="1631950"/>
          <p14:tracePt t="21319" x="1924050" y="1622425"/>
          <p14:tracePt t="21352" x="1924050" y="1616075"/>
          <p14:tracePt t="23616" x="1933575" y="1616075"/>
          <p14:tracePt t="23629" x="1946275" y="1616075"/>
          <p14:tracePt t="23640" x="1958975" y="1616075"/>
          <p14:tracePt t="23653" x="1981200" y="1616075"/>
          <p14:tracePt t="23670" x="2000250" y="1616075"/>
          <p14:tracePt t="23686" x="2041525" y="1616075"/>
          <p14:tracePt t="23719" x="2060575" y="1616075"/>
          <p14:tracePt t="23753" x="2082800" y="1616075"/>
          <p14:tracePt t="23770" x="2085975" y="1616075"/>
          <p14:tracePt t="23787" x="2095500" y="1616075"/>
          <p14:tracePt t="23803" x="2105025" y="1616075"/>
          <p14:tracePt t="23819" x="2114550" y="1616075"/>
          <p14:tracePt t="23835" x="2136775" y="1616075"/>
          <p14:tracePt t="23852" x="2146300" y="1616075"/>
          <p14:tracePt t="23869" x="2155825" y="1616075"/>
          <p14:tracePt t="23886" x="2168525" y="1616075"/>
          <p14:tracePt t="23902" x="2184400" y="1616075"/>
          <p14:tracePt t="23919" x="2193925" y="1616075"/>
          <p14:tracePt t="23936" x="2209800" y="1616075"/>
          <p14:tracePt t="23952" x="2219325" y="1616075"/>
          <p14:tracePt t="23969" x="2241550" y="1616075"/>
          <p14:tracePt t="23986" x="2266950" y="1616075"/>
          <p14:tracePt t="24002" x="2282825" y="1619250"/>
          <p14:tracePt t="24019" x="2292350" y="1619250"/>
          <p14:tracePt t="24036" x="2308225" y="1622425"/>
          <p14:tracePt t="24053" x="2317750" y="1628775"/>
          <p14:tracePt t="24069" x="2333625" y="1635125"/>
          <p14:tracePt t="24086" x="2346325" y="1635125"/>
          <p14:tracePt t="24102" x="2352675" y="1635125"/>
          <p14:tracePt t="24119" x="2355850" y="1635125"/>
          <p14:tracePt t="24136" x="2362200" y="1635125"/>
          <p14:tracePt t="24152" x="2365375" y="1635125"/>
          <p14:tracePt t="24170" x="2371725" y="1635125"/>
          <p14:tracePt t="24186" x="2387600" y="1635125"/>
          <p14:tracePt t="24203" x="2397125" y="1635125"/>
          <p14:tracePt t="24219" x="2400300" y="1635125"/>
          <p14:tracePt t="24235" x="2409825" y="1635125"/>
          <p14:tracePt t="24252" x="2416175" y="1635125"/>
          <p14:tracePt t="24269" x="2419350" y="1635125"/>
          <p14:tracePt t="24286" x="2441575" y="1635125"/>
          <p14:tracePt t="24303" x="2451100" y="1635125"/>
          <p14:tracePt t="24320" x="2463800" y="1635125"/>
          <p14:tracePt t="24336" x="2473325" y="1635125"/>
          <p14:tracePt t="24353" x="2495550" y="1635125"/>
          <p14:tracePt t="24369" x="2505075" y="1635125"/>
          <p14:tracePt t="24385" x="2520950" y="1635125"/>
          <p14:tracePt t="24436" x="2524125" y="1635125"/>
          <p14:tracePt t="24443" x="2536825" y="1635125"/>
          <p14:tracePt t="24452" x="2540000" y="1635125"/>
          <p14:tracePt t="24470" x="2555875" y="1635125"/>
          <p14:tracePt t="24485" x="2565400" y="1635125"/>
          <p14:tracePt t="24519" x="2568575" y="1635125"/>
          <p14:tracePt t="24586" x="2574925" y="1635125"/>
          <p14:tracePt t="24593" x="2584450" y="1635125"/>
          <p14:tracePt t="24607" x="2590800" y="1635125"/>
          <p14:tracePt t="24620" x="2600325" y="1635125"/>
          <p14:tracePt t="25329" x="2603500" y="1635125"/>
          <p14:tracePt t="25336" x="2609850" y="1635125"/>
          <p14:tracePt t="25352" x="2619375" y="1635125"/>
          <p14:tracePt t="25369" x="2635250" y="1635125"/>
          <p14:tracePt t="25402" x="2638425" y="1635125"/>
          <p14:tracePt t="25419" x="2654300" y="1635125"/>
          <p14:tracePt t="25452" x="2686050" y="1635125"/>
          <p14:tracePt t="25485" x="2765425" y="1606550"/>
          <p14:tracePt t="25502" x="2803525" y="1600200"/>
          <p14:tracePt t="25519" x="2835275" y="1600200"/>
          <p14:tracePt t="25535" x="2857500" y="1600200"/>
          <p14:tracePt t="25553" x="2879725" y="1600200"/>
          <p14:tracePt t="25570" x="2905125" y="1600200"/>
          <p14:tracePt t="25586" x="2921000" y="1600200"/>
          <p14:tracePt t="25603" x="2930525" y="1600200"/>
          <p14:tracePt t="25619" x="2946400" y="1593850"/>
          <p14:tracePt t="25635" x="2955925" y="1584325"/>
          <p14:tracePt t="25652" x="2984500" y="1574800"/>
          <p14:tracePt t="25669" x="3009900" y="1568450"/>
          <p14:tracePt t="25686" x="3038475" y="1568450"/>
          <p14:tracePt t="25703" x="3060700" y="1568450"/>
          <p14:tracePt t="25719" x="3108325" y="1568450"/>
          <p14:tracePt t="25736" x="3143250" y="1568450"/>
          <p14:tracePt t="25753" x="3175000" y="1568450"/>
          <p14:tracePt t="25769" x="3213100" y="1568450"/>
          <p14:tracePt t="25785" x="3235325" y="1568450"/>
          <p14:tracePt t="25802" x="3260725" y="1568450"/>
          <p14:tracePt t="25819" x="3273425" y="1568450"/>
          <p14:tracePt t="25836" x="3289300" y="1568450"/>
          <p14:tracePt t="25853" x="3305175" y="1568450"/>
          <p14:tracePt t="25869" x="3324225" y="1568450"/>
          <p14:tracePt t="25886" x="3340100" y="1568450"/>
          <p14:tracePt t="25903" x="3362325" y="1568450"/>
          <p14:tracePt t="25918" x="3381375" y="1568450"/>
          <p14:tracePt t="25935" x="3390900" y="1568450"/>
          <p14:tracePt t="25952" x="3406775" y="1568450"/>
          <p14:tracePt t="25970" x="3422650" y="1568450"/>
          <p14:tracePt t="25986" x="3432175" y="1568450"/>
          <p14:tracePt t="26003" x="3448050" y="1568450"/>
          <p14:tracePt t="26020" x="3467100" y="1568450"/>
          <p14:tracePt t="26036" x="3482975" y="1568450"/>
          <p14:tracePt t="26052" x="3492500" y="1568450"/>
          <p14:tracePt t="26068" x="3511550" y="1568450"/>
          <p14:tracePt t="26311" x="3498850" y="1568450"/>
          <p14:tracePt t="26318" x="3486150" y="1568450"/>
          <p14:tracePt t="26325" x="3476625" y="1568450"/>
          <p14:tracePt t="26335" x="3457575" y="1568450"/>
          <p14:tracePt t="26353" x="3435350" y="1568450"/>
          <p14:tracePt t="26355" x="3425825" y="1568450"/>
          <p14:tracePt t="26369" x="3397250" y="1568450"/>
          <p14:tracePt t="26386" x="3365500" y="1568450"/>
          <p14:tracePt t="26402" x="3324225" y="1568450"/>
          <p14:tracePt t="26419" x="3267075" y="1568450"/>
          <p14:tracePt t="26436" x="3244850" y="1568450"/>
          <p14:tracePt t="26452" x="3216275" y="1568450"/>
          <p14:tracePt t="26468" x="3203575" y="1568450"/>
          <p14:tracePt t="26485" x="3190875" y="1568450"/>
          <p14:tracePt t="26502" x="3181350" y="1568450"/>
          <p14:tracePt t="26519" x="3162300" y="1568450"/>
          <p14:tracePt t="26535" x="3152775" y="1568450"/>
          <p14:tracePt t="26552" x="3143250" y="1568450"/>
          <p14:tracePt t="26569" x="3136900" y="1568450"/>
          <p14:tracePt t="26585" x="3124200" y="1568450"/>
          <p14:tracePt t="26602" x="3117850" y="1568450"/>
          <p14:tracePt t="26619" x="3111500" y="1568450"/>
          <p14:tracePt t="26710" x="3111500" y="1571625"/>
          <p14:tracePt t="26725" x="3111500" y="1574800"/>
          <p14:tracePt t="26732" x="3114675" y="1581150"/>
          <p14:tracePt t="26739" x="3121025" y="1584325"/>
          <p14:tracePt t="26752" x="3136900" y="1590675"/>
          <p14:tracePt t="26769" x="3216275" y="1603375"/>
          <p14:tracePt t="26786" x="3276600" y="1603375"/>
          <p14:tracePt t="26803" x="3346450" y="1603375"/>
          <p14:tracePt t="26819" x="3397250" y="1603375"/>
          <p14:tracePt t="26836" x="3435350" y="1603375"/>
          <p14:tracePt t="26852" x="3489325" y="1603375"/>
          <p14:tracePt t="26869" x="3556000" y="1603375"/>
          <p14:tracePt t="26885" x="3600450" y="1603375"/>
          <p14:tracePt t="26902" x="3657600" y="1603375"/>
          <p14:tracePt t="26919" x="3676650" y="1603375"/>
          <p14:tracePt t="26936" x="3708400" y="1603375"/>
          <p14:tracePt t="26953" x="3721100" y="1600200"/>
          <p14:tracePt t="26969" x="3730625" y="1600200"/>
          <p14:tracePt t="26985" x="3740150" y="1600200"/>
          <p14:tracePt t="28338" x="3765550" y="1600200"/>
          <p14:tracePt t="28346" x="3790950" y="1606550"/>
          <p14:tracePt t="28353" x="3825875" y="1606550"/>
          <p14:tracePt t="28369" x="3870325" y="1606550"/>
          <p14:tracePt t="28385" x="3905250" y="1606550"/>
          <p14:tracePt t="28402" x="3968750" y="1597025"/>
          <p14:tracePt t="28436" x="4044950" y="1571625"/>
          <p14:tracePt t="28469" x="4143375" y="1565275"/>
          <p14:tracePt t="28485" x="4187825" y="1565275"/>
          <p14:tracePt t="28502" x="4229100" y="1565275"/>
          <p14:tracePt t="28519" x="4267200" y="1558925"/>
          <p14:tracePt t="28535" x="4311650" y="1552575"/>
          <p14:tracePt t="28552" x="4410075" y="1536700"/>
          <p14:tracePt t="28568" x="4492625" y="1536700"/>
          <p14:tracePt t="28586" x="4575175" y="1536700"/>
          <p14:tracePt t="28602" x="4708525" y="1565275"/>
          <p14:tracePt t="28619" x="4794250" y="1581150"/>
          <p14:tracePt t="28637" x="4937125" y="1597025"/>
          <p14:tracePt t="28652" x="5019675" y="1597025"/>
          <p14:tracePt t="28668" x="5102225" y="1606550"/>
          <p14:tracePt t="28685" x="5197475" y="1622425"/>
          <p14:tracePt t="28702" x="5327650" y="1628775"/>
          <p14:tracePt t="28718" x="5400675" y="1635125"/>
          <p14:tracePt t="28735" x="5461000" y="1644650"/>
          <p14:tracePt t="28752" x="5530850" y="1644650"/>
          <p14:tracePt t="28768" x="5553075" y="1644650"/>
          <p14:tracePt t="28786" x="5581650" y="1644650"/>
          <p14:tracePt t="28802" x="5597525" y="1638300"/>
          <p14:tracePt t="28818" x="5607050" y="1638300"/>
          <p14:tracePt t="28835" x="5616575" y="1638300"/>
          <p14:tracePt t="28888" x="5616575" y="1631950"/>
          <p14:tracePt t="28902" x="5616575" y="1625600"/>
          <p14:tracePt t="28916" x="5610225" y="1622425"/>
          <p14:tracePt t="28922" x="5603875" y="1622425"/>
          <p14:tracePt t="28936" x="5594350" y="1616075"/>
          <p14:tracePt t="28952" x="5584825" y="1616075"/>
          <p14:tracePt t="28968" x="5565775" y="1616075"/>
          <p14:tracePt t="28986" x="5524500" y="1606550"/>
          <p14:tracePt t="29002" x="5470525" y="1600200"/>
          <p14:tracePt t="29019" x="5391150" y="1590675"/>
          <p14:tracePt t="29036" x="5260975" y="1584325"/>
          <p14:tracePt t="29052" x="5178425" y="1574800"/>
          <p14:tracePt t="29069" x="5070475" y="1558925"/>
          <p14:tracePt t="29086" x="4930775" y="1549400"/>
          <p14:tracePt t="29102" x="4848225" y="1549400"/>
          <p14:tracePt t="29119" x="4765675" y="1549400"/>
          <p14:tracePt t="29136" x="4635500" y="1543050"/>
          <p14:tracePt t="29152" x="4556125" y="1543050"/>
          <p14:tracePt t="29169" x="4492625" y="1543050"/>
          <p14:tracePt t="29186" x="4422775" y="1543050"/>
          <p14:tracePt t="29202" x="4381500" y="1543050"/>
          <p14:tracePt t="29218" x="4349750" y="1543050"/>
          <p14:tracePt t="29236" x="4302125" y="1546225"/>
          <p14:tracePt t="29252" x="4264025" y="1565275"/>
          <p14:tracePt t="29269" x="4241800" y="1565275"/>
          <p14:tracePt t="29286" x="4194175" y="1571625"/>
          <p14:tracePt t="29302" x="4171950" y="1571625"/>
          <p14:tracePt t="29319" x="4140200" y="1577975"/>
          <p14:tracePt t="29336" x="4127500" y="1577975"/>
          <p14:tracePt t="29351" x="4117975" y="1577975"/>
          <p14:tracePt t="29368" x="4102100" y="1577975"/>
          <p14:tracePt t="29386" x="4086225" y="1577975"/>
          <p14:tracePt t="29402" x="4076700" y="1577975"/>
          <p14:tracePt t="29418" x="4067175" y="1577975"/>
          <p14:tracePt t="29436" x="4067175" y="1581150"/>
          <p14:tracePt t="29457" x="4070350" y="1581150"/>
          <p14:tracePt t="29469" x="4079875" y="1581150"/>
          <p14:tracePt t="29485" x="4133850" y="1587500"/>
          <p14:tracePt t="29502" x="4178300" y="1593850"/>
          <p14:tracePt t="29518" x="4216400" y="1593850"/>
          <p14:tracePt t="29535" x="4279900" y="1593850"/>
          <p14:tracePt t="29551" x="4321175" y="1593850"/>
          <p14:tracePt t="29568" x="4375150" y="1600200"/>
          <p14:tracePt t="29585" x="4464050" y="1606550"/>
          <p14:tracePt t="29602" x="4527550" y="1622425"/>
          <p14:tracePt t="29618" x="4581525" y="1635125"/>
          <p14:tracePt t="29635" x="4645025" y="1641475"/>
          <p14:tracePt t="29652" x="4679950" y="1641475"/>
          <p14:tracePt t="29669" x="4724400" y="1641475"/>
          <p14:tracePt t="29686" x="4794250" y="1641475"/>
          <p14:tracePt t="29703" x="4838700" y="1641475"/>
          <p14:tracePt t="29719" x="4899025" y="1638300"/>
          <p14:tracePt t="29735" x="4962525" y="1638300"/>
          <p14:tracePt t="29751" x="4997450" y="1638300"/>
          <p14:tracePt t="29768" x="5026025" y="1638300"/>
          <p14:tracePt t="29786" x="5054600" y="1625600"/>
          <p14:tracePt t="29802" x="5076825" y="1616075"/>
          <p14:tracePt t="29819" x="5099050" y="1616075"/>
          <p14:tracePt t="29836" x="5140325" y="1616075"/>
          <p14:tracePt t="29852" x="5159375" y="1616075"/>
          <p14:tracePt t="29869" x="5191125" y="1616075"/>
          <p14:tracePt t="29885" x="5216525" y="1616075"/>
          <p14:tracePt t="29902" x="5226050" y="1616075"/>
          <p14:tracePt t="29919" x="5241925" y="1616075"/>
          <p14:tracePt t="29935" x="5251450" y="1616075"/>
          <p14:tracePt t="29952" x="5257800" y="1616075"/>
          <p14:tracePt t="31784" x="5273675" y="1616075"/>
          <p14:tracePt t="31791" x="5292725" y="1619250"/>
          <p14:tracePt t="31802" x="5324475" y="1619250"/>
          <p14:tracePt t="31819" x="5403850" y="1625600"/>
          <p14:tracePt t="31835" x="5467350" y="1631950"/>
          <p14:tracePt t="31851" x="5527675" y="1631950"/>
          <p14:tracePt t="31885" x="5648325" y="1638300"/>
          <p14:tracePt t="31919" x="5740400" y="1638300"/>
          <p14:tracePt t="31935" x="5778500" y="1638300"/>
          <p14:tracePt t="31951" x="5800725" y="1635125"/>
          <p14:tracePt t="31968" x="5842000" y="1625600"/>
          <p14:tracePt t="31985" x="5864225" y="1612900"/>
          <p14:tracePt t="32001" x="5895975" y="1600200"/>
          <p14:tracePt t="32019" x="5930900" y="1593850"/>
          <p14:tracePt t="32035" x="5959475" y="1593850"/>
          <p14:tracePt t="32052" x="5969000" y="1593850"/>
          <p14:tracePt t="32068" x="6007100" y="1593850"/>
          <p14:tracePt t="32084" x="6029325" y="1593850"/>
          <p14:tracePt t="32102" x="6067425" y="1593850"/>
          <p14:tracePt t="32119" x="6130925" y="1581150"/>
          <p14:tracePt t="32135" x="6165850" y="1581150"/>
          <p14:tracePt t="32152" x="6219825" y="1581150"/>
          <p14:tracePt t="32169" x="6289675" y="1581150"/>
          <p14:tracePt t="32185" x="6340475" y="1581150"/>
          <p14:tracePt t="32201" x="6403975" y="1584325"/>
          <p14:tracePt t="32218" x="6492875" y="1600200"/>
          <p14:tracePt t="32235" x="6553200" y="1600200"/>
          <p14:tracePt t="32252" x="6610350" y="1600200"/>
          <p14:tracePt t="32269" x="6699250" y="1606550"/>
          <p14:tracePt t="32285" x="6753225" y="1606550"/>
          <p14:tracePt t="32302" x="6810375" y="1606550"/>
          <p14:tracePt t="32319" x="6883400" y="1603375"/>
          <p14:tracePt t="32335" x="6927850" y="1603375"/>
          <p14:tracePt t="32351" x="6962775" y="1603375"/>
          <p14:tracePt t="32368" x="7032625" y="1603375"/>
          <p14:tracePt t="32385" x="7083425" y="1603375"/>
          <p14:tracePt t="32402" x="7137400" y="1603375"/>
          <p14:tracePt t="32419" x="7200900" y="1590675"/>
          <p14:tracePt t="32436" x="7229475" y="1590675"/>
          <p14:tracePt t="32452" x="7258050" y="1584325"/>
          <p14:tracePt t="32468" x="7273925" y="1584325"/>
          <p14:tracePt t="32485" x="7283450" y="1584325"/>
          <p14:tracePt t="32501" x="7305675" y="1584325"/>
          <p14:tracePt t="32518" x="7324725" y="1584325"/>
          <p14:tracePt t="32535" x="7346950" y="1584325"/>
          <p14:tracePt t="32551" x="7362825" y="1584325"/>
          <p14:tracePt t="32568" x="7388225" y="1587500"/>
          <p14:tracePt t="32585" x="7419975" y="1593850"/>
          <p14:tracePt t="32602" x="7442200" y="1600200"/>
          <p14:tracePt t="32618" x="7480300" y="1600200"/>
          <p14:tracePt t="32634" x="7502525" y="1600200"/>
          <p14:tracePt t="32652" x="7540625" y="1606550"/>
          <p14:tracePt t="32668" x="7591425" y="1616075"/>
          <p14:tracePt t="32686" x="7610475" y="1616075"/>
          <p14:tracePt t="32702" x="7623175" y="1622425"/>
          <p14:tracePt t="32719" x="7648575" y="1625600"/>
          <p14:tracePt t="32735" x="7658100" y="1631950"/>
          <p14:tracePt t="32752" x="7667625" y="1631950"/>
          <p14:tracePt t="32768" x="7686675" y="1631950"/>
          <p14:tracePt t="32785" x="7696200" y="1631950"/>
          <p14:tracePt t="32801" x="7705725" y="1635125"/>
          <p14:tracePt t="32818" x="7721600" y="1635125"/>
          <p14:tracePt t="32897" x="7721600" y="1641475"/>
          <p14:tracePt t="34724" x="7743825" y="1647825"/>
          <p14:tracePt t="34731" x="7769225" y="1647825"/>
          <p14:tracePt t="34739" x="7804150" y="1647825"/>
          <p14:tracePt t="34752" x="7854950" y="1647825"/>
          <p14:tracePt t="34768" x="7893050" y="1647825"/>
          <p14:tracePt t="34786" x="7927975" y="1647825"/>
          <p14:tracePt t="34818" x="7997825" y="1647825"/>
          <p14:tracePt t="34851" x="8054975" y="1631950"/>
          <p14:tracePt t="34868" x="8070850" y="1628775"/>
          <p14:tracePt t="34884" x="8099425" y="1622425"/>
          <p14:tracePt t="34901" x="8140700" y="1622425"/>
          <p14:tracePt t="34919" x="8156575" y="1622425"/>
          <p14:tracePt t="34935" x="8169275" y="1622425"/>
          <p14:tracePt t="34952" x="8191500" y="1622425"/>
          <p14:tracePt t="34968" x="8201025" y="1622425"/>
          <p14:tracePt t="34985" x="8210550" y="1622425"/>
          <p14:tracePt t="35002" x="8220075" y="1622425"/>
          <p14:tracePt t="35018" x="8229600" y="1622425"/>
          <p14:tracePt t="35035" x="8245475" y="1622425"/>
          <p14:tracePt t="35038" x="8255000" y="1622425"/>
          <p14:tracePt t="35052" x="8277225" y="1622425"/>
          <p14:tracePt t="35068" x="8305800" y="1622425"/>
          <p14:tracePt t="35085" x="8321675" y="1622425"/>
          <p14:tracePt t="35101" x="8337550" y="1622425"/>
          <p14:tracePt t="35118" x="8350250" y="1622425"/>
          <p14:tracePt t="35134" x="8359775" y="1622425"/>
          <p14:tracePt t="35202" x="8353425" y="1622425"/>
          <p14:tracePt t="35210" x="8350250" y="1622425"/>
          <p14:tracePt t="35218" x="8340725" y="1622425"/>
          <p14:tracePt t="35235" x="8318500" y="1622425"/>
          <p14:tracePt t="35252" x="8261350" y="1622425"/>
          <p14:tracePt t="35268" x="8201025" y="1622425"/>
          <p14:tracePt t="35284" x="8143875" y="1622425"/>
          <p14:tracePt t="35302" x="8074025" y="1622425"/>
          <p14:tracePt t="35318" x="8035925" y="1622425"/>
          <p14:tracePt t="35335" x="7975600" y="1622425"/>
          <p14:tracePt t="35352" x="7889875" y="1619250"/>
          <p14:tracePt t="35368" x="7851775" y="1619250"/>
          <p14:tracePt t="35385" x="7816850" y="1619250"/>
          <p14:tracePt t="35401" x="7788275" y="1619250"/>
          <p14:tracePt t="35418" x="7775575" y="1619250"/>
          <p14:tracePt t="35435" x="7766050" y="1619250"/>
          <p14:tracePt t="35451" x="7759700" y="1619250"/>
          <p14:tracePt t="35523" x="7762875" y="1619250"/>
          <p14:tracePt t="35529" x="7766050" y="1619250"/>
          <p14:tracePt t="35536" x="7772400" y="1619250"/>
          <p14:tracePt t="35551" x="7800975" y="1609725"/>
          <p14:tracePt t="35567" x="7820025" y="1609725"/>
          <p14:tracePt t="35584" x="7851775" y="1609725"/>
          <p14:tracePt t="35601" x="7899400" y="1609725"/>
          <p14:tracePt t="35617" x="7927975" y="1609725"/>
          <p14:tracePt t="35634" x="7972425" y="1609725"/>
          <p14:tracePt t="35651" x="8032750" y="1609725"/>
          <p14:tracePt t="35667" x="8083550" y="1609725"/>
          <p14:tracePt t="35684" x="8121650" y="1609725"/>
          <p14:tracePt t="35701" x="8185150" y="1625600"/>
          <p14:tracePt t="35718" x="8216900" y="1631950"/>
          <p14:tracePt t="35736" x="8242300" y="1631950"/>
          <p14:tracePt t="35752" x="8251825" y="1631950"/>
          <p14:tracePt t="35768" x="8267700" y="1631950"/>
          <p14:tracePt t="35786" x="8286750" y="1631950"/>
          <p14:tracePt t="35802" x="8318500" y="1635125"/>
          <p14:tracePt t="35817" x="8334375" y="1647825"/>
          <p14:tracePt t="35835" x="8347075" y="1647825"/>
          <p14:tracePt t="35851" x="8356600" y="1647825"/>
          <p14:tracePt t="35922" x="8369300" y="1647825"/>
          <p14:tracePt t="35930" x="8372475" y="1647825"/>
          <p14:tracePt t="35937" x="8378825" y="1647825"/>
          <p14:tracePt t="35951" x="8378825" y="1651000"/>
          <p14:tracePt t="36038" x="8375650" y="1651000"/>
          <p14:tracePt t="36044" x="8372475" y="1651000"/>
          <p14:tracePt t="36053" x="8359775" y="1657350"/>
          <p14:tracePt t="36068" x="8350250" y="1657350"/>
          <p14:tracePt t="36085" x="8337550" y="1657350"/>
          <p14:tracePt t="36101" x="8321675" y="1657350"/>
          <p14:tracePt t="36117" x="8293100" y="1657350"/>
          <p14:tracePt t="36136" x="8251825" y="1657350"/>
          <p14:tracePt t="36152" x="8223250" y="1657350"/>
          <p14:tracePt t="36168" x="8191500" y="1657350"/>
          <p14:tracePt t="36185" x="8159750" y="1657350"/>
          <p14:tracePt t="36201" x="8131175" y="1663700"/>
          <p14:tracePt t="36218" x="8108950" y="1663700"/>
          <p14:tracePt t="36235" x="8093075" y="1663700"/>
          <p14:tracePt t="36251" x="8077200" y="1663700"/>
          <p14:tracePt t="36268" x="8067675" y="1663700"/>
          <p14:tracePt t="36285" x="8058150" y="1663700"/>
          <p14:tracePt t="36900" x="7950200" y="1657350"/>
          <p14:tracePt t="36906" x="7734300" y="1644650"/>
          <p14:tracePt t="36918" x="7429500" y="1631950"/>
          <p14:tracePt t="36935" x="6445250" y="1616075"/>
          <p14:tracePt t="36952" x="5721350" y="1628775"/>
          <p14:tracePt t="36970" x="4648200" y="1644650"/>
          <p14:tracePt t="36986" x="4064000" y="1660525"/>
          <p14:tracePt t="37020" x="2597150" y="1660525"/>
          <p14:tracePt t="37053" x="1590675" y="1660525"/>
          <p14:tracePt t="37070" x="1047750" y="1651000"/>
          <p14:tracePt t="37087" x="733425" y="1651000"/>
          <p14:tracePt t="37102" x="530225" y="1651000"/>
          <p14:tracePt t="37118" x="327025" y="1651000"/>
          <p14:tracePt t="37134" x="165100" y="1651000"/>
          <p14:tracePt t="37152" x="111125" y="1651000"/>
          <p14:tracePt t="37168" x="53975" y="1651000"/>
          <p14:tracePt t="37484" x="15875" y="1949450"/>
          <p14:tracePt t="37491" x="28575" y="1955800"/>
          <p14:tracePt t="37500" x="47625" y="1962150"/>
          <p14:tracePt t="37518" x="69850" y="1974850"/>
          <p14:tracePt t="37534" x="85725" y="1990725"/>
          <p14:tracePt t="37567" x="111125" y="2000250"/>
          <p14:tracePt t="37619" x="111125" y="2003425"/>
          <p14:tracePt t="37641" x="111125" y="2009775"/>
          <p14:tracePt t="37655" x="111125" y="2012950"/>
          <p14:tracePt t="37670" x="107950" y="2019300"/>
          <p14:tracePt t="37684" x="92075" y="2022475"/>
          <p14:tracePt t="37701" x="82550" y="2022475"/>
          <p14:tracePt t="37718" x="73025" y="2028825"/>
          <p14:tracePt t="37734" x="57150" y="2038350"/>
          <p14:tracePt t="37750" x="34925" y="2038350"/>
          <p14:tracePt t="37767" x="15875" y="2038350"/>
          <p14:tracePt t="37906" x="6350" y="1930400"/>
          <p14:tracePt t="37912" x="19050" y="1917700"/>
          <p14:tracePt t="37922" x="31750" y="1911350"/>
          <p14:tracePt t="37934" x="69850" y="1898650"/>
          <p14:tracePt t="37951" x="107950" y="1885950"/>
          <p14:tracePt t="37968" x="171450" y="1866900"/>
          <p14:tracePt t="37985" x="215900" y="1847850"/>
          <p14:tracePt t="38001" x="263525" y="1835150"/>
          <p14:tracePt t="38019" x="323850" y="1835150"/>
          <p14:tracePt t="38034" x="352425" y="1835150"/>
          <p14:tracePt t="38051" x="396875" y="1835150"/>
          <p14:tracePt t="38069" x="460375" y="1844675"/>
          <p14:tracePt t="38084" x="514350" y="1851025"/>
          <p14:tracePt t="38101" x="574675" y="1866900"/>
          <p14:tracePt t="38118" x="660400" y="1866900"/>
          <p14:tracePt t="38134" x="698500" y="1873250"/>
          <p14:tracePt t="38151" x="742950" y="1873250"/>
          <p14:tracePt t="38168" x="803275" y="1873250"/>
          <p14:tracePt t="38184" x="847725" y="1873250"/>
          <p14:tracePt t="38201" x="885825" y="1873250"/>
          <p14:tracePt t="38219" x="939800" y="1879600"/>
          <p14:tracePt t="38235" x="971550" y="1879600"/>
          <p14:tracePt t="38251" x="990600" y="1879600"/>
          <p14:tracePt t="38268" x="1012825" y="1879600"/>
          <p14:tracePt t="38284" x="1022350" y="1882775"/>
          <p14:tracePt t="38326" x="1022350" y="1889125"/>
          <p14:tracePt t="38341" x="1022350" y="1892300"/>
          <p14:tracePt t="38355" x="1022350" y="1898650"/>
          <p14:tracePt t="38397" x="1019175" y="1898650"/>
          <p14:tracePt t="38405" x="1016000" y="1898650"/>
          <p14:tracePt t="38418" x="1000125" y="1898650"/>
          <p14:tracePt t="38434" x="977900" y="1898650"/>
          <p14:tracePt t="38451" x="933450" y="1898650"/>
          <p14:tracePt t="38469" x="863600" y="1898650"/>
          <p14:tracePt t="38484" x="819150" y="1898650"/>
          <p14:tracePt t="38501" x="768350" y="1898650"/>
          <p14:tracePt t="38519" x="682625" y="1889125"/>
          <p14:tracePt t="38535" x="638175" y="1889125"/>
          <p14:tracePt t="38551" x="593725" y="1879600"/>
          <p14:tracePt t="38568" x="530225" y="1879600"/>
          <p14:tracePt t="38584" x="508000" y="1879600"/>
          <p14:tracePt t="38600" x="479425" y="1879600"/>
          <p14:tracePt t="38618" x="460375" y="1879600"/>
          <p14:tracePt t="38634" x="444500" y="1879600"/>
          <p14:tracePt t="38651" x="434975" y="1879600"/>
          <p14:tracePt t="38668" x="419100" y="1879600"/>
          <p14:tracePt t="38684" x="415925" y="1879600"/>
          <p14:tracePt t="38701" x="403225" y="1879600"/>
          <p14:tracePt t="38718" x="390525" y="1882775"/>
          <p14:tracePt t="38790" x="400050" y="1882775"/>
          <p14:tracePt t="38797" x="406400" y="1882775"/>
          <p14:tracePt t="38804" x="409575" y="1882775"/>
          <p14:tracePt t="38818" x="419100" y="1882775"/>
          <p14:tracePt t="38834" x="431800" y="1882775"/>
          <p14:tracePt t="38851" x="460375" y="1882775"/>
          <p14:tracePt t="38868" x="514350" y="1882775"/>
          <p14:tracePt t="38884" x="558800" y="1882775"/>
          <p14:tracePt t="38901" x="619125" y="1895475"/>
          <p14:tracePt t="38918" x="708025" y="1911350"/>
          <p14:tracePt t="38935" x="752475" y="1911350"/>
          <p14:tracePt t="38951" x="796925" y="1911350"/>
          <p14:tracePt t="38968" x="860425" y="1911350"/>
          <p14:tracePt t="38984" x="895350" y="1911350"/>
          <p14:tracePt t="39000" x="939800" y="1911350"/>
          <p14:tracePt t="39018" x="1003300" y="1911350"/>
          <p14:tracePt t="39034" x="1060450" y="1911350"/>
          <p14:tracePt t="39051" x="1104900" y="1911350"/>
          <p14:tracePt t="39068" x="1168400" y="1911350"/>
          <p14:tracePt t="39085" x="1190625" y="1908175"/>
          <p14:tracePt t="39101" x="1212850" y="1908175"/>
          <p14:tracePt t="39117" x="1244600" y="1908175"/>
          <p14:tracePt t="39134" x="1266825" y="1908175"/>
          <p14:tracePt t="39150" x="1282700" y="1908175"/>
          <p14:tracePt t="39168" x="1298575" y="1908175"/>
          <p14:tracePt t="39185" x="1308100" y="1908175"/>
          <p14:tracePt t="39239" x="1304925" y="1908175"/>
          <p14:tracePt t="39246" x="1301750" y="1908175"/>
          <p14:tracePt t="39253" x="1295400" y="1908175"/>
          <p14:tracePt t="39267" x="1285875" y="1908175"/>
          <p14:tracePt t="39284" x="1270000" y="1908175"/>
          <p14:tracePt t="39301" x="1260475" y="1908175"/>
          <p14:tracePt t="39318" x="1244600" y="1920875"/>
          <p14:tracePt t="39335" x="1216025" y="1927225"/>
          <p14:tracePt t="39351" x="1193800" y="1933575"/>
          <p14:tracePt t="39367" x="1177925" y="1933575"/>
          <p14:tracePt t="39384" x="1168400" y="1933575"/>
          <p14:tracePt t="39401" x="1152525" y="1933575"/>
          <p14:tracePt t="39418" x="1149350" y="1933575"/>
          <p14:tracePt t="39604" x="1155700" y="1933575"/>
          <p14:tracePt t="39610" x="1168400" y="1933575"/>
          <p14:tracePt t="39617" x="1184275" y="1933575"/>
          <p14:tracePt t="39634" x="1206500" y="1933575"/>
          <p14:tracePt t="39650" x="1231900" y="1946275"/>
          <p14:tracePt t="39667" x="1250950" y="1946275"/>
          <p14:tracePt t="39684" x="1260475" y="1946275"/>
          <p14:tracePt t="39701" x="1270000" y="1946275"/>
          <p14:tracePt t="39748" x="1276350" y="1946275"/>
          <p14:tracePt t="39761" x="1279525" y="1946275"/>
          <p14:tracePt t="39769" x="1292225" y="1946275"/>
          <p14:tracePt t="39784" x="1301750" y="1946275"/>
          <p14:tracePt t="39801" x="1311275" y="1946275"/>
          <p14:tracePt t="39817" x="1323975" y="1946275"/>
          <p14:tracePt t="39834" x="1346200" y="1930400"/>
          <p14:tracePt t="39851" x="1355725" y="1920875"/>
          <p14:tracePt t="39867" x="1371600" y="1917700"/>
          <p14:tracePt t="39884" x="1381125" y="1917700"/>
          <p14:tracePt t="39901" x="1403350" y="1917700"/>
          <p14:tracePt t="39918" x="1416050" y="1911350"/>
          <p14:tracePt t="39934" x="1425575" y="1908175"/>
          <p14:tracePt t="39951" x="1441450" y="1901825"/>
          <p14:tracePt t="39967" x="1457325" y="1882775"/>
          <p14:tracePt t="39985" x="1466850" y="1873250"/>
          <p14:tracePt t="40000" x="1476375" y="1863725"/>
          <p14:tracePt t="40018" x="1492250" y="1851025"/>
          <p14:tracePt t="40067" x="1498600" y="1851025"/>
          <p14:tracePt t="40089" x="1501775" y="1851025"/>
          <p14:tracePt t="41438" x="1517650" y="1854200"/>
          <p14:tracePt t="41444" x="1536700" y="1860550"/>
          <p14:tracePt t="41451" x="1565275" y="1866900"/>
          <p14:tracePt t="41468" x="1593850" y="1873250"/>
          <p14:tracePt t="41485" x="1622425" y="1879600"/>
          <p14:tracePt t="41501" x="1657350" y="1885950"/>
          <p14:tracePt t="41534" x="1708150" y="1892300"/>
          <p14:tracePt t="41567" x="1774825" y="1920875"/>
          <p14:tracePt t="41584" x="1806575" y="1933575"/>
          <p14:tracePt t="41600" x="1838325" y="1933575"/>
          <p14:tracePt t="41617" x="1866900" y="1933575"/>
          <p14:tracePt t="41634" x="1876425" y="1933575"/>
          <p14:tracePt t="41651" x="1892300" y="1933575"/>
          <p14:tracePt t="41667" x="1908175" y="1933575"/>
          <p14:tracePt t="41683" x="1917700" y="1933575"/>
          <p14:tracePt t="41700" x="1930400" y="1933575"/>
          <p14:tracePt t="41717" x="1939925" y="1933575"/>
          <p14:tracePt t="41733" x="1955800" y="1933575"/>
          <p14:tracePt t="41751" x="1971675" y="1933575"/>
          <p14:tracePt t="41767" x="1981200" y="1933575"/>
          <p14:tracePt t="41784" x="1990725" y="1933575"/>
          <p14:tracePt t="41801" x="2009775" y="1933575"/>
          <p14:tracePt t="41817" x="2019300" y="1933575"/>
          <p14:tracePt t="41834" x="2028825" y="1933575"/>
          <p14:tracePt t="41851" x="2070100" y="1920875"/>
          <p14:tracePt t="41867" x="2092325" y="1920875"/>
          <p14:tracePt t="41884" x="2130425" y="1914525"/>
          <p14:tracePt t="41900" x="2162175" y="1914525"/>
          <p14:tracePt t="41917" x="2190750" y="1914525"/>
          <p14:tracePt t="41934" x="2216150" y="1901825"/>
          <p14:tracePt t="41950" x="2263775" y="1901825"/>
          <p14:tracePt t="41967" x="2308225" y="1901825"/>
          <p14:tracePt t="41984" x="2343150" y="1901825"/>
          <p14:tracePt t="42001" x="2422525" y="1901825"/>
          <p14:tracePt t="42017" x="2457450" y="1901825"/>
          <p14:tracePt t="42034" x="2486025" y="1901825"/>
          <p14:tracePt t="42051" x="2514600" y="1901825"/>
          <p14:tracePt t="42068" x="2524125" y="1901825"/>
          <p14:tracePt t="42084" x="2540000" y="1901825"/>
          <p14:tracePt t="42101" x="2552700" y="1901825"/>
          <p14:tracePt t="42117" x="2562225" y="1901825"/>
          <p14:tracePt t="42134" x="2571750" y="1901825"/>
          <p14:tracePt t="42187" x="2565400" y="1901825"/>
          <p14:tracePt t="42195" x="2562225" y="1895475"/>
          <p14:tracePt t="42203" x="2555875" y="1892300"/>
          <p14:tracePt t="42217" x="2527300" y="1879600"/>
          <p14:tracePt t="42234" x="2495550" y="1866900"/>
          <p14:tracePt t="42250" x="2454275" y="1851025"/>
          <p14:tracePt t="42267" x="2416175" y="1838325"/>
          <p14:tracePt t="42284" x="2378075" y="1825625"/>
          <p14:tracePt t="42301" x="2330450" y="1806575"/>
          <p14:tracePt t="42317" x="2298700" y="1774825"/>
          <p14:tracePt t="42334" x="2257425" y="1749425"/>
          <p14:tracePt t="42351" x="2222500" y="1724025"/>
          <p14:tracePt t="42367" x="2206625" y="1714500"/>
          <p14:tracePt t="42384" x="2197100" y="1704975"/>
          <p14:tracePt t="42400" x="2181225" y="1704975"/>
          <p14:tracePt t="42417" x="2174875" y="1704975"/>
          <p14:tracePt t="42435" x="2155825" y="1704975"/>
          <p14:tracePt t="42451" x="2146300" y="1704975"/>
          <p14:tracePt t="42468" x="2136775" y="1704975"/>
          <p14:tracePt t="42485" x="2120900" y="1704975"/>
          <p14:tracePt t="42500" x="2108200" y="1704975"/>
          <p14:tracePt t="42517" x="2095500" y="1704975"/>
          <p14:tracePt t="42535" x="2082800" y="1720850"/>
          <p14:tracePt t="42551" x="2073275" y="1736725"/>
          <p14:tracePt t="42568" x="2054225" y="1746250"/>
          <p14:tracePt t="42585" x="2028825" y="1762125"/>
          <p14:tracePt t="42601" x="2019300" y="1771650"/>
          <p14:tracePt t="42617" x="2003425" y="1790700"/>
          <p14:tracePt t="42634" x="1990725" y="1800225"/>
          <p14:tracePt t="42650" x="1965325" y="1816100"/>
          <p14:tracePt t="42667" x="1933575" y="1835150"/>
          <p14:tracePt t="42685" x="1889125" y="1873250"/>
          <p14:tracePt t="42701" x="1863725" y="1901825"/>
          <p14:tracePt t="42718" x="1854200" y="1927225"/>
          <p14:tracePt t="42735" x="1831975" y="1955800"/>
          <p14:tracePt t="42751" x="1822450" y="1965325"/>
          <p14:tracePt t="42767" x="1812925" y="1974850"/>
          <p14:tracePt t="42784" x="1800225" y="1984375"/>
          <p14:tracePt t="42800" x="1781175" y="2000250"/>
          <p14:tracePt t="42817" x="1774825" y="2016125"/>
          <p14:tracePt t="42835" x="1771650" y="2028825"/>
          <p14:tracePt t="42851" x="1771650" y="2038350"/>
          <p14:tracePt t="42868" x="1771650" y="2047875"/>
          <p14:tracePt t="42884" x="1797050" y="2066925"/>
          <p14:tracePt t="42900" x="1831975" y="2066925"/>
          <p14:tracePt t="42917" x="1876425" y="2073275"/>
          <p14:tracePt t="42934" x="1939925" y="2073275"/>
          <p14:tracePt t="42951" x="1974850" y="2073275"/>
          <p14:tracePt t="42968" x="2012950" y="2073275"/>
          <p14:tracePt t="42985" x="2108200" y="2079625"/>
          <p14:tracePt t="43001" x="2190750" y="2079625"/>
          <p14:tracePt t="43017" x="2273300" y="2079625"/>
          <p14:tracePt t="43034" x="2355850" y="2079625"/>
          <p14:tracePt t="43051" x="2416175" y="2079625"/>
          <p14:tracePt t="43067" x="2466975" y="2079625"/>
          <p14:tracePt t="43085" x="2517775" y="2076450"/>
          <p14:tracePt t="43101" x="2540000" y="2076450"/>
          <p14:tracePt t="43118" x="2555875" y="2076450"/>
          <p14:tracePt t="43135" x="2587625" y="2073275"/>
          <p14:tracePt t="43150" x="2603500" y="2073275"/>
          <p14:tracePt t="43167" x="2613025" y="2073275"/>
          <p14:tracePt t="43184" x="2632075" y="2073275"/>
          <p14:tracePt t="43200" x="2644775" y="2073275"/>
          <p14:tracePt t="43218" x="2644775" y="2066925"/>
          <p14:tracePt t="43235" x="2654300" y="2051050"/>
          <p14:tracePt t="43251" x="2663825" y="2051050"/>
          <p14:tracePt t="43267" x="2679700" y="2044700"/>
          <p14:tracePt t="43284" x="2692400" y="2035175"/>
          <p14:tracePt t="43301" x="2701925" y="2032000"/>
          <p14:tracePt t="43317" x="2711450" y="2025650"/>
          <p14:tracePt t="43334" x="2717800" y="2006600"/>
          <p14:tracePt t="43350" x="2730500" y="1997075"/>
          <p14:tracePt t="43368" x="2730500" y="1990725"/>
          <p14:tracePt t="43385" x="2730500" y="1981200"/>
          <p14:tracePt t="43401" x="2730500" y="1974850"/>
          <p14:tracePt t="43417" x="2730500" y="1965325"/>
          <p14:tracePt t="43433" x="2730500" y="1952625"/>
          <p14:tracePt t="43450" x="2730500" y="1939925"/>
          <p14:tracePt t="43467" x="2730500" y="1930400"/>
          <p14:tracePt t="43484" x="2717800" y="1917700"/>
          <p14:tracePt t="43501" x="2708275" y="1895475"/>
          <p14:tracePt t="43518" x="2695575" y="1885950"/>
          <p14:tracePt t="43534" x="2692400" y="1870075"/>
          <p14:tracePt t="43550" x="2692400" y="1860550"/>
          <p14:tracePt t="43567" x="2692400" y="1851025"/>
          <p14:tracePt t="43584" x="2682875" y="1835150"/>
          <p14:tracePt t="43600" x="2667000" y="1825625"/>
          <p14:tracePt t="43617" x="2657475" y="1809750"/>
          <p14:tracePt t="43634" x="2641600" y="1806575"/>
          <p14:tracePt t="43650" x="2632075" y="1806575"/>
          <p14:tracePt t="43667" x="2616200" y="1806575"/>
          <p14:tracePt t="43684" x="2597150" y="1806575"/>
          <p14:tracePt t="43700" x="2565400" y="1793875"/>
          <p14:tracePt t="43717" x="2530475" y="1787525"/>
          <p14:tracePt t="43734" x="2447925" y="1774825"/>
          <p14:tracePt t="43750" x="2387600" y="1758950"/>
          <p14:tracePt t="43768" x="2336800" y="1758950"/>
          <p14:tracePt t="43784" x="2273300" y="1758950"/>
          <p14:tracePt t="43801" x="2251075" y="1758950"/>
          <p14:tracePt t="43817" x="2222500" y="1758950"/>
          <p14:tracePt t="43834" x="2168525" y="1758950"/>
          <p14:tracePt t="43850" x="2130425" y="1758950"/>
          <p14:tracePt t="43867" x="2095500" y="1758950"/>
          <p14:tracePt t="43884" x="2032000" y="1758950"/>
          <p14:tracePt t="43900" x="2009775" y="1758950"/>
          <p14:tracePt t="43918" x="1981200" y="1758950"/>
          <p14:tracePt t="43934" x="1952625" y="1774825"/>
          <p14:tracePt t="43951" x="1936750" y="1784350"/>
          <p14:tracePt t="43967" x="1920875" y="1793875"/>
          <p14:tracePt t="43983" x="1879600" y="1819275"/>
          <p14:tracePt t="44000" x="1854200" y="1828800"/>
          <p14:tracePt t="44017" x="1838325" y="1841500"/>
          <p14:tracePt t="44033" x="1819275" y="1851025"/>
          <p14:tracePt t="44050" x="1809750" y="1860550"/>
          <p14:tracePt t="44067" x="1800225" y="1870075"/>
          <p14:tracePt t="44084" x="1778000" y="1885950"/>
          <p14:tracePt t="44100" x="1778000" y="1895475"/>
          <p14:tracePt t="44117" x="1778000" y="1908175"/>
          <p14:tracePt t="44119" x="1778000" y="1914525"/>
          <p14:tracePt t="44133" x="1778000" y="1924050"/>
          <p14:tracePt t="44150" x="1778000" y="1933575"/>
          <p14:tracePt t="44167" x="1787525" y="1943100"/>
          <p14:tracePt t="44183" x="1816100" y="1981200"/>
          <p14:tracePt t="44200" x="1873250" y="2006600"/>
          <p14:tracePt t="44217" x="1939925" y="2044700"/>
          <p14:tracePt t="44233" x="2022475" y="2079625"/>
          <p14:tracePt t="44250" x="2070100" y="2101850"/>
          <p14:tracePt t="44268" x="2108200" y="2114550"/>
          <p14:tracePt t="44285" x="2178050" y="2120900"/>
          <p14:tracePt t="44301" x="2222500" y="2120900"/>
          <p14:tracePt t="44317" x="2266950" y="2120900"/>
          <p14:tracePt t="44335" x="2327275" y="2120900"/>
          <p14:tracePt t="44351" x="2359025" y="2127250"/>
          <p14:tracePt t="44367" x="2393950" y="2127250"/>
          <p14:tracePt t="44383" x="2435225" y="2127250"/>
          <p14:tracePt t="44400" x="2457450" y="2127250"/>
          <p14:tracePt t="44417" x="2479675" y="2127250"/>
          <p14:tracePt t="44433" x="2517775" y="2127250"/>
          <p14:tracePt t="44451" x="2549525" y="2127250"/>
          <p14:tracePt t="44468" x="2578100" y="2127250"/>
          <p14:tracePt t="44484" x="2616200" y="2127250"/>
          <p14:tracePt t="44501" x="2632075" y="2127250"/>
          <p14:tracePt t="44517" x="2641600" y="2127250"/>
          <p14:tracePt t="44533" x="2663825" y="2127250"/>
          <p14:tracePt t="44550" x="2673350" y="2127250"/>
          <p14:tracePt t="44567" x="2682875" y="2127250"/>
          <p14:tracePt t="44584" x="2695575" y="2124075"/>
          <p14:tracePt t="44601" x="2711450" y="2117725"/>
          <p14:tracePt t="44619" x="2720975" y="2108200"/>
          <p14:tracePt t="44634" x="2733675" y="2092325"/>
          <p14:tracePt t="44651" x="2733675" y="2073275"/>
          <p14:tracePt t="44667" x="2733675" y="2041525"/>
          <p14:tracePt t="44683" x="2733675" y="2016125"/>
          <p14:tracePt t="44700" x="2733675" y="2006600"/>
          <p14:tracePt t="44717" x="2733675" y="2000250"/>
          <p14:tracePt t="44750" x="2733675" y="1997075"/>
          <p14:tracePt t="44768" x="2733675" y="1974850"/>
          <p14:tracePt t="44784" x="2733675" y="1965325"/>
          <p14:tracePt t="44801" x="2733675" y="1955800"/>
          <p14:tracePt t="44817" x="2733675" y="1946275"/>
          <p14:tracePt t="44833" x="2733675" y="1927225"/>
          <p14:tracePt t="44850" x="2733675" y="1920875"/>
          <p14:tracePt t="44898" x="2733675" y="1917700"/>
          <p14:tracePt t="44912" x="2733675" y="1911350"/>
          <p14:tracePt t="44922" x="2733675" y="1908175"/>
          <p14:tracePt t="44934" x="2733675" y="1901825"/>
          <p14:tracePt t="44950" x="2733675" y="1898650"/>
          <p14:tracePt t="45056" x="2730500" y="1898650"/>
          <p14:tracePt t="45068" x="2727325" y="1898650"/>
          <p14:tracePt t="45904" x="2740025" y="1898650"/>
          <p14:tracePt t="45914" x="2759075" y="1898650"/>
          <p14:tracePt t="45926" x="2800350" y="1898650"/>
          <p14:tracePt t="45937" x="2813050" y="1898650"/>
          <p14:tracePt t="45950" x="2847975" y="1898650"/>
          <p14:tracePt t="45967" x="2905125" y="1898650"/>
          <p14:tracePt t="46000" x="2978150" y="1898650"/>
          <p14:tracePt t="46033" x="3048000" y="1898650"/>
          <p14:tracePt t="46050" x="3070225" y="1898650"/>
          <p14:tracePt t="46067" x="3108325" y="1898650"/>
          <p14:tracePt t="46083" x="3136900" y="1898650"/>
          <p14:tracePt t="46100" x="3152775" y="1898650"/>
          <p14:tracePt t="46117" x="3194050" y="1898650"/>
          <p14:tracePt t="46133" x="3209925" y="1898650"/>
          <p14:tracePt t="46151" x="3225800" y="1898650"/>
          <p14:tracePt t="46168" x="3244850" y="1898650"/>
          <p14:tracePt t="46184" x="3260725" y="1898650"/>
          <p14:tracePt t="46200" x="3276600" y="1898650"/>
          <p14:tracePt t="46217" x="3317875" y="1898650"/>
          <p14:tracePt t="46233" x="3336925" y="1898650"/>
          <p14:tracePt t="46250" x="3375025" y="1898650"/>
          <p14:tracePt t="46267" x="3416300" y="1898650"/>
          <p14:tracePt t="46284" x="3438525" y="1898650"/>
          <p14:tracePt t="46300" x="3454400" y="1898650"/>
          <p14:tracePt t="46318" x="3473450" y="1898650"/>
          <p14:tracePt t="46334" x="3482975" y="1898650"/>
          <p14:tracePt t="46350" x="3492500" y="1905000"/>
          <p14:tracePt t="46367" x="3508375" y="1914525"/>
          <p14:tracePt t="46383" x="3508375" y="1917700"/>
          <p14:tracePt t="46400" x="3508375" y="1924050"/>
          <p14:tracePt t="46446" x="3505200" y="1924050"/>
          <p14:tracePt t="46452" x="3502025" y="1924050"/>
          <p14:tracePt t="46467" x="3489325" y="1924050"/>
          <p14:tracePt t="46483" x="3479800" y="1924050"/>
          <p14:tracePt t="46500" x="3451225" y="1924050"/>
          <p14:tracePt t="46517" x="3419475" y="1924050"/>
          <p14:tracePt t="46534" x="3390900" y="1924050"/>
          <p14:tracePt t="46551" x="3368675" y="1924050"/>
          <p14:tracePt t="46567" x="3336925" y="1924050"/>
          <p14:tracePt t="46584" x="3321050" y="1924050"/>
          <p14:tracePt t="46601" x="3308350" y="1924050"/>
          <p14:tracePt t="46617" x="3289300" y="1924050"/>
          <p14:tracePt t="46633" x="3273425" y="1924050"/>
          <p14:tracePt t="46650" x="3263900" y="1924050"/>
          <p14:tracePt t="46666" x="3244850" y="1924050"/>
          <p14:tracePt t="46684" x="3235325" y="1924050"/>
          <p14:tracePt t="46700" x="3225800" y="1924050"/>
          <p14:tracePt t="46717" x="3209925" y="1924050"/>
          <p14:tracePt t="46803" x="3213100" y="1924050"/>
          <p14:tracePt t="46816" x="3222625" y="1924050"/>
          <p14:tracePt t="46834" x="3232150" y="1924050"/>
          <p14:tracePt t="46852" x="3263900" y="1924050"/>
          <p14:tracePt t="46867" x="3279775" y="1924050"/>
          <p14:tracePt t="46884" x="3308350" y="1924050"/>
          <p14:tracePt t="46900" x="3330575" y="1924050"/>
          <p14:tracePt t="46917" x="3371850" y="1924050"/>
          <p14:tracePt t="46933" x="3394075" y="1924050"/>
          <p14:tracePt t="46952" x="3432175" y="1924050"/>
          <p14:tracePt t="46967" x="3448050" y="1924050"/>
          <p14:tracePt t="46984" x="3457575" y="1924050"/>
          <p14:tracePt t="47002" x="3486150" y="1924050"/>
          <p14:tracePt t="47017" x="3498850" y="1924050"/>
          <p14:tracePt t="47033" x="3514725" y="1924050"/>
          <p14:tracePt t="47051" x="3546475" y="1924050"/>
          <p14:tracePt t="47066" x="3568700" y="1924050"/>
          <p14:tracePt t="47083" x="3584575" y="1924050"/>
          <p14:tracePt t="47100" x="3594100" y="1924050"/>
          <p14:tracePt t="47116" x="3609975" y="1924050"/>
          <p14:tracePt t="47133" x="3613150" y="1924050"/>
          <p14:tracePt t="47174" x="3619500" y="1924050"/>
          <p14:tracePt t="47187" x="3629025" y="1924050"/>
          <p14:tracePt t="47200" x="3635375" y="1924050"/>
          <p14:tracePt t="47217" x="3638550" y="1924050"/>
          <p14:tracePt t="48101" x="3654425" y="1924050"/>
          <p14:tracePt t="48109" x="3667125" y="1930400"/>
          <p14:tracePt t="48117" x="3686175" y="1930400"/>
          <p14:tracePt t="48133" x="3730625" y="1936750"/>
          <p14:tracePt t="48150" x="3784600" y="1936750"/>
          <p14:tracePt t="48166" x="3844925" y="1936750"/>
          <p14:tracePt t="48183" x="3905250" y="1936750"/>
          <p14:tracePt t="48216" x="4035425" y="1936750"/>
          <p14:tracePt t="48251" x="4117975" y="1936750"/>
          <p14:tracePt t="48267" x="4156075" y="1936750"/>
          <p14:tracePt t="48283" x="4178300" y="1943100"/>
          <p14:tracePt t="48299" x="4216400" y="1943100"/>
          <p14:tracePt t="48316" x="4232275" y="1943100"/>
          <p14:tracePt t="48333" x="4241800" y="1943100"/>
          <p14:tracePt t="48350" x="4257675" y="1943100"/>
          <p14:tracePt t="48401" x="4257675" y="1939925"/>
          <p14:tracePt t="48415" x="4257675" y="1936750"/>
          <p14:tracePt t="48422" x="4257675" y="1930400"/>
          <p14:tracePt t="48433" x="4257675" y="1924050"/>
          <p14:tracePt t="48449" x="4257675" y="1911350"/>
          <p14:tracePt t="48466" x="4264025" y="1901825"/>
          <p14:tracePt t="48484" x="4267200" y="1892300"/>
          <p14:tracePt t="48501" x="4273550" y="1863725"/>
          <p14:tracePt t="48517" x="4273550" y="1851025"/>
          <p14:tracePt t="48534" x="4273550" y="1838325"/>
          <p14:tracePt t="48551" x="4273550" y="1819275"/>
          <p14:tracePt t="48567" x="4273550" y="1816100"/>
          <p14:tracePt t="48583" x="4273550" y="1809750"/>
          <p14:tracePt t="48600" x="4273550" y="1793875"/>
          <p14:tracePt t="48616" x="4273550" y="1784350"/>
          <p14:tracePt t="48634" x="4273550" y="1774825"/>
          <p14:tracePt t="48650" x="4273550" y="1765300"/>
          <p14:tracePt t="49129" x="4298950" y="1781175"/>
          <p14:tracePt t="49136" x="4318000" y="1793875"/>
          <p14:tracePt t="49150" x="4362450" y="1806575"/>
          <p14:tracePt t="49167" x="4394200" y="1825625"/>
          <p14:tracePt t="49183" x="4432300" y="1844675"/>
          <p14:tracePt t="49200" x="4489450" y="1863725"/>
          <p14:tracePt t="49217" x="4527550" y="1876425"/>
          <p14:tracePt t="49220" x="4552950" y="1882775"/>
          <p14:tracePt t="49250" x="4635500" y="1895475"/>
          <p14:tracePt t="49284" x="4705350" y="1895475"/>
          <p14:tracePt t="49299" x="4721225" y="1895475"/>
          <p14:tracePt t="49316" x="4737100" y="1895475"/>
          <p14:tracePt t="49333" x="4749800" y="1895475"/>
          <p14:tracePt t="49350" x="4778375" y="1895475"/>
          <p14:tracePt t="49367" x="4800600" y="1895475"/>
          <p14:tracePt t="49384" x="4819650" y="1882775"/>
          <p14:tracePt t="49400" x="4829175" y="1873250"/>
          <p14:tracePt t="49417" x="4845050" y="1863725"/>
          <p14:tracePt t="49433" x="4854575" y="1857375"/>
          <p14:tracePt t="49450" x="4870450" y="1847850"/>
          <p14:tracePt t="49467" x="4899025" y="1847850"/>
          <p14:tracePt t="49484" x="4933950" y="1847850"/>
          <p14:tracePt t="49500" x="4962525" y="1847850"/>
          <p14:tracePt t="49517" x="4972050" y="1847850"/>
          <p14:tracePt t="49534" x="4984750" y="1847850"/>
          <p14:tracePt t="49566" x="4991100" y="1847850"/>
          <p14:tracePt t="49871" x="4972050" y="1841500"/>
          <p14:tracePt t="49878" x="4933950" y="1835150"/>
          <p14:tracePt t="49886" x="4895850" y="1825625"/>
          <p14:tracePt t="49900" x="4810125" y="1803400"/>
          <p14:tracePt t="49917" x="4724400" y="1787525"/>
          <p14:tracePt t="49934" x="4603750" y="1771650"/>
          <p14:tracePt t="49950" x="4533900" y="1771650"/>
          <p14:tracePt t="49966" x="4473575" y="1765300"/>
          <p14:tracePt t="49984" x="4394200" y="1765300"/>
          <p14:tracePt t="50000" x="4349750" y="1765300"/>
          <p14:tracePt t="50017" x="4321175" y="1765300"/>
          <p14:tracePt t="50033" x="4279900" y="1765300"/>
          <p14:tracePt t="50050" x="4257675" y="1765300"/>
          <p14:tracePt t="50067" x="4244975" y="1765300"/>
          <p14:tracePt t="50084" x="4222750" y="1758950"/>
          <p14:tracePt t="50100" x="4213225" y="1758950"/>
          <p14:tracePt t="50117" x="4203700" y="1758950"/>
          <p14:tracePt t="50133" x="4184650" y="1755775"/>
          <p14:tracePt t="50149" x="4175125" y="1755775"/>
          <p14:tracePt t="50167" x="4162425" y="1755775"/>
          <p14:tracePt t="50184" x="4159250" y="1749425"/>
          <p14:tracePt t="50449" x="4187825" y="1758950"/>
          <p14:tracePt t="50455" x="4216400" y="1774825"/>
          <p14:tracePt t="50468" x="4244975" y="1797050"/>
          <p14:tracePt t="50484" x="4362450" y="1841500"/>
          <p14:tracePt t="50500" x="4425950" y="1857375"/>
          <p14:tracePt t="50517" x="4479925" y="1870075"/>
          <p14:tracePt t="50550" x="4587875" y="1870075"/>
          <p14:tracePt t="50583" x="4699000" y="1870075"/>
          <p14:tracePt t="50599" x="4721225" y="1870075"/>
          <p14:tracePt t="50617" x="4752975" y="1870075"/>
          <p14:tracePt t="50634" x="4772025" y="1863725"/>
          <p14:tracePt t="50650" x="4787900" y="1857375"/>
          <p14:tracePt t="50667" x="4797425" y="1857375"/>
          <p14:tracePt t="50683" x="4819650" y="1857375"/>
          <p14:tracePt t="50699" x="4838700" y="1857375"/>
          <p14:tracePt t="50716" x="4848225" y="1857375"/>
          <p14:tracePt t="50733" x="4864100" y="1857375"/>
          <p14:tracePt t="50749" x="4870450" y="1857375"/>
          <p14:tracePt t="50766" x="4873625" y="1857375"/>
          <p14:tracePt t="50984" x="4873625" y="1860550"/>
          <p14:tracePt t="50991" x="4860925" y="1860550"/>
          <p14:tracePt t="51000" x="4851400" y="1860550"/>
          <p14:tracePt t="51017" x="4813300" y="1860550"/>
          <p14:tracePt t="51033" x="4743450" y="1866900"/>
          <p14:tracePt t="51050" x="4699000" y="1866900"/>
          <p14:tracePt t="51066" x="4664075" y="1866900"/>
          <p14:tracePt t="51083" x="4600575" y="1866900"/>
          <p14:tracePt t="51099" x="4549775" y="1866900"/>
          <p14:tracePt t="51116" x="4489450" y="1866900"/>
          <p14:tracePt t="51133" x="4413250" y="1866900"/>
          <p14:tracePt t="51150" x="4368800" y="1866900"/>
          <p14:tracePt t="51167" x="4330700" y="1866900"/>
          <p14:tracePt t="51184" x="4283075" y="1866900"/>
          <p14:tracePt t="51200" x="4254500" y="1866900"/>
          <p14:tracePt t="51217" x="4225925" y="1866900"/>
          <p14:tracePt t="51233" x="4178300" y="1866900"/>
          <p14:tracePt t="51249" x="4156075" y="1866900"/>
          <p14:tracePt t="51266" x="4117975" y="1866900"/>
          <p14:tracePt t="51283" x="4079875" y="1866900"/>
          <p14:tracePt t="51299" x="4070350" y="1866900"/>
          <p14:tracePt t="51317" x="4054475" y="1863725"/>
          <p14:tracePt t="51333" x="4044950" y="1860550"/>
          <p14:tracePt t="51349" x="4029075" y="1847850"/>
          <p14:tracePt t="51366" x="4022725" y="1831975"/>
          <p14:tracePt t="51383" x="4013200" y="1822450"/>
          <p14:tracePt t="51400" x="4013200" y="1819275"/>
          <p14:tracePt t="51705" x="4029075" y="1822450"/>
          <p14:tracePt t="51712" x="4038600" y="1822450"/>
          <p14:tracePt t="51720" x="4051300" y="1822450"/>
          <p14:tracePt t="51734" x="4079875" y="1822450"/>
          <p14:tracePt t="51750" x="4102100" y="1822450"/>
          <p14:tracePt t="51767" x="4140200" y="1822450"/>
          <p14:tracePt t="51783" x="4178300" y="1822450"/>
          <p14:tracePt t="51800" x="4222750" y="1822450"/>
          <p14:tracePt t="51817" x="4286250" y="1828800"/>
          <p14:tracePt t="51833" x="4330700" y="1835150"/>
          <p14:tracePt t="51850" x="4365625" y="1835150"/>
          <p14:tracePt t="51867" x="4429125" y="1835150"/>
          <p14:tracePt t="51883" x="4483100" y="1841500"/>
          <p14:tracePt t="51900" x="4540250" y="1841500"/>
          <p14:tracePt t="51917" x="4610100" y="1841500"/>
          <p14:tracePt t="51933" x="4654550" y="1841500"/>
          <p14:tracePt t="51949" x="4683125" y="1841500"/>
          <p14:tracePt t="51967" x="4724400" y="1841500"/>
          <p14:tracePt t="51983" x="4746625" y="1841500"/>
          <p14:tracePt t="52000" x="4768850" y="1841500"/>
          <p14:tracePt t="52017" x="4787900" y="1841500"/>
          <p14:tracePt t="52033" x="4803775" y="1841500"/>
          <p14:tracePt t="52050" x="4826000" y="1838325"/>
          <p14:tracePt t="52067" x="4848225" y="1828800"/>
          <p14:tracePt t="52083" x="4864100" y="1822450"/>
          <p14:tracePt t="52100" x="4876800" y="1822450"/>
          <p14:tracePt t="52117" x="4892675" y="1822450"/>
          <p14:tracePt t="52133" x="4899025" y="1822450"/>
          <p14:tracePt t="52210" x="4902200" y="1822450"/>
          <p14:tracePt t="52474" x="4883150" y="1822450"/>
          <p14:tracePt t="52481" x="4864100" y="1822450"/>
          <p14:tracePt t="52488" x="4845050" y="1822450"/>
          <p14:tracePt t="52499" x="4813300" y="1822450"/>
          <p14:tracePt t="52516" x="4727575" y="1822450"/>
          <p14:tracePt t="52550" x="4606925" y="1822450"/>
          <p14:tracePt t="52583" x="4460875" y="1822450"/>
          <p14:tracePt t="52599" x="4400550" y="1822450"/>
          <p14:tracePt t="52616" x="4346575" y="1825625"/>
          <p14:tracePt t="52633" x="4318000" y="1825625"/>
          <p14:tracePt t="52649" x="4289425" y="1825625"/>
          <p14:tracePt t="52667" x="4254500" y="1825625"/>
          <p14:tracePt t="52683" x="4225925" y="1825625"/>
          <p14:tracePt t="52700" x="4203700" y="1825625"/>
          <p14:tracePt t="52717" x="4184650" y="1825625"/>
          <p14:tracePt t="52733" x="4175125" y="1825625"/>
          <p14:tracePt t="52749" x="4165600" y="1825625"/>
          <p14:tracePt t="52766" x="4149725" y="1825625"/>
          <p14:tracePt t="52782" x="4133850" y="1825625"/>
          <p14:tracePt t="52799" x="4111625" y="1822450"/>
          <p14:tracePt t="52816" x="4086225" y="1806575"/>
          <p14:tracePt t="52833" x="4076700" y="1803400"/>
          <p14:tracePt t="52850" x="4064000" y="1803400"/>
          <p14:tracePt t="52867" x="4051300" y="1803400"/>
          <p14:tracePt t="52883" x="4044950" y="1803400"/>
          <p14:tracePt t="53144" x="4073525" y="1803400"/>
          <p14:tracePt t="53151" x="4098925" y="1803400"/>
          <p14:tracePt t="53166" x="4159250" y="1812925"/>
          <p14:tracePt t="53183" x="4235450" y="1828800"/>
          <p14:tracePt t="53199" x="4308475" y="1841500"/>
          <p14:tracePt t="53217" x="4425950" y="1841500"/>
          <p14:tracePt t="53232" x="4495800" y="1841500"/>
          <p14:tracePt t="53249" x="4565650" y="1841500"/>
          <p14:tracePt t="53267" x="4648200" y="1825625"/>
          <p14:tracePt t="53283" x="4683125" y="1812925"/>
          <p14:tracePt t="53300" x="4714875" y="1806575"/>
          <p14:tracePt t="53316" x="4756150" y="1800225"/>
          <p14:tracePt t="53332" x="4765675" y="1800225"/>
          <p14:tracePt t="53349" x="4781550" y="1790700"/>
          <p14:tracePt t="53366" x="4822825" y="1765300"/>
          <p14:tracePt t="53383" x="4845050" y="1752600"/>
          <p14:tracePt t="53400" x="4870450" y="1743075"/>
          <p14:tracePt t="53417" x="4889500" y="1727200"/>
          <p14:tracePt t="53433" x="4902200" y="1711325"/>
          <p14:tracePt t="53449" x="4911725" y="1711325"/>
          <p14:tracePt t="53466" x="4930775" y="1711325"/>
          <p14:tracePt t="53483" x="4940300" y="1711325"/>
          <p14:tracePt t="53500" x="4946650" y="1711325"/>
          <p14:tracePt t="53516" x="4949825" y="1711325"/>
          <p14:tracePt t="53751" x="4949825" y="1717675"/>
          <p14:tracePt t="53758" x="4949825" y="1724025"/>
          <p14:tracePt t="53766" x="4949825" y="1727200"/>
          <p14:tracePt t="53816" x="4943475" y="1727200"/>
          <p14:tracePt t="53833" x="4933950" y="1727200"/>
          <p14:tracePt t="53850" x="4918075" y="1727200"/>
          <p14:tracePt t="53866" x="4902200" y="1733550"/>
          <p14:tracePt t="53882" x="4892675" y="1749425"/>
          <p14:tracePt t="53900" x="4870450" y="1765300"/>
          <p14:tracePt t="53916" x="4860925" y="1774825"/>
          <p14:tracePt t="53933" x="4845050" y="1784350"/>
          <p14:tracePt t="53951" x="4835525" y="1803400"/>
          <p14:tracePt t="53967" x="4835525" y="1812925"/>
          <p14:tracePt t="53983" x="4835525" y="1822450"/>
          <p14:tracePt t="54000" x="4848225" y="1828800"/>
          <p14:tracePt t="54016" x="4892675" y="1835150"/>
          <p14:tracePt t="54033" x="4956175" y="1847850"/>
          <p14:tracePt t="54049" x="5029200" y="1863725"/>
          <p14:tracePt t="54066" x="5194300" y="1889125"/>
          <p14:tracePt t="54083" x="5314950" y="1905000"/>
          <p14:tracePt t="54100" x="5448300" y="1936750"/>
          <p14:tracePt t="54116" x="5543550" y="1952625"/>
          <p14:tracePt t="54133" x="5661025" y="1962150"/>
          <p14:tracePt t="54150" x="5768975" y="1962150"/>
          <p14:tracePt t="54166" x="5829300" y="1962150"/>
          <p14:tracePt t="54182" x="5873750" y="1962150"/>
          <p14:tracePt t="54199" x="5921375" y="1958975"/>
          <p14:tracePt t="54216" x="5943600" y="1952625"/>
          <p14:tracePt t="54233" x="5953125" y="1949450"/>
          <p14:tracePt t="54250" x="5962650" y="1933575"/>
          <p14:tracePt t="54266" x="5962650" y="1924050"/>
          <p14:tracePt t="54283" x="5962650" y="1908175"/>
          <p14:tracePt t="54286" x="5962650" y="1901825"/>
          <p14:tracePt t="54300" x="5962650" y="1892300"/>
          <p14:tracePt t="54316" x="5962650" y="1882775"/>
          <p14:tracePt t="54380" x="5956300" y="1882775"/>
          <p14:tracePt t="54387" x="5953125" y="1882775"/>
          <p14:tracePt t="54400" x="5943600" y="1882775"/>
          <p14:tracePt t="54416" x="5911850" y="1870075"/>
          <p14:tracePt t="54433" x="5889625" y="1854200"/>
          <p14:tracePt t="54449" x="5845175" y="1822450"/>
          <p14:tracePt t="54466" x="5835650" y="1812925"/>
          <p14:tracePt t="54483" x="5826125" y="1803400"/>
          <p14:tracePt t="54500" x="5810250" y="1787525"/>
          <p14:tracePt t="54516" x="5788025" y="1778000"/>
          <p14:tracePt t="54533" x="5765800" y="1771650"/>
          <p14:tracePt t="54549" x="5740400" y="1771650"/>
          <p14:tracePt t="54565" x="5730875" y="1771650"/>
          <p14:tracePt t="54583" x="5721350" y="1771650"/>
          <p14:tracePt t="54599" x="5705475" y="1771650"/>
          <p14:tracePt t="54616" x="5689600" y="1771650"/>
          <p14:tracePt t="54633" x="5680075" y="1771650"/>
          <p14:tracePt t="54650" x="5667375" y="1771650"/>
          <p14:tracePt t="54666" x="5657850" y="1774825"/>
          <p14:tracePt t="54683" x="5632450" y="1790700"/>
          <p14:tracePt t="54699" x="5597525" y="1806575"/>
          <p14:tracePt t="54715" x="5568950" y="1819275"/>
          <p14:tracePt t="54732" x="5549900" y="1831975"/>
          <p14:tracePt t="54750" x="5508625" y="1873250"/>
          <p14:tracePt t="54766" x="5486400" y="1885950"/>
          <p14:tracePt t="54783" x="5454650" y="1895475"/>
          <p14:tracePt t="54786" x="5441950" y="1901825"/>
          <p14:tracePt t="54799" x="5419725" y="1914525"/>
          <p14:tracePt t="54816" x="5387975" y="1927225"/>
          <p14:tracePt t="54833" x="5372100" y="1936750"/>
          <p14:tracePt t="54849" x="5346700" y="1958975"/>
          <p14:tracePt t="54866" x="5324475" y="1968500"/>
          <p14:tracePt t="54883" x="5292725" y="1981200"/>
          <p14:tracePt t="54900" x="5264150" y="1997075"/>
          <p14:tracePt t="54916" x="5235575" y="1997075"/>
          <p14:tracePt t="54933" x="5213350" y="1997075"/>
          <p14:tracePt t="54949" x="5172075" y="2009775"/>
          <p14:tracePt t="54966" x="5149850" y="2009775"/>
          <p14:tracePt t="54983" x="5121275" y="2009775"/>
          <p14:tracePt t="55000" x="5089525" y="2009775"/>
          <p14:tracePt t="55016" x="5057775" y="2009775"/>
          <p14:tracePt t="55033" x="5029200" y="2009775"/>
          <p14:tracePt t="55050" x="4968875" y="2009775"/>
          <p14:tracePt t="55066" x="4914900" y="2009775"/>
          <p14:tracePt t="55082" x="4864100" y="2009775"/>
          <p14:tracePt t="55099" x="4791075" y="2000250"/>
          <p14:tracePt t="55116" x="4730750" y="1993900"/>
          <p14:tracePt t="55132" x="4670425" y="1987550"/>
          <p14:tracePt t="55150" x="4591050" y="1987550"/>
          <p14:tracePt t="55167" x="4556125" y="1981200"/>
          <p14:tracePt t="55183" x="4511675" y="1968500"/>
          <p14:tracePt t="55200" x="4448175" y="1962150"/>
          <p14:tracePt t="55216" x="4403725" y="1949450"/>
          <p14:tracePt t="55233" x="4356100" y="1936750"/>
          <p14:tracePt t="55249" x="4276725" y="1920875"/>
          <p14:tracePt t="55266" x="4241800" y="1920875"/>
          <p14:tracePt t="55283" x="4203700" y="1920875"/>
          <p14:tracePt t="55299" x="4171950" y="1920875"/>
          <p14:tracePt t="55317" x="4143375" y="1920875"/>
          <p14:tracePt t="55333" x="4121150" y="1920875"/>
          <p14:tracePt t="55350" x="4092575" y="1920875"/>
          <p14:tracePt t="55366" x="4083050" y="1920875"/>
          <p14:tracePt t="55382" x="4070350" y="1920875"/>
          <p14:tracePt t="55399" x="4048125" y="1917700"/>
          <p14:tracePt t="55416" x="4038600" y="1911350"/>
          <p14:tracePt t="55432" x="4029075" y="1908175"/>
          <p14:tracePt t="55450" x="4016375" y="1892300"/>
          <p14:tracePt t="55466" x="4000500" y="1882775"/>
          <p14:tracePt t="55483" x="3984625" y="1873250"/>
          <p14:tracePt t="55499" x="3962400" y="1857375"/>
          <p14:tracePt t="55515" x="3946525" y="1851025"/>
          <p14:tracePt t="55532" x="3937000" y="1841500"/>
          <p14:tracePt t="55549" x="3927475" y="1825625"/>
          <p14:tracePt t="55566" x="3927475" y="1816100"/>
          <p14:tracePt t="55583" x="3927475" y="1809750"/>
          <p14:tracePt t="55600" x="3927475" y="1806575"/>
          <p14:tracePt t="55927" x="3933825" y="1809750"/>
          <p14:tracePt t="55934" x="3952875" y="1816100"/>
          <p14:tracePt t="55949" x="3978275" y="1844675"/>
          <p14:tracePt t="55967" x="4016375" y="1873250"/>
          <p14:tracePt t="55984" x="4083050" y="1905000"/>
          <p14:tracePt t="56000" x="4111625" y="1917700"/>
          <p14:tracePt t="56033" x="4194175" y="1952625"/>
          <p14:tracePt t="56066" x="4251325" y="1958975"/>
          <p14:tracePt t="56082" x="4298950" y="1971675"/>
          <p14:tracePt t="56099" x="4352925" y="1984375"/>
          <p14:tracePt t="56116" x="4397375" y="1990725"/>
          <p14:tracePt t="56133" x="4460875" y="2006600"/>
          <p14:tracePt t="56149" x="4498975" y="2009775"/>
          <p14:tracePt t="56166" x="4543425" y="2009775"/>
          <p14:tracePt t="56183" x="4622800" y="2025650"/>
          <p14:tracePt t="56199" x="4683125" y="2038350"/>
          <p14:tracePt t="56215" x="4768850" y="2047875"/>
          <p14:tracePt t="56233" x="4873625" y="2047875"/>
          <p14:tracePt t="56249" x="4924425" y="2047875"/>
          <p14:tracePt t="56266" x="4968875" y="2047875"/>
          <p14:tracePt t="56284" x="5032375" y="2047875"/>
          <p14:tracePt t="56300" x="5092700" y="2047875"/>
          <p14:tracePt t="56316" x="5149850" y="2047875"/>
          <p14:tracePt t="56333" x="5229225" y="2047875"/>
          <p14:tracePt t="56349" x="5273675" y="2041525"/>
          <p14:tracePt t="56366" x="5311775" y="2028825"/>
          <p14:tracePt t="56383" x="5375275" y="2009775"/>
          <p14:tracePt t="56400" x="5419725" y="1997075"/>
          <p14:tracePt t="56417" x="5445125" y="1984375"/>
          <p14:tracePt t="56433" x="5492750" y="1981200"/>
          <p14:tracePt t="56450" x="5524500" y="1968500"/>
          <p14:tracePt t="56466" x="5546725" y="1962150"/>
          <p14:tracePt t="56483" x="5575300" y="1939925"/>
          <p14:tracePt t="56499" x="5584825" y="1930400"/>
          <p14:tracePt t="56516" x="5594350" y="1920875"/>
          <p14:tracePt t="56533" x="5603875" y="1911350"/>
          <p14:tracePt t="56567" x="5607050" y="1901825"/>
          <p14:tracePt t="56583" x="5622925" y="1885950"/>
          <p14:tracePt t="56600" x="5622925" y="1876425"/>
          <p14:tracePt t="56616" x="5632450" y="1866900"/>
          <p14:tracePt t="56632" x="5632450" y="1847850"/>
          <p14:tracePt t="56649" x="5632450" y="1838325"/>
          <p14:tracePt t="56666" x="5632450" y="1831975"/>
          <p14:tracePt t="57939" x="5581650" y="1835150"/>
          <p14:tracePt t="57946" x="5511800" y="1844675"/>
          <p14:tracePt t="57954" x="5451475" y="1854200"/>
          <p14:tracePt t="57966" x="5416550" y="1860550"/>
          <p14:tracePt t="57983" x="5276850" y="1908175"/>
          <p14:tracePt t="57999" x="5194300" y="1924050"/>
          <p14:tracePt t="58015" x="5130800" y="1939925"/>
          <p14:tracePt t="58049" x="5045075" y="1952625"/>
          <p14:tracePt t="58082" x="5006975" y="1952625"/>
          <p14:tracePt t="58098" x="4997450" y="1952625"/>
          <p14:tracePt t="58115" x="4981575" y="1955800"/>
          <p14:tracePt t="58131" x="4975225" y="1955800"/>
          <p14:tracePt t="58188" x="4978400" y="1955800"/>
          <p14:tracePt t="58195" x="4987925" y="1955800"/>
          <p14:tracePt t="58202" x="4994275" y="1955800"/>
          <p14:tracePt t="58273" x="4991100" y="1955800"/>
          <p14:tracePt t="58281" x="4981575" y="1955800"/>
          <p14:tracePt t="58287" x="4975225" y="1949450"/>
          <p14:tracePt t="58298" x="4972050" y="1946275"/>
          <p14:tracePt t="58315" x="4962525" y="1933575"/>
          <p14:tracePt t="58332" x="4946650" y="1930400"/>
          <p14:tracePt t="58348" x="4930775" y="1930400"/>
          <p14:tracePt t="58365" x="4921250" y="1930400"/>
          <p14:tracePt t="58382" x="4895850" y="1930400"/>
          <p14:tracePt t="58398" x="4867275" y="1930400"/>
          <p14:tracePt t="58416" x="4845050" y="1930400"/>
          <p14:tracePt t="58432" x="4803775" y="1930400"/>
          <p14:tracePt t="58449" x="4794250" y="1930400"/>
          <p14:tracePt t="58466" x="4778375" y="1930400"/>
          <p14:tracePt t="58482" x="4765675" y="1930400"/>
          <p14:tracePt t="58499" x="4752975" y="1930400"/>
          <p14:tracePt t="58516" x="4740275" y="1930400"/>
          <p14:tracePt t="58532" x="4730750" y="1930400"/>
          <p14:tracePt t="58611" x="4737100" y="1924050"/>
          <p14:tracePt t="58619" x="4743450" y="1914525"/>
          <p14:tracePt t="58633" x="4752975" y="1908175"/>
          <p14:tracePt t="58648" x="4756150" y="1905000"/>
          <p14:tracePt t="58666" x="4756150" y="1895475"/>
          <p14:tracePt t="58698" x="4762500" y="1889125"/>
          <p14:tracePt t="58716" x="4794250" y="1873250"/>
          <p14:tracePt t="58733" x="4841875" y="1860550"/>
          <p14:tracePt t="58749" x="4876800" y="1854200"/>
          <p14:tracePt t="58766" x="4933950" y="1854200"/>
          <p14:tracePt t="58782" x="4975225" y="1854200"/>
          <p14:tracePt t="58798" x="5006975" y="1854200"/>
          <p14:tracePt t="58816" x="5067300" y="1854200"/>
          <p14:tracePt t="58832" x="5114925" y="1863725"/>
          <p14:tracePt t="58848" x="5175250" y="1870075"/>
          <p14:tracePt t="58867" x="5264150" y="1882775"/>
          <p14:tracePt t="58883" x="5346700" y="1892300"/>
          <p14:tracePt t="58899" x="5464175" y="1901825"/>
          <p14:tracePt t="58916" x="5581650" y="1908175"/>
          <p14:tracePt t="58932" x="5638800" y="1914525"/>
          <p14:tracePt t="58949" x="5673725" y="1914525"/>
          <p14:tracePt t="58966" x="5743575" y="1914525"/>
          <p14:tracePt t="58983" x="5797550" y="1914525"/>
          <p14:tracePt t="58999" x="5835650" y="1911350"/>
          <p14:tracePt t="59016" x="5889625" y="1898650"/>
          <p14:tracePt t="59033" x="5899150" y="1895475"/>
          <p14:tracePt t="59049" x="5915025" y="1895475"/>
          <p14:tracePt t="59066" x="5915025" y="1885950"/>
          <p14:tracePt t="59082" x="5915025" y="1879600"/>
          <p14:tracePt t="59117" x="5902325" y="1879600"/>
          <p14:tracePt t="59132" x="5892800" y="1879600"/>
          <p14:tracePt t="59149" x="5883275" y="1879600"/>
          <p14:tracePt t="59166" x="5851525" y="1879600"/>
          <p14:tracePt t="59182" x="5819775" y="1879600"/>
          <p14:tracePt t="59198" x="5762625" y="1879600"/>
          <p14:tracePt t="59216" x="5648325" y="1879600"/>
          <p14:tracePt t="59232" x="5575300" y="1879600"/>
          <p14:tracePt t="59249" x="5524500" y="1879600"/>
          <p14:tracePt t="59267" x="5476875" y="1895475"/>
          <p14:tracePt t="59283" x="5438775" y="1908175"/>
          <p14:tracePt t="59299" x="5394325" y="1920875"/>
          <p14:tracePt t="59316" x="5308600" y="1949450"/>
          <p14:tracePt t="59332" x="5254625" y="1962150"/>
          <p14:tracePt t="59348" x="5216525" y="1968500"/>
          <p14:tracePt t="59366" x="5178425" y="1968500"/>
          <p14:tracePt t="59382" x="5168900" y="1974850"/>
          <p14:tracePt t="59399" x="5159375" y="1974850"/>
          <p14:tracePt t="59416" x="5137150" y="1974850"/>
          <p14:tracePt t="59433" x="5127625" y="1974850"/>
          <p14:tracePt t="59449" x="5118100" y="1974850"/>
          <p14:tracePt t="59465" x="5102225" y="1974850"/>
          <p14:tracePt t="59482" x="5083175" y="1974850"/>
          <p14:tracePt t="59498" x="5073650" y="1974850"/>
          <p14:tracePt t="59516" x="5057775" y="1974850"/>
          <p14:tracePt t="59532" x="5041900" y="1974850"/>
          <p14:tracePt t="59549" x="5032375" y="1965325"/>
          <p14:tracePt t="59566" x="5016500" y="1946275"/>
          <p14:tracePt t="59583" x="5000625" y="1936750"/>
          <p14:tracePt t="59599" x="4984750" y="1936750"/>
          <p14:tracePt t="59615" x="4972050" y="1930400"/>
          <p14:tracePt t="59632" x="4962525" y="1927225"/>
          <p14:tracePt t="59648" x="4953000" y="1927225"/>
          <p14:tracePt t="59751" x="4946650" y="1927225"/>
          <p14:tracePt t="59838" x="4937125" y="1927225"/>
          <p14:tracePt t="59846" x="4930775" y="1927225"/>
          <p14:tracePt t="61863" x="4800600" y="1927225"/>
          <p14:tracePt t="61870" x="4635500" y="1927225"/>
          <p14:tracePt t="61882" x="4441825" y="1933575"/>
          <p14:tracePt t="61899" x="3711575" y="2016125"/>
          <p14:tracePt t="61917" x="3235325" y="2111375"/>
          <p14:tracePt t="61934" x="2606675" y="2279650"/>
          <p14:tracePt t="61957" x="2114550" y="2422525"/>
          <p14:tracePt t="61983" x="1762125" y="2501900"/>
          <p14:tracePt t="62016" x="1295400" y="2593975"/>
          <p14:tracePt t="62034" x="1063625" y="2628900"/>
          <p14:tracePt t="62050" x="968375" y="2644775"/>
          <p14:tracePt t="62066" x="892175" y="2660650"/>
          <p14:tracePt t="62082" x="828675" y="2673350"/>
          <p14:tracePt t="62098" x="771525" y="2698750"/>
          <p14:tracePt t="62115" x="739775" y="2711450"/>
          <p14:tracePt t="62132" x="717550" y="2717800"/>
          <p14:tracePt t="62148" x="676275" y="2730500"/>
          <p14:tracePt t="62165" x="654050" y="2740025"/>
          <p14:tracePt t="62182" x="622300" y="2759075"/>
          <p14:tracePt t="62198" x="587375" y="2778125"/>
          <p14:tracePt t="62215" x="555625" y="2787650"/>
          <p14:tracePt t="62232" x="533400" y="2800350"/>
          <p14:tracePt t="62249" x="492125" y="2813050"/>
          <p14:tracePt t="62265" x="469900" y="2813050"/>
          <p14:tracePt t="62282" x="441325" y="2813050"/>
          <p14:tracePt t="62299" x="393700" y="2813050"/>
          <p14:tracePt t="62315" x="377825" y="2813050"/>
          <p14:tracePt t="62332" x="368300" y="2813050"/>
          <p14:tracePt t="62349" x="358775" y="2809875"/>
          <p14:tracePt t="62366" x="358775" y="2806700"/>
          <p14:tracePt t="62382" x="358775" y="2797175"/>
          <p14:tracePt t="62385" x="358775" y="2790825"/>
          <p14:tracePt t="62399" x="365125" y="2781300"/>
          <p14:tracePt t="62415" x="374650" y="2771775"/>
          <p14:tracePt t="62431" x="384175" y="2749550"/>
          <p14:tracePt t="62449" x="406400" y="2727325"/>
          <p14:tracePt t="62465" x="419100" y="2717800"/>
          <p14:tracePt t="62482" x="428625" y="2701925"/>
          <p14:tracePt t="62498" x="431800" y="2695575"/>
          <p14:tracePt t="62619" x="438150" y="2695575"/>
          <p14:tracePt t="62626" x="441325" y="2695575"/>
          <p14:tracePt t="62634" x="454025" y="2695575"/>
          <p14:tracePt t="62648" x="463550" y="2695575"/>
          <p14:tracePt t="62665" x="473075" y="2695575"/>
          <p14:tracePt t="62682" x="482600" y="2705100"/>
          <p14:tracePt t="62698" x="530225" y="2727325"/>
          <p14:tracePt t="62715" x="600075" y="2733675"/>
          <p14:tracePt t="62732" x="717550" y="2743200"/>
          <p14:tracePt t="62749" x="971550" y="2778125"/>
          <p14:tracePt t="62765" x="1181100" y="2816225"/>
          <p14:tracePt t="62782" x="1400175" y="2854325"/>
          <p14:tracePt t="62798" x="1689100" y="2921000"/>
          <p14:tracePt t="62815" x="1851025" y="2940050"/>
          <p14:tracePt t="62832" x="1990725" y="2955925"/>
          <p14:tracePt t="62849" x="2159000" y="2990850"/>
          <p14:tracePt t="62865" x="2241550" y="2997200"/>
          <p14:tracePt t="62882" x="2339975" y="3013075"/>
          <p14:tracePt t="62884" x="2397125" y="3022600"/>
          <p14:tracePt t="62899" x="2479675" y="3022600"/>
          <p14:tracePt t="62915" x="2543175" y="3028950"/>
          <p14:tracePt t="62932" x="2587625" y="3028950"/>
          <p14:tracePt t="62948" x="2619375" y="3028950"/>
          <p14:tracePt t="62966" x="2647950" y="3028950"/>
          <p14:tracePt t="62983" x="2705100" y="3019425"/>
          <p14:tracePt t="62999" x="2749550" y="3006725"/>
          <p14:tracePt t="63015" x="2816225" y="2984500"/>
          <p14:tracePt t="63033" x="2914650" y="2971800"/>
          <p14:tracePt t="63048" x="2952750" y="2959100"/>
          <p14:tracePt t="63065" x="2984500" y="2946400"/>
          <p14:tracePt t="63082" x="3032125" y="2921000"/>
          <p14:tracePt t="63099" x="3070225" y="2895600"/>
          <p14:tracePt t="63115" x="3117850" y="2876550"/>
          <p14:tracePt t="63133" x="3209925" y="2841625"/>
          <p14:tracePt t="63149" x="3263900" y="2825750"/>
          <p14:tracePt t="63166" x="3311525" y="2813050"/>
          <p14:tracePt t="63182" x="3352800" y="2794000"/>
          <p14:tracePt t="63199" x="3384550" y="2778125"/>
          <p14:tracePt t="63215" x="3394075" y="2768600"/>
          <p14:tracePt t="63233" x="3406775" y="2752725"/>
          <p14:tracePt t="63249" x="3422650" y="2743200"/>
          <p14:tracePt t="63266" x="3441700" y="2724150"/>
          <p14:tracePt t="63283" x="3482975" y="2708275"/>
          <p14:tracePt t="63299" x="3498850" y="2701925"/>
          <p14:tracePt t="63315" x="3508375" y="2698750"/>
          <p14:tracePt t="63332" x="3527425" y="2689225"/>
          <p14:tracePt t="63348" x="3540125" y="2676525"/>
          <p14:tracePt t="63365" x="3549650" y="2676525"/>
          <p14:tracePt t="63383" x="3562350" y="2676525"/>
          <p14:tracePt t="63405" x="3568700" y="2676525"/>
          <p14:tracePt t="63420" x="3568700" y="2673350"/>
          <p14:tracePt t="63448" x="3578225" y="2667000"/>
          <p14:tracePt t="63461" x="3584575" y="2663825"/>
          <p14:tracePt t="63468" x="3584575" y="2657475"/>
          <p14:tracePt t="63483" x="3584575" y="2651125"/>
          <p14:tracePt t="63549" x="3587750" y="2651125"/>
          <p14:tracePt t="63561" x="3597275" y="2641600"/>
          <p14:tracePt t="63572" x="3603625" y="2638425"/>
          <p14:tracePt t="63582" x="3606800" y="2622550"/>
          <p14:tracePt t="63599" x="3613150" y="2613025"/>
          <p14:tracePt t="63615" x="3613150" y="2606675"/>
          <p14:tracePt t="63654" x="3619500" y="2606675"/>
          <p14:tracePt t="63668" x="3629025" y="2606675"/>
          <p14:tracePt t="63683" x="3632200" y="2606675"/>
          <p14:tracePt t="63698" x="3641725" y="2606675"/>
          <p14:tracePt t="63715" x="3648075" y="2597150"/>
          <p14:tracePt t="63732" x="3651250" y="2584450"/>
          <p14:tracePt t="63748" x="3651250" y="2568575"/>
          <p14:tracePt t="63765" x="3651250" y="2562225"/>
          <p14:tracePt t="64996" x="3692525" y="2574925"/>
          <p14:tracePt t="65003" x="3762375" y="2590800"/>
          <p14:tracePt t="65019" x="3914775" y="2619375"/>
          <p14:tracePt t="65035" x="4044950" y="2644775"/>
          <p14:tracePt t="65052" x="4219575" y="2644775"/>
          <p14:tracePt t="65070" x="4333875" y="2644775"/>
          <p14:tracePt t="65082" x="4438650" y="2644775"/>
          <p14:tracePt t="65114" x="4578350" y="2644775"/>
          <p14:tracePt t="65148" x="4800600" y="2644775"/>
          <p14:tracePt t="65165" x="4864100" y="2632075"/>
          <p14:tracePt t="65182" x="4927600" y="2632075"/>
          <p14:tracePt t="65199" x="4956175" y="2632075"/>
          <p14:tracePt t="65216" x="4997450" y="2622550"/>
          <p14:tracePt t="65232" x="5019675" y="2616200"/>
          <p14:tracePt t="65248" x="5048250" y="2616200"/>
          <p14:tracePt t="65265" x="5070475" y="2616200"/>
          <p14:tracePt t="65281" x="5111750" y="2616200"/>
          <p14:tracePt t="65298" x="5140325" y="2616200"/>
          <p14:tracePt t="65316" x="5181600" y="2616200"/>
          <p14:tracePt t="65331" x="5203825" y="2616200"/>
          <p14:tracePt t="65348" x="5232400" y="2616200"/>
          <p14:tracePt t="65365" x="5273675" y="2609850"/>
          <p14:tracePt t="65382" x="5308600" y="2609850"/>
          <p14:tracePt t="65398" x="5353050" y="2609850"/>
          <p14:tracePt t="65415" x="5410200" y="2609850"/>
          <p14:tracePt t="65431" x="5429250" y="2609850"/>
          <p14:tracePt t="65448" x="5461000" y="2609850"/>
          <p14:tracePt t="65465" x="5473700" y="2609850"/>
          <p14:tracePt t="65482" x="5483225" y="2609850"/>
          <p14:tracePt t="65498" x="5492750" y="2609850"/>
          <p14:tracePt t="65516" x="5514975" y="2609850"/>
          <p14:tracePt t="65531" x="5524500" y="2609850"/>
          <p14:tracePt t="65548" x="5534025" y="2609850"/>
          <p14:tracePt t="65565" x="5543550" y="2609850"/>
          <p14:tracePt t="65582" x="5553075" y="2609850"/>
          <p14:tracePt t="65623" x="5559425" y="2609850"/>
          <p14:tracePt t="65638" x="5562600" y="2609850"/>
          <p14:tracePt t="65648" x="5568950" y="2609850"/>
          <p14:tracePt t="65666" x="5581650" y="2609850"/>
          <p14:tracePt t="65681" x="5594350" y="2609850"/>
          <p14:tracePt t="65699" x="5607050" y="2609850"/>
          <p14:tracePt t="65716" x="5613400" y="2609850"/>
          <p14:tracePt t="66479" x="5530850" y="2603500"/>
          <p14:tracePt t="66487" x="5391150" y="2603500"/>
          <p14:tracePt t="66498" x="5181600" y="2603500"/>
          <p14:tracePt t="66531" x="4006850" y="2679700"/>
          <p14:tracePt t="66566" x="2943225" y="2819400"/>
          <p14:tracePt t="66588" x="2460625" y="2889250"/>
          <p14:tracePt t="66600" x="2222500" y="2908300"/>
          <p14:tracePt t="66615" x="1981200" y="2927350"/>
          <p14:tracePt t="66631" x="1774825" y="2962275"/>
          <p14:tracePt t="66648" x="1568450" y="2990850"/>
          <p14:tracePt t="66665" x="1333500" y="3028950"/>
          <p14:tracePt t="66682" x="1193800" y="3054350"/>
          <p14:tracePt t="66699" x="1085850" y="3070225"/>
          <p14:tracePt t="66715" x="968375" y="3070225"/>
          <p14:tracePt t="66731" x="923925" y="3070225"/>
          <p14:tracePt t="66748" x="879475" y="3070225"/>
          <p14:tracePt t="66765" x="831850" y="3070225"/>
          <p14:tracePt t="66782" x="812800" y="3070225"/>
          <p14:tracePt t="66798" x="781050" y="3070225"/>
          <p14:tracePt t="66815" x="755650" y="3070225"/>
          <p14:tracePt t="66832" x="746125" y="3070225"/>
          <p14:tracePt t="66849" x="730250" y="3070225"/>
          <p14:tracePt t="66865" x="714375" y="3070225"/>
          <p14:tracePt t="66898" x="714375" y="3063875"/>
          <p14:tracePt t="66914" x="714375" y="3044825"/>
          <p14:tracePt t="66931" x="714375" y="3038475"/>
          <p14:tracePt t="66948" x="720725" y="3035300"/>
          <p14:tracePt t="66964" x="755650" y="3028950"/>
          <p14:tracePt t="66982" x="790575" y="3022600"/>
          <p14:tracePt t="66998" x="844550" y="3022600"/>
          <p14:tracePt t="67014" x="920750" y="3016250"/>
          <p14:tracePt t="67031" x="965200" y="3009900"/>
          <p14:tracePt t="67048" x="1012825" y="2997200"/>
          <p14:tracePt t="67064" x="1044575" y="2997200"/>
          <p14:tracePt t="67081" x="1073150" y="2997200"/>
          <p14:tracePt t="67099" x="1098550" y="2984500"/>
          <p14:tracePt t="67115" x="1158875" y="2984500"/>
          <p14:tracePt t="67131" x="1196975" y="2978150"/>
          <p14:tracePt t="67148" x="1235075" y="2965450"/>
          <p14:tracePt t="67164" x="1276350" y="2949575"/>
          <p14:tracePt t="67181" x="1314450" y="2930525"/>
          <p14:tracePt t="67198" x="1346200" y="2917825"/>
          <p14:tracePt t="67215" x="1403350" y="2898775"/>
          <p14:tracePt t="67232" x="1438275" y="2892425"/>
          <p14:tracePt t="67248" x="1470025" y="2892425"/>
          <p14:tracePt t="67265" x="1508125" y="2892425"/>
          <p14:tracePt t="67282" x="1530350" y="2892425"/>
          <p14:tracePt t="67299" x="1552575" y="2892425"/>
          <p14:tracePt t="67315" x="1562100" y="2892425"/>
          <p14:tracePt t="67349" x="1565275" y="2892425"/>
          <p14:tracePt t="67615" x="1558925" y="2892425"/>
          <p14:tracePt t="67622" x="1555750" y="2892425"/>
          <p14:tracePt t="67632" x="1543050" y="2892425"/>
          <p14:tracePt t="67649" x="1530350" y="2892425"/>
          <p14:tracePt t="67665" x="1520825" y="2892425"/>
          <p14:tracePt t="67681" x="1508125" y="2892425"/>
          <p14:tracePt t="67698" x="1504950" y="2892425"/>
          <p14:tracePt t="68058" x="1524000" y="2892425"/>
          <p14:tracePt t="68066" x="1543050" y="2892425"/>
          <p14:tracePt t="68082" x="1587500" y="2892425"/>
          <p14:tracePt t="68098" x="1635125" y="2892425"/>
          <p14:tracePt t="68114" x="1679575" y="2892425"/>
          <p14:tracePt t="68131" x="1720850" y="2892425"/>
          <p14:tracePt t="68165" x="1765300" y="2892425"/>
          <p14:tracePt t="68199" x="1774825" y="2892425"/>
          <p14:tracePt t="68449" x="1771650" y="2892425"/>
          <p14:tracePt t="68455" x="1768475" y="2892425"/>
          <p14:tracePt t="68465" x="1762125" y="2892425"/>
          <p14:tracePt t="68520" x="1765300" y="2892425"/>
          <p14:tracePt t="68527" x="1768475" y="2892425"/>
          <p14:tracePt t="68534" x="1774825" y="2892425"/>
          <p14:tracePt t="68548" x="1784350" y="2886075"/>
          <p14:tracePt t="68565" x="1812925" y="2886075"/>
          <p14:tracePt t="68582" x="1847850" y="2879725"/>
          <p14:tracePt t="68598" x="1911350" y="2879725"/>
          <p14:tracePt t="68615" x="1949450" y="2879725"/>
          <p14:tracePt t="68632" x="1971675" y="2879725"/>
          <p14:tracePt t="68648" x="1997075" y="2879725"/>
          <p14:tracePt t="68664" x="2006600" y="2879725"/>
          <p14:tracePt t="68756" x="2000250" y="2879725"/>
          <p14:tracePt t="68764" x="1993900" y="2879725"/>
          <p14:tracePt t="68782" x="1981200" y="2879725"/>
          <p14:tracePt t="68798" x="1952625" y="2879725"/>
          <p14:tracePt t="68814" x="1924050" y="2867025"/>
          <p14:tracePt t="68831" x="1885950" y="2860675"/>
          <p14:tracePt t="68848" x="1844675" y="2857500"/>
          <p14:tracePt t="68864" x="1822450" y="2851150"/>
          <p14:tracePt t="68881" x="1793875" y="2851150"/>
          <p14:tracePt t="68898" x="1746250" y="2851150"/>
          <p14:tracePt t="68915" x="1717675" y="2851150"/>
          <p14:tracePt t="68931" x="1679575" y="2851150"/>
          <p14:tracePt t="68932" x="1670050" y="2851150"/>
          <p14:tracePt t="68948" x="1647825" y="2851150"/>
          <p14:tracePt t="68964" x="1622425" y="2851150"/>
          <p14:tracePt t="68981" x="1612900" y="2851150"/>
          <p14:tracePt t="68999" x="1574800" y="2851150"/>
          <p14:tracePt t="69015" x="1558925" y="2851150"/>
          <p14:tracePt t="69032" x="1549400" y="2851150"/>
          <p14:tracePt t="69048" x="1530350" y="2851150"/>
          <p14:tracePt t="69065" x="1520825" y="2851150"/>
          <p14:tracePt t="69081" x="1511300" y="2851150"/>
          <p14:tracePt t="69191" x="1517650" y="2851150"/>
          <p14:tracePt t="69198" x="1520825" y="2851150"/>
          <p14:tracePt t="69214" x="1536700" y="2851150"/>
          <p14:tracePt t="69231" x="1546225" y="2851150"/>
          <p14:tracePt t="69248" x="1562100" y="2851150"/>
          <p14:tracePt t="69265" x="1565275" y="2851150"/>
          <p14:tracePt t="69298" x="1574800" y="2851150"/>
          <p14:tracePt t="69315" x="1590675" y="2851150"/>
          <p14:tracePt t="69332" x="1622425" y="2851150"/>
          <p14:tracePt t="69348" x="1660525" y="2860675"/>
          <p14:tracePt t="69365" x="1692275" y="2879725"/>
          <p14:tracePt t="69381" x="1727200" y="2879725"/>
          <p14:tracePt t="69399" x="1784350" y="2886075"/>
          <p14:tracePt t="69415" x="1806575" y="2889250"/>
          <p14:tracePt t="69433" x="1860550" y="2895600"/>
          <p14:tracePt t="69448" x="1892300" y="2901950"/>
          <p14:tracePt t="69465" x="1914525" y="2914650"/>
          <p14:tracePt t="69482" x="1955800" y="2921000"/>
          <p14:tracePt t="69498" x="1965325" y="2924175"/>
          <p14:tracePt t="69514" x="1974850" y="2924175"/>
          <p14:tracePt t="69533" x="1997075" y="2924175"/>
          <p14:tracePt t="69590" x="1997075" y="2917825"/>
          <p14:tracePt t="69605" x="1997075" y="2914650"/>
          <p14:tracePt t="69618" x="1997075" y="2908300"/>
          <p14:tracePt t="69632" x="1987550" y="2905125"/>
          <p14:tracePt t="69648" x="1978025" y="2892425"/>
          <p14:tracePt t="69664" x="1968500" y="2879725"/>
          <p14:tracePt t="69682" x="1962150" y="2863850"/>
          <p14:tracePt t="69698" x="1962150" y="2847975"/>
          <p14:tracePt t="69714" x="1962150" y="2838450"/>
          <p14:tracePt t="69732" x="1962150" y="2828925"/>
          <p14:tracePt t="69849" x="1958975" y="2828925"/>
          <p14:tracePt t="69882" x="1952625" y="2828925"/>
          <p14:tracePt t="69911" x="1949450" y="2828925"/>
          <p14:tracePt t="71611" x="1968500" y="2828925"/>
          <p14:tracePt t="71621" x="1993900" y="2828925"/>
          <p14:tracePt t="71636" x="2054225" y="2828925"/>
          <p14:tracePt t="71648" x="2114550" y="2828925"/>
          <p14:tracePt t="71664" x="2165350" y="2822575"/>
          <p14:tracePt t="71682" x="2232025" y="2803525"/>
          <p14:tracePt t="71716" x="2320925" y="2803525"/>
          <p14:tracePt t="71748" x="2374900" y="2803525"/>
          <p14:tracePt t="71765" x="2397125" y="2803525"/>
          <p14:tracePt t="71781" x="2422525" y="2803525"/>
          <p14:tracePt t="71797" x="2432050" y="2797175"/>
          <p14:tracePt t="71814" x="2454275" y="2797175"/>
          <p14:tracePt t="71830" x="2466975" y="2797175"/>
          <p14:tracePt t="71847" x="2479675" y="2797175"/>
          <p14:tracePt t="71865" x="2498725" y="2797175"/>
          <p14:tracePt t="71881" x="2508250" y="2797175"/>
          <p14:tracePt t="71897" x="2517775" y="2797175"/>
          <p14:tracePt t="71915" x="2524125" y="2797175"/>
          <p14:tracePt t="71930" x="2527300" y="2797175"/>
          <p14:tracePt t="71947" x="2533650" y="2797175"/>
          <p14:tracePt t="71973" x="2533650" y="2800350"/>
          <p14:tracePt t="71980" x="2533650" y="2803525"/>
          <p14:tracePt t="71997" x="2533650" y="2816225"/>
          <p14:tracePt t="72014" x="2536825" y="2819400"/>
          <p14:tracePt t="72031" x="2559050" y="2819400"/>
          <p14:tracePt t="72048" x="2568575" y="2819400"/>
          <p14:tracePt t="72065" x="2578100" y="2819400"/>
          <p14:tracePt t="73144" x="2600325" y="2825750"/>
          <p14:tracePt t="73155" x="2619375" y="2825750"/>
          <p14:tracePt t="73163" x="2679700" y="2838450"/>
          <p14:tracePt t="73181" x="2755900" y="2854325"/>
          <p14:tracePt t="73197" x="2851150" y="2870200"/>
          <p14:tracePt t="73214" x="2997200" y="2901950"/>
          <p14:tracePt t="73231" x="3089275" y="2901950"/>
          <p14:tracePt t="73264" x="3254375" y="2901950"/>
          <p14:tracePt t="73297" x="3336925" y="2901950"/>
          <p14:tracePt t="73314" x="3368675" y="2901950"/>
          <p14:tracePt t="73331" x="3378200" y="2901950"/>
          <p14:tracePt t="73348" x="3387725" y="2901950"/>
          <p14:tracePt t="73387" x="3387725" y="2889250"/>
          <p14:tracePt t="73480" x="3394075" y="2889250"/>
          <p14:tracePt t="73489" x="3397250" y="2889250"/>
          <p14:tracePt t="73501" x="3406775" y="2886075"/>
          <p14:tracePt t="73514" x="3422650" y="2879725"/>
          <p14:tracePt t="73531" x="3438525" y="2879725"/>
          <p14:tracePt t="73548" x="3460750" y="2879725"/>
          <p14:tracePt t="73564" x="3508375" y="2879725"/>
          <p14:tracePt t="73580" x="3552825" y="2879725"/>
          <p14:tracePt t="73598" x="3597275" y="2879725"/>
          <p14:tracePt t="73614" x="3663950" y="2879725"/>
          <p14:tracePt t="73630" x="3717925" y="2879725"/>
          <p14:tracePt t="73648" x="3768725" y="2879725"/>
          <p14:tracePt t="73664" x="3860800" y="2879725"/>
          <p14:tracePt t="73681" x="3905250" y="2879725"/>
          <p14:tracePt t="73697" x="3959225" y="2882900"/>
          <p14:tracePt t="73714" x="4022725" y="2905125"/>
          <p14:tracePt t="73731" x="4067175" y="2905125"/>
          <p14:tracePt t="73748" x="4105275" y="2905125"/>
          <p14:tracePt t="73765" x="4159250" y="2905125"/>
          <p14:tracePt t="73781" x="4197350" y="2905125"/>
          <p14:tracePt t="73798" x="4219575" y="2905125"/>
          <p14:tracePt t="73814" x="4257675" y="2905125"/>
          <p14:tracePt t="73830" x="4273550" y="2905125"/>
          <p14:tracePt t="73848" x="4295775" y="2905125"/>
          <p14:tracePt t="73864" x="4314825" y="2905125"/>
          <p14:tracePt t="73880" x="4324350" y="2905125"/>
          <p14:tracePt t="73898" x="4343400" y="2892425"/>
          <p14:tracePt t="73914" x="4356100" y="2886075"/>
          <p14:tracePt t="73931" x="4365625" y="2886075"/>
          <p14:tracePt t="73948" x="4375150" y="2886075"/>
          <p14:tracePt t="73964" x="4391025" y="2886075"/>
          <p14:tracePt t="75440" x="4435475" y="2889250"/>
          <p14:tracePt t="75447" x="4495800" y="2898775"/>
          <p14:tracePt t="75454" x="4552950" y="2908300"/>
          <p14:tracePt t="75464" x="4603750" y="2914650"/>
          <p14:tracePt t="75480" x="4718050" y="2924175"/>
          <p14:tracePt t="75497" x="4879975" y="2924175"/>
          <p14:tracePt t="75514" x="4984750" y="2924175"/>
          <p14:tracePt t="75547" x="5229225" y="2924175"/>
          <p14:tracePt t="75580" x="5391150" y="2924175"/>
          <p14:tracePt t="75597" x="5470525" y="2924175"/>
          <p14:tracePt t="75614" x="5508625" y="2921000"/>
          <p14:tracePt t="75631" x="5524500" y="2914650"/>
          <p14:tracePt t="75648" x="5540375" y="2905125"/>
          <p14:tracePt t="75664" x="5549900" y="2905125"/>
          <p14:tracePt t="76048" x="5549900" y="2901950"/>
          <p14:tracePt t="76055" x="5549900" y="2895600"/>
          <p14:tracePt t="76064" x="5549900" y="2892425"/>
          <p14:tracePt t="76889" x="5588000" y="2901950"/>
          <p14:tracePt t="76897" x="5648325" y="2917825"/>
          <p14:tracePt t="76915" x="5746750" y="2952750"/>
          <p14:tracePt t="76931" x="5880100" y="2974975"/>
          <p14:tracePt t="76948" x="5953125" y="2974975"/>
          <p14:tracePt t="76964" x="6013450" y="2974975"/>
          <p14:tracePt t="76981" x="6076950" y="2959100"/>
          <p14:tracePt t="77013" x="6124575" y="2933700"/>
          <p14:tracePt t="77047" x="6169025" y="2917825"/>
          <p14:tracePt t="77063" x="6178550" y="2917825"/>
          <p14:tracePt t="77081" x="6194425" y="2917825"/>
          <p14:tracePt t="77097" x="6194425" y="2908300"/>
          <p14:tracePt t="77114" x="6194425" y="2898775"/>
          <p14:tracePt t="78060" x="6216650" y="2901950"/>
          <p14:tracePt t="78067" x="6242050" y="2908300"/>
          <p14:tracePt t="78081" x="6359525" y="2924175"/>
          <p14:tracePt t="78097" x="6489700" y="2933700"/>
          <p14:tracePt t="78115" x="6626225" y="2943225"/>
          <p14:tracePt t="78131" x="6810375" y="2943225"/>
          <p14:tracePt t="78147" x="6915150" y="2943225"/>
          <p14:tracePt t="78181" x="7058025" y="2949575"/>
          <p14:tracePt t="78214" x="7118350" y="2952750"/>
          <p14:tracePt t="78230" x="7159625" y="2968625"/>
          <p14:tracePt t="78246" x="7169150" y="2968625"/>
          <p14:tracePt t="78264" x="7175500" y="2968625"/>
          <p14:tracePt t="78581" x="7172325" y="2968625"/>
          <p14:tracePt t="78637" x="7175500" y="2968625"/>
          <p14:tracePt t="78644" x="7178675" y="2968625"/>
          <p14:tracePt t="78651" x="7188200" y="2968625"/>
          <p14:tracePt t="78663" x="7207250" y="2968625"/>
          <p14:tracePt t="78680" x="7277100" y="2968625"/>
          <p14:tracePt t="78714" x="7375525" y="2955925"/>
          <p14:tracePt t="78748" x="7467600" y="2936875"/>
          <p14:tracePt t="78765" x="7508875" y="2933700"/>
          <p14:tracePt t="78781" x="7524750" y="2927350"/>
          <p14:tracePt t="78797" x="7540625" y="2921000"/>
          <p14:tracePt t="78815" x="7556500" y="2917825"/>
          <p14:tracePt t="78830" x="7559675" y="2917825"/>
          <p14:tracePt t="79301" x="7559675" y="2911475"/>
          <p14:tracePt t="79308" x="7566025" y="2908300"/>
          <p14:tracePt t="79316" x="7569200" y="2901950"/>
          <p14:tracePt t="79331" x="7591425" y="2886075"/>
          <p14:tracePt t="79347" x="7639050" y="2860675"/>
          <p14:tracePt t="79364" x="7721600" y="2809875"/>
          <p14:tracePt t="79397" x="7813675" y="2784475"/>
          <p14:tracePt t="79430" x="7924800" y="2752725"/>
          <p14:tracePt t="79447" x="7969250" y="2740025"/>
          <p14:tracePt t="79464" x="8032750" y="2727325"/>
          <p14:tracePt t="79481" x="8077200" y="2727325"/>
          <p14:tracePt t="79497" x="8105775" y="2727325"/>
          <p14:tracePt t="79513" x="8143875" y="2727325"/>
          <p14:tracePt t="79530" x="8156575" y="2727325"/>
          <p14:tracePt t="79546" x="8166100" y="2727325"/>
          <p14:tracePt t="79564" x="8178800" y="2727325"/>
          <p14:tracePt t="81426" x="8105775" y="2730500"/>
          <p14:tracePt t="81434" x="7975600" y="2749550"/>
          <p14:tracePt t="81447" x="7610475" y="2835275"/>
          <p14:tracePt t="81465" x="7172325" y="2940050"/>
          <p14:tracePt t="81481" x="6708775" y="3063875"/>
          <p14:tracePt t="81498" x="5902325" y="3267075"/>
          <p14:tracePt t="81515" x="5403850" y="3362325"/>
          <p14:tracePt t="81548" x="4057650" y="3562350"/>
          <p14:tracePt t="81581" x="3108325" y="3667125"/>
          <p14:tracePt t="81598" x="2495550" y="3730625"/>
          <p14:tracePt t="81615" x="2149475" y="3765550"/>
          <p14:tracePt t="81632" x="1905000" y="3816350"/>
          <p14:tracePt t="81648" x="1628775" y="3860800"/>
          <p14:tracePt t="81664" x="1517650" y="3895725"/>
          <p14:tracePt t="81681" x="1450975" y="3917950"/>
          <p14:tracePt t="81684" x="1435100" y="3924300"/>
          <p14:tracePt t="81697" x="1403350" y="3937000"/>
          <p14:tracePt t="81713" x="1377950" y="3956050"/>
          <p14:tracePt t="81730" x="1368425" y="3959225"/>
          <p14:tracePt t="82077" x="1393825" y="3927475"/>
          <p14:tracePt t="82085" x="1428750" y="3873500"/>
          <p14:tracePt t="82097" x="1504950" y="3781425"/>
          <p14:tracePt t="82113" x="1558925" y="3708400"/>
          <p14:tracePt t="82130" x="1590675" y="3641725"/>
          <p14:tracePt t="82163" x="1628775" y="3467100"/>
          <p14:tracePt t="82197" x="1628775" y="3381375"/>
          <p14:tracePt t="82214" x="1625600" y="3365500"/>
          <p14:tracePt t="82231" x="1616075" y="3355975"/>
          <p14:tracePt t="82246" x="1597025" y="3346450"/>
          <p14:tracePt t="82263" x="1574800" y="3346450"/>
          <p14:tracePt t="82279" x="1546225" y="3346450"/>
          <p14:tracePt t="82297" x="1482725" y="3346450"/>
          <p14:tracePt t="82314" x="1463675" y="3346450"/>
          <p14:tracePt t="82330" x="1438275" y="3349625"/>
          <p14:tracePt t="82347" x="1406525" y="3362325"/>
          <p14:tracePt t="82364" x="1374775" y="3368675"/>
          <p14:tracePt t="82380" x="1352550" y="3371850"/>
          <p14:tracePt t="82397" x="1311275" y="3371850"/>
          <p14:tracePt t="82413" x="1301750" y="3371850"/>
          <p14:tracePt t="82429" x="1292225" y="3371850"/>
          <p14:tracePt t="82447" x="1276350" y="3365500"/>
          <p14:tracePt t="82463" x="1276350" y="3355975"/>
          <p14:tracePt t="82480" x="1276350" y="3346450"/>
          <p14:tracePt t="82497" x="1276350" y="3298825"/>
          <p14:tracePt t="82514" x="1276350" y="3254375"/>
          <p14:tracePt t="82530" x="1285875" y="3219450"/>
          <p14:tracePt t="82547" x="1304925" y="3146425"/>
          <p14:tracePt t="82564" x="1317625" y="3108325"/>
          <p14:tracePt t="82580" x="1317625" y="3086100"/>
          <p14:tracePt t="82597" x="1317625" y="3057525"/>
          <p14:tracePt t="82613" x="1317625" y="3048000"/>
          <p14:tracePt t="82691" x="1323975" y="3048000"/>
          <p14:tracePt t="82705" x="1327150" y="3048000"/>
          <p14:tracePt t="82719" x="1327150" y="3054350"/>
          <p14:tracePt t="82730" x="1327150" y="3057525"/>
          <p14:tracePt t="82747" x="1327150" y="3079750"/>
          <p14:tracePt t="82764" x="1327150" y="3089275"/>
          <p14:tracePt t="82780" x="1327150" y="3098800"/>
          <p14:tracePt t="82797" x="1327150" y="3111500"/>
          <p14:tracePt t="82813" x="1327150" y="3127375"/>
          <p14:tracePt t="82830" x="1327150" y="3133725"/>
          <p14:tracePt t="82846" x="1327150" y="3143250"/>
          <p14:tracePt t="82863" x="1327150" y="3146425"/>
          <p14:tracePt t="82880" x="1320800" y="3152775"/>
          <p14:tracePt t="82897" x="1308100" y="3152775"/>
          <p14:tracePt t="82913" x="1298575" y="3152775"/>
          <p14:tracePt t="82930" x="1282700" y="3152775"/>
          <p14:tracePt t="82947" x="1266825" y="3152775"/>
          <p14:tracePt t="82963" x="1250950" y="3152775"/>
          <p14:tracePt t="82979" x="1222375" y="3159125"/>
          <p14:tracePt t="82997" x="1187450" y="3171825"/>
          <p14:tracePt t="83013" x="1158875" y="3171825"/>
          <p14:tracePt t="83030" x="1149350" y="3171825"/>
          <p14:tracePt t="83047" x="1133475" y="3171825"/>
          <p14:tracePt t="83063" x="1117600" y="3171825"/>
          <p14:tracePt t="83161" x="1120775" y="3171825"/>
          <p14:tracePt t="83171" x="1130300" y="3171825"/>
          <p14:tracePt t="83182" x="1152525" y="3171825"/>
          <p14:tracePt t="83197" x="1168400" y="3171825"/>
          <p14:tracePt t="83213" x="1184275" y="3171825"/>
          <p14:tracePt t="83229" x="1193800" y="3171825"/>
          <p14:tracePt t="83246" x="1203325" y="3171825"/>
          <p14:tracePt t="83280" x="1212850" y="3171825"/>
          <p14:tracePt t="83297" x="1244600" y="3171825"/>
          <p14:tracePt t="83314" x="1276350" y="3171825"/>
          <p14:tracePt t="83330" x="1311275" y="3171825"/>
          <p14:tracePt t="83347" x="1333500" y="3171825"/>
          <p14:tracePt t="83363" x="1346200" y="3171825"/>
          <p14:tracePt t="83381" x="1362075" y="3171825"/>
          <p14:tracePt t="84667" x="1371600" y="3175000"/>
          <p14:tracePt t="84679" x="1409700" y="3187700"/>
          <p14:tracePt t="84697" x="1441450" y="3200400"/>
          <p14:tracePt t="84714" x="1463675" y="3213100"/>
          <p14:tracePt t="84717" x="1482725" y="3219450"/>
          <p14:tracePt t="84730" x="1495425" y="3235325"/>
          <p14:tracePt t="84746" x="1504950" y="3244850"/>
          <p14:tracePt t="84779" x="1508125" y="3270250"/>
          <p14:tracePt t="84814" x="1508125" y="3292475"/>
          <p14:tracePt t="84830" x="1508125" y="3305175"/>
          <p14:tracePt t="84872" x="1514475" y="3305175"/>
          <p14:tracePt t="84880" x="1517650" y="3305175"/>
          <p14:tracePt t="84896" x="1524000" y="3302000"/>
          <p14:tracePt t="84912" x="1533525" y="3292475"/>
          <p14:tracePt t="84929" x="1549400" y="3270250"/>
          <p14:tracePt t="84946" x="1549400" y="3260725"/>
          <p14:tracePt t="84963" x="1549400" y="3251200"/>
          <p14:tracePt t="84980" x="1549400" y="3248025"/>
          <p14:tracePt t="84997" x="1549400" y="3238500"/>
          <p14:tracePt t="85013" x="1549400" y="3222625"/>
          <p14:tracePt t="85029" x="1549400" y="3206750"/>
          <p14:tracePt t="85046" x="1549400" y="3203575"/>
          <p14:tracePt t="85062" x="1552575" y="3197225"/>
          <p14:tracePt t="85080" x="1552575" y="3194050"/>
          <p14:tracePt t="88461" x="1593850" y="3203575"/>
          <p14:tracePt t="88468" x="1654175" y="3219450"/>
          <p14:tracePt t="88479" x="1714500" y="3238500"/>
          <p14:tracePt t="88497" x="1917700" y="3289300"/>
          <p14:tracePt t="88512" x="2012950" y="3314700"/>
          <p14:tracePt t="88529" x="2089150" y="3327400"/>
          <p14:tracePt t="88547" x="2165350" y="3362325"/>
          <p14:tracePt t="88579" x="2232025" y="3384550"/>
          <p14:tracePt t="88613" x="2292350" y="3419475"/>
          <p14:tracePt t="88629" x="2308225" y="3432175"/>
          <p14:tracePt t="88646" x="2320925" y="3441700"/>
          <p14:tracePt t="88663" x="2327275" y="3444875"/>
          <p14:tracePt t="88680" x="2330450" y="3444875"/>
          <p14:tracePt t="88697" x="2330450" y="3451225"/>
          <p14:tracePt t="88730" x="2336800" y="3451225"/>
          <p14:tracePt t="88746" x="2355850" y="3448050"/>
          <p14:tracePt t="88762" x="2368550" y="3438525"/>
          <p14:tracePt t="88779" x="2378075" y="3429000"/>
          <p14:tracePt t="88796" x="2381250" y="3413125"/>
          <p14:tracePt t="88812" x="2381250" y="3400425"/>
          <p14:tracePt t="88830" x="2381250" y="3390900"/>
          <p14:tracePt t="88847" x="2393950" y="3346450"/>
          <p14:tracePt t="88863" x="2413000" y="3302000"/>
          <p14:tracePt t="88879" x="2413000" y="3241675"/>
          <p14:tracePt t="88896" x="2419350" y="3184525"/>
          <p14:tracePt t="88912" x="2419350" y="3162300"/>
          <p14:tracePt t="88929" x="2419350" y="3152775"/>
          <p14:tracePt t="88946" x="2419350" y="3136900"/>
          <p14:tracePt t="88980" x="2419350" y="3133725"/>
          <p14:tracePt t="89275" x="2419350" y="3140075"/>
          <p14:tracePt t="89289" x="2419350" y="3143250"/>
          <p14:tracePt t="89305" x="2419350" y="3149600"/>
          <p14:tracePt t="89383" x="2419350" y="3159125"/>
          <p14:tracePt t="89397" x="2419350" y="3165475"/>
          <p14:tracePt t="89406" x="2419350" y="3168650"/>
          <p14:tracePt t="89418" x="2419350" y="3178175"/>
          <p14:tracePt t="89429" x="2419350" y="3184525"/>
          <p14:tracePt t="89446" x="2419350" y="3197225"/>
          <p14:tracePt t="89462" x="2419350" y="3206750"/>
          <p14:tracePt t="89479" x="2419350" y="3219450"/>
          <p14:tracePt t="89496" x="2419350" y="3232150"/>
          <p14:tracePt t="89513" x="2419350" y="3248025"/>
          <p14:tracePt t="89530" x="2419350" y="3251200"/>
          <p14:tracePt t="89932" x="2419350" y="3244850"/>
          <p14:tracePt t="89939" x="2419350" y="3241675"/>
          <p14:tracePt t="92358" x="2425700" y="3228975"/>
          <p14:tracePt t="92364" x="2438400" y="3222625"/>
          <p14:tracePt t="92379" x="2447925" y="3213100"/>
          <p14:tracePt t="92395" x="2457450" y="3209925"/>
          <p14:tracePt t="92412" x="2473325" y="3209925"/>
          <p14:tracePt t="92428" x="2486025" y="3209925"/>
          <p14:tracePt t="92445" x="2495550" y="3209925"/>
          <p14:tracePt t="92479" x="2517775" y="3209925"/>
          <p14:tracePt t="92512" x="2520950" y="3216275"/>
          <p14:tracePt t="92529" x="2543175" y="3216275"/>
          <p14:tracePt t="92546" x="2571750" y="3216275"/>
          <p14:tracePt t="92563" x="2600325" y="3213100"/>
          <p14:tracePt t="92579" x="2657475" y="3194050"/>
          <p14:tracePt t="92596" x="2679700" y="3181350"/>
          <p14:tracePt t="92612" x="2705100" y="3175000"/>
          <p14:tracePt t="92628" x="2717800" y="3175000"/>
          <p14:tracePt t="92646" x="2724150" y="3175000"/>
          <p14:tracePt t="92678" x="2743200" y="3175000"/>
          <p14:tracePt t="92695" x="2752725" y="3175000"/>
          <p14:tracePt t="92712" x="2762250" y="3175000"/>
          <p14:tracePt t="92729" x="2774950" y="3175000"/>
          <p14:tracePt t="92771" x="2771775" y="3175000"/>
          <p14:tracePt t="92778" x="2765425" y="3171825"/>
          <p14:tracePt t="92795" x="2730500" y="3159125"/>
          <p14:tracePt t="92812" x="2676525" y="3146425"/>
          <p14:tracePt t="92829" x="2578100" y="3130550"/>
          <p14:tracePt t="92845" x="2540000" y="3130550"/>
          <p14:tracePt t="92862" x="2498725" y="3130550"/>
          <p14:tracePt t="92878" x="2457450" y="3130550"/>
          <p14:tracePt t="92895" x="2419350" y="3130550"/>
          <p14:tracePt t="92913" x="2359025" y="3130550"/>
          <p14:tracePt t="92928" x="2327275" y="3130550"/>
          <p14:tracePt t="92946" x="2308225" y="3130550"/>
          <p14:tracePt t="92962" x="2282825" y="3130550"/>
          <p14:tracePt t="92979" x="2270125" y="3130550"/>
          <p14:tracePt t="92996" x="2260600" y="3130550"/>
          <p14:tracePt t="93013" x="2244725" y="3130550"/>
          <p14:tracePt t="93107" x="2251075" y="3130550"/>
          <p14:tracePt t="93116" x="2263775" y="3130550"/>
          <p14:tracePt t="93129" x="2301875" y="3111500"/>
          <p14:tracePt t="93145" x="2362200" y="3111500"/>
          <p14:tracePt t="93162" x="2460625" y="3098800"/>
          <p14:tracePt t="93179" x="2520950" y="3098800"/>
          <p14:tracePt t="93196" x="2565400" y="3098800"/>
          <p14:tracePt t="93212" x="2613025" y="3098800"/>
          <p14:tracePt t="93229" x="2641600" y="3098800"/>
          <p14:tracePt t="93246" x="2657475" y="3098800"/>
          <p14:tracePt t="93263" x="2695575" y="3098800"/>
          <p14:tracePt t="93279" x="2720975" y="3101975"/>
          <p14:tracePt t="93295" x="2736850" y="3105150"/>
          <p14:tracePt t="93312" x="2759075" y="3117850"/>
          <p14:tracePt t="93328" x="2771775" y="3124200"/>
          <p14:tracePt t="93346" x="2781300" y="3124200"/>
          <p14:tracePt t="93363" x="2803525" y="3124200"/>
          <p14:tracePt t="93379" x="2813050" y="3127375"/>
          <p14:tracePt t="93396" x="2816225" y="3127375"/>
          <p14:tracePt t="94155" x="2835275" y="3127375"/>
          <p14:tracePt t="94162" x="2851150" y="3127375"/>
          <p14:tracePt t="94178" x="2895600" y="3127375"/>
          <p14:tracePt t="94195" x="2946400" y="3127375"/>
          <p14:tracePt t="94212" x="3003550" y="3127375"/>
          <p14:tracePt t="94228" x="3025775" y="3127375"/>
          <p14:tracePt t="94262" x="3086100" y="3127375"/>
          <p14:tracePt t="94296" x="3136900" y="3127375"/>
          <p14:tracePt t="94313" x="3200400" y="3133725"/>
          <p14:tracePt t="94329" x="3238500" y="3133725"/>
          <p14:tracePt t="94346" x="3260725" y="3133725"/>
          <p14:tracePt t="94362" x="3279775" y="3133725"/>
          <p14:tracePt t="94378" x="3295650" y="3133725"/>
          <p14:tracePt t="94395" x="3305175" y="3133725"/>
          <p14:tracePt t="94412" x="3321050" y="3140075"/>
          <p14:tracePt t="94428" x="3330575" y="3143250"/>
          <p14:tracePt t="94446" x="3346450" y="3149600"/>
          <p14:tracePt t="94463" x="3359150" y="3152775"/>
          <p14:tracePt t="94479" x="3368675" y="3152775"/>
          <p14:tracePt t="94496" x="3375025" y="3152775"/>
          <p14:tracePt t="95048" x="3397250" y="3152775"/>
          <p14:tracePt t="95055" x="3416300" y="3146425"/>
          <p14:tracePt t="95066" x="3435350" y="3146425"/>
          <p14:tracePt t="95079" x="3463925" y="3146425"/>
          <p14:tracePt t="95095" x="3486150" y="3146425"/>
          <p14:tracePt t="95112" x="3527425" y="3146425"/>
          <p14:tracePt t="95145" x="3578225" y="3149600"/>
          <p14:tracePt t="95178" x="3635375" y="3159125"/>
          <p14:tracePt t="95195" x="3644900" y="3165475"/>
          <p14:tracePt t="95212" x="3660775" y="3165475"/>
          <p14:tracePt t="95228" x="3686175" y="3165475"/>
          <p14:tracePt t="95245" x="3708400" y="3171825"/>
          <p14:tracePt t="95262" x="3759200" y="3178175"/>
          <p14:tracePt t="95278" x="3787775" y="3178175"/>
          <p14:tracePt t="95295" x="3810000" y="3178175"/>
          <p14:tracePt t="95312" x="3822700" y="3178175"/>
          <p14:tracePt t="95329" x="3838575" y="3178175"/>
          <p14:tracePt t="95346" x="3854450" y="3178175"/>
          <p14:tracePt t="95362" x="3863975" y="3178175"/>
          <p14:tracePt t="95378" x="3873500" y="3178175"/>
          <p14:tracePt t="95396" x="3892550" y="3178175"/>
          <p14:tracePt t="95412" x="3902075" y="3178175"/>
          <p14:tracePt t="98288" x="3860800" y="3184525"/>
          <p14:tracePt t="98300" x="3641725" y="3203575"/>
          <p14:tracePt t="98312" x="3517900" y="3213100"/>
          <p14:tracePt t="98329" x="3028950" y="3244850"/>
          <p14:tracePt t="98347" x="2698750" y="3244850"/>
          <p14:tracePt t="98363" x="2308225" y="3279775"/>
          <p14:tracePt t="98379" x="1930400" y="3298825"/>
          <p14:tracePt t="98411" x="1441450" y="3302000"/>
          <p14:tracePt t="98446" x="990600" y="3248025"/>
          <p14:tracePt t="98463" x="885825" y="3238500"/>
          <p14:tracePt t="98480" x="815975" y="3238500"/>
          <p14:tracePt t="98495" x="793750" y="3238500"/>
          <p14:tracePt t="98512" x="777875" y="3238500"/>
          <p14:tracePt t="98528" x="758825" y="3238500"/>
          <p14:tracePt t="98544" x="749300" y="3238500"/>
          <p14:tracePt t="98561" x="739775" y="3238500"/>
          <p14:tracePt t="98579" x="730250" y="3238500"/>
          <p14:tracePt t="98612" x="730250" y="3244850"/>
          <p14:tracePt t="98629" x="708025" y="3276600"/>
          <p14:tracePt t="98645" x="695325" y="3298825"/>
          <p14:tracePt t="98661" x="676275" y="3336925"/>
          <p14:tracePt t="98679" x="638175" y="3375025"/>
          <p14:tracePt t="98694" x="619125" y="3406775"/>
          <p14:tracePt t="98711" x="606425" y="3429000"/>
          <p14:tracePt t="98729" x="584200" y="3470275"/>
          <p14:tracePt t="98746" x="571500" y="3517900"/>
          <p14:tracePt t="98762" x="571500" y="3552825"/>
          <p14:tracePt t="98779" x="571500" y="3616325"/>
          <p14:tracePt t="98795" x="574675" y="3660775"/>
          <p14:tracePt t="98811" x="587375" y="3689350"/>
          <p14:tracePt t="98828" x="638175" y="3749675"/>
          <p14:tracePt t="98844" x="708025" y="3797300"/>
          <p14:tracePt t="98861" x="755650" y="3822700"/>
          <p14:tracePt t="98879" x="819150" y="3854450"/>
          <p14:tracePt t="98896" x="841375" y="3867150"/>
          <p14:tracePt t="98912" x="850900" y="3876675"/>
          <p14:tracePt t="98928" x="866775" y="3879850"/>
          <p14:tracePt t="98945" x="873125" y="3879850"/>
          <p14:tracePt t="99043" x="869950" y="3879850"/>
          <p14:tracePt t="99093" x="873125" y="3879850"/>
          <p14:tracePt t="99099" x="882650" y="3879850"/>
          <p14:tracePt t="99111" x="908050" y="3873500"/>
          <p14:tracePt t="99128" x="1079500" y="3822700"/>
          <p14:tracePt t="99145" x="1241425" y="3803650"/>
          <p14:tracePt t="99162" x="1381125" y="3784600"/>
          <p14:tracePt t="99179" x="1555750" y="3778250"/>
          <p14:tracePt t="99195" x="1660525" y="3778250"/>
          <p14:tracePt t="99212" x="1717675" y="3778250"/>
          <p14:tracePt t="99229" x="1781175" y="3778250"/>
          <p14:tracePt t="99245" x="1803400" y="3778250"/>
          <p14:tracePt t="99261" x="1831975" y="3778250"/>
          <p14:tracePt t="99279" x="1857375" y="3778250"/>
          <p14:tracePt t="99295" x="1889125" y="3778250"/>
          <p14:tracePt t="99312" x="1917700" y="3778250"/>
          <p14:tracePt t="99329" x="1978025" y="3778250"/>
          <p14:tracePt t="99345" x="2022475" y="3778250"/>
          <p14:tracePt t="99361" x="2066925" y="3781425"/>
          <p14:tracePt t="99378" x="2130425" y="3781425"/>
          <p14:tracePt t="99395" x="2174875" y="3787775"/>
          <p14:tracePt t="99412" x="2295525" y="3787775"/>
          <p14:tracePt t="99429" x="2447925" y="3787775"/>
          <p14:tracePt t="99446" x="2527300" y="3787775"/>
          <p14:tracePt t="99462" x="2609850" y="3787775"/>
          <p14:tracePt t="99478" x="2698750" y="3784600"/>
          <p14:tracePt t="99495" x="2743200" y="3778250"/>
          <p14:tracePt t="99511" x="2771775" y="3778250"/>
          <p14:tracePt t="99514" x="2790825" y="3778250"/>
          <p14:tracePt t="99528" x="2813050" y="3778250"/>
          <p14:tracePt t="99546" x="2828925" y="3778250"/>
          <p14:tracePt t="99562" x="2844800" y="3778250"/>
          <p14:tracePt t="99579" x="2857500" y="3778250"/>
          <p14:tracePt t="99628" x="2851150" y="3778250"/>
          <p14:tracePt t="99635" x="2841625" y="3778250"/>
          <p14:tracePt t="99644" x="2816225" y="3781425"/>
          <p14:tracePt t="99661" x="2743200" y="3787775"/>
          <p14:tracePt t="99679" x="2593975" y="3787775"/>
          <p14:tracePt t="99696" x="2444750" y="3787775"/>
          <p14:tracePt t="99713" x="2308225" y="3787775"/>
          <p14:tracePt t="99728" x="2101850" y="3787775"/>
          <p14:tracePt t="99745" x="1943100" y="3787775"/>
          <p14:tracePt t="99761" x="1816100" y="3787775"/>
          <p14:tracePt t="99778" x="1651000" y="3775075"/>
          <p14:tracePt t="99795" x="1568450" y="3775075"/>
          <p14:tracePt t="99813" x="1489075" y="3775075"/>
          <p14:tracePt t="99829" x="1447800" y="3775075"/>
          <p14:tracePt t="99845" x="1425575" y="3775075"/>
          <p14:tracePt t="99863" x="1384300" y="3775075"/>
          <p14:tracePt t="99878" x="1362075" y="3775075"/>
          <p14:tracePt t="99895" x="1346200" y="3775075"/>
          <p14:tracePt t="99911" x="1330325" y="3775075"/>
          <p14:tracePt t="99928" x="1317625" y="3775075"/>
          <p14:tracePt t="99945" x="1308100" y="3775075"/>
          <p14:tracePt t="99992" x="1314450" y="3775075"/>
          <p14:tracePt t="99999" x="1323975" y="3775075"/>
          <p14:tracePt t="100012" x="1368425" y="3775075"/>
          <p14:tracePt t="100028" x="1419225" y="3778250"/>
          <p14:tracePt t="100045" x="1501775" y="3778250"/>
          <p14:tracePt t="100061" x="1584325" y="3778250"/>
          <p14:tracePt t="100078" x="1711325" y="3778250"/>
          <p14:tracePt t="100094" x="1784350" y="3778250"/>
          <p14:tracePt t="100112" x="1860550" y="3778250"/>
          <p14:tracePt t="100128" x="1876425" y="3778250"/>
          <p14:tracePt t="100145" x="1882775" y="3778250"/>
          <p14:tracePt t="100178" x="1879600" y="3765550"/>
          <p14:tracePt t="100194" x="1870075" y="3762375"/>
          <p14:tracePt t="100211" x="1860550" y="3762375"/>
          <p14:tracePt t="100228" x="1854200" y="3762375"/>
          <p14:tracePt t="100727" x="1816100" y="3762375"/>
          <p14:tracePt t="100733" x="1758950" y="3762375"/>
          <p14:tracePt t="100746" x="1720850" y="3765550"/>
          <p14:tracePt t="100763" x="1609725" y="3787775"/>
          <p14:tracePt t="100779" x="1546225" y="3800475"/>
          <p14:tracePt t="100796" x="1495425" y="3813175"/>
          <p14:tracePt t="100812" x="1428750" y="3841750"/>
          <p14:tracePt t="100845" x="1362075" y="3863975"/>
          <p14:tracePt t="100878" x="1295400" y="3902075"/>
          <p14:tracePt t="100895" x="1263650" y="3911600"/>
          <p14:tracePt t="100912" x="1209675" y="3911600"/>
          <p14:tracePt t="100928" x="1181100" y="3917950"/>
          <p14:tracePt t="100945" x="1158875" y="3917950"/>
          <p14:tracePt t="100962" x="1117600" y="3924300"/>
          <p14:tracePt t="100978" x="1095375" y="3924300"/>
          <p14:tracePt t="100995" x="1066800" y="3924300"/>
          <p14:tracePt t="101011" x="1031875" y="3924300"/>
          <p14:tracePt t="101028" x="1003300" y="3924300"/>
          <p14:tracePt t="101045" x="981075" y="3924300"/>
          <p14:tracePt t="101061" x="955675" y="3924300"/>
          <p14:tracePt t="101078" x="946150" y="3924300"/>
          <p14:tracePt t="101095" x="933450" y="3924300"/>
          <p14:tracePt t="101178" x="933450" y="3917950"/>
          <p14:tracePt t="101191" x="933450" y="3914775"/>
          <p14:tracePt t="101199" x="936625" y="3914775"/>
          <p14:tracePt t="101212" x="946150" y="3914775"/>
          <p14:tracePt t="101227" x="952500" y="3908425"/>
          <p14:tracePt t="101244" x="955675" y="3908425"/>
          <p14:tracePt t="101277" x="955675" y="3905250"/>
          <p14:tracePt t="101526" x="993775" y="3908425"/>
          <p14:tracePt t="101534" x="1054100" y="3914775"/>
          <p14:tracePt t="101545" x="1123950" y="3924300"/>
          <p14:tracePt t="101562" x="1301750" y="3949700"/>
          <p14:tracePt t="101578" x="1416050" y="3949700"/>
          <p14:tracePt t="101595" x="1552575" y="3949700"/>
          <p14:tracePt t="101611" x="1774825" y="3933825"/>
          <p14:tracePt t="101628" x="1911350" y="3927475"/>
          <p14:tracePt t="101645" x="2073275" y="3917950"/>
          <p14:tracePt t="101661" x="2257425" y="3917950"/>
          <p14:tracePt t="101677" x="2339975" y="3917950"/>
          <p14:tracePt t="101694" x="2432050" y="3917950"/>
          <p14:tracePt t="101711" x="2540000" y="3917950"/>
          <p14:tracePt t="101727" x="2597150" y="3917950"/>
          <p14:tracePt t="101745" x="2641600" y="3917950"/>
          <p14:tracePt t="101761" x="2740025" y="3937000"/>
          <p14:tracePt t="101778" x="2813050" y="3943350"/>
          <p14:tracePt t="101794" x="2876550" y="3956050"/>
          <p14:tracePt t="101811" x="2943225" y="3956050"/>
          <p14:tracePt t="101828" x="2981325" y="3956050"/>
          <p14:tracePt t="101845" x="3009900" y="3956050"/>
          <p14:tracePt t="101862" x="3060700" y="3940175"/>
          <p14:tracePt t="101879" x="3098800" y="3927475"/>
          <p14:tracePt t="101896" x="3159125" y="3927475"/>
          <p14:tracePt t="101911" x="3203575" y="3927475"/>
          <p14:tracePt t="101928" x="3225800" y="3927475"/>
          <p14:tracePt t="101944" x="3254375" y="3927475"/>
          <p14:tracePt t="101962" x="3270250" y="3927475"/>
          <p14:tracePt t="101979" x="3279775" y="3927475"/>
          <p14:tracePt t="102547" x="3317875" y="3921125"/>
          <p14:tracePt t="102554" x="3378200" y="3914775"/>
          <p14:tracePt t="102561" x="3435350" y="3905250"/>
          <p14:tracePt t="102579" x="3533775" y="3889375"/>
          <p14:tracePt t="102595" x="3641725" y="3873500"/>
          <p14:tracePt t="102611" x="3714750" y="3873500"/>
          <p14:tracePt t="102628" x="3775075" y="3873500"/>
          <p14:tracePt t="102661" x="3905250" y="3873500"/>
          <p14:tracePt t="102695" x="4044950" y="3886200"/>
          <p14:tracePt t="102711" x="4108450" y="3892550"/>
          <p14:tracePt t="102728" x="4159250" y="3892550"/>
          <p14:tracePt t="102745" x="4219575" y="3892550"/>
          <p14:tracePt t="102761" x="4264025" y="3898900"/>
          <p14:tracePt t="102778" x="4302125" y="3898900"/>
          <p14:tracePt t="102795" x="4387850" y="3898900"/>
          <p14:tracePt t="102811" x="4438650" y="3898900"/>
          <p14:tracePt t="102828" x="4498975" y="3898900"/>
          <p14:tracePt t="102845" x="4572000" y="3895725"/>
          <p14:tracePt t="102861" x="4606925" y="3889375"/>
          <p14:tracePt t="102878" x="4629150" y="3889375"/>
          <p14:tracePt t="102895" x="4664075" y="3889375"/>
          <p14:tracePt t="102911" x="4673600" y="3886200"/>
          <p14:tracePt t="102928" x="4695825" y="3886200"/>
          <p14:tracePt t="102946" x="4714875" y="3886200"/>
          <p14:tracePt t="102962" x="4724400" y="3886200"/>
          <p14:tracePt t="102979" x="4733925" y="3886200"/>
          <p14:tracePt t="102995" x="4756150" y="3886200"/>
          <p14:tracePt t="103596" x="4765675" y="3879850"/>
          <p14:tracePt t="103602" x="4778375" y="3873500"/>
          <p14:tracePt t="103611" x="4797425" y="3867150"/>
          <p14:tracePt t="103627" x="4857750" y="3854450"/>
          <p14:tracePt t="103644" x="5048250" y="3810000"/>
          <p14:tracePt t="103661" x="5200650" y="3784600"/>
          <p14:tracePt t="103694" x="5559425" y="3765550"/>
          <p14:tracePt t="103728" x="5705475" y="3749675"/>
          <p14:tracePt t="103744" x="5788025" y="3749675"/>
          <p14:tracePt t="103761" x="5842000" y="3749675"/>
          <p14:tracePt t="103778" x="5895975" y="3749675"/>
          <p14:tracePt t="103795" x="5949950" y="3765550"/>
          <p14:tracePt t="103812" x="5972175" y="3765550"/>
          <p14:tracePt t="103828" x="5988050" y="3765550"/>
          <p14:tracePt t="103844" x="5997575" y="3765550"/>
          <p14:tracePt t="103877" x="6003925" y="3765550"/>
          <p14:tracePt t="103894" x="6016625" y="3775075"/>
          <p14:tracePt t="103911" x="6026150" y="3781425"/>
          <p14:tracePt t="103928" x="6051550" y="3790950"/>
          <p14:tracePt t="103944" x="6061075" y="3806825"/>
          <p14:tracePt t="104515" x="6064250" y="3806825"/>
          <p14:tracePt t="104523" x="6070600" y="3806825"/>
          <p14:tracePt t="104530" x="6076950" y="3806825"/>
          <p14:tracePt t="107055" x="6153150" y="3806825"/>
          <p14:tracePt t="107063" x="6267450" y="3806825"/>
          <p14:tracePt t="107078" x="6470650" y="3816350"/>
          <p14:tracePt t="107095" x="6756400" y="3829050"/>
          <p14:tracePt t="107111" x="6994525" y="3829050"/>
          <p14:tracePt t="107127" x="7537450" y="3724275"/>
          <p14:tracePt t="107162" x="8905875" y="3175000"/>
          <p14:tracePt t="107591" x="8880475" y="3371850"/>
          <p14:tracePt t="107598" x="8493125" y="3435350"/>
          <p14:tracePt t="107612" x="7699375" y="3565525"/>
          <p14:tracePt t="107629" x="6845300" y="3663950"/>
          <p14:tracePt t="107647" x="5635625" y="3778250"/>
          <p14:tracePt t="107662" x="4927600" y="3822700"/>
          <p14:tracePt t="107679" x="4311650" y="3854450"/>
          <p14:tracePt t="107712" x="3448050" y="3854450"/>
          <p14:tracePt t="107747" x="2943225" y="3908425"/>
          <p14:tracePt t="107763" x="2813050" y="3937000"/>
          <p14:tracePt t="107779" x="2701925" y="3978275"/>
          <p14:tracePt t="107794" x="2584450" y="4013200"/>
          <p14:tracePt t="107810" x="2463800" y="4067175"/>
          <p14:tracePt t="107827" x="2400300" y="4089400"/>
          <p14:tracePt t="107844" x="2387600" y="4095750"/>
          <p14:tracePt t="108118" x="2308225" y="4089400"/>
          <p14:tracePt t="108125" x="2238375" y="4089400"/>
          <p14:tracePt t="108132" x="2159000" y="4089400"/>
          <p14:tracePt t="108144" x="2066925" y="4095750"/>
          <p14:tracePt t="108160" x="1797050" y="4159250"/>
          <p14:tracePt t="108177" x="1654175" y="4222750"/>
          <p14:tracePt t="108194" x="1498600" y="4289425"/>
          <p14:tracePt t="108211" x="1292225" y="4349750"/>
          <p14:tracePt t="108227" x="1174750" y="4384675"/>
          <p14:tracePt t="108244" x="1035050" y="4400550"/>
          <p14:tracePt t="108260" x="835025" y="4419600"/>
          <p14:tracePt t="108277" x="720725" y="4419600"/>
          <p14:tracePt t="108293" x="606425" y="4419600"/>
          <p14:tracePt t="108311" x="482600" y="4400550"/>
          <p14:tracePt t="108327" x="419100" y="4384675"/>
          <p14:tracePt t="108344" x="371475" y="4365625"/>
          <p14:tracePt t="108360" x="320675" y="4333875"/>
          <p14:tracePt t="108377" x="295275" y="4302125"/>
          <p14:tracePt t="108394" x="266700" y="4289425"/>
          <p14:tracePt t="108411" x="244475" y="4273550"/>
          <p14:tracePt t="108427" x="234950" y="4264025"/>
          <p14:tracePt t="108444" x="225425" y="4260850"/>
          <p14:tracePt t="108461" x="212725" y="4238625"/>
          <p14:tracePt t="108477" x="212725" y="4229100"/>
          <p14:tracePt t="108494" x="222250" y="4219575"/>
          <p14:tracePt t="108510" x="234950" y="4203700"/>
          <p14:tracePt t="108527" x="247650" y="4194175"/>
          <p14:tracePt t="108544" x="257175" y="4184650"/>
          <p14:tracePt t="108561" x="288925" y="4168775"/>
          <p14:tracePt t="108577" x="333375" y="4149725"/>
          <p14:tracePt t="108594" x="371475" y="4149725"/>
          <p14:tracePt t="108610" x="425450" y="4149725"/>
          <p14:tracePt t="108627" x="441325" y="4149725"/>
          <p14:tracePt t="108644" x="457200" y="4149725"/>
          <p14:tracePt t="108660" x="463550" y="4143375"/>
          <p14:tracePt t="108677" x="473075" y="4133850"/>
          <p14:tracePt t="108695" x="482600" y="4117975"/>
          <p14:tracePt t="108711" x="504825" y="4092575"/>
          <p14:tracePt t="108728" x="514350" y="4083050"/>
          <p14:tracePt t="108744" x="523875" y="4073525"/>
          <p14:tracePt t="108760" x="530225" y="4073525"/>
          <p14:tracePt t="108861" x="527050" y="4073525"/>
          <p14:tracePt t="108871" x="523875" y="4073525"/>
          <p14:tracePt t="108879" x="517525" y="4073525"/>
          <p14:tracePt t="108894" x="495300" y="4073525"/>
          <p14:tracePt t="108910" x="463550" y="4073525"/>
          <p14:tracePt t="108927" x="454025" y="4073525"/>
          <p14:tracePt t="108945" x="431800" y="4073525"/>
          <p14:tracePt t="108961" x="428625" y="4073525"/>
          <p14:tracePt t="108996" x="485775" y="4092575"/>
          <p14:tracePt t="109011" x="558800" y="4105275"/>
          <p14:tracePt t="109027" x="663575" y="4105275"/>
          <p14:tracePt t="109044" x="790575" y="4105275"/>
          <p14:tracePt t="109061" x="930275" y="4105275"/>
          <p14:tracePt t="109077" x="981075" y="4105275"/>
          <p14:tracePt t="109095" x="1066800" y="4102100"/>
          <p14:tracePt t="109111" x="1095375" y="4095750"/>
          <p14:tracePt t="109128" x="1117600" y="4095750"/>
          <p14:tracePt t="109145" x="1133475" y="4095750"/>
          <p14:tracePt t="109161" x="1143000" y="4095750"/>
          <p14:tracePt t="109177" x="1146175" y="4095750"/>
          <p14:tracePt t="109295" x="1152525" y="4095750"/>
          <p14:tracePt t="109302" x="1155700" y="4095750"/>
          <p14:tracePt t="109310" x="1168400" y="4095750"/>
          <p14:tracePt t="109327" x="1196975" y="4098925"/>
          <p14:tracePt t="109344" x="1263650" y="4124325"/>
          <p14:tracePt t="109360" x="1323975" y="4140200"/>
          <p14:tracePt t="109377" x="1419225" y="4156075"/>
          <p14:tracePt t="109395" x="1651000" y="4181475"/>
          <p14:tracePt t="109411" x="1825625" y="4210050"/>
          <p14:tracePt t="109428" x="2044700" y="4229100"/>
          <p14:tracePt t="109444" x="2317750" y="4229100"/>
          <p14:tracePt t="109460" x="2511425" y="4222750"/>
          <p14:tracePt t="109477" x="2695575" y="4203700"/>
          <p14:tracePt t="109495" x="2959100" y="4175125"/>
          <p14:tracePt t="109511" x="3108325" y="4175125"/>
          <p14:tracePt t="109528" x="3235325" y="4175125"/>
          <p14:tracePt t="109545" x="3413125" y="4197350"/>
          <p14:tracePt t="109561" x="3508375" y="4206875"/>
          <p14:tracePt t="109577" x="3559175" y="4219575"/>
          <p14:tracePt t="109594" x="3648075" y="4235450"/>
          <p14:tracePt t="109610" x="3686175" y="4241800"/>
          <p14:tracePt t="109627" x="3730625" y="4241800"/>
          <p14:tracePt t="109645" x="3771900" y="4244975"/>
          <p14:tracePt t="109661" x="3781425" y="4244975"/>
          <p14:tracePt t="109678" x="3790950" y="4244975"/>
          <p14:tracePt t="109695" x="3794125" y="4244975"/>
          <p14:tracePt t="109752" x="3800475" y="4244975"/>
          <p14:tracePt t="109759" x="3806825" y="4244975"/>
          <p14:tracePt t="109766" x="3810000" y="4244975"/>
          <p14:tracePt t="109777" x="3819525" y="4244975"/>
          <p14:tracePt t="109794" x="3841750" y="4244975"/>
          <p14:tracePt t="109811" x="3851275" y="4244975"/>
          <p14:tracePt t="109828" x="3860800" y="4244975"/>
          <p14:tracePt t="109844" x="3879850" y="4244975"/>
          <p14:tracePt t="109860" x="3889375" y="4244975"/>
          <p14:tracePt t="109876" x="3898900" y="4244975"/>
          <p14:tracePt t="109894" x="3921125" y="4244975"/>
          <p14:tracePt t="109910" x="3943350" y="4244975"/>
          <p14:tracePt t="109927" x="3959225" y="4244975"/>
          <p14:tracePt t="109944" x="3978275" y="4244975"/>
          <p14:tracePt t="109961" x="3987800" y="4244975"/>
          <p14:tracePt t="110850" x="3927475" y="4254500"/>
          <p14:tracePt t="110857" x="3848100" y="4260850"/>
          <p14:tracePt t="110864" x="3743325" y="4270375"/>
          <p14:tracePt t="110877" x="3641725" y="4279900"/>
          <p14:tracePt t="110894" x="3321050" y="4318000"/>
          <p14:tracePt t="110910" x="3063875" y="4337050"/>
          <p14:tracePt t="110944" x="2457450" y="4397375"/>
          <p14:tracePt t="110978" x="2006600" y="4460875"/>
          <p14:tracePt t="110995" x="1879600" y="4476750"/>
          <p14:tracePt t="111011" x="1771650" y="4486275"/>
          <p14:tracePt t="111027" x="1676400" y="4502150"/>
          <p14:tracePt t="111044" x="1571625" y="4502150"/>
          <p14:tracePt t="111061" x="1511300" y="4502150"/>
          <p14:tracePt t="111079" x="1447800" y="4502150"/>
          <p14:tracePt t="111095" x="1419225" y="4502150"/>
          <p14:tracePt t="111111" x="1390650" y="4502150"/>
          <p14:tracePt t="111127" x="1381125" y="4502150"/>
          <p14:tracePt t="111143" x="1365250" y="4502150"/>
          <p14:tracePt t="111160" x="1355725" y="4502150"/>
          <p14:tracePt t="111178" x="1336675" y="4502150"/>
          <p14:tracePt t="111194" x="1327150" y="4502150"/>
          <p14:tracePt t="111211" x="1317625" y="4502150"/>
          <p14:tracePt t="111214" x="1311275" y="4502150"/>
          <p14:tracePt t="111228" x="1301750" y="4502150"/>
          <p14:tracePt t="111244" x="1285875" y="4502150"/>
          <p14:tracePt t="111261" x="1276350" y="4502150"/>
          <p14:tracePt t="111277" x="1263650" y="4502150"/>
          <p14:tracePt t="111314" x="1257300" y="4502150"/>
          <p14:tracePt t="111326" x="1250950" y="4502150"/>
          <p14:tracePt t="111344" x="1231900" y="4502150"/>
          <p14:tracePt t="111360" x="1209675" y="4495800"/>
          <p14:tracePt t="111378" x="1168400" y="4483100"/>
          <p14:tracePt t="111394" x="1146175" y="4483100"/>
          <p14:tracePt t="111410" x="1130300" y="4483100"/>
          <p14:tracePt t="111426" x="1120775" y="4483100"/>
          <p14:tracePt t="111443" x="1108075" y="4483100"/>
          <p14:tracePt t="111521" x="1114425" y="4483100"/>
          <p14:tracePt t="111530" x="1117600" y="4483100"/>
          <p14:tracePt t="111544" x="1146175" y="4483100"/>
          <p14:tracePt t="111560" x="1184275" y="4483100"/>
          <p14:tracePt t="111577" x="1244600" y="4483100"/>
          <p14:tracePt t="111593" x="1282700" y="4483100"/>
          <p14:tracePt t="111610" x="1304925" y="4483100"/>
          <p14:tracePt t="111627" x="1333500" y="4489450"/>
          <p14:tracePt t="111644" x="1349375" y="4505325"/>
          <p14:tracePt t="111660" x="1365250" y="4514850"/>
          <p14:tracePt t="111677" x="1397000" y="4521200"/>
          <p14:tracePt t="111694" x="1419225" y="4521200"/>
          <p14:tracePt t="111710" x="1447800" y="4521200"/>
          <p14:tracePt t="111727" x="1463675" y="4521200"/>
          <p14:tracePt t="111744" x="1473200" y="4521200"/>
          <p14:tracePt t="111761" x="1489075" y="4521200"/>
          <p14:tracePt t="111778" x="1514475" y="4511675"/>
          <p14:tracePt t="111794" x="1552575" y="4498975"/>
          <p14:tracePt t="111810" x="1619250" y="4476750"/>
          <p14:tracePt t="111827" x="1730375" y="4454525"/>
          <p14:tracePt t="111844" x="1793875" y="4448175"/>
          <p14:tracePt t="111860" x="1863725" y="4448175"/>
          <p14:tracePt t="111877" x="1955800" y="4448175"/>
          <p14:tracePt t="111893" x="2016125" y="4448175"/>
          <p14:tracePt t="111910" x="2076450" y="4448175"/>
          <p14:tracePt t="111927" x="2165350" y="4457700"/>
          <p14:tracePt t="111944" x="2209800" y="4470400"/>
          <p14:tracePt t="111960" x="2251075" y="4489450"/>
          <p14:tracePt t="111977" x="2270125" y="4505325"/>
          <p14:tracePt t="111993" x="2270125" y="4514850"/>
          <p14:tracePt t="112010" x="2270125" y="4524375"/>
          <p14:tracePt t="112028" x="2247900" y="4546600"/>
          <p14:tracePt t="112044" x="2216150" y="4559300"/>
          <p14:tracePt t="112060" x="2187575" y="4572000"/>
          <p14:tracePt t="112077" x="2124075" y="4584700"/>
          <p14:tracePt t="112094" x="2070100" y="4591050"/>
          <p14:tracePt t="112110" x="2009775" y="4603750"/>
          <p14:tracePt t="112127" x="1892300" y="4603750"/>
          <p14:tracePt t="112143" x="1841500" y="4603750"/>
          <p14:tracePt t="112160" x="1803400" y="4603750"/>
          <p14:tracePt t="112177" x="1771650" y="4603750"/>
          <p14:tracePt t="112194" x="1758950" y="4591050"/>
          <p14:tracePt t="112211" x="1758950" y="4581525"/>
          <p14:tracePt t="112214" x="1758950" y="4575175"/>
          <p14:tracePt t="112227" x="1758950" y="4565650"/>
          <p14:tracePt t="112243" x="1758950" y="4556125"/>
          <p14:tracePt t="112260" x="1758950" y="4546600"/>
          <p14:tracePt t="112276" x="1758950" y="4543425"/>
          <p14:tracePt t="112294" x="1755775" y="4537075"/>
          <p14:tracePt t="112310" x="1746250" y="4530725"/>
          <p14:tracePt t="112327" x="1730375" y="4530725"/>
          <p14:tracePt t="112344" x="1708150" y="4527550"/>
          <p14:tracePt t="112360" x="1685925" y="4521200"/>
          <p14:tracePt t="112377" x="1622425" y="4508500"/>
          <p14:tracePt t="112394" x="1571625" y="4502150"/>
          <p14:tracePt t="112410" x="1527175" y="4502150"/>
          <p14:tracePt t="112427" x="1485900" y="4502150"/>
          <p14:tracePt t="112444" x="1457325" y="4502150"/>
          <p14:tracePt t="112460" x="1441450" y="4502150"/>
          <p14:tracePt t="112477" x="1409700" y="4502150"/>
          <p14:tracePt t="112494" x="1393825" y="4502150"/>
          <p14:tracePt t="112510" x="1384300" y="4502150"/>
          <p14:tracePt t="112527" x="1362075" y="4502150"/>
          <p14:tracePt t="112543" x="1352550" y="4502150"/>
          <p14:tracePt t="112905" x="1381125" y="4505325"/>
          <p14:tracePt t="112912" x="1419225" y="4511675"/>
          <p14:tracePt t="112927" x="1504950" y="4537075"/>
          <p14:tracePt t="112943" x="1568450" y="4549775"/>
          <p14:tracePt t="112960" x="1619250" y="4556125"/>
          <p14:tracePt t="112993" x="1765300" y="4556125"/>
          <p14:tracePt t="113028" x="1851025" y="4556125"/>
          <p14:tracePt t="113044" x="1866900" y="4556125"/>
          <p14:tracePt t="113060" x="1879600" y="4556125"/>
          <p14:tracePt t="113077" x="1895475" y="4556125"/>
          <p14:tracePt t="113093" x="1905000" y="4556125"/>
          <p14:tracePt t="113111" x="1920875" y="4549775"/>
          <p14:tracePt t="113127" x="1955800" y="4530725"/>
          <p14:tracePt t="113144" x="1990725" y="4530725"/>
          <p14:tracePt t="113162" x="2054225" y="4524375"/>
          <p14:tracePt t="113177" x="2108200" y="4524375"/>
          <p14:tracePt t="113194" x="2159000" y="4524375"/>
          <p14:tracePt t="113210" x="2219325" y="4524375"/>
          <p14:tracePt t="113227" x="2311400" y="4524375"/>
          <p14:tracePt t="113243" x="2384425" y="4527550"/>
          <p14:tracePt t="113260" x="2470150" y="4543425"/>
          <p14:tracePt t="113277" x="2578100" y="4543425"/>
          <p14:tracePt t="113294" x="2632075" y="4552950"/>
          <p14:tracePt t="113311" x="2682875" y="4552950"/>
          <p14:tracePt t="113327" x="2762250" y="4552950"/>
          <p14:tracePt t="113343" x="2822575" y="4559300"/>
          <p14:tracePt t="113360" x="2886075" y="4572000"/>
          <p14:tracePt t="113377" x="2965450" y="4578350"/>
          <p14:tracePt t="113393" x="3016250" y="4584700"/>
          <p14:tracePt t="113411" x="3089275" y="4584700"/>
          <p14:tracePt t="113427" x="3133725" y="4584700"/>
          <p14:tracePt t="113444" x="3168650" y="4584700"/>
          <p14:tracePt t="113461" x="3232150" y="4584700"/>
          <p14:tracePt t="113477" x="3276600" y="4584700"/>
          <p14:tracePt t="113493" x="3317875" y="4584700"/>
          <p14:tracePt t="113511" x="3359150" y="4597400"/>
          <p14:tracePt t="113526" x="3397250" y="4610100"/>
          <p14:tracePt t="113543" x="3429000" y="4616450"/>
          <p14:tracePt t="113560" x="3482975" y="4616450"/>
          <p14:tracePt t="113576" x="3521075" y="4616450"/>
          <p14:tracePt t="113593" x="3540125" y="4616450"/>
          <p14:tracePt t="113611" x="3597275" y="4635500"/>
          <p14:tracePt t="113627" x="3641725" y="4641850"/>
          <p14:tracePt t="113644" x="3679825" y="4654550"/>
          <p14:tracePt t="113661" x="3727450" y="4654550"/>
          <p14:tracePt t="113677" x="3736975" y="4654550"/>
          <p14:tracePt t="113694" x="3752850" y="4654550"/>
          <p14:tracePt t="113711" x="3762375" y="4654550"/>
          <p14:tracePt t="113744" x="3768725" y="4654550"/>
          <p14:tracePt t="115353" x="3797300" y="4651375"/>
          <p14:tracePt t="115361" x="3835400" y="4645025"/>
          <p14:tracePt t="115377" x="3889375" y="4629150"/>
          <p14:tracePt t="115395" x="3990975" y="4600575"/>
          <p14:tracePt t="115409" x="4057650" y="4578350"/>
          <p14:tracePt t="115426" x="4117975" y="4572000"/>
          <p14:tracePt t="115460" x="4264025" y="4572000"/>
          <p14:tracePt t="115493" x="4387850" y="4559300"/>
          <p14:tracePt t="115510" x="4457700" y="4552950"/>
          <p14:tracePt t="115527" x="4492625" y="4552950"/>
          <p14:tracePt t="115545" x="4533900" y="4552950"/>
          <p14:tracePt t="115560" x="4556125" y="4552950"/>
          <p14:tracePt t="115576" x="4578350" y="4552950"/>
          <p14:tracePt t="115593" x="4587875" y="4552950"/>
          <p14:tracePt t="115609" x="4597400" y="4552950"/>
          <p14:tracePt t="115667" x="4591050" y="4552950"/>
          <p14:tracePt t="115674" x="4587875" y="4552950"/>
          <p14:tracePt t="115681" x="4581525" y="4552950"/>
          <p14:tracePt t="115694" x="4572000" y="4552950"/>
          <p14:tracePt t="115710" x="4556125" y="4552950"/>
          <p14:tracePt t="115726" x="4546600" y="4552950"/>
          <p14:tracePt t="115744" x="4527550" y="4552950"/>
          <p14:tracePt t="115760" x="4489450" y="4552950"/>
          <p14:tracePt t="115777" x="4438650" y="4552950"/>
          <p14:tracePt t="115794" x="4333875" y="4552950"/>
          <p14:tracePt t="115810" x="4260850" y="4552950"/>
          <p14:tracePt t="115827" x="4200525" y="4552950"/>
          <p14:tracePt t="115844" x="4146550" y="4552950"/>
          <p14:tracePt t="115859" x="4124325" y="4546600"/>
          <p14:tracePt t="115876" x="4092575" y="4540250"/>
          <p14:tracePt t="115894" x="4054475" y="4540250"/>
          <p14:tracePt t="115910" x="4038600" y="4540250"/>
          <p14:tracePt t="115927" x="4029075" y="4540250"/>
          <p14:tracePt t="115944" x="4019550" y="4524375"/>
          <p14:tracePt t="115960" x="4019550" y="4521200"/>
          <p14:tracePt t="115976" x="4019550" y="4514850"/>
          <p14:tracePt t="115994" x="4029075" y="4502150"/>
          <p14:tracePt t="116010" x="4038600" y="4502150"/>
          <p14:tracePt t="116027" x="4044950" y="4502150"/>
          <p14:tracePt t="116074" x="4048125" y="4502150"/>
          <p14:tracePt t="116081" x="4060825" y="4502150"/>
          <p14:tracePt t="116094" x="4070350" y="4502150"/>
          <p14:tracePt t="116110" x="4079875" y="4502150"/>
          <p14:tracePt t="116151" x="4076700" y="4502150"/>
          <p14:tracePt t="116160" x="4073525" y="4502150"/>
          <p14:tracePt t="116177" x="4064000" y="4502150"/>
          <p14:tracePt t="116194" x="4041775" y="4502150"/>
          <p14:tracePt t="116210" x="4032250" y="4502150"/>
          <p14:tracePt t="116227" x="4022725" y="4502150"/>
          <p14:tracePt t="116244" x="4019550" y="4502150"/>
          <p14:tracePt t="116260" x="4019550" y="4508500"/>
          <p14:tracePt t="116276" x="4019550" y="4518025"/>
          <p14:tracePt t="116293" x="4019550" y="4537075"/>
          <p14:tracePt t="116309" x="4041775" y="4546600"/>
          <p14:tracePt t="116326" x="4092575" y="4559300"/>
          <p14:tracePt t="116343" x="4210050" y="4559300"/>
          <p14:tracePt t="116360" x="4279900" y="4556125"/>
          <p14:tracePt t="116377" x="4330700" y="4549775"/>
          <p14:tracePt t="116394" x="4419600" y="4530725"/>
          <p14:tracePt t="116410" x="4448175" y="4530725"/>
          <p14:tracePt t="116427" x="4479925" y="4518025"/>
          <p14:tracePt t="116443" x="4505325" y="4518025"/>
          <p14:tracePt t="116459" x="4527550" y="4518025"/>
          <p14:tracePt t="116477" x="4537075" y="4518025"/>
          <p14:tracePt t="116494" x="4552950" y="4518025"/>
          <p14:tracePt t="116510" x="4562475" y="4518025"/>
          <p14:tracePt t="116623" x="4559300" y="4518025"/>
          <p14:tracePt t="116730" x="4562475" y="4518025"/>
          <p14:tracePt t="116737" x="4565650" y="4518025"/>
          <p14:tracePt t="116744" x="4581525" y="4518025"/>
          <p14:tracePt t="116760" x="4619625" y="4511675"/>
          <p14:tracePt t="116777" x="4670425" y="4511675"/>
          <p14:tracePt t="116794" x="4743450" y="4511675"/>
          <p14:tracePt t="116810" x="4784725" y="4511675"/>
          <p14:tracePt t="116827" x="4806950" y="4511675"/>
          <p14:tracePt t="116843" x="4848225" y="4511675"/>
          <p14:tracePt t="116859" x="4864100" y="4511675"/>
          <p14:tracePt t="116877" x="4886325" y="4511675"/>
          <p14:tracePt t="116894" x="4899025" y="4511675"/>
          <p14:tracePt t="116910" x="4908550" y="4511675"/>
          <p14:tracePt t="116927" x="4918075" y="4511675"/>
          <p14:tracePt t="118970" x="4937125" y="4514850"/>
          <p14:tracePt t="118978" x="4953000" y="4521200"/>
          <p14:tracePt t="118993" x="5000625" y="4546600"/>
          <p14:tracePt t="119010" x="5057775" y="4581525"/>
          <p14:tracePt t="119026" x="5153025" y="4625975"/>
          <p14:tracePt t="119043" x="5219700" y="4664075"/>
          <p14:tracePt t="119077" x="5340350" y="4695825"/>
          <p14:tracePt t="119110" x="5429250" y="4721225"/>
          <p14:tracePt t="119127" x="5492750" y="4733925"/>
          <p14:tracePt t="119143" x="5530850" y="4740275"/>
          <p14:tracePt t="119159" x="5553075" y="4740275"/>
          <p14:tracePt t="119176" x="5584825" y="4740275"/>
          <p14:tracePt t="119192" x="5594350" y="4740275"/>
          <p14:tracePt t="119210" x="5603875" y="4740275"/>
          <p14:tracePt t="119226" x="5619750" y="4740275"/>
          <p14:tracePt t="119242" x="5626100" y="4740275"/>
          <p14:tracePt t="119377" x="5626100" y="4733925"/>
          <p14:tracePt t="121475" x="5622925" y="4730750"/>
          <p14:tracePt t="121483" x="5616575" y="4724400"/>
          <p14:tracePt t="121493" x="5613400" y="4724400"/>
          <p14:tracePt t="121510" x="5603875" y="4714875"/>
          <p14:tracePt t="121526" x="5603875" y="4705350"/>
          <p14:tracePt t="121542" x="5603875" y="4695825"/>
          <p14:tracePt t="121560" x="5603875" y="4676775"/>
          <p14:tracePt t="121592" x="5603875" y="4664075"/>
          <p14:tracePt t="121796" x="5597525" y="4664075"/>
          <p14:tracePt t="121816" x="5594350" y="4664075"/>
          <p14:tracePt t="121831" x="5588000" y="4664075"/>
          <p14:tracePt t="121845" x="5584825" y="4664075"/>
          <p14:tracePt t="121874" x="5578475" y="4664075"/>
          <p14:tracePt t="121939" x="5575300" y="4664075"/>
          <p14:tracePt t="121946" x="5568950" y="4664075"/>
          <p14:tracePt t="121960" x="5559425" y="4664075"/>
          <p14:tracePt t="121976" x="5549900" y="4664075"/>
          <p14:tracePt t="121992" x="5543550" y="4664075"/>
          <p14:tracePt t="122009" x="5543550" y="4654550"/>
          <p14:tracePt t="122026" x="5540375" y="4654550"/>
          <p14:tracePt t="122043" x="5540375" y="4651375"/>
          <p14:tracePt t="122060" x="5534025" y="4645025"/>
          <p14:tracePt t="122077" x="5524500" y="4635500"/>
          <p14:tracePt t="122093" x="5518150" y="4629150"/>
          <p14:tracePt t="122109" x="5508625" y="4629150"/>
          <p14:tracePt t="125998" x="5499100" y="4629150"/>
          <p14:tracePt t="126005" x="5486400" y="4629150"/>
          <p14:tracePt t="126012" x="5476875" y="4629150"/>
          <p14:tracePt t="126025" x="5467350" y="4629150"/>
          <p14:tracePt t="126042" x="5451475" y="4629150"/>
          <p14:tracePt t="126058" x="5441950" y="4629150"/>
          <p14:tracePt t="126076" x="5426075" y="4629150"/>
          <p14:tracePt t="126108" x="5400675" y="4619625"/>
          <p14:tracePt t="126142" x="5375275" y="4575175"/>
          <p14:tracePt t="126159" x="5368925" y="4552950"/>
          <p14:tracePt t="126176" x="5362575" y="4505325"/>
          <p14:tracePt t="126192" x="5349875" y="4483100"/>
          <p14:tracePt t="126209" x="5346700" y="4457700"/>
          <p14:tracePt t="126225" x="5340350" y="4445000"/>
          <p14:tracePt t="126242" x="5340350" y="4438650"/>
          <p14:tracePt t="126498" x="5340350" y="4441825"/>
          <p14:tracePt t="126506" x="5340350" y="4451350"/>
          <p14:tracePt t="126515" x="5343525" y="4457700"/>
          <p14:tracePt t="126525" x="5356225" y="4467225"/>
          <p14:tracePt t="126542" x="5387975" y="4479925"/>
          <p14:tracePt t="126559" x="5441950" y="4492625"/>
          <p14:tracePt t="126575" x="5511800" y="4498975"/>
          <p14:tracePt t="126592" x="5534025" y="4498975"/>
          <p14:tracePt t="126609" x="5543550" y="4498975"/>
          <p14:tracePt t="126626" x="5559425" y="4486275"/>
          <p14:tracePt t="126643" x="5559425" y="4476750"/>
          <p14:tracePt t="126848" x="5556250" y="4479925"/>
          <p14:tracePt t="126855" x="5553075" y="4479925"/>
          <p14:tracePt t="126862" x="5546725" y="4483100"/>
          <p14:tracePt t="126876" x="5530850" y="4483100"/>
          <p14:tracePt t="126893" x="5521325" y="4492625"/>
          <p14:tracePt t="126910" x="5508625" y="4508500"/>
          <p14:tracePt t="126926" x="5499100" y="4508500"/>
          <p14:tracePt t="126943" x="5483225" y="4508500"/>
          <p14:tracePt t="126960" x="5467350" y="4508500"/>
          <p14:tracePt t="126976" x="5457825" y="4508500"/>
          <p14:tracePt t="127082" x="5461000" y="4508500"/>
          <p14:tracePt t="127090" x="5464175" y="4508500"/>
          <p14:tracePt t="127097" x="5470525" y="4508500"/>
          <p14:tracePt t="127109" x="5480050" y="4502150"/>
          <p14:tracePt t="127125" x="5495925" y="4495800"/>
          <p14:tracePt t="127142" x="5505450" y="4495800"/>
          <p14:tracePt t="127159" x="5508625" y="4495800"/>
          <p14:tracePt t="127218" x="5514975" y="4495800"/>
          <p14:tracePt t="127232" x="5518150" y="4495800"/>
          <p14:tracePt t="127246" x="5524500" y="4495800"/>
          <p14:tracePt t="127259" x="5524500" y="4508500"/>
          <p14:tracePt t="127275" x="5524500" y="4518025"/>
          <p14:tracePt t="127292" x="5524500" y="4527550"/>
          <p14:tracePt t="127309" x="5524500" y="4537075"/>
          <p14:tracePt t="127354" x="5524500" y="4543425"/>
          <p14:tracePt t="127362" x="5527675" y="4543425"/>
          <p14:tracePt t="127375" x="5543550" y="4543425"/>
          <p14:tracePt t="127392" x="5553075" y="4543425"/>
          <p14:tracePt t="127409" x="5565775" y="4559300"/>
          <p14:tracePt t="127442" x="5575300" y="4559300"/>
          <p14:tracePt t="127459" x="5594350" y="4559300"/>
          <p14:tracePt t="127475" x="5616575" y="4559300"/>
          <p14:tracePt t="127492" x="5645150" y="4549775"/>
          <p14:tracePt t="127509" x="5661025" y="4533900"/>
          <p14:tracePt t="127526" x="5670550" y="4524375"/>
          <p14:tracePt t="127542" x="5680075" y="4524375"/>
          <p14:tracePt t="128824" x="5727700" y="4518025"/>
          <p14:tracePt t="128831" x="5819775" y="4508500"/>
          <p14:tracePt t="128842" x="5965825" y="4489450"/>
          <p14:tracePt t="128860" x="6375400" y="4425950"/>
          <p14:tracePt t="128877" x="6604000" y="4397375"/>
          <p14:tracePt t="128893" x="6826250" y="4371975"/>
          <p14:tracePt t="128908" x="6918325" y="4371975"/>
          <p14:tracePt t="128941" x="7016750" y="4381500"/>
          <p14:tracePt t="128976" x="7124700" y="4419600"/>
          <p14:tracePt t="128994" x="7188200" y="4438650"/>
          <p14:tracePt t="129009" x="7226300" y="4445000"/>
          <p14:tracePt t="129025" x="7248525" y="4445000"/>
          <p14:tracePt t="129042" x="7264400" y="4445000"/>
          <p14:tracePt t="129059" x="7283450" y="4445000"/>
          <p14:tracePt t="129075" x="7292975" y="4448175"/>
          <p14:tracePt t="129092" x="7302500" y="4448175"/>
          <p14:tracePt t="129109" x="7343775" y="4448175"/>
          <p14:tracePt t="129126" x="7381875" y="4448175"/>
          <p14:tracePt t="129143" x="7445375" y="4457700"/>
          <p14:tracePt t="129159" x="7473950" y="4460875"/>
          <p14:tracePt t="129175" x="7489825" y="4467225"/>
          <p14:tracePt t="129191" x="7499350" y="4470400"/>
          <p14:tracePt t="129208" x="7521575" y="4486275"/>
          <p14:tracePt t="129226" x="7521575" y="4495800"/>
          <p14:tracePt t="129244" x="7527925" y="4537075"/>
          <p14:tracePt t="129259" x="7531100" y="4559300"/>
          <p14:tracePt t="129276" x="7531100" y="4587875"/>
          <p14:tracePt t="129292" x="7531100" y="4616450"/>
          <p14:tracePt t="129308" x="7531100" y="4625975"/>
          <p14:tracePt t="129325" x="7521575" y="4641850"/>
          <p14:tracePt t="129342" x="7499350" y="4654550"/>
          <p14:tracePt t="129358" x="7489825" y="4654550"/>
          <p14:tracePt t="129375" x="7480300" y="4654550"/>
          <p14:tracePt t="129392" x="7461250" y="4654550"/>
          <p14:tracePt t="129408" x="7451725" y="4654550"/>
          <p14:tracePt t="129443" x="7445375" y="4654550"/>
          <p14:tracePt t="129458" x="7442200" y="4654550"/>
          <p14:tracePt t="129465" x="7435850" y="4654550"/>
          <p14:tracePt t="129475" x="7432675" y="4654550"/>
          <p14:tracePt t="129493" x="7416800" y="4654550"/>
          <p14:tracePt t="129509" x="7407275" y="4654550"/>
          <p14:tracePt t="129623" x="7413625" y="4648200"/>
          <p14:tracePt t="129631" x="7419975" y="4645025"/>
          <p14:tracePt t="129643" x="7435850" y="4616450"/>
          <p14:tracePt t="129659" x="7461250" y="4591050"/>
          <p14:tracePt t="129676" x="7489825" y="4578350"/>
          <p14:tracePt t="129692" x="7527925" y="4556125"/>
          <p14:tracePt t="129708" x="7556500" y="4543425"/>
          <p14:tracePt t="129725" x="7572375" y="4537075"/>
          <p14:tracePt t="129742" x="7594600" y="4537075"/>
          <p14:tracePt t="129758" x="7604125" y="4537075"/>
          <p14:tracePt t="129776" x="7623175" y="4537075"/>
          <p14:tracePt t="129792" x="7680325" y="4537075"/>
          <p14:tracePt t="129809" x="7724775" y="4537075"/>
          <p14:tracePt t="129826" x="7747000" y="4537075"/>
          <p14:tracePt t="129842" x="7778750" y="4537075"/>
          <p14:tracePt t="129858" x="7788275" y="4537075"/>
          <p14:tracePt t="129875" x="7797800" y="4537075"/>
          <p14:tracePt t="129892" x="7820025" y="4537075"/>
          <p14:tracePt t="129908" x="7829550" y="4537075"/>
          <p14:tracePt t="129925" x="7839075" y="4537075"/>
          <p14:tracePt t="129927" x="7842250" y="4537075"/>
          <p14:tracePt t="129942" x="7851775" y="4533900"/>
          <p14:tracePt t="129959" x="7867650" y="4533900"/>
          <p14:tracePt t="129975" x="7877175" y="4533900"/>
          <p14:tracePt t="129991" x="7886700" y="4533900"/>
          <p14:tracePt t="130065" x="7893050" y="4533900"/>
          <p14:tracePt t="131641" x="7775575" y="4537075"/>
          <p14:tracePt t="131649" x="7531100" y="4565650"/>
          <p14:tracePt t="131658" x="7334250" y="4591050"/>
          <p14:tracePt t="131676" x="6740525" y="4664075"/>
          <p14:tracePt t="131692" x="6343650" y="4714875"/>
          <p14:tracePt t="131709" x="5870575" y="4794250"/>
          <p14:tracePt t="131742" x="4657725" y="4984750"/>
          <p14:tracePt t="131777" x="3635375" y="5137150"/>
          <p14:tracePt t="131794" x="3251200" y="5213350"/>
          <p14:tracePt t="131810" x="2908300" y="5295900"/>
          <p14:tracePt t="131826" x="2425700" y="5410200"/>
          <p14:tracePt t="131842" x="2111375" y="5467350"/>
          <p14:tracePt t="131859" x="1873250" y="5495925"/>
          <p14:tracePt t="131875" x="1511300" y="5534025"/>
          <p14:tracePt t="131892" x="1304925" y="5534025"/>
          <p14:tracePt t="131909" x="1120775" y="5521325"/>
          <p14:tracePt t="131925" x="942975" y="5495925"/>
          <p14:tracePt t="131942" x="860425" y="5480050"/>
          <p14:tracePt t="131958" x="796925" y="5464175"/>
          <p14:tracePt t="131976" x="704850" y="5451475"/>
          <p14:tracePt t="131991" x="644525" y="5445125"/>
          <p14:tracePt t="132008" x="590550" y="5445125"/>
          <p14:tracePt t="132025" x="520700" y="5445125"/>
          <p14:tracePt t="132041" x="476250" y="5445125"/>
          <p14:tracePt t="132059" x="447675" y="5445125"/>
          <p14:tracePt t="132076" x="406400" y="5445125"/>
          <p14:tracePt t="132092" x="374650" y="5426075"/>
          <p14:tracePt t="132109" x="352425" y="5413375"/>
          <p14:tracePt t="132126" x="311150" y="5397500"/>
          <p14:tracePt t="132141" x="285750" y="5384800"/>
          <p14:tracePt t="132159" x="254000" y="5365750"/>
          <p14:tracePt t="132175" x="234950" y="5349875"/>
          <p14:tracePt t="132192" x="225425" y="5346700"/>
          <p14:tracePt t="132226" x="231775" y="5346700"/>
          <p14:tracePt t="132241" x="266700" y="5346700"/>
          <p14:tracePt t="132258" x="311150" y="5346700"/>
          <p14:tracePt t="132276" x="381000" y="5346700"/>
          <p14:tracePt t="132291" x="431800" y="5349875"/>
          <p14:tracePt t="132309" x="485775" y="5362575"/>
          <p14:tracePt t="132325" x="609600" y="5394325"/>
          <p14:tracePt t="132342" x="695325" y="5410200"/>
          <p14:tracePt t="132358" x="781050" y="5432425"/>
          <p14:tracePt t="132375" x="885825" y="5480050"/>
          <p14:tracePt t="132391" x="962025" y="5502275"/>
          <p14:tracePt t="132408" x="1025525" y="5514975"/>
          <p14:tracePt t="132425" x="1101725" y="5530850"/>
          <p14:tracePt t="132442" x="1146175" y="5543550"/>
          <p14:tracePt t="132458" x="1196975" y="5543550"/>
          <p14:tracePt t="132474" x="1304925" y="5543550"/>
          <p14:tracePt t="132491" x="1431925" y="5543550"/>
          <p14:tracePt t="132508" x="1546225" y="5543550"/>
          <p14:tracePt t="132525" x="1730375" y="5543550"/>
          <p14:tracePt t="132541" x="1870075" y="5527675"/>
          <p14:tracePt t="132559" x="1984375" y="5527675"/>
          <p14:tracePt t="132575" x="2216150" y="5511800"/>
          <p14:tracePt t="132592" x="2397125" y="5511800"/>
          <p14:tracePt t="132608" x="2603500" y="5502275"/>
          <p14:tracePt t="132625" x="2933700" y="5502275"/>
          <p14:tracePt t="132641" x="3171825" y="5502275"/>
          <p14:tracePt t="132658" x="3352800" y="5502275"/>
          <p14:tracePt t="132675" x="3549650" y="5505450"/>
          <p14:tracePt t="132691" x="3676650" y="5514975"/>
          <p14:tracePt t="132708" x="3775075" y="5540375"/>
          <p14:tracePt t="132725" x="3917950" y="5562600"/>
          <p14:tracePt t="132741" x="4016375" y="5578475"/>
          <p14:tracePt t="132758" x="4121150" y="5597525"/>
          <p14:tracePt t="132775" x="4244975" y="5619750"/>
          <p14:tracePt t="132792" x="4279900" y="5619750"/>
          <p14:tracePt t="132808" x="4311650" y="5619750"/>
          <p14:tracePt t="132825" x="4330700" y="5613400"/>
          <p14:tracePt t="132842" x="4346575" y="5607050"/>
          <p14:tracePt t="132859" x="4356100" y="5603875"/>
          <p14:tracePt t="132875" x="4365625" y="5603875"/>
          <p14:tracePt t="132908" x="4365625" y="5594350"/>
          <p14:tracePt t="132924" x="4365625" y="5578475"/>
          <p14:tracePt t="132941" x="4346575" y="5549900"/>
          <p14:tracePt t="132959" x="4289425" y="5521325"/>
          <p14:tracePt t="132975" x="4130675" y="5454650"/>
          <p14:tracePt t="132992" x="4032250" y="5419725"/>
          <p14:tracePt t="132995" x="3971925" y="5403850"/>
          <p14:tracePt t="133008" x="3902075" y="5394325"/>
          <p14:tracePt t="133024" x="3724275" y="5378450"/>
          <p14:tracePt t="133041" x="3609975" y="5378450"/>
          <p14:tracePt t="133058" x="3460750" y="5378450"/>
          <p14:tracePt t="133074" x="3254375" y="5378450"/>
          <p14:tracePt t="133091" x="3127375" y="5378450"/>
          <p14:tracePt t="133109" x="3022600" y="5378450"/>
          <p14:tracePt t="133125" x="2895600" y="5378450"/>
          <p14:tracePt t="133142" x="2844800" y="5378450"/>
          <p14:tracePt t="133160" x="2813050" y="5378450"/>
          <p14:tracePt t="133176" x="2781300" y="5378450"/>
          <p14:tracePt t="133192" x="2759075" y="5378450"/>
          <p14:tracePt t="133209" x="2736850" y="5378450"/>
          <p14:tracePt t="133225" x="2724150" y="5378450"/>
          <p14:tracePt t="133242" x="2714625" y="5378450"/>
          <p14:tracePt t="133259" x="2708275" y="5378450"/>
          <p14:tracePt t="133275" x="2711450" y="5378450"/>
          <p14:tracePt t="133292" x="2733675" y="5365750"/>
          <p14:tracePt t="133309" x="2778125" y="5359400"/>
          <p14:tracePt t="133324" x="2854325" y="5353050"/>
          <p14:tracePt t="133341" x="2908300" y="5353050"/>
          <p14:tracePt t="133358" x="2962275" y="5353050"/>
          <p14:tracePt t="133374" x="3098800" y="5353050"/>
          <p14:tracePt t="133391" x="3238500" y="5353050"/>
          <p14:tracePt t="133408" x="3375025" y="5353050"/>
          <p14:tracePt t="133425" x="3581400" y="5353050"/>
          <p14:tracePt t="133441" x="3708400" y="5353050"/>
          <p14:tracePt t="133458" x="3787775" y="5353050"/>
          <p14:tracePt t="133474" x="3867150" y="5353050"/>
          <p14:tracePt t="133491" x="3911600" y="5353050"/>
          <p14:tracePt t="133509" x="3997325" y="5353050"/>
          <p14:tracePt t="133524" x="4057650" y="5353050"/>
          <p14:tracePt t="133541" x="4117975" y="5353050"/>
          <p14:tracePt t="133558" x="4152900" y="5356225"/>
          <p14:tracePt t="133574" x="4216400" y="5356225"/>
          <p14:tracePt t="133592" x="4244975" y="5356225"/>
          <p14:tracePt t="133609" x="4286250" y="5356225"/>
          <p14:tracePt t="133625" x="4308475" y="5356225"/>
          <p14:tracePt t="133642" x="4349750" y="5356225"/>
          <p14:tracePt t="133659" x="4413250" y="5356225"/>
          <p14:tracePt t="133675" x="4451350" y="5356225"/>
          <p14:tracePt t="133691" x="4492625" y="5356225"/>
          <p14:tracePt t="133708" x="4549775" y="5356225"/>
          <p14:tracePt t="133725" x="4578350" y="5356225"/>
          <p14:tracePt t="133741" x="4606925" y="5356225"/>
          <p14:tracePt t="133759" x="4632325" y="5356225"/>
          <p14:tracePt t="133775" x="4654550" y="5356225"/>
          <p14:tracePt t="133792" x="4664075" y="5356225"/>
          <p14:tracePt t="133809" x="4679950" y="5356225"/>
          <p14:tracePt t="133825" x="4683125" y="5356225"/>
          <p14:tracePt t="133859" x="4676775" y="5356225"/>
          <p14:tracePt t="133874" x="4667250" y="5356225"/>
          <p14:tracePt t="133891" x="4651375" y="5356225"/>
          <p14:tracePt t="133909" x="4619625" y="5356225"/>
          <p14:tracePt t="133925" x="4610100" y="5356225"/>
          <p14:tracePt t="133941" x="4600575" y="5356225"/>
          <p14:tracePt t="133958" x="4594225" y="5356225"/>
          <p14:tracePt t="133975" x="4597400" y="5356225"/>
          <p14:tracePt t="133991" x="4632325" y="5356225"/>
          <p14:tracePt t="134008" x="4800600" y="5353050"/>
          <p14:tracePt t="134024" x="4959350" y="5353050"/>
          <p14:tracePt t="134041" x="5143500" y="5353050"/>
          <p14:tracePt t="134059" x="5381625" y="5353050"/>
          <p14:tracePt t="134075" x="5530850" y="5353050"/>
          <p14:tracePt t="134092" x="5680075" y="5353050"/>
          <p14:tracePt t="134108" x="5829300" y="5353050"/>
          <p14:tracePt t="134124" x="5946775" y="5353050"/>
          <p14:tracePt t="134141" x="6051550" y="5353050"/>
          <p14:tracePt t="134158" x="6146800" y="5353050"/>
          <p14:tracePt t="134175" x="6207125" y="5353050"/>
          <p14:tracePt t="134192" x="6257925" y="5353050"/>
          <p14:tracePt t="134209" x="6318250" y="5353050"/>
          <p14:tracePt t="134225" x="6362700" y="5353050"/>
          <p14:tracePt t="134242" x="6394450" y="5353050"/>
          <p14:tracePt t="134258" x="6413500" y="5353050"/>
          <p14:tracePt t="134274" x="6423025" y="5353050"/>
          <p14:tracePt t="134291" x="6429375" y="5353050"/>
          <p14:tracePt t="134360" x="6426200" y="5353050"/>
          <p14:tracePt t="134367" x="6419850" y="5353050"/>
          <p14:tracePt t="134375" x="6416675" y="5353050"/>
          <p14:tracePt t="134392" x="6400800" y="5353050"/>
          <p14:tracePt t="134408" x="6369050" y="5353050"/>
          <p14:tracePt t="134424" x="6330950" y="5353050"/>
          <p14:tracePt t="134441" x="6273800" y="5353050"/>
          <p14:tracePt t="134458" x="6156325" y="5353050"/>
          <p14:tracePt t="134474" x="6061075" y="5343525"/>
          <p14:tracePt t="134491" x="5975350" y="5327650"/>
          <p14:tracePt t="134508" x="5800725" y="5321300"/>
          <p14:tracePt t="134525" x="5683250" y="5302250"/>
          <p14:tracePt t="134542" x="5588000" y="5286375"/>
          <p14:tracePt t="134558" x="5467350" y="5273675"/>
          <p14:tracePt t="134575" x="5391150" y="5264150"/>
          <p14:tracePt t="134591" x="5356225" y="5264150"/>
          <p14:tracePt t="134608" x="5327650" y="5264150"/>
          <p14:tracePt t="134625" x="5318125" y="5264150"/>
          <p14:tracePt t="134642" x="5305425" y="5264150"/>
          <p14:tracePt t="134659" x="5292725" y="5264150"/>
          <p14:tracePt t="134746" x="5295900" y="5264150"/>
          <p14:tracePt t="134753" x="5302250" y="5264150"/>
          <p14:tracePt t="134760" x="5305425" y="5264150"/>
          <p14:tracePt t="134775" x="5334000" y="5264150"/>
          <p14:tracePt t="134792" x="5368925" y="5264150"/>
          <p14:tracePt t="134808" x="5448300" y="5267325"/>
          <p14:tracePt t="134825" x="5518150" y="5273675"/>
          <p14:tracePt t="134841" x="5600700" y="5283200"/>
          <p14:tracePt t="134858" x="5695950" y="5283200"/>
          <p14:tracePt t="134875" x="5803900" y="5289550"/>
          <p14:tracePt t="134892" x="5905500" y="5289550"/>
          <p14:tracePt t="134908" x="6057900" y="5289550"/>
          <p14:tracePt t="134925" x="6140450" y="5299075"/>
          <p14:tracePt t="134942" x="6223000" y="5299075"/>
          <p14:tracePt t="134958" x="6375400" y="5305425"/>
          <p14:tracePt t="134974" x="6457950" y="5314950"/>
          <p14:tracePt t="134991" x="6540500" y="5314950"/>
          <p14:tracePt t="135008" x="6670675" y="5321300"/>
          <p14:tracePt t="135025" x="6756400" y="5337175"/>
          <p14:tracePt t="135042" x="6826250" y="5337175"/>
          <p14:tracePt t="135059" x="6896100" y="5349875"/>
          <p14:tracePt t="135075" x="6940550" y="5356225"/>
          <p14:tracePt t="135092" x="6978650" y="5356225"/>
          <p14:tracePt t="135108" x="7042150" y="5368925"/>
          <p14:tracePt t="135124" x="7086600" y="5368925"/>
          <p14:tracePt t="135141" x="7137400" y="5368925"/>
          <p14:tracePt t="135158" x="7178675" y="5368925"/>
          <p14:tracePt t="135174" x="7200900" y="5368925"/>
          <p14:tracePt t="135192" x="7210425" y="5368925"/>
          <p14:tracePt t="135209" x="7226300" y="5368925"/>
          <p14:tracePt t="135225" x="7239000" y="5368925"/>
          <p14:tracePt t="135241" x="7248525" y="5368925"/>
          <p14:tracePt t="135258" x="7261225" y="5368925"/>
          <p14:tracePt t="135493" x="7175500" y="5384800"/>
          <p14:tracePt t="135501" x="7061200" y="5394325"/>
          <p14:tracePt t="135509" x="6946900" y="5403850"/>
          <p14:tracePt t="135525" x="6572250" y="5451475"/>
          <p14:tracePt t="135543" x="5956300" y="5461000"/>
          <p14:tracePt t="135559" x="5511800" y="5461000"/>
          <p14:tracePt t="135576" x="5067300" y="5461000"/>
          <p14:tracePt t="135592" x="4343400" y="5461000"/>
          <p14:tracePt t="135609" x="3848100" y="5473700"/>
          <p14:tracePt t="135628" x="3178175" y="5511800"/>
          <p14:tracePt t="135646" x="2809875" y="5549900"/>
          <p14:tracePt t="135659" x="2482850" y="5597525"/>
          <p14:tracePt t="135676" x="2197100" y="5616575"/>
          <p14:tracePt t="135692" x="1866900" y="5645150"/>
          <p14:tracePt t="135708" x="1609725" y="5673725"/>
          <p14:tracePt t="135725" x="1406525" y="5673725"/>
          <p14:tracePt t="135742" x="1108075" y="5683250"/>
          <p14:tracePt t="135760" x="946150" y="5692775"/>
          <p14:tracePt t="135775" x="800100" y="5692775"/>
          <p14:tracePt t="135792" x="603250" y="5692775"/>
          <p14:tracePt t="135808" x="511175" y="5692775"/>
          <p14:tracePt t="135824" x="396875" y="5692775"/>
          <p14:tracePt t="135842" x="200025" y="5692775"/>
          <p14:tracePt t="135858" x="92075" y="5680075"/>
          <p14:tracePt t="136121" x="25400" y="5603875"/>
          <p14:tracePt t="136130" x="73025" y="5603875"/>
          <p14:tracePt t="136142" x="177800" y="5607050"/>
          <p14:tracePt t="136175" x="387350" y="5607050"/>
          <p14:tracePt t="136208" x="631825" y="5607050"/>
          <p14:tracePt t="136225" x="685800" y="5603875"/>
          <p14:tracePt t="136242" x="749300" y="5578475"/>
          <p14:tracePt t="136258" x="793750" y="5578475"/>
          <p14:tracePt t="136275" x="854075" y="5572125"/>
          <p14:tracePt t="136292" x="933450" y="5572125"/>
          <p14:tracePt t="136308" x="984250" y="5572125"/>
          <p14:tracePt t="136324" x="1019175" y="5572125"/>
          <p14:tracePt t="136341" x="1082675" y="5572125"/>
          <p14:tracePt t="136358" x="1120775" y="5572125"/>
          <p14:tracePt t="136374" x="1139825" y="5572125"/>
          <p14:tracePt t="136391" x="1168400" y="5562600"/>
          <p14:tracePt t="136407" x="1177925" y="5562600"/>
          <p14:tracePt t="136425" x="1187450" y="5562600"/>
          <p14:tracePt t="136441" x="1193800" y="5562600"/>
          <p14:tracePt t="136521" x="1196975" y="5562600"/>
          <p14:tracePt t="136528" x="1216025" y="5556250"/>
          <p14:tracePt t="136542" x="1260475" y="5549900"/>
          <p14:tracePt t="136558" x="1330325" y="5549900"/>
          <p14:tracePt t="136575" x="1457325" y="5556250"/>
          <p14:tracePt t="136591" x="1657350" y="5581650"/>
          <p14:tracePt t="136608" x="1797050" y="5600700"/>
          <p14:tracePt t="136624" x="1936750" y="5635625"/>
          <p14:tracePt t="136641" x="2181225" y="5680075"/>
          <p14:tracePt t="136658" x="2346325" y="5699125"/>
          <p14:tracePt t="136675" x="2517775" y="5727700"/>
          <p14:tracePt t="136692" x="2705100" y="5734050"/>
          <p14:tracePt t="136708" x="2809875" y="5734050"/>
          <p14:tracePt t="136725" x="2901950" y="5734050"/>
          <p14:tracePt t="136741" x="3019425" y="5734050"/>
          <p14:tracePt t="136757" x="3070225" y="5734050"/>
          <p14:tracePt t="136774" x="3124200" y="5734050"/>
          <p14:tracePt t="136791" x="3206750" y="5734050"/>
          <p14:tracePt t="136808" x="3260725" y="5730875"/>
          <p14:tracePt t="136824" x="3305175" y="5730875"/>
          <p14:tracePt t="136841" x="3359150" y="5724525"/>
          <p14:tracePt t="136858" x="3387725" y="5724525"/>
          <p14:tracePt t="136875" x="3409950" y="5724525"/>
          <p14:tracePt t="136891" x="3451225" y="5711825"/>
          <p14:tracePt t="136907" x="3489325" y="5705475"/>
          <p14:tracePt t="136925" x="3533775" y="5705475"/>
          <p14:tracePt t="136941" x="3597275" y="5699125"/>
          <p14:tracePt t="136958" x="3625850" y="5699125"/>
          <p14:tracePt t="136974" x="3641725" y="5699125"/>
          <p14:tracePt t="136991" x="3660775" y="5689600"/>
          <p14:tracePt t="137007" x="3670300" y="5689600"/>
          <p14:tracePt t="137025" x="3683000" y="5689600"/>
          <p14:tracePt t="138149" x="3606800" y="5692775"/>
          <p14:tracePt t="138161" x="3378200" y="5702300"/>
          <p14:tracePt t="138175" x="3105150" y="5715000"/>
          <p14:tracePt t="138192" x="2876550" y="5734050"/>
          <p14:tracePt t="138208" x="2603500" y="5762625"/>
          <p14:tracePt t="138225" x="2270125" y="5829300"/>
          <p14:tracePt t="138241" x="2032000" y="5899150"/>
          <p14:tracePt t="138274" x="1501775" y="6045200"/>
          <p14:tracePt t="138309" x="1152525" y="6118225"/>
          <p14:tracePt t="138326" x="987425" y="6143625"/>
          <p14:tracePt t="138341" x="879475" y="6149975"/>
          <p14:tracePt t="138357" x="787400" y="6149975"/>
          <p14:tracePt t="138375" x="669925" y="6149975"/>
          <p14:tracePt t="138391" x="606425" y="6146800"/>
          <p14:tracePt t="138407" x="561975" y="6140450"/>
          <p14:tracePt t="138424" x="520700" y="6121400"/>
          <p14:tracePt t="138441" x="488950" y="6115050"/>
          <p14:tracePt t="138458" x="466725" y="6111875"/>
          <p14:tracePt t="138475" x="447675" y="6105525"/>
          <p14:tracePt t="138491" x="438150" y="6089650"/>
          <p14:tracePt t="138508" x="422275" y="6080125"/>
          <p14:tracePt t="138525" x="377825" y="6061075"/>
          <p14:tracePt t="138542" x="355600" y="6048375"/>
          <p14:tracePt t="138558" x="323850" y="6029325"/>
          <p14:tracePt t="138562" x="311150" y="6016625"/>
          <p14:tracePt t="138575" x="301625" y="6003925"/>
          <p14:tracePt t="138591" x="292100" y="5991225"/>
          <p14:tracePt t="138608" x="276225" y="5978525"/>
          <p14:tracePt t="138625" x="257175" y="5940425"/>
          <p14:tracePt t="138640" x="254000" y="5921375"/>
          <p14:tracePt t="138658" x="254000" y="5899150"/>
          <p14:tracePt t="138675" x="254000" y="5864225"/>
          <p14:tracePt t="138691" x="254000" y="5854700"/>
          <p14:tracePt t="138708" x="254000" y="5845175"/>
          <p14:tracePt t="138724" x="254000" y="5826125"/>
          <p14:tracePt t="138819" x="254000" y="5832475"/>
          <p14:tracePt t="138826" x="254000" y="5838825"/>
          <p14:tracePt t="138841" x="254000" y="5848350"/>
          <p14:tracePt t="138858" x="254000" y="5857875"/>
          <p14:tracePt t="138874" x="254000" y="5873750"/>
          <p14:tracePt t="138890" x="254000" y="5883275"/>
          <p14:tracePt t="138908" x="254000" y="5899150"/>
          <p14:tracePt t="138924" x="254000" y="5911850"/>
          <p14:tracePt t="138941" x="254000" y="5927725"/>
          <p14:tracePt t="138957" x="254000" y="5937250"/>
          <p14:tracePt t="138974" x="254000" y="5953125"/>
          <p14:tracePt t="138991" x="254000" y="5962650"/>
          <p14:tracePt t="139008" x="254000" y="5972175"/>
          <p14:tracePt t="139452" x="257175" y="5984875"/>
          <p14:tracePt t="139459" x="263525" y="5994400"/>
          <p14:tracePt t="139474" x="273050" y="6026150"/>
          <p14:tracePt t="139491" x="292100" y="6035675"/>
          <p14:tracePt t="139508" x="301625" y="6045200"/>
          <p14:tracePt t="139524" x="317500" y="6067425"/>
          <p14:tracePt t="139541" x="320675" y="6076950"/>
          <p14:tracePt t="139574" x="349250" y="6073775"/>
          <p14:tracePt t="139608" x="400050" y="5962650"/>
          <p14:tracePt t="139624" x="434975" y="5803900"/>
          <p14:tracePt t="139641" x="469900" y="5673725"/>
          <p14:tracePt t="139659" x="523875" y="5407025"/>
          <p14:tracePt t="139674" x="561975" y="5219700"/>
          <p14:tracePt t="139691" x="612775" y="4968875"/>
          <p14:tracePt t="139707" x="641350" y="4781550"/>
          <p14:tracePt t="139724" x="695325" y="4492625"/>
          <p14:tracePt t="139740" x="714375" y="4375150"/>
          <p14:tracePt t="139757" x="736600" y="4289425"/>
          <p14:tracePt t="139774" x="777875" y="4162425"/>
          <p14:tracePt t="139791" x="790575" y="4117975"/>
          <p14:tracePt t="139809" x="793750" y="4095750"/>
          <p14:tracePt t="139824" x="793750" y="4092575"/>
          <p14:tracePt t="139895" x="793750" y="4098925"/>
          <p14:tracePt t="139903" x="793750" y="4102100"/>
          <p14:tracePt t="139910" x="793750" y="4108450"/>
          <p14:tracePt t="139924" x="793750" y="4130675"/>
          <p14:tracePt t="139940" x="787400" y="4152900"/>
          <p14:tracePt t="139958" x="781050" y="4216400"/>
          <p14:tracePt t="139974" x="774700" y="4305300"/>
          <p14:tracePt t="139991" x="774700" y="4422775"/>
          <p14:tracePt t="140008" x="765175" y="4540250"/>
          <p14:tracePt t="140025" x="749300" y="4635500"/>
          <p14:tracePt t="140041" x="739775" y="4775200"/>
          <p14:tracePt t="140058" x="723900" y="4918075"/>
          <p14:tracePt t="140074" x="708025" y="5026025"/>
          <p14:tracePt t="140091" x="692150" y="5165725"/>
          <p14:tracePt t="140108" x="657225" y="5343525"/>
          <p14:tracePt t="140124" x="641350" y="5461000"/>
          <p14:tracePt t="140141" x="622300" y="5591175"/>
          <p14:tracePt t="140158" x="600075" y="5746750"/>
          <p14:tracePt t="140174" x="584200" y="5807075"/>
          <p14:tracePt t="140191" x="584200" y="5857875"/>
          <p14:tracePt t="140208" x="584200" y="5946775"/>
          <p14:tracePt t="140225" x="584200" y="5981700"/>
          <p14:tracePt t="140241" x="584200" y="6019800"/>
          <p14:tracePt t="140258" x="584200" y="6057900"/>
          <p14:tracePt t="140274" x="584200" y="6067425"/>
          <p14:tracePt t="140291" x="584200" y="6076950"/>
          <p14:tracePt t="140309" x="584200" y="6092825"/>
          <p14:tracePt t="140352" x="590550" y="6092825"/>
          <p14:tracePt t="140361" x="596900" y="6092825"/>
          <p14:tracePt t="140374" x="606425" y="6089650"/>
          <p14:tracePt t="140390" x="615950" y="6080125"/>
          <p14:tracePt t="140408" x="631825" y="6067425"/>
          <p14:tracePt t="140424" x="654050" y="6048375"/>
          <p14:tracePt t="140440" x="663575" y="6038850"/>
          <p14:tracePt t="140457" x="682625" y="6026150"/>
          <p14:tracePt t="140474" x="711200" y="6013450"/>
          <p14:tracePt t="140491" x="733425" y="6007100"/>
          <p14:tracePt t="140508" x="777875" y="5988050"/>
          <p14:tracePt t="140524" x="812800" y="5988050"/>
          <p14:tracePt t="140540" x="835025" y="5984875"/>
          <p14:tracePt t="140558" x="876300" y="5984875"/>
          <p14:tracePt t="140575" x="898525" y="5984875"/>
          <p14:tracePt t="140591" x="908050" y="5984875"/>
          <p14:tracePt t="140608" x="946150" y="5984875"/>
          <p14:tracePt t="140624" x="955675" y="5984875"/>
          <p14:tracePt t="140641" x="965200" y="5984875"/>
          <p14:tracePt t="140658" x="987425" y="5984875"/>
          <p14:tracePt t="141536" x="1009650" y="5984875"/>
          <p14:tracePt t="141542" x="1035050" y="5984875"/>
          <p14:tracePt t="141558" x="1095375" y="5991225"/>
          <p14:tracePt t="141575" x="1139825" y="5997575"/>
          <p14:tracePt t="141591" x="1162050" y="6003925"/>
          <p14:tracePt t="141608" x="1209675" y="6010275"/>
          <p14:tracePt t="141625" x="1247775" y="6010275"/>
          <p14:tracePt t="141657" x="1371600" y="6029325"/>
          <p14:tracePt t="141691" x="1470025" y="6051550"/>
          <p14:tracePt t="141708" x="1517650" y="6051550"/>
          <p14:tracePt t="141724" x="1539875" y="6054725"/>
          <p14:tracePt t="141741" x="1581150" y="6054725"/>
          <p14:tracePt t="141758" x="1644650" y="6054725"/>
          <p14:tracePt t="141774" x="1704975" y="6064250"/>
          <p14:tracePt t="141791" x="1768475" y="6076950"/>
          <p14:tracePt t="141807" x="1831975" y="6083300"/>
          <p14:tracePt t="141824" x="1860550" y="6083300"/>
          <p14:tracePt t="141840" x="1892300" y="6083300"/>
          <p14:tracePt t="141857" x="1905000" y="6083300"/>
          <p14:tracePt t="141874" x="1914525" y="6083300"/>
          <p14:tracePt t="141892" x="1936750" y="6076950"/>
          <p14:tracePt t="141908" x="1946275" y="6076950"/>
          <p14:tracePt t="141924" x="1955800" y="6076950"/>
          <p14:tracePt t="141940" x="1958975" y="6076950"/>
          <p14:tracePt t="143434" x="1997075" y="6076950"/>
          <p14:tracePt t="143442" x="2054225" y="6076950"/>
          <p14:tracePt t="143457" x="2171700" y="6076950"/>
          <p14:tracePt t="143473" x="2279650" y="6061075"/>
          <p14:tracePt t="143490" x="2390775" y="6038850"/>
          <p14:tracePt t="143507" x="2463800" y="6022975"/>
          <p14:tracePt t="143540" x="2590800" y="5997575"/>
          <p14:tracePt t="143575" x="2670175" y="5997575"/>
          <p14:tracePt t="143591" x="2733675" y="5991225"/>
          <p14:tracePt t="143607" x="2784475" y="5991225"/>
          <p14:tracePt t="143624" x="2828925" y="5984875"/>
          <p14:tracePt t="143626" x="2847975" y="5984875"/>
          <p14:tracePt t="143640" x="2892425" y="5984875"/>
          <p14:tracePt t="143657" x="2921000" y="5984875"/>
          <p14:tracePt t="143674" x="2949575" y="5984875"/>
          <p14:tracePt t="143690" x="2990850" y="5984875"/>
          <p14:tracePt t="143707" x="3035300" y="5984875"/>
          <p14:tracePt t="143724" x="3063875" y="5984875"/>
          <p14:tracePt t="143741" x="3098800" y="5984875"/>
          <p14:tracePt t="143757" x="3108325" y="5984875"/>
          <p14:tracePt t="143774" x="3124200" y="5984875"/>
          <p14:tracePt t="143790" x="3136900" y="5984875"/>
          <p14:tracePt t="143807" x="3146425" y="5991225"/>
          <p14:tracePt t="143824" x="3155950" y="5991225"/>
          <p14:tracePt t="143841" x="3171825" y="5991225"/>
          <p14:tracePt t="144040" x="3184525" y="5991225"/>
          <p14:tracePt t="144047" x="3194050" y="5991225"/>
          <p14:tracePt t="144057" x="3219450" y="5991225"/>
          <p14:tracePt t="144074" x="3257550" y="5991225"/>
          <p14:tracePt t="144091" x="3343275" y="5997575"/>
          <p14:tracePt t="144107" x="3397250" y="6010275"/>
          <p14:tracePt t="144124" x="3441700" y="6032500"/>
          <p14:tracePt t="144127" x="3460750" y="6038850"/>
          <p14:tracePt t="144141" x="3492500" y="6051550"/>
          <p14:tracePt t="144157" x="3514725" y="6061075"/>
          <p14:tracePt t="144174" x="3540125" y="6073775"/>
          <p14:tracePt t="144191" x="3552825" y="6089650"/>
          <p14:tracePt t="144207" x="3562350" y="6099175"/>
          <p14:tracePt t="144224" x="3571875" y="6108700"/>
          <p14:tracePt t="144240" x="3587750" y="6127750"/>
          <p14:tracePt t="144257" x="3587750" y="6137275"/>
          <p14:tracePt t="144273" x="3587750" y="6143625"/>
          <p14:tracePt t="144290" x="3594100" y="6143625"/>
          <p14:tracePt t="144348" x="3594100" y="6146800"/>
          <p14:tracePt t="144362" x="3597275" y="6146800"/>
          <p14:tracePt t="144375" x="3609975" y="6146800"/>
          <p14:tracePt t="144390" x="3619500" y="6146800"/>
          <p14:tracePt t="144407" x="3629025" y="6146800"/>
          <p14:tracePt t="144424" x="3648075" y="6146800"/>
          <p14:tracePt t="144440" x="3657600" y="6140450"/>
          <p14:tracePt t="144457" x="3667125" y="6130925"/>
          <p14:tracePt t="144474" x="3695700" y="6115050"/>
          <p14:tracePt t="144490" x="3705225" y="6108700"/>
          <p14:tracePt t="144507" x="3714750" y="6105525"/>
          <p14:tracePt t="144524" x="3730625" y="6096000"/>
          <p14:tracePt t="144540" x="3746500" y="6086475"/>
          <p14:tracePt t="144557" x="3756025" y="6073775"/>
          <p14:tracePt t="144574" x="3768725" y="6064250"/>
          <p14:tracePt t="144590" x="3775075" y="6064250"/>
          <p14:tracePt t="144797" x="3759200" y="6061075"/>
          <p14:tracePt t="144811" x="3730625" y="6054725"/>
          <p14:tracePt t="144824" x="3686175" y="6054725"/>
          <p14:tracePt t="144840" x="3648075" y="6042025"/>
          <p14:tracePt t="144857" x="3603625" y="6029325"/>
          <p14:tracePt t="144874" x="3530600" y="6000750"/>
          <p14:tracePt t="144891" x="3498850" y="5994400"/>
          <p14:tracePt t="144908" x="3482975" y="5994400"/>
          <p14:tracePt t="144925" x="3470275" y="5981700"/>
          <p14:tracePt t="144941" x="3470275" y="5975350"/>
          <p14:tracePt t="144957" x="3470275" y="5959475"/>
          <p14:tracePt t="144974" x="3470275" y="5946775"/>
          <p14:tracePt t="145007" x="3476625" y="5937250"/>
          <p14:tracePt t="145024" x="3495675" y="5937250"/>
          <p14:tracePt t="145040" x="3517900" y="5937250"/>
          <p14:tracePt t="145057" x="3533775" y="5937250"/>
          <p14:tracePt t="145074" x="3549650" y="5937250"/>
          <p14:tracePt t="145090" x="3562350" y="5937250"/>
          <p14:tracePt t="145107" x="3568700" y="5937250"/>
          <p14:tracePt t="145161" x="3571875" y="5937250"/>
          <p14:tracePt t="145175" x="3571875" y="5943600"/>
          <p14:tracePt t="145191" x="3578225" y="5953125"/>
          <p14:tracePt t="145207" x="3584575" y="5969000"/>
          <p14:tracePt t="145224" x="3587750" y="5981700"/>
          <p14:tracePt t="145240" x="3594100" y="5994400"/>
          <p14:tracePt t="145257" x="3594100" y="6003925"/>
          <p14:tracePt t="145273" x="3597275" y="6022975"/>
          <p14:tracePt t="145290" x="3597275" y="6032500"/>
          <p14:tracePt t="145307" x="3603625" y="6042025"/>
          <p14:tracePt t="145324" x="3613150" y="6042025"/>
          <p14:tracePt t="145341" x="3619500" y="6042025"/>
          <p14:tracePt t="145374" x="3629025" y="6042025"/>
          <p14:tracePt t="145474" x="3629025" y="6035675"/>
          <p14:tracePt t="145488" x="3629025" y="6026150"/>
          <p14:tracePt t="145494" x="3632200" y="6022975"/>
          <p14:tracePt t="145507" x="3632200" y="6010275"/>
          <p14:tracePt t="145523" x="3632200" y="5997575"/>
          <p14:tracePt t="145540" x="3632200" y="5991225"/>
          <p14:tracePt t="145557" x="3632200" y="5988050"/>
          <p14:tracePt t="145896" x="3644900" y="5988050"/>
          <p14:tracePt t="145907" x="3654425" y="5988050"/>
          <p14:tracePt t="145923" x="3695700" y="5988050"/>
          <p14:tracePt t="145940" x="3711575" y="5975350"/>
          <p14:tracePt t="145957" x="3727450" y="5959475"/>
          <p14:tracePt t="145990" x="3765550" y="5940425"/>
          <p14:tracePt t="146024" x="3784600" y="5930900"/>
          <p14:tracePt t="146041" x="3784600" y="5915025"/>
          <p14:tracePt t="146057" x="3784600" y="5908675"/>
          <p14:tracePt t="146095" x="3794125" y="5908675"/>
          <p14:tracePt t="146106" x="3794125" y="5905500"/>
          <p14:tracePt t="146473" x="3803650" y="5905500"/>
          <p14:tracePt t="146480" x="3822700" y="5908675"/>
          <p14:tracePt t="146490" x="3835400" y="5911850"/>
          <p14:tracePt t="146508" x="3851275" y="5911850"/>
          <p14:tracePt t="146523" x="3860800" y="5911850"/>
          <p14:tracePt t="146540" x="3876675" y="5911850"/>
          <p14:tracePt t="146573" x="3911600" y="5911850"/>
          <p14:tracePt t="146607" x="3940175" y="5911850"/>
          <p14:tracePt t="146623" x="3946525" y="5911850"/>
          <p14:tracePt t="146694" x="3949700" y="5911850"/>
          <p14:tracePt t="146704" x="3956050" y="5911850"/>
          <p14:tracePt t="146716" x="3959225" y="5911850"/>
          <p14:tracePt t="146758" x="3971925" y="5911850"/>
          <p14:tracePt t="150783" x="3917950" y="5876925"/>
          <p14:tracePt t="150789" x="3854450" y="5832475"/>
          <p14:tracePt t="150806" x="3765550" y="5791200"/>
          <p14:tracePt t="150824" x="3708400" y="5768975"/>
          <p14:tracePt t="150839" x="3679825" y="5753100"/>
          <p14:tracePt t="150856" x="3663950" y="5746750"/>
          <p14:tracePt t="150873" x="3654425" y="5737225"/>
          <p14:tracePt t="150906" x="3603625" y="5708650"/>
          <p14:tracePt t="150940" x="3578225" y="5699125"/>
          <p14:tracePt t="150956" x="3565525" y="5699125"/>
          <p14:tracePt t="150973" x="3552825" y="5699125"/>
          <p14:tracePt t="150990" x="3533775" y="5692775"/>
          <p14:tracePt t="151007" x="3495675" y="5683250"/>
          <p14:tracePt t="151023" x="3422650" y="5667375"/>
          <p14:tracePt t="151040" x="3311525" y="5651500"/>
          <p14:tracePt t="151056" x="3257550" y="5651500"/>
          <p14:tracePt t="151073" x="3222625" y="5651500"/>
          <p14:tracePt t="151089" x="3187700" y="5651500"/>
          <p14:tracePt t="151106" x="3165475" y="5651500"/>
          <p14:tracePt t="151125" x="3140075" y="5654675"/>
          <p14:tracePt t="151140" x="3095625" y="5654675"/>
          <p14:tracePt t="151157" x="3044825" y="5654675"/>
          <p14:tracePt t="151161" x="3019425" y="5654675"/>
          <p14:tracePt t="151173" x="3000375" y="5654675"/>
          <p14:tracePt t="151189" x="2946400" y="5654675"/>
          <p14:tracePt t="151206" x="2914650" y="5654675"/>
          <p14:tracePt t="151223" x="2905125" y="5654675"/>
          <p14:tracePt t="151240" x="2892425" y="5654675"/>
          <p14:tracePt t="151256" x="2882900" y="5654675"/>
          <p14:tracePt t="151273" x="2867025" y="5654675"/>
          <p14:tracePt t="151290" x="2857500" y="5654675"/>
          <p14:tracePt t="151307" x="2847975" y="5654675"/>
          <p14:tracePt t="151323" x="2841625" y="5657850"/>
          <p14:tracePt t="151340" x="2841625" y="5667375"/>
          <p14:tracePt t="151356" x="2841625" y="5676900"/>
          <p14:tracePt t="151372" x="2841625" y="5705475"/>
          <p14:tracePt t="151389" x="2841625" y="5791200"/>
          <p14:tracePt t="151407" x="2835275" y="5851525"/>
          <p14:tracePt t="151424" x="2806700" y="5934075"/>
          <p14:tracePt t="151440" x="2794000" y="5997575"/>
          <p14:tracePt t="151457" x="2778125" y="6061075"/>
          <p14:tracePt t="151473" x="2771775" y="6140450"/>
          <p14:tracePt t="151489" x="2774950" y="6178550"/>
          <p14:tracePt t="151507" x="2787650" y="6203950"/>
          <p14:tracePt t="151523" x="2803525" y="6232525"/>
          <p14:tracePt t="151540" x="2819400" y="6242050"/>
          <p14:tracePt t="151557" x="2832100" y="6251575"/>
          <p14:tracePt t="151573" x="2901950" y="6251575"/>
          <p14:tracePt t="151589" x="2971800" y="6251575"/>
          <p14:tracePt t="151606" x="3054350" y="6251575"/>
          <p14:tracePt t="151623" x="3162300" y="6245225"/>
          <p14:tracePt t="151639" x="3235325" y="6238875"/>
          <p14:tracePt t="151656" x="3286125" y="6232525"/>
          <p14:tracePt t="151674" x="3365500" y="6219825"/>
          <p14:tracePt t="151690" x="3403600" y="6219825"/>
          <p14:tracePt t="151707" x="3438525" y="6219825"/>
          <p14:tracePt t="151723" x="3486150" y="6219825"/>
          <p14:tracePt t="151740" x="3524250" y="6219825"/>
          <p14:tracePt t="151757" x="3584575" y="6219825"/>
          <p14:tracePt t="151774" x="3670300" y="6219825"/>
          <p14:tracePt t="151789" x="3721100" y="6223000"/>
          <p14:tracePt t="151806" x="3765550" y="6223000"/>
          <p14:tracePt t="151823" x="3819525" y="6223000"/>
          <p14:tracePt t="151840" x="3841750" y="6223000"/>
          <p14:tracePt t="151856" x="3870325" y="6223000"/>
          <p14:tracePt t="151873" x="3911600" y="6223000"/>
          <p14:tracePt t="151890" x="3943350" y="6213475"/>
          <p14:tracePt t="151907" x="3965575" y="6194425"/>
          <p14:tracePt t="151924" x="3981450" y="6175375"/>
          <p14:tracePt t="151940" x="3994150" y="6130925"/>
          <p14:tracePt t="151957" x="4000500" y="6108700"/>
          <p14:tracePt t="151973" x="4000500" y="6067425"/>
          <p14:tracePt t="151990" x="4000500" y="6045200"/>
          <p14:tracePt t="152006" x="4000500" y="6007100"/>
          <p14:tracePt t="152024" x="4000500" y="5946775"/>
          <p14:tracePt t="152039" x="4000500" y="5902325"/>
          <p14:tracePt t="152056" x="3997325" y="5864225"/>
          <p14:tracePt t="152073" x="3978275" y="5800725"/>
          <p14:tracePt t="152089" x="3965575" y="5772150"/>
          <p14:tracePt t="152106" x="3956050" y="5753100"/>
          <p14:tracePt t="152123" x="3940175" y="5740400"/>
          <p14:tracePt t="152139" x="3930650" y="5727700"/>
          <p14:tracePt t="152156" x="3914775" y="5727700"/>
          <p14:tracePt t="152603" x="3898900" y="5727700"/>
          <p14:tracePt t="152617" x="3867150" y="5730875"/>
          <p14:tracePt t="152627" x="3848100" y="5737225"/>
          <p14:tracePt t="152639" x="3819525" y="5749925"/>
          <p14:tracePt t="152656" x="3787775" y="5756275"/>
          <p14:tracePt t="152689" x="3711575" y="5762625"/>
          <p14:tracePt t="152723" x="3571875" y="5762625"/>
          <p14:tracePt t="152740" x="3514725" y="5762625"/>
          <p14:tracePt t="152757" x="3470275" y="5762625"/>
          <p14:tracePt t="152774" x="3406775" y="5762625"/>
          <p14:tracePt t="152790" x="3384550" y="5762625"/>
          <p14:tracePt t="152806" x="3368675" y="5762625"/>
          <p14:tracePt t="152823" x="3349625" y="5762625"/>
          <p14:tracePt t="152839" x="3340100" y="5762625"/>
          <p14:tracePt t="152857" x="3330575" y="5762625"/>
          <p14:tracePt t="152873" x="3321050" y="5762625"/>
          <p14:tracePt t="152930" x="3327400" y="5762625"/>
          <p14:tracePt t="152937" x="3336925" y="5762625"/>
          <p14:tracePt t="152944" x="3355975" y="5762625"/>
          <p14:tracePt t="152956" x="3381375" y="5768975"/>
          <p14:tracePt t="152973" x="3546475" y="5794375"/>
          <p14:tracePt t="152989" x="3686175" y="5810250"/>
          <p14:tracePt t="153006" x="3895725" y="5848350"/>
          <p14:tracePt t="153022" x="4219575" y="5915025"/>
          <p14:tracePt t="153039" x="4502150" y="5959475"/>
          <p14:tracePt t="153056" x="4727575" y="6026150"/>
          <p14:tracePt t="153073" x="5156200" y="6156325"/>
          <p14:tracePt t="153090" x="5413375" y="6229350"/>
          <p14:tracePt t="153107" x="5794375" y="6330950"/>
          <p14:tracePt t="153124" x="6096000" y="6384925"/>
          <p14:tracePt t="153140" x="6318250" y="6442075"/>
          <p14:tracePt t="153157" x="6537325" y="6480175"/>
          <p14:tracePt t="153174" x="6781800" y="6524625"/>
          <p14:tracePt t="153190" x="6896100" y="6524625"/>
          <p14:tracePt t="153194" x="6931025" y="6524625"/>
          <p14:tracePt t="153206" x="6978650" y="6524625"/>
          <p14:tracePt t="153223" x="7054850" y="6524625"/>
          <p14:tracePt t="153239" x="7099300" y="6521450"/>
          <p14:tracePt t="153257" x="7127875" y="6505575"/>
          <p14:tracePt t="153273" x="7137400" y="6496050"/>
          <p14:tracePt t="153289" x="7153275" y="6486525"/>
          <p14:tracePt t="153307" x="7162800" y="6470650"/>
          <p14:tracePt t="153323" x="7162800" y="6435725"/>
          <p14:tracePt t="153339" x="7153275" y="6372225"/>
          <p14:tracePt t="153357" x="7099300" y="6264275"/>
          <p14:tracePt t="153372" x="7067550" y="6216650"/>
          <p14:tracePt t="153389" x="7042150" y="6191250"/>
          <p14:tracePt t="153407" x="6997700" y="6162675"/>
          <p14:tracePt t="153423" x="6969125" y="6143625"/>
          <p14:tracePt t="153440" x="6927850" y="6124575"/>
          <p14:tracePt t="153457" x="6842125" y="6073775"/>
          <p14:tracePt t="153473" x="6784975" y="6045200"/>
          <p14:tracePt t="153490" x="6746875" y="6013450"/>
          <p14:tracePt t="153507" x="6680200" y="5981700"/>
          <p14:tracePt t="153523" x="6635750" y="5969000"/>
          <p14:tracePt t="153539" x="6597650" y="5962650"/>
          <p14:tracePt t="153557" x="6550025" y="5962650"/>
          <p14:tracePt t="153573" x="6505575" y="5962650"/>
          <p14:tracePt t="153589" x="6448425" y="5962650"/>
          <p14:tracePt t="153607" x="6362700" y="5962650"/>
          <p14:tracePt t="153623" x="6283325" y="5962650"/>
          <p14:tracePt t="153640" x="6178550" y="5962650"/>
          <p14:tracePt t="153657" x="6045200" y="5981700"/>
          <p14:tracePt t="153673" x="5981700" y="5994400"/>
          <p14:tracePt t="153690" x="5918200" y="6010275"/>
          <p14:tracePt t="153707" x="5784850" y="6032500"/>
          <p14:tracePt t="153723" x="5689600" y="6042025"/>
          <p14:tracePt t="153740" x="5607050" y="6042025"/>
          <p14:tracePt t="153756" x="5480050" y="6042025"/>
          <p14:tracePt t="153773" x="5397500" y="6042025"/>
          <p14:tracePt t="153789" x="5337175" y="6042025"/>
          <p14:tracePt t="153807" x="5276850" y="6042025"/>
          <p14:tracePt t="153823" x="5254625" y="6042025"/>
          <p14:tracePt t="153840" x="5216525" y="6042025"/>
          <p14:tracePt t="153857" x="5153025" y="6032500"/>
          <p14:tracePt t="153873" x="5089525" y="6016625"/>
          <p14:tracePt t="153890" x="5026025" y="6003925"/>
          <p14:tracePt t="153907" x="4968875" y="5991225"/>
          <p14:tracePt t="153922" x="4949825" y="5991225"/>
          <p14:tracePt t="153939" x="4940300" y="5991225"/>
          <p14:tracePt t="153956" x="4918075" y="5991225"/>
          <p14:tracePt t="153973" x="4908550" y="5991225"/>
          <p14:tracePt t="153990" x="4899025" y="5991225"/>
          <p14:tracePt t="154035" x="4902200" y="5991225"/>
          <p14:tracePt t="154042" x="4905375" y="5991225"/>
          <p14:tracePt t="154056" x="4940300" y="5991225"/>
          <p14:tracePt t="154072" x="4994275" y="5994400"/>
          <p14:tracePt t="154089" x="5067300" y="6010275"/>
          <p14:tracePt t="154106" x="5191125" y="6032500"/>
          <p14:tracePt t="154122" x="5280025" y="6064250"/>
          <p14:tracePt t="154140" x="5343525" y="6076950"/>
          <p14:tracePt t="154156" x="5407025" y="6089650"/>
          <p14:tracePt t="154172" x="5451475" y="6089650"/>
          <p14:tracePt t="154189" x="5492750" y="6089650"/>
          <p14:tracePt t="154206" x="5565775" y="6096000"/>
          <p14:tracePt t="154222" x="5616575" y="6096000"/>
          <p14:tracePt t="154240" x="5654675" y="6096000"/>
          <p14:tracePt t="154256" x="5702300" y="6096000"/>
          <p14:tracePt t="154273" x="5724525" y="6096000"/>
          <p14:tracePt t="154289" x="5753100" y="6096000"/>
          <p14:tracePt t="154306" x="5800725" y="6089650"/>
          <p14:tracePt t="154323" x="5845175" y="6089650"/>
          <p14:tracePt t="154339" x="5940425" y="6080125"/>
          <p14:tracePt t="154356" x="6057900" y="6080125"/>
          <p14:tracePt t="154373" x="6127750" y="6080125"/>
          <p14:tracePt t="154390" x="6188075" y="6080125"/>
          <p14:tracePt t="154406" x="6251575" y="6073775"/>
          <p14:tracePt t="154423" x="6267450" y="6073775"/>
          <p14:tracePt t="154439" x="6283325" y="6073775"/>
          <p14:tracePt t="154456" x="6286500" y="6073775"/>
          <p14:tracePt t="154650" x="6318250" y="6073775"/>
          <p14:tracePt t="154660" x="6343650" y="6073775"/>
          <p14:tracePt t="154673" x="6403975" y="6067425"/>
          <p14:tracePt t="154689" x="6486525" y="6067425"/>
          <p14:tracePt t="154706" x="6626225" y="6051550"/>
          <p14:tracePt t="154722" x="6765925" y="6051550"/>
          <p14:tracePt t="154739" x="6880225" y="6051550"/>
          <p14:tracePt t="154756" x="6978650" y="6042025"/>
          <p14:tracePt t="154772" x="7032625" y="6035675"/>
          <p14:tracePt t="154790" x="7077075" y="6022975"/>
          <p14:tracePt t="154806" x="7124700" y="6019800"/>
          <p14:tracePt t="154823" x="7162800" y="6019800"/>
          <p14:tracePt t="154839" x="7207250" y="6019800"/>
          <p14:tracePt t="154856" x="7254875" y="6019800"/>
          <p14:tracePt t="154872" x="7270750" y="6019800"/>
          <p14:tracePt t="154889" x="7280275" y="6019800"/>
          <p14:tracePt t="154906" x="7283450" y="6019800"/>
          <p14:tracePt t="155505" x="7251700" y="6019800"/>
          <p14:tracePt t="155513" x="7191375" y="6019800"/>
          <p14:tracePt t="155522" x="7134225" y="6019800"/>
          <p14:tracePt t="155540" x="6927850" y="6019800"/>
          <p14:tracePt t="155556" x="6778625" y="6019800"/>
          <p14:tracePt t="155572" x="6629400" y="6013450"/>
          <p14:tracePt t="155606" x="6448425" y="6007100"/>
          <p14:tracePt t="155639" x="6365875" y="6007100"/>
          <p14:tracePt t="155656" x="6343650" y="6007100"/>
          <p14:tracePt t="155672" x="6311900" y="6007100"/>
          <p14:tracePt t="155690" x="6286500" y="6007100"/>
          <p14:tracePt t="155706" x="6270625" y="6007100"/>
          <p14:tracePt t="155723" x="6261100" y="6007100"/>
          <p14:tracePt t="155740" x="6248400" y="6007100"/>
          <p14:tracePt t="155790" x="6242050" y="6007100"/>
          <p14:tracePt t="156191" x="6245225" y="6000750"/>
          <p14:tracePt t="156198" x="6248400" y="5997575"/>
          <p14:tracePt t="156205" x="6254750" y="5991225"/>
          <p14:tracePt t="156222" x="6270625" y="5981700"/>
          <p14:tracePt t="156239" x="6283325" y="5972175"/>
          <p14:tracePt t="156273" x="6302375" y="5965825"/>
          <p14:tracePt t="156368" x="6302375" y="5969000"/>
          <p14:tracePt t="156375" x="6302375" y="5972175"/>
          <p14:tracePt t="156389" x="6308725" y="5981700"/>
          <p14:tracePt t="156405" x="6330950" y="6000750"/>
          <p14:tracePt t="156422" x="6362700" y="6032500"/>
          <p14:tracePt t="156439" x="6438900" y="6073775"/>
          <p14:tracePt t="156456" x="6483350" y="6092825"/>
          <p14:tracePt t="156473" x="6515100" y="6105525"/>
          <p14:tracePt t="156489" x="6546850" y="6105525"/>
          <p14:tracePt t="156505" x="6569075" y="6105525"/>
          <p14:tracePt t="156522" x="6584950" y="6105525"/>
          <p14:tracePt t="156539" x="6600825" y="6092825"/>
          <p14:tracePt t="156556" x="6610350" y="6083300"/>
          <p14:tracePt t="156572" x="6626225" y="6073775"/>
          <p14:tracePt t="156589" x="6626225" y="6064250"/>
          <p14:tracePt t="156606" x="6626225" y="6057900"/>
          <p14:tracePt t="156705" x="6623050" y="6057900"/>
          <p14:tracePt t="156712" x="6623050" y="6061075"/>
          <p14:tracePt t="156726" x="6623050" y="6064250"/>
          <p14:tracePt t="156740" x="6613525" y="6070600"/>
          <p14:tracePt t="156756" x="6613525" y="6076950"/>
          <p14:tracePt t="156782" x="6613525" y="6080125"/>
          <p14:tracePt t="156789" x="6613525" y="6086475"/>
          <p14:tracePt t="156811" x="6619875" y="6086475"/>
          <p14:tracePt t="156823" x="6626225" y="6086475"/>
          <p14:tracePt t="156840" x="6657975" y="6086475"/>
          <p14:tracePt t="156857" x="6686550" y="6086475"/>
          <p14:tracePt t="156873" x="6702425" y="6086475"/>
          <p14:tracePt t="156889" x="6718300" y="6083300"/>
          <p14:tracePt t="156906" x="6734175" y="6073775"/>
          <p14:tracePt t="156922" x="6743700" y="6067425"/>
          <p14:tracePt t="156939" x="6756400" y="6064250"/>
          <p14:tracePt t="156956" x="6762750" y="6064250"/>
          <p14:tracePt t="157031" x="6759575" y="6064250"/>
          <p14:tracePt t="157038" x="6756400" y="6064250"/>
          <p14:tracePt t="157046" x="6750050" y="6064250"/>
          <p14:tracePt t="157111" x="6753225" y="6064250"/>
          <p14:tracePt t="157119" x="6756400" y="6064250"/>
          <p14:tracePt t="157128" x="6762750" y="6064250"/>
          <p14:tracePt t="157139" x="6791325" y="6064250"/>
          <p14:tracePt t="157156" x="6819900" y="6064250"/>
          <p14:tracePt t="157172" x="6864350" y="6064250"/>
          <p14:tracePt t="157189" x="6924675" y="6064250"/>
          <p14:tracePt t="157205" x="6969125" y="6064250"/>
          <p14:tracePt t="157224" x="7032625" y="6057900"/>
          <p14:tracePt t="157240" x="7054850" y="6051550"/>
          <p14:tracePt t="157256" x="7070725" y="6051550"/>
          <p14:tracePt t="157260" x="7077075" y="6051550"/>
          <p14:tracePt t="157274" x="7092950" y="6051550"/>
          <p14:tracePt t="157289" x="7102475" y="6051550"/>
          <p14:tracePt t="157382" x="7102475" y="6048375"/>
          <p14:tracePt t="157503" x="7102475" y="6042025"/>
          <p14:tracePt t="157745" x="7086600" y="6042025"/>
          <p14:tracePt t="157752" x="7061200" y="6045200"/>
          <p14:tracePt t="157762" x="7035800" y="6045200"/>
          <p14:tracePt t="157789" x="6883400" y="6051550"/>
          <p14:tracePt t="157823" x="6696075" y="6067425"/>
          <p14:tracePt t="157840" x="6613525" y="6067425"/>
          <p14:tracePt t="157856" x="6530975" y="6067425"/>
          <p14:tracePt t="157872" x="6438900" y="6083300"/>
          <p14:tracePt t="157889" x="6394450" y="6083300"/>
          <p14:tracePt t="157905" x="6372225" y="6089650"/>
          <p14:tracePt t="157923" x="6330950" y="6096000"/>
          <p14:tracePt t="157940" x="6302375" y="6096000"/>
          <p14:tracePt t="157957" x="6280150" y="6096000"/>
          <p14:tracePt t="157973" x="6238875" y="6099175"/>
          <p14:tracePt t="157989" x="6216650" y="6105525"/>
          <p14:tracePt t="158005" x="6194425" y="6105525"/>
          <p14:tracePt t="158022" x="6156325" y="6105525"/>
          <p14:tracePt t="158039" x="6124575" y="6105525"/>
          <p14:tracePt t="158056" x="6102350" y="6105525"/>
          <p14:tracePt t="158073" x="6054725" y="6105525"/>
          <p14:tracePt t="158089" x="6003925" y="6105525"/>
          <p14:tracePt t="158106" x="5953125" y="6105525"/>
          <p14:tracePt t="158122" x="5826125" y="6105525"/>
          <p14:tracePt t="158139" x="5743575" y="6105525"/>
          <p14:tracePt t="158156" x="5661025" y="6102350"/>
          <p14:tracePt t="158172" x="5499100" y="6092825"/>
          <p14:tracePt t="158189" x="5394325" y="6092825"/>
          <p14:tracePt t="158206" x="5311775" y="6092825"/>
          <p14:tracePt t="158223" x="5162550" y="6092825"/>
          <p14:tracePt t="158240" x="5057775" y="6092825"/>
          <p14:tracePt t="158256" x="4965700" y="6092825"/>
          <p14:tracePt t="158272" x="4848225" y="6092825"/>
          <p14:tracePt t="158289" x="4775200" y="6092825"/>
          <p14:tracePt t="158306" x="4711700" y="6105525"/>
          <p14:tracePt t="158322" x="4657725" y="6118225"/>
          <p14:tracePt t="158339" x="4619625" y="6130925"/>
          <p14:tracePt t="158356" x="4581525" y="6134100"/>
          <p14:tracePt t="158372" x="4533900" y="6140450"/>
          <p14:tracePt t="158388" x="4511675" y="6140450"/>
          <p14:tracePt t="158405" x="4489450" y="6140450"/>
          <p14:tracePt t="158422" x="4448175" y="6140450"/>
          <p14:tracePt t="158438" x="4419600" y="6140450"/>
          <p14:tracePt t="158456" x="4397375" y="6134100"/>
          <p14:tracePt t="158473" x="4356100" y="6121400"/>
          <p14:tracePt t="158489" x="4330700" y="6108700"/>
          <p14:tracePt t="158506" x="4302125" y="6096000"/>
          <p14:tracePt t="158523" x="4273550" y="6096000"/>
          <p14:tracePt t="158538" x="4264025" y="6096000"/>
          <p14:tracePt t="158556" x="4248150" y="6096000"/>
          <p14:tracePt t="158572" x="4235450" y="6096000"/>
          <p14:tracePt t="160443" x="4146550" y="6083300"/>
          <p14:tracePt t="160454" x="3971925" y="6070600"/>
          <p14:tracePt t="160473" x="3381375" y="6061075"/>
          <p14:tracePt t="160492" x="2625725" y="6153150"/>
          <p14:tracePt t="160513" x="1879600" y="6292850"/>
          <p14:tracePt t="160527" x="1498600" y="6353175"/>
          <p14:tracePt t="160540" x="1273175" y="6394450"/>
          <p14:tracePt t="160573" x="644525" y="6435725"/>
          <p14:tracePt t="160607" x="165100" y="6435725"/>
          <p14:tracePt t="160624" x="38100" y="6435725"/>
          <p14:tracePt t="160813" x="57150" y="6327775"/>
          <p14:tracePt t="160820" x="123825" y="6327775"/>
          <p14:tracePt t="160827" x="180975" y="6327775"/>
          <p14:tracePt t="160838" x="254000" y="6340475"/>
          <p14:tracePt t="160855" x="508000" y="6369050"/>
          <p14:tracePt t="160872" x="657225" y="6384925"/>
          <p14:tracePt t="160889" x="796925" y="6403975"/>
          <p14:tracePt t="160905" x="1031875" y="6438900"/>
          <p14:tracePt t="160922" x="1139825" y="6454775"/>
          <p14:tracePt t="160939" x="1279525" y="6473825"/>
          <p14:tracePt t="160955" x="1485900" y="6483350"/>
          <p14:tracePt t="160972" x="1625600" y="6489700"/>
          <p14:tracePt t="160989" x="1752600" y="6489700"/>
          <p14:tracePt t="161005" x="1936750" y="6489700"/>
          <p14:tracePt t="161022" x="2006600" y="6489700"/>
          <p14:tracePt t="161039" x="2066925" y="6489700"/>
          <p14:tracePt t="161055" x="2130425" y="6489700"/>
          <p14:tracePt t="161072" x="2174875" y="6486525"/>
          <p14:tracePt t="161088" x="2203450" y="6486525"/>
          <p14:tracePt t="161105" x="2244725" y="6483350"/>
          <p14:tracePt t="161122" x="2254250" y="6483350"/>
          <p14:tracePt t="161139" x="2270125" y="6483350"/>
          <p14:tracePt t="161155" x="2279650" y="6483350"/>
          <p14:tracePt t="161189" x="2279650" y="6470650"/>
          <p14:tracePt t="161206" x="2260600" y="6457950"/>
          <p14:tracePt t="161222" x="2238375" y="6438900"/>
          <p14:tracePt t="161238" x="2216150" y="6426200"/>
          <p14:tracePt t="161255" x="2171700" y="6410325"/>
          <p14:tracePt t="161272" x="2143125" y="6410325"/>
          <p14:tracePt t="161289" x="2105025" y="6403975"/>
          <p14:tracePt t="161305" x="2025650" y="6381750"/>
          <p14:tracePt t="161323" x="1965325" y="6381750"/>
          <p14:tracePt t="161339" x="1914525" y="6381750"/>
          <p14:tracePt t="161343" x="1895475" y="6381750"/>
          <p14:tracePt t="161355" x="1851025" y="6381750"/>
          <p14:tracePt t="161372" x="1822450" y="6381750"/>
          <p14:tracePt t="161388" x="1812925" y="6381750"/>
          <p14:tracePt t="161405" x="1797050" y="6381750"/>
          <p14:tracePt t="161422" x="1793875" y="6381750"/>
          <p14:tracePt t="161498" x="1793875" y="6378575"/>
          <p14:tracePt t="161519" x="1793875" y="6372225"/>
          <p14:tracePt t="161527" x="1800225" y="6369050"/>
          <p14:tracePt t="161539" x="1809750" y="6362700"/>
          <p14:tracePt t="161555" x="1866900" y="6350000"/>
          <p14:tracePt t="161572" x="1917700" y="6350000"/>
          <p14:tracePt t="161589" x="1978025" y="6350000"/>
          <p14:tracePt t="161605" x="2057400" y="6350000"/>
          <p14:tracePt t="161621" x="2114550" y="6350000"/>
          <p14:tracePt t="161639" x="2184400" y="6350000"/>
          <p14:tracePt t="161655" x="2292350" y="6350000"/>
          <p14:tracePt t="161671" x="2352675" y="6350000"/>
          <p14:tracePt t="161688" x="2413000" y="6353175"/>
          <p14:tracePt t="161705" x="2543175" y="6359525"/>
          <p14:tracePt t="161721" x="2635250" y="6359525"/>
          <p14:tracePt t="161739" x="2743200" y="6359525"/>
          <p14:tracePt t="161755" x="2778125" y="6359525"/>
          <p14:tracePt t="161771" x="2800350" y="6359525"/>
          <p14:tracePt t="161788" x="2809875" y="6359525"/>
          <p14:tracePt t="161805" x="2819400" y="6359525"/>
          <p14:tracePt t="161868" x="2809875" y="6359525"/>
          <p14:tracePt t="161875" x="2784475" y="6359525"/>
          <p14:tracePt t="161888" x="2749550" y="6359525"/>
          <p14:tracePt t="161905" x="2562225" y="6356350"/>
          <p14:tracePt t="161922" x="2403475" y="6346825"/>
          <p14:tracePt t="161939" x="2193925" y="6337300"/>
          <p14:tracePt t="161955" x="2092325" y="6337300"/>
          <p14:tracePt t="161972" x="1943100" y="6337300"/>
          <p14:tracePt t="161989" x="1736725" y="6337300"/>
          <p14:tracePt t="162005" x="1597025" y="6337300"/>
          <p14:tracePt t="162022" x="1473200" y="6337300"/>
          <p14:tracePt t="162039" x="1320800" y="6337300"/>
          <p14:tracePt t="162055" x="1250950" y="6337300"/>
          <p14:tracePt t="162072" x="1206500" y="6337300"/>
          <p14:tracePt t="162090" x="1174750" y="6337300"/>
          <p14:tracePt t="162106" x="1136650" y="6337300"/>
          <p14:tracePt t="162123" x="1101725" y="6337300"/>
          <p14:tracePt t="162139" x="1006475" y="6337300"/>
          <p14:tracePt t="162155" x="946150" y="6337300"/>
          <p14:tracePt t="162172" x="885825" y="6337300"/>
          <p14:tracePt t="162189" x="800100" y="6337300"/>
          <p14:tracePt t="162205" x="739775" y="6330950"/>
          <p14:tracePt t="162222" x="695325" y="6330950"/>
          <p14:tracePt t="162239" x="606425" y="6308725"/>
          <p14:tracePt t="162256" x="542925" y="6296025"/>
          <p14:tracePt t="162272" x="488950" y="6283325"/>
          <p14:tracePt t="162289" x="355600" y="6251575"/>
          <p14:tracePt t="162305" x="292100" y="6235700"/>
          <p14:tracePt t="162322" x="254000" y="6229350"/>
          <p14:tracePt t="162339" x="234950" y="6229350"/>
          <p14:tracePt t="162355" x="222250" y="6229350"/>
          <p14:tracePt t="162372" x="212725" y="6229350"/>
          <p14:tracePt t="162389" x="193675" y="6229350"/>
          <p14:tracePt t="162405" x="187325" y="6229350"/>
          <p14:tracePt t="162447" x="190500" y="6229350"/>
          <p14:tracePt t="162455" x="212725" y="6229350"/>
          <p14:tracePt t="162471" x="292100" y="6229350"/>
          <p14:tracePt t="162489" x="501650" y="6254750"/>
          <p14:tracePt t="162505" x="663575" y="6280150"/>
          <p14:tracePt t="162522" x="793750" y="6296025"/>
          <p14:tracePt t="162539" x="955675" y="6305550"/>
          <p14:tracePt t="162556" x="1073150" y="6305550"/>
          <p14:tracePt t="162572" x="1152525" y="6305550"/>
          <p14:tracePt t="162589" x="1260475" y="6305550"/>
          <p14:tracePt t="162605" x="1387475" y="6305550"/>
          <p14:tracePt t="162622" x="1514475" y="6299200"/>
          <p14:tracePt t="162638" x="1644650" y="6292850"/>
          <p14:tracePt t="162655" x="1708150" y="6286500"/>
          <p14:tracePt t="162672" x="1758950" y="6286500"/>
          <p14:tracePt t="162689" x="1822450" y="6273800"/>
          <p14:tracePt t="162705" x="1844675" y="6273800"/>
          <p14:tracePt t="162722" x="1866900" y="6273800"/>
          <p14:tracePt t="162739" x="1898650" y="6273800"/>
          <p14:tracePt t="162755" x="1908175" y="6273800"/>
          <p14:tracePt t="162772" x="1917700" y="6273800"/>
          <p14:tracePt t="162789" x="1933575" y="6273800"/>
          <p14:tracePt t="162853" x="1939925" y="6273800"/>
          <p14:tracePt t="162860" x="1949450" y="6273800"/>
          <p14:tracePt t="162871" x="1962150" y="6273800"/>
          <p14:tracePt t="162889" x="2009775" y="6283325"/>
          <p14:tracePt t="162905" x="2070100" y="6289675"/>
          <p14:tracePt t="162922" x="2130425" y="6296025"/>
          <p14:tracePt t="162938" x="2219325" y="6302375"/>
          <p14:tracePt t="162956" x="2279650" y="6311900"/>
          <p14:tracePt t="162972" x="2330450" y="6318250"/>
          <p14:tracePt t="162988" x="2409825" y="6324600"/>
          <p14:tracePt t="163005" x="2473325" y="6337300"/>
          <p14:tracePt t="163022" x="2517775" y="6343650"/>
          <p14:tracePt t="163038" x="2581275" y="6356350"/>
          <p14:tracePt t="163056" x="2603500" y="6362700"/>
          <p14:tracePt t="163072" x="2613025" y="6362700"/>
          <p14:tracePt t="163089" x="2622550" y="6362700"/>
          <p14:tracePt t="163122" x="2622550" y="6369050"/>
          <p14:tracePt t="163140" x="2632075" y="6372225"/>
          <p14:tracePt t="163155" x="2641600" y="6381750"/>
          <p14:tracePt t="163171" x="2654300" y="6394450"/>
          <p14:tracePt t="163189" x="2657475" y="6397625"/>
          <p14:tracePt t="163206" x="2663825" y="6397625"/>
          <p14:tracePt t="163252" x="2667000" y="6397625"/>
          <p14:tracePt t="163259" x="2673350" y="6397625"/>
          <p14:tracePt t="163272" x="2682875" y="6397625"/>
          <p14:tracePt t="163288" x="2705100" y="6407150"/>
          <p14:tracePt t="163305" x="2724150" y="6407150"/>
          <p14:tracePt t="163322" x="2755900" y="6407150"/>
          <p14:tracePt t="163339" x="2794000" y="6407150"/>
          <p14:tracePt t="163356" x="2832100" y="6407150"/>
          <p14:tracePt t="163372" x="2876550" y="6407150"/>
          <p14:tracePt t="163376" x="2908300" y="6407150"/>
          <p14:tracePt t="163389" x="2962275" y="6407150"/>
          <p14:tracePt t="163405" x="3082925" y="6407150"/>
          <p14:tracePt t="163421" x="3209925" y="6407150"/>
          <p14:tracePt t="163439" x="3371850" y="6407150"/>
          <p14:tracePt t="163455" x="3432175" y="6407150"/>
          <p14:tracePt t="163472" x="3486150" y="6397625"/>
          <p14:tracePt t="163489" x="3533775" y="6378575"/>
          <p14:tracePt t="163505" x="3543300" y="6378575"/>
          <p14:tracePt t="163523" x="3559175" y="6378575"/>
          <p14:tracePt t="163738" x="3552825" y="6378575"/>
          <p14:tracePt t="163745" x="3540125" y="6378575"/>
          <p14:tracePt t="163755" x="3514725" y="6378575"/>
          <p14:tracePt t="163773" x="3451225" y="6359525"/>
          <p14:tracePt t="163789" x="3429000" y="6359525"/>
          <p14:tracePt t="163805" x="3419475" y="6359525"/>
          <p14:tracePt t="163821" x="3403600" y="6359525"/>
          <p14:tracePt t="163839" x="3448050" y="6346825"/>
          <p14:tracePt t="163855" x="3587750" y="6330950"/>
          <p14:tracePt t="163873" x="3917950" y="6311900"/>
          <p14:tracePt t="163889" x="4200525" y="6289675"/>
          <p14:tracePt t="163905" x="4416425" y="6289675"/>
          <p14:tracePt t="163922" x="4810125" y="6261100"/>
          <p14:tracePt t="163938" x="5038725" y="6251575"/>
          <p14:tracePt t="163955" x="5273675" y="6251575"/>
          <p14:tracePt t="163972" x="5629275" y="6251575"/>
          <p14:tracePt t="163989" x="5845175" y="6251575"/>
          <p14:tracePt t="164006" x="5984875" y="6257925"/>
          <p14:tracePt t="164023" x="6226175" y="6267450"/>
          <p14:tracePt t="164039" x="6362700" y="6273800"/>
          <p14:tracePt t="164055" x="6416675" y="6286500"/>
          <p14:tracePt t="164458" x="6467475" y="6273800"/>
          <p14:tracePt t="164465" x="6524625" y="6257925"/>
          <p14:tracePt t="164473" x="6584950" y="6238875"/>
          <p14:tracePt t="164505" x="6848475" y="6162675"/>
          <p14:tracePt t="164539" x="7162800" y="6073775"/>
          <p14:tracePt t="164558" x="7261225" y="6051550"/>
          <p14:tracePt t="164572" x="7299325" y="6032500"/>
          <p14:tracePt t="164589" x="7331075" y="6022975"/>
          <p14:tracePt t="164605" x="7353300" y="6022975"/>
          <p14:tracePt t="164621" x="7394575" y="6022975"/>
          <p14:tracePt t="164638" x="7413625" y="6022975"/>
          <p14:tracePt t="164655" x="7435850" y="6016625"/>
          <p14:tracePt t="164671" x="7458075" y="6003925"/>
          <p14:tracePt t="164688" x="7467600" y="5994400"/>
          <p14:tracePt t="164705" x="7477125" y="5978525"/>
          <p14:tracePt t="164722" x="7499350" y="5969000"/>
          <p14:tracePt t="164738" x="7499350" y="5965825"/>
          <p14:tracePt t="164755" x="7502525" y="5956300"/>
          <p14:tracePt t="164771" x="7518400" y="5934075"/>
          <p14:tracePt t="164788" x="7550150" y="5921375"/>
          <p14:tracePt t="164806" x="7578725" y="5902325"/>
          <p14:tracePt t="164822" x="7616825" y="5886450"/>
          <p14:tracePt t="164838" x="7626350" y="5876925"/>
          <p14:tracePt t="164855" x="7629525" y="5876925"/>
          <p14:tracePt t="164922" x="7623175" y="5876925"/>
          <p14:tracePt t="164929" x="7620000" y="5883275"/>
          <p14:tracePt t="164938" x="7613650" y="5889625"/>
          <p14:tracePt t="165293" x="7559675" y="5902325"/>
          <p14:tracePt t="165300" x="7486650" y="5921375"/>
          <p14:tracePt t="165307" x="7404100" y="5946775"/>
          <p14:tracePt t="165322" x="7226300" y="6013450"/>
          <p14:tracePt t="165338" x="7061200" y="6076950"/>
          <p14:tracePt t="165355" x="6927850" y="6130925"/>
          <p14:tracePt t="165388" x="6489700" y="6289675"/>
          <p14:tracePt t="165393" x="6394450" y="6327775"/>
          <p14:tracePt t="165423" x="5994400" y="6508750"/>
          <p14:tracePt t="165440" x="5762625" y="6607175"/>
          <p14:tracePt t="165456" x="5470525" y="6711950"/>
          <p14:tracePt t="165472" x="5283200" y="6778625"/>
          <p14:tracePt t="165488" x="5118100" y="6832600"/>
          <p14:tracePt t="165505" x="4975225" y="6854825"/>
          <p14:tracePt t="165522" x="4772025" y="6854825"/>
          <p14:tracePt t="165539" x="4667250" y="6854825"/>
          <p14:tracePt t="165555" x="4575175" y="6854825"/>
          <p14:tracePt t="165571" x="4467225" y="6854825"/>
          <p14:tracePt t="165588" x="4406900" y="6851650"/>
          <p14:tracePt t="165605" x="4340225" y="6829425"/>
          <p14:tracePt t="165622" x="4257675" y="6810375"/>
          <p14:tracePt t="165638" x="4213225" y="6791325"/>
          <p14:tracePt t="165656" x="4143375" y="6727825"/>
          <p14:tracePt t="165672" x="4102100" y="6677025"/>
          <p14:tracePt t="165688" x="4048125" y="6626225"/>
          <p14:tracePt t="165704" x="4010025" y="6600825"/>
          <p14:tracePt t="165722" x="3981450" y="6565900"/>
          <p14:tracePt t="165738" x="3968750" y="6553200"/>
          <p14:tracePt t="165756" x="3949700" y="6540500"/>
          <p14:tracePt t="165772" x="3946525" y="6530975"/>
          <p14:tracePt t="165789" x="3933825" y="6515100"/>
          <p14:tracePt t="165806" x="3924300" y="6499225"/>
          <p14:tracePt t="165838" x="3924300" y="6496050"/>
          <p14:tracePt t="165856" x="3924300" y="6489700"/>
          <p14:tracePt t="165879" x="3927475" y="6483350"/>
          <p14:tracePt t="165888" x="3930650" y="6480175"/>
          <p14:tracePt t="165906" x="3952875" y="6464300"/>
          <p14:tracePt t="165922" x="3981450" y="6464300"/>
          <p14:tracePt t="165939" x="4003675" y="6464300"/>
          <p14:tracePt t="165956" x="4022725" y="6464300"/>
          <p14:tracePt t="165971" x="4035425" y="6464300"/>
          <p14:tracePt t="165988" x="4044950" y="6464300"/>
          <p14:tracePt t="166005" x="4048125" y="6464300"/>
          <p14:tracePt t="166050" x="4054475" y="6464300"/>
          <p14:tracePt t="166057" x="4057650" y="6464300"/>
          <p14:tracePt t="166072" x="4079875" y="6464300"/>
          <p14:tracePt t="166089" x="4117975" y="6451600"/>
          <p14:tracePt t="166105" x="4206875" y="6438900"/>
          <p14:tracePt t="166121" x="4241800" y="6432550"/>
          <p14:tracePt t="166138" x="4279900" y="6426200"/>
          <p14:tracePt t="166155" x="4314825" y="6419850"/>
          <p14:tracePt t="166172" x="4346575" y="6400800"/>
          <p14:tracePt t="166189" x="4368800" y="6388100"/>
          <p14:tracePt t="166206" x="4410075" y="6378575"/>
          <p14:tracePt t="166222" x="4425950" y="6365875"/>
          <p14:tracePt t="166238" x="4448175" y="6356350"/>
          <p14:tracePt t="166255" x="4470400" y="6334125"/>
          <p14:tracePt t="166271" x="4479925" y="6324600"/>
          <p14:tracePt t="166288" x="4495800" y="6315075"/>
          <p14:tracePt t="166305" x="4502150" y="6308725"/>
          <p14:tracePt t="166406" x="4505325" y="6308725"/>
          <p14:tracePt t="166412" x="4511675" y="6308725"/>
          <p14:tracePt t="166421" x="4514850" y="6308725"/>
          <p14:tracePt t="166438" x="4524375" y="6308725"/>
          <p14:tracePt t="166455" x="4546600" y="6308725"/>
          <p14:tracePt t="166471" x="4556125" y="6308725"/>
          <p14:tracePt t="166489" x="4565650" y="6318250"/>
          <p14:tracePt t="166506" x="4584700" y="6330950"/>
          <p14:tracePt t="166522" x="4613275" y="6343650"/>
          <p14:tracePt t="166538" x="4638675" y="6362700"/>
          <p14:tracePt t="166555" x="4679950" y="6378575"/>
          <p14:tracePt t="166571" x="4695825" y="6391275"/>
          <p14:tracePt t="166588" x="4711700" y="6400800"/>
          <p14:tracePt t="166605" x="4718050" y="6410325"/>
          <p14:tracePt t="166621" x="4718050" y="6416675"/>
          <p14:tracePt t="166712" x="4714875" y="6416675"/>
          <p14:tracePt t="166720" x="4705350" y="6416675"/>
          <p14:tracePt t="166727" x="4699000" y="6416675"/>
          <p14:tracePt t="166738" x="4695825" y="6416675"/>
          <p14:tracePt t="166755" x="4679950" y="6416675"/>
          <p14:tracePt t="166772" x="4670425" y="6416675"/>
          <p14:tracePt t="166788" x="4641850" y="6416675"/>
          <p14:tracePt t="166805" x="4610100" y="6416675"/>
          <p14:tracePt t="166822" x="4581525" y="6416675"/>
          <p14:tracePt t="166838" x="4537075" y="6416675"/>
          <p14:tracePt t="166855" x="4473575" y="6413500"/>
          <p14:tracePt t="166872" x="4429125" y="6394450"/>
          <p14:tracePt t="166889" x="4365625" y="6378575"/>
          <p14:tracePt t="166905" x="4283075" y="6359525"/>
          <p14:tracePt t="166922" x="4238625" y="6346825"/>
          <p14:tracePt t="166938" x="4206875" y="6327775"/>
          <p14:tracePt t="166955" x="4171950" y="6321425"/>
          <p14:tracePt t="166971" x="4143375" y="6315075"/>
          <p14:tracePt t="166988" x="4121150" y="6311900"/>
          <p14:tracePt t="167004" x="4079875" y="6305550"/>
          <p14:tracePt t="167021" x="4057650" y="6299200"/>
          <p14:tracePt t="167038" x="4025900" y="6292850"/>
          <p14:tracePt t="167055" x="3994150" y="6292850"/>
          <p14:tracePt t="167071" x="3965575" y="6292850"/>
          <p14:tracePt t="167088" x="3940175" y="6273800"/>
          <p14:tracePt t="167104" x="3876675" y="6261100"/>
          <p14:tracePt t="167122" x="3822700" y="6254750"/>
          <p14:tracePt t="167138" x="3778250" y="6248400"/>
          <p14:tracePt t="167154" x="3724275" y="6248400"/>
          <p14:tracePt t="167172" x="3702050" y="6248400"/>
          <p14:tracePt t="167188" x="3679825" y="6248400"/>
          <p14:tracePt t="167204" x="3632200" y="6242050"/>
          <p14:tracePt t="167222" x="3587750" y="6235700"/>
          <p14:tracePt t="167238" x="3543300" y="6235700"/>
          <p14:tracePt t="167254" x="3473450" y="6235700"/>
          <p14:tracePt t="167271" x="3435350" y="6235700"/>
          <p14:tracePt t="167288" x="3394075" y="6235700"/>
          <p14:tracePt t="167306" x="3352800" y="6235700"/>
          <p14:tracePt t="167322" x="3330575" y="6235700"/>
          <p14:tracePt t="167338" x="3308350" y="6235700"/>
          <p14:tracePt t="167354" x="3260725" y="6235700"/>
          <p14:tracePt t="167371" x="3232150" y="6235700"/>
          <p14:tracePt t="167388" x="3209925" y="6235700"/>
          <p14:tracePt t="167404" x="3194050" y="6235700"/>
          <p14:tracePt t="167421" x="3181350" y="6235700"/>
          <p14:tracePt t="167447" x="3190875" y="6235700"/>
          <p14:tracePt t="167454" x="3203575" y="6238875"/>
          <p14:tracePt t="167471" x="3241675" y="6251575"/>
          <p14:tracePt t="167488" x="3286125" y="6264275"/>
          <p14:tracePt t="167504" x="3343275" y="6289675"/>
          <p14:tracePt t="167521" x="3368675" y="6302375"/>
          <p14:tracePt t="167538" x="3397250" y="6315075"/>
          <p14:tracePt t="167554" x="3441700" y="6327775"/>
          <p14:tracePt t="167571" x="3454400" y="6330950"/>
          <p14:tracePt t="167588" x="3467100" y="6346825"/>
          <p14:tracePt t="167605" x="3486150" y="6359525"/>
          <p14:tracePt t="167621" x="3502025" y="6369050"/>
          <p14:tracePt t="167638" x="3511550" y="6378575"/>
          <p14:tracePt t="167654" x="3527425" y="6394450"/>
          <p14:tracePt t="167671" x="3536950" y="6397625"/>
          <p14:tracePt t="167688" x="3552825" y="6397625"/>
          <p14:tracePt t="167704" x="3578225" y="6403975"/>
          <p14:tracePt t="167721" x="3606800" y="6410325"/>
          <p14:tracePt t="167739" x="3635375" y="6410325"/>
          <p14:tracePt t="167754" x="3663950" y="6410325"/>
          <p14:tracePt t="167771" x="3686175" y="6410325"/>
          <p14:tracePt t="167789" x="3727450" y="6410325"/>
          <p14:tracePt t="167804" x="3746500" y="6410325"/>
          <p14:tracePt t="167821" x="3784600" y="6410325"/>
          <p14:tracePt t="167839" x="3816350" y="6410325"/>
          <p14:tracePt t="167855" x="3841750" y="6410325"/>
          <p14:tracePt t="167871" x="3851275" y="6410325"/>
          <p14:tracePt t="167889" x="3863975" y="6410325"/>
          <p14:tracePt t="167904" x="3886200" y="6407150"/>
          <p14:tracePt t="167921" x="3908425" y="6407150"/>
          <p14:tracePt t="167939" x="3949700" y="6400800"/>
          <p14:tracePt t="167955" x="3984625" y="6400800"/>
          <p14:tracePt t="167972" x="4044950" y="6400800"/>
          <p14:tracePt t="167989" x="4149725" y="6407150"/>
          <p14:tracePt t="168005" x="4210050" y="6413500"/>
          <p14:tracePt t="168021" x="4273550" y="6426200"/>
          <p14:tracePt t="168038" x="4365625" y="6448425"/>
          <p14:tracePt t="168054" x="4438650" y="6461125"/>
          <p14:tracePt t="168071" x="4524375" y="6477000"/>
          <p14:tracePt t="168088" x="4622800" y="6492875"/>
          <p14:tracePt t="168104" x="4686300" y="6505575"/>
          <p14:tracePt t="168121" x="4749800" y="6511925"/>
          <p14:tracePt t="168138" x="4803775" y="6511925"/>
          <p14:tracePt t="168154" x="4819650" y="6511925"/>
          <p14:tracePt t="168171" x="4835525" y="6511925"/>
          <p14:tracePt t="168188" x="4851400" y="6511925"/>
          <p14:tracePt t="168204" x="4860925" y="6511925"/>
          <p14:tracePt t="168222" x="4870450" y="6511925"/>
          <p14:tracePt t="168238" x="4879975" y="6511925"/>
          <p14:tracePt t="168254" x="4886325" y="6511925"/>
          <p14:tracePt t="168582" x="4848225" y="6508750"/>
          <p14:tracePt t="168590" x="4813300" y="6502400"/>
          <p14:tracePt t="168605" x="4737100" y="6480175"/>
          <p14:tracePt t="168621" x="4673600" y="6464300"/>
          <p14:tracePt t="168639" x="4584700" y="6457950"/>
          <p14:tracePt t="168655" x="4492625" y="6457950"/>
          <p14:tracePt t="168688" x="4314825" y="6457950"/>
          <p14:tracePt t="168721" x="4241800" y="6457950"/>
          <p14:tracePt t="168738" x="4200525" y="6457950"/>
          <p14:tracePt t="168754" x="4156075" y="6457950"/>
          <p14:tracePt t="168771" x="4111625" y="6457950"/>
          <p14:tracePt t="168788" x="4019550" y="6457950"/>
          <p14:tracePt t="168805" x="3959225" y="6457950"/>
          <p14:tracePt t="168821" x="3914775" y="6457950"/>
          <p14:tracePt t="168838" x="3851275" y="6451600"/>
          <p14:tracePt t="168854" x="3816350" y="6451600"/>
          <p14:tracePt t="168871" x="3778250" y="6438900"/>
          <p14:tracePt t="168888" x="3695700" y="6413500"/>
          <p14:tracePt t="168905" x="3632200" y="6407150"/>
          <p14:tracePt t="168922" x="3587750" y="6400800"/>
          <p14:tracePt t="168938" x="3517900" y="6400800"/>
          <p14:tracePt t="168954" x="3473450" y="6400800"/>
          <p14:tracePt t="168971" x="3444875" y="6400800"/>
          <p14:tracePt t="168988" x="3409950" y="6400800"/>
          <p14:tracePt t="169004" x="3381375" y="6400800"/>
          <p14:tracePt t="169021" x="3359150" y="6400800"/>
          <p14:tracePt t="169039" x="3311525" y="6394450"/>
          <p14:tracePt t="169055" x="3289300" y="6394450"/>
          <p14:tracePt t="169072" x="3260725" y="6394450"/>
          <p14:tracePt t="169088" x="3225800" y="6394450"/>
          <p14:tracePt t="169104" x="3209925" y="6394450"/>
          <p14:tracePt t="169121" x="3200400" y="6394450"/>
          <p14:tracePt t="169138" x="3187700" y="6394450"/>
          <p14:tracePt t="169155" x="3181350" y="6394450"/>
          <p14:tracePt t="169252" x="3178175" y="6394450"/>
          <p14:tracePt t="169281" x="3165475" y="6394450"/>
          <p14:tracePt t="169291" x="3162300" y="6394450"/>
          <p14:tracePt t="170423" x="3228975" y="6410325"/>
          <p14:tracePt t="170430" x="3333750" y="6429375"/>
          <p14:tracePt t="170437" x="3425825" y="6448425"/>
          <p14:tracePt t="170455" x="3625850" y="6496050"/>
          <p14:tracePt t="170472" x="3965575" y="6524625"/>
          <p14:tracePt t="170488" x="4279900" y="6546850"/>
          <p14:tracePt t="170521" x="4946650" y="6638925"/>
          <p14:tracePt t="170555" x="5353050" y="6740525"/>
          <p14:tracePt t="170573" x="5600700" y="6816725"/>
          <p14:tracePt t="170589" x="5721350" y="6851650"/>
          <p14:tracePt t="170605" x="5842000" y="6854825"/>
          <p14:tracePt t="170622" x="5984875" y="6854825"/>
          <p14:tracePt t="170638" x="6045200" y="6854825"/>
          <p14:tracePt t="170655" x="6096000" y="6854825"/>
          <p14:tracePt t="170671" x="6137275" y="6854825"/>
          <p14:tracePt t="170688" x="6146800" y="6854825"/>
          <p14:tracePt t="170704" x="6156325" y="6854825"/>
          <p14:tracePt t="170722" x="6162675" y="6851650"/>
          <p14:tracePt t="170738" x="6172200" y="6842125"/>
          <p14:tracePt t="170755" x="6207125" y="6813550"/>
          <p14:tracePt t="170772" x="6267450" y="6765925"/>
          <p14:tracePt t="170788" x="6292850" y="6734175"/>
          <p14:tracePt t="170804" x="6318250" y="6711950"/>
          <p14:tracePt t="170821" x="6327775" y="6670675"/>
          <p14:tracePt t="170837" x="6327775" y="6638925"/>
          <p14:tracePt t="170854" x="6327775" y="6629400"/>
          <p14:tracePt t="170872" x="6305550" y="6616700"/>
          <p14:tracePt t="170888" x="6305550" y="6607175"/>
          <p14:tracePt t="170905" x="6302375" y="6607175"/>
          <p14:tracePt t="170922" x="6286500" y="6600825"/>
          <p14:tracePt t="170938" x="6270625" y="6600825"/>
          <p14:tracePt t="170954" x="6235700" y="6588125"/>
          <p14:tracePt t="170971" x="6172200" y="6588125"/>
          <p14:tracePt t="170987" x="6137275" y="6588125"/>
          <p14:tracePt t="171004" x="6115050" y="6588125"/>
          <p14:tracePt t="171021" x="6092825" y="6588125"/>
          <p14:tracePt t="171038" x="6076950" y="6588125"/>
          <p14:tracePt t="171055" x="6067425" y="6588125"/>
          <p14:tracePt t="171071" x="6054725" y="6588125"/>
          <p14:tracePt t="171088" x="6048375" y="6588125"/>
          <p14:tracePt t="171137" x="6051550" y="6588125"/>
          <p14:tracePt t="171145" x="6054725" y="6581775"/>
          <p14:tracePt t="171154" x="6061075" y="6578600"/>
          <p14:tracePt t="171172" x="6118225" y="6540500"/>
          <p14:tracePt t="171188" x="6149975" y="6515100"/>
          <p14:tracePt t="171205" x="6181725" y="6489700"/>
          <p14:tracePt t="171221" x="6197600" y="6448425"/>
          <p14:tracePt t="171237" x="6207125" y="6438900"/>
          <p14:tracePt t="171254" x="6226175" y="6423025"/>
          <p14:tracePt t="171270" x="6229350" y="6407150"/>
          <p14:tracePt t="171287" x="6229350" y="6397625"/>
          <p14:tracePt t="171304" x="6229350" y="6388100"/>
          <p14:tracePt t="171350" x="6229350" y="6381750"/>
          <p14:tracePt t="171364" x="6223000" y="6381750"/>
          <p14:tracePt t="171371" x="6213475" y="6381750"/>
          <p14:tracePt t="171387" x="6203950" y="6381750"/>
          <p14:tracePt t="171404" x="6197600" y="6381750"/>
          <p14:tracePt t="171593" x="6210300" y="6378575"/>
          <p14:tracePt t="171600" x="6229350" y="6378575"/>
          <p14:tracePt t="171608" x="6242050" y="6372225"/>
          <p14:tracePt t="171621" x="6251575" y="6362700"/>
          <p14:tracePt t="171638" x="6261100" y="6346825"/>
          <p14:tracePt t="171654" x="6276975" y="6337300"/>
          <p14:tracePt t="171670" x="6292850" y="6321425"/>
          <p14:tracePt t="171687" x="6296025" y="6305550"/>
          <p14:tracePt t="171704" x="6296025" y="6289675"/>
          <p14:tracePt t="171721" x="6296025" y="6286500"/>
          <p14:tracePt t="172213" x="6327775" y="6286500"/>
          <p14:tracePt t="172220" x="6365875" y="6289675"/>
          <p14:tracePt t="172227" x="6391275" y="6289675"/>
          <p14:tracePt t="172237" x="6423025" y="6289675"/>
          <p14:tracePt t="172255" x="6480175" y="6289675"/>
          <p14:tracePt t="172271" x="6496050" y="6289675"/>
          <p14:tracePt t="172288" x="6505575" y="6289675"/>
          <p14:tracePt t="172321" x="6508750" y="6289675"/>
          <p14:tracePt t="172549" x="6546850" y="6289675"/>
          <p14:tracePt t="172557" x="6594475" y="6289675"/>
          <p14:tracePt t="172571" x="6645275" y="6289675"/>
          <p14:tracePt t="172588" x="6683375" y="6289675"/>
          <p14:tracePt t="172605" x="6702425" y="6289675"/>
          <p14:tracePt t="172621" x="6718300" y="6289675"/>
          <p14:tracePt t="173370" x="6750050" y="6296025"/>
          <p14:tracePt t="173380" x="6797675" y="6302375"/>
          <p14:tracePt t="173392" x="6892925" y="6318250"/>
          <p14:tracePt t="173405" x="6965950" y="6334125"/>
          <p14:tracePt t="173422" x="7026275" y="6334125"/>
          <p14:tracePt t="173438" x="7077075" y="6334125"/>
          <p14:tracePt t="173471" x="7134225" y="6334125"/>
          <p14:tracePt t="173504" x="7143750" y="6334125"/>
          <p14:tracePt t="173538" x="7140575" y="6334125"/>
          <p14:tracePt t="173555" x="7127875" y="6334125"/>
          <p14:tracePt t="173571" x="7121525" y="6334125"/>
          <p14:tracePt t="173611" x="7118350" y="6334125"/>
          <p14:tracePt t="173669" x="7112000" y="6334125"/>
          <p14:tracePt t="173676" x="7105650" y="6334125"/>
          <p14:tracePt t="173697" x="7102475" y="6334125"/>
          <p14:tracePt t="173704" x="7096125" y="6334125"/>
          <p14:tracePt t="173721" x="7086600" y="6334125"/>
          <p14:tracePt t="173738" x="7073900" y="6340475"/>
          <p14:tracePt t="173754" x="7051675" y="6359525"/>
          <p14:tracePt t="173770" x="7013575" y="6372225"/>
          <p14:tracePt t="173787" x="6946900" y="6403975"/>
          <p14:tracePt t="173804" x="6867525" y="6451600"/>
          <p14:tracePt t="173821" x="6838950" y="6464300"/>
          <p14:tracePt t="173837" x="6807200" y="6477000"/>
          <p14:tracePt t="173854" x="6772275" y="6499225"/>
          <p14:tracePt t="173870" x="6734175" y="6511925"/>
          <p14:tracePt t="173887" x="6680200" y="6524625"/>
          <p14:tracePt t="173904" x="6607175" y="6550025"/>
          <p14:tracePt t="173920" x="6562725" y="6556375"/>
          <p14:tracePt t="173938" x="6540500" y="6556375"/>
          <p14:tracePt t="173954" x="6499225" y="6556375"/>
          <p14:tracePt t="173971" x="6477000" y="6556375"/>
          <p14:tracePt t="173988" x="6448425" y="6556375"/>
          <p14:tracePt t="174004" x="6416675" y="6556375"/>
          <p14:tracePt t="174020" x="6388100" y="6556375"/>
          <p14:tracePt t="174037" x="6350000" y="6556375"/>
          <p14:tracePt t="174039" x="6324600" y="6556375"/>
          <p14:tracePt t="174054" x="6289675" y="6556375"/>
          <p14:tracePt t="174071" x="6245225" y="6556375"/>
          <p14:tracePt t="174089" x="6194425" y="6556375"/>
          <p14:tracePt t="174105" x="6149975" y="6543675"/>
          <p14:tracePt t="174121" x="6105525" y="6530975"/>
          <p14:tracePt t="174137" x="6019800" y="6505575"/>
          <p14:tracePt t="174154" x="5905500" y="6467475"/>
          <p14:tracePt t="174170" x="5842000" y="6454775"/>
          <p14:tracePt t="174187" x="5803900" y="6442075"/>
          <p14:tracePt t="174204" x="5759450" y="6423025"/>
          <p14:tracePt t="174221" x="5743575" y="6403975"/>
          <p14:tracePt t="174239" x="5718175" y="6394450"/>
          <p14:tracePt t="174254" x="5692775" y="6384925"/>
          <p14:tracePt t="174271" x="5664200" y="6372225"/>
          <p14:tracePt t="174287" x="5641975" y="6365875"/>
          <p14:tracePt t="174304" x="5613400" y="6346825"/>
          <p14:tracePt t="174321" x="5603875" y="6346825"/>
          <p14:tracePt t="174337" x="5594350" y="6346825"/>
          <p14:tracePt t="174354" x="5584825" y="6337300"/>
          <p14:tracePt t="174371" x="5584825" y="6327775"/>
          <p14:tracePt t="174388" x="5584825" y="6315075"/>
          <p14:tracePt t="174404" x="5584825" y="6308725"/>
          <p14:tracePt t="175868" x="5588000" y="6321425"/>
          <p14:tracePt t="175878" x="5594350" y="6340475"/>
          <p14:tracePt t="175891" x="5607050" y="6388100"/>
          <p14:tracePt t="175903" x="5616575" y="6410325"/>
          <p14:tracePt t="175920" x="5651500" y="6451600"/>
          <p14:tracePt t="175937" x="5686425" y="6492875"/>
          <p14:tracePt t="175970" x="5749925" y="6537325"/>
          <p14:tracePt t="176004" x="5851525" y="6556375"/>
          <p14:tracePt t="176020" x="5895975" y="6556375"/>
          <p14:tracePt t="176037" x="5937250" y="6546850"/>
          <p14:tracePt t="176053" x="5965825" y="6534150"/>
          <p14:tracePt t="176070" x="5975350" y="6524625"/>
          <p14:tracePt t="176087" x="5984875" y="6521450"/>
          <p14:tracePt t="176104" x="5991225" y="6511925"/>
          <p14:tracePt t="176121" x="5991225" y="6505575"/>
          <p14:tracePt t="176138" x="5991225" y="6489700"/>
          <p14:tracePt t="176187" x="5988050" y="6489700"/>
          <p14:tracePt t="176194" x="5984875" y="6489700"/>
          <p14:tracePt t="176203" x="5978525" y="6486525"/>
          <p14:tracePt t="176220" x="5965825" y="6486525"/>
          <p14:tracePt t="176238" x="5921375" y="6473825"/>
          <p14:tracePt t="176254" x="5886450" y="6473825"/>
          <p14:tracePt t="176271" x="5864225" y="6473825"/>
          <p14:tracePt t="176288" x="5822950" y="6473825"/>
          <p14:tracePt t="176304" x="5807075" y="6473825"/>
          <p14:tracePt t="176320" x="5788025" y="6473825"/>
          <p14:tracePt t="176337" x="5746750" y="6483350"/>
          <p14:tracePt t="176353" x="5699125" y="6489700"/>
          <p14:tracePt t="176371" x="5676900" y="6508750"/>
          <p14:tracePt t="176388" x="5635625" y="6518275"/>
          <p14:tracePt t="176404" x="5626100" y="6524625"/>
          <p14:tracePt t="176422" x="5610225" y="6524625"/>
          <p14:tracePt t="176438" x="5600700" y="6524625"/>
          <p14:tracePt t="176454" x="5591175" y="6524625"/>
          <p14:tracePt t="176470" x="5581650" y="6524625"/>
          <p14:tracePt t="176487" x="5562600" y="6518275"/>
          <p14:tracePt t="176503" x="5556250" y="6496050"/>
          <p14:tracePt t="176521" x="5556250" y="6464300"/>
          <p14:tracePt t="176538" x="5556250" y="6448425"/>
          <p14:tracePt t="176554" x="5568950" y="6438900"/>
          <p14:tracePt t="176572" x="5584825" y="6423025"/>
          <p14:tracePt t="176587" x="5588000" y="6419850"/>
          <p14:tracePt t="176816" x="5594350" y="6419850"/>
          <p14:tracePt t="176823" x="5597525" y="6419850"/>
          <p14:tracePt t="176838" x="5607050" y="6419850"/>
          <p14:tracePt t="176854" x="5616575" y="6419850"/>
          <p14:tracePt t="176871" x="5622925" y="6419850"/>
          <p14:tracePt t="176903" x="5626100" y="6419850"/>
          <p14:tracePt t="177286" x="5543550" y="6403975"/>
          <p14:tracePt t="177292" x="5397500" y="6381750"/>
          <p14:tracePt t="177304" x="5283200" y="6372225"/>
          <p14:tracePt t="177320" x="4851400" y="6381750"/>
          <p14:tracePt t="177337" x="4606925" y="6410325"/>
          <p14:tracePt t="177354" x="4235450" y="6457950"/>
          <p14:tracePt t="177371" x="3581400" y="6578600"/>
          <p14:tracePt t="177404" x="2670175" y="6765925"/>
          <p14:tracePt t="177438" x="1844675" y="6854825"/>
          <p14:tracePt t="179972" x="1270000" y="6296025"/>
          <p14:tracePt t="179989" x="1514475" y="6032500"/>
          <p14:tracePt t="180005" x="1654175" y="5889625"/>
          <p14:tracePt t="180026" x="1793875" y="5762625"/>
          <p14:tracePt t="180037" x="1844675" y="5737225"/>
          <p14:tracePt t="180070" x="1968500" y="5619750"/>
          <p14:tracePt t="180104" x="2022475" y="5565775"/>
          <p14:tracePt t="180121" x="2028825" y="5556250"/>
          <p14:tracePt t="180137" x="2028825" y="5549900"/>
          <p14:tracePt t="180182" x="2028825" y="5553075"/>
          <p14:tracePt t="180190" x="2028825" y="5556250"/>
          <p14:tracePt t="180203" x="2028825" y="5568950"/>
          <p14:tracePt t="180220" x="2044700" y="5584825"/>
          <p14:tracePt t="180237" x="2054225" y="5594350"/>
          <p14:tracePt t="180254" x="2063750" y="5597525"/>
          <p14:tracePt t="181681" x="2019300" y="5597525"/>
          <p14:tracePt t="181688" x="1939925" y="5597525"/>
          <p14:tracePt t="181704" x="1790700" y="5597525"/>
          <p14:tracePt t="181720" x="1720850" y="55911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357188"/>
            <a:ext cx="91440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cas des hybrides, souvent l’hybridation, naturelle ou artificielle, est de type </a:t>
            </a:r>
            <a:r>
              <a:rPr lang="fr-FR" altLang="fr-FR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interspécifique</a:t>
            </a:r>
            <a:r>
              <a:rPr lang="fr-FR" alt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rarement elle est </a:t>
            </a:r>
            <a:r>
              <a:rPr lang="fr-FR" alt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intergénérique</a:t>
            </a:r>
            <a:endParaRPr lang="fr-FR" altLang="fr-FR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fr-FR" altLang="fr-FR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FR" altLang="fr-FR" sz="36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Exemple pour la Menthe poivrée (plus riche en menthol), est un hybride entre </a:t>
            </a:r>
            <a:r>
              <a:rPr lang="fr-FR" altLang="fr-FR" sz="36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Mentha</a:t>
            </a:r>
            <a:r>
              <a:rPr lang="fr-FR" altLang="fr-FR" sz="36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6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aquatica</a:t>
            </a:r>
            <a:r>
              <a:rPr lang="fr-FR" altLang="fr-FR" sz="36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6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altLang="fr-FR" sz="36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Mentha</a:t>
            </a:r>
            <a:r>
              <a:rPr lang="fr-FR" altLang="fr-FR" sz="36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6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spicata</a:t>
            </a:r>
            <a:r>
              <a:rPr lang="fr-FR" altLang="fr-FR" sz="36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 nom </a:t>
            </a:r>
            <a:r>
              <a:rPr lang="fr-FR" altLang="fr-FR" sz="36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scientifique </a:t>
            </a:r>
            <a:r>
              <a:rPr lang="fr-FR" altLang="fr-FR" sz="36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: </a:t>
            </a:r>
            <a:r>
              <a:rPr lang="fr-FR" altLang="fr-FR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Mentha</a:t>
            </a:r>
            <a:r>
              <a:rPr lang="fr-FR" alt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fr-FR" altLang="fr-FR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piperita</a:t>
            </a:r>
            <a:endParaRPr lang="fr-FR" altLang="fr-FR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72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94" x="1704975" y="5543550"/>
          <p14:tracePt t="5501" x="1679575" y="5470525"/>
          <p14:tracePt t="5515" x="1584325" y="5280025"/>
          <p14:tracePt t="5532" x="1444625" y="5022850"/>
          <p14:tracePt t="5552" x="1108075" y="4432300"/>
          <p14:tracePt t="5569" x="971550" y="4146550"/>
          <p14:tracePt t="5589" x="809625" y="3775075"/>
          <p14:tracePt t="5615" x="784225" y="3594100"/>
          <p14:tracePt t="5649" x="885825" y="3492500"/>
          <p14:tracePt t="5670" x="1031875" y="3429000"/>
          <p14:tracePt t="5681" x="1219200" y="3375025"/>
          <p14:tracePt t="5698" x="1495425" y="3333750"/>
          <p14:tracePt t="5714" x="2092325" y="3311525"/>
          <p14:tracePt t="5732" x="2733675" y="3352800"/>
          <p14:tracePt t="5749" x="3768725" y="3492500"/>
          <p14:tracePt t="5766" x="4445000" y="3600450"/>
          <p14:tracePt t="5784" x="5003800" y="3673475"/>
          <p14:tracePt t="5800" x="5626100" y="3762375"/>
          <p14:tracePt t="5817" x="5905500" y="3794125"/>
          <p14:tracePt t="5832" x="6057900" y="3813175"/>
          <p14:tracePt t="5848" x="6162675" y="3819525"/>
          <p14:tracePt t="5864" x="6223000" y="3819525"/>
          <p14:tracePt t="5881" x="6238875" y="3819525"/>
          <p14:tracePt t="5916" x="6232525" y="3813175"/>
          <p14:tracePt t="5932" x="6223000" y="3803650"/>
          <p14:tracePt t="5948" x="6184900" y="3787775"/>
          <p14:tracePt t="5964" x="6137275" y="3765550"/>
          <p14:tracePt t="5981" x="6105525" y="3756025"/>
          <p14:tracePt t="5998" x="6064250" y="3736975"/>
          <p14:tracePt t="6014" x="6042025" y="3736975"/>
          <p14:tracePt t="6031" x="6026150" y="3736975"/>
          <p14:tracePt t="6050" x="6013450" y="3736975"/>
          <p14:tracePt t="6064" x="6003925" y="3736975"/>
          <p14:tracePt t="6081" x="5991225" y="3736975"/>
          <p14:tracePt t="6098" x="5981700" y="3736975"/>
          <p14:tracePt t="6464" x="6007100" y="3708400"/>
          <p14:tracePt t="6471" x="6042025" y="3654425"/>
          <p14:tracePt t="6482" x="6086475" y="3603625"/>
          <p14:tracePt t="6498" x="6165850" y="3387725"/>
          <p14:tracePt t="6519" x="6175375" y="3190875"/>
          <p14:tracePt t="6534" x="6159500" y="3019425"/>
          <p14:tracePt t="6558" x="6099175" y="2794000"/>
          <p14:tracePt t="6581" x="5997575" y="2565400"/>
          <p14:tracePt t="6615" x="5867400" y="2352675"/>
          <p14:tracePt t="6632" x="5826125" y="2301875"/>
          <p14:tracePt t="6648" x="5765800" y="2247900"/>
          <p14:tracePt t="6664" x="5734050" y="2222500"/>
          <p14:tracePt t="6681" x="5699125" y="2184400"/>
          <p14:tracePt t="6698" x="5657850" y="2146300"/>
          <p14:tracePt t="6714" x="5632450" y="2114550"/>
          <p14:tracePt t="6731" x="5616575" y="2105025"/>
          <p14:tracePt t="6748" x="5600700" y="2089150"/>
          <p14:tracePt t="6765" x="5591175" y="2073275"/>
          <p14:tracePt t="6782" x="5581650" y="2063750"/>
          <p14:tracePt t="6798" x="5568950" y="2044700"/>
          <p14:tracePt t="6814" x="5568950" y="2022475"/>
          <p14:tracePt t="6831" x="5568950" y="2000250"/>
          <p14:tracePt t="6848" x="5594350" y="1920875"/>
          <p14:tracePt t="6865" x="5626100" y="1831975"/>
          <p14:tracePt t="6882" x="5657850" y="1720850"/>
          <p14:tracePt t="6899" x="5680075" y="1619250"/>
          <p14:tracePt t="6915" x="5689600" y="1527175"/>
          <p14:tracePt t="6932" x="5689600" y="1431925"/>
          <p14:tracePt t="6948" x="5702300" y="1352550"/>
          <p14:tracePt t="6964" x="5711825" y="1323975"/>
          <p14:tracePt t="6981" x="5730875" y="1304925"/>
          <p14:tracePt t="6983" x="5737225" y="1289050"/>
          <p14:tracePt t="6997" x="5746750" y="1273175"/>
          <p14:tracePt t="7015" x="5759450" y="1250950"/>
          <p14:tracePt t="7032" x="5768975" y="1219200"/>
          <p14:tracePt t="7049" x="5794375" y="1168400"/>
          <p14:tracePt t="7065" x="5794375" y="1139825"/>
          <p14:tracePt t="7081" x="5794375" y="1117600"/>
          <p14:tracePt t="7098" x="5794375" y="1101725"/>
          <p14:tracePt t="7114" x="5794375" y="1098550"/>
          <p14:tracePt t="11979" x="5651500" y="1098550"/>
          <p14:tracePt t="11986" x="5394325" y="1098550"/>
          <p14:tracePt t="11997" x="5200650" y="1108075"/>
          <p14:tracePt t="12020" x="4210050" y="1203325"/>
          <p14:tracePt t="12034" x="3762375" y="1282700"/>
          <p14:tracePt t="12056" x="3200400" y="1330325"/>
          <p14:tracePt t="12086" x="2736850" y="1330325"/>
          <p14:tracePt t="12116" x="2378075" y="1308100"/>
          <p14:tracePt t="12131" x="2251075" y="1289050"/>
          <p14:tracePt t="12147" x="2165350" y="1276350"/>
          <p14:tracePt t="12164" x="2051050" y="1244600"/>
          <p14:tracePt t="12180" x="2000250" y="1244600"/>
          <p14:tracePt t="12197" x="1971675" y="1238250"/>
          <p14:tracePt t="12213" x="1943100" y="1228725"/>
          <p14:tracePt t="12230" x="1933575" y="1219200"/>
          <p14:tracePt t="12247" x="1924050" y="1212850"/>
          <p14:tracePt t="12263" x="1908175" y="1203325"/>
          <p14:tracePt t="12280" x="1885950" y="1196975"/>
          <p14:tracePt t="12297" x="1863725" y="1193800"/>
          <p14:tracePt t="12314" x="1822450" y="1193800"/>
          <p14:tracePt t="12330" x="1793875" y="1193800"/>
          <p14:tracePt t="12347" x="1758950" y="1193800"/>
          <p14:tracePt t="12364" x="1711325" y="1196975"/>
          <p14:tracePt t="12381" x="1679575" y="1209675"/>
          <p14:tracePt t="12397" x="1635125" y="1222375"/>
          <p14:tracePt t="12414" x="1577975" y="1238250"/>
          <p14:tracePt t="12431" x="1530350" y="1273175"/>
          <p14:tracePt t="12448" x="1492250" y="1311275"/>
          <p14:tracePt t="12464" x="1460500" y="1343025"/>
          <p14:tracePt t="12480" x="1444625" y="1365250"/>
          <p14:tracePt t="12497" x="1431925" y="1397000"/>
          <p14:tracePt t="12513" x="1406525" y="1438275"/>
          <p14:tracePt t="12530" x="1393825" y="1470025"/>
          <p14:tracePt t="12549" x="1377950" y="1504950"/>
          <p14:tracePt t="12564" x="1365250" y="1520825"/>
          <p14:tracePt t="12581" x="1349375" y="1530350"/>
          <p14:tracePt t="12597" x="1349375" y="1543050"/>
          <p14:tracePt t="12614" x="1349375" y="1546225"/>
          <p14:tracePt t="12678" x="1349375" y="1539875"/>
          <p14:tracePt t="12686" x="1349375" y="1533525"/>
          <p14:tracePt t="12699" x="1349375" y="1504950"/>
          <p14:tracePt t="12714" x="1349375" y="1495425"/>
          <p14:tracePt t="12730" x="1349375" y="1476375"/>
          <p14:tracePt t="12747" x="1358900" y="1463675"/>
          <p14:tracePt t="12764" x="1358900" y="1444625"/>
          <p14:tracePt t="12781" x="1358900" y="1435100"/>
          <p14:tracePt t="12798" x="1358900" y="1419225"/>
          <p14:tracePt t="12831" x="1358900" y="1416050"/>
          <p14:tracePt t="14119" x="1406525" y="1425575"/>
          <p14:tracePt t="14125" x="1476375" y="1444625"/>
          <p14:tracePt t="14132" x="1558925" y="1470025"/>
          <p14:tracePt t="14148" x="1746250" y="1536700"/>
          <p14:tracePt t="14181" x="2247900" y="1701800"/>
          <p14:tracePt t="14215" x="2755900" y="1797050"/>
          <p14:tracePt t="14232" x="2940050" y="1797050"/>
          <p14:tracePt t="14248" x="3035300" y="1784350"/>
          <p14:tracePt t="14263" x="3130550" y="1768475"/>
          <p14:tracePt t="14280" x="3225800" y="1768475"/>
          <p14:tracePt t="14297" x="3343275" y="1768475"/>
          <p14:tracePt t="14313" x="3413125" y="1771650"/>
          <p14:tracePt t="14331" x="3511550" y="1793875"/>
          <p14:tracePt t="14347" x="3619500" y="1793875"/>
          <p14:tracePt t="14364" x="3679825" y="1793875"/>
          <p14:tracePt t="14381" x="3724275" y="1793875"/>
          <p14:tracePt t="14397" x="3781425" y="1784350"/>
          <p14:tracePt t="14414" x="3810000" y="1784350"/>
          <p14:tracePt t="14432" x="3873500" y="1765300"/>
          <p14:tracePt t="14447" x="3927475" y="1752600"/>
          <p14:tracePt t="14464" x="3971925" y="1739900"/>
          <p14:tracePt t="14482" x="4016375" y="1714500"/>
          <p14:tracePt t="14497" x="4044950" y="1695450"/>
          <p14:tracePt t="14514" x="4060825" y="1679575"/>
          <p14:tracePt t="14531" x="4073525" y="1651000"/>
          <p14:tracePt t="14547" x="4095750" y="1628775"/>
          <p14:tracePt t="14564" x="4105275" y="1619250"/>
          <p14:tracePt t="14582" x="4146550" y="1590675"/>
          <p14:tracePt t="14597" x="4168775" y="1577975"/>
          <p14:tracePt t="14614" x="4187825" y="1568450"/>
          <p14:tracePt t="14630" x="4203700" y="1558925"/>
          <p14:tracePt t="14647" x="4216400" y="1543050"/>
          <p14:tracePt t="14664" x="4225925" y="1533525"/>
          <p14:tracePt t="14680" x="4232275" y="1524000"/>
          <p14:tracePt t="14697" x="4241800" y="1524000"/>
          <p14:tracePt t="14714" x="4251325" y="1524000"/>
          <p14:tracePt t="14731" x="4257675" y="1524000"/>
          <p14:tracePt t="15995" x="4267200" y="1508125"/>
          <p14:tracePt t="16003" x="4279900" y="1489075"/>
          <p14:tracePt t="16013" x="4295775" y="1460500"/>
          <p14:tracePt t="16031" x="4343400" y="1374775"/>
          <p14:tracePt t="16047" x="4356100" y="1336675"/>
          <p14:tracePt t="16063" x="4368800" y="1292225"/>
          <p14:tracePt t="16080" x="4394200" y="1254125"/>
          <p14:tracePt t="16114" x="4403725" y="1235075"/>
          <p14:tracePt t="16117" x="4403725" y="1231900"/>
          <p14:tracePt t="16147" x="4403725" y="1222375"/>
          <p14:tracePt t="16209" x="4403725" y="1209675"/>
          <p14:tracePt t="17053" x="4305300" y="1193800"/>
          <p14:tracePt t="17065" x="4102100" y="1184275"/>
          <p14:tracePt t="17085" x="3886200" y="1184275"/>
          <p14:tracePt t="17101" x="3597275" y="1200150"/>
          <p14:tracePt t="17118" x="3425825" y="1228725"/>
          <p14:tracePt t="17131" x="3273425" y="1254125"/>
          <p14:tracePt t="17163" x="3041650" y="1323975"/>
          <p14:tracePt t="17197" x="2819400" y="1377950"/>
          <p14:tracePt t="17214" x="2730500" y="1397000"/>
          <p14:tracePt t="17230" x="2692400" y="1409700"/>
          <p14:tracePt t="17246" x="2663825" y="1422400"/>
          <p14:tracePt t="17263" x="2638425" y="1441450"/>
          <p14:tracePt t="17279" x="2590800" y="1441450"/>
          <p14:tracePt t="17296" x="2546350" y="1441450"/>
          <p14:tracePt t="17313" x="2524125" y="1441450"/>
          <p14:tracePt t="17330" x="2492375" y="1441450"/>
          <p14:tracePt t="17347" x="2482850" y="1441450"/>
          <p14:tracePt t="17363" x="2466975" y="1441450"/>
          <p14:tracePt t="17380" x="2457450" y="1441450"/>
          <p14:tracePt t="17396" x="2441575" y="1441450"/>
          <p14:tracePt t="17413" x="2432050" y="1444625"/>
          <p14:tracePt t="19362" x="2482850" y="1444625"/>
          <p14:tracePt t="19369" x="2574925" y="1444625"/>
          <p14:tracePt t="19383" x="2781300" y="1454150"/>
          <p14:tracePt t="19400" x="2997200" y="1454150"/>
          <p14:tracePt t="19416" x="3244850" y="1454150"/>
          <p14:tracePt t="19436" x="3683000" y="1447800"/>
          <p14:tracePt t="19464" x="4191000" y="1409700"/>
          <p14:tracePt t="19497" x="4762500" y="1352550"/>
          <p14:tracePt t="19515" x="4968875" y="1333500"/>
          <p14:tracePt t="19531" x="5162550" y="1333500"/>
          <p14:tracePt t="19547" x="5400675" y="1333500"/>
          <p14:tracePt t="19563" x="5540375" y="1333500"/>
          <p14:tracePt t="19580" x="5676900" y="1333500"/>
          <p14:tracePt t="19598" x="5794375" y="1333500"/>
          <p14:tracePt t="19614" x="5845175" y="1333500"/>
          <p14:tracePt t="19630" x="5915025" y="1336675"/>
          <p14:tracePt t="19647" x="6029325" y="1365250"/>
          <p14:tracePt t="19663" x="6092825" y="1381125"/>
          <p14:tracePt t="19684" x="6162675" y="1387475"/>
          <p14:tracePt t="19697" x="6216650" y="1387475"/>
          <p14:tracePt t="19713" x="6276975" y="1387475"/>
          <p14:tracePt t="19730" x="6337300" y="1387475"/>
          <p14:tracePt t="19748" x="6464300" y="1387475"/>
          <p14:tracePt t="19764" x="6524625" y="1387475"/>
          <p14:tracePt t="19780" x="6584950" y="1387475"/>
          <p14:tracePt t="19797" x="6670675" y="1387475"/>
          <p14:tracePt t="19813" x="6731000" y="1387475"/>
          <p14:tracePt t="19830" x="6781800" y="1387475"/>
          <p14:tracePt t="19847" x="6845300" y="1384300"/>
          <p14:tracePt t="19863" x="6883400" y="1384300"/>
          <p14:tracePt t="19880" x="6921500" y="1377950"/>
          <p14:tracePt t="19897" x="6959600" y="1377950"/>
          <p14:tracePt t="19914" x="6975475" y="1377950"/>
          <p14:tracePt t="19931" x="6985000" y="1377950"/>
          <p14:tracePt t="19947" x="7007225" y="1377950"/>
          <p14:tracePt t="19963" x="7023100" y="1377950"/>
          <p14:tracePt t="19980" x="7042150" y="1377950"/>
          <p14:tracePt t="19996" x="7083425" y="1377950"/>
          <p14:tracePt t="20013" x="7105650" y="1377950"/>
          <p14:tracePt t="20030" x="7134225" y="1377950"/>
          <p14:tracePt t="20047" x="7181850" y="1377950"/>
          <p14:tracePt t="20064" x="7204075" y="1377950"/>
          <p14:tracePt t="20080" x="7242175" y="1377950"/>
          <p14:tracePt t="20097" x="7280275" y="1377950"/>
          <p14:tracePt t="20113" x="7324725" y="1377950"/>
          <p14:tracePt t="20130" x="7369175" y="1377950"/>
          <p14:tracePt t="20147" x="7439025" y="1377950"/>
          <p14:tracePt t="20163" x="7483475" y="1377950"/>
          <p14:tracePt t="20180" x="7521575" y="1387475"/>
          <p14:tracePt t="20196" x="7578725" y="1406525"/>
          <p14:tracePt t="20213" x="7623175" y="1419225"/>
          <p14:tracePt t="20230" x="7661275" y="1431925"/>
          <p14:tracePt t="20247" x="7724775" y="1444625"/>
          <p14:tracePt t="20263" x="7759700" y="1444625"/>
          <p14:tracePt t="20280" x="7781925" y="1444625"/>
          <p14:tracePt t="20297" x="7810500" y="1444625"/>
          <p14:tracePt t="20313" x="7820025" y="1444625"/>
          <p14:tracePt t="20330" x="7829550" y="1444625"/>
          <p14:tracePt t="20390" x="7835900" y="1447800"/>
          <p14:tracePt t="20433" x="7835900" y="1454150"/>
          <p14:tracePt t="20463" x="7835900" y="1457325"/>
          <p14:tracePt t="20469" x="7835900" y="1463675"/>
          <p14:tracePt t="20480" x="7835900" y="1473200"/>
          <p14:tracePt t="20497" x="7835900" y="1489075"/>
          <p14:tracePt t="20514" x="7835900" y="1498600"/>
          <p14:tracePt t="20530" x="7835900" y="1501775"/>
          <p14:tracePt t="20546" x="7835900" y="1508125"/>
          <p14:tracePt t="20563" x="7832725" y="1508125"/>
          <p14:tracePt t="20580" x="7823200" y="1514475"/>
          <p14:tracePt t="20597" x="7820025" y="1514475"/>
          <p14:tracePt t="20614" x="7813675" y="1524000"/>
          <p14:tracePt t="20646" x="7804150" y="1533525"/>
          <p14:tracePt t="20663" x="7788275" y="1539875"/>
          <p14:tracePt t="20680" x="7750175" y="1549400"/>
          <p14:tracePt t="20696" x="7569200" y="1603375"/>
          <p14:tracePt t="20713" x="7321550" y="1663700"/>
          <p14:tracePt t="20730" x="7026275" y="1724025"/>
          <p14:tracePt t="20747" x="6448425" y="1812925"/>
          <p14:tracePt t="20764" x="5972175" y="1838325"/>
          <p14:tracePt t="20782" x="5270500" y="1838325"/>
          <p14:tracePt t="20798" x="4803775" y="1838325"/>
          <p14:tracePt t="20814" x="4400550" y="1828800"/>
          <p14:tracePt t="20830" x="3971925" y="1816100"/>
          <p14:tracePt t="20846" x="3371850" y="1781175"/>
          <p14:tracePt t="20864" x="3089275" y="1781175"/>
          <p14:tracePt t="20881" x="2708275" y="1781175"/>
          <p14:tracePt t="20896" x="2492375" y="1781175"/>
          <p14:tracePt t="20913" x="2320925" y="1787525"/>
          <p14:tracePt t="20931" x="2098675" y="1822450"/>
          <p14:tracePt t="20946" x="1958975" y="1838325"/>
          <p14:tracePt t="20962" x="1844675" y="1838325"/>
          <p14:tracePt t="20981" x="1692275" y="1838325"/>
          <p14:tracePt t="20997" x="1577975" y="1838325"/>
          <p14:tracePt t="21013" x="1508125" y="1838325"/>
          <p14:tracePt t="21031" x="1444625" y="1838325"/>
          <p14:tracePt t="21047" x="1422400" y="1838325"/>
          <p14:tracePt t="21063" x="1393825" y="1838325"/>
          <p14:tracePt t="21080" x="1371600" y="1838325"/>
          <p14:tracePt t="21097" x="1330325" y="1838325"/>
          <p14:tracePt t="21113" x="1317625" y="1838325"/>
          <p14:tracePt t="21131" x="1289050" y="1838325"/>
          <p14:tracePt t="21147" x="1279525" y="1838325"/>
          <p14:tracePt t="21164" x="1270000" y="1831975"/>
          <p14:tracePt t="21167" x="1266825" y="1831975"/>
          <p14:tracePt t="21181" x="1254125" y="1831975"/>
          <p14:tracePt t="21197" x="1241425" y="1831975"/>
          <p14:tracePt t="21213" x="1231900" y="1831975"/>
          <p14:tracePt t="21253" x="1238250" y="1831975"/>
          <p14:tracePt t="21263" x="1254125" y="1831975"/>
          <p14:tracePt t="21281" x="1365250" y="1844675"/>
          <p14:tracePt t="21297" x="1492250" y="1860550"/>
          <p14:tracePt t="21314" x="1600200" y="1876425"/>
          <p14:tracePt t="21331" x="1736725" y="1908175"/>
          <p14:tracePt t="21346" x="1819275" y="1917700"/>
          <p14:tracePt t="21362" x="1892300" y="1924050"/>
          <p14:tracePt t="21379" x="1952625" y="1924050"/>
          <p14:tracePt t="21396" x="2016125" y="1936750"/>
          <p14:tracePt t="21412" x="2051050" y="1936750"/>
          <p14:tracePt t="21430" x="2108200" y="1949450"/>
          <p14:tracePt t="21446" x="2136775" y="1955800"/>
          <p14:tracePt t="21463" x="2168525" y="1968500"/>
          <p14:tracePt t="21480" x="2209800" y="1974850"/>
          <p14:tracePt t="21496" x="2225675" y="1978025"/>
          <p14:tracePt t="21512" x="2238375" y="1978025"/>
          <p14:tracePt t="21530" x="2279650" y="1984375"/>
          <p14:tracePt t="21546" x="2317750" y="1997075"/>
          <p14:tracePt t="21563" x="2352675" y="1997075"/>
          <p14:tracePt t="21581" x="2441575" y="2003425"/>
          <p14:tracePt t="21596" x="2514600" y="2009775"/>
          <p14:tracePt t="21614" x="2593975" y="2009775"/>
          <p14:tracePt t="21630" x="2701925" y="2006600"/>
          <p14:tracePt t="21646" x="2800350" y="1990725"/>
          <p14:tracePt t="21663" x="2949575" y="1971675"/>
          <p14:tracePt t="21680" x="3168650" y="1962150"/>
          <p14:tracePt t="21697" x="3327400" y="1962150"/>
          <p14:tracePt t="21713" x="3489325" y="1962150"/>
          <p14:tracePt t="21731" x="3651250" y="1962150"/>
          <p14:tracePt t="21747" x="3733800" y="1962150"/>
          <p14:tracePt t="21763" x="3819525" y="1939925"/>
          <p14:tracePt t="21780" x="3917950" y="1927225"/>
          <p14:tracePt t="21796" x="3971925" y="1911350"/>
          <p14:tracePt t="21813" x="4006850" y="1905000"/>
          <p14:tracePt t="21830" x="4064000" y="1905000"/>
          <p14:tracePt t="21846" x="4079875" y="1905000"/>
          <p14:tracePt t="21863" x="4095750" y="1905000"/>
          <p14:tracePt t="21880" x="4098925" y="1905000"/>
          <p14:tracePt t="21945" x="4092575" y="1905000"/>
          <p14:tracePt t="21952" x="4083050" y="1905000"/>
          <p14:tracePt t="21963" x="4076700" y="1905000"/>
          <p14:tracePt t="21980" x="4057650" y="1905000"/>
          <p14:tracePt t="21997" x="4019550" y="1905000"/>
          <p14:tracePt t="22013" x="3975100" y="1898650"/>
          <p14:tracePt t="22030" x="3873500" y="1870075"/>
          <p14:tracePt t="22046" x="3787775" y="1854200"/>
          <p14:tracePt t="22063" x="3702050" y="1838325"/>
          <p14:tracePt t="22080" x="3536950" y="1816100"/>
          <p14:tracePt t="22097" x="3451225" y="1800225"/>
          <p14:tracePt t="22114" x="3352800" y="1774825"/>
          <p14:tracePt t="22130" x="3155950" y="1749425"/>
          <p14:tracePt t="22147" x="3048000" y="1733550"/>
          <p14:tracePt t="22163" x="2940050" y="1714500"/>
          <p14:tracePt t="22165" x="2879725" y="1698625"/>
          <p14:tracePt t="22180" x="2762250" y="1682750"/>
          <p14:tracePt t="22196" x="2657475" y="1673225"/>
          <p14:tracePt t="22213" x="2574925" y="1673225"/>
          <p14:tracePt t="22230" x="2457450" y="1673225"/>
          <p14:tracePt t="22247" x="2374900" y="1673225"/>
          <p14:tracePt t="22264" x="2301875" y="1679575"/>
          <p14:tracePt t="22280" x="2193925" y="1708150"/>
          <p14:tracePt t="22297" x="2133600" y="1708150"/>
          <p14:tracePt t="22313" x="2063750" y="1708150"/>
          <p14:tracePt t="22329" x="1946275" y="1714500"/>
          <p14:tracePt t="22346" x="1873250" y="1714500"/>
          <p14:tracePt t="22363" x="1812925" y="1714500"/>
          <p14:tracePt t="22379" x="1736725" y="1730375"/>
          <p14:tracePt t="22396" x="1682750" y="1743075"/>
          <p14:tracePt t="22412" x="1619250" y="1755775"/>
          <p14:tracePt t="22429" x="1543050" y="1781175"/>
          <p14:tracePt t="22446" x="1498600" y="1797050"/>
          <p14:tracePt t="22463" x="1476375" y="1806575"/>
          <p14:tracePt t="22479" x="1438275" y="1825625"/>
          <p14:tracePt t="22496" x="1428750" y="1844675"/>
          <p14:tracePt t="22514" x="1419225" y="1860550"/>
          <p14:tracePt t="22530" x="1419225" y="1901825"/>
          <p14:tracePt t="22547" x="1419225" y="1924050"/>
          <p14:tracePt t="22564" x="1419225" y="1952625"/>
          <p14:tracePt t="22579" x="1419225" y="1984375"/>
          <p14:tracePt t="22596" x="1428750" y="2016125"/>
          <p14:tracePt t="22613" x="1444625" y="2041525"/>
          <p14:tracePt t="22629" x="1495425" y="2085975"/>
          <p14:tracePt t="22646" x="1543050" y="2111375"/>
          <p14:tracePt t="22663" x="1568450" y="2143125"/>
          <p14:tracePt t="22679" x="1609725" y="2168525"/>
          <p14:tracePt t="22696" x="1641475" y="2178050"/>
          <p14:tracePt t="22713" x="1685925" y="2200275"/>
          <p14:tracePt t="22729" x="1774825" y="2212975"/>
          <p14:tracePt t="22746" x="1844675" y="2212975"/>
          <p14:tracePt t="22764" x="1939925" y="2212975"/>
          <p14:tracePt t="22780" x="1993900" y="2209800"/>
          <p14:tracePt t="22797" x="2038350" y="2190750"/>
          <p14:tracePt t="22814" x="2082800" y="2178050"/>
          <p14:tracePt t="22830" x="2117725" y="2165350"/>
          <p14:tracePt t="22847" x="2162175" y="2152650"/>
          <p14:tracePt t="22863" x="2209800" y="2139950"/>
          <p14:tracePt t="22879" x="2282825" y="2114550"/>
          <p14:tracePt t="22896" x="2343150" y="2108200"/>
          <p14:tracePt t="22914" x="2432050" y="2092325"/>
          <p14:tracePt t="22930" x="2492375" y="2085975"/>
          <p14:tracePt t="22947" x="2552700" y="2085975"/>
          <p14:tracePt t="22964" x="2632075" y="2085975"/>
          <p14:tracePt t="22980" x="2701925" y="2085975"/>
          <p14:tracePt t="22996" x="2806700" y="2085975"/>
          <p14:tracePt t="23013" x="2946400" y="2098675"/>
          <p14:tracePt t="23029" x="3133725" y="2127250"/>
          <p14:tracePt t="23046" x="3270250" y="2127250"/>
          <p14:tracePt t="23064" x="3422650" y="2127250"/>
          <p14:tracePt t="23080" x="3482975" y="2120900"/>
          <p14:tracePt t="23097" x="3552825" y="2114550"/>
          <p14:tracePt t="23114" x="3679825" y="2114550"/>
          <p14:tracePt t="23130" x="3797300" y="2114550"/>
          <p14:tracePt t="23146" x="3889375" y="2114550"/>
          <p14:tracePt t="23163" x="4032250" y="2117725"/>
          <p14:tracePt t="23179" x="4083050" y="2117725"/>
          <p14:tracePt t="23197" x="4133850" y="2114550"/>
          <p14:tracePt t="23214" x="4184650" y="2098675"/>
          <p14:tracePt t="23230" x="4200525" y="2085975"/>
          <p14:tracePt t="23246" x="4219575" y="2070100"/>
          <p14:tracePt t="23263" x="4232275" y="2054225"/>
          <p14:tracePt t="23279" x="4241800" y="2044700"/>
          <p14:tracePt t="23296" x="4251325" y="2035175"/>
          <p14:tracePt t="23313" x="4270375" y="2012950"/>
          <p14:tracePt t="23330" x="4270375" y="1984375"/>
          <p14:tracePt t="23347" x="4257675" y="1924050"/>
          <p14:tracePt t="23364" x="4222750" y="1819275"/>
          <p14:tracePt t="23380" x="4187825" y="1781175"/>
          <p14:tracePt t="23396" x="4162425" y="1743075"/>
          <p14:tracePt t="23413" x="4121150" y="1711325"/>
          <p14:tracePt t="23429" x="4095750" y="1685925"/>
          <p14:tracePt t="23446" x="4064000" y="1673225"/>
          <p14:tracePt t="23463" x="4016375" y="1657350"/>
          <p14:tracePt t="23480" x="3971925" y="1644650"/>
          <p14:tracePt t="23497" x="3914775" y="1622425"/>
          <p14:tracePt t="23513" x="3835400" y="1603375"/>
          <p14:tracePt t="23529" x="3790950" y="1603375"/>
          <p14:tracePt t="23546" x="3746500" y="1603375"/>
          <p14:tracePt t="23563" x="3654425" y="1603375"/>
          <p14:tracePt t="23579" x="3571875" y="1603375"/>
          <p14:tracePt t="23596" x="3489325" y="1603375"/>
          <p14:tracePt t="23614" x="3362325" y="1603375"/>
          <p14:tracePt t="23630" x="3267075" y="1603375"/>
          <p14:tracePt t="23646" x="3187700" y="1603375"/>
          <p14:tracePt t="23663" x="3070225" y="1603375"/>
          <p14:tracePt t="23679" x="3016250" y="1606550"/>
          <p14:tracePt t="23696" x="2955925" y="1612900"/>
          <p14:tracePt t="23713" x="2838450" y="1612900"/>
          <p14:tracePt t="23729" x="2755900" y="1612900"/>
          <p14:tracePt t="23746" x="2673350" y="1619250"/>
          <p14:tracePt t="23763" x="2543175" y="1635125"/>
          <p14:tracePt t="23780" x="2457450" y="1651000"/>
          <p14:tracePt t="23796" x="2371725" y="1666875"/>
          <p14:tracePt t="23813" x="2238375" y="1692275"/>
          <p14:tracePt t="23829" x="2162175" y="1714500"/>
          <p14:tracePt t="23846" x="2076450" y="1730375"/>
          <p14:tracePt t="23863" x="1920875" y="1762125"/>
          <p14:tracePt t="23880" x="1835150" y="1778000"/>
          <p14:tracePt t="23896" x="1749425" y="1800225"/>
          <p14:tracePt t="23913" x="1628775" y="1806575"/>
          <p14:tracePt t="23930" x="1568450" y="1806575"/>
          <p14:tracePt t="23946" x="1504950" y="1822450"/>
          <p14:tracePt t="23962" x="1441450" y="1835150"/>
          <p14:tracePt t="23979" x="1412875" y="1841500"/>
          <p14:tracePt t="23996" x="1390650" y="1854200"/>
          <p14:tracePt t="24013" x="1362075" y="1870075"/>
          <p14:tracePt t="24030" x="1352550" y="1879600"/>
          <p14:tracePt t="24046" x="1346200" y="1889125"/>
          <p14:tracePt t="24063" x="1349375" y="1905000"/>
          <p14:tracePt t="24080" x="1371600" y="1927225"/>
          <p14:tracePt t="24096" x="1403350" y="1952625"/>
          <p14:tracePt t="24112" x="1463675" y="1997075"/>
          <p14:tracePt t="24129" x="1498600" y="2009775"/>
          <p14:tracePt t="24146" x="1524000" y="2022475"/>
          <p14:tracePt t="24163" x="1587500" y="2047875"/>
          <p14:tracePt t="24180" x="1631950" y="2060575"/>
          <p14:tracePt t="24196" x="1670050" y="2073275"/>
          <p14:tracePt t="24213" x="1749425" y="2082800"/>
          <p14:tracePt t="24229" x="1803400" y="2082800"/>
          <p14:tracePt t="24246" x="1847850" y="2082800"/>
          <p14:tracePt t="24262" x="1908175" y="2082800"/>
          <p14:tracePt t="24280" x="1952625" y="2082800"/>
          <p14:tracePt t="24297" x="2003425" y="2082800"/>
          <p14:tracePt t="24313" x="2139950" y="2082800"/>
          <p14:tracePt t="24330" x="2257425" y="2082800"/>
          <p14:tracePt t="24347" x="2362200" y="2089150"/>
          <p14:tracePt t="24363" x="2524125" y="2098675"/>
          <p14:tracePt t="24379" x="2597150" y="2098675"/>
          <p14:tracePt t="24395" x="2654300" y="2098675"/>
          <p14:tracePt t="24412" x="2752725" y="2111375"/>
          <p14:tracePt t="24429" x="2847975" y="2120900"/>
          <p14:tracePt t="24446" x="2974975" y="2120900"/>
          <p14:tracePt t="24463" x="3136900" y="2120900"/>
          <p14:tracePt t="24479" x="3228975" y="2120900"/>
          <p14:tracePt t="24496" x="3311525" y="2120900"/>
          <p14:tracePt t="24513" x="3429000" y="2120900"/>
          <p14:tracePt t="24530" x="3486150" y="2120900"/>
          <p14:tracePt t="24546" x="3552825" y="2101850"/>
          <p14:tracePt t="24564" x="3641725" y="2079625"/>
          <p14:tracePt t="24580" x="3705225" y="2066925"/>
          <p14:tracePt t="24596" x="3759200" y="2054225"/>
          <p14:tracePt t="24613" x="3803650" y="2028825"/>
          <p14:tracePt t="24630" x="3825875" y="2016125"/>
          <p14:tracePt t="24646" x="3844925" y="1987550"/>
          <p14:tracePt t="24662" x="3863975" y="1924050"/>
          <p14:tracePt t="24679" x="3870325" y="1879600"/>
          <p14:tracePt t="24696" x="3870325" y="1851025"/>
          <p14:tracePt t="24713" x="3870325" y="1816100"/>
          <p14:tracePt t="24729" x="3870325" y="1787525"/>
          <p14:tracePt t="24746" x="3870325" y="1771650"/>
          <p14:tracePt t="24763" x="3854450" y="1730375"/>
          <p14:tracePt t="24779" x="3832225" y="1704975"/>
          <p14:tracePt t="24796" x="3784600" y="1679575"/>
          <p14:tracePt t="24812" x="3708400" y="1631950"/>
          <p14:tracePt t="24829" x="3651250" y="1619250"/>
          <p14:tracePt t="24847" x="3587750" y="1597025"/>
          <p14:tracePt t="24863" x="3498850" y="1574800"/>
          <p14:tracePt t="24880" x="3435350" y="1574800"/>
          <p14:tracePt t="24896" x="3375025" y="1568450"/>
          <p14:tracePt t="24912" x="3289300" y="1568450"/>
          <p14:tracePt t="24929" x="3228975" y="1568450"/>
          <p14:tracePt t="24946" x="3168650" y="1568450"/>
          <p14:tracePt t="24963" x="3079750" y="1587500"/>
          <p14:tracePt t="24980" x="3035300" y="1606550"/>
          <p14:tracePt t="24997" x="2962275" y="1625600"/>
          <p14:tracePt t="25013" x="2895600" y="1647825"/>
          <p14:tracePt t="25029" x="2809875" y="1679575"/>
          <p14:tracePt t="25046" x="2724150" y="1695450"/>
          <p14:tracePt t="25063" x="2622550" y="1717675"/>
          <p14:tracePt t="25079" x="2584450" y="1727200"/>
          <p14:tracePt t="25097" x="2520950" y="1749425"/>
          <p14:tracePt t="25113" x="2476500" y="1755775"/>
          <p14:tracePt t="25130" x="2432050" y="1755775"/>
          <p14:tracePt t="25147" x="2371725" y="1755775"/>
          <p14:tracePt t="25163" x="2333625" y="1755775"/>
          <p14:tracePt t="25179" x="2289175" y="1755775"/>
          <p14:tracePt t="25197" x="2241550" y="1755775"/>
          <p14:tracePt t="25212" x="2219325" y="1755775"/>
          <p14:tracePt t="25229" x="2209800" y="1765300"/>
          <p14:tracePt t="25247" x="2190750" y="1774825"/>
          <p14:tracePt t="25263" x="2181225" y="1778000"/>
          <p14:tracePt t="25279" x="2171700" y="1790700"/>
          <p14:tracePt t="25296" x="2155825" y="1809750"/>
          <p14:tracePt t="25312" x="2139950" y="1819275"/>
          <p14:tracePt t="25329" x="2130425" y="1828800"/>
          <p14:tracePt t="25345" x="2130425" y="1838325"/>
          <p14:tracePt t="25363" x="2133600" y="1866900"/>
          <p14:tracePt t="25379" x="2143125" y="1889125"/>
          <p14:tracePt t="25396" x="2168525" y="1933575"/>
          <p14:tracePt t="25412" x="2178050" y="1943100"/>
          <p14:tracePt t="25429" x="2187575" y="1958975"/>
          <p14:tracePt t="25446" x="2216150" y="1984375"/>
          <p14:tracePt t="25462" x="2232025" y="2000250"/>
          <p14:tracePt t="25479" x="2273300" y="2028825"/>
          <p14:tracePt t="25496" x="2336800" y="2054225"/>
          <p14:tracePt t="25512" x="2365375" y="2066925"/>
          <p14:tracePt t="25529" x="2403475" y="2076450"/>
          <p14:tracePt t="25546" x="2438400" y="2076450"/>
          <p14:tracePt t="25562" x="2466975" y="2076450"/>
          <p14:tracePt t="25579" x="2489200" y="2076450"/>
          <p14:tracePt t="25596" x="2543175" y="2076450"/>
          <p14:tracePt t="25612" x="2597150" y="2076450"/>
          <p14:tracePt t="25630" x="2663825" y="2076450"/>
          <p14:tracePt t="25647" x="2778125" y="2060575"/>
          <p14:tracePt t="25663" x="2873375" y="2041525"/>
          <p14:tracePt t="25679" x="2946400" y="2028825"/>
          <p14:tracePt t="25696" x="3051175" y="2000250"/>
          <p14:tracePt t="25712" x="3101975" y="1984375"/>
          <p14:tracePt t="25729" x="3140075" y="1971675"/>
          <p14:tracePt t="25746" x="3197225" y="1955800"/>
          <p14:tracePt t="25762" x="3228975" y="1936750"/>
          <p14:tracePt t="25780" x="3244850" y="1924050"/>
          <p14:tracePt t="25796" x="3260725" y="1911350"/>
          <p14:tracePt t="25812" x="3276600" y="1885950"/>
          <p14:tracePt t="25829" x="3282950" y="1863725"/>
          <p14:tracePt t="25846" x="3282950" y="1841500"/>
          <p14:tracePt t="25862" x="3282950" y="1831975"/>
          <p14:tracePt t="26140" x="3267075" y="1825625"/>
          <p14:tracePt t="26147" x="3232150" y="1819275"/>
          <p14:tracePt t="26163" x="3155950" y="1803400"/>
          <p14:tracePt t="26180" x="3070225" y="1787525"/>
          <p14:tracePt t="26196" x="2914650" y="1736725"/>
          <p14:tracePt t="26213" x="2803525" y="1714500"/>
          <p14:tracePt t="26229" x="2698750" y="1695450"/>
          <p14:tracePt t="26246" x="2565400" y="1673225"/>
          <p14:tracePt t="26262" x="2492375" y="1673225"/>
          <p14:tracePt t="26279" x="2432050" y="1673225"/>
          <p14:tracePt t="26296" x="2346325" y="1673225"/>
          <p14:tracePt t="26312" x="2301875" y="1673225"/>
          <p14:tracePt t="26330" x="2251075" y="1673225"/>
          <p14:tracePt t="26346" x="2181225" y="1673225"/>
          <p14:tracePt t="26363" x="2130425" y="1682750"/>
          <p14:tracePt t="26379" x="2092325" y="1689100"/>
          <p14:tracePt t="26395" x="2041525" y="1708150"/>
          <p14:tracePt t="26412" x="2025650" y="1714500"/>
          <p14:tracePt t="26429" x="2009775" y="1724025"/>
          <p14:tracePt t="26446" x="1997075" y="1739900"/>
          <p14:tracePt t="26462" x="1984375" y="1749425"/>
          <p14:tracePt t="26480" x="1974850" y="1752600"/>
          <p14:tracePt t="26496" x="1955800" y="1768475"/>
          <p14:tracePt t="26513" x="1946275" y="1778000"/>
          <p14:tracePt t="26529" x="1939925" y="1793875"/>
          <p14:tracePt t="26546" x="1939925" y="1809750"/>
          <p14:tracePt t="26562" x="1946275" y="1812925"/>
          <p14:tracePt t="26580" x="1968500" y="1812925"/>
          <p14:tracePt t="26596" x="2009775" y="1812925"/>
          <p14:tracePt t="26613" x="2047875" y="1825625"/>
          <p14:tracePt t="26630" x="2092325" y="1831975"/>
          <p14:tracePt t="26646" x="2155825" y="1857375"/>
          <p14:tracePt t="26662" x="2206625" y="1863725"/>
          <p14:tracePt t="26680" x="2301875" y="1873250"/>
          <p14:tracePt t="26695" x="2432050" y="1873250"/>
          <p14:tracePt t="26712" x="2511425" y="1873250"/>
          <p14:tracePt t="26730" x="2628900" y="1873250"/>
          <p14:tracePt t="26746" x="2711450" y="1873250"/>
          <p14:tracePt t="26763" x="2794000" y="1873250"/>
          <p14:tracePt t="26780" x="2898775" y="1873250"/>
          <p14:tracePt t="26795" x="2965450" y="1873250"/>
          <p14:tracePt t="26812" x="3038475" y="1873250"/>
          <p14:tracePt t="26829" x="3098800" y="1873250"/>
          <p14:tracePt t="26846" x="3136900" y="1873250"/>
          <p14:tracePt t="26863" x="3162300" y="1873250"/>
          <p14:tracePt t="26881" x="3175000" y="1870075"/>
          <p14:tracePt t="26896" x="3181350" y="1870075"/>
          <p14:tracePt t="28081" x="3251200" y="1905000"/>
          <p14:tracePt t="28088" x="3362325" y="1962150"/>
          <p14:tracePt t="28096" x="3467100" y="2000250"/>
          <p14:tracePt t="28117" x="3775075" y="2155825"/>
          <p14:tracePt t="28134" x="3965575" y="2251075"/>
          <p14:tracePt t="28153" x="4175125" y="2349500"/>
          <p14:tracePt t="28179" x="4406900" y="2444750"/>
          <p14:tracePt t="28215" x="4578350" y="2511425"/>
          <p14:tracePt t="28231" x="4645025" y="2543175"/>
          <p14:tracePt t="28246" x="4721225" y="2555875"/>
          <p14:tracePt t="28262" x="4784725" y="2578100"/>
          <p14:tracePt t="28279" x="4854575" y="2578100"/>
          <p14:tracePt t="28295" x="4892675" y="2578100"/>
          <p14:tracePt t="28312" x="4921250" y="2578100"/>
          <p14:tracePt t="28329" x="4968875" y="2562225"/>
          <p14:tracePt t="28346" x="5013325" y="2549525"/>
          <p14:tracePt t="28363" x="5057775" y="2543175"/>
          <p14:tracePt t="28379" x="5159375" y="2524125"/>
          <p14:tracePt t="28396" x="5203825" y="2511425"/>
          <p14:tracePt t="28412" x="5248275" y="2489200"/>
          <p14:tracePt t="28428" x="5292725" y="2479675"/>
          <p14:tracePt t="28445" x="5302250" y="2473325"/>
          <p14:tracePt t="28462" x="5311775" y="2473325"/>
          <p14:tracePt t="28479" x="5321300" y="2473325"/>
          <p14:tracePt t="28529" x="5318125" y="2473325"/>
          <p14:tracePt t="28535" x="5314950" y="2473325"/>
          <p14:tracePt t="28545" x="5308600" y="2473325"/>
          <p14:tracePt t="28562" x="5280025" y="2460625"/>
          <p14:tracePt t="28579" x="5168900" y="2432050"/>
          <p14:tracePt t="28595" x="5092700" y="2416175"/>
          <p14:tracePt t="28614" x="4981575" y="2393950"/>
          <p14:tracePt t="28629" x="4851400" y="2368550"/>
          <p14:tracePt t="28646" x="4733925" y="2343150"/>
          <p14:tracePt t="28663" x="4616450" y="2327275"/>
          <p14:tracePt t="28679" x="4470400" y="2301875"/>
          <p14:tracePt t="28695" x="4356100" y="2301875"/>
          <p14:tracePt t="28712" x="4270375" y="2295525"/>
          <p14:tracePt t="28729" x="4152900" y="2295525"/>
          <p14:tracePt t="28746" x="4029075" y="2295525"/>
          <p14:tracePt t="28763" x="3924300" y="2295525"/>
          <p14:tracePt t="28779" x="3771900" y="2295525"/>
          <p14:tracePt t="28796" x="3648075" y="2295525"/>
          <p14:tracePt t="28812" x="3543300" y="2295525"/>
          <p14:tracePt t="28814" x="3486150" y="2295525"/>
          <p14:tracePt t="28829" x="3403600" y="2295525"/>
          <p14:tracePt t="28849" x="3317875" y="2295525"/>
          <p14:tracePt t="28862" x="3292475" y="2295525"/>
          <p14:tracePt t="28879" x="3206750" y="2295525"/>
          <p14:tracePt t="28896" x="3162300" y="2295525"/>
          <p14:tracePt t="28913" x="3121025" y="2301875"/>
          <p14:tracePt t="28929" x="3089275" y="2314575"/>
          <p14:tracePt t="28946" x="3067050" y="2327275"/>
          <p14:tracePt t="28962" x="3035300" y="2346325"/>
          <p14:tracePt t="28979" x="3022600" y="2359025"/>
          <p14:tracePt t="28996" x="3013075" y="2371725"/>
          <p14:tracePt t="29012" x="3006725" y="2381250"/>
          <p14:tracePt t="29029" x="3006725" y="2406650"/>
          <p14:tracePt t="29046" x="3016250" y="2428875"/>
          <p14:tracePt t="29063" x="3105150" y="2501900"/>
          <p14:tracePt t="29079" x="3209925" y="2581275"/>
          <p14:tracePt t="29095" x="3324225" y="2660650"/>
          <p14:tracePt t="29113" x="3543300" y="2771775"/>
          <p14:tracePt t="29129" x="3676650" y="2832100"/>
          <p14:tracePt t="29146" x="3797300" y="2867025"/>
          <p14:tracePt t="29164" x="3965575" y="2901950"/>
          <p14:tracePt t="29180" x="4060825" y="2908300"/>
          <p14:tracePt t="29196" x="4130675" y="2908300"/>
          <p14:tracePt t="29212" x="4257675" y="2908300"/>
          <p14:tracePt t="29229" x="4349750" y="2908300"/>
          <p14:tracePt t="29246" x="4432300" y="2908300"/>
          <p14:tracePt t="29263" x="4546600" y="2882900"/>
          <p14:tracePt t="29279" x="4610100" y="2867025"/>
          <p14:tracePt t="29296" x="4683125" y="2854325"/>
          <p14:tracePt t="29313" x="4806950" y="2832100"/>
          <p14:tracePt t="29329" x="4892675" y="2806700"/>
          <p14:tracePt t="29345" x="4987925" y="2790825"/>
          <p14:tracePt t="29363" x="5187950" y="2765425"/>
          <p14:tracePt t="29378" x="5305425" y="2749550"/>
          <p14:tracePt t="29395" x="5403850" y="2714625"/>
          <p14:tracePt t="29412" x="5572125" y="2682875"/>
          <p14:tracePt t="29428" x="5680075" y="2663825"/>
          <p14:tracePt t="29446" x="5753100" y="2641600"/>
          <p14:tracePt t="29462" x="5864225" y="2625725"/>
          <p14:tracePt t="29479" x="5969000" y="2619375"/>
          <p14:tracePt t="29495" x="6108700" y="2619375"/>
          <p14:tracePt t="29513" x="6270625" y="2619375"/>
          <p14:tracePt t="29529" x="6365875" y="2613025"/>
          <p14:tracePt t="29546" x="6438900" y="2597150"/>
          <p14:tracePt t="29563" x="6496050" y="2571750"/>
          <p14:tracePt t="29579" x="6505575" y="2562225"/>
          <p14:tracePt t="29596" x="6521450" y="2559050"/>
          <p14:tracePt t="29613" x="6521450" y="2546350"/>
          <p14:tracePt t="29629" x="6521450" y="2536825"/>
          <p14:tracePt t="29645" x="6508750" y="2520950"/>
          <p14:tracePt t="29662" x="6464300" y="2489200"/>
          <p14:tracePt t="29679" x="6388100" y="2441575"/>
          <p14:tracePt t="29696" x="6242050" y="2378075"/>
          <p14:tracePt t="29713" x="5994400" y="2295525"/>
          <p14:tracePt t="29729" x="5797550" y="2247900"/>
          <p14:tracePt t="29746" x="5600700" y="2232025"/>
          <p14:tracePt t="29762" x="5346700" y="2203450"/>
          <p14:tracePt t="29779" x="5153025" y="2193925"/>
          <p14:tracePt t="29796" x="4972050" y="2193925"/>
          <p14:tracePt t="29812" x="4676775" y="2193925"/>
          <p14:tracePt t="29828" x="4514850" y="2193925"/>
          <p14:tracePt t="29846" x="4343400" y="2193925"/>
          <p14:tracePt t="29849" x="4276725" y="2193925"/>
          <p14:tracePt t="29863" x="4146550" y="2206625"/>
          <p14:tracePt t="29885" x="3968750" y="2232025"/>
          <p14:tracePt t="29895" x="3898900" y="2241550"/>
          <p14:tracePt t="29912" x="3711575" y="2257425"/>
          <p14:tracePt t="29929" x="3606800" y="2276475"/>
          <p14:tracePt t="29945" x="3470275" y="2276475"/>
          <p14:tracePt t="29963" x="3314700" y="2301875"/>
          <p14:tracePt t="29979" x="3241675" y="2308225"/>
          <p14:tracePt t="29996" x="3197225" y="2320925"/>
          <p14:tracePt t="30013" x="3130550" y="2346325"/>
          <p14:tracePt t="30029" x="3086100" y="2359025"/>
          <p14:tracePt t="30046" x="3032125" y="2381250"/>
          <p14:tracePt t="30062" x="2952750" y="2422525"/>
          <p14:tracePt t="30078" x="2924175" y="2435225"/>
          <p14:tracePt t="30096" x="2898775" y="2451100"/>
          <p14:tracePt t="30113" x="2886075" y="2473325"/>
          <p14:tracePt t="30129" x="2867025" y="2489200"/>
          <p14:tracePt t="30146" x="2867025" y="2498725"/>
          <p14:tracePt t="30162" x="2867025" y="2514600"/>
          <p14:tracePt t="30178" x="2867025" y="2530475"/>
          <p14:tracePt t="30196" x="2867025" y="2540000"/>
          <p14:tracePt t="30212" x="2892425" y="2555875"/>
          <p14:tracePt t="30229" x="2946400" y="2590800"/>
          <p14:tracePt t="30246" x="3000375" y="2603500"/>
          <p14:tracePt t="30263" x="3114675" y="2635250"/>
          <p14:tracePt t="30279" x="3209925" y="2657475"/>
          <p14:tracePt t="30295" x="3292475" y="2657475"/>
          <p14:tracePt t="30312" x="3400425" y="2657475"/>
          <p14:tracePt t="30329" x="3460750" y="2663825"/>
          <p14:tracePt t="30346" x="3521075" y="2673350"/>
          <p14:tracePt t="30349" x="3559175" y="2679700"/>
          <p14:tracePt t="30363" x="3654425" y="2695575"/>
          <p14:tracePt t="30379" x="3762375" y="2711450"/>
          <p14:tracePt t="30396" x="3857625" y="2727325"/>
          <p14:tracePt t="30413" x="3987800" y="2727325"/>
          <p14:tracePt t="30430" x="4038600" y="2727325"/>
          <p14:tracePt t="30445" x="4098925" y="2727325"/>
          <p14:tracePt t="30462" x="4159250" y="2727325"/>
          <p14:tracePt t="30478" x="4206875" y="2740025"/>
          <p14:tracePt t="30496" x="4270375" y="2755900"/>
          <p14:tracePt t="30513" x="4387850" y="2762250"/>
          <p14:tracePt t="30530" x="4492625" y="2771775"/>
          <p14:tracePt t="30546" x="4543425" y="2771775"/>
          <p14:tracePt t="30562" x="4638675" y="2771775"/>
          <p14:tracePt t="30579" x="4699000" y="2768600"/>
          <p14:tracePt t="30595" x="4762500" y="2752725"/>
          <p14:tracePt t="30612" x="4845050" y="2727325"/>
          <p14:tracePt t="30628" x="4905375" y="2720975"/>
          <p14:tracePt t="30645" x="4981575" y="2705100"/>
          <p14:tracePt t="30663" x="5114925" y="2682875"/>
          <p14:tracePt t="30679" x="5210175" y="2667000"/>
          <p14:tracePt t="30695" x="5257800" y="2638425"/>
          <p14:tracePt t="30713" x="5318125" y="2606675"/>
          <p14:tracePt t="30729" x="5327650" y="2590800"/>
          <p14:tracePt t="30745" x="5349875" y="2571750"/>
          <p14:tracePt t="30762" x="5372100" y="2549525"/>
          <p14:tracePt t="30779" x="5400675" y="2527300"/>
          <p14:tracePt t="30797" x="5438775" y="2505075"/>
          <p14:tracePt t="30812" x="5467350" y="2486025"/>
          <p14:tracePt t="30829" x="5486400" y="2454275"/>
          <p14:tracePt t="30847" x="5505450" y="2403475"/>
          <p14:tracePt t="30862" x="5524500" y="2381250"/>
          <p14:tracePt t="30878" x="5524500" y="2352675"/>
          <p14:tracePt t="30895" x="5524500" y="2343150"/>
          <p14:tracePt t="30912" x="5524500" y="2333625"/>
          <p14:tracePt t="30929" x="5524500" y="2327275"/>
          <p14:tracePt t="30969" x="5524500" y="2320925"/>
          <p14:tracePt t="30979" x="5524500" y="2317750"/>
          <p14:tracePt t="30996" x="5505450" y="2301875"/>
          <p14:tracePt t="31012" x="5495925" y="2301875"/>
          <p14:tracePt t="31028" x="5480050" y="2301875"/>
          <p14:tracePt t="31045" x="5461000" y="2301875"/>
          <p14:tracePt t="31062" x="5426075" y="2295525"/>
          <p14:tracePt t="31079" x="5387975" y="2282825"/>
          <p14:tracePt t="31096" x="5286375" y="2260600"/>
          <p14:tracePt t="31113" x="5200650" y="2247900"/>
          <p14:tracePt t="31129" x="5137150" y="2225675"/>
          <p14:tracePt t="31146" x="5032375" y="2225675"/>
          <p14:tracePt t="31162" x="4972050" y="2225675"/>
          <p14:tracePt t="31179" x="4902200" y="2225675"/>
          <p14:tracePt t="31196" x="4791075" y="2251075"/>
          <p14:tracePt t="31213" x="4705350" y="2266950"/>
          <p14:tracePt t="31229" x="4565650" y="2282825"/>
          <p14:tracePt t="31246" x="4410075" y="2301875"/>
          <p14:tracePt t="31263" x="4337050" y="2324100"/>
          <p14:tracePt t="31279" x="4298950" y="2336800"/>
          <p14:tracePt t="31295" x="4254500" y="2355850"/>
          <p14:tracePt t="31312" x="4238625" y="2365375"/>
          <p14:tracePt t="31328" x="4216400" y="2381250"/>
          <p14:tracePt t="31346" x="4181475" y="2400300"/>
          <p14:tracePt t="31362" x="4152900" y="2400300"/>
          <p14:tracePt t="31379" x="4143375" y="2400300"/>
          <p14:tracePt t="31382" x="4137025" y="2400300"/>
          <p14:tracePt t="31396" x="4127500" y="2400300"/>
          <p14:tracePt t="31412" x="4117975" y="2400300"/>
          <p14:tracePt t="31428" x="4105275" y="2409825"/>
          <p14:tracePt t="31445" x="4105275" y="2425700"/>
          <p14:tracePt t="31461" x="4127500" y="2441575"/>
          <p14:tracePt t="31478" x="4159250" y="2466975"/>
          <p14:tracePt t="31496" x="4254500" y="2517775"/>
          <p14:tracePt t="31512" x="4378325" y="2590800"/>
          <p14:tracePt t="31529" x="4546600" y="2682875"/>
          <p14:tracePt t="31546" x="4832350" y="2835275"/>
          <p14:tracePt t="31563" x="5032375" y="2911475"/>
          <p14:tracePt t="31580" x="5197475" y="2959100"/>
          <p14:tracePt t="31596" x="5384800" y="2994025"/>
          <p14:tracePt t="31612" x="5457825" y="2994025"/>
          <p14:tracePt t="31629" x="5508625" y="2994025"/>
          <p14:tracePt t="31646" x="5572125" y="2968625"/>
          <p14:tracePt t="31663" x="5610225" y="2955925"/>
          <p14:tracePt t="31679" x="5654675" y="2943225"/>
          <p14:tracePt t="31695" x="5705475" y="2930525"/>
          <p14:tracePt t="31712" x="5727700" y="2921000"/>
          <p14:tracePt t="31729" x="5740400" y="2905125"/>
          <p14:tracePt t="31745" x="5759450" y="2889250"/>
          <p14:tracePt t="31762" x="5765800" y="2879725"/>
          <p14:tracePt t="31779" x="5765800" y="2870200"/>
          <p14:tracePt t="31796" x="5765800" y="2847975"/>
          <p14:tracePt t="31812" x="5765800" y="2838450"/>
          <p14:tracePt t="31829" x="5765800" y="2828925"/>
          <p14:tracePt t="31845" x="5765800" y="2816225"/>
          <p14:tracePt t="31862" x="5756275" y="2787650"/>
          <p14:tracePt t="31879" x="5737225" y="2768600"/>
          <p14:tracePt t="31895" x="5721350" y="2727325"/>
          <p14:tracePt t="31912" x="5708650" y="2701925"/>
          <p14:tracePt t="31928" x="5699125" y="2686050"/>
          <p14:tracePt t="31946" x="5673725" y="2651125"/>
          <p14:tracePt t="31962" x="5664200" y="2622550"/>
          <p14:tracePt t="31979" x="5651500" y="2584450"/>
          <p14:tracePt t="31995" x="5597525" y="2517775"/>
          <p14:tracePt t="32012" x="5527675" y="2470150"/>
          <p14:tracePt t="32028" x="5438775" y="2428875"/>
          <p14:tracePt t="32046" x="5311775" y="2381250"/>
          <p14:tracePt t="32062" x="5264150" y="2368550"/>
          <p14:tracePt t="32079" x="5213350" y="2355850"/>
          <p14:tracePt t="32096" x="5102225" y="2339975"/>
          <p14:tracePt t="32112" x="5019675" y="2339975"/>
          <p14:tracePt t="32129" x="4927600" y="2333625"/>
          <p14:tracePt t="32145" x="4743450" y="2333625"/>
          <p14:tracePt t="32162" x="4638675" y="2333625"/>
          <p14:tracePt t="32179" x="4565650" y="2336800"/>
          <p14:tracePt t="32196" x="4467225" y="2359025"/>
          <p14:tracePt t="32212" x="4403725" y="2365375"/>
          <p14:tracePt t="32229" x="4352925" y="2371725"/>
          <p14:tracePt t="32245" x="4238625" y="2371725"/>
          <p14:tracePt t="32262" x="4178300" y="2371725"/>
          <p14:tracePt t="32278" x="4105275" y="2381250"/>
          <p14:tracePt t="32295" x="4019550" y="2387600"/>
          <p14:tracePt t="32312" x="3975100" y="2393950"/>
          <p14:tracePt t="32329" x="3937000" y="2393950"/>
          <p14:tracePt t="32346" x="3873500" y="2406650"/>
          <p14:tracePt t="32362" x="3822700" y="2406650"/>
          <p14:tracePt t="32379" x="3752850" y="2406650"/>
          <p14:tracePt t="32395" x="3613150" y="2406650"/>
          <p14:tracePt t="32411" x="3530600" y="2406650"/>
          <p14:tracePt t="32428" x="3470275" y="2406650"/>
          <p14:tracePt t="32445" x="3406775" y="2425700"/>
          <p14:tracePt t="32461" x="3384550" y="2435225"/>
          <p14:tracePt t="32478" x="3352800" y="2447925"/>
          <p14:tracePt t="32495" x="3317875" y="2466975"/>
          <p14:tracePt t="32511" x="3292475" y="2482850"/>
          <p14:tracePt t="32529" x="3276600" y="2495550"/>
          <p14:tracePt t="32546" x="3257550" y="2511425"/>
          <p14:tracePt t="32562" x="3248025" y="2520950"/>
          <p14:tracePt t="32580" x="3248025" y="2540000"/>
          <p14:tracePt t="32596" x="3286125" y="2552700"/>
          <p14:tracePt t="32612" x="3349625" y="2565400"/>
          <p14:tracePt t="32628" x="3444875" y="2581275"/>
          <p14:tracePt t="32645" x="3603625" y="2625725"/>
          <p14:tracePt t="32661" x="3689350" y="2638425"/>
          <p14:tracePt t="32680" x="3822700" y="2663825"/>
          <p14:tracePt t="32696" x="3927475" y="2663825"/>
          <p14:tracePt t="32713" x="4019550" y="2663825"/>
          <p14:tracePt t="32730" x="4149725" y="2657475"/>
          <p14:tracePt t="32746" x="4222750" y="2641600"/>
          <p14:tracePt t="32762" x="4298950" y="2628900"/>
          <p14:tracePt t="32778" x="4362450" y="2613025"/>
          <p14:tracePt t="32795" x="4425950" y="2587625"/>
          <p14:tracePt t="32812" x="4464050" y="2574925"/>
          <p14:tracePt t="32830" x="4527550" y="2555875"/>
          <p14:tracePt t="32846" x="4572000" y="2543175"/>
          <p14:tracePt t="32863" x="4638675" y="2524125"/>
          <p14:tracePt t="32880" x="4727575" y="2501900"/>
          <p14:tracePt t="32895" x="4772025" y="2489200"/>
          <p14:tracePt t="32912" x="4803775" y="2482850"/>
          <p14:tracePt t="32929" x="4845050" y="2463800"/>
          <p14:tracePt t="32945" x="4867275" y="2457450"/>
          <p14:tracePt t="32962" x="4895850" y="2457450"/>
          <p14:tracePt t="32979" x="4943475" y="2457450"/>
          <p14:tracePt t="32996" x="4981575" y="2457450"/>
          <p14:tracePt t="33012" x="5026025" y="2457450"/>
          <p14:tracePt t="33029" x="5073650" y="2451100"/>
          <p14:tracePt t="33045" x="5095875" y="2451100"/>
          <p14:tracePt t="33062" x="5118100" y="2451100"/>
          <p14:tracePt t="33079" x="5137150" y="2451100"/>
          <p14:tracePt t="33095" x="5159375" y="2451100"/>
          <p14:tracePt t="33112" x="5194300" y="2454275"/>
          <p14:tracePt t="33129" x="5260975" y="2482850"/>
          <p14:tracePt t="33146" x="5324475" y="2495550"/>
          <p14:tracePt t="33162" x="5387975" y="2508250"/>
          <p14:tracePt t="33179" x="5451475" y="2520950"/>
          <p14:tracePt t="33195" x="5473700" y="2540000"/>
          <p14:tracePt t="33212" x="5511800" y="2552700"/>
          <p14:tracePt t="33229" x="5578475" y="2571750"/>
          <p14:tracePt t="33245" x="5645150" y="2609850"/>
          <p14:tracePt t="33262" x="5734050" y="2641600"/>
          <p14:tracePt t="33279" x="5826125" y="2670175"/>
          <p14:tracePt t="33295" x="5870575" y="2689225"/>
          <p14:tracePt t="33312" x="5895975" y="2701925"/>
          <p14:tracePt t="33329" x="5915025" y="2701925"/>
          <p14:tracePt t="33345" x="5918200" y="2701925"/>
          <p14:tracePt t="33401" x="5918200" y="2705100"/>
          <p14:tracePt t="33472" x="5908675" y="2705100"/>
          <p14:tracePt t="33480" x="5902325" y="2705100"/>
          <p14:tracePt t="33495" x="5892800" y="2705100"/>
          <p14:tracePt t="33512" x="5883275" y="2705100"/>
          <p14:tracePt t="33529" x="5867400" y="2705100"/>
          <p14:tracePt t="33545" x="5854700" y="2705100"/>
          <p14:tracePt t="33562" x="5842000" y="2705100"/>
          <p14:tracePt t="33579" x="5803900" y="2698750"/>
          <p14:tracePt t="33595" x="5772150" y="2686050"/>
          <p14:tracePt t="33612" x="5740400" y="2667000"/>
          <p14:tracePt t="33629" x="5705475" y="2647950"/>
          <p14:tracePt t="33646" x="5683250" y="2647950"/>
          <p14:tracePt t="33662" x="5673725" y="2647950"/>
          <p14:tracePt t="33679" x="5657850" y="2647950"/>
          <p14:tracePt t="33696" x="5648325" y="2647950"/>
          <p14:tracePt t="33712" x="5635625" y="2644775"/>
          <p14:tracePt t="33728" x="5613400" y="2628900"/>
          <p14:tracePt t="33745" x="5591175" y="2609850"/>
          <p14:tracePt t="33762" x="5559425" y="2597150"/>
          <p14:tracePt t="33778" x="5518150" y="2581275"/>
          <p14:tracePt t="33795" x="5508625" y="2581275"/>
          <p14:tracePt t="33813" x="5495925" y="2574925"/>
          <p14:tracePt t="33829" x="5483225" y="2574925"/>
          <p14:tracePt t="33846" x="5467350" y="2559050"/>
          <p14:tracePt t="33862" x="5451475" y="2549525"/>
          <p14:tracePt t="33879" x="5429250" y="2533650"/>
          <p14:tracePt t="33895" x="5413375" y="2533650"/>
          <p14:tracePt t="33912" x="5403850" y="2533650"/>
          <p14:tracePt t="33928" x="5391150" y="2533650"/>
          <p14:tracePt t="33945" x="5381625" y="2533650"/>
          <p14:tracePt t="33962" x="5365750" y="2533650"/>
          <p14:tracePt t="33978" x="5349875" y="2530475"/>
          <p14:tracePt t="33995" x="5327650" y="2524125"/>
          <p14:tracePt t="34012" x="5283200" y="2505075"/>
          <p14:tracePt t="34028" x="5200650" y="2482850"/>
          <p14:tracePt t="34045" x="5156200" y="2470150"/>
          <p14:tracePt t="34062" x="5127625" y="2470150"/>
          <p14:tracePt t="34078" x="5086350" y="2470150"/>
          <p14:tracePt t="34096" x="5057775" y="2470150"/>
          <p14:tracePt t="34112" x="5035550" y="2470150"/>
          <p14:tracePt t="34129" x="4987925" y="2470150"/>
          <p14:tracePt t="34146" x="4949825" y="2470150"/>
          <p14:tracePt t="34162" x="4921250" y="2470150"/>
          <p14:tracePt t="34178" x="4892675" y="2473325"/>
          <p14:tracePt t="34195" x="4876800" y="2479675"/>
          <p14:tracePt t="34212" x="4867275" y="2482850"/>
          <p14:tracePt t="34229" x="4864100" y="2482850"/>
          <p14:tracePt t="34250" x="4857750" y="2482850"/>
          <p14:tracePt t="34263" x="4848225" y="2482850"/>
          <p14:tracePt t="34279" x="4838700" y="2482850"/>
          <p14:tracePt t="34295" x="4822825" y="2489200"/>
          <p14:tracePt t="34312" x="4819650" y="2489200"/>
          <p14:tracePt t="35935" x="4778375" y="2514600"/>
          <p14:tracePt t="35942" x="4692650" y="2562225"/>
          <p14:tracePt t="35950" x="4610100" y="2619375"/>
          <p14:tracePt t="35962" x="4451350" y="2720975"/>
          <p14:tracePt t="35983" x="4200525" y="2921000"/>
          <p14:tracePt t="36001" x="3984625" y="3076575"/>
          <p14:tracePt t="36030" x="3524250" y="3346450"/>
          <p14:tracePt t="36063" x="2987675" y="3635375"/>
          <p14:tracePt t="36080" x="2797175" y="3702050"/>
          <p14:tracePt t="36097" x="2543175" y="3746500"/>
          <p14:tracePt t="36112" x="2413000" y="3771900"/>
          <p14:tracePt t="36128" x="2308225" y="3781425"/>
          <p14:tracePt t="36145" x="2212975" y="3781425"/>
          <p14:tracePt t="36161" x="2095500" y="3781425"/>
          <p14:tracePt t="36178" x="2025650" y="3781425"/>
          <p14:tracePt t="36194" x="1971675" y="3781425"/>
          <p14:tracePt t="36211" x="1924050" y="3781425"/>
          <p14:tracePt t="36229" x="1885950" y="3778250"/>
          <p14:tracePt t="36245" x="1851025" y="3765550"/>
          <p14:tracePt t="36262" x="1778000" y="3752850"/>
          <p14:tracePt t="36278" x="1714500" y="3743325"/>
          <p14:tracePt t="36294" x="1657350" y="3743325"/>
          <p14:tracePt t="36311" x="1593850" y="3736975"/>
          <p14:tracePt t="36328" x="1555750" y="3724275"/>
          <p14:tracePt t="36345" x="1524000" y="3714750"/>
          <p14:tracePt t="36361" x="1460500" y="3686175"/>
          <p14:tracePt t="36378" x="1397000" y="3657600"/>
          <p14:tracePt t="36396" x="1343025" y="3644900"/>
          <p14:tracePt t="36411" x="1285875" y="3619500"/>
          <p14:tracePt t="36428" x="1260475" y="3613150"/>
          <p14:tracePt t="36444" x="1250950" y="3613150"/>
          <p14:tracePt t="36462" x="1231900" y="3613150"/>
          <p14:tracePt t="36504" x="1235075" y="3613150"/>
          <p14:tracePt t="36512" x="1238250" y="3613150"/>
          <p14:tracePt t="36528" x="1266825" y="3606800"/>
          <p14:tracePt t="36545" x="1311275" y="3594100"/>
          <p14:tracePt t="36562" x="1390650" y="3587750"/>
          <p14:tracePt t="36578" x="1485900" y="3581400"/>
          <p14:tracePt t="36594" x="1622425" y="3581400"/>
          <p14:tracePt t="36611" x="1797050" y="3581400"/>
          <p14:tracePt t="36629" x="1870075" y="3565525"/>
          <p14:tracePt t="36646" x="1949450" y="3559175"/>
          <p14:tracePt t="36662" x="1993900" y="3559175"/>
          <p14:tracePt t="36678" x="2032000" y="3552825"/>
          <p14:tracePt t="36695" x="2060575" y="3546475"/>
          <p14:tracePt t="36712" x="2101850" y="3546475"/>
          <p14:tracePt t="36728" x="2130425" y="3546475"/>
          <p14:tracePt t="36744" x="2146300" y="3546475"/>
          <p14:tracePt t="36762" x="2165350" y="3546475"/>
          <p14:tracePt t="36779" x="2174875" y="3546475"/>
          <p14:tracePt t="36796" x="2200275" y="3546475"/>
          <p14:tracePt t="36812" x="2232025" y="3546475"/>
          <p14:tracePt t="36828" x="2266950" y="3546475"/>
          <p14:tracePt t="36844" x="2327275" y="3546475"/>
          <p14:tracePt t="36861" x="2422525" y="3546475"/>
          <p14:tracePt t="36878" x="2466975" y="3546475"/>
          <p14:tracePt t="36894" x="2517775" y="3546475"/>
          <p14:tracePt t="36912" x="2593975" y="3546475"/>
          <p14:tracePt t="36928" x="2654300" y="3546475"/>
          <p14:tracePt t="36946" x="2755900" y="3546475"/>
          <p14:tracePt t="36962" x="2816225" y="3546475"/>
          <p14:tracePt t="36978" x="2886075" y="3552825"/>
          <p14:tracePt t="36994" x="2949575" y="3565525"/>
          <p14:tracePt t="37015" x="3035300" y="3565525"/>
          <p14:tracePt t="37028" x="3086100" y="3565525"/>
          <p14:tracePt t="37045" x="3149600" y="3565525"/>
          <p14:tracePt t="37061" x="3184525" y="3565525"/>
          <p14:tracePt t="37078" x="3228975" y="3562350"/>
          <p14:tracePt t="37095" x="3308350" y="3562350"/>
          <p14:tracePt t="37111" x="3368675" y="3562350"/>
          <p14:tracePt t="37128" x="3429000" y="3556000"/>
          <p14:tracePt t="37145" x="3492500" y="3549650"/>
          <p14:tracePt t="37162" x="3530600" y="3543300"/>
          <p14:tracePt t="37178" x="3559175" y="3530600"/>
          <p14:tracePt t="37195" x="3625850" y="3505200"/>
          <p14:tracePt t="37211" x="3686175" y="3498850"/>
          <p14:tracePt t="37228" x="3768725" y="3498850"/>
          <p14:tracePt t="37245" x="3895725" y="3498850"/>
          <p14:tracePt t="37261" x="3978275" y="3502025"/>
          <p14:tracePt t="37278" x="4064000" y="3517900"/>
          <p14:tracePt t="37295" x="4140200" y="3517900"/>
          <p14:tracePt t="37312" x="4184650" y="3517900"/>
          <p14:tracePt t="37328" x="4213225" y="3517900"/>
          <p14:tracePt t="37345" x="4260850" y="3517900"/>
          <p14:tracePt t="37361" x="4305300" y="3517900"/>
          <p14:tracePt t="37378" x="4368800" y="3524250"/>
          <p14:tracePt t="37395" x="4457700" y="3546475"/>
          <p14:tracePt t="37411" x="4518025" y="3546475"/>
          <p14:tracePt t="37427" x="4556125" y="3546475"/>
          <p14:tracePt t="37445" x="4587875" y="3546475"/>
          <p14:tracePt t="37461" x="4597400" y="3546475"/>
          <p14:tracePt t="37478" x="4625975" y="3546475"/>
          <p14:tracePt t="37495" x="4673600" y="3552825"/>
          <p14:tracePt t="37511" x="4718050" y="3565525"/>
          <p14:tracePt t="37528" x="4784725" y="3587750"/>
          <p14:tracePt t="37545" x="4886325" y="3609975"/>
          <p14:tracePt t="37561" x="4921250" y="3616325"/>
          <p14:tracePt t="37579" x="4949825" y="3616325"/>
          <p14:tracePt t="37595" x="4984750" y="3616325"/>
          <p14:tracePt t="37612" x="5029200" y="3616325"/>
          <p14:tracePt t="37628" x="5099050" y="3609975"/>
          <p14:tracePt t="37645" x="5229225" y="3609975"/>
          <p14:tracePt t="37661" x="5321300" y="3609975"/>
          <p14:tracePt t="37678" x="5413375" y="3609975"/>
          <p14:tracePt t="37695" x="5524500" y="3587750"/>
          <p14:tracePt t="37711" x="5572125" y="3568700"/>
          <p14:tracePt t="37729" x="5616575" y="3562350"/>
          <p14:tracePt t="37745" x="5664200" y="3556000"/>
          <p14:tracePt t="37762" x="5695950" y="3556000"/>
          <p14:tracePt t="37778" x="5746750" y="3556000"/>
          <p14:tracePt t="37795" x="5835650" y="3571875"/>
          <p14:tracePt t="37811" x="5883275" y="3587750"/>
          <p14:tracePt t="37828" x="5918200" y="3587750"/>
          <p14:tracePt t="37845" x="5953125" y="3587750"/>
          <p14:tracePt t="37861" x="5962650" y="3587750"/>
          <p14:tracePt t="37879" x="5978525" y="3587750"/>
          <p14:tracePt t="37895" x="5991225" y="3587750"/>
          <p14:tracePt t="37911" x="6000750" y="3587750"/>
          <p14:tracePt t="37928" x="6010275" y="3587750"/>
          <p14:tracePt t="37966" x="6022975" y="3587750"/>
          <p14:tracePt t="38038" x="6013450" y="3587750"/>
          <p14:tracePt t="38045" x="6010275" y="3587750"/>
          <p14:tracePt t="38061" x="6000750" y="3587750"/>
          <p14:tracePt t="38078" x="5991225" y="3587750"/>
          <p14:tracePt t="38094" x="5956300" y="3587750"/>
          <p14:tracePt t="38111" x="5918200" y="3571875"/>
          <p14:tracePt t="38128" x="5857875" y="3559175"/>
          <p14:tracePt t="38145" x="5756275" y="3536950"/>
          <p14:tracePt t="38161" x="5683250" y="3536950"/>
          <p14:tracePt t="38178" x="5632450" y="3536950"/>
          <p14:tracePt t="38195" x="5562600" y="3536950"/>
          <p14:tracePt t="38211" x="5511800" y="3536950"/>
          <p14:tracePt t="38228" x="5448300" y="3521075"/>
          <p14:tracePt t="38244" x="5327650" y="3498850"/>
          <p14:tracePt t="38261" x="5241925" y="3482975"/>
          <p14:tracePt t="38279" x="5168900" y="3476625"/>
          <p14:tracePt t="38295" x="5114925" y="3476625"/>
          <p14:tracePt t="38311" x="5099050" y="3476625"/>
          <p14:tracePt t="38328" x="5089525" y="3476625"/>
          <p14:tracePt t="38345" x="5073650" y="3476625"/>
          <p14:tracePt t="38361" x="5057775" y="3476625"/>
          <p14:tracePt t="38378" x="5048250" y="3476625"/>
          <p14:tracePt t="38395" x="5038725" y="3476625"/>
          <p14:tracePt t="38411" x="5029200" y="3476625"/>
          <p14:tracePt t="38428" x="5026025" y="3476625"/>
          <p14:tracePt t="38503" x="5013325" y="3476625"/>
          <p14:tracePt t="38510" x="5010150" y="3476625"/>
          <p14:tracePt t="38530" x="4994275" y="3476625"/>
          <p14:tracePt t="38545" x="4984750" y="3476625"/>
          <p14:tracePt t="38562" x="4975225" y="3476625"/>
          <p14:tracePt t="38580" x="4956175" y="3476625"/>
          <p14:tracePt t="38595" x="4946650" y="3476625"/>
          <p14:tracePt t="38611" x="4940300" y="3476625"/>
          <p14:tracePt t="38702" x="4937125" y="3476625"/>
          <p14:tracePt t="38823" x="4943475" y="3476625"/>
          <p14:tracePt t="38830" x="4953000" y="3470275"/>
          <p14:tracePt t="38845" x="5003800" y="3463925"/>
          <p14:tracePt t="38862" x="5083175" y="3463925"/>
          <p14:tracePt t="38878" x="5213350" y="3457575"/>
          <p14:tracePt t="38894" x="5273675" y="3451225"/>
          <p14:tracePt t="38911" x="5311775" y="3435350"/>
          <p14:tracePt t="38928" x="5362575" y="3425825"/>
          <p14:tracePt t="38945" x="5400675" y="3413125"/>
          <p14:tracePt t="38962" x="5445125" y="3406775"/>
          <p14:tracePt t="38979" x="5537200" y="3406775"/>
          <p14:tracePt t="38995" x="5581650" y="3406775"/>
          <p14:tracePt t="39011" x="5610225" y="3406775"/>
          <p14:tracePt t="39029" x="5626100" y="3406775"/>
          <p14:tracePt t="39044" x="5629275" y="3406775"/>
          <p14:tracePt t="40792" x="5768975" y="3419475"/>
          <p14:tracePt t="40799" x="6007100" y="3432175"/>
          <p14:tracePt t="40815" x="6346825" y="3454400"/>
          <p14:tracePt t="40831" x="6689725" y="3479800"/>
          <p14:tracePt t="40848" x="7010400" y="3517900"/>
          <p14:tracePt t="40862" x="7226300" y="3533775"/>
          <p14:tracePt t="40894" x="7562850" y="3581400"/>
          <p14:tracePt t="40927" x="7896225" y="3660775"/>
          <p14:tracePt t="40945" x="7950200" y="3679825"/>
          <p14:tracePt t="40962" x="7972425" y="3692525"/>
          <p14:tracePt t="40978" x="7975600" y="3692525"/>
          <p14:tracePt t="41012" x="7966075" y="3692525"/>
          <p14:tracePt t="41028" x="7950200" y="3689350"/>
          <p14:tracePt t="41044" x="7912100" y="3670300"/>
          <p14:tracePt t="41061" x="7800975" y="3648075"/>
          <p14:tracePt t="41077" x="7670800" y="3638550"/>
          <p14:tracePt t="41094" x="7477125" y="3619500"/>
          <p14:tracePt t="41116" x="6873875" y="3609975"/>
          <p14:tracePt t="41129" x="6242050" y="3622675"/>
          <p14:tracePt t="41148" x="5076825" y="3749675"/>
          <p14:tracePt t="41163" x="4222750" y="3832225"/>
          <p14:tracePt t="41180" x="3295650" y="3949700"/>
          <p14:tracePt t="41195" x="2381250" y="4016375"/>
          <p14:tracePt t="41212" x="1101725" y="4130675"/>
          <p14:tracePt t="41230" x="393700" y="4175125"/>
          <p14:tracePt t="41576" x="69850" y="4124325"/>
          <p14:tracePt t="41583" x="139700" y="4114800"/>
          <p14:tracePt t="41601" x="269875" y="4098925"/>
          <p14:tracePt t="41627" x="419100" y="4060825"/>
          <p14:tracePt t="41661" x="542925" y="4029075"/>
          <p14:tracePt t="41678" x="600075" y="4006850"/>
          <p14:tracePt t="41695" x="644525" y="4006850"/>
          <p14:tracePt t="41711" x="701675" y="4006850"/>
          <p14:tracePt t="41727" x="720725" y="4006850"/>
          <p14:tracePt t="41744" x="730250" y="4006850"/>
          <p14:tracePt t="41761" x="752475" y="4006850"/>
          <p14:tracePt t="41778" x="762000" y="4006850"/>
          <p14:tracePt t="41795" x="777875" y="4006850"/>
          <p14:tracePt t="41812" x="815975" y="4006850"/>
          <p14:tracePt t="41828" x="838200" y="4006850"/>
          <p14:tracePt t="41845" x="873125" y="4006850"/>
          <p14:tracePt t="41861" x="930275" y="4006850"/>
          <p14:tracePt t="41877" x="971550" y="4006850"/>
          <p14:tracePt t="41894" x="1003300" y="4006850"/>
          <p14:tracePt t="41911" x="1063625" y="4010025"/>
          <p14:tracePt t="41928" x="1127125" y="4022725"/>
          <p14:tracePt t="41945" x="1212850" y="4038600"/>
          <p14:tracePt t="41962" x="1311275" y="4044950"/>
          <p14:tracePt t="41978" x="1365250" y="4051300"/>
          <p14:tracePt t="41995" x="1393825" y="4051300"/>
          <p14:tracePt t="42011" x="1416050" y="4051300"/>
          <p14:tracePt t="42027" x="1425575" y="4051300"/>
          <p14:tracePt t="42044" x="1428750" y="4051300"/>
          <p14:tracePt t="42077" x="1438275" y="4051300"/>
          <p14:tracePt t="45030" x="1492250" y="4060825"/>
          <p14:tracePt t="45037" x="1562100" y="4067175"/>
          <p14:tracePt t="45044" x="1644650" y="4076700"/>
          <p14:tracePt t="45061" x="1828800" y="4095750"/>
          <p14:tracePt t="45081" x="2082800" y="4124325"/>
          <p14:tracePt t="45097" x="2266950" y="4149725"/>
          <p14:tracePt t="45111" x="2406650" y="4159250"/>
          <p14:tracePt t="45143" x="2762250" y="4178300"/>
          <p14:tracePt t="45177" x="2997200" y="4194175"/>
          <p14:tracePt t="45194" x="3162300" y="4210050"/>
          <p14:tracePt t="45210" x="3222625" y="4210050"/>
          <p14:tracePt t="45227" x="3267075" y="4210050"/>
          <p14:tracePt t="45243" x="3292475" y="4210050"/>
          <p14:tracePt t="45260" x="3302000" y="4210050"/>
          <p14:tracePt t="45278" x="3324225" y="4210050"/>
          <p14:tracePt t="45295" x="3336925" y="4210050"/>
          <p14:tracePt t="45312" x="3365500" y="4210050"/>
          <p14:tracePt t="45328" x="3397250" y="4210050"/>
          <p14:tracePt t="45344" x="3460750" y="4225925"/>
          <p14:tracePt t="45361" x="3505200" y="4225925"/>
          <p14:tracePt t="45377" x="3540125" y="4225925"/>
          <p14:tracePt t="45393" x="3603625" y="4225925"/>
          <p14:tracePt t="45410" x="3648075" y="4206875"/>
          <p14:tracePt t="45428" x="3711575" y="4194175"/>
          <p14:tracePt t="45444" x="3841750" y="4187825"/>
          <p14:tracePt t="45461" x="3914775" y="4178300"/>
          <p14:tracePt t="45478" x="3994150" y="4171950"/>
          <p14:tracePt t="45493" x="4016375" y="4159250"/>
          <p14:tracePt t="45510" x="4032250" y="4143375"/>
          <p14:tracePt t="45528" x="4048125" y="4137025"/>
          <p14:tracePt t="45837" x="4054475" y="4137025"/>
          <p14:tracePt t="45844" x="4070350" y="4137025"/>
          <p14:tracePt t="45862" x="4114800" y="4130675"/>
          <p14:tracePt t="45881" x="4264025" y="4130675"/>
          <p14:tracePt t="45894" x="4425950" y="4130675"/>
          <p14:tracePt t="45928" x="5035550" y="4156075"/>
          <p14:tracePt t="45962" x="5661025" y="4200525"/>
          <p14:tracePt t="45980" x="6022975" y="4219575"/>
          <p14:tracePt t="45995" x="6242050" y="4229100"/>
          <p14:tracePt t="46010" x="6391275" y="4229100"/>
          <p14:tracePt t="46027" x="6619875" y="4229100"/>
          <p14:tracePt t="46043" x="6765925" y="4229100"/>
          <p14:tracePt t="46061" x="6813550" y="4229100"/>
          <p14:tracePt t="46706" x="6861175" y="4225925"/>
          <p14:tracePt t="46714" x="6931025" y="4216400"/>
          <p14:tracePt t="46727" x="7070725" y="4206875"/>
          <p14:tracePt t="46744" x="7210425" y="4191000"/>
          <p14:tracePt t="46777" x="7572375" y="4137025"/>
          <p14:tracePt t="46811" x="7845425" y="4076700"/>
          <p14:tracePt t="46829" x="8054975" y="4041775"/>
          <p14:tracePt t="46844" x="8229600" y="4022725"/>
          <p14:tracePt t="46861" x="8388350" y="4022725"/>
          <p14:tracePt t="46877" x="8607425" y="4013200"/>
          <p14:tracePt t="46893" x="8737600" y="3997325"/>
          <p14:tracePt t="46910" x="8820150" y="3987800"/>
          <p14:tracePt t="46927" x="8918575" y="3965575"/>
          <p14:tracePt t="46944" x="8972550" y="3965575"/>
          <p14:tracePt t="46962" x="9032875" y="3965575"/>
          <p14:tracePt t="46978" x="9070975" y="3965575"/>
          <p14:tracePt t="46994" x="9099550" y="3968750"/>
          <p14:tracePt t="47011" x="9109075" y="3968750"/>
          <p14:tracePt t="47027" x="9124950" y="3968750"/>
          <p14:tracePt t="47106" x="9124950" y="3978275"/>
          <p14:tracePt t="47113" x="9124950" y="3984625"/>
          <p14:tracePt t="47127" x="9124950" y="3987800"/>
          <p14:tracePt t="47241" x="9124950" y="3994150"/>
          <p14:tracePt t="47248" x="9118600" y="3997325"/>
          <p14:tracePt t="47260" x="9109075" y="3997325"/>
          <p14:tracePt t="47277" x="8975725" y="4022725"/>
          <p14:tracePt t="47294" x="8769350" y="4048125"/>
          <p14:tracePt t="47311" x="8359775" y="4092575"/>
          <p14:tracePt t="47328" x="8042275" y="4111625"/>
          <p14:tracePt t="47345" x="7594600" y="4127500"/>
          <p14:tracePt t="47362" x="6797675" y="4140200"/>
          <p14:tracePt t="47379" x="6229350" y="4168775"/>
          <p14:tracePt t="47396" x="5692775" y="4168775"/>
          <p14:tracePt t="47412" x="4794250" y="4213225"/>
          <p14:tracePt t="47429" x="4200525" y="4257675"/>
          <p14:tracePt t="47445" x="3651250" y="4298950"/>
          <p14:tracePt t="47462" x="2857500" y="4368800"/>
          <p14:tracePt t="47478" x="2438400" y="4419600"/>
          <p14:tracePt t="47495" x="2041525" y="4470400"/>
          <p14:tracePt t="47511" x="1625600" y="4530725"/>
          <p14:tracePt t="47528" x="1377950" y="4559300"/>
          <p14:tracePt t="47545" x="1216025" y="4587875"/>
          <p14:tracePt t="47561" x="1016000" y="4632325"/>
          <p14:tracePt t="47577" x="908050" y="4648200"/>
          <p14:tracePt t="47594" x="822325" y="4664075"/>
          <p14:tracePt t="47612" x="701675" y="4686300"/>
          <p14:tracePt t="47628" x="631825" y="4686300"/>
          <p14:tracePt t="47645" x="571500" y="4686300"/>
          <p14:tracePt t="47661" x="501650" y="4683125"/>
          <p14:tracePt t="47677" x="479425" y="4670425"/>
          <p14:tracePt t="47693" x="447675" y="4657725"/>
          <p14:tracePt t="47714" x="396875" y="4619625"/>
          <p14:tracePt t="47727" x="371475" y="4603750"/>
          <p14:tracePt t="47744" x="342900" y="4591050"/>
          <p14:tracePt t="47762" x="327025" y="4568825"/>
          <p14:tracePt t="47778" x="317500" y="4559300"/>
          <p14:tracePt t="47794" x="317500" y="4556125"/>
          <p14:tracePt t="48503" x="352425" y="4559300"/>
          <p14:tracePt t="48510" x="422275" y="4565650"/>
          <p14:tracePt t="48531" x="692150" y="4632325"/>
          <p14:tracePt t="48548" x="889000" y="4670425"/>
          <p14:tracePt t="48565" x="1193800" y="4746625"/>
          <p14:tracePt t="48581" x="1724025" y="4879975"/>
          <p14:tracePt t="48602" x="2114550" y="4972050"/>
          <p14:tracePt t="48628" x="2454275" y="5022850"/>
          <p14:tracePt t="48661" x="2768600" y="5048250"/>
          <p14:tracePt t="48677" x="2822575" y="5048250"/>
          <p14:tracePt t="48693" x="2857500" y="5048250"/>
          <p14:tracePt t="48711" x="2873375" y="5048250"/>
          <p14:tracePt t="48744" x="2873375" y="5032375"/>
          <p14:tracePt t="48761" x="2838450" y="4994275"/>
          <p14:tracePt t="48777" x="2800350" y="4962525"/>
          <p14:tracePt t="48794" x="2736850" y="4933950"/>
          <p14:tracePt t="48811" x="2609850" y="4886325"/>
          <p14:tracePt t="48827" x="2546350" y="4873625"/>
          <p14:tracePt t="48844" x="2501900" y="4860925"/>
          <p14:tracePt t="48860" x="2444750" y="4854575"/>
          <p14:tracePt t="48877" x="2416175" y="4848225"/>
          <p14:tracePt t="48894" x="2390775" y="4829175"/>
          <p14:tracePt t="48911" x="2349500" y="4810125"/>
          <p14:tracePt t="48927" x="2339975" y="4797425"/>
          <p14:tracePt t="48944" x="2327275" y="4781550"/>
          <p14:tracePt t="48960" x="2317750" y="4765675"/>
          <p14:tracePt t="48977" x="2317750" y="4756150"/>
          <p14:tracePt t="48994" x="2317750" y="4746625"/>
          <p14:tracePt t="49010" x="2330450" y="4718050"/>
          <p14:tracePt t="49027" x="2343150" y="4702175"/>
          <p14:tracePt t="49044" x="2352675" y="4673600"/>
          <p14:tracePt t="49060" x="2374900" y="4651375"/>
          <p14:tracePt t="49077" x="2374900" y="4641850"/>
          <p14:tracePt t="49093" x="2374900" y="4635500"/>
          <p14:tracePt t="49382" x="2438400" y="4635500"/>
          <p14:tracePt t="49389" x="2530475" y="4635500"/>
          <p14:tracePt t="49396" x="2609850" y="4641850"/>
          <p14:tracePt t="49410" x="2784475" y="4660900"/>
          <p14:tracePt t="49427" x="2965450" y="4660900"/>
          <p14:tracePt t="49444" x="3171825" y="4660900"/>
          <p14:tracePt t="49461" x="3298825" y="4660900"/>
          <p14:tracePt t="49477" x="3403600" y="4660900"/>
          <p14:tracePt t="49493" x="3495675" y="4660900"/>
          <p14:tracePt t="49510" x="3603625" y="4657725"/>
          <p14:tracePt t="49527" x="3686175" y="4648200"/>
          <p14:tracePt t="49543" x="3768725" y="4648200"/>
          <p14:tracePt t="49560" x="3867150" y="4648200"/>
          <p14:tracePt t="49577" x="3921125" y="4648200"/>
          <p14:tracePt t="49594" x="3959225" y="4648200"/>
          <p14:tracePt t="49610" x="3981450" y="4648200"/>
          <p14:tracePt t="49627" x="4003675" y="4648200"/>
          <p14:tracePt t="49644" x="4038600" y="4648200"/>
          <p14:tracePt t="49660" x="4054475" y="4648200"/>
          <p14:tracePt t="49676" x="4073525" y="4648200"/>
          <p14:tracePt t="49694" x="4102100" y="4641850"/>
          <p14:tracePt t="49710" x="4111625" y="4632325"/>
          <p14:tracePt t="49728" x="4121150" y="4632325"/>
          <p14:tracePt t="49744" x="4133850" y="4632325"/>
          <p14:tracePt t="49760" x="4149725" y="4632325"/>
          <p14:tracePt t="49794" x="4165600" y="4622800"/>
          <p14:tracePt t="49810" x="4175125" y="4619625"/>
          <p14:tracePt t="49827" x="4184650" y="4613275"/>
          <p14:tracePt t="49844" x="4203700" y="4613275"/>
          <p14:tracePt t="49860" x="4213225" y="4613275"/>
          <p14:tracePt t="49877" x="4225925" y="4613275"/>
          <p14:tracePt t="51321" x="4270375" y="4600575"/>
          <p14:tracePt t="51329" x="4343400" y="4572000"/>
          <p14:tracePt t="51347" x="4508500" y="4518025"/>
          <p14:tracePt t="51364" x="4810125" y="4451350"/>
          <p14:tracePt t="51381" x="5089525" y="4410075"/>
          <p14:tracePt t="51397" x="5454650" y="4387850"/>
          <p14:tracePt t="51410" x="5807075" y="4387850"/>
          <p14:tracePt t="51443" x="6800850" y="4362450"/>
          <p14:tracePt t="51477" x="7826375" y="4260850"/>
          <p14:tracePt t="51495" x="8216900" y="4225925"/>
          <p14:tracePt t="51511" x="8547100" y="4181475"/>
          <p14:tracePt t="51527" x="8950325" y="4127500"/>
          <p14:tracePt t="51786" x="9112250" y="4194175"/>
          <p14:tracePt t="51793" x="8991600" y="4232275"/>
          <p14:tracePt t="51799" x="8839200" y="4302125"/>
          <p14:tracePt t="51810" x="8683625" y="4387850"/>
          <p14:tracePt t="51827" x="7966075" y="4654550"/>
          <p14:tracePt t="51861" x="6686550" y="4927600"/>
          <p14:tracePt t="51895" x="5238750" y="5016500"/>
          <p14:tracePt t="51913" x="4606925" y="5016500"/>
          <p14:tracePt t="51931" x="4298950" y="5016500"/>
          <p14:tracePt t="51945" x="4022725" y="5016500"/>
          <p14:tracePt t="51960" x="3829050" y="5016500"/>
          <p14:tracePt t="51976" x="3556000" y="5016500"/>
          <p14:tracePt t="51993" x="3441700" y="5016500"/>
          <p14:tracePt t="52011" x="3346450" y="5022850"/>
          <p14:tracePt t="52027" x="3222625" y="5054600"/>
          <p14:tracePt t="52043" x="3114675" y="5070475"/>
          <p14:tracePt t="52061" x="3041650" y="5086350"/>
          <p14:tracePt t="52077" x="2968625" y="5105400"/>
          <p14:tracePt t="52093" x="2930525" y="5118100"/>
          <p14:tracePt t="52110" x="2889250" y="5118100"/>
          <p14:tracePt t="52126" x="2809875" y="5118100"/>
          <p14:tracePt t="52143" x="2740025" y="5118100"/>
          <p14:tracePt t="52161" x="2657475" y="5118100"/>
          <p14:tracePt t="52177" x="2495550" y="5118100"/>
          <p14:tracePt t="52194" x="2359025" y="5118100"/>
          <p14:tracePt t="52210" x="2244725" y="5118100"/>
          <p14:tracePt t="52227" x="2114550" y="5118100"/>
          <p14:tracePt t="52243" x="2032000" y="5118100"/>
          <p14:tracePt t="52259" x="1952625" y="5118100"/>
          <p14:tracePt t="52276" x="1835150" y="5118100"/>
          <p14:tracePt t="52293" x="1774825" y="5118100"/>
          <p14:tracePt t="52310" x="1730375" y="5118100"/>
          <p14:tracePt t="52327" x="1666875" y="5130800"/>
          <p14:tracePt t="52344" x="1622425" y="5130800"/>
          <p14:tracePt t="52360" x="1587500" y="5137150"/>
          <p14:tracePt t="52376" x="1530350" y="5143500"/>
          <p14:tracePt t="52393" x="1495425" y="5143500"/>
          <p14:tracePt t="52411" x="1450975" y="5143500"/>
          <p14:tracePt t="52427" x="1387475" y="5143500"/>
          <p14:tracePt t="52443" x="1343025" y="5143500"/>
          <p14:tracePt t="52460" x="1308100" y="5143500"/>
          <p14:tracePt t="52477" x="1250950" y="5143500"/>
          <p14:tracePt t="52493" x="1222375" y="5143500"/>
          <p14:tracePt t="52510" x="1200150" y="5143500"/>
          <p14:tracePt t="52526" x="1168400" y="5143500"/>
          <p14:tracePt t="52543" x="1158875" y="5143500"/>
          <p14:tracePt t="52560" x="1149350" y="5143500"/>
          <p14:tracePt t="52576" x="1133475" y="5143500"/>
          <p14:tracePt t="52593" x="1130300" y="5143500"/>
          <p14:tracePt t="53255" x="1219200" y="5143500"/>
          <p14:tracePt t="53262" x="1323975" y="5153025"/>
          <p14:tracePt t="53282" x="1676400" y="5181600"/>
          <p14:tracePt t="53298" x="1873250" y="5210175"/>
          <p14:tracePt t="53314" x="2035175" y="5229225"/>
          <p14:tracePt t="53330" x="2174875" y="5245100"/>
          <p14:tracePt t="53343" x="2292350" y="5260975"/>
          <p14:tracePt t="53376" x="2454275" y="5289550"/>
          <p14:tracePt t="53411" x="2609850" y="5311775"/>
          <p14:tracePt t="53427" x="2628900" y="5311775"/>
          <p14:tracePt t="53443" x="2644775" y="5311775"/>
          <p14:tracePt t="53460" x="2651125" y="5311775"/>
          <p14:tracePt t="53493" x="2644775" y="5311775"/>
          <p14:tracePt t="53510" x="2625725" y="5311775"/>
          <p14:tracePt t="53526" x="2616200" y="5311775"/>
          <p14:tracePt t="53543" x="2609850" y="5311775"/>
          <p14:tracePt t="53560" x="2613025" y="5311775"/>
          <p14:tracePt t="53576" x="2625725" y="5311775"/>
          <p14:tracePt t="53593" x="2663825" y="5311775"/>
          <p14:tracePt t="53610" x="2705100" y="5311775"/>
          <p14:tracePt t="53627" x="2714625" y="5311775"/>
          <p14:tracePt t="53644" x="2724150" y="5311775"/>
          <p14:tracePt t="53661" x="2727325" y="5311775"/>
          <p14:tracePt t="53896" x="2765425" y="5311775"/>
          <p14:tracePt t="53903" x="2790825" y="5311775"/>
          <p14:tracePt t="53910" x="2835275" y="5305425"/>
          <p14:tracePt t="53926" x="2908300" y="5299075"/>
          <p14:tracePt t="53943" x="2990850" y="5292725"/>
          <p14:tracePt t="53961" x="3092450" y="5270500"/>
          <p14:tracePt t="53977" x="3152775" y="5270500"/>
          <p14:tracePt t="53993" x="3267075" y="5270500"/>
          <p14:tracePt t="54010" x="3444875" y="5283200"/>
          <p14:tracePt t="54026" x="3527425" y="5299075"/>
          <p14:tracePt t="54043" x="3616325" y="5330825"/>
          <p14:tracePt t="54060" x="3708400" y="5359400"/>
          <p14:tracePt t="54076" x="3771900" y="5375275"/>
          <p14:tracePt t="54093" x="3816350" y="5387975"/>
          <p14:tracePt t="54110" x="3879850" y="5407025"/>
          <p14:tracePt t="54127" x="3917950" y="5407025"/>
          <p14:tracePt t="54143" x="3962400" y="5407025"/>
          <p14:tracePt t="54161" x="4032250" y="5407025"/>
          <p14:tracePt t="54176" x="4076700" y="5407025"/>
          <p14:tracePt t="54193" x="4105275" y="5407025"/>
          <p14:tracePt t="54210" x="4140200" y="5403850"/>
          <p14:tracePt t="54227" x="4156075" y="5394325"/>
          <p14:tracePt t="54244" x="4178300" y="5394325"/>
          <p14:tracePt t="54260" x="4210050" y="5394325"/>
          <p14:tracePt t="54276" x="4248150" y="5381625"/>
          <p14:tracePt t="54293" x="4276725" y="5368925"/>
          <p14:tracePt t="54310" x="4327525" y="5349875"/>
          <p14:tracePt t="54326" x="4359275" y="5330825"/>
          <p14:tracePt t="54344" x="4368800" y="5321300"/>
          <p14:tracePt t="54361" x="4381500" y="5308600"/>
          <p14:tracePt t="54377" x="4394200" y="5299075"/>
          <p14:tracePt t="54393" x="4413250" y="5292725"/>
          <p14:tracePt t="54410" x="4448175" y="5292725"/>
          <p14:tracePt t="54426" x="4476750" y="5292725"/>
          <p14:tracePt t="54443" x="4486275" y="5292725"/>
          <p14:tracePt t="54459" x="4502150" y="5292725"/>
          <p14:tracePt t="54476" x="4514850" y="5292725"/>
          <p14:tracePt t="54494" x="4527550" y="5292725"/>
          <p14:tracePt t="54510" x="4530725" y="5292725"/>
          <p14:tracePt t="54543" x="4537075" y="5292725"/>
          <p14:tracePt t="54559" x="4537075" y="5283200"/>
          <p14:tracePt t="54576" x="4537075" y="5276850"/>
          <p14:tracePt t="54809" x="4540250" y="5276850"/>
          <p14:tracePt t="54816" x="4546600" y="5276850"/>
          <p14:tracePt t="54826" x="4549775" y="5276850"/>
          <p14:tracePt t="54843" x="4572000" y="5270500"/>
          <p14:tracePt t="54845" x="4584700" y="5267325"/>
          <p14:tracePt t="54859" x="4613275" y="5254625"/>
          <p14:tracePt t="54876" x="4673600" y="5254625"/>
          <p14:tracePt t="54893" x="4743450" y="5254625"/>
          <p14:tracePt t="54910" x="4886325" y="5273675"/>
          <p14:tracePt t="54927" x="4994275" y="5289550"/>
          <p14:tracePt t="54944" x="5153025" y="5334000"/>
          <p14:tracePt t="54960" x="5216525" y="5340350"/>
          <p14:tracePt t="54976" x="5267325" y="5340350"/>
          <p14:tracePt t="54994" x="5295900" y="5340350"/>
          <p14:tracePt t="55010" x="5337175" y="5340350"/>
          <p14:tracePt t="55027" x="5353050" y="5340350"/>
          <p14:tracePt t="55044" x="5378450" y="5340350"/>
          <p14:tracePt t="55059" x="5387975" y="5340350"/>
          <p14:tracePt t="55077" x="5397500" y="5340350"/>
          <p14:tracePt t="55094" x="5419725" y="5340350"/>
          <p14:tracePt t="55109" x="5438775" y="5340350"/>
          <p14:tracePt t="55126" x="5470525" y="5340350"/>
          <p14:tracePt t="55144" x="5508625" y="5340350"/>
          <p14:tracePt t="55159" x="5553075" y="5340350"/>
          <p14:tracePt t="55177" x="5597525" y="5346700"/>
          <p14:tracePt t="55195" x="5676900" y="5353050"/>
          <p14:tracePt t="55210" x="5730875" y="5353050"/>
          <p14:tracePt t="55226" x="5765800" y="5353050"/>
          <p14:tracePt t="55243" x="5807075" y="5349875"/>
          <p14:tracePt t="55259" x="5816600" y="5346700"/>
          <p14:tracePt t="55276" x="5829300" y="5340350"/>
          <p14:tracePt t="55294" x="5848350" y="5340350"/>
          <p14:tracePt t="55310" x="5857875" y="5340350"/>
          <p14:tracePt t="55327" x="5867400" y="5340350"/>
          <p14:tracePt t="55344" x="5873750" y="5340350"/>
          <p14:tracePt t="55360" x="5886450" y="5330825"/>
          <p14:tracePt t="55376" x="5892800" y="5314950"/>
          <p14:tracePt t="55393" x="5892800" y="5299075"/>
          <p14:tracePt t="55409" x="5892800" y="5295900"/>
          <p14:tracePt t="55481" x="5892800" y="5289550"/>
          <p14:tracePt t="55502" x="5892800" y="5286375"/>
          <p14:tracePt t="55509" x="5892800" y="5280025"/>
          <p14:tracePt t="55588" x="5899150" y="5280025"/>
          <p14:tracePt t="55595" x="5908675" y="5280025"/>
          <p14:tracePt t="55610" x="5953125" y="5280025"/>
          <p14:tracePt t="55626" x="6010275" y="5280025"/>
          <p14:tracePt t="55643" x="6127750" y="5280025"/>
          <p14:tracePt t="55659" x="6200775" y="5280025"/>
          <p14:tracePt t="55676" x="6280150" y="5280025"/>
          <p14:tracePt t="55693" x="6454775" y="5280025"/>
          <p14:tracePt t="55709" x="6559550" y="5280025"/>
          <p14:tracePt t="55727" x="6629400" y="5280025"/>
          <p14:tracePt t="55744" x="6727825" y="5273675"/>
          <p14:tracePt t="55760" x="6791325" y="5251450"/>
          <p14:tracePt t="55777" x="6845300" y="5238750"/>
          <p14:tracePt t="55793" x="6902450" y="5219700"/>
          <p14:tracePt t="55810" x="6918325" y="5207000"/>
          <p14:tracePt t="55826" x="6927850" y="5197475"/>
          <p14:tracePt t="55843" x="6937375" y="5197475"/>
          <p14:tracePt t="56152" x="6877050" y="5207000"/>
          <p14:tracePt t="56158" x="6807200" y="5235575"/>
          <p14:tracePt t="56165" x="6734175" y="5251450"/>
          <p14:tracePt t="56181" x="6607175" y="5270500"/>
          <p14:tracePt t="56198" x="6467475" y="5286375"/>
          <p14:tracePt t="56210" x="6359525" y="5305425"/>
          <p14:tracePt t="56226" x="6254750" y="5305425"/>
          <p14:tracePt t="56259" x="6032500" y="5305425"/>
          <p14:tracePt t="56293" x="5924550" y="5305425"/>
          <p14:tracePt t="56310" x="5902325" y="5305425"/>
          <p14:tracePt t="56327" x="5873750" y="5305425"/>
          <p14:tracePt t="56343" x="5819775" y="5305425"/>
          <p14:tracePt t="56359" x="5765800" y="5305425"/>
          <p14:tracePt t="56376" x="5715000" y="5305425"/>
          <p14:tracePt t="56393" x="5651500" y="5302250"/>
          <p14:tracePt t="56410" x="5607050" y="5286375"/>
          <p14:tracePt t="56426" x="5562600" y="5280025"/>
          <p14:tracePt t="56444" x="5499100" y="5260975"/>
          <p14:tracePt t="56460" x="5432425" y="5238750"/>
          <p14:tracePt t="56477" x="5343525" y="5207000"/>
          <p14:tracePt t="56493" x="5232400" y="5178425"/>
          <p14:tracePt t="56510" x="5165725" y="5156200"/>
          <p14:tracePt t="56526" x="5111750" y="5140325"/>
          <p14:tracePt t="56543" x="5060950" y="5133975"/>
          <p14:tracePt t="56559" x="5051425" y="5133975"/>
          <p14:tracePt t="56576" x="5041900" y="5133975"/>
          <p14:tracePt t="56592" x="5029200" y="5121275"/>
          <p14:tracePt t="56609" x="5010150" y="5102225"/>
          <p14:tracePt t="56626" x="5000625" y="5080000"/>
          <p14:tracePt t="56643" x="4987925" y="5032375"/>
          <p14:tracePt t="56659" x="4987925" y="5010150"/>
          <p14:tracePt t="56676" x="4991100" y="4987925"/>
          <p14:tracePt t="56693" x="5006975" y="4965700"/>
          <p14:tracePt t="56710" x="5041900" y="4940300"/>
          <p14:tracePt t="56726" x="5086350" y="4927600"/>
          <p14:tracePt t="56743" x="5153025" y="4908550"/>
          <p14:tracePt t="56759" x="5187950" y="4895850"/>
          <p14:tracePt t="56776" x="5235575" y="4876800"/>
          <p14:tracePt t="56793" x="5299075" y="4857750"/>
          <p14:tracePt t="56809" x="5337175" y="4851400"/>
          <p14:tracePt t="56826" x="5381625" y="4845050"/>
          <p14:tracePt t="56842" x="5416550" y="4845050"/>
          <p14:tracePt t="56859" x="5426075" y="4845050"/>
          <p14:tracePt t="56875" x="5435600" y="4845050"/>
          <p14:tracePt t="56913" x="5435600" y="4851400"/>
          <p14:tracePt t="56920" x="5435600" y="4854575"/>
          <p14:tracePt t="56927" x="5438775" y="4860925"/>
          <p14:tracePt t="56942" x="5438775" y="4876800"/>
          <p14:tracePt t="56959" x="5438775" y="4892675"/>
          <p14:tracePt t="56975" x="5438775" y="4914900"/>
          <p14:tracePt t="56992" x="5426075" y="4956175"/>
          <p14:tracePt t="57009" x="5394325" y="4981575"/>
          <p14:tracePt t="57026" x="5346700" y="5006975"/>
          <p14:tracePt t="57042" x="5210175" y="5054600"/>
          <p14:tracePt t="57059" x="5124450" y="5070475"/>
          <p14:tracePt t="57076" x="4994275" y="5080000"/>
          <p14:tracePt t="57092" x="4902200" y="5080000"/>
          <p14:tracePt t="57109" x="4819650" y="5080000"/>
          <p14:tracePt t="57125" x="4759325" y="5080000"/>
          <p14:tracePt t="57142" x="4629150" y="5073650"/>
          <p14:tracePt t="57159" x="4521200" y="5057775"/>
          <p14:tracePt t="57175" x="4438650" y="5041900"/>
          <p14:tracePt t="57192" x="4359275" y="5041900"/>
          <p14:tracePt t="57210" x="4321175" y="5041900"/>
          <p14:tracePt t="57227" x="4283075" y="5035550"/>
          <p14:tracePt t="57243" x="4244975" y="5029200"/>
          <p14:tracePt t="57259" x="4200525" y="5016500"/>
          <p14:tracePt t="57276" x="4137025" y="4997450"/>
          <p14:tracePt t="57293" x="4111625" y="4991100"/>
          <p14:tracePt t="57309" x="4095750" y="4991100"/>
          <p14:tracePt t="57327" x="4076700" y="4991100"/>
          <p14:tracePt t="57343" x="4067175" y="4991100"/>
          <p14:tracePt t="57360" x="4057650" y="4991100"/>
          <p14:tracePt t="57377" x="4051300" y="4991100"/>
          <p14:tracePt t="57398" x="4048125" y="4991100"/>
          <p14:tracePt t="58498" x="4083050" y="4994275"/>
          <p14:tracePt t="58506" x="4143375" y="5003800"/>
          <p14:tracePt t="58514" x="4191000" y="5019675"/>
          <p14:tracePt t="58530" x="4298950" y="5035550"/>
          <p14:tracePt t="58547" x="4454525" y="5060950"/>
          <p14:tracePt t="58560" x="4524375" y="5070475"/>
          <p14:tracePt t="58592" x="4765675" y="5111750"/>
          <p14:tracePt t="58626" x="4886325" y="5111750"/>
          <p14:tracePt t="58643" x="4930775" y="5111750"/>
          <p14:tracePt t="58661" x="4994275" y="5111750"/>
          <p14:tracePt t="58677" x="5029200" y="5118100"/>
          <p14:tracePt t="58693" x="5073650" y="5124450"/>
          <p14:tracePt t="58709" x="5111750" y="5130800"/>
          <p14:tracePt t="58726" x="5140325" y="5130800"/>
          <p14:tracePt t="58742" x="5149850" y="5130800"/>
          <p14:tracePt t="58760" x="5175250" y="5130800"/>
          <p14:tracePt t="58776" x="5191125" y="5130800"/>
          <p14:tracePt t="58793" x="5226050" y="5130800"/>
          <p14:tracePt t="58811" x="5299075" y="5143500"/>
          <p14:tracePt t="58826" x="5337175" y="5149850"/>
          <p14:tracePt t="58843" x="5381625" y="5149850"/>
          <p14:tracePt t="58860" x="5429250" y="5149850"/>
          <p14:tracePt t="58876" x="5448300" y="5149850"/>
          <p14:tracePt t="58892" x="5480050" y="5149850"/>
          <p14:tracePt t="58910" x="5511800" y="5149850"/>
          <p14:tracePt t="58927" x="5543550" y="5168900"/>
          <p14:tracePt t="58944" x="5565775" y="5175250"/>
          <p14:tracePt t="58960" x="5600700" y="5181600"/>
          <p14:tracePt t="58976" x="5610225" y="5181600"/>
          <p14:tracePt t="58992" x="5619750" y="5181600"/>
          <p14:tracePt t="59009" x="5626100" y="5181600"/>
          <p14:tracePt t="59239" x="5629275" y="5181600"/>
          <p14:tracePt t="59247" x="5635625" y="5181600"/>
          <p14:tracePt t="59260" x="5648325" y="5181600"/>
          <p14:tracePt t="59275" x="5657850" y="5181600"/>
          <p14:tracePt t="59292" x="5670550" y="5181600"/>
          <p14:tracePt t="59347" x="5673725" y="5181600"/>
          <p14:tracePt t="59354" x="5683250" y="5181600"/>
          <p14:tracePt t="59361" x="5702300" y="5187950"/>
          <p14:tracePt t="59376" x="5734050" y="5197475"/>
          <p14:tracePt t="59392" x="5788025" y="5213350"/>
          <p14:tracePt t="59410" x="5873750" y="5219700"/>
          <p14:tracePt t="59425" x="5937250" y="5232400"/>
          <p14:tracePt t="59442" x="5994400" y="5232400"/>
          <p14:tracePt t="59459" x="6099175" y="5232400"/>
          <p14:tracePt t="59476" x="6203950" y="5241925"/>
          <p14:tracePt t="59492" x="6311900" y="5257800"/>
          <p14:tracePt t="59509" x="6477000" y="5283200"/>
          <p14:tracePt t="59525" x="6594475" y="5283200"/>
          <p14:tracePt t="59542" x="6673850" y="5283200"/>
          <p14:tracePt t="59559" x="6746875" y="5267325"/>
          <p14:tracePt t="59575" x="6769100" y="5254625"/>
          <p14:tracePt t="59592" x="6778625" y="5238750"/>
          <p14:tracePt t="59609" x="6800850" y="5229225"/>
          <p14:tracePt t="59625" x="6810375" y="5229225"/>
          <p14:tracePt t="59642" x="6819900" y="5229225"/>
          <p14:tracePt t="59659" x="6829425" y="5229225"/>
          <p14:tracePt t="59675" x="6842125" y="5222875"/>
          <p14:tracePt t="59693" x="6842125" y="5213350"/>
          <p14:tracePt t="59710" x="6845300" y="5203825"/>
          <p14:tracePt t="59743" x="6845300" y="5197475"/>
          <p14:tracePt t="59788" x="6851650" y="5197475"/>
          <p14:tracePt t="59795" x="6854825" y="5197475"/>
          <p14:tracePt t="59810" x="6861175" y="5197475"/>
          <p14:tracePt t="59826" x="6861175" y="5187950"/>
          <p14:tracePt t="59844" x="6861175" y="5181600"/>
          <p14:tracePt t="59861" x="6861175" y="5178425"/>
          <p14:tracePt t="59876" x="6867525" y="5178425"/>
          <p14:tracePt t="59910" x="6870700" y="5178425"/>
          <p14:tracePt t="59916" x="6877050" y="5178425"/>
          <p14:tracePt t="59925" x="6880225" y="5178425"/>
          <p14:tracePt t="59982" x="6880225" y="5172075"/>
          <p14:tracePt t="60310" x="6845300" y="5172075"/>
          <p14:tracePt t="60317" x="6819900" y="5172075"/>
          <p14:tracePt t="60325" x="6784975" y="5172075"/>
          <p14:tracePt t="60343" x="6705600" y="5172075"/>
          <p14:tracePt t="60363" x="6565900" y="5172075"/>
          <p14:tracePt t="60380" x="6426200" y="5172075"/>
          <p14:tracePt t="60393" x="6369050" y="5172075"/>
          <p14:tracePt t="60426" x="6111875" y="5172075"/>
          <p14:tracePt t="60459" x="6010275" y="5172075"/>
          <p14:tracePt t="60476" x="5965825" y="5172075"/>
          <p14:tracePt t="60494" x="5883275" y="5149850"/>
          <p14:tracePt t="60509" x="5832475" y="5137150"/>
          <p14:tracePt t="60526" x="5784850" y="5124450"/>
          <p14:tracePt t="60544" x="5743575" y="5118100"/>
          <p14:tracePt t="60559" x="5734050" y="5118100"/>
          <p14:tracePt t="60577" x="5724525" y="5118100"/>
          <p14:tracePt t="60593" x="5708650" y="5118100"/>
          <p14:tracePt t="60609" x="5695950" y="5118100"/>
          <p14:tracePt t="60642" x="5689600" y="5118100"/>
          <p14:tracePt t="60659" x="5686425" y="5114925"/>
          <p14:tracePt t="60676" x="5676900" y="5105400"/>
          <p14:tracePt t="60693" x="5661025" y="5092700"/>
          <p14:tracePt t="60773" x="5654675" y="5092700"/>
          <p14:tracePt t="60788" x="5651500" y="5092700"/>
          <p14:tracePt t="60872" x="5657850" y="5092700"/>
          <p14:tracePt t="60879" x="5680075" y="5092700"/>
          <p14:tracePt t="60893" x="5749925" y="5092700"/>
          <p14:tracePt t="60909" x="5842000" y="5092700"/>
          <p14:tracePt t="60926" x="5927725" y="5105400"/>
          <p14:tracePt t="60930" x="5984875" y="5114925"/>
          <p14:tracePt t="60943" x="6102350" y="5130800"/>
          <p14:tracePt t="60960" x="6254750" y="5140325"/>
          <p14:tracePt t="60976" x="6381750" y="5156200"/>
          <p14:tracePt t="60993" x="6581775" y="5191125"/>
          <p14:tracePt t="61009" x="6677025" y="5191125"/>
          <p14:tracePt t="61025" x="6734175" y="5191125"/>
          <p14:tracePt t="61043" x="6775450" y="5191125"/>
          <p14:tracePt t="61059" x="6804025" y="5191125"/>
          <p14:tracePt t="61075" x="6813550" y="5191125"/>
          <p14:tracePt t="61093" x="6829425" y="5191125"/>
          <p14:tracePt t="61109" x="6845300" y="5191125"/>
          <p14:tracePt t="62220" x="6810375" y="5191125"/>
          <p14:tracePt t="62228" x="6740525" y="5191125"/>
          <p14:tracePt t="62246" x="6604000" y="5191125"/>
          <p14:tracePt t="62263" x="6419850" y="5191125"/>
          <p14:tracePt t="62280" x="6337300" y="5191125"/>
          <p14:tracePt t="62297" x="6267450" y="5191125"/>
          <p14:tracePt t="62309" x="6207125" y="5191125"/>
          <p14:tracePt t="62342" x="6026150" y="5181600"/>
          <p14:tracePt t="62376" x="5854700" y="5149850"/>
          <p14:tracePt t="62393" x="5753100" y="5111750"/>
          <p14:tracePt t="62409" x="5705475" y="5099050"/>
          <p14:tracePt t="62426" x="5667375" y="5086350"/>
          <p14:tracePt t="62443" x="5626100" y="5067300"/>
          <p14:tracePt t="62459" x="5603875" y="5051425"/>
          <p14:tracePt t="62476" x="5572125" y="5038725"/>
          <p14:tracePt t="62492" x="5537200" y="5019675"/>
          <p14:tracePt t="62509" x="5527675" y="5010150"/>
          <p14:tracePt t="62526" x="5505450" y="4991100"/>
          <p14:tracePt t="62543" x="5502275" y="4981575"/>
          <p14:tracePt t="62560" x="5495925" y="4972050"/>
          <p14:tracePt t="62577" x="5480050" y="4949825"/>
          <p14:tracePt t="62593" x="5451475" y="4930775"/>
          <p14:tracePt t="62609" x="5419725" y="4905375"/>
          <p14:tracePt t="62625" x="5387975" y="4879975"/>
          <p14:tracePt t="62642" x="5353050" y="4864100"/>
          <p14:tracePt t="62659" x="5337175" y="4851400"/>
          <p14:tracePt t="62675" x="5327650" y="4848225"/>
          <p14:tracePt t="62692" x="5311775" y="4848225"/>
          <p14:tracePt t="62709" x="5302250" y="4848225"/>
          <p14:tracePt t="62726" x="5286375" y="4848225"/>
          <p14:tracePt t="62742" x="5276850" y="4848225"/>
          <p14:tracePt t="62759" x="5267325" y="4854575"/>
          <p14:tracePt t="62775" x="5257800" y="4864100"/>
          <p14:tracePt t="62792" x="5235575" y="4879975"/>
          <p14:tracePt t="62809" x="5232400" y="4902200"/>
          <p14:tracePt t="62826" x="5213350" y="4937125"/>
          <p14:tracePt t="62842" x="5200650" y="4965700"/>
          <p14:tracePt t="62859" x="5175250" y="4991100"/>
          <p14:tracePt t="62876" x="5140325" y="5022850"/>
          <p14:tracePt t="62893" x="5118100" y="5032375"/>
          <p14:tracePt t="62909" x="5105400" y="5041900"/>
          <p14:tracePt t="62926" x="5092700" y="5064125"/>
          <p14:tracePt t="62942" x="5083175" y="5073650"/>
          <p14:tracePt t="62959" x="5070475" y="5073650"/>
          <p14:tracePt t="63070" x="5070475" y="5070475"/>
          <p14:tracePt t="63077" x="5080000" y="5067300"/>
          <p14:tracePt t="63092" x="5095875" y="5041900"/>
          <p14:tracePt t="63109" x="5121275" y="5010150"/>
          <p14:tracePt t="63127" x="5168900" y="4943475"/>
          <p14:tracePt t="63143" x="5191125" y="4889500"/>
          <p14:tracePt t="63159" x="5210175" y="4841875"/>
          <p14:tracePt t="63176" x="5226050" y="4816475"/>
          <p14:tracePt t="63192" x="5235575" y="4800600"/>
          <p14:tracePt t="63209" x="5245100" y="4791075"/>
          <p14:tracePt t="63226" x="5267325" y="4778375"/>
          <p14:tracePt t="63242" x="5270500" y="4778375"/>
          <p14:tracePt t="63259" x="5276850" y="4778375"/>
          <p14:tracePt t="63477" x="5276850" y="4781550"/>
          <p14:tracePt t="63487" x="5276850" y="4784725"/>
          <p14:tracePt t="63501" x="5283200" y="4816475"/>
          <p14:tracePt t="63511" x="5295900" y="4838700"/>
          <p14:tracePt t="63526" x="5321300" y="4870450"/>
          <p14:tracePt t="63543" x="5343525" y="4895850"/>
          <p14:tracePt t="63559" x="5368925" y="4918075"/>
          <p14:tracePt t="63576" x="5397500" y="4940300"/>
          <p14:tracePt t="63592" x="5407025" y="4949825"/>
          <p14:tracePt t="63608" x="5416550" y="4959350"/>
          <p14:tracePt t="63625" x="5416550" y="4981575"/>
          <p14:tracePt t="63683" x="5422900" y="4981575"/>
          <p14:tracePt t="63982" x="5419725" y="4984750"/>
          <p14:tracePt t="63989" x="5416550" y="4991100"/>
          <p14:tracePt t="63996" x="5410200" y="4994275"/>
          <p14:tracePt t="64008" x="5407025" y="5000625"/>
          <p14:tracePt t="64026" x="5365750" y="5035550"/>
          <p14:tracePt t="64042" x="5334000" y="5054600"/>
          <p14:tracePt t="64059" x="5308600" y="5073650"/>
          <p14:tracePt t="64076" x="5273675" y="5095875"/>
          <p14:tracePt t="64092" x="5264150" y="5105400"/>
          <p14:tracePt t="64109" x="5254625" y="5114925"/>
          <p14:tracePt t="64126" x="5238750" y="5137150"/>
          <p14:tracePt t="64142" x="5222875" y="5146675"/>
          <p14:tracePt t="64158" x="5213350" y="5156200"/>
          <p14:tracePt t="64175" x="5200650" y="5165725"/>
          <p14:tracePt t="64226" x="5200650" y="5172075"/>
          <p14:tracePt t="68378" x="5073650" y="5241925"/>
          <p14:tracePt t="68386" x="4889500" y="5362575"/>
          <p14:tracePt t="68396" x="4686300" y="5470525"/>
          <p14:tracePt t="68409" x="4378325" y="5692775"/>
          <p14:tracePt t="68429" x="3949700" y="6057900"/>
          <p14:tracePt t="68444" x="3730625" y="6311900"/>
          <p14:tracePt t="68476" x="3365500" y="6746875"/>
          <p14:tracePt t="68510" x="3165475" y="6854825"/>
          <p14:tracePt t="68513" x="3111500" y="6854825"/>
          <p14:tracePt t="68526" x="2978150" y="6854825"/>
          <p14:tracePt t="68542" x="2867025" y="6854825"/>
          <p14:tracePt t="68778" x="2774950" y="6848475"/>
          <p14:tracePt t="68784" x="2705100" y="6848475"/>
          <p14:tracePt t="68792" x="2638425" y="6848475"/>
          <p14:tracePt t="68809" x="2511425" y="6854825"/>
          <p14:tracePt t="68826" x="2355850" y="6854825"/>
          <p14:tracePt t="68841" x="2270125" y="6854825"/>
          <p14:tracePt t="68858" x="2200275" y="6854825"/>
          <p14:tracePt t="68875" x="2133600" y="68548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85750" y="357188"/>
            <a:ext cx="5357813" cy="594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/>
              <a:t>*  </a:t>
            </a:r>
            <a:r>
              <a:rPr lang="fr-FR" altLang="fr-FR" sz="2000" b="1">
                <a:solidFill>
                  <a:srgbClr val="000000"/>
                </a:solidFill>
              </a:rPr>
              <a:t>Les taxons de </a:t>
            </a:r>
            <a:r>
              <a:rPr lang="fr-FR" altLang="fr-FR" sz="2000" b="1" u="sng">
                <a:solidFill>
                  <a:srgbClr val="000000"/>
                </a:solidFill>
              </a:rPr>
              <a:t>rang de l’espèce ou spécifique</a:t>
            </a:r>
            <a:r>
              <a:rPr lang="fr-FR" altLang="fr-FR" sz="2000" b="1">
                <a:solidFill>
                  <a:srgbClr val="000000"/>
                </a:solidFill>
              </a:rPr>
              <a:t> ont un </a:t>
            </a:r>
            <a:r>
              <a:rPr lang="fr-FR" altLang="fr-FR" sz="2000" b="1" u="sng">
                <a:solidFill>
                  <a:srgbClr val="000000"/>
                </a:solidFill>
              </a:rPr>
              <a:t>nom double</a:t>
            </a:r>
            <a:r>
              <a:rPr lang="fr-FR" altLang="fr-FR" sz="2000" b="1">
                <a:solidFill>
                  <a:srgbClr val="000000"/>
                </a:solidFill>
              </a:rPr>
              <a:t> dit </a:t>
            </a:r>
            <a:r>
              <a:rPr lang="fr-FR" altLang="fr-FR" sz="2000" b="1" u="sng">
                <a:solidFill>
                  <a:srgbClr val="000000"/>
                </a:solidFill>
              </a:rPr>
              <a:t>nom binomial</a:t>
            </a:r>
            <a:r>
              <a:rPr lang="fr-FR" altLang="fr-FR" sz="2000" b="1">
                <a:solidFill>
                  <a:srgbClr val="000000"/>
                </a:solidFill>
              </a:rPr>
              <a:t> ou binôme proposé par Linné.</a:t>
            </a:r>
          </a:p>
          <a:p>
            <a:pPr eaLnBrk="1" hangingPunct="1"/>
            <a:r>
              <a:rPr lang="fr-FR" altLang="fr-FR" sz="2000" b="1">
                <a:solidFill>
                  <a:srgbClr val="000000"/>
                </a:solidFill>
              </a:rPr>
              <a:t>		</a:t>
            </a:r>
          </a:p>
          <a:p>
            <a:pPr eaLnBrk="1" hangingPunct="1"/>
            <a:r>
              <a:rPr lang="fr-FR" altLang="fr-FR" sz="2000" b="1" u="sng">
                <a:solidFill>
                  <a:srgbClr val="000000"/>
                </a:solidFill>
              </a:rPr>
              <a:t>* Le binôme spécifique se compose de deux mots</a:t>
            </a:r>
            <a:r>
              <a:rPr lang="fr-FR" altLang="fr-FR" sz="2000" b="1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fr-FR" altLang="fr-FR" sz="2000" b="1">
                <a:solidFill>
                  <a:srgbClr val="000000"/>
                </a:solidFill>
              </a:rPr>
              <a:t>	</a:t>
            </a:r>
            <a:r>
              <a:rPr lang="fr-FR" altLang="fr-FR" sz="2000" b="1">
                <a:solidFill>
                  <a:srgbClr val="FF0000"/>
                </a:solidFill>
              </a:rPr>
              <a:t>Genre + espèce = le binôme</a:t>
            </a:r>
          </a:p>
          <a:p>
            <a:pPr eaLnBrk="1" hangingPunct="1"/>
            <a:r>
              <a:rPr lang="fr-FR" altLang="fr-FR" sz="2000" b="1">
                <a:solidFill>
                  <a:srgbClr val="000000"/>
                </a:solidFill>
              </a:rPr>
              <a:t>        </a:t>
            </a:r>
          </a:p>
          <a:p>
            <a:pPr eaLnBrk="1" hangingPunct="1"/>
            <a:r>
              <a:rPr lang="fr-FR" altLang="fr-FR" sz="2000" b="1">
                <a:solidFill>
                  <a:srgbClr val="000000"/>
                </a:solidFill>
              </a:rPr>
              <a:t>L’ensemble constitue </a:t>
            </a:r>
            <a:r>
              <a:rPr lang="fr-FR" altLang="fr-FR" sz="2000" b="1">
                <a:solidFill>
                  <a:srgbClr val="336600"/>
                </a:solidFill>
              </a:rPr>
              <a:t>le </a:t>
            </a:r>
            <a:r>
              <a:rPr lang="fr-FR" altLang="fr-FR" sz="2000" b="1" u="sng">
                <a:solidFill>
                  <a:srgbClr val="336600"/>
                </a:solidFill>
              </a:rPr>
              <a:t>nom scientifique international</a:t>
            </a:r>
            <a:r>
              <a:rPr lang="fr-FR" altLang="fr-FR" sz="2000" b="1">
                <a:solidFill>
                  <a:srgbClr val="336600"/>
                </a:solidFill>
              </a:rPr>
              <a:t> </a:t>
            </a:r>
            <a:r>
              <a:rPr lang="fr-FR" altLang="fr-FR" sz="2000" b="1">
                <a:solidFill>
                  <a:srgbClr val="000000"/>
                </a:solidFill>
              </a:rPr>
              <a:t>sous lequel tout « </a:t>
            </a:r>
            <a:r>
              <a:rPr lang="fr-FR" altLang="fr-FR" sz="2000" b="1" i="1">
                <a:solidFill>
                  <a:srgbClr val="000000"/>
                </a:solidFill>
              </a:rPr>
              <a:t>individu</a:t>
            </a:r>
            <a:r>
              <a:rPr lang="fr-FR" altLang="fr-FR" sz="2000" b="1">
                <a:solidFill>
                  <a:srgbClr val="000000"/>
                </a:solidFill>
              </a:rPr>
              <a:t> » ou spécimen et identifié à cette espèce peut être désigné.     </a:t>
            </a:r>
          </a:p>
          <a:p>
            <a:pPr eaLnBrk="1" hangingPunct="1"/>
            <a:endParaRPr lang="fr-FR" altLang="fr-FR" sz="2000" b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                    Exp. </a:t>
            </a:r>
            <a:r>
              <a:rPr lang="fr-FR" altLang="fr-FR" sz="2000" b="1" i="1">
                <a:solidFill>
                  <a:srgbClr val="FF0000"/>
                </a:solidFill>
              </a:rPr>
              <a:t>Allium sativum</a:t>
            </a:r>
            <a:r>
              <a:rPr lang="fr-FR" altLang="fr-FR" sz="2000" b="1">
                <a:solidFill>
                  <a:srgbClr val="FF0000"/>
                </a:solidFill>
              </a:rPr>
              <a:t> L.</a:t>
            </a:r>
          </a:p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                      </a:t>
            </a:r>
            <a:r>
              <a:rPr lang="fr-FR" altLang="fr-FR" sz="2000" b="1">
                <a:solidFill>
                  <a:srgbClr val="000000"/>
                </a:solidFill>
              </a:rPr>
              <a:t>pour l’ail cultivée</a:t>
            </a:r>
          </a:p>
          <a:p>
            <a:pPr eaLnBrk="1" hangingPunct="1"/>
            <a:endParaRPr lang="fr-FR" altLang="fr-FR" sz="2000" b="1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2000" b="1">
                <a:solidFill>
                  <a:srgbClr val="000000"/>
                </a:solidFill>
              </a:rPr>
              <a:t>Les binômes, </a:t>
            </a:r>
            <a:r>
              <a:rPr lang="fr-FR" altLang="fr-FR" sz="2000" b="1" u="sng">
                <a:solidFill>
                  <a:srgbClr val="000000"/>
                </a:solidFill>
              </a:rPr>
              <a:t>latinisés</a:t>
            </a:r>
            <a:r>
              <a:rPr lang="fr-FR" altLang="fr-FR" sz="2000" b="1">
                <a:solidFill>
                  <a:srgbClr val="000000"/>
                </a:solidFill>
              </a:rPr>
              <a:t>, doivent être accompagnés d'une </a:t>
            </a:r>
            <a:r>
              <a:rPr lang="fr-FR" altLang="fr-FR" sz="2000" b="1" u="sng">
                <a:solidFill>
                  <a:srgbClr val="000000"/>
                </a:solidFill>
              </a:rPr>
              <a:t>diagnose latine</a:t>
            </a:r>
            <a:r>
              <a:rPr lang="fr-FR" altLang="fr-FR" sz="2000" b="1">
                <a:solidFill>
                  <a:srgbClr val="000000"/>
                </a:solidFill>
              </a:rPr>
              <a:t>, </a:t>
            </a:r>
            <a:r>
              <a:rPr lang="fr-FR" altLang="fr-FR" sz="2000" b="1" u="sng">
                <a:solidFill>
                  <a:srgbClr val="000000"/>
                </a:solidFill>
              </a:rPr>
              <a:t>avec description et typification.</a:t>
            </a:r>
            <a:endParaRPr lang="fr-FR" altLang="fr-FR" b="1" u="sng">
              <a:solidFill>
                <a:srgbClr val="000000"/>
              </a:solidFill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4479925" y="31083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 sz="1800"/>
          </a:p>
          <a:p>
            <a:endParaRPr lang="fr-FR" altLang="fr-FR" sz="1800"/>
          </a:p>
        </p:txBody>
      </p:sp>
      <p:pic>
        <p:nvPicPr>
          <p:cNvPr id="27652" name="Picture 8" descr="Carolus_Linnaeus_by_Hendrik_Hollander_18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85750"/>
            <a:ext cx="16859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 descr="Carl_von_Linn%C3%A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429000"/>
            <a:ext cx="242411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1"/>
          <p:cNvSpPr txBox="1">
            <a:spLocks noChangeArrowheads="1"/>
          </p:cNvSpPr>
          <p:nvPr/>
        </p:nvSpPr>
        <p:spPr bwMode="auto">
          <a:xfrm>
            <a:off x="6845300" y="642938"/>
            <a:ext cx="229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Carl von Linné</a:t>
            </a:r>
          </a:p>
        </p:txBody>
      </p:sp>
      <p:sp>
        <p:nvSpPr>
          <p:cNvPr id="27655" name="Text Box 12"/>
          <p:cNvSpPr txBox="1">
            <a:spLocks noChangeArrowheads="1"/>
          </p:cNvSpPr>
          <p:nvPr/>
        </p:nvSpPr>
        <p:spPr bwMode="auto">
          <a:xfrm>
            <a:off x="7143750" y="1214438"/>
            <a:ext cx="164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1707-1778</a:t>
            </a:r>
          </a:p>
        </p:txBody>
      </p:sp>
      <p:sp>
        <p:nvSpPr>
          <p:cNvPr id="27656" name="Text Box 13"/>
          <p:cNvSpPr txBox="1">
            <a:spLocks noChangeArrowheads="1"/>
          </p:cNvSpPr>
          <p:nvPr/>
        </p:nvSpPr>
        <p:spPr bwMode="auto">
          <a:xfrm>
            <a:off x="7072313" y="1785938"/>
            <a:ext cx="17605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Naturaliste</a:t>
            </a:r>
          </a:p>
          <a:p>
            <a:pPr eaLnBrk="1" hangingPunct="1"/>
            <a:r>
              <a:rPr lang="fr-FR" altLang="fr-FR" b="1"/>
              <a:t> suédois</a:t>
            </a:r>
          </a:p>
        </p:txBody>
      </p:sp>
      <p:pic>
        <p:nvPicPr>
          <p:cNvPr id="2765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88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43" x="476250" y="5165725"/>
          <p14:tracePt t="6948" x="514350" y="4991100"/>
          <p14:tracePt t="6956" x="558800" y="4699000"/>
          <p14:tracePt t="6972" x="695325" y="3768725"/>
          <p14:tracePt t="6991" x="809625" y="2378075"/>
          <p14:tracePt t="7007" x="800100" y="1724025"/>
          <p14:tracePt t="7024" x="752475" y="1346200"/>
          <p14:tracePt t="7041" x="666750" y="1016000"/>
          <p14:tracePt t="7073" x="628650" y="936625"/>
          <p14:tracePt t="7910" x="650875" y="939800"/>
          <p14:tracePt t="7917" x="676275" y="946150"/>
          <p14:tracePt t="7924" x="711200" y="946150"/>
          <p14:tracePt t="7938" x="765175" y="946150"/>
          <p14:tracePt t="7955" x="800100" y="942975"/>
          <p14:tracePt t="7972" x="844550" y="930275"/>
          <p14:tracePt t="8005" x="981075" y="838200"/>
          <p14:tracePt t="8039" x="1120775" y="711200"/>
          <p14:tracePt t="8055" x="1162050" y="685800"/>
          <p14:tracePt t="8072" x="1200150" y="666750"/>
          <p14:tracePt t="8089" x="1235075" y="644525"/>
          <p14:tracePt t="8105" x="1244600" y="635000"/>
          <p14:tracePt t="8122" x="1250950" y="635000"/>
          <p14:tracePt t="8203" x="1254125" y="635000"/>
          <p14:tracePt t="8209" x="1260475" y="635000"/>
          <p14:tracePt t="8297" x="1257300" y="635000"/>
          <p14:tracePt t="8304" x="1254125" y="641350"/>
          <p14:tracePt t="8322" x="1244600" y="650875"/>
          <p14:tracePt t="8338" x="1206500" y="679450"/>
          <p14:tracePt t="8355" x="1184275" y="698500"/>
          <p14:tracePt t="8371" x="1143000" y="730250"/>
          <p14:tracePt t="8388" x="1095375" y="749300"/>
          <p14:tracePt t="8405" x="1069975" y="758825"/>
          <p14:tracePt t="8422" x="1041400" y="771525"/>
          <p14:tracePt t="8439" x="1025525" y="787400"/>
          <p14:tracePt t="8456" x="1016000" y="793750"/>
          <p14:tracePt t="8472" x="1000125" y="793750"/>
          <p14:tracePt t="8489" x="968375" y="800100"/>
          <p14:tracePt t="8505" x="958850" y="803275"/>
          <p14:tracePt t="8521" x="949325" y="803275"/>
          <p14:tracePt t="8539" x="927100" y="803275"/>
          <p14:tracePt t="8556" x="917575" y="809625"/>
          <p14:tracePt t="8572" x="908050" y="809625"/>
          <p14:tracePt t="8589" x="889000" y="809625"/>
          <p14:tracePt t="8605" x="879475" y="809625"/>
          <p14:tracePt t="8622" x="869950" y="812800"/>
          <p14:tracePt t="8638" x="854075" y="819150"/>
          <p14:tracePt t="8655" x="838200" y="819150"/>
          <p14:tracePt t="8672" x="835025" y="819150"/>
          <p14:tracePt t="9559" x="885825" y="815975"/>
          <p14:tracePt t="9567" x="933450" y="806450"/>
          <p14:tracePt t="9576" x="993775" y="796925"/>
          <p14:tracePt t="9589" x="1089025" y="781050"/>
          <p14:tracePt t="9605" x="1193800" y="774700"/>
          <p14:tracePt t="9621" x="1289050" y="774700"/>
          <p14:tracePt t="9638" x="1352550" y="777875"/>
          <p14:tracePt t="9672" x="1549400" y="815975"/>
          <p14:tracePt t="9705" x="1730375" y="854075"/>
          <p14:tracePt t="9722" x="1803400" y="876300"/>
          <p14:tracePt t="9738" x="1825625" y="885825"/>
          <p14:tracePt t="9755" x="1854200" y="885825"/>
          <p14:tracePt t="9772" x="1898650" y="911225"/>
          <p14:tracePt t="9788" x="1943100" y="917575"/>
          <p14:tracePt t="9806" x="1987550" y="930275"/>
          <p14:tracePt t="9822" x="2060575" y="949325"/>
          <p14:tracePt t="9839" x="2089150" y="962025"/>
          <p14:tracePt t="9855" x="2120900" y="968375"/>
          <p14:tracePt t="9872" x="2139950" y="971550"/>
          <p14:tracePt t="9888" x="2149475" y="981075"/>
          <p14:tracePt t="9905" x="2162175" y="987425"/>
          <p14:tracePt t="10272" x="2181225" y="984250"/>
          <p14:tracePt t="10280" x="2206625" y="977900"/>
          <p14:tracePt t="10293" x="2282825" y="946150"/>
          <p14:tracePt t="10306" x="2333625" y="930275"/>
          <p14:tracePt t="10321" x="2482850" y="879475"/>
          <p14:tracePt t="10338" x="2565400" y="866775"/>
          <p14:tracePt t="10371" x="2790825" y="857250"/>
          <p14:tracePt t="10405" x="2930525" y="857250"/>
          <p14:tracePt t="10421" x="3032125" y="835025"/>
          <p14:tracePt t="10438" x="3117850" y="819150"/>
          <p14:tracePt t="10455" x="3213100" y="803275"/>
          <p14:tracePt t="10471" x="3346450" y="781050"/>
          <p14:tracePt t="10488" x="3432175" y="771525"/>
          <p14:tracePt t="10506" x="3492500" y="771525"/>
          <p14:tracePt t="10522" x="3578225" y="771525"/>
          <p14:tracePt t="10539" x="3629025" y="771525"/>
          <p14:tracePt t="10555" x="3673475" y="758825"/>
          <p14:tracePt t="10571" x="3746500" y="746125"/>
          <p14:tracePt t="10588" x="3806825" y="746125"/>
          <p14:tracePt t="10605" x="3867150" y="746125"/>
          <p14:tracePt t="10622" x="3946525" y="733425"/>
          <p14:tracePt t="10638" x="3997325" y="727075"/>
          <p14:tracePt t="10655" x="4035425" y="720725"/>
          <p14:tracePt t="10672" x="4105275" y="708025"/>
          <p14:tracePt t="10688" x="4181475" y="682625"/>
          <p14:tracePt t="10705" x="4267200" y="666750"/>
          <p14:tracePt t="10721" x="4387850" y="650875"/>
          <p14:tracePt t="10738" x="4448175" y="650875"/>
          <p14:tracePt t="10755" x="4492625" y="650875"/>
          <p14:tracePt t="10772" x="4556125" y="650875"/>
          <p14:tracePt t="10789" x="4584700" y="650875"/>
          <p14:tracePt t="10805" x="4613275" y="650875"/>
          <p14:tracePt t="10822" x="4676775" y="650875"/>
          <p14:tracePt t="10838" x="4711700" y="650875"/>
          <p14:tracePt t="10855" x="4749800" y="650875"/>
          <p14:tracePt t="10872" x="4813300" y="660400"/>
          <p14:tracePt t="10888" x="4848225" y="666750"/>
          <p14:tracePt t="10907" x="4899025" y="692150"/>
          <p14:tracePt t="10922" x="4908550" y="698500"/>
          <p14:tracePt t="10939" x="4924425" y="698500"/>
          <p14:tracePt t="10956" x="4930775" y="701675"/>
          <p14:tracePt t="10992" x="4933950" y="701675"/>
          <p14:tracePt t="11021" x="4940300" y="708025"/>
          <p14:tracePt t="11127" x="4940300" y="711200"/>
          <p14:tracePt t="11134" x="4940300" y="717550"/>
          <p14:tracePt t="11149" x="4940300" y="720725"/>
          <p14:tracePt t="11155" x="4940300" y="727075"/>
          <p14:tracePt t="11171" x="4940300" y="730250"/>
          <p14:tracePt t="11188" x="4940300" y="746125"/>
          <p14:tracePt t="11206" x="4940300" y="762000"/>
          <p14:tracePt t="11222" x="4933950" y="771525"/>
          <p14:tracePt t="11239" x="4921250" y="781050"/>
          <p14:tracePt t="11256" x="4857750" y="819150"/>
          <p14:tracePt t="11271" x="4683125" y="885825"/>
          <p14:tracePt t="11288" x="4422775" y="923925"/>
          <p14:tracePt t="11305" x="3854450" y="984250"/>
          <p14:tracePt t="11323" x="3368675" y="1038225"/>
          <p14:tracePt t="11341" x="2698750" y="1143000"/>
          <p14:tracePt t="11357" x="2308225" y="1231900"/>
          <p14:tracePt t="11373" x="1946275" y="1304925"/>
          <p14:tracePt t="11389" x="1676400" y="1400175"/>
          <p14:tracePt t="11407" x="1368425" y="1498600"/>
          <p14:tracePt t="11422" x="1225550" y="1552575"/>
          <p14:tracePt t="11438" x="1092200" y="1587500"/>
          <p14:tracePt t="11455" x="939800" y="1603375"/>
          <p14:tracePt t="11472" x="879475" y="1603375"/>
          <p14:tracePt t="11489" x="819150" y="1603375"/>
          <p14:tracePt t="11506" x="758825" y="1603375"/>
          <p14:tracePt t="11522" x="714375" y="1593850"/>
          <p14:tracePt t="11538" x="669925" y="1587500"/>
          <p14:tracePt t="11555" x="606425" y="1574800"/>
          <p14:tracePt t="11571" x="574675" y="1562100"/>
          <p14:tracePt t="11588" x="552450" y="1555750"/>
          <p14:tracePt t="11605" x="523875" y="1533525"/>
          <p14:tracePt t="11621" x="514350" y="1524000"/>
          <p14:tracePt t="11639" x="501650" y="1508125"/>
          <p14:tracePt t="11655" x="501650" y="1473200"/>
          <p14:tracePt t="11671" x="501650" y="1457325"/>
          <p14:tracePt t="11688" x="501650" y="1438275"/>
          <p14:tracePt t="11705" x="501650" y="1422400"/>
          <p14:tracePt t="11721" x="501650" y="1412875"/>
          <p14:tracePt t="11738" x="504825" y="1403350"/>
          <p14:tracePt t="11755" x="520700" y="1381125"/>
          <p14:tracePt t="11771" x="536575" y="1358900"/>
          <p14:tracePt t="11788" x="549275" y="1330325"/>
          <p14:tracePt t="11805" x="568325" y="1292225"/>
          <p14:tracePt t="11821" x="568325" y="1273175"/>
          <p14:tracePt t="11838" x="568325" y="1260475"/>
          <p14:tracePt t="11854" x="568325" y="1247775"/>
          <p14:tracePt t="11871" x="568325" y="1231900"/>
          <p14:tracePt t="11905" x="568325" y="1228725"/>
          <p14:tracePt t="12733" x="584200" y="1222375"/>
          <p14:tracePt t="12741" x="587375" y="1216025"/>
          <p14:tracePt t="12755" x="600075" y="1200150"/>
          <p14:tracePt t="12772" x="609600" y="1190625"/>
          <p14:tracePt t="12789" x="635000" y="1181100"/>
          <p14:tracePt t="12804" x="657225" y="1174750"/>
          <p14:tracePt t="12839" x="765175" y="1168400"/>
          <p14:tracePt t="12872" x="803275" y="1168400"/>
          <p14:tracePt t="12889" x="815975" y="1168400"/>
          <p14:tracePt t="12939" x="822325" y="1168400"/>
          <p14:tracePt t="12947" x="825500" y="1168400"/>
          <p14:tracePt t="12955" x="838200" y="1168400"/>
          <p14:tracePt t="12972" x="866775" y="1168400"/>
          <p14:tracePt t="12989" x="898525" y="1168400"/>
          <p14:tracePt t="13005" x="927100" y="1168400"/>
          <p14:tracePt t="13022" x="974725" y="1155700"/>
          <p14:tracePt t="13039" x="1066800" y="1133475"/>
          <p14:tracePt t="13054" x="1162050" y="1133475"/>
          <p14:tracePt t="13071" x="1244600" y="1127125"/>
          <p14:tracePt t="13089" x="1438275" y="1127125"/>
          <p14:tracePt t="13105" x="1609725" y="1127125"/>
          <p14:tracePt t="13122" x="1749425" y="1127125"/>
          <p14:tracePt t="13139" x="2022475" y="1143000"/>
          <p14:tracePt t="13155" x="2174875" y="1168400"/>
          <p14:tracePt t="13171" x="2317750" y="1203325"/>
          <p14:tracePt t="13188" x="2540000" y="1250950"/>
          <p14:tracePt t="13204" x="2647950" y="1273175"/>
          <p14:tracePt t="13221" x="2733675" y="1289050"/>
          <p14:tracePt t="13239" x="2889250" y="1314450"/>
          <p14:tracePt t="13255" x="2971800" y="1314450"/>
          <p14:tracePt t="13271" x="3032125" y="1314450"/>
          <p14:tracePt t="13274" x="3057525" y="1314450"/>
          <p14:tracePt t="13288" x="3117850" y="1314450"/>
          <p14:tracePt t="13304" x="3178175" y="1314450"/>
          <p14:tracePt t="13321" x="3222625" y="1304925"/>
          <p14:tracePt t="13338" x="3279775" y="1285875"/>
          <p14:tracePt t="13355" x="3302000" y="1273175"/>
          <p14:tracePt t="13372" x="3327400" y="1257300"/>
          <p14:tracePt t="13389" x="3349625" y="1244600"/>
          <p14:tracePt t="13404" x="3359150" y="1241425"/>
          <p14:tracePt t="13422" x="3368675" y="1235075"/>
          <p14:tracePt t="13438" x="3387725" y="1225550"/>
          <p14:tracePt t="13455" x="3397250" y="1219200"/>
          <p14:tracePt t="13471" x="3406775" y="1203325"/>
          <p14:tracePt t="13488" x="3429000" y="1190625"/>
          <p14:tracePt t="13504" x="3438525" y="1181100"/>
          <p14:tracePt t="13521" x="3454400" y="1168400"/>
          <p14:tracePt t="13538" x="3495675" y="1146175"/>
          <p14:tracePt t="13554" x="3527425" y="1133475"/>
          <p14:tracePt t="13571" x="3565525" y="1120775"/>
          <p14:tracePt t="13588" x="3606800" y="1101725"/>
          <p14:tracePt t="13604" x="3619500" y="1092200"/>
          <p14:tracePt t="13621" x="3629025" y="1092200"/>
          <p14:tracePt t="13638" x="3632200" y="1085850"/>
          <p14:tracePt t="13674" x="3638550" y="1085850"/>
          <p14:tracePt t="13739" x="3638550" y="1082675"/>
          <p14:tracePt t="13753" x="3635375" y="1082675"/>
          <p14:tracePt t="13760" x="3632200" y="1082675"/>
          <p14:tracePt t="13771" x="3619500" y="1076325"/>
          <p14:tracePt t="13788" x="3549650" y="1063625"/>
          <p14:tracePt t="13804" x="3489325" y="1063625"/>
          <p14:tracePt t="13821" x="3429000" y="1063625"/>
          <p14:tracePt t="13838" x="3349625" y="1079500"/>
          <p14:tracePt t="13855" x="3292475" y="1108075"/>
          <p14:tracePt t="13872" x="3225800" y="1139825"/>
          <p14:tracePt t="13888" x="3136900" y="1158875"/>
          <p14:tracePt t="13904" x="3048000" y="1181100"/>
          <p14:tracePt t="13921" x="2955925" y="1190625"/>
          <p14:tracePt t="13938" x="2857500" y="1196975"/>
          <p14:tracePt t="13955" x="2819400" y="1203325"/>
          <p14:tracePt t="13971" x="2797175" y="1216025"/>
          <p14:tracePt t="13988" x="2774950" y="1231900"/>
          <p14:tracePt t="14004" x="2759075" y="1247775"/>
          <p14:tracePt t="14021" x="2743200" y="1254125"/>
          <p14:tracePt t="14038" x="2724150" y="1254125"/>
          <p14:tracePt t="14055" x="2708275" y="1254125"/>
          <p14:tracePt t="14072" x="2698750" y="1254125"/>
          <p14:tracePt t="14088" x="2682875" y="1254125"/>
          <p14:tracePt t="14105" x="2679700" y="1254125"/>
          <p14:tracePt t="14160" x="2686050" y="1250950"/>
          <p14:tracePt t="14167" x="2695575" y="1244600"/>
          <p14:tracePt t="14174" x="2708275" y="1231900"/>
          <p14:tracePt t="14188" x="2781300" y="1203325"/>
          <p14:tracePt t="14205" x="2901950" y="1168400"/>
          <p14:tracePt t="14222" x="3013075" y="1127125"/>
          <p14:tracePt t="14238" x="3181350" y="1101725"/>
          <p14:tracePt t="14255" x="3254375" y="1085850"/>
          <p14:tracePt t="14271" x="3317875" y="1073150"/>
          <p14:tracePt t="14288" x="3381375" y="1073150"/>
          <p14:tracePt t="14305" x="3409950" y="1073150"/>
          <p14:tracePt t="14321" x="3444875" y="1073150"/>
          <p14:tracePt t="14338" x="3508375" y="1073150"/>
          <p14:tracePt t="14355" x="3552825" y="1073150"/>
          <p14:tracePt t="14372" x="3587750" y="1073150"/>
          <p14:tracePt t="14388" x="3660775" y="1073150"/>
          <p14:tracePt t="14404" x="3689350" y="1082675"/>
          <p14:tracePt t="14421" x="3705225" y="1082675"/>
          <p14:tracePt t="14437" x="3727450" y="1082675"/>
          <p14:tracePt t="14454" x="3736975" y="1082675"/>
          <p14:tracePt t="14471" x="3746500" y="1082675"/>
          <p14:tracePt t="14488" x="3759200" y="1082675"/>
          <p14:tracePt t="14505" x="3775075" y="1082675"/>
          <p14:tracePt t="14521" x="3784600" y="1082675"/>
          <p14:tracePt t="14538" x="3790950" y="1082675"/>
          <p14:tracePt t="15245" x="3844925" y="1082675"/>
          <p14:tracePt t="15252" x="3911600" y="1082675"/>
          <p14:tracePt t="15259" x="3981450" y="1082675"/>
          <p14:tracePt t="15273" x="4121150" y="1066800"/>
          <p14:tracePt t="15289" x="4238625" y="1050925"/>
          <p14:tracePt t="15305" x="4337050" y="1035050"/>
          <p14:tracePt t="15338" x="4600575" y="987425"/>
          <p14:tracePt t="15371" x="4826000" y="968375"/>
          <p14:tracePt t="15387" x="4876800" y="968375"/>
          <p14:tracePt t="15405" x="4921250" y="968375"/>
          <p14:tracePt t="15422" x="4946650" y="968375"/>
          <p14:tracePt t="15438" x="4959350" y="968375"/>
          <p14:tracePt t="15455" x="4972050" y="974725"/>
          <p14:tracePt t="15471" x="4987925" y="974725"/>
          <p14:tracePt t="15488" x="5003800" y="974725"/>
          <p14:tracePt t="15504" x="5019675" y="981075"/>
          <p14:tracePt t="15521" x="5032375" y="981075"/>
          <p14:tracePt t="15537" x="5038725" y="981075"/>
          <p14:tracePt t="15601" x="5041900" y="981075"/>
          <p14:tracePt t="15636" x="5048250" y="981075"/>
          <p14:tracePt t="15643" x="5051425" y="981075"/>
          <p14:tracePt t="15654" x="5057775" y="981075"/>
          <p14:tracePt t="15671" x="5073650" y="981075"/>
          <p14:tracePt t="16842" x="5073650" y="987425"/>
          <p14:tracePt t="16850" x="5073650" y="990600"/>
          <p14:tracePt t="16870" x="5073650" y="981075"/>
          <p14:tracePt t="17598" x="5003800" y="971550"/>
          <p14:tracePt t="17605" x="4889500" y="942975"/>
          <p14:tracePt t="17621" x="4556125" y="860425"/>
          <p14:tracePt t="17638" x="4092575" y="806450"/>
          <p14:tracePt t="17655" x="3267075" y="777875"/>
          <p14:tracePt t="17673" x="2762250" y="815975"/>
          <p14:tracePt t="17690" x="2174875" y="996950"/>
          <p14:tracePt t="17723" x="1644650" y="1320800"/>
          <p14:tracePt t="17756" x="1282700" y="1590675"/>
          <p14:tracePt t="17772" x="1203325" y="1647825"/>
          <p14:tracePt t="17788" x="1133475" y="1692275"/>
          <p14:tracePt t="17804" x="1031875" y="1724025"/>
          <p14:tracePt t="17821" x="984250" y="1736725"/>
          <p14:tracePt t="17838" x="955675" y="1739900"/>
          <p14:tracePt t="17855" x="927100" y="1739900"/>
          <p14:tracePt t="17871" x="917575" y="1746250"/>
          <p14:tracePt t="17888" x="908050" y="1746250"/>
          <p14:tracePt t="17904" x="889000" y="1746250"/>
          <p14:tracePt t="17920" x="879475" y="1746250"/>
          <p14:tracePt t="17937" x="866775" y="1746250"/>
          <p14:tracePt t="17955" x="857250" y="1746250"/>
          <p14:tracePt t="17971" x="854075" y="1746250"/>
          <p14:tracePt t="17988" x="854075" y="1739900"/>
          <p14:tracePt t="18005" x="863600" y="1692275"/>
          <p14:tracePt t="18021" x="889000" y="1654175"/>
          <p14:tracePt t="18038" x="923925" y="1606550"/>
          <p14:tracePt t="18054" x="952500" y="1562100"/>
          <p14:tracePt t="18070" x="977900" y="1536700"/>
          <p14:tracePt t="18087" x="996950" y="1514475"/>
          <p14:tracePt t="18104" x="1041400" y="1470025"/>
          <p14:tracePt t="18120" x="1073150" y="1438275"/>
          <p14:tracePt t="18138" x="1114425" y="1409700"/>
          <p14:tracePt t="18154" x="1171575" y="1371600"/>
          <p14:tracePt t="18170" x="1209675" y="1352550"/>
          <p14:tracePt t="18187" x="1254125" y="1339850"/>
          <p14:tracePt t="18204" x="1317625" y="1327150"/>
          <p14:tracePt t="18221" x="1362075" y="1327150"/>
          <p14:tracePt t="18238" x="1397000" y="1327150"/>
          <p14:tracePt t="18254" x="1460500" y="1343025"/>
          <p14:tracePt t="18271" x="1498600" y="1355725"/>
          <p14:tracePt t="18287" x="1524000" y="1368425"/>
          <p14:tracePt t="18304" x="1558925" y="1390650"/>
          <p14:tracePt t="18320" x="1574800" y="1400175"/>
          <p14:tracePt t="18338" x="1603375" y="1412875"/>
          <p14:tracePt t="18354" x="1638300" y="1419225"/>
          <p14:tracePt t="18370" x="1676400" y="1425575"/>
          <p14:tracePt t="18387" x="1698625" y="1438275"/>
          <p14:tracePt t="18404" x="1717675" y="1438275"/>
          <p14:tracePt t="20173" x="1739900" y="1435100"/>
          <p14:tracePt t="20181" x="1790700" y="1425575"/>
          <p14:tracePt t="20188" x="1816100" y="1425575"/>
          <p14:tracePt t="20204" x="1876425" y="1419225"/>
          <p14:tracePt t="20221" x="1930400" y="1406525"/>
          <p14:tracePt t="20238" x="2012950" y="1387475"/>
          <p14:tracePt t="20271" x="2184400" y="1349375"/>
          <p14:tracePt t="20304" x="2489200" y="1371600"/>
          <p14:tracePt t="20321" x="2565400" y="1393825"/>
          <p14:tracePt t="20338" x="2619375" y="1412875"/>
          <p14:tracePt t="20544" x="2673350" y="1409700"/>
          <p14:tracePt t="20551" x="2743200" y="1400175"/>
          <p14:tracePt t="20559" x="2813050" y="1390650"/>
          <p14:tracePt t="20573" x="2943225" y="1381125"/>
          <p14:tracePt t="20587" x="3089275" y="1381125"/>
          <p14:tracePt t="20604" x="3282950" y="1381125"/>
          <p14:tracePt t="20622" x="3603625" y="1416050"/>
          <p14:tracePt t="20654" x="4060825" y="1485900"/>
          <p14:tracePt t="20687" x="4445000" y="1539875"/>
          <p14:tracePt t="20705" x="4537075" y="1539875"/>
          <p14:tracePt t="20722" x="4689475" y="1536700"/>
          <p14:tracePt t="20737" x="4784725" y="1527175"/>
          <p14:tracePt t="20754" x="4867275" y="1520825"/>
          <p14:tracePt t="20772" x="4953000" y="1520825"/>
          <p14:tracePt t="20788" x="4997450" y="1520825"/>
          <p14:tracePt t="20804" x="5026025" y="1520825"/>
          <p14:tracePt t="20820" x="5054600" y="1520825"/>
          <p14:tracePt t="20837" x="5076825" y="1520825"/>
          <p14:tracePt t="20853" x="5092700" y="1520825"/>
          <p14:tracePt t="20872" x="5118100" y="1508125"/>
          <p14:tracePt t="20888" x="5127625" y="1508125"/>
          <p14:tracePt t="20904" x="5143500" y="1504950"/>
          <p14:tracePt t="20921" x="5153025" y="1504950"/>
          <p14:tracePt t="20971" x="5149850" y="1504950"/>
          <p14:tracePt t="20979" x="5146675" y="1504950"/>
          <p14:tracePt t="20987" x="5137150" y="1504950"/>
          <p14:tracePt t="21004" x="5124450" y="1504950"/>
          <p14:tracePt t="21022" x="5111750" y="1495425"/>
          <p14:tracePt t="21038" x="5095875" y="1489075"/>
          <p14:tracePt t="21054" x="5064125" y="1476375"/>
          <p14:tracePt t="21071" x="4953000" y="1444625"/>
          <p14:tracePt t="21088" x="4797425" y="1400175"/>
          <p14:tracePt t="21104" x="4645025" y="1355725"/>
          <p14:tracePt t="21121" x="4476750" y="1320800"/>
          <p14:tracePt t="21137" x="4406900" y="1320800"/>
          <p14:tracePt t="21154" x="4362450" y="1320800"/>
          <p14:tracePt t="21171" x="4283075" y="1320800"/>
          <p14:tracePt t="21187" x="4232275" y="1320800"/>
          <p14:tracePt t="21205" x="4162425" y="1314450"/>
          <p14:tracePt t="21221" x="4003675" y="1282700"/>
          <p14:tracePt t="21237" x="3921125" y="1273175"/>
          <p14:tracePt t="21254" x="3860800" y="1273175"/>
          <p14:tracePt t="21271" x="3806825" y="1273175"/>
          <p14:tracePt t="21287" x="3784600" y="1273175"/>
          <p14:tracePt t="21304" x="3775075" y="1276350"/>
          <p14:tracePt t="21321" x="3746500" y="1292225"/>
          <p14:tracePt t="21337" x="3711575" y="1292225"/>
          <p14:tracePt t="21354" x="3657600" y="1292225"/>
          <p14:tracePt t="21371" x="3571875" y="1292225"/>
          <p14:tracePt t="21387" x="3536950" y="1292225"/>
          <p14:tracePt t="21404" x="3514725" y="1292225"/>
          <p14:tracePt t="21420" x="3498850" y="1292225"/>
          <p14:tracePt t="21437" x="3482975" y="1292225"/>
          <p14:tracePt t="21454" x="3473450" y="1292225"/>
          <p14:tracePt t="21471" x="3460750" y="1292225"/>
          <p14:tracePt t="21487" x="3448050" y="1292225"/>
          <p14:tracePt t="21504" x="3435350" y="1292225"/>
          <p14:tracePt t="21520" x="3425825" y="1292225"/>
          <p14:tracePt t="21553" x="3454400" y="1282700"/>
          <p14:tracePt t="21570" x="3600450" y="1260475"/>
          <p14:tracePt t="21587" x="3692525" y="1250950"/>
          <p14:tracePt t="21604" x="3752850" y="1250950"/>
          <p14:tracePt t="21621" x="3841750" y="1244600"/>
          <p14:tracePt t="21637" x="3921125" y="1244600"/>
          <p14:tracePt t="21654" x="4029075" y="1238250"/>
          <p14:tracePt t="21670" x="4156075" y="1238250"/>
          <p14:tracePt t="21687" x="4238625" y="1228725"/>
          <p14:tracePt t="21704" x="4302125" y="1228725"/>
          <p14:tracePt t="21720" x="4378325" y="1228725"/>
          <p14:tracePt t="21738" x="4422775" y="1228725"/>
          <p14:tracePt t="21754" x="4445000" y="1228725"/>
          <p14:tracePt t="21771" x="4492625" y="1228725"/>
          <p14:tracePt t="21787" x="4537075" y="1228725"/>
          <p14:tracePt t="21803" x="4565650" y="1228725"/>
          <p14:tracePt t="21820" x="4619625" y="1228725"/>
          <p14:tracePt t="21837" x="4648200" y="1228725"/>
          <p14:tracePt t="21854" x="4660900" y="1228725"/>
          <p14:tracePt t="21870" x="4673600" y="1228725"/>
          <p14:tracePt t="21904" x="4679950" y="1228725"/>
          <p14:tracePt t="21920" x="4699000" y="1228725"/>
          <p14:tracePt t="21937" x="4708525" y="1228725"/>
          <p14:tracePt t="21954" x="4718050" y="1228725"/>
          <p14:tracePt t="21971" x="4724400" y="1228725"/>
          <p14:tracePt t="22021" x="4721225" y="1228725"/>
          <p14:tracePt t="22029" x="4718050" y="1228725"/>
          <p14:tracePt t="22037" x="4711700" y="1231900"/>
          <p14:tracePt t="22054" x="4702175" y="1235075"/>
          <p14:tracePt t="22070" x="4660900" y="1254125"/>
          <p14:tracePt t="22087" x="4638675" y="1266825"/>
          <p14:tracePt t="22103" x="4606925" y="1282700"/>
          <p14:tracePt t="22120" x="4572000" y="1301750"/>
          <p14:tracePt t="22137" x="4543425" y="1314450"/>
          <p14:tracePt t="22154" x="4518025" y="1323975"/>
          <p14:tracePt t="22171" x="4476750" y="1349375"/>
          <p14:tracePt t="22188" x="4432300" y="1355725"/>
          <p14:tracePt t="22204" x="4371975" y="1355725"/>
          <p14:tracePt t="22220" x="4276725" y="1355725"/>
          <p14:tracePt t="22237" x="4225925" y="1355725"/>
          <p14:tracePt t="22254" x="4197350" y="1355725"/>
          <p14:tracePt t="22270" x="4162425" y="1355725"/>
          <p14:tracePt t="22288" x="4152900" y="1355725"/>
          <p14:tracePt t="22305" x="4143375" y="1355725"/>
          <p14:tracePt t="22320" x="4121150" y="1355725"/>
          <p14:tracePt t="22337" x="4108450" y="1355725"/>
          <p14:tracePt t="22354" x="4092575" y="1355725"/>
          <p14:tracePt t="22370" x="4070350" y="1355725"/>
          <p14:tracePt t="22387" x="4060825" y="1355725"/>
          <p14:tracePt t="22404" x="4057650" y="1355725"/>
          <p14:tracePt t="22421" x="4057650" y="1346200"/>
          <p14:tracePt t="22484" x="4064000" y="1333500"/>
          <p14:tracePt t="22491" x="4067175" y="1330325"/>
          <p14:tracePt t="22503" x="4086225" y="1323975"/>
          <p14:tracePt t="22520" x="4133850" y="1311275"/>
          <p14:tracePt t="22537" x="4194175" y="1311275"/>
          <p14:tracePt t="22554" x="4238625" y="1311275"/>
          <p14:tracePt t="22571" x="4298950" y="1311275"/>
          <p14:tracePt t="22587" x="4321175" y="1311275"/>
          <p14:tracePt t="22604" x="4356100" y="1314450"/>
          <p14:tracePt t="22620" x="4378325" y="1314450"/>
          <p14:tracePt t="22637" x="4406900" y="1314450"/>
          <p14:tracePt t="22653" x="4435475" y="1314450"/>
          <p14:tracePt t="22671" x="4476750" y="1314450"/>
          <p14:tracePt t="22688" x="4492625" y="1314450"/>
          <p14:tracePt t="22703" x="4508500" y="1314450"/>
          <p14:tracePt t="22721" x="4518025" y="1314450"/>
          <p14:tracePt t="22753" x="4527550" y="1314450"/>
          <p14:tracePt t="22770" x="4562475" y="1314450"/>
          <p14:tracePt t="22788" x="4591050" y="1314450"/>
          <p14:tracePt t="22805" x="4638675" y="1314450"/>
          <p14:tracePt t="22821" x="4660900" y="1314450"/>
          <p14:tracePt t="22838" x="4683125" y="1314450"/>
          <p14:tracePt t="22854" x="4699000" y="1314450"/>
          <p14:tracePt t="22870" x="4708525" y="1314450"/>
          <p14:tracePt t="22887" x="4727575" y="1314450"/>
          <p14:tracePt t="22904" x="4768850" y="1314450"/>
          <p14:tracePt t="22920" x="4806950" y="1314450"/>
          <p14:tracePt t="22937" x="4835525" y="1314450"/>
          <p14:tracePt t="22953" x="4864100" y="1314450"/>
          <p14:tracePt t="22970" x="4879975" y="1314450"/>
          <p14:tracePt t="22987" x="4889500" y="1314450"/>
          <p14:tracePt t="23004" x="4899025" y="1314450"/>
          <p14:tracePt t="23037" x="4905375" y="1314450"/>
          <p14:tracePt t="23053" x="4914900" y="1314450"/>
          <p14:tracePt t="23070" x="4918075" y="1314450"/>
          <p14:tracePt t="23184" x="4911725" y="1314450"/>
          <p14:tracePt t="23192" x="4908550" y="1314450"/>
          <p14:tracePt t="23205" x="4892675" y="1314450"/>
          <p14:tracePt t="23221" x="4883150" y="1314450"/>
          <p14:tracePt t="23238" x="4867275" y="1323975"/>
          <p14:tracePt t="23254" x="4781550" y="1352550"/>
          <p14:tracePt t="23270" x="4718050" y="1358900"/>
          <p14:tracePt t="23287" x="4673600" y="1371600"/>
          <p14:tracePt t="23304" x="4648200" y="1377950"/>
          <p14:tracePt t="23320" x="4632325" y="1377950"/>
          <p14:tracePt t="23337" x="4622800" y="1377950"/>
          <p14:tracePt t="23354" x="4606925" y="1377950"/>
          <p14:tracePt t="23370" x="4597400" y="1377950"/>
          <p14:tracePt t="23388" x="4581525" y="1377950"/>
          <p14:tracePt t="23404" x="4549775" y="1377950"/>
          <p14:tracePt t="23420" x="4527550" y="1377950"/>
          <p14:tracePt t="23437" x="4518025" y="1377950"/>
          <p14:tracePt t="23453" x="4502150" y="1377950"/>
          <p14:tracePt t="23470" x="4492625" y="1377950"/>
          <p14:tracePt t="23487" x="4476750" y="1377950"/>
          <p14:tracePt t="23504" x="4464050" y="1377950"/>
          <p14:tracePt t="23520" x="4454525" y="1377950"/>
          <p14:tracePt t="23537" x="4445000" y="1377950"/>
          <p14:tracePt t="23554" x="4438650" y="1377950"/>
          <p14:tracePt t="24838" x="4451350" y="1377950"/>
          <p14:tracePt t="24845" x="4470400" y="1377950"/>
          <p14:tracePt t="24853" x="4479925" y="1377950"/>
          <p14:tracePt t="24870" x="4524375" y="1374775"/>
          <p14:tracePt t="24888" x="4587875" y="1374775"/>
          <p14:tracePt t="24904" x="4632325" y="1374775"/>
          <p14:tracePt t="24938" x="4724400" y="1374775"/>
          <p14:tracePt t="24971" x="4784725" y="1387475"/>
          <p14:tracePt t="24974" x="4803775" y="1393825"/>
          <p14:tracePt t="24987" x="4832350" y="1406525"/>
          <p14:tracePt t="25003" x="4879975" y="1419225"/>
          <p14:tracePt t="25020" x="4908550" y="1438275"/>
          <p14:tracePt t="25037" x="4972050" y="1457325"/>
          <p14:tracePt t="25053" x="5035550" y="1463675"/>
          <p14:tracePt t="25071" x="5095875" y="1470025"/>
          <p14:tracePt t="25088" x="5181600" y="1470025"/>
          <p14:tracePt t="25103" x="5241925" y="1470025"/>
          <p14:tracePt t="25120" x="5311775" y="1479550"/>
          <p14:tracePt t="25137" x="5407025" y="1485900"/>
          <p14:tracePt t="25153" x="5441950" y="1485900"/>
          <p14:tracePt t="25170" x="5486400" y="1485900"/>
          <p14:tracePt t="25187" x="5521325" y="1485900"/>
          <p14:tracePt t="25203" x="5537200" y="1485900"/>
          <p14:tracePt t="25220" x="5546725" y="1485900"/>
          <p14:tracePt t="25237" x="5549900" y="1485900"/>
          <p14:tracePt t="25253" x="5556250" y="1485900"/>
          <p14:tracePt t="25673" x="5600700" y="1485900"/>
          <p14:tracePt t="25680" x="5680075" y="1485900"/>
          <p14:tracePt t="25687" x="5762625" y="1479550"/>
          <p14:tracePt t="25703" x="5946775" y="1460500"/>
          <p14:tracePt t="25721" x="6111875" y="1425575"/>
          <p14:tracePt t="25737" x="6315075" y="1362075"/>
          <p14:tracePt t="25754" x="6423025" y="1330325"/>
          <p14:tracePt t="25787" x="6604000" y="1308100"/>
          <p14:tracePt t="25820" x="6731000" y="1308100"/>
          <p14:tracePt t="25837" x="6813550" y="1311275"/>
          <p14:tracePt t="25854" x="6858000" y="1311275"/>
          <p14:tracePt t="25871" x="6877050" y="1311275"/>
          <p14:tracePt t="25887" x="6911975" y="1311275"/>
          <p14:tracePt t="25904" x="6927850" y="1311275"/>
          <p14:tracePt t="25920" x="6940550" y="1311275"/>
          <p14:tracePt t="25936" x="6969125" y="1308100"/>
          <p14:tracePt t="25954" x="6978650" y="1301750"/>
          <p14:tracePt t="25958" x="6981825" y="1301750"/>
          <p14:tracePt t="25970" x="6988175" y="1298575"/>
          <p14:tracePt t="25987" x="7000875" y="1298575"/>
          <p14:tracePt t="26004" x="7016750" y="1289050"/>
          <p14:tracePt t="26020" x="7026275" y="1276350"/>
          <p14:tracePt t="26037" x="7042150" y="1257300"/>
          <p14:tracePt t="26053" x="7064375" y="1241425"/>
          <p14:tracePt t="26070" x="7089775" y="1216025"/>
          <p14:tracePt t="26086" x="7112000" y="1187450"/>
          <p14:tracePt t="26103" x="7127875" y="1177925"/>
          <p14:tracePt t="26120" x="7137400" y="1168400"/>
          <p14:tracePt t="26136" x="7153275" y="1146175"/>
          <p14:tracePt t="26154" x="7153275" y="1136650"/>
          <p14:tracePt t="26170" x="7153275" y="1133475"/>
          <p14:tracePt t="26186" x="7156450" y="1117600"/>
          <p14:tracePt t="26203" x="7172325" y="1101725"/>
          <p14:tracePt t="26221" x="7181850" y="1092200"/>
          <p14:tracePt t="26237" x="7197725" y="1089025"/>
          <p14:tracePt t="26254" x="7200900" y="1089025"/>
          <p14:tracePt t="26315" x="7200900" y="1082675"/>
          <p14:tracePt t="27670" x="7226300" y="1085850"/>
          <p14:tracePt t="27677" x="7251700" y="1092200"/>
          <p14:tracePt t="27686" x="7286625" y="1092200"/>
          <p14:tracePt t="27703" x="7340600" y="1092200"/>
          <p14:tracePt t="27720" x="7416800" y="1092200"/>
          <p14:tracePt t="27736" x="7502525" y="1079500"/>
          <p14:tracePt t="27753" x="7610475" y="1063625"/>
          <p14:tracePt t="27787" x="7908925" y="1063625"/>
          <p14:tracePt t="27820" x="8077200" y="1063625"/>
          <p14:tracePt t="27836" x="8137525" y="1063625"/>
          <p14:tracePt t="27853" x="8226425" y="1063625"/>
          <p14:tracePt t="27870" x="8369300" y="1057275"/>
          <p14:tracePt t="27886" x="8451850" y="1047750"/>
          <p14:tracePt t="27903" x="8515350" y="1035050"/>
          <p14:tracePt t="27921" x="8594725" y="1028700"/>
          <p14:tracePt t="27937" x="8632825" y="1028700"/>
          <p14:tracePt t="27953" x="8655050" y="1028700"/>
          <p14:tracePt t="27970" x="8674100" y="1028700"/>
          <p14:tracePt t="27986" x="8696325" y="1028700"/>
          <p14:tracePt t="28003" x="8724900" y="1028700"/>
          <p14:tracePt t="28005" x="8734425" y="1028700"/>
          <p14:tracePt t="28020" x="8766175" y="1038225"/>
          <p14:tracePt t="28036" x="8794750" y="1041400"/>
          <p14:tracePt t="28053" x="8816975" y="1047750"/>
          <p14:tracePt t="28070" x="8851900" y="1054100"/>
          <p14:tracePt t="28087" x="8861425" y="1054100"/>
          <p14:tracePt t="28103" x="8874125" y="1054100"/>
          <p14:tracePt t="28119" x="8886825" y="1054100"/>
          <p14:tracePt t="28136" x="8902700" y="1054100"/>
          <p14:tracePt t="28153" x="8912225" y="1054100"/>
          <p14:tracePt t="28170" x="8928100" y="1054100"/>
          <p14:tracePt t="28186" x="8937625" y="1054100"/>
          <p14:tracePt t="28762" x="8934450" y="1066800"/>
          <p14:tracePt t="28770" x="8928100" y="1069975"/>
          <p14:tracePt t="28787" x="8918575" y="1092200"/>
          <p14:tracePt t="28804" x="8880475" y="1152525"/>
          <p14:tracePt t="28820" x="8851900" y="1206500"/>
          <p14:tracePt t="28836" x="8797925" y="1279525"/>
          <p14:tracePt t="28854" x="8728075" y="1368425"/>
          <p14:tracePt t="28886" x="8629650" y="1508125"/>
          <p14:tracePt t="28920" x="8483600" y="1701800"/>
          <p14:tracePt t="28936" x="8397875" y="1778000"/>
          <p14:tracePt t="28953" x="8255000" y="1879600"/>
          <p14:tracePt t="28970" x="8185150" y="1917700"/>
          <p14:tracePt t="28987" x="8147050" y="1943100"/>
          <p14:tracePt t="29004" x="8102600" y="1981200"/>
          <p14:tracePt t="29020" x="8080375" y="1990725"/>
          <p14:tracePt t="29418" x="8067675" y="1997075"/>
          <p14:tracePt t="29429" x="8058150" y="2003425"/>
          <p14:tracePt t="29441" x="8032750" y="2022475"/>
          <p14:tracePt t="29454" x="7994650" y="2054225"/>
          <p14:tracePt t="29470" x="7943850" y="2095500"/>
          <p14:tracePt t="29487" x="7902575" y="2139950"/>
          <p14:tracePt t="29503" x="7835900" y="2178050"/>
          <p14:tracePt t="29536" x="7781925" y="2209800"/>
          <p14:tracePt t="29570" x="7673975" y="2216150"/>
          <p14:tracePt t="29586" x="7623175" y="2216150"/>
          <p14:tracePt t="29603" x="7512050" y="2235200"/>
          <p14:tracePt t="29620" x="7445375" y="2257425"/>
          <p14:tracePt t="29637" x="7400925" y="2270125"/>
          <p14:tracePt t="29652" x="7356475" y="2289175"/>
          <p14:tracePt t="29670" x="7327900" y="2301875"/>
          <p14:tracePt t="29686" x="7305675" y="2301875"/>
          <p14:tracePt t="29703" x="7264400" y="2301875"/>
          <p14:tracePt t="29720" x="7242175" y="2301875"/>
          <p14:tracePt t="29737" x="7213600" y="2301875"/>
          <p14:tracePt t="29753" x="7197725" y="2301875"/>
          <p14:tracePt t="29770" x="7194550" y="2301875"/>
          <p14:tracePt t="29817" x="7200900" y="2301875"/>
          <p14:tracePt t="29824" x="7207250" y="2305050"/>
          <p14:tracePt t="29837" x="7210425" y="2305050"/>
          <p14:tracePt t="29853" x="7245350" y="2330450"/>
          <p14:tracePt t="29870" x="7270750" y="2339975"/>
          <p14:tracePt t="29887" x="7308850" y="2352675"/>
          <p14:tracePt t="29903" x="7375525" y="2400300"/>
          <p14:tracePt t="29919" x="7413625" y="2425700"/>
          <p14:tracePt t="29937" x="7454900" y="2457450"/>
          <p14:tracePt t="29953" x="7477125" y="2473325"/>
          <p14:tracePt t="29971" x="7486650" y="2489200"/>
          <p14:tracePt t="29989" x="7505700" y="2517775"/>
          <p14:tracePt t="30004" x="7515225" y="2527300"/>
          <p14:tracePt t="30021" x="7534275" y="2555875"/>
          <p14:tracePt t="30036" x="7566025" y="2581275"/>
          <p14:tracePt t="30039" x="7578725" y="2587625"/>
          <p14:tracePt t="30053" x="7594600" y="2603500"/>
          <p14:tracePt t="30069" x="7610475" y="2619375"/>
          <p14:tracePt t="30086" x="7620000" y="2632075"/>
          <p14:tracePt t="30103" x="7620000" y="2644775"/>
          <p14:tracePt t="30119" x="7620000" y="2654300"/>
          <p14:tracePt t="30136" x="7620000" y="2670175"/>
          <p14:tracePt t="30153" x="7629525" y="2686050"/>
          <p14:tracePt t="30170" x="7639050" y="2695575"/>
          <p14:tracePt t="30186" x="7639050" y="2705100"/>
          <p14:tracePt t="30202" x="7639050" y="2724150"/>
          <p14:tracePt t="30260" x="7645400" y="2724150"/>
          <p14:tracePt t="30267" x="7651750" y="2724150"/>
          <p14:tracePt t="30282" x="7661275" y="2724150"/>
          <p14:tracePt t="30289" x="7664450" y="2724150"/>
          <p14:tracePt t="30303" x="7670800" y="2724150"/>
          <p14:tracePt t="30320" x="7673975" y="2724150"/>
          <p14:tracePt t="61456" x="7480300" y="2689225"/>
          <p14:tracePt t="61464" x="7096125" y="2622550"/>
          <p14:tracePt t="61472" x="6734175" y="2562225"/>
          <p14:tracePt t="61490" x="5721350" y="2514600"/>
          <p14:tracePt t="61505" x="5130800" y="2540000"/>
          <p14:tracePt t="61522" x="4591050" y="2625725"/>
          <p14:tracePt t="61541" x="3924300" y="2784475"/>
          <p14:tracePt t="61567" x="3524250" y="2946400"/>
          <p14:tracePt t="61601" x="3241675" y="3117850"/>
          <p14:tracePt t="61617" x="3209925" y="3152775"/>
          <p14:tracePt t="61635" x="3181350" y="3187700"/>
          <p14:tracePt t="61649" x="3171825" y="3197225"/>
          <p14:tracePt t="61666" x="3171825" y="3206750"/>
          <p14:tracePt t="61684" x="3171825" y="3222625"/>
          <p14:tracePt t="61700" x="3171825" y="3232150"/>
          <p14:tracePt t="62027" x="3089275" y="3203575"/>
          <p14:tracePt t="62040" x="2889250" y="3117850"/>
          <p14:tracePt t="62050" x="2781300" y="3079750"/>
          <p14:tracePt t="62066" x="2584450" y="3013075"/>
          <p14:tracePt t="62083" x="2378075" y="2940050"/>
          <p14:tracePt t="62117" x="2159000" y="2857500"/>
          <p14:tracePt t="62151" x="1971675" y="2771775"/>
          <p14:tracePt t="62169" x="1870075" y="2733675"/>
          <p14:tracePt t="62184" x="1812925" y="2714625"/>
          <p14:tracePt t="62200" x="1749425" y="2692400"/>
          <p14:tracePt t="62217" x="1701800" y="2673350"/>
          <p14:tracePt t="62233" x="1644650" y="2625725"/>
          <p14:tracePt t="62249" x="1619250" y="2600325"/>
          <p14:tracePt t="62266" x="1577975" y="2552700"/>
          <p14:tracePt t="62283" x="1539875" y="2501900"/>
          <p14:tracePt t="62300" x="1508125" y="2476500"/>
          <p14:tracePt t="62317" x="1485900" y="2466975"/>
          <p14:tracePt t="62334" x="1441450" y="2441575"/>
          <p14:tracePt t="62350" x="1425575" y="2432050"/>
          <p14:tracePt t="62366" x="1409700" y="2422525"/>
          <p14:tracePt t="62383" x="1387475" y="2400300"/>
          <p14:tracePt t="62400" x="1371600" y="2387600"/>
          <p14:tracePt t="62417" x="1343025" y="2378075"/>
          <p14:tracePt t="62433" x="1317625" y="2362200"/>
          <p14:tracePt t="62450" x="1301750" y="2349500"/>
          <p14:tracePt t="62466" x="1276350" y="2339975"/>
          <p14:tracePt t="62483" x="1235075" y="2327275"/>
          <p14:tracePt t="62500" x="1212850" y="2320925"/>
          <p14:tracePt t="62516" x="1190625" y="2314575"/>
          <p14:tracePt t="62532" x="1149350" y="2308225"/>
          <p14:tracePt t="62550" x="1120775" y="2295525"/>
          <p14:tracePt t="62567" x="1095375" y="2279650"/>
          <p14:tracePt t="62584" x="1038225" y="2260600"/>
          <p14:tracePt t="62600" x="1016000" y="2247900"/>
          <p14:tracePt t="62617" x="984250" y="2235200"/>
          <p14:tracePt t="62633" x="946150" y="2193925"/>
          <p14:tracePt t="62649" x="930275" y="2174875"/>
          <p14:tracePt t="62666" x="920750" y="2159000"/>
          <p14:tracePt t="62683" x="904875" y="2146300"/>
          <p14:tracePt t="62700" x="904875" y="2139950"/>
          <p14:tracePt t="62717" x="904875" y="2136775"/>
          <p14:tracePt t="62734" x="904875" y="2127250"/>
          <p14:tracePt t="62750" x="904875" y="2111375"/>
          <p14:tracePt t="62767" x="904875" y="2095500"/>
          <p14:tracePt t="62783" x="904875" y="2085975"/>
          <p14:tracePt t="62890" x="904875" y="2082800"/>
          <p14:tracePt t="63197" x="942975" y="2066925"/>
          <p14:tracePt t="63204" x="1000125" y="2060575"/>
          <p14:tracePt t="63217" x="1130300" y="2041525"/>
          <p14:tracePt t="63233" x="1260475" y="2016125"/>
          <p14:tracePt t="63249" x="1365250" y="2016125"/>
          <p14:tracePt t="63267" x="1536700" y="2016125"/>
          <p14:tracePt t="63284" x="1676400" y="2032000"/>
          <p14:tracePt t="63317" x="1958975" y="2063750"/>
          <p14:tracePt t="63349" x="2089150" y="2079625"/>
          <p14:tracePt t="63367" x="2136775" y="2079625"/>
          <p14:tracePt t="63382" x="2146300" y="2079625"/>
          <p14:tracePt t="63400" x="2155825" y="2079625"/>
          <p14:tracePt t="63417" x="2187575" y="2079625"/>
          <p14:tracePt t="63433" x="2209800" y="2079625"/>
          <p14:tracePt t="63449" x="2238375" y="2079625"/>
          <p14:tracePt t="63467" x="2279650" y="2079625"/>
          <p14:tracePt t="63482" x="2324100" y="2076450"/>
          <p14:tracePt t="63499" x="2359025" y="2070100"/>
          <p14:tracePt t="63517" x="2400300" y="2063750"/>
          <p14:tracePt t="63533" x="2438400" y="2057400"/>
          <p14:tracePt t="63550" x="2492375" y="2051050"/>
          <p14:tracePt t="63553" x="2511425" y="2051050"/>
          <p14:tracePt t="63567" x="2568575" y="2051050"/>
          <p14:tracePt t="63583" x="2647950" y="2044700"/>
          <p14:tracePt t="63599" x="2743200" y="2044700"/>
          <p14:tracePt t="63617" x="2860675" y="2044700"/>
          <p14:tracePt t="63633" x="2921000" y="2044700"/>
          <p14:tracePt t="63649" x="2959100" y="2025650"/>
          <p14:tracePt t="63667" x="3028950" y="2012950"/>
          <p14:tracePt t="63683" x="3073400" y="2006600"/>
          <p14:tracePt t="63700" x="3136900" y="1997075"/>
          <p14:tracePt t="63716" x="3228975" y="1997075"/>
          <p14:tracePt t="63733" x="3289300" y="1997075"/>
          <p14:tracePt t="64346" x="3314700" y="1997075"/>
          <p14:tracePt t="64353" x="3340100" y="1997075"/>
          <p14:tracePt t="64367" x="3400425" y="1997075"/>
          <p14:tracePt t="64383" x="3460750" y="1997075"/>
          <p14:tracePt t="64400" x="3530600" y="1997075"/>
          <p14:tracePt t="64416" x="3641725" y="1990725"/>
          <p14:tracePt t="64449" x="3803650" y="1943100"/>
          <p14:tracePt t="64483" x="4086225" y="1851025"/>
          <p14:tracePt t="64502" x="4222750" y="1809750"/>
          <p14:tracePt t="64516" x="4305300" y="1793875"/>
          <p14:tracePt t="64533" x="4403725" y="1778000"/>
          <p14:tracePt t="64549" x="4489450" y="1755775"/>
          <p14:tracePt t="64566" x="4597400" y="1746250"/>
          <p14:tracePt t="64583" x="4657725" y="1739900"/>
          <p14:tracePt t="64600" x="4711700" y="1727200"/>
          <p14:tracePt t="64616" x="4822825" y="1704975"/>
          <p14:tracePt t="64633" x="4905375" y="1695450"/>
          <p14:tracePt t="64650" x="4968875" y="1682750"/>
          <p14:tracePt t="64666" x="5067300" y="1676400"/>
          <p14:tracePt t="64683" x="5130800" y="1666875"/>
          <p14:tracePt t="64700" x="5184775" y="1660525"/>
          <p14:tracePt t="64716" x="5232400" y="1660525"/>
          <p14:tracePt t="64733" x="5248275" y="1660525"/>
          <p14:tracePt t="64750" x="5257800" y="1660525"/>
          <p14:tracePt t="64766" x="5276850" y="1660525"/>
          <p14:tracePt t="64783" x="5286375" y="1666875"/>
          <p14:tracePt t="64801" x="5292725" y="1682750"/>
          <p14:tracePt t="64816" x="5292725" y="1698625"/>
          <p14:tracePt t="64833" x="5292725" y="1714500"/>
          <p14:tracePt t="64850" x="5283200" y="1733550"/>
          <p14:tracePt t="64866" x="5184775" y="1793875"/>
          <p14:tracePt t="64884" x="5019675" y="1866900"/>
          <p14:tracePt t="64901" x="4632325" y="1981200"/>
          <p14:tracePt t="64917" x="4311650" y="2073275"/>
          <p14:tracePt t="64934" x="4079875" y="2162175"/>
          <p14:tracePt t="64952" x="3695700" y="2276475"/>
          <p14:tracePt t="64967" x="3521075" y="2320925"/>
          <p14:tracePt t="64983" x="3355975" y="2359025"/>
          <p14:tracePt t="64999" x="3225800" y="2384425"/>
          <p14:tracePt t="65016" x="3070225" y="2416175"/>
          <p14:tracePt t="65032" x="2962275" y="2435225"/>
          <p14:tracePt t="65050" x="2819400" y="2457450"/>
          <p14:tracePt t="65066" x="2743200" y="2479675"/>
          <p14:tracePt t="65083" x="2689225" y="2486025"/>
          <p14:tracePt t="65100" x="2609850" y="2486025"/>
          <p14:tracePt t="65116" x="2549525" y="2486025"/>
          <p14:tracePt t="65133" x="2492375" y="2486025"/>
          <p14:tracePt t="65150" x="2406650" y="2486025"/>
          <p14:tracePt t="65166" x="2352675" y="2486025"/>
          <p14:tracePt t="65183" x="2308225" y="2486025"/>
          <p14:tracePt t="65200" x="2238375" y="2486025"/>
          <p14:tracePt t="65216" x="2187575" y="2486025"/>
          <p14:tracePt t="65233" x="2152650" y="2486025"/>
          <p14:tracePt t="65250" x="2089150" y="2486025"/>
          <p14:tracePt t="65266" x="2044700" y="2486025"/>
          <p14:tracePt t="65283" x="2000250" y="2482850"/>
          <p14:tracePt t="65301" x="1914525" y="2482850"/>
          <p14:tracePt t="65317" x="1863725" y="2482850"/>
          <p14:tracePt t="65333" x="1812925" y="2482850"/>
          <p14:tracePt t="65350" x="1749425" y="2482850"/>
          <p14:tracePt t="65366" x="1720850" y="2482850"/>
          <p14:tracePt t="65383" x="1689100" y="2470150"/>
          <p14:tracePt t="65399" x="1641475" y="2463800"/>
          <p14:tracePt t="65416" x="1597025" y="2457450"/>
          <p14:tracePt t="65432" x="1552575" y="2451100"/>
          <p14:tracePt t="65450" x="1489075" y="2444750"/>
          <p14:tracePt t="65466" x="1466850" y="2441575"/>
          <p14:tracePt t="65483" x="1438275" y="2435225"/>
          <p14:tracePt t="65500" x="1403350" y="2435225"/>
          <p14:tracePt t="65516" x="1374775" y="2435225"/>
          <p14:tracePt t="65532" x="1352550" y="2428875"/>
          <p14:tracePt t="65550" x="1311275" y="2428875"/>
          <p14:tracePt t="65565" x="1295400" y="2428875"/>
          <p14:tracePt t="65583" x="1279525" y="2422525"/>
          <p14:tracePt t="65601" x="1260475" y="2422525"/>
          <p14:tracePt t="65617" x="1250950" y="2422525"/>
          <p14:tracePt t="65633" x="1241425" y="2422525"/>
          <p14:tracePt t="65650" x="1222375" y="2422525"/>
          <p14:tracePt t="65666" x="1212850" y="2422525"/>
          <p14:tracePt t="65682" x="1200150" y="2422525"/>
          <p14:tracePt t="65699" x="1187450" y="2422525"/>
          <p14:tracePt t="65716" x="1171575" y="2422525"/>
          <p14:tracePt t="65733" x="1162050" y="2422525"/>
          <p14:tracePt t="65750" x="1146175" y="2422525"/>
          <p14:tracePt t="65766" x="1143000" y="2422525"/>
          <p14:tracePt t="65800" x="1136650" y="2422525"/>
          <p14:tracePt t="65815" x="1136650" y="2428875"/>
          <p14:tracePt t="65832" x="1133475" y="2438400"/>
          <p14:tracePt t="65849" x="1133475" y="2454275"/>
          <p14:tracePt t="65866" x="1133475" y="2470150"/>
          <p14:tracePt t="65883" x="1133475" y="2479675"/>
          <p14:tracePt t="65900" x="1133475" y="2492375"/>
          <p14:tracePt t="65916" x="1133475" y="2520950"/>
          <p14:tracePt t="65933" x="1139825" y="2546350"/>
          <p14:tracePt t="65949" x="1171575" y="2587625"/>
          <p14:tracePt t="65965" x="1203325" y="2613025"/>
          <p14:tracePt t="65982" x="1228725" y="2632075"/>
          <p14:tracePt t="65999" x="1263650" y="2654300"/>
          <p14:tracePt t="66017" x="1285875" y="2667000"/>
          <p14:tracePt t="66033" x="1317625" y="2679700"/>
          <p14:tracePt t="66050" x="1343025" y="2679700"/>
          <p14:tracePt t="66066" x="1365250" y="2679700"/>
          <p14:tracePt t="66082" x="1374775" y="2679700"/>
          <p14:tracePt t="66099" x="1387475" y="2679700"/>
          <p14:tracePt t="66116" x="1397000" y="2679700"/>
          <p14:tracePt t="66133" x="1403350" y="2679700"/>
          <p14:tracePt t="66150" x="1419225" y="2679700"/>
          <p14:tracePt t="66166" x="1422400" y="2679700"/>
          <p14:tracePt t="66183" x="1428750" y="2679700"/>
          <p14:tracePt t="66200" x="1431925" y="2679700"/>
          <p14:tracePt t="66265" x="1438275" y="2676525"/>
          <p14:tracePt t="66272" x="1441450" y="2673350"/>
          <p14:tracePt t="66283" x="1447800" y="2667000"/>
          <p14:tracePt t="66300" x="1470025" y="2644775"/>
          <p14:tracePt t="66316" x="1479550" y="2635250"/>
          <p14:tracePt t="66333" x="1489075" y="2625725"/>
          <p14:tracePt t="66350" x="1501775" y="2609850"/>
          <p14:tracePt t="66366" x="1517650" y="2606675"/>
          <p14:tracePt t="66382" x="1530350" y="2590800"/>
          <p14:tracePt t="66399" x="1543050" y="2581275"/>
          <p14:tracePt t="66416" x="1571625" y="2568575"/>
          <p14:tracePt t="66433" x="1587500" y="2568575"/>
          <p14:tracePt t="66449" x="1609725" y="2568575"/>
          <p14:tracePt t="66466" x="1625600" y="2568575"/>
          <p14:tracePt t="66483" x="1635125" y="2568575"/>
          <p14:tracePt t="66500" x="1647825" y="2568575"/>
          <p14:tracePt t="66515" x="1657350" y="2565400"/>
          <p14:tracePt t="66533" x="1685925" y="2559050"/>
          <p14:tracePt t="66549" x="1717675" y="2559050"/>
          <p14:tracePt t="66566" x="1749425" y="2552700"/>
          <p14:tracePt t="66583" x="1765300" y="2552700"/>
          <p14:tracePt t="66600" x="1790700" y="2552700"/>
          <p14:tracePt t="66616" x="1800225" y="2552700"/>
          <p14:tracePt t="66632" x="1809750" y="2552700"/>
          <p14:tracePt t="66650" x="1825625" y="2552700"/>
          <p14:tracePt t="66666" x="1841500" y="2552700"/>
          <p14:tracePt t="66683" x="1851025" y="2552700"/>
          <p14:tracePt t="66700" x="1863725" y="2559050"/>
          <p14:tracePt t="66716" x="1870075" y="2559050"/>
          <p14:tracePt t="66813" x="1873250" y="2559050"/>
          <p14:tracePt t="66857" x="1885950" y="2559050"/>
          <p14:tracePt t="66870" x="1885950" y="2565400"/>
          <p14:tracePt t="67363" x="1908175" y="2565400"/>
          <p14:tracePt t="67371" x="1927225" y="2565400"/>
          <p14:tracePt t="67383" x="1968500" y="2565400"/>
          <p14:tracePt t="67400" x="1990725" y="2565400"/>
          <p14:tracePt t="67416" x="2000250" y="2565400"/>
          <p14:tracePt t="67433" x="2028825" y="2565400"/>
          <p14:tracePt t="67465" x="2066925" y="2565400"/>
          <p14:tracePt t="67500" x="2136775" y="2549525"/>
          <p14:tracePt t="67516" x="2159000" y="2549525"/>
          <p14:tracePt t="67534" x="2181225" y="2549525"/>
          <p14:tracePt t="67550" x="2184400" y="2549525"/>
          <p14:tracePt t="67566" x="2190750" y="2549525"/>
          <p14:tracePt t="67862" x="2200275" y="2549525"/>
          <p14:tracePt t="67869" x="2219325" y="2549525"/>
          <p14:tracePt t="67882" x="2263775" y="2552700"/>
          <p14:tracePt t="67899" x="2298700" y="2559050"/>
          <p14:tracePt t="67916" x="2343150" y="2559050"/>
          <p14:tracePt t="67933" x="2406650" y="2559050"/>
          <p14:tracePt t="67950" x="2451100" y="2565400"/>
          <p14:tracePt t="67966" x="2495550" y="2565400"/>
          <p14:tracePt t="67983" x="2555875" y="2565400"/>
          <p14:tracePt t="67999" x="2593975" y="2565400"/>
          <p14:tracePt t="68016" x="2644775" y="2565400"/>
          <p14:tracePt t="68032" x="2708275" y="2565400"/>
          <p14:tracePt t="68049" x="2743200" y="2565400"/>
          <p14:tracePt t="68066" x="2765425" y="2565400"/>
          <p14:tracePt t="68082" x="2781300" y="2565400"/>
          <p14:tracePt t="68099" x="2794000" y="2565400"/>
          <p14:tracePt t="68116" x="2800350" y="2565400"/>
          <p14:tracePt t="68133" x="2816225" y="2565400"/>
          <p14:tracePt t="68149" x="2825750" y="2568575"/>
          <p14:tracePt t="68166" x="2841625" y="2574925"/>
          <p14:tracePt t="68183" x="2854325" y="2574925"/>
          <p14:tracePt t="68199" x="2863850" y="2574925"/>
          <p14:tracePt t="68217" x="2873375" y="2574925"/>
          <p14:tracePt t="68233" x="2895600" y="2581275"/>
          <p14:tracePt t="68250" x="2905125" y="2597150"/>
          <p14:tracePt t="68266" x="2921000" y="2597150"/>
          <p14:tracePt t="68282" x="2968625" y="2603500"/>
          <p14:tracePt t="68299" x="3006725" y="2609850"/>
          <p14:tracePt t="68318" x="3038475" y="2609850"/>
          <p14:tracePt t="68333" x="3060700" y="2609850"/>
          <p14:tracePt t="68349" x="3070225" y="2609850"/>
          <p14:tracePt t="68367" x="3076575" y="2609850"/>
          <p14:tracePt t="68418" x="3079750" y="2609850"/>
          <p14:tracePt t="68425" x="3086100" y="2609850"/>
          <p14:tracePt t="68439" x="3089275" y="2609850"/>
          <p14:tracePt t="68725" x="3095625" y="2609850"/>
          <p14:tracePt t="68732" x="3105150" y="2609850"/>
          <p14:tracePt t="68749" x="3114675" y="2609850"/>
          <p14:tracePt t="68767" x="3124200" y="2609850"/>
          <p14:tracePt t="68783" x="3152775" y="2606675"/>
          <p14:tracePt t="68800" x="3190875" y="2587625"/>
          <p14:tracePt t="68816" x="3235325" y="2581275"/>
          <p14:tracePt t="68849" x="3371850" y="2574925"/>
          <p14:tracePt t="68883" x="3495675" y="2584450"/>
          <p14:tracePt t="68899" x="3533775" y="2597150"/>
          <p14:tracePt t="68917" x="3581400" y="2597150"/>
          <p14:tracePt t="68933" x="3609975" y="2597150"/>
          <p14:tracePt t="68949" x="3632200" y="2597150"/>
          <p14:tracePt t="68967" x="3673475" y="2597150"/>
          <p14:tracePt t="68982" x="3695700" y="2597150"/>
          <p14:tracePt t="68998" x="3711575" y="2597150"/>
          <p14:tracePt t="69016" x="3724275" y="2597150"/>
          <p14:tracePt t="69032" x="3740150" y="2597150"/>
          <p14:tracePt t="69049" x="3749675" y="2597150"/>
          <p14:tracePt t="69067" x="3790950" y="2597150"/>
          <p14:tracePt t="69083" x="3813175" y="2597150"/>
          <p14:tracePt t="69099" x="3848100" y="2597150"/>
          <p14:tracePt t="69116" x="3895725" y="2597150"/>
          <p14:tracePt t="69132" x="3917950" y="2597150"/>
          <p14:tracePt t="69149" x="3933825" y="2597150"/>
          <p14:tracePt t="69167" x="3952875" y="2597150"/>
          <p14:tracePt t="69183" x="3962400" y="2597150"/>
          <p14:tracePt t="69199" x="3978275" y="2597150"/>
          <p14:tracePt t="69217" x="4013200" y="2597150"/>
          <p14:tracePt t="69233" x="4032250" y="2597150"/>
          <p14:tracePt t="69249" x="4064000" y="2597150"/>
          <p14:tracePt t="69266" x="4089400" y="2597150"/>
          <p14:tracePt t="69282" x="4111625" y="2597150"/>
          <p14:tracePt t="69299" x="4127500" y="2603500"/>
          <p14:tracePt t="69317" x="4165600" y="2606675"/>
          <p14:tracePt t="69333" x="4191000" y="2613025"/>
          <p14:tracePt t="69350" x="4203700" y="2613025"/>
          <p14:tracePt t="69367" x="4232275" y="2613025"/>
          <p14:tracePt t="69382" x="4241800" y="2613025"/>
          <p14:tracePt t="69399" x="4251325" y="2613025"/>
          <p14:tracePt t="69416" x="4254500" y="2613025"/>
          <p14:tracePt t="69450" x="4260850" y="2619375"/>
          <p14:tracePt t="69466" x="4279900" y="2628900"/>
          <p14:tracePt t="69483" x="4286250" y="2628900"/>
          <p14:tracePt t="69500" x="4286250" y="2632075"/>
          <p14:tracePt t="71642" x="4232275" y="2622550"/>
          <p14:tracePt t="71649" x="4152900" y="2603500"/>
          <p14:tracePt t="71665" x="3978275" y="2593975"/>
          <p14:tracePt t="71682" x="3841750" y="2600325"/>
          <p14:tracePt t="71699" x="3641725" y="2635250"/>
          <p14:tracePt t="71715" x="3543300" y="2651125"/>
          <p14:tracePt t="71732" x="3482975" y="2657475"/>
          <p14:tracePt t="71765" x="3213100" y="2625725"/>
          <p14:tracePt t="71798" x="2759075" y="2543175"/>
          <p14:tracePt t="71816" x="2565400" y="2533650"/>
          <p14:tracePt t="71835" x="2301875" y="2533650"/>
          <p14:tracePt t="71849" x="2209800" y="2533650"/>
          <p14:tracePt t="71866" x="2117725" y="2533650"/>
          <p14:tracePt t="71883" x="2032000" y="2527300"/>
          <p14:tracePt t="71899" x="1879600" y="2501900"/>
          <p14:tracePt t="71916" x="1781175" y="2486025"/>
          <p14:tracePt t="71932" x="1695450" y="2463800"/>
          <p14:tracePt t="71948" x="1568450" y="2463800"/>
          <p14:tracePt t="71965" x="1514475" y="2463800"/>
          <p14:tracePt t="71982" x="1473200" y="2463800"/>
          <p14:tracePt t="71998" x="1431925" y="2463800"/>
          <p14:tracePt t="72015" x="1403350" y="2463800"/>
          <p14:tracePt t="72032" x="1371600" y="2463800"/>
          <p14:tracePt t="72048" x="1339850" y="2463800"/>
          <p14:tracePt t="72065" x="1317625" y="2463800"/>
          <p14:tracePt t="72082" x="1308100" y="2463800"/>
          <p14:tracePt t="72099" x="1292225" y="2463800"/>
          <p14:tracePt t="72313" x="1301750" y="2498725"/>
          <p14:tracePt t="72320" x="1317625" y="2536825"/>
          <p14:tracePt t="72332" x="1343025" y="2597150"/>
          <p14:tracePt t="72349" x="1377950" y="2755900"/>
          <p14:tracePt t="72365" x="1400175" y="2854325"/>
          <p14:tracePt t="72382" x="1441450" y="2943225"/>
          <p14:tracePt t="72399" x="1501775" y="3114675"/>
          <p14:tracePt t="72415" x="1517650" y="3197225"/>
          <p14:tracePt t="72432" x="1533525" y="3282950"/>
          <p14:tracePt t="72449" x="1549400" y="3425825"/>
          <p14:tracePt t="72465" x="1549400" y="3508375"/>
          <p14:tracePt t="72482" x="1549400" y="3581400"/>
          <p14:tracePt t="72498" x="1549400" y="3651250"/>
          <p14:tracePt t="72515" x="1555750" y="3695700"/>
          <p14:tracePt t="72532" x="1571625" y="3727450"/>
          <p14:tracePt t="72549" x="1597025" y="3784600"/>
          <p14:tracePt t="72566" x="1625600" y="3832225"/>
          <p14:tracePt t="72583" x="1670050" y="3883025"/>
          <p14:tracePt t="72599" x="1701800" y="3921125"/>
          <p14:tracePt t="72615" x="1730375" y="3968750"/>
          <p14:tracePt t="72632" x="1755775" y="4016375"/>
          <p14:tracePt t="72648" x="1803400" y="4083050"/>
          <p14:tracePt t="72666" x="1838325" y="4140200"/>
          <p14:tracePt t="72683" x="1857375" y="4203700"/>
          <p14:tracePt t="72699" x="1866900" y="4225925"/>
          <p14:tracePt t="72716" x="1879600" y="4248150"/>
          <p14:tracePt t="72732" x="1901825" y="4279900"/>
          <p14:tracePt t="72748" x="1901825" y="4289425"/>
          <p14:tracePt t="72765" x="1901825" y="4292600"/>
          <p14:tracePt t="73005" x="1920875" y="4311650"/>
          <p14:tracePt t="73012" x="1939925" y="4330700"/>
          <p14:tracePt t="73019" x="1952625" y="4359275"/>
          <p14:tracePt t="73031" x="1974850" y="4378325"/>
          <p14:tracePt t="73049" x="1990725" y="4419600"/>
          <p14:tracePt t="73065" x="2000250" y="4432300"/>
          <p14:tracePt t="73082" x="2035175" y="4448175"/>
          <p14:tracePt t="73099" x="2057400" y="4457700"/>
          <p14:tracePt t="73116" x="2089150" y="4483100"/>
          <p14:tracePt t="73133" x="2117725" y="4511675"/>
          <p14:tracePt t="73148" x="2127250" y="4521200"/>
          <p14:tracePt t="73165" x="2143125" y="4537075"/>
          <p14:tracePt t="73182" x="2149475" y="4552950"/>
          <p14:tracePt t="73198" x="2149475" y="4562475"/>
          <p14:tracePt t="73215" x="2149475" y="4568825"/>
          <p14:tracePt t="73232" x="2152650" y="4587875"/>
          <p14:tracePt t="73248" x="2152650" y="4597400"/>
          <p14:tracePt t="73265" x="2152650" y="4606925"/>
          <p14:tracePt t="73311" x="2159000" y="4606925"/>
          <p14:tracePt t="73326" x="2162175" y="4606925"/>
          <p14:tracePt t="73340" x="2168525" y="4606925"/>
          <p14:tracePt t="73348" x="2171700" y="4606925"/>
          <p14:tracePt t="73365" x="2187575" y="4606925"/>
          <p14:tracePt t="73382" x="2203450" y="4606925"/>
          <p14:tracePt t="73399" x="2212975" y="4606925"/>
          <p14:tracePt t="73415" x="2228850" y="4600575"/>
          <p14:tracePt t="73432" x="2251075" y="4584700"/>
          <p14:tracePt t="73448" x="2260600" y="4568825"/>
          <p14:tracePt t="73465" x="2270125" y="4559300"/>
          <p14:tracePt t="73482" x="2279650" y="4549775"/>
          <p14:tracePt t="73498" x="2282825" y="4540250"/>
          <p14:tracePt t="73515" x="2298700" y="4533900"/>
          <p14:tracePt t="73532" x="2314575" y="4518025"/>
          <p14:tracePt t="73548" x="2320925" y="4514850"/>
          <p14:tracePt t="73565" x="2324100" y="4505325"/>
          <p14:tracePt t="73581" x="2324100" y="4489450"/>
          <p14:tracePt t="73598" x="2324100" y="4473575"/>
          <p14:tracePt t="73616" x="2324100" y="4464050"/>
          <p14:tracePt t="73632" x="2324100" y="4451350"/>
          <p14:tracePt t="73649" x="2324100" y="4441825"/>
          <p14:tracePt t="73666" x="2324100" y="4425950"/>
          <p14:tracePt t="73682" x="2324100" y="4416425"/>
          <p14:tracePt t="73698" x="2324100" y="4410075"/>
          <p14:tracePt t="73715" x="2324100" y="4406900"/>
          <p14:tracePt t="73732" x="2324100" y="4397375"/>
          <p14:tracePt t="73940" x="2330450" y="4403725"/>
          <p14:tracePt t="73948" x="2330450" y="4406900"/>
          <p14:tracePt t="73965" x="2333625" y="4416425"/>
          <p14:tracePt t="73981" x="2339975" y="4438650"/>
          <p14:tracePt t="73998" x="2339975" y="4448175"/>
          <p14:tracePt t="74015" x="2343150" y="4457700"/>
          <p14:tracePt t="74032" x="2349500" y="4476750"/>
          <p14:tracePt t="74048" x="2349500" y="4486275"/>
          <p14:tracePt t="74065" x="2359025" y="4498975"/>
          <p14:tracePt t="74082" x="2359025" y="4511675"/>
          <p14:tracePt t="74099" x="2365375" y="4527550"/>
          <p14:tracePt t="74115" x="2365375" y="4537075"/>
          <p14:tracePt t="74131" x="2374900" y="4546600"/>
          <p14:tracePt t="74148" x="2378075" y="4552950"/>
          <p14:tracePt t="74166" x="2378075" y="4556125"/>
          <p14:tracePt t="74169" x="2384425" y="4562475"/>
          <p14:tracePt t="74276" x="2384425" y="4565650"/>
          <p14:tracePt t="75581" x="2400300" y="4565650"/>
          <p14:tracePt t="75588" x="2413000" y="4565650"/>
          <p14:tracePt t="75599" x="2422525" y="4565650"/>
          <p14:tracePt t="75616" x="2463800" y="4565650"/>
          <p14:tracePt t="75632" x="2479675" y="4565650"/>
          <p14:tracePt t="75648" x="2492375" y="4565650"/>
          <p14:tracePt t="75681" x="2524125" y="4565650"/>
          <p14:tracePt t="75715" x="2571750" y="4565650"/>
          <p14:tracePt t="75731" x="2600325" y="4565650"/>
          <p14:tracePt t="75748" x="2622550" y="4565650"/>
          <p14:tracePt t="75765" x="2654300" y="4565650"/>
          <p14:tracePt t="75781" x="2667000" y="4565650"/>
          <p14:tracePt t="75799" x="2676525" y="4565650"/>
          <p14:tracePt t="75815" x="2689225" y="4565650"/>
          <p14:tracePt t="75832" x="2705100" y="4572000"/>
          <p14:tracePt t="75849" x="2714625" y="4572000"/>
          <p14:tracePt t="75865" x="2743200" y="4578350"/>
          <p14:tracePt t="75882" x="2768600" y="4581525"/>
          <p14:tracePt t="75899" x="2790825" y="4587875"/>
          <p14:tracePt t="75915" x="2819400" y="4594225"/>
          <p14:tracePt t="75931" x="2828925" y="4600575"/>
          <p14:tracePt t="75948" x="2838450" y="4600575"/>
          <p14:tracePt t="75965" x="2854325" y="4603750"/>
          <p14:tracePt t="75981" x="2870200" y="4603750"/>
          <p14:tracePt t="75999" x="2892425" y="4610100"/>
          <p14:tracePt t="76016" x="2924175" y="4625975"/>
          <p14:tracePt t="76032" x="2940050" y="4632325"/>
          <p14:tracePt t="76048" x="2955925" y="4632325"/>
          <p14:tracePt t="76065" x="2974975" y="4638675"/>
          <p14:tracePt t="76081" x="2984500" y="4638675"/>
          <p14:tracePt t="76099" x="2990850" y="4638675"/>
          <p14:tracePt t="76115" x="3000375" y="4638675"/>
          <p14:tracePt t="76132" x="3006725" y="4638675"/>
          <p14:tracePt t="76148" x="3019425" y="4638675"/>
          <p14:tracePt t="76165" x="3035300" y="4638675"/>
          <p14:tracePt t="77122" x="3041650" y="4568825"/>
          <p14:tracePt t="77129" x="3051175" y="4498975"/>
          <p14:tracePt t="77136" x="3060700" y="4429125"/>
          <p14:tracePt t="77148" x="3076575" y="4244975"/>
          <p14:tracePt t="77165" x="3086100" y="4086225"/>
          <p14:tracePt t="77181" x="3086100" y="3981450"/>
          <p14:tracePt t="77214" x="3041650" y="3740150"/>
          <p14:tracePt t="77249" x="2955925" y="3543300"/>
          <p14:tracePt t="77265" x="2930525" y="3495675"/>
          <p14:tracePt t="77282" x="2895600" y="3438525"/>
          <p14:tracePt t="77298" x="2851150" y="3343275"/>
          <p14:tracePt t="77314" x="2816225" y="3282950"/>
          <p14:tracePt t="77331" x="2787650" y="3235325"/>
          <p14:tracePt t="77349" x="2759075" y="3194050"/>
          <p14:tracePt t="77365" x="2733675" y="3168650"/>
          <p14:tracePt t="77382" x="2692400" y="3121025"/>
          <p14:tracePt t="77399" x="2597150" y="3028950"/>
          <p14:tracePt t="77415" x="2524125" y="2955925"/>
          <p14:tracePt t="77432" x="2486025" y="2914650"/>
          <p14:tracePt t="77448" x="2422525" y="2851150"/>
          <p14:tracePt t="77465" x="2390775" y="2819400"/>
          <p14:tracePt t="77482" x="2374900" y="2803525"/>
          <p14:tracePt t="77499" x="2349500" y="2768600"/>
          <p14:tracePt t="77515" x="2324100" y="2743200"/>
          <p14:tracePt t="77532" x="2301875" y="2711450"/>
          <p14:tracePt t="77548" x="2257425" y="2676525"/>
          <p14:tracePt t="77565" x="2238375" y="2651125"/>
          <p14:tracePt t="77581" x="2228850" y="2641600"/>
          <p14:tracePt t="77598" x="2209800" y="2632075"/>
          <p14:tracePt t="77614" x="2200275" y="2632075"/>
          <p14:tracePt t="77632" x="2187575" y="2632075"/>
          <p14:tracePt t="77720" x="2187575" y="2625725"/>
          <p14:tracePt t="77749" x="2187575" y="2622550"/>
          <p14:tracePt t="77755" x="2187575" y="2616200"/>
          <p14:tracePt t="77765" x="2187575" y="2613025"/>
          <p14:tracePt t="77782" x="2197100" y="2597150"/>
          <p14:tracePt t="77798" x="2244725" y="2578100"/>
          <p14:tracePt t="77815" x="2289175" y="2565400"/>
          <p14:tracePt t="77832" x="2333625" y="2559050"/>
          <p14:tracePt t="77849" x="2438400" y="2559050"/>
          <p14:tracePt t="77865" x="2495550" y="2559050"/>
          <p14:tracePt t="77881" x="2549525" y="2559050"/>
          <p14:tracePt t="77898" x="2625725" y="2559050"/>
          <p14:tracePt t="77915" x="2676525" y="2559050"/>
          <p14:tracePt t="77932" x="2736850" y="2559050"/>
          <p14:tracePt t="77948" x="2828925" y="2559050"/>
          <p14:tracePt t="77965" x="2892425" y="2562225"/>
          <p14:tracePt t="77981" x="2930525" y="2574925"/>
          <p14:tracePt t="77998" x="2978150" y="2593975"/>
          <p14:tracePt t="78015" x="2987675" y="2609850"/>
          <p14:tracePt t="78032" x="2997200" y="2619375"/>
          <p14:tracePt t="78049" x="3009900" y="2635250"/>
          <p14:tracePt t="78065" x="3009900" y="2638425"/>
          <p14:tracePt t="78133" x="3013075" y="2638425"/>
          <p14:tracePt t="78526" x="3035300" y="2708275"/>
          <p14:tracePt t="78533" x="3063875" y="2803525"/>
          <p14:tracePt t="78548" x="3114675" y="2936875"/>
          <p14:tracePt t="78564" x="3190875" y="3092450"/>
          <p14:tracePt t="78581" x="3270250" y="3333750"/>
          <p14:tracePt t="78598" x="3463925" y="3768725"/>
          <p14:tracePt t="78616" x="3600450" y="4054475"/>
          <p14:tracePt t="78648" x="3800475" y="4552950"/>
          <p14:tracePt t="78683" x="3848100" y="4679950"/>
          <p14:tracePt t="78700" x="3854450" y="4711700"/>
          <p14:tracePt t="78716" x="3860800" y="4721225"/>
          <p14:tracePt t="78732" x="3863975" y="4733925"/>
          <p14:tracePt t="78748" x="3863975" y="4743450"/>
          <p14:tracePt t="78765" x="3863975" y="4759325"/>
          <p14:tracePt t="78848" x="3863975" y="4765675"/>
          <p14:tracePt t="78862" x="3863975" y="4768850"/>
          <p14:tracePt t="78869" x="3863975" y="4775200"/>
          <p14:tracePt t="78882" x="3863975" y="4784725"/>
          <p14:tracePt t="78898" x="3857625" y="4794250"/>
          <p14:tracePt t="78914" x="3848100" y="4810125"/>
          <p14:tracePt t="78931" x="3784600" y="4829175"/>
          <p14:tracePt t="78948" x="3711575" y="4841875"/>
          <p14:tracePt t="78965" x="3648075" y="4841875"/>
          <p14:tracePt t="78982" x="3600450" y="4841875"/>
          <p14:tracePt t="78998" x="3584575" y="4841875"/>
          <p14:tracePt t="79015" x="3575050" y="4841875"/>
          <p14:tracePt t="79032" x="3556000" y="4841875"/>
          <p14:tracePt t="79048" x="3546475" y="4841875"/>
          <p14:tracePt t="79064" x="3530600" y="4841875"/>
          <p14:tracePt t="79081" x="3489325" y="4841875"/>
          <p14:tracePt t="79097" x="3467100" y="4841875"/>
          <p14:tracePt t="79114" x="3444875" y="4841875"/>
          <p14:tracePt t="79131" x="3432175" y="4841875"/>
          <p14:tracePt t="79147" x="3422650" y="4841875"/>
          <p14:tracePt t="79165" x="3390900" y="4835525"/>
          <p14:tracePt t="79181" x="3355975" y="4816475"/>
          <p14:tracePt t="79197" x="3333750" y="4800600"/>
          <p14:tracePt t="79214" x="3308350" y="4787900"/>
          <p14:tracePt t="79231" x="3289300" y="4787900"/>
          <p14:tracePt t="79248" x="3279775" y="4787900"/>
          <p14:tracePt t="79264" x="3270250" y="4787900"/>
          <p14:tracePt t="79281" x="3254375" y="4778375"/>
          <p14:tracePt t="79298" x="3238500" y="4768850"/>
          <p14:tracePt t="79314" x="3228975" y="4756150"/>
          <p14:tracePt t="79331" x="3200400" y="4733925"/>
          <p14:tracePt t="79347" x="3184525" y="4724400"/>
          <p14:tracePt t="79364" x="3175000" y="4724400"/>
          <p14:tracePt t="79582" x="3181350" y="4724400"/>
          <p14:tracePt t="79590" x="3184525" y="4724400"/>
          <p14:tracePt t="79598" x="3197225" y="4724400"/>
          <p14:tracePt t="79615" x="3206750" y="4718050"/>
          <p14:tracePt t="79632" x="3238500" y="4714875"/>
          <p14:tracePt t="79648" x="3282950" y="4702175"/>
          <p14:tracePt t="79665" x="3305175" y="4702175"/>
          <p14:tracePt t="79682" x="3340100" y="4676775"/>
          <p14:tracePt t="79699" x="3371850" y="4676775"/>
          <p14:tracePt t="79715" x="3381375" y="4676775"/>
          <p14:tracePt t="79731" x="3394075" y="4676775"/>
          <p14:tracePt t="79748" x="3422650" y="4676775"/>
          <p14:tracePt t="79764" x="3444875" y="4670425"/>
          <p14:tracePt t="79781" x="3476625" y="4670425"/>
          <p14:tracePt t="79798" x="3492500" y="4670425"/>
          <p14:tracePt t="79816" x="3508375" y="4670425"/>
          <p14:tracePt t="79818" x="3517900" y="4670425"/>
          <p14:tracePt t="79832" x="3527425" y="4670425"/>
          <p14:tracePt t="79848" x="3543300" y="4670425"/>
          <p14:tracePt t="79865" x="3559175" y="4670425"/>
          <p14:tracePt t="79881" x="3600450" y="4670425"/>
          <p14:tracePt t="79898" x="3635375" y="4670425"/>
          <p14:tracePt t="79914" x="3657600" y="4670425"/>
          <p14:tracePt t="79931" x="3698875" y="4670425"/>
          <p14:tracePt t="79948" x="3714750" y="4670425"/>
          <p14:tracePt t="79965" x="3724275" y="4670425"/>
          <p14:tracePt t="79982" x="3749675" y="4670425"/>
          <p14:tracePt t="79998" x="3771900" y="4670425"/>
          <p14:tracePt t="80015" x="3800475" y="4670425"/>
          <p14:tracePt t="80031" x="3841750" y="4664075"/>
          <p14:tracePt t="80047" x="3876675" y="4664075"/>
          <p14:tracePt t="80065" x="3914775" y="4664075"/>
          <p14:tracePt t="80082" x="3946525" y="4664075"/>
          <p14:tracePt t="80098" x="3962400" y="4664075"/>
          <p14:tracePt t="80114" x="3984625" y="4654550"/>
          <p14:tracePt t="80131" x="4006850" y="4632325"/>
          <p14:tracePt t="80148" x="4025900" y="4622800"/>
          <p14:tracePt t="80164" x="4041775" y="4619625"/>
          <p14:tracePt t="80181" x="4083050" y="4613275"/>
          <p14:tracePt t="80198" x="4105275" y="4613275"/>
          <p14:tracePt t="80216" x="4124325" y="4613275"/>
          <p14:tracePt t="80232" x="4140200" y="4613275"/>
          <p14:tracePt t="80248" x="4149725" y="4613275"/>
          <p14:tracePt t="80265" x="4156075" y="4613275"/>
          <p14:tracePt t="80281" x="4165600" y="4613275"/>
          <p14:tracePt t="80298" x="4171950" y="4613275"/>
          <p14:tracePt t="80315" x="4175125" y="4613275"/>
          <p14:tracePt t="80646" x="4168775" y="4613275"/>
          <p14:tracePt t="80654" x="4156075" y="4619625"/>
          <p14:tracePt t="80666" x="4102100" y="4632325"/>
          <p14:tracePt t="80682" x="4038600" y="4648200"/>
          <p14:tracePt t="80699" x="3994150" y="4648200"/>
          <p14:tracePt t="80715" x="3962400" y="4660900"/>
          <p14:tracePt t="80731" x="3946525" y="4660900"/>
          <p14:tracePt t="80765" x="3905250" y="4664075"/>
          <p14:tracePt t="80798" x="3844925" y="4664075"/>
          <p14:tracePt t="80815" x="3784600" y="4664075"/>
          <p14:tracePt t="80831" x="3746500" y="4664075"/>
          <p14:tracePt t="80848" x="3724275" y="4664075"/>
          <p14:tracePt t="80851" x="3721100" y="4664075"/>
          <p14:tracePt t="80865" x="3705225" y="4664075"/>
          <p14:tracePt t="80881" x="3695700" y="4664075"/>
          <p14:tracePt t="80897" x="3686175" y="4664075"/>
          <p14:tracePt t="80915" x="3651250" y="4664075"/>
          <p14:tracePt t="80932" x="3629025" y="4664075"/>
          <p14:tracePt t="80948" x="3613150" y="4664075"/>
          <p14:tracePt t="80965" x="3587750" y="4664075"/>
          <p14:tracePt t="80982" x="3578225" y="4664075"/>
          <p14:tracePt t="80998" x="3568700" y="4664075"/>
          <p14:tracePt t="81015" x="3546475" y="4664075"/>
          <p14:tracePt t="81031" x="3536950" y="4664075"/>
          <p14:tracePt t="81048" x="3527425" y="4664075"/>
          <p14:tracePt t="81065" x="3514725" y="4664075"/>
          <p14:tracePt t="81081" x="3498850" y="4664075"/>
          <p14:tracePt t="81099" x="3492500" y="4664075"/>
          <p14:tracePt t="81151" x="3489325" y="4664075"/>
          <p14:tracePt t="81194" x="3482975" y="4664075"/>
          <p14:tracePt t="82707" x="3441700" y="4594225"/>
          <p14:tracePt t="82713" x="3346450" y="4479925"/>
          <p14:tracePt t="82720" x="3228975" y="4349750"/>
          <p14:tracePt t="82731" x="3133725" y="4244975"/>
          <p14:tracePt t="82748" x="2628900" y="3714750"/>
          <p14:tracePt t="82765" x="2330450" y="3467100"/>
          <p14:tracePt t="82800" x="1406525" y="2870200"/>
          <p14:tracePt t="82834" x="993775" y="2749550"/>
          <p14:tracePt t="82849" x="866775" y="2749550"/>
          <p14:tracePt t="82865" x="784225" y="2749550"/>
          <p14:tracePt t="82881" x="717550" y="2749550"/>
          <p14:tracePt t="82898" x="558800" y="2717800"/>
          <p14:tracePt t="82914" x="428625" y="2689225"/>
          <p14:tracePt t="82931" x="323850" y="2673350"/>
          <p14:tracePt t="82949" x="228600" y="2644775"/>
          <p14:tracePt t="82965" x="206375" y="2644775"/>
          <p14:tracePt t="82981" x="190500" y="2644775"/>
          <p14:tracePt t="82998" x="177800" y="2644775"/>
          <p14:tracePt t="83014" x="165100" y="2644775"/>
          <p14:tracePt t="83031" x="146050" y="2641600"/>
          <p14:tracePt t="83048" x="123825" y="2625725"/>
          <p14:tracePt t="83065" x="114300" y="2625725"/>
          <p14:tracePt t="83082" x="104775" y="2625725"/>
          <p14:tracePt t="83098" x="85725" y="2625725"/>
          <p14:tracePt t="83114" x="79375" y="2625725"/>
          <p14:tracePt t="83148" x="79375" y="2638425"/>
          <p14:tracePt t="83164" x="85725" y="2651125"/>
          <p14:tracePt t="83180" x="101600" y="2667000"/>
          <p14:tracePt t="83198" x="136525" y="2727325"/>
          <p14:tracePt t="83215" x="177800" y="2768600"/>
          <p14:tracePt t="83231" x="228600" y="2828925"/>
          <p14:tracePt t="83248" x="374650" y="2940050"/>
          <p14:tracePt t="83264" x="457200" y="3003550"/>
          <p14:tracePt t="83280" x="527050" y="3051175"/>
          <p14:tracePt t="83298" x="593725" y="3092450"/>
          <p14:tracePt t="83315" x="631825" y="3111500"/>
          <p14:tracePt t="83331" x="666750" y="3124200"/>
          <p14:tracePt t="83348" x="730250" y="3136900"/>
          <p14:tracePt t="83365" x="768350" y="3136900"/>
          <p14:tracePt t="83381" x="796925" y="3136900"/>
          <p14:tracePt t="83397" x="838200" y="3136900"/>
          <p14:tracePt t="83414" x="860425" y="3136900"/>
          <p14:tracePt t="83431" x="876300" y="3136900"/>
          <p14:tracePt t="83447" x="889000" y="3136900"/>
          <p14:tracePt t="83755" x="895350" y="3136900"/>
          <p14:tracePt t="83761" x="898525" y="3136900"/>
          <p14:tracePt t="83769" x="911225" y="3136900"/>
          <p14:tracePt t="83780" x="936625" y="3136900"/>
          <p14:tracePt t="83798" x="1000125" y="3121025"/>
          <p14:tracePt t="83814" x="1038225" y="3108325"/>
          <p14:tracePt t="83830" x="1076325" y="3089275"/>
          <p14:tracePt t="83848" x="1104900" y="3076575"/>
          <p14:tracePt t="83864" x="1120775" y="3076575"/>
          <p14:tracePt t="83881" x="1136650" y="3070225"/>
          <p14:tracePt t="83883" x="1152525" y="3063875"/>
          <p14:tracePt t="83897" x="1235075" y="3057525"/>
          <p14:tracePt t="83914" x="1397000" y="3048000"/>
          <p14:tracePt t="83931" x="1546225" y="3048000"/>
          <p14:tracePt t="83948" x="1774825" y="3054350"/>
          <p14:tracePt t="83964" x="1924050" y="3054350"/>
          <p14:tracePt t="83980" x="2051050" y="3054350"/>
          <p14:tracePt t="83997" x="2244725" y="3054350"/>
          <p14:tracePt t="84014" x="2393950" y="3054350"/>
          <p14:tracePt t="84030" x="2520950" y="3063875"/>
          <p14:tracePt t="84047" x="2774950" y="3082925"/>
          <p14:tracePt t="84065" x="2924175" y="3082925"/>
          <p14:tracePt t="84083" x="3108325" y="3082925"/>
          <p14:tracePt t="84098" x="3200400" y="3082925"/>
          <p14:tracePt t="84115" x="3273425" y="3082925"/>
          <p14:tracePt t="84132" x="3343275" y="3089275"/>
          <p14:tracePt t="84148" x="3375025" y="3095625"/>
          <p14:tracePt t="84164" x="3390900" y="3111500"/>
          <p14:tracePt t="84180" x="3400425" y="3121025"/>
          <p14:tracePt t="84197" x="3406775" y="3121025"/>
          <p14:tracePt t="84283" x="3406775" y="3127375"/>
          <p14:tracePt t="84297" x="3406775" y="3130550"/>
          <p14:tracePt t="84325" x="3403600" y="3136900"/>
          <p14:tracePt t="84332" x="3400425" y="3136900"/>
          <p14:tracePt t="84347" x="3390900" y="3136900"/>
          <p14:tracePt t="84364" x="3368675" y="3136900"/>
          <p14:tracePt t="84382" x="3270250" y="3124200"/>
          <p14:tracePt t="84398" x="3184525" y="3108325"/>
          <p14:tracePt t="84415" x="3063875" y="3067050"/>
          <p14:tracePt t="84432" x="2816225" y="2984500"/>
          <p14:tracePt t="84447" x="2670175" y="2930525"/>
          <p14:tracePt t="84464" x="2524125" y="2857500"/>
          <p14:tracePt t="84481" x="2311400" y="2784475"/>
          <p14:tracePt t="84497" x="2209800" y="2752725"/>
          <p14:tracePt t="84514" x="2105025" y="2736850"/>
          <p14:tracePt t="84532" x="1936750" y="2701925"/>
          <p14:tracePt t="84548" x="1851025" y="2686050"/>
          <p14:tracePt t="84564" x="1755775" y="2679700"/>
          <p14:tracePt t="84580" x="1676400" y="2679700"/>
          <p14:tracePt t="84597" x="1577975" y="2679700"/>
          <p14:tracePt t="84614" x="1543050" y="2679700"/>
          <p14:tracePt t="84631" x="1514475" y="2679700"/>
          <p14:tracePt t="84647" x="1504950" y="2679700"/>
          <p14:tracePt t="84664" x="1489075" y="2679700"/>
          <p14:tracePt t="84681" x="1476375" y="2679700"/>
          <p14:tracePt t="84697" x="1466850" y="2679700"/>
          <p14:tracePt t="84714" x="1457325" y="2679700"/>
          <p14:tracePt t="84731" x="1435100" y="2679700"/>
          <p14:tracePt t="84747" x="1425575" y="2679700"/>
          <p14:tracePt t="84782" x="1422400" y="2679700"/>
          <p14:tracePt t="84797" x="1412875" y="2679700"/>
          <p14:tracePt t="84815" x="1403350" y="2670175"/>
          <p14:tracePt t="84831" x="1377950" y="2625725"/>
          <p14:tracePt t="84847" x="1371600" y="2581275"/>
          <p14:tracePt t="84864" x="1371600" y="2543175"/>
          <p14:tracePt t="84881" x="1387475" y="2489200"/>
          <p14:tracePt t="84897" x="1406525" y="2470150"/>
          <p14:tracePt t="84915" x="1428750" y="2454275"/>
          <p14:tracePt t="84931" x="1463675" y="2438400"/>
          <p14:tracePt t="84947" x="1476375" y="2438400"/>
          <p14:tracePt t="84964" x="1485900" y="2438400"/>
          <p14:tracePt t="84980" x="1508125" y="2438400"/>
          <p14:tracePt t="84997" x="1517650" y="2438400"/>
          <p14:tracePt t="85082" x="1517650" y="2444750"/>
          <p14:tracePt t="85089" x="1517650" y="2447925"/>
          <p14:tracePt t="85097" x="1517650" y="2454275"/>
          <p14:tracePt t="85114" x="1517650" y="2470150"/>
          <p14:tracePt t="85130" x="1524000" y="2495550"/>
          <p14:tracePt t="85147" x="1581150" y="2540000"/>
          <p14:tracePt t="85164" x="1670050" y="2587625"/>
          <p14:tracePt t="85180" x="1952625" y="2679700"/>
          <p14:tracePt t="85197" x="2152650" y="2755900"/>
          <p14:tracePt t="85215" x="2387600" y="2825750"/>
          <p14:tracePt t="85232" x="2686050" y="2873375"/>
          <p14:tracePt t="85248" x="2895600" y="2901950"/>
          <p14:tracePt t="85264" x="3054350" y="2901950"/>
          <p14:tracePt t="85280" x="3260725" y="2901950"/>
          <p14:tracePt t="85297" x="3375025" y="2901950"/>
          <p14:tracePt t="85315" x="3479800" y="2901950"/>
          <p14:tracePt t="85331" x="3565525" y="2901950"/>
          <p14:tracePt t="85348" x="3625850" y="2901950"/>
          <p14:tracePt t="85364" x="3686175" y="2901950"/>
          <p14:tracePt t="85381" x="3756025" y="2889250"/>
          <p14:tracePt t="85397" x="3778250" y="2882900"/>
          <p14:tracePt t="85414" x="3803650" y="2876550"/>
          <p14:tracePt t="85430" x="3819525" y="2873375"/>
          <p14:tracePt t="85447" x="3829050" y="2867025"/>
          <p14:tracePt t="85465" x="3838575" y="2863850"/>
          <p14:tracePt t="85481" x="3841750" y="2847975"/>
          <p14:tracePt t="85498" x="3857625" y="2832100"/>
          <p14:tracePt t="85514" x="3863975" y="2822575"/>
          <p14:tracePt t="85531" x="3863975" y="2806700"/>
          <p14:tracePt t="85547" x="3863975" y="2797175"/>
          <p14:tracePt t="85564" x="3863975" y="2774950"/>
          <p14:tracePt t="85581" x="3870325" y="2762250"/>
          <p14:tracePt t="85598" x="3870325" y="2752725"/>
          <p14:tracePt t="85614" x="3870325" y="2743200"/>
          <p14:tracePt t="85631" x="3870325" y="2727325"/>
          <p14:tracePt t="85664" x="3870325" y="2720975"/>
          <p14:tracePt t="85904" x="3832225" y="2746375"/>
          <p14:tracePt t="85910" x="3746500" y="2803525"/>
          <p14:tracePt t="85917" x="3660775" y="2847975"/>
          <p14:tracePt t="85931" x="3482975" y="2943225"/>
          <p14:tracePt t="85947" x="3314700" y="3028950"/>
          <p14:tracePt t="85964" x="3127375" y="3092450"/>
          <p14:tracePt t="85980" x="2911475" y="3155950"/>
          <p14:tracePt t="85997" x="2803525" y="3187700"/>
          <p14:tracePt t="86014" x="2682875" y="3216275"/>
          <p14:tracePt t="86031" x="2536825" y="3248025"/>
          <p14:tracePt t="86048" x="2454275" y="3248025"/>
          <p14:tracePt t="86065" x="2301875" y="3263900"/>
          <p14:tracePt t="86081" x="2209800" y="3263900"/>
          <p14:tracePt t="86098" x="2127250" y="3263900"/>
          <p14:tracePt t="86114" x="2066925" y="3263900"/>
          <p14:tracePt t="86131" x="2003425" y="3263900"/>
          <p14:tracePt t="86148" x="1958975" y="3263900"/>
          <p14:tracePt t="86165" x="1911350" y="3263900"/>
          <p14:tracePt t="86181" x="1889125" y="3263900"/>
          <p14:tracePt t="86198" x="1873250" y="3260725"/>
          <p14:tracePt t="86215" x="1854200" y="3251200"/>
          <p14:tracePt t="86231" x="1844675" y="3238500"/>
          <p14:tracePt t="86247" x="1844675" y="3228975"/>
          <p14:tracePt t="86264" x="1851025" y="3219450"/>
          <p14:tracePt t="86280" x="1879600" y="3209925"/>
          <p14:tracePt t="86297" x="1914525" y="3209925"/>
          <p14:tracePt t="86314" x="1993900" y="3209925"/>
          <p14:tracePt t="86331" x="2044700" y="3209925"/>
          <p14:tracePt t="86347" x="2124075" y="3213100"/>
          <p14:tracePt t="86364" x="2222500" y="3219450"/>
          <p14:tracePt t="86381" x="2282825" y="3225800"/>
          <p14:tracePt t="86397" x="2320925" y="3225800"/>
          <p14:tracePt t="86415" x="2381250" y="3225800"/>
          <p14:tracePt t="86431" x="2425700" y="3225800"/>
          <p14:tracePt t="86448" x="2470150" y="3225800"/>
          <p14:tracePt t="86465" x="2533650" y="3225800"/>
          <p14:tracePt t="86480" x="2562225" y="3225800"/>
          <p14:tracePt t="86497" x="2590800" y="3225800"/>
          <p14:tracePt t="86514" x="2663825" y="3235325"/>
          <p14:tracePt t="86531" x="2727325" y="3248025"/>
          <p14:tracePt t="86548" x="2835275" y="3273425"/>
          <p14:tracePt t="86565" x="2978150" y="3289300"/>
          <p14:tracePt t="86581" x="3082925" y="3305175"/>
          <p14:tracePt t="86598" x="3213100" y="3314700"/>
          <p14:tracePt t="86614" x="3355975" y="3336925"/>
          <p14:tracePt t="86631" x="3444875" y="3362325"/>
          <p14:tracePt t="86648" x="3517900" y="3375025"/>
          <p14:tracePt t="86664" x="3651250" y="3406775"/>
          <p14:tracePt t="86680" x="3749675" y="3432175"/>
          <p14:tracePt t="86698" x="3803650" y="3444875"/>
          <p14:tracePt t="86715" x="3937000" y="3470275"/>
          <p14:tracePt t="86731" x="4010025" y="3476625"/>
          <p14:tracePt t="86747" x="4070350" y="3476625"/>
          <p14:tracePt t="86764" x="4140200" y="3476625"/>
          <p14:tracePt t="86780" x="4175125" y="3476625"/>
          <p14:tracePt t="86798" x="4197350" y="3467100"/>
          <p14:tracePt t="86815" x="4219575" y="3451225"/>
          <p14:tracePt t="86831" x="4235450" y="3435350"/>
          <p14:tracePt t="86848" x="4244975" y="3429000"/>
          <p14:tracePt t="86865" x="4260850" y="3419475"/>
          <p14:tracePt t="86881" x="4270375" y="3409950"/>
          <p14:tracePt t="86897" x="4286250" y="3400425"/>
          <p14:tracePt t="86914" x="4302125" y="3378200"/>
          <p14:tracePt t="86930" x="4311650" y="3368675"/>
          <p14:tracePt t="86948" x="4327525" y="3359150"/>
          <p14:tracePt t="86964" x="4391025" y="3333750"/>
          <p14:tracePt t="86980" x="4454525" y="3311525"/>
          <p14:tracePt t="86997" x="4498975" y="3305175"/>
          <p14:tracePt t="87014" x="4568825" y="3305175"/>
          <p14:tracePt t="87031" x="4613275" y="3308350"/>
          <p14:tracePt t="87047" x="4645025" y="3314700"/>
          <p14:tracePt t="87063" x="4679950" y="3333750"/>
          <p14:tracePt t="87080" x="4689475" y="3333750"/>
          <p14:tracePt t="87098" x="4695825" y="3333750"/>
          <p14:tracePt t="87114" x="4695825" y="3336925"/>
          <p14:tracePt t="87130" x="4695825" y="3343275"/>
          <p14:tracePt t="87147" x="4689475" y="3352800"/>
          <p14:tracePt t="87164" x="4587875" y="3381375"/>
          <p14:tracePt t="87181" x="4410075" y="3429000"/>
          <p14:tracePt t="87198" x="4238625" y="3454400"/>
          <p14:tracePt t="87214" x="3946525" y="3511550"/>
          <p14:tracePt t="87230" x="3775075" y="3530600"/>
          <p14:tracePt t="87247" x="3603625" y="3540125"/>
          <p14:tracePt t="87264" x="3317875" y="3549650"/>
          <p14:tracePt t="87280" x="3124200" y="3556000"/>
          <p14:tracePt t="87297" x="2908300" y="3556000"/>
          <p14:tracePt t="87314" x="2609850" y="3565525"/>
          <p14:tracePt t="87332" x="2428875" y="3565525"/>
          <p14:tracePt t="87347" x="2301875" y="3565525"/>
          <p14:tracePt t="87364" x="2136775" y="3584575"/>
          <p14:tracePt t="87380" x="2022475" y="3584575"/>
          <p14:tracePt t="87397" x="1939925" y="3584575"/>
          <p14:tracePt t="87413" x="1854200" y="3571875"/>
          <p14:tracePt t="87431" x="1797050" y="3559175"/>
          <p14:tracePt t="87447" x="1743075" y="3546475"/>
          <p14:tracePt t="87450" x="1724025" y="3540125"/>
          <p14:tracePt t="87464" x="1679575" y="3527425"/>
          <p14:tracePt t="87480" x="1641475" y="3508375"/>
          <p14:tracePt t="87497" x="1597025" y="3495675"/>
          <p14:tracePt t="87514" x="1517650" y="3473450"/>
          <p14:tracePt t="87531" x="1454150" y="3460750"/>
          <p14:tracePt t="87548" x="1384300" y="3432175"/>
          <p14:tracePt t="87564" x="1292225" y="3394075"/>
          <p14:tracePt t="87581" x="1254125" y="3381375"/>
          <p14:tracePt t="87597" x="1231900" y="3381375"/>
          <p14:tracePt t="87613" x="1212850" y="3381375"/>
          <p14:tracePt t="87630" x="1203325" y="3381375"/>
          <p14:tracePt t="87648" x="1193800" y="3384550"/>
          <p14:tracePt t="87664" x="1177925" y="3394075"/>
          <p14:tracePt t="87681" x="1162050" y="3397250"/>
          <p14:tracePt t="87697" x="1152525" y="3397250"/>
          <p14:tracePt t="87714" x="1136650" y="3397250"/>
          <p14:tracePt t="87731" x="1133475" y="3397250"/>
          <p14:tracePt t="89720" x="1146175" y="3409950"/>
          <p14:tracePt t="89729" x="1165225" y="3416300"/>
          <p14:tracePt t="89748" x="1228725" y="3435350"/>
          <p14:tracePt t="89764" x="1276350" y="3448050"/>
          <p14:tracePt t="89780" x="1320800" y="3467100"/>
          <p14:tracePt t="89797" x="1368425" y="3467100"/>
          <p14:tracePt t="89813" x="1406525" y="3473450"/>
          <p14:tracePt t="89847" x="1514475" y="3492500"/>
          <p14:tracePt t="89882" x="1603375" y="3498850"/>
          <p14:tracePt t="89898" x="1666875" y="3498850"/>
          <p14:tracePt t="89914" x="1701800" y="3505200"/>
          <p14:tracePt t="89930" x="1724025" y="3511550"/>
          <p14:tracePt t="89947" x="1774825" y="3530600"/>
          <p14:tracePt t="89963" x="1819275" y="3543300"/>
          <p14:tracePt t="89980" x="1857375" y="3549650"/>
          <p14:tracePt t="89983" x="1882775" y="3556000"/>
          <p14:tracePt t="89997" x="1905000" y="3556000"/>
          <p14:tracePt t="90013" x="1920875" y="3556000"/>
          <p14:tracePt t="90032" x="1936750" y="3556000"/>
          <p14:tracePt t="90047" x="1952625" y="3556000"/>
          <p14:tracePt t="90064" x="1962150" y="3556000"/>
          <p14:tracePt t="90080" x="1971675" y="3556000"/>
          <p14:tracePt t="90096" x="1997075" y="3556000"/>
          <p14:tracePt t="90113" x="2006600" y="3562350"/>
          <p14:tracePt t="90131" x="2016125" y="3562350"/>
          <p14:tracePt t="90147" x="2025650" y="3562350"/>
          <p14:tracePt t="90164" x="2038350" y="3562350"/>
          <p14:tracePt t="90180" x="2047875" y="3562350"/>
          <p14:tracePt t="90197" x="2060575" y="3562350"/>
          <p14:tracePt t="90213" x="2070100" y="3562350"/>
          <p14:tracePt t="90231" x="2108200" y="3562350"/>
          <p14:tracePt t="90247" x="2130425" y="3562350"/>
          <p14:tracePt t="90264" x="2168525" y="3559175"/>
          <p14:tracePt t="90280" x="2212975" y="3552825"/>
          <p14:tracePt t="90297" x="2276475" y="3540125"/>
          <p14:tracePt t="90314" x="2320925" y="3540125"/>
          <p14:tracePt t="90331" x="2416175" y="3540125"/>
          <p14:tracePt t="90347" x="2476500" y="3543300"/>
          <p14:tracePt t="90363" x="2520950" y="3549650"/>
          <p14:tracePt t="90381" x="2590800" y="3549650"/>
          <p14:tracePt t="90397" x="2635250" y="3549650"/>
          <p14:tracePt t="90414" x="2679700" y="3549650"/>
          <p14:tracePt t="90431" x="2749550" y="3549650"/>
          <p14:tracePt t="90447" x="2813050" y="3556000"/>
          <p14:tracePt t="90464" x="2886075" y="3571875"/>
          <p14:tracePt t="90480" x="3009900" y="3603625"/>
          <p14:tracePt t="90497" x="3092450" y="3609975"/>
          <p14:tracePt t="90513" x="3209925" y="3609975"/>
          <p14:tracePt t="90530" x="3327400" y="3609975"/>
          <p14:tracePt t="90547" x="3397250" y="3609975"/>
          <p14:tracePt t="90563" x="3457575" y="3609975"/>
          <p14:tracePt t="90581" x="3552825" y="3609975"/>
          <p14:tracePt t="90597" x="3622675" y="3609975"/>
          <p14:tracePt t="90614" x="3683000" y="3609975"/>
          <p14:tracePt t="90630" x="3759200" y="3609975"/>
          <p14:tracePt t="90647" x="3787775" y="3609975"/>
          <p14:tracePt t="90664" x="3819525" y="3609975"/>
          <p14:tracePt t="90681" x="3854450" y="3590925"/>
          <p14:tracePt t="90697" x="3876675" y="3578225"/>
          <p14:tracePt t="90714" x="3902075" y="3565525"/>
          <p14:tracePt t="90731" x="3943350" y="3556000"/>
          <p14:tracePt t="90747" x="3965575" y="3556000"/>
          <p14:tracePt t="90763" x="3987800" y="3549650"/>
          <p14:tracePt t="90780" x="4003675" y="3549650"/>
          <p14:tracePt t="90796" x="4013200" y="3549650"/>
          <p14:tracePt t="90867" x="4010025" y="3549650"/>
          <p14:tracePt t="90875" x="4006850" y="3549650"/>
          <p14:tracePt t="90882" x="4000500" y="3549650"/>
          <p14:tracePt t="90897" x="3984625" y="3549650"/>
          <p14:tracePt t="90914" x="3952875" y="3530600"/>
          <p14:tracePt t="90931" x="3876675" y="3524250"/>
          <p14:tracePt t="90947" x="3816350" y="3517900"/>
          <p14:tracePt t="90964" x="3752850" y="3511550"/>
          <p14:tracePt t="90981" x="3667125" y="3505200"/>
          <p14:tracePt t="90997" x="3616325" y="3505200"/>
          <p14:tracePt t="91014" x="3565525" y="3505200"/>
          <p14:tracePt t="91030" x="3479800" y="3505200"/>
          <p14:tracePt t="91046" x="3425825" y="3505200"/>
          <p14:tracePt t="91063" x="3375025" y="3505200"/>
          <p14:tracePt t="91080" x="3333750" y="3505200"/>
          <p14:tracePt t="91096" x="3311525" y="3505200"/>
          <p14:tracePt t="91113" x="3302000" y="3505200"/>
          <p14:tracePt t="91130" x="3286125" y="3498850"/>
          <p14:tracePt t="91147" x="3270250" y="3498850"/>
          <p14:tracePt t="91163" x="3260725" y="3498850"/>
          <p14:tracePt t="91180" x="3251200" y="3498850"/>
          <p14:tracePt t="91213" x="3254375" y="3498850"/>
          <p14:tracePt t="91230" x="3314700" y="3498850"/>
          <p14:tracePt t="91246" x="3375025" y="3498850"/>
          <p14:tracePt t="91264" x="3435350" y="3498850"/>
          <p14:tracePt t="91281" x="3533775" y="3511550"/>
          <p14:tracePt t="91297" x="3619500" y="3527425"/>
          <p14:tracePt t="91314" x="3727450" y="3543300"/>
          <p14:tracePt t="91330" x="3883025" y="3575050"/>
          <p14:tracePt t="91347" x="3978275" y="3584575"/>
          <p14:tracePt t="91363" x="4083050" y="3590925"/>
          <p14:tracePt t="91380" x="4213225" y="3597275"/>
          <p14:tracePt t="91397" x="4273550" y="3597275"/>
          <p14:tracePt t="91414" x="4333875" y="3597275"/>
          <p14:tracePt t="91431" x="4403725" y="3597275"/>
          <p14:tracePt t="91447" x="4464050" y="3594100"/>
          <p14:tracePt t="91463" x="4511675" y="3581400"/>
          <p14:tracePt t="91480" x="4575175" y="3568700"/>
          <p14:tracePt t="91497" x="4610100" y="3568700"/>
          <p14:tracePt t="91514" x="4632325" y="3568700"/>
          <p14:tracePt t="91531" x="4673600" y="3556000"/>
          <p14:tracePt t="91547" x="4689475" y="3552825"/>
          <p14:tracePt t="91565" x="4718050" y="3552825"/>
          <p14:tracePt t="91580" x="4768850" y="3540125"/>
          <p14:tracePt t="91597" x="4803775" y="3540125"/>
          <p14:tracePt t="91613" x="4848225" y="3540125"/>
          <p14:tracePt t="91630" x="4895850" y="3540125"/>
          <p14:tracePt t="91647" x="4918075" y="3540125"/>
          <p14:tracePt t="91664" x="4946650" y="3540125"/>
          <p14:tracePt t="91680" x="4965700" y="3533775"/>
          <p14:tracePt t="91697" x="4981575" y="3533775"/>
          <p14:tracePt t="91714" x="5006975" y="3533775"/>
          <p14:tracePt t="91730" x="5026025" y="3533775"/>
          <p14:tracePt t="91746" x="5035550" y="3533775"/>
          <p14:tracePt t="91763" x="5051425" y="3533775"/>
          <p14:tracePt t="91816" x="5054600" y="3533775"/>
          <p14:tracePt t="92480" x="4987925" y="3533775"/>
          <p14:tracePt t="92488" x="4876800" y="3533775"/>
          <p14:tracePt t="92497" x="4762500" y="3540125"/>
          <p14:tracePt t="92514" x="4391025" y="3562350"/>
          <p14:tracePt t="92531" x="4108450" y="3562350"/>
          <p14:tracePt t="92547" x="3727450" y="3571875"/>
          <p14:tracePt t="92564" x="3235325" y="3571875"/>
          <p14:tracePt t="92597" x="2654300" y="3571875"/>
          <p14:tracePt t="92631" x="2149475" y="3600450"/>
          <p14:tracePt t="92650" x="1908175" y="3619500"/>
          <p14:tracePt t="92665" x="1793875" y="3619500"/>
          <p14:tracePt t="92680" x="1689100" y="3619500"/>
          <p14:tracePt t="92697" x="1597025" y="3619500"/>
          <p14:tracePt t="92713" x="1527175" y="3619500"/>
          <p14:tracePt t="92730" x="1504950" y="3619500"/>
          <p14:tracePt t="92747" x="1482725" y="3619500"/>
          <p14:tracePt t="92765" x="1460500" y="3619500"/>
          <p14:tracePt t="92780" x="1450975" y="3619500"/>
          <p14:tracePt t="92797" x="1441450" y="3619500"/>
          <p14:tracePt t="92814" x="1422400" y="3619500"/>
          <p14:tracePt t="92830" x="1412875" y="3619500"/>
          <p14:tracePt t="92846" x="1403350" y="3619500"/>
          <p14:tracePt t="92863" x="1397000" y="3619500"/>
          <p14:tracePt t="92880" x="1387475" y="3619500"/>
          <p14:tracePt t="92896" x="1371600" y="3619500"/>
          <p14:tracePt t="92914" x="1352550" y="3619500"/>
          <p14:tracePt t="92930" x="1330325" y="3619500"/>
          <p14:tracePt t="92947" x="1301750" y="3619500"/>
          <p14:tracePt t="92963" x="1254125" y="3619500"/>
          <p14:tracePt t="92979" x="1225550" y="3619500"/>
          <p14:tracePt t="92996" x="1187450" y="3632200"/>
          <p14:tracePt t="93014" x="1123950" y="3651250"/>
          <p14:tracePt t="93030" x="1057275" y="3673475"/>
          <p14:tracePt t="93047" x="993775" y="3686175"/>
          <p14:tracePt t="93064" x="930275" y="3698875"/>
          <p14:tracePt t="93080" x="908050" y="3705225"/>
          <p14:tracePt t="93097" x="892175" y="3711575"/>
          <p14:tracePt t="93113" x="869950" y="3711575"/>
          <p14:tracePt t="93129" x="860425" y="3711575"/>
          <p14:tracePt t="93146" x="850900" y="3711575"/>
          <p14:tracePt t="93163" x="841375" y="3711575"/>
          <p14:tracePt t="93213" x="841375" y="3714750"/>
          <p14:tracePt t="93220" x="844550" y="3714750"/>
          <p14:tracePt t="93229" x="847725" y="3714750"/>
          <p14:tracePt t="93247" x="857250" y="3714750"/>
          <p14:tracePt t="93264" x="873125" y="3727450"/>
          <p14:tracePt t="93280" x="889000" y="3730625"/>
          <p14:tracePt t="93297" x="898525" y="3736975"/>
          <p14:tracePt t="93314" x="914400" y="3740150"/>
          <p14:tracePt t="93330" x="923925" y="3740150"/>
          <p14:tracePt t="93347" x="936625" y="3740150"/>
          <p14:tracePt t="93363" x="965200" y="3740150"/>
          <p14:tracePt t="93380" x="993775" y="3740150"/>
          <p14:tracePt t="93397" x="1028700" y="3740150"/>
          <p14:tracePt t="93413" x="1098550" y="3740150"/>
          <p14:tracePt t="93430" x="1152525" y="3740150"/>
          <p14:tracePt t="93448" x="1203325" y="3740150"/>
          <p14:tracePt t="93464" x="1266825" y="3746500"/>
          <p14:tracePt t="93480" x="1304925" y="3752850"/>
          <p14:tracePt t="93497" x="1327150" y="3759200"/>
          <p14:tracePt t="93513" x="1358900" y="3759200"/>
          <p14:tracePt t="93530" x="1371600" y="3759200"/>
          <p14:tracePt t="93546" x="1381125" y="3759200"/>
          <p14:tracePt t="93563" x="1390650" y="3759200"/>
          <p14:tracePt t="93664" x="1387475" y="3759200"/>
          <p14:tracePt t="93672" x="1384300" y="3759200"/>
          <p14:tracePt t="93680" x="1377950" y="3759200"/>
          <p14:tracePt t="93697" x="1368425" y="3759200"/>
          <p14:tracePt t="93714" x="1349375" y="3759200"/>
          <p14:tracePt t="93730" x="1339850" y="3759200"/>
          <p14:tracePt t="93747" x="1317625" y="3752850"/>
          <p14:tracePt t="93763" x="1273175" y="3733800"/>
          <p14:tracePt t="93780" x="1250950" y="3714750"/>
          <p14:tracePt t="93796" x="1219200" y="3708400"/>
          <p14:tracePt t="93813" x="1181100" y="3708400"/>
          <p14:tracePt t="93830" x="1165225" y="3708400"/>
          <p14:tracePt t="93848" x="1143000" y="3708400"/>
          <p14:tracePt t="93864" x="1127125" y="3708400"/>
          <p14:tracePt t="93880" x="1117600" y="3708400"/>
          <p14:tracePt t="93896" x="1108075" y="3708400"/>
          <p14:tracePt t="93913" x="1095375" y="3708400"/>
          <p14:tracePt t="93929" x="1079500" y="3708400"/>
          <p14:tracePt t="93947" x="1069975" y="3708400"/>
          <p14:tracePt t="93963" x="1054100" y="3708400"/>
          <p14:tracePt t="93981" x="1044575" y="3711575"/>
          <p14:tracePt t="93998" x="1025525" y="3711575"/>
          <p14:tracePt t="94014" x="1016000" y="3721100"/>
          <p14:tracePt t="94030" x="1009650" y="3727450"/>
          <p14:tracePt t="94047" x="1006475" y="3730625"/>
          <p14:tracePt t="94063" x="1006475" y="3736975"/>
          <p14:tracePt t="94080" x="1006475" y="3740150"/>
          <p14:tracePt t="94183" x="1006475" y="3733800"/>
          <p14:tracePt t="94191" x="1006475" y="3730625"/>
          <p14:tracePt t="94205" x="1006475" y="3724275"/>
          <p14:tracePt t="94213" x="1006475" y="3714750"/>
          <p14:tracePt t="94229" x="1006475" y="3708400"/>
          <p14:tracePt t="94246" x="1006475" y="3698875"/>
          <p14:tracePt t="94263" x="1006475" y="3689350"/>
          <p14:tracePt t="94280" x="1000125" y="3679825"/>
          <p14:tracePt t="94297" x="965200" y="3663950"/>
          <p14:tracePt t="94313" x="942975" y="3651250"/>
          <p14:tracePt t="94330" x="911225" y="3638550"/>
          <p14:tracePt t="94347" x="847725" y="3619500"/>
          <p14:tracePt t="94363" x="812800" y="3619500"/>
          <p14:tracePt t="94380" x="768350" y="3619500"/>
          <p14:tracePt t="94397" x="714375" y="3619500"/>
          <p14:tracePt t="94414" x="692150" y="3619500"/>
          <p14:tracePt t="94430" x="666750" y="3619500"/>
          <p14:tracePt t="94447" x="654050" y="3622675"/>
          <p14:tracePt t="94464" x="644525" y="3625850"/>
          <p14:tracePt t="94480" x="638175" y="3625850"/>
          <p14:tracePt t="94497" x="638175" y="3641725"/>
          <p14:tracePt t="94513" x="644525" y="3651250"/>
          <p14:tracePt t="94530" x="676275" y="3667125"/>
          <p14:tracePt t="94547" x="723900" y="3686175"/>
          <p14:tracePt t="94563" x="762000" y="3698875"/>
          <p14:tracePt t="94579" x="793750" y="3705225"/>
          <p14:tracePt t="94597" x="854075" y="3705225"/>
          <p14:tracePt t="94613" x="898525" y="3705225"/>
          <p14:tracePt t="94630" x="958850" y="3705225"/>
          <p14:tracePt t="94647" x="1063625" y="3705225"/>
          <p14:tracePt t="94663" x="1190625" y="3705225"/>
          <p14:tracePt t="94680" x="1358900" y="3705225"/>
          <p14:tracePt t="94697" x="1590675" y="3730625"/>
          <p14:tracePt t="94714" x="1819275" y="3749675"/>
          <p14:tracePt t="94730" x="2038350" y="3787775"/>
          <p14:tracePt t="94747" x="2492375" y="3854450"/>
          <p14:tracePt t="94764" x="2838450" y="3876675"/>
          <p14:tracePt t="94780" x="3127375" y="3886200"/>
          <p14:tracePt t="94797" x="3651250" y="3898900"/>
          <p14:tracePt t="94813" x="3987800" y="3908425"/>
          <p14:tracePt t="94830" x="4225925" y="3940175"/>
          <p14:tracePt t="94847" x="4565650" y="3940175"/>
          <p14:tracePt t="94863" x="4705350" y="3940175"/>
          <p14:tracePt t="94880" x="4845050" y="3914775"/>
          <p14:tracePt t="94897" x="4994275" y="3867150"/>
          <p14:tracePt t="94913" x="5060950" y="3829050"/>
          <p14:tracePt t="94930" x="5099050" y="3816350"/>
          <p14:tracePt t="94947" x="5133975" y="3797300"/>
          <p14:tracePt t="94963" x="5146675" y="3784600"/>
          <p14:tracePt t="94980" x="5156200" y="3771900"/>
          <p14:tracePt t="94996" x="5175250" y="3768725"/>
          <p14:tracePt t="95013" x="5181600" y="3762375"/>
          <p14:tracePt t="95030" x="5181600" y="3752850"/>
          <p14:tracePt t="95046" x="5181600" y="3708400"/>
          <p14:tracePt t="95063" x="5178425" y="3670300"/>
          <p14:tracePt t="95080" x="5159375" y="3638550"/>
          <p14:tracePt t="95096" x="5140325" y="3597275"/>
          <p14:tracePt t="95113" x="5130800" y="3587750"/>
          <p14:tracePt t="95130" x="5114925" y="3575050"/>
          <p14:tracePt t="95147" x="5073650" y="3559175"/>
          <p14:tracePt t="95162" x="5041900" y="3546475"/>
          <p14:tracePt t="95180" x="5032375" y="3536950"/>
          <p14:tracePt t="95196" x="5019675" y="3521075"/>
          <p14:tracePt t="95213" x="5006975" y="3521075"/>
          <p14:tracePt t="95230" x="4994275" y="3521075"/>
          <p14:tracePt t="95246" x="4984750" y="3517900"/>
          <p14:tracePt t="95263" x="4972050" y="3502025"/>
          <p14:tracePt t="95280" x="4968875" y="3502025"/>
          <p14:tracePt t="95568" x="4959350" y="3502025"/>
          <p14:tracePt t="95575" x="4940300" y="3502025"/>
          <p14:tracePt t="95582" x="4927600" y="3495675"/>
          <p14:tracePt t="95596" x="4883150" y="3495675"/>
          <p14:tracePt t="95613" x="4848225" y="3495675"/>
          <p14:tracePt t="95630" x="4797425" y="3495675"/>
          <p14:tracePt t="95646" x="4702175" y="3495675"/>
          <p14:tracePt t="95663" x="4606925" y="3495675"/>
          <p14:tracePt t="95680" x="4514850" y="3486150"/>
          <p14:tracePt t="95696" x="4406900" y="3486150"/>
          <p14:tracePt t="95712" x="4352925" y="3486150"/>
          <p14:tracePt t="95730" x="4308475" y="3486150"/>
          <p14:tracePt t="95746" x="4254500" y="3486150"/>
          <p14:tracePt t="95764" x="4232275" y="3486150"/>
          <p14:tracePt t="95781" x="4222750" y="3486150"/>
          <p14:tracePt t="95796" x="4203700" y="3486150"/>
          <p14:tracePt t="95830" x="4213225" y="3486150"/>
          <p14:tracePt t="95847" x="4264025" y="3489325"/>
          <p14:tracePt t="95863" x="4324350" y="3498850"/>
          <p14:tracePt t="95880" x="4384675" y="3498850"/>
          <p14:tracePt t="95896" x="4448175" y="3498850"/>
          <p14:tracePt t="95913" x="4476750" y="3498850"/>
          <p14:tracePt t="95931" x="4502150" y="3498850"/>
          <p14:tracePt t="95947" x="4511675" y="3498850"/>
          <p14:tracePt t="95963" x="4524375" y="3498850"/>
          <p14:tracePt t="95996" x="4514850" y="3498850"/>
          <p14:tracePt t="96013" x="4511675" y="3498850"/>
          <p14:tracePt t="99392" x="4438650" y="3486150"/>
          <p14:tracePt t="99399" x="4346575" y="3467100"/>
          <p14:tracePt t="99413" x="4105275" y="3438525"/>
          <p14:tracePt t="99430" x="3889375" y="3409950"/>
          <p14:tracePt t="99447" x="3603625" y="3400425"/>
          <p14:tracePt t="99462" x="3254375" y="3400425"/>
          <p14:tracePt t="99496" x="2730500" y="3444875"/>
          <p14:tracePt t="99530" x="1965325" y="3476625"/>
          <p14:tracePt t="99548" x="1612900" y="3505200"/>
          <p14:tracePt t="99564" x="1393825" y="3524250"/>
          <p14:tracePt t="99580" x="1209675" y="3543300"/>
          <p14:tracePt t="99596" x="1016000" y="3562350"/>
          <p14:tracePt t="99613" x="793750" y="3597275"/>
          <p14:tracePt t="99629" x="685800" y="3613150"/>
          <p14:tracePt t="99646" x="590550" y="3629025"/>
          <p14:tracePt t="99662" x="479425" y="3644900"/>
          <p14:tracePt t="99679" x="450850" y="3644900"/>
          <p14:tracePt t="99696" x="422275" y="3644900"/>
          <p14:tracePt t="99712" x="393700" y="3644900"/>
          <p14:tracePt t="99729" x="381000" y="3644900"/>
          <p14:tracePt t="99746" x="371475" y="3644900"/>
          <p14:tracePt t="99763" x="365125" y="3644900"/>
          <p14:tracePt t="99941" x="393700" y="3651250"/>
          <p14:tracePt t="99948" x="428625" y="3657600"/>
          <p14:tracePt t="99963" x="504825" y="3673475"/>
          <p14:tracePt t="99979" x="571500" y="3702050"/>
          <p14:tracePt t="99996" x="641350" y="3740150"/>
          <p14:tracePt t="100013" x="736600" y="3790950"/>
          <p14:tracePt t="100030" x="835025" y="3825875"/>
          <p14:tracePt t="100046" x="942975" y="3851275"/>
          <p14:tracePt t="100063" x="1038225" y="3879850"/>
          <p14:tracePt t="100079" x="1076325" y="3879850"/>
          <p14:tracePt t="100096" x="1092200" y="3879850"/>
          <p14:tracePt t="100113" x="1104900" y="3867150"/>
          <p14:tracePt t="100129" x="1136650" y="3854450"/>
          <p14:tracePt t="100146" x="1158875" y="3844925"/>
          <p14:tracePt t="100151" x="1177925" y="3832225"/>
          <p14:tracePt t="100163" x="1244600" y="3794125"/>
          <p14:tracePt t="100180" x="1289050" y="3781425"/>
          <p14:tracePt t="100196" x="1314450" y="3768725"/>
          <p14:tracePt t="100212" x="1336675" y="3759200"/>
          <p14:tracePt t="100229" x="1339850" y="3752850"/>
          <p14:tracePt t="100246" x="1339850" y="3736975"/>
          <p14:tracePt t="100320" x="1333500" y="3736975"/>
          <p14:tracePt t="100328" x="1317625" y="3736975"/>
          <p14:tracePt t="100347" x="1266825" y="3721100"/>
          <p14:tracePt t="100362" x="1193800" y="3689350"/>
          <p14:tracePt t="100379" x="1082675" y="3648075"/>
          <p14:tracePt t="100396" x="993775" y="3616325"/>
          <p14:tracePt t="100412" x="901700" y="3587750"/>
          <p14:tracePt t="100429" x="847725" y="3565525"/>
          <p14:tracePt t="100447" x="765175" y="3540125"/>
          <p14:tracePt t="100463" x="688975" y="3514725"/>
          <p14:tracePt t="100479" x="625475" y="3502025"/>
          <p14:tracePt t="100496" x="574675" y="3495675"/>
          <p14:tracePt t="100512" x="527050" y="3495675"/>
          <p14:tracePt t="100529" x="517525" y="3495675"/>
          <p14:tracePt t="100547" x="501650" y="3495675"/>
          <p14:tracePt t="100563" x="492125" y="3495675"/>
          <p14:tracePt t="100580" x="476250" y="3495675"/>
          <p14:tracePt t="100640" x="476250" y="3502025"/>
          <p14:tracePt t="100648" x="476250" y="3505200"/>
          <p14:tracePt t="100662" x="485775" y="3517900"/>
          <p14:tracePt t="100679" x="508000" y="3533775"/>
          <p14:tracePt t="100696" x="587375" y="3600450"/>
          <p14:tracePt t="100712" x="638175" y="3641725"/>
          <p14:tracePt t="100729" x="679450" y="3692525"/>
          <p14:tracePt t="100746" x="742950" y="3762375"/>
          <p14:tracePt t="100762" x="793750" y="3813175"/>
          <p14:tracePt t="100779" x="841375" y="3841750"/>
          <p14:tracePt t="100796" x="908050" y="3895725"/>
          <p14:tracePt t="100813" x="939800" y="3917950"/>
          <p14:tracePt t="100829" x="971550" y="3949700"/>
          <p14:tracePt t="100847" x="993775" y="3965575"/>
          <p14:tracePt t="100863" x="1003300" y="3965575"/>
          <p14:tracePt t="100879" x="1019175" y="3965575"/>
          <p14:tracePt t="100896" x="1035050" y="3965575"/>
          <p14:tracePt t="100912" x="1044575" y="3965575"/>
          <p14:tracePt t="100929" x="1047750" y="3965575"/>
          <p14:tracePt t="100946" x="1057275" y="3965575"/>
          <p14:tracePt t="100962" x="1073150" y="3959225"/>
          <p14:tracePt t="100979" x="1079500" y="3959225"/>
          <p14:tracePt t="100997" x="1092200" y="3946525"/>
          <p14:tracePt t="101013" x="1101725" y="3930650"/>
          <p14:tracePt t="101029" x="1117600" y="3921125"/>
          <p14:tracePt t="101046" x="1146175" y="3905250"/>
          <p14:tracePt t="101062" x="1177925" y="3892550"/>
          <p14:tracePt t="101080" x="1193800" y="3873500"/>
          <p14:tracePt t="101097" x="1209675" y="3860800"/>
          <p14:tracePt t="101113" x="1219200" y="3851275"/>
          <p14:tracePt t="101130" x="1231900" y="3838575"/>
          <p14:tracePt t="101146" x="1244600" y="3838575"/>
          <p14:tracePt t="101162" x="1244600" y="3829050"/>
          <p14:tracePt t="101179" x="1247775" y="3825875"/>
          <p14:tracePt t="101227" x="1247775" y="3819525"/>
          <p14:tracePt t="102795" x="1219200" y="3800475"/>
          <p14:tracePt t="102803" x="1168400" y="3784600"/>
          <p14:tracePt t="102813" x="1120775" y="3768725"/>
          <p14:tracePt t="102830" x="974725" y="3724275"/>
          <p14:tracePt t="102846" x="911225" y="3717925"/>
          <p14:tracePt t="102862" x="857250" y="3717925"/>
          <p14:tracePt t="102896" x="714375" y="3717925"/>
          <p14:tracePt t="102930" x="606425" y="3717925"/>
          <p14:tracePt t="102946" x="584200" y="3717925"/>
          <p14:tracePt t="102962" x="574675" y="3717925"/>
          <p14:tracePt t="102979" x="555625" y="3717925"/>
          <p14:tracePt t="102995" x="546100" y="3717925"/>
          <p14:tracePt t="103012" x="536575" y="3717925"/>
          <p14:tracePt t="103029" x="530225" y="3717925"/>
          <p14:tracePt t="103081" x="533400" y="3717925"/>
          <p14:tracePt t="103089" x="536575" y="3717925"/>
          <p14:tracePt t="103096" x="552450" y="3717925"/>
          <p14:tracePt t="103112" x="606425" y="3717925"/>
          <p14:tracePt t="103129" x="692150" y="3721100"/>
          <p14:tracePt t="103145" x="752475" y="3727450"/>
          <p14:tracePt t="103162" x="806450" y="3727450"/>
          <p14:tracePt t="103179" x="882650" y="3727450"/>
          <p14:tracePt t="103196" x="936625" y="3727450"/>
          <p14:tracePt t="103212" x="987425" y="3727450"/>
          <p14:tracePt t="103229" x="1050925" y="3733800"/>
          <p14:tracePt t="103245" x="1082675" y="3752850"/>
          <p14:tracePt t="103262" x="1111250" y="3759200"/>
          <p14:tracePt t="103279" x="1133475" y="3759200"/>
          <p14:tracePt t="103295" x="1155700" y="3759200"/>
          <p14:tracePt t="103312" x="1168400" y="3759200"/>
          <p14:tracePt t="103329" x="1203325" y="3759200"/>
          <p14:tracePt t="103345" x="1225550" y="3759200"/>
          <p14:tracePt t="103362" x="1254125" y="3759200"/>
          <p14:tracePt t="103379" x="1279525" y="3759200"/>
          <p14:tracePt t="103395" x="1289050" y="3759200"/>
          <p14:tracePt t="103412" x="1304925" y="3759200"/>
          <p14:tracePt t="103429" x="1320800" y="3759200"/>
          <p14:tracePt t="103466" x="1323975" y="3759200"/>
          <p14:tracePt t="104936" x="1346200" y="3752850"/>
          <p14:tracePt t="104942" x="1393825" y="3752850"/>
          <p14:tracePt t="104949" x="1441450" y="3752850"/>
          <p14:tracePt t="104963" x="1533525" y="3752850"/>
          <p14:tracePt t="104980" x="1660525" y="3743325"/>
          <p14:tracePt t="104995" x="1787525" y="3743325"/>
          <p14:tracePt t="105029" x="2041525" y="3743325"/>
          <p14:tracePt t="105062" x="2187575" y="3762375"/>
          <p14:tracePt t="105079" x="2276475" y="3775075"/>
          <p14:tracePt t="105095" x="2330450" y="3790950"/>
          <p14:tracePt t="105113" x="2390775" y="3803650"/>
          <p14:tracePt t="105129" x="2416175" y="3806825"/>
          <p14:tracePt t="105146" x="2432050" y="3806825"/>
          <p14:tracePt t="105162" x="2451100" y="3806825"/>
          <p14:tracePt t="105179" x="2454275" y="3806825"/>
          <p14:tracePt t="105220" x="2460625" y="3806825"/>
          <p14:tracePt t="105227" x="2466975" y="3806825"/>
          <p14:tracePt t="105249" x="2470150" y="3806825"/>
          <p14:tracePt t="105263" x="2476500" y="3806825"/>
          <p14:tracePt t="105306" x="2479675" y="3806825"/>
          <p14:tracePt t="108190" x="2403475" y="3803650"/>
          <p14:tracePt t="108198" x="2314575" y="3803650"/>
          <p14:tracePt t="108212" x="2120900" y="3810000"/>
          <p14:tracePt t="108229" x="1911350" y="3848100"/>
          <p14:tracePt t="108246" x="1651000" y="3930650"/>
          <p14:tracePt t="108262" x="1517650" y="3984625"/>
          <p14:tracePt t="108278" x="1419225" y="4025900"/>
          <p14:tracePt t="108311" x="1241425" y="4133850"/>
          <p14:tracePt t="108345" x="1127125" y="4257675"/>
          <p14:tracePt t="108362" x="1082675" y="4305300"/>
          <p14:tracePt t="108379" x="1057275" y="4337050"/>
          <p14:tracePt t="108395" x="1025525" y="4381500"/>
          <p14:tracePt t="108412" x="1016000" y="4403725"/>
          <p14:tracePt t="108429" x="1003300" y="4435475"/>
          <p14:tracePt t="108445" x="990600" y="4470400"/>
          <p14:tracePt t="108461" x="990600" y="4498975"/>
          <p14:tracePt t="108478" x="990600" y="4521200"/>
          <p14:tracePt t="108495" x="990600" y="4562475"/>
          <p14:tracePt t="108512" x="993775" y="4584700"/>
          <p14:tracePt t="108529" x="1006475" y="4613275"/>
          <p14:tracePt t="108545" x="1022350" y="4648200"/>
          <p14:tracePt t="108562" x="1047750" y="4673600"/>
          <p14:tracePt t="108578" x="1073150" y="4686300"/>
          <p14:tracePt t="108595" x="1114425" y="4705350"/>
          <p14:tracePt t="108612" x="1136650" y="4721225"/>
          <p14:tracePt t="108628" x="1168400" y="4733925"/>
          <p14:tracePt t="108645" x="1196975" y="4749800"/>
          <p14:tracePt t="108662" x="1212850" y="4762500"/>
          <p14:tracePt t="108679" x="1228725" y="4762500"/>
          <p14:tracePt t="108695" x="1241425" y="4762500"/>
          <p14:tracePt t="108712" x="1250950" y="4762500"/>
          <p14:tracePt t="108729" x="1279525" y="4762500"/>
          <p14:tracePt t="108745" x="1352550" y="4762500"/>
          <p14:tracePt t="108761" x="1412875" y="4756150"/>
          <p14:tracePt t="108779" x="1508125" y="4740275"/>
          <p14:tracePt t="108795" x="1717675" y="4724400"/>
          <p14:tracePt t="108812" x="1857375" y="4714875"/>
          <p14:tracePt t="108829" x="1997075" y="4689475"/>
          <p14:tracePt t="108845" x="2216150" y="4679950"/>
          <p14:tracePt t="108861" x="2320925" y="4679950"/>
          <p14:tracePt t="108879" x="2457450" y="4679950"/>
          <p14:tracePt t="108895" x="2644775" y="4702175"/>
          <p14:tracePt t="108911" x="2717800" y="4702175"/>
          <p14:tracePt t="108929" x="2771775" y="4708525"/>
          <p14:tracePt t="108945" x="2825750" y="4708525"/>
          <p14:tracePt t="108962" x="2835275" y="4708525"/>
          <p14:tracePt t="108978" x="2844800" y="4708525"/>
          <p14:tracePt t="108995" x="2851150" y="4708525"/>
          <p14:tracePt t="109038" x="2847975" y="4708525"/>
          <p14:tracePt t="109046" x="2844800" y="4708525"/>
          <p14:tracePt t="109062" x="2835275" y="4708525"/>
          <p14:tracePt t="109079" x="2825750" y="4708525"/>
          <p14:tracePt t="109095" x="2803525" y="4708525"/>
          <p14:tracePt t="109112" x="2794000" y="4708525"/>
          <p14:tracePt t="109128" x="2784475" y="4708525"/>
          <p14:tracePt t="109145" x="2771775" y="4708525"/>
          <p14:tracePt t="109161" x="2755900" y="4708525"/>
          <p14:tracePt t="109180" x="2749550" y="4708525"/>
          <p14:tracePt t="109195" x="2746375" y="4708525"/>
          <p14:tracePt t="109452" x="2765425" y="4714875"/>
          <p14:tracePt t="109459" x="2800350" y="4714875"/>
          <p14:tracePt t="109466" x="2825750" y="4714875"/>
          <p14:tracePt t="109480" x="2895600" y="4714875"/>
          <p14:tracePt t="109495" x="2955925" y="4714875"/>
          <p14:tracePt t="109512" x="3016250" y="4714875"/>
          <p14:tracePt t="109545" x="3143250" y="4714875"/>
          <p14:tracePt t="109579" x="3194050" y="4714875"/>
          <p14:tracePt t="109595" x="3209925" y="4714875"/>
          <p14:tracePt t="109612" x="3225800" y="4714875"/>
          <p14:tracePt t="109629" x="3238500" y="4714875"/>
          <p14:tracePt t="109645" x="3248025" y="4714875"/>
          <p14:tracePt t="109661" x="3257550" y="4714875"/>
          <p14:tracePt t="109679" x="3279775" y="4714875"/>
          <p14:tracePt t="109695" x="3289300" y="4714875"/>
          <p14:tracePt t="109711" x="3292475" y="4714875"/>
          <p14:tracePt t="109729" x="3308350" y="4714875"/>
          <p14:tracePt t="109745" x="3330575" y="4714875"/>
          <p14:tracePt t="109762" x="3359150" y="4714875"/>
          <p14:tracePt t="109779" x="3422650" y="4714875"/>
          <p14:tracePt t="109795" x="3463925" y="4714875"/>
          <p14:tracePt t="109812" x="3502025" y="4714875"/>
          <p14:tracePt t="109828" x="3556000" y="4714875"/>
          <p14:tracePt t="109845" x="3584575" y="4714875"/>
          <p14:tracePt t="109861" x="3606800" y="4714875"/>
          <p14:tracePt t="109878" x="3641725" y="4714875"/>
          <p14:tracePt t="109895" x="3654425" y="4714875"/>
          <p14:tracePt t="109911" x="3670300" y="4714875"/>
          <p14:tracePt t="109928" x="3692525" y="4714875"/>
          <p14:tracePt t="109944" x="3702050" y="4714875"/>
          <p14:tracePt t="111599" x="3724275" y="4721225"/>
          <p14:tracePt t="111606" x="3749675" y="4727575"/>
          <p14:tracePt t="111613" x="3787775" y="4733925"/>
          <p14:tracePt t="111628" x="3873500" y="4749800"/>
          <p14:tracePt t="111645" x="3971925" y="4772025"/>
          <p14:tracePt t="111661" x="4060825" y="4813300"/>
          <p14:tracePt t="111679" x="4194175" y="4845050"/>
          <p14:tracePt t="111711" x="4333875" y="4883150"/>
          <p14:tracePt t="111745" x="4422775" y="4908550"/>
          <p14:tracePt t="111761" x="4451350" y="4908550"/>
          <p14:tracePt t="111778" x="4470400" y="4908550"/>
          <p14:tracePt t="111794" x="4479925" y="4908550"/>
          <p14:tracePt t="111811" x="4495800" y="4908550"/>
          <p14:tracePt t="111828" x="4511675" y="4908550"/>
          <p14:tracePt t="111844" x="4514850" y="4908550"/>
          <p14:tracePt t="111885" x="4521200" y="4908550"/>
          <p14:tracePt t="111906" x="4527550" y="4908550"/>
          <p14:tracePt t="111943" x="4527550" y="4905375"/>
          <p14:tracePt t="111956" x="4527550" y="4899025"/>
          <p14:tracePt t="111963" x="4527550" y="4895850"/>
          <p14:tracePt t="111978" x="4527550" y="4886325"/>
          <p14:tracePt t="111994" x="4527550" y="4870450"/>
          <p14:tracePt t="112012" x="4527550" y="4854575"/>
          <p14:tracePt t="112028" x="4527550" y="4835525"/>
          <p14:tracePt t="112045" x="4518025" y="4797425"/>
          <p14:tracePt t="112062" x="4495800" y="4724400"/>
          <p14:tracePt t="112078" x="4483100" y="4670425"/>
          <p14:tracePt t="112095" x="4464050" y="4622800"/>
          <p14:tracePt t="112111" x="4445000" y="4559300"/>
          <p14:tracePt t="112128" x="4425950" y="4514850"/>
          <p14:tracePt t="112144" x="4406900" y="4467225"/>
          <p14:tracePt t="112162" x="4387850" y="4419600"/>
          <p14:tracePt t="112178" x="4375150" y="4397375"/>
          <p14:tracePt t="112194" x="4365625" y="4378325"/>
          <p14:tracePt t="112212" x="4349750" y="4359275"/>
          <p14:tracePt t="112228" x="4343400" y="4349750"/>
          <p14:tracePt t="112245" x="4333875" y="4340225"/>
          <p14:tracePt t="112261" x="4330700" y="4318000"/>
          <p14:tracePt t="112277" x="4330700" y="4308475"/>
          <p14:tracePt t="112294" x="4330700" y="4298950"/>
          <p14:tracePt t="112341" x="4324350" y="4295775"/>
          <p14:tracePt t="112398" x="4321175" y="4295775"/>
          <p14:tracePt t="112420" x="4314825" y="4295775"/>
          <p14:tracePt t="112449" x="4311650" y="4295775"/>
          <p14:tracePt t="112463" x="4298950" y="4295775"/>
          <p14:tracePt t="112478" x="4295775" y="4295775"/>
          <p14:tracePt t="112484" x="4289425" y="4295775"/>
          <p14:tracePt t="112494" x="4286250" y="4302125"/>
          <p14:tracePt t="112511" x="4276725" y="4314825"/>
          <p14:tracePt t="112527" x="4264025" y="4330700"/>
          <p14:tracePt t="112544" x="4260850" y="4352925"/>
          <p14:tracePt t="112561" x="4235450" y="4394200"/>
          <p14:tracePt t="112578" x="4229100" y="4419600"/>
          <p14:tracePt t="112595" x="4222750" y="4448175"/>
          <p14:tracePt t="112612" x="4222750" y="4479925"/>
          <p14:tracePt t="112628" x="4222750" y="4489450"/>
          <p14:tracePt t="112645" x="4222750" y="4518025"/>
          <p14:tracePt t="112661" x="4222750" y="4543425"/>
          <p14:tracePt t="112677" x="4225925" y="4575175"/>
          <p14:tracePt t="112694" x="4238625" y="4597400"/>
          <p14:tracePt t="112711" x="4260850" y="4641850"/>
          <p14:tracePt t="112728" x="4273550" y="4664075"/>
          <p14:tracePt t="112745" x="4279900" y="4692650"/>
          <p14:tracePt t="112762" x="4298950" y="4727575"/>
          <p14:tracePt t="112778" x="4314825" y="4752975"/>
          <p14:tracePt t="112795" x="4327525" y="4775200"/>
          <p14:tracePt t="112797" x="4333875" y="4794250"/>
          <p14:tracePt t="112811" x="4346575" y="4819650"/>
          <p14:tracePt t="112827" x="4346575" y="4848225"/>
          <p14:tracePt t="112844" x="4346575" y="4857750"/>
          <p14:tracePt t="112861" x="4346575" y="4873625"/>
          <p14:tracePt t="112878" x="4346575" y="4883150"/>
          <p14:tracePt t="112895" x="4346575" y="4895850"/>
          <p14:tracePt t="112912" x="4346575" y="4911725"/>
          <p14:tracePt t="113305" x="4349750" y="4908550"/>
          <p14:tracePt t="113312" x="4356100" y="4905375"/>
          <p14:tracePt t="113329" x="4365625" y="4889500"/>
          <p14:tracePt t="113344" x="4381500" y="4879975"/>
          <p14:tracePt t="113377" x="4425950" y="4854575"/>
          <p14:tracePt t="113411" x="4483100" y="4826000"/>
          <p14:tracePt t="113428" x="4511675" y="4826000"/>
          <p14:tracePt t="113445" x="4533900" y="4826000"/>
          <p14:tracePt t="113461" x="4552950" y="4826000"/>
          <p14:tracePt t="113478" x="4568825" y="4826000"/>
          <p14:tracePt t="113494" x="4578350" y="4826000"/>
          <p14:tracePt t="113618" x="4572000" y="4826000"/>
          <p14:tracePt t="113633" x="4565650" y="4826000"/>
          <p14:tracePt t="113661" x="4556125" y="4826000"/>
          <p14:tracePt t="113669" x="4552950" y="4826000"/>
          <p14:tracePt t="113678" x="4546600" y="4826000"/>
          <p14:tracePt t="113697" x="4543425" y="4819650"/>
          <p14:tracePt t="113712" x="4537075" y="4803775"/>
          <p14:tracePt t="113729" x="4524375" y="4775200"/>
          <p14:tracePt t="113746" x="4502150" y="4737100"/>
          <p14:tracePt t="113762" x="4489450" y="4714875"/>
          <p14:tracePt t="113778" x="4476750" y="4699000"/>
          <p14:tracePt t="113795" x="4464050" y="4683125"/>
          <p14:tracePt t="113811" x="4448175" y="4667250"/>
          <p14:tracePt t="113827" x="4435475" y="4657725"/>
          <p14:tracePt t="113845" x="4425950" y="4651375"/>
          <p14:tracePt t="113878" x="4425950" y="4648200"/>
          <p14:tracePt t="114132" x="4429125" y="4648200"/>
          <p14:tracePt t="114147" x="4432300" y="4648200"/>
          <p14:tracePt t="114168" x="4438650" y="4648200"/>
          <p14:tracePt t="114175" x="4448175" y="4648200"/>
          <p14:tracePt t="114182" x="4448175" y="4654550"/>
          <p14:tracePt t="114195" x="4457700" y="4657725"/>
          <p14:tracePt t="114211" x="4464050" y="4657725"/>
          <p14:tracePt t="116814" x="4429125" y="4657725"/>
          <p14:tracePt t="116821" x="4381500" y="4657725"/>
          <p14:tracePt t="116828" x="4346575" y="4657725"/>
          <p14:tracePt t="116844" x="4286250" y="4657725"/>
          <p14:tracePt t="116861" x="4241800" y="4657725"/>
          <p14:tracePt t="116878" x="4200525" y="4657725"/>
          <p14:tracePt t="116911" x="4165600" y="4657725"/>
          <p14:tracePt t="116945" x="4133850" y="4664075"/>
          <p14:tracePt t="116961" x="4124325" y="4664075"/>
          <p14:tracePt t="116978" x="4111625" y="4667250"/>
          <p14:tracePt t="116994" x="4098925" y="4667250"/>
          <p14:tracePt t="117011" x="4098925" y="4673600"/>
          <p14:tracePt t="117028" x="4098925" y="4689475"/>
          <p14:tracePt t="117045" x="4111625" y="4692650"/>
          <p14:tracePt t="117061" x="4121150" y="4708525"/>
          <p14:tracePt t="117079" x="4171950" y="4727575"/>
          <p14:tracePt t="117095" x="4244975" y="4740275"/>
          <p14:tracePt t="117111" x="4352925" y="4759325"/>
          <p14:tracePt t="117127" x="4508500" y="4791075"/>
          <p14:tracePt t="117144" x="4584700" y="4806950"/>
          <p14:tracePt t="117161" x="4654550" y="4806950"/>
          <p14:tracePt t="117178" x="4733925" y="4806950"/>
          <p14:tracePt t="117195" x="4778375" y="4806950"/>
          <p14:tracePt t="117211" x="4822825" y="4806950"/>
          <p14:tracePt t="117228" x="4860925" y="4806950"/>
          <p14:tracePt t="117244" x="4892675" y="4803775"/>
          <p14:tracePt t="117261" x="4914900" y="4791075"/>
          <p14:tracePt t="117277" x="4937125" y="4768850"/>
          <p14:tracePt t="117294" x="4946650" y="4746625"/>
          <p14:tracePt t="117312" x="4953000" y="4708525"/>
          <p14:tracePt t="117328" x="4953000" y="4645025"/>
          <p14:tracePt t="117345" x="4953000" y="4587875"/>
          <p14:tracePt t="117360" x="4953000" y="4527550"/>
          <p14:tracePt t="117378" x="4937125" y="4464050"/>
          <p14:tracePt t="117394" x="4918075" y="4432300"/>
          <p14:tracePt t="117410" x="4899025" y="4394200"/>
          <p14:tracePt t="117427" x="4854575" y="4327525"/>
          <p14:tracePt t="117445" x="4813300" y="4276725"/>
          <p14:tracePt t="117461" x="4762500" y="4241800"/>
          <p14:tracePt t="117478" x="4705350" y="4197350"/>
          <p14:tracePt t="117495" x="4657725" y="4171950"/>
          <p14:tracePt t="117511" x="4619625" y="4140200"/>
          <p14:tracePt t="117527" x="4537075" y="4098925"/>
          <p14:tracePt t="117544" x="4479925" y="4060825"/>
          <p14:tracePt t="117560" x="4419600" y="4038600"/>
          <p14:tracePt t="117577" x="4365625" y="4019550"/>
          <p14:tracePt t="117594" x="4340225" y="4003675"/>
          <p14:tracePt t="117611" x="4311650" y="4003675"/>
          <p14:tracePt t="117627" x="4270375" y="4003675"/>
          <p14:tracePt t="117643" x="4241800" y="4003675"/>
          <p14:tracePt t="117660" x="4213225" y="4003675"/>
          <p14:tracePt t="117678" x="4178300" y="4010025"/>
          <p14:tracePt t="117694" x="4146550" y="4022725"/>
          <p14:tracePt t="117710" x="4137025" y="4032250"/>
          <p14:tracePt t="117727" x="4111625" y="4054475"/>
          <p14:tracePt t="117744" x="4079875" y="4086225"/>
          <p14:tracePt t="117761" x="4054475" y="4133850"/>
          <p14:tracePt t="117777" x="4006850" y="4191000"/>
          <p14:tracePt t="117794" x="3994150" y="4222750"/>
          <p14:tracePt t="117811" x="3984625" y="4244975"/>
          <p14:tracePt t="117827" x="3959225" y="4286250"/>
          <p14:tracePt t="117844" x="3952875" y="4333875"/>
          <p14:tracePt t="117861" x="3946525" y="4356100"/>
          <p14:tracePt t="117878" x="3933825" y="4410075"/>
          <p14:tracePt t="117894" x="3933825" y="4432300"/>
          <p14:tracePt t="117911" x="3933825" y="4464050"/>
          <p14:tracePt t="117927" x="3933825" y="4502150"/>
          <p14:tracePt t="117944" x="3933825" y="4518025"/>
          <p14:tracePt t="117961" x="3933825" y="4527550"/>
          <p14:tracePt t="117977" x="3933825" y="4552950"/>
          <p14:tracePt t="117994" x="3933825" y="4568825"/>
          <p14:tracePt t="118012" x="3937000" y="4594225"/>
          <p14:tracePt t="118028" x="3946525" y="4610100"/>
          <p14:tracePt t="118044" x="3952875" y="4625975"/>
          <p14:tracePt t="118060" x="3962400" y="4657725"/>
          <p14:tracePt t="118077" x="3987800" y="4686300"/>
          <p14:tracePt t="118094" x="3997325" y="4714875"/>
          <p14:tracePt t="118112" x="4013200" y="4743450"/>
          <p14:tracePt t="118128" x="4029075" y="4752975"/>
          <p14:tracePt t="118144" x="4041775" y="4768850"/>
          <p14:tracePt t="118161" x="4054475" y="4784725"/>
          <p14:tracePt t="118177" x="4064000" y="4794250"/>
          <p14:tracePt t="118194" x="4079875" y="4803775"/>
          <p14:tracePt t="118211" x="4098925" y="4845050"/>
          <p14:tracePt t="118227" x="4121150" y="4864100"/>
          <p14:tracePt t="118244" x="4152900" y="4883150"/>
          <p14:tracePt t="118261" x="4181475" y="4899025"/>
          <p14:tracePt t="118277" x="4203700" y="4908550"/>
          <p14:tracePt t="118294" x="4219575" y="4921250"/>
          <p14:tracePt t="118311" x="4260850" y="4956175"/>
          <p14:tracePt t="118327" x="4292600" y="4975225"/>
          <p14:tracePt t="118344" x="4340225" y="5006975"/>
          <p14:tracePt t="118361" x="4403725" y="5029200"/>
          <p14:tracePt t="118377" x="4448175" y="5041900"/>
          <p14:tracePt t="118394" x="4486275" y="5048250"/>
          <p14:tracePt t="118411" x="4540250" y="5048250"/>
          <p14:tracePt t="118427" x="4578350" y="5048250"/>
          <p14:tracePt t="118444" x="4606925" y="5045075"/>
          <p14:tracePt t="118461" x="4670425" y="5045075"/>
          <p14:tracePt t="118477" x="4711700" y="5045075"/>
          <p14:tracePt t="118494" x="4756150" y="5045075"/>
          <p14:tracePt t="118511" x="4797425" y="5038725"/>
          <p14:tracePt t="118527" x="4829175" y="5032375"/>
          <p14:tracePt t="118545" x="4851400" y="5019675"/>
          <p14:tracePt t="118561" x="4886325" y="5003800"/>
          <p14:tracePt t="118577" x="4895850" y="4987925"/>
          <p14:tracePt t="118594" x="4911725" y="4972050"/>
          <p14:tracePt t="118611" x="4940300" y="4949825"/>
          <p14:tracePt t="118627" x="4949825" y="4933950"/>
          <p14:tracePt t="118643" x="4962525" y="4911725"/>
          <p14:tracePt t="118661" x="4984750" y="4867275"/>
          <p14:tracePt t="118677" x="4991100" y="4832350"/>
          <p14:tracePt t="118694" x="4991100" y="4772025"/>
          <p14:tracePt t="118711" x="4991100" y="4708525"/>
          <p14:tracePt t="118727" x="4987925" y="4679950"/>
          <p14:tracePt t="118744" x="4987925" y="4664075"/>
          <p14:tracePt t="118761" x="4987925" y="4648200"/>
          <p14:tracePt t="118777" x="4984750" y="4632325"/>
          <p14:tracePt t="118795" x="4968875" y="4622800"/>
          <p14:tracePt t="118811" x="4953000" y="4606925"/>
          <p14:tracePt t="118828" x="4943475" y="4597400"/>
          <p14:tracePt t="118844" x="4933950" y="4587875"/>
          <p14:tracePt t="118860" x="4914900" y="4575175"/>
          <p14:tracePt t="118877" x="4905375" y="4559300"/>
          <p14:tracePt t="118894" x="4892675" y="4533900"/>
          <p14:tracePt t="118911" x="4870450" y="4508500"/>
          <p14:tracePt t="118927" x="4857750" y="4476750"/>
          <p14:tracePt t="118944" x="4832350" y="4457700"/>
          <p14:tracePt t="118961" x="4791075" y="4429125"/>
          <p14:tracePt t="118977" x="4765675" y="4416425"/>
          <p14:tracePt t="118993" x="4737100" y="4403725"/>
          <p14:tracePt t="119010" x="4702175" y="4387850"/>
          <p14:tracePt t="119027" x="4670425" y="4368800"/>
          <p14:tracePt t="119044" x="4648200" y="4356100"/>
          <p14:tracePt t="119061" x="4591050" y="4324350"/>
          <p14:tracePt t="119077" x="4549775" y="4305300"/>
          <p14:tracePt t="119094" x="4511675" y="4286250"/>
          <p14:tracePt t="119111" x="4470400" y="4267200"/>
          <p14:tracePt t="119127" x="4438650" y="4254500"/>
          <p14:tracePt t="119143" x="4416425" y="4238625"/>
          <p14:tracePt t="119160" x="4375150" y="4225925"/>
          <p14:tracePt t="119177" x="4349750" y="4213225"/>
          <p14:tracePt t="119194" x="4321175" y="4200525"/>
          <p14:tracePt t="119211" x="4283075" y="4178300"/>
          <p14:tracePt t="119228" x="4270375" y="4171950"/>
          <p14:tracePt t="119244" x="4260850" y="4171950"/>
          <p14:tracePt t="119260" x="4244975" y="4171950"/>
          <p14:tracePt t="119277" x="4235450" y="4171950"/>
          <p14:tracePt t="119294" x="4219575" y="4171950"/>
          <p14:tracePt t="119311" x="4206875" y="4171950"/>
          <p14:tracePt t="119328" x="4200525" y="4171950"/>
          <p14:tracePt t="119396" x="4200525" y="4175125"/>
          <p14:tracePt t="119403" x="4200525" y="4178300"/>
          <p14:tracePt t="119410" x="4200525" y="4191000"/>
          <p14:tracePt t="119427" x="4200525" y="4200525"/>
          <p14:tracePt t="119461" x="4194175" y="4210050"/>
          <p14:tracePt t="119478" x="4191000" y="4213225"/>
          <p14:tracePt t="119494" x="4184650" y="4219575"/>
          <p14:tracePt t="119511" x="4184650" y="4238625"/>
          <p14:tracePt t="119527" x="4184650" y="4244975"/>
          <p14:tracePt t="119543" x="4184650" y="4254500"/>
          <p14:tracePt t="119561" x="4184650" y="4264025"/>
          <p14:tracePt t="119577" x="4184650" y="4273550"/>
          <p14:tracePt t="119594" x="4184650" y="4276725"/>
          <p14:tracePt t="119611" x="4181475" y="4298950"/>
          <p14:tracePt t="119628" x="4181475" y="4308475"/>
          <p14:tracePt t="119644" x="4181475" y="4318000"/>
          <p14:tracePt t="119661" x="4168775" y="4343400"/>
          <p14:tracePt t="119677" x="4168775" y="4375150"/>
          <p14:tracePt t="119693" x="4156075" y="4419600"/>
          <p14:tracePt t="119711" x="4143375" y="4467225"/>
          <p14:tracePt t="119727" x="4137025" y="4489450"/>
          <p14:tracePt t="119744" x="4137025" y="4521200"/>
          <p14:tracePt t="119760" x="4137025" y="4552950"/>
          <p14:tracePt t="119776" x="4137025" y="4581525"/>
          <p14:tracePt t="119793" x="4146550" y="4603750"/>
          <p14:tracePt t="119810" x="4146550" y="4645025"/>
          <p14:tracePt t="119826" x="4146550" y="4667250"/>
          <p14:tracePt t="119843" x="4146550" y="4695825"/>
          <p14:tracePt t="119860" x="4146550" y="4711700"/>
          <p14:tracePt t="119876" x="4146550" y="4721225"/>
          <p14:tracePt t="119893" x="4146550" y="4737100"/>
          <p14:tracePt t="119894" x="4146550" y="4740275"/>
          <p14:tracePt t="119910" x="4146550" y="4749800"/>
          <p14:tracePt t="119927" x="4146550" y="4759325"/>
          <p14:tracePt t="119943" x="4146550" y="4772025"/>
          <p14:tracePt t="119960" x="4146550" y="4791075"/>
          <p14:tracePt t="119976" x="4146550" y="4800600"/>
          <p14:tracePt t="119993" x="4146550" y="4810125"/>
          <p14:tracePt t="120010" x="4146550" y="4829175"/>
          <p14:tracePt t="120026" x="4146550" y="4838700"/>
          <p14:tracePt t="120043" x="4146550" y="4845050"/>
          <p14:tracePt t="120246" x="4152900" y="4845050"/>
          <p14:tracePt t="120254" x="4156075" y="4845050"/>
          <p14:tracePt t="120274" x="4162425" y="4845050"/>
          <p14:tracePt t="120282" x="4171950" y="4845050"/>
          <p14:tracePt t="120294" x="4181475" y="4845050"/>
          <p14:tracePt t="120310" x="4191000" y="4845050"/>
          <p14:tracePt t="120327" x="4200525" y="4845050"/>
          <p14:tracePt t="120344" x="4210050" y="4845050"/>
          <p14:tracePt t="120360" x="4222750" y="4845050"/>
          <p14:tracePt t="120410" x="4225925" y="4845050"/>
          <p14:tracePt t="120416" x="4232275" y="4845050"/>
          <p14:tracePt t="120427" x="4235450" y="4845050"/>
          <p14:tracePt t="120444" x="4251325" y="4854575"/>
          <p14:tracePt t="120460" x="4260850" y="4854575"/>
          <p14:tracePt t="120477" x="4276725" y="4854575"/>
          <p14:tracePt t="120494" x="4289425" y="4854575"/>
          <p14:tracePt t="120510" x="4298950" y="4854575"/>
          <p14:tracePt t="120527" x="4308475" y="4854575"/>
          <p14:tracePt t="120544" x="4324350" y="4854575"/>
          <p14:tracePt t="120577" x="4333875" y="4854575"/>
          <p14:tracePt t="120594" x="4349750" y="4854575"/>
          <p14:tracePt t="120610" x="4359275" y="4854575"/>
          <p14:tracePt t="120627" x="4375150" y="4854575"/>
          <p14:tracePt t="120644" x="4387850" y="4854575"/>
          <p14:tracePt t="120661" x="4397375" y="4854575"/>
          <p14:tracePt t="120678" x="4410075" y="4854575"/>
          <p14:tracePt t="120694" x="4419600" y="4854575"/>
          <p14:tracePt t="120710" x="4422775" y="4854575"/>
          <p14:tracePt t="120727" x="4432300" y="4854575"/>
          <p14:tracePt t="120744" x="4441825" y="4854575"/>
          <p14:tracePt t="120761" x="4448175" y="4854575"/>
          <p14:tracePt t="120778" x="4464050" y="4854575"/>
          <p14:tracePt t="120794" x="4467225" y="4854575"/>
          <p14:tracePt t="120811" x="4473575" y="4854575"/>
          <p14:tracePt t="124356" x="4470400" y="4848225"/>
          <p14:tracePt t="124363" x="4464050" y="4835525"/>
          <p14:tracePt t="124377" x="4451350" y="4813300"/>
          <p14:tracePt t="124393" x="4441825" y="4781550"/>
          <p14:tracePt t="124410" x="4429125" y="4749800"/>
          <p14:tracePt t="124426" x="4403725" y="4702175"/>
          <p14:tracePt t="124460" x="4397375" y="4648200"/>
          <p14:tracePt t="124462" x="4397375" y="4638675"/>
          <p14:tracePt t="124494" x="4397375" y="4594225"/>
          <p14:tracePt t="124511" x="4397375" y="4552950"/>
          <p14:tracePt t="124527" x="4397375" y="4537075"/>
          <p14:tracePt t="124544" x="4397375" y="4514850"/>
          <p14:tracePt t="124561" x="4384675" y="4473575"/>
          <p14:tracePt t="124577" x="4381500" y="4445000"/>
          <p14:tracePt t="124593" x="4375150" y="4435475"/>
          <p14:tracePt t="124611" x="4375150" y="4419600"/>
          <p14:tracePt t="124661" x="4375150" y="4422775"/>
          <p14:tracePt t="124669" x="4375150" y="4425950"/>
          <p14:tracePt t="124676" x="4371975" y="4432300"/>
          <p14:tracePt t="124693" x="4371975" y="4441825"/>
          <p14:tracePt t="124710" x="4371975" y="4460875"/>
          <p14:tracePt t="124727" x="4371975" y="4476750"/>
          <p14:tracePt t="124743" x="4371975" y="4511675"/>
          <p14:tracePt t="124760" x="4371975" y="4597400"/>
          <p14:tracePt t="124776" x="4375150" y="4651375"/>
          <p14:tracePt t="124793" x="4384675" y="4679950"/>
          <p14:tracePt t="124810" x="4403725" y="4724400"/>
          <p14:tracePt t="124826" x="4416425" y="4746625"/>
          <p14:tracePt t="124844" x="4448175" y="4778375"/>
          <p14:tracePt t="124861" x="4483100" y="4810125"/>
          <p14:tracePt t="124877" x="4508500" y="4826000"/>
          <p14:tracePt t="124894" x="4530725" y="4838700"/>
          <p14:tracePt t="124911" x="4552950" y="4838700"/>
          <p14:tracePt t="124927" x="4562475" y="4838700"/>
          <p14:tracePt t="124943" x="4565650" y="4838700"/>
          <p14:tracePt t="130120" x="4552950" y="4835525"/>
          <p14:tracePt t="130127" x="4533900" y="4829175"/>
          <p14:tracePt t="130143" x="4489450" y="4816475"/>
          <p14:tracePt t="130160" x="4467225" y="4810125"/>
          <p14:tracePt t="130193" x="4422775" y="4810125"/>
          <p14:tracePt t="130226" x="4406900" y="4810125"/>
          <p14:tracePt t="130260" x="4406900" y="4813300"/>
          <p14:tracePt t="130277" x="4425950" y="4813300"/>
          <p14:tracePt t="130293" x="4454525" y="4813300"/>
          <p14:tracePt t="130310" x="4483100" y="4813300"/>
          <p14:tracePt t="130326" x="4537075" y="4810125"/>
          <p14:tracePt t="130342" x="4562475" y="4797425"/>
          <p14:tracePt t="130360" x="4594225" y="4778375"/>
          <p14:tracePt t="130376" x="4635500" y="4749800"/>
          <p14:tracePt t="130393" x="4660900" y="4724400"/>
          <p14:tracePt t="130410" x="4673600" y="4692650"/>
          <p14:tracePt t="130426" x="4695825" y="4664075"/>
          <p14:tracePt t="130443" x="4695825" y="4651375"/>
          <p14:tracePt t="130459" x="4695825" y="4645025"/>
          <p14:tracePt t="130555" x="4692650" y="4645025"/>
          <p14:tracePt t="130562" x="4683125" y="4645025"/>
          <p14:tracePt t="130576" x="4673600" y="4645025"/>
          <p14:tracePt t="130593" x="4664075" y="4645025"/>
          <p14:tracePt t="130609" x="4654550" y="4645025"/>
          <p14:tracePt t="130626" x="4635500" y="4645025"/>
          <p14:tracePt t="130642" x="4629150" y="4645025"/>
          <p14:tracePt t="130941" x="4625975" y="4645025"/>
          <p14:tracePt t="130948" x="4619625" y="4645025"/>
          <p14:tracePt t="130960" x="4613275" y="4645025"/>
          <p14:tracePt t="131061" x="4610100" y="4645025"/>
          <p14:tracePt t="131068" x="4603750" y="4638675"/>
          <p14:tracePt t="131076" x="4600575" y="4635500"/>
          <p14:tracePt t="131092" x="4594225" y="4635500"/>
          <p14:tracePt t="131161" x="4597400" y="4635500"/>
          <p14:tracePt t="131168" x="4600575" y="4629150"/>
          <p14:tracePt t="131176" x="4606925" y="4629150"/>
          <p14:tracePt t="131193" x="4616450" y="4629150"/>
          <p14:tracePt t="131210" x="4632325" y="4610100"/>
          <p14:tracePt t="131226" x="4648200" y="4610100"/>
          <p14:tracePt t="131243" x="4676775" y="4610100"/>
          <p14:tracePt t="131261" x="4714875" y="4610100"/>
          <p14:tracePt t="131276" x="4737100" y="4610100"/>
          <p14:tracePt t="131293" x="4752975" y="4610100"/>
          <p14:tracePt t="131310" x="4775200" y="4610100"/>
          <p14:tracePt t="131326" x="4784725" y="4600575"/>
          <p14:tracePt t="131343" x="4794250" y="4594225"/>
          <p14:tracePt t="131360" x="4803775" y="4594225"/>
          <p14:tracePt t="131376" x="4803775" y="4591050"/>
          <p14:tracePt t="131482" x="4806950" y="4591050"/>
          <p14:tracePt t="131497" x="4819650" y="4584700"/>
          <p14:tracePt t="131504" x="4822825" y="4581525"/>
          <p14:tracePt t="131511" x="4835525" y="4581525"/>
          <p14:tracePt t="131526" x="4857750" y="4581525"/>
          <p14:tracePt t="131543" x="4879975" y="4581525"/>
          <p14:tracePt t="131560" x="4892675" y="4581525"/>
          <p14:tracePt t="131575" x="4905375" y="4581525"/>
          <p14:tracePt t="131593" x="4908550" y="4581525"/>
          <p14:tracePt t="131610" x="4924425" y="4581525"/>
          <p14:tracePt t="131626" x="4933950" y="4581525"/>
          <p14:tracePt t="131643" x="4956175" y="4581525"/>
          <p14:tracePt t="131660" x="5003800" y="4581525"/>
          <p14:tracePt t="131676" x="5045075" y="4581525"/>
          <p14:tracePt t="131693" x="5067300" y="4581525"/>
          <p14:tracePt t="131710" x="5095875" y="4581525"/>
          <p14:tracePt t="131726" x="5105400" y="4581525"/>
          <p14:tracePt t="131743" x="5114925" y="4581525"/>
          <p14:tracePt t="131759" x="5121275" y="4581525"/>
          <p14:tracePt t="131792" x="5130800" y="4581525"/>
          <p14:tracePt t="131810" x="5143500" y="4581525"/>
          <p14:tracePt t="131852" x="5143500" y="4587875"/>
          <p14:tracePt t="131868" x="5137150" y="4587875"/>
          <p14:tracePt t="131876" x="5133975" y="4587875"/>
          <p14:tracePt t="131893" x="5124450" y="4591050"/>
          <p14:tracePt t="131910" x="5083175" y="4597400"/>
          <p14:tracePt t="131926" x="5045075" y="4597400"/>
          <p14:tracePt t="131943" x="4975225" y="4597400"/>
          <p14:tracePt t="131959" x="4838700" y="4597400"/>
          <p14:tracePt t="131976" x="4743450" y="4597400"/>
          <p14:tracePt t="131993" x="4648200" y="4584700"/>
          <p14:tracePt t="132010" x="4527550" y="4578350"/>
          <p14:tracePt t="132027" x="4476750" y="4578350"/>
          <p14:tracePt t="132043" x="4454525" y="4578350"/>
          <p14:tracePt t="132060" x="4441825" y="4578350"/>
          <p14:tracePt t="132076" x="4432300" y="4578350"/>
          <p14:tracePt t="132093" x="4419600" y="4578350"/>
          <p14:tracePt t="132094" x="4416425" y="4578350"/>
          <p14:tracePt t="132131" x="4410075" y="4578350"/>
          <p14:tracePt t="132189" x="4413250" y="4578350"/>
          <p14:tracePt t="132197" x="4422775" y="4575175"/>
          <p14:tracePt t="132210" x="4460875" y="4556125"/>
          <p14:tracePt t="132226" x="4498975" y="4549775"/>
          <p14:tracePt t="132242" x="4537075" y="4549775"/>
          <p14:tracePt t="132259" x="4575175" y="4549775"/>
          <p14:tracePt t="132276" x="4597400" y="4543425"/>
          <p14:tracePt t="132293" x="4629150" y="4543425"/>
          <p14:tracePt t="132310" x="4705350" y="4543425"/>
          <p14:tracePt t="132327" x="4787900" y="4543425"/>
          <p14:tracePt t="132343" x="4848225" y="4543425"/>
          <p14:tracePt t="132359" x="4918075" y="4546600"/>
          <p14:tracePt t="132376" x="4940300" y="4546600"/>
          <p14:tracePt t="132393" x="4956175" y="4546600"/>
          <p14:tracePt t="132410" x="4968875" y="4546600"/>
          <p14:tracePt t="132509" x="4962525" y="4546600"/>
          <p14:tracePt t="132516" x="4959350" y="4546600"/>
          <p14:tracePt t="132525" x="4946650" y="4546600"/>
          <p14:tracePt t="132543" x="4937125" y="4540250"/>
          <p14:tracePt t="132560" x="4924425" y="4540250"/>
          <p14:tracePt t="132577" x="4892675" y="4527550"/>
          <p14:tracePt t="132594" x="4870450" y="4521200"/>
          <p14:tracePt t="132596" x="4860925" y="4521200"/>
          <p14:tracePt t="132610" x="4829175" y="4518025"/>
          <p14:tracePt t="132626" x="4810125" y="4518025"/>
          <p14:tracePt t="132642" x="4778375" y="4518025"/>
          <p14:tracePt t="132660" x="4746625" y="4518025"/>
          <p14:tracePt t="132676" x="4724400" y="4518025"/>
          <p14:tracePt t="132694" x="4708525" y="4518025"/>
          <p14:tracePt t="132710" x="4699000" y="4518025"/>
          <p14:tracePt t="132726" x="4689475" y="4518025"/>
          <p14:tracePt t="132744" x="4670425" y="4518025"/>
          <p14:tracePt t="132760" x="4660900" y="4518025"/>
          <p14:tracePt t="132776" x="4651375" y="4518025"/>
          <p14:tracePt t="132792" x="4641850" y="4524375"/>
          <p14:tracePt t="132809" x="4619625" y="4524375"/>
          <p14:tracePt t="132826" x="4610100" y="4527550"/>
          <p14:tracePt t="132844" x="4597400" y="4527550"/>
          <p14:tracePt t="132860" x="4587875" y="4527550"/>
          <p14:tracePt t="132893" x="4587875" y="4533900"/>
          <p14:tracePt t="132909" x="4587875" y="4537075"/>
          <p14:tracePt t="132925" x="4587875" y="4543425"/>
          <p14:tracePt t="132942" x="4587875" y="4552950"/>
          <p14:tracePt t="132959" x="4587875" y="4568825"/>
          <p14:tracePt t="132976" x="4594225" y="4568825"/>
          <p14:tracePt t="132994" x="4606925" y="4568825"/>
          <p14:tracePt t="133010" x="4616450" y="4568825"/>
          <p14:tracePt t="133026" x="4622800" y="4568825"/>
          <p14:tracePt t="133043" x="4632325" y="4568825"/>
          <p14:tracePt t="133059" x="4638675" y="4568825"/>
          <p14:tracePt t="133076" x="4641850" y="4568825"/>
          <p14:tracePt t="133093" x="4664075" y="4556125"/>
          <p14:tracePt t="133109" x="4699000" y="4556125"/>
          <p14:tracePt t="133126" x="4730750" y="4549775"/>
          <p14:tracePt t="133143" x="4778375" y="4543425"/>
          <p14:tracePt t="133159" x="4806950" y="4537075"/>
          <p14:tracePt t="133176" x="4829175" y="4537075"/>
          <p14:tracePt t="133193" x="4860925" y="4537075"/>
          <p14:tracePt t="133209" x="4870450" y="4537075"/>
          <p14:tracePt t="133226" x="4886325" y="4537075"/>
          <p14:tracePt t="133243" x="4902200" y="4537075"/>
          <p14:tracePt t="133259" x="4918075" y="4537075"/>
          <p14:tracePt t="133276" x="4927600" y="4537075"/>
          <p14:tracePt t="133293" x="4930775" y="4537075"/>
          <p14:tracePt t="134359" x="4854575" y="4521200"/>
          <p14:tracePt t="134365" x="4714875" y="4511675"/>
          <p14:tracePt t="134376" x="4587875" y="4502150"/>
          <p14:tracePt t="134393" x="3937000" y="4464050"/>
          <p14:tracePt t="134411" x="3378200" y="4464050"/>
          <p14:tracePt t="134427" x="2628900" y="4530725"/>
          <p14:tracePt t="134460" x="1727200" y="4689475"/>
          <p14:tracePt t="134494" x="911225" y="4899025"/>
          <p14:tracePt t="134511" x="688975" y="4959350"/>
          <p14:tracePt t="134528" x="473075" y="5010150"/>
          <p14:tracePt t="134542" x="342900" y="5038725"/>
          <p14:tracePt t="134559" x="247650" y="5054600"/>
          <p14:tracePt t="134576" x="174625" y="5067300"/>
          <p14:tracePt t="134593" x="101600" y="5067300"/>
          <p14:tracePt t="134609" x="73025" y="5067300"/>
          <p14:tracePt t="134628" x="50800" y="5067300"/>
          <p14:tracePt t="134643" x="41275" y="5067300"/>
          <p14:tracePt t="134660" x="25400" y="5067300"/>
          <p14:tracePt t="134676" x="15875" y="5067300"/>
          <p14:tracePt t="134692" x="6350" y="5067300"/>
          <p14:tracePt t="134708" x="6350" y="5073650"/>
          <p14:tracePt t="134726" x="9525" y="5089525"/>
          <p14:tracePt t="134742" x="133350" y="5102225"/>
          <p14:tracePt t="134759" x="282575" y="5118100"/>
          <p14:tracePt t="134776" x="488950" y="5127625"/>
          <p14:tracePt t="134793" x="806450" y="5137150"/>
          <p14:tracePt t="134810" x="990600" y="5137150"/>
          <p14:tracePt t="134827" x="1162050" y="5137150"/>
          <p14:tracePt t="134842" x="1323975" y="5137150"/>
          <p14:tracePt t="134859" x="1416050" y="5137150"/>
          <p14:tracePt t="134876" x="1508125" y="5137150"/>
          <p14:tracePt t="134892" x="1638300" y="5146675"/>
          <p14:tracePt t="134909" x="1698625" y="5146675"/>
          <p14:tracePt t="134927" x="1784350" y="5159375"/>
          <p14:tracePt t="134943" x="1828800" y="5159375"/>
          <p14:tracePt t="134959" x="1851025" y="5159375"/>
          <p14:tracePt t="134975" x="1873250" y="5159375"/>
          <p14:tracePt t="134992" x="1889125" y="5159375"/>
          <p14:tracePt t="135009" x="1898650" y="5153025"/>
          <p14:tracePt t="135026" x="1914525" y="5146675"/>
          <p14:tracePt t="135042" x="1927225" y="5137150"/>
          <p14:tracePt t="135059" x="1939925" y="5130800"/>
          <p14:tracePt t="135077" x="1952625" y="5127625"/>
          <p14:tracePt t="135093" x="1962150" y="5127625"/>
          <p14:tracePt t="135534" x="2000250" y="5127625"/>
          <p14:tracePt t="135542" x="2057400" y="5127625"/>
          <p14:tracePt t="135560" x="2162175" y="5127625"/>
          <p14:tracePt t="135576" x="2371725" y="5102225"/>
          <p14:tracePt t="135593" x="2479675" y="5086350"/>
          <p14:tracePt t="135610" x="2574925" y="5070475"/>
          <p14:tracePt t="135627" x="2752725" y="5035550"/>
          <p14:tracePt t="135659" x="2924175" y="5003800"/>
          <p14:tracePt t="135692" x="3060700" y="4978400"/>
          <p14:tracePt t="135709" x="3105150" y="4978400"/>
          <p14:tracePt t="135726" x="3159125" y="4978400"/>
          <p14:tracePt t="135742" x="3181350" y="4978400"/>
          <p14:tracePt t="135759" x="3213100" y="4978400"/>
          <p14:tracePt t="135776" x="3238500" y="4978400"/>
          <p14:tracePt t="135792" x="3254375" y="4978400"/>
          <p14:tracePt t="135809" x="3270250" y="4978400"/>
          <p14:tracePt t="135826" x="3311525" y="4959350"/>
          <p14:tracePt t="135843" x="3346450" y="4946650"/>
          <p14:tracePt t="135860" x="3400425" y="4940300"/>
          <p14:tracePt t="135877" x="3460750" y="4940300"/>
          <p14:tracePt t="135893" x="3505200" y="4940300"/>
          <p14:tracePt t="135910" x="3527425" y="4940300"/>
          <p14:tracePt t="135926" x="3575050" y="4943475"/>
          <p14:tracePt t="135942" x="3622675" y="4956175"/>
          <p14:tracePt t="135959" x="3667125" y="4975225"/>
          <p14:tracePt t="135976" x="3819525" y="4991100"/>
          <p14:tracePt t="135992" x="3914775" y="4991100"/>
          <p14:tracePt t="136010" x="3984625" y="4991100"/>
          <p14:tracePt t="136026" x="4073525" y="4987925"/>
          <p14:tracePt t="136043" x="4095750" y="4987925"/>
          <p14:tracePt t="136059" x="4105275" y="4987925"/>
          <p14:tracePt t="136076" x="4114800" y="4987925"/>
          <p14:tracePt t="137154" x="3975100" y="4962525"/>
          <p14:tracePt t="137162" x="3749675" y="4924425"/>
          <p14:tracePt t="137176" x="3130550" y="4864100"/>
          <p14:tracePt t="137194" x="2609850" y="4851400"/>
          <p14:tracePt t="137210" x="1974850" y="4908550"/>
          <p14:tracePt t="137227" x="1641475" y="4965700"/>
          <p14:tracePt t="137260" x="965200" y="5159375"/>
          <p14:tracePt t="137293" x="527050" y="5286375"/>
          <p14:tracePt t="137311" x="269875" y="5340350"/>
          <p14:tracePt t="137327" x="149225" y="5375275"/>
          <p14:tracePt t="137342" x="104775" y="5387975"/>
          <p14:tracePt t="137359" x="63500" y="5407025"/>
          <p14:tracePt t="137375" x="53975" y="5416550"/>
          <p14:tracePt t="137392" x="44450" y="5416550"/>
          <p14:tracePt t="137410" x="22225" y="5416550"/>
          <p14:tracePt t="137426" x="19050" y="5416550"/>
          <p14:tracePt t="137459" x="12700" y="5416550"/>
          <p14:tracePt t="137510" x="9525" y="5419725"/>
          <p14:tracePt t="137517" x="9525" y="5429250"/>
          <p14:tracePt t="137525" x="9525" y="5435600"/>
          <p14:tracePt t="137541" x="9525" y="5445125"/>
          <p14:tracePt t="137559" x="9525" y="5461000"/>
          <p14:tracePt t="137575" x="9525" y="5470525"/>
          <p14:tracePt t="137592" x="12700" y="5492750"/>
          <p14:tracePt t="137609" x="82550" y="5546725"/>
          <p14:tracePt t="137625" x="149225" y="5575300"/>
          <p14:tracePt t="137642" x="215900" y="5607050"/>
          <p14:tracePt t="137659" x="279400" y="5645150"/>
          <p14:tracePt t="137675" x="317500" y="5657850"/>
          <p14:tracePt t="137692" x="365125" y="5670550"/>
          <p14:tracePt t="137709" x="438150" y="5689600"/>
          <p14:tracePt t="137725" x="495300" y="5689600"/>
          <p14:tracePt t="137742" x="555625" y="5689600"/>
          <p14:tracePt t="137759" x="650875" y="5689600"/>
          <p14:tracePt t="137776" x="711200" y="5689600"/>
          <p14:tracePt t="137792" x="755650" y="5689600"/>
          <p14:tracePt t="137809" x="787400" y="5689600"/>
          <p14:tracePt t="137825" x="796925" y="5689600"/>
          <p14:tracePt t="138595" x="844550" y="5686425"/>
          <p14:tracePt t="138601" x="901700" y="5686425"/>
          <p14:tracePt t="138608" x="958850" y="5686425"/>
          <p14:tracePt t="138625" x="1050925" y="5686425"/>
          <p14:tracePt t="138643" x="1146175" y="5686425"/>
          <p14:tracePt t="138659" x="1339850" y="5686425"/>
          <p14:tracePt t="138676" x="1466850" y="5692775"/>
          <p14:tracePt t="138709" x="1879600" y="5702300"/>
          <p14:tracePt t="138742" x="2098675" y="5702300"/>
          <p14:tracePt t="138758" x="2238375" y="5702300"/>
          <p14:tracePt t="138775" x="2298700" y="5702300"/>
          <p14:tracePt t="138792" x="2352675" y="5702300"/>
          <p14:tracePt t="138810" x="2406650" y="5708650"/>
          <p14:tracePt t="138826" x="2438400" y="5715000"/>
          <p14:tracePt t="138843" x="2479675" y="5721350"/>
          <p14:tracePt t="138859" x="2495550" y="5721350"/>
          <p14:tracePt t="138876" x="2505075" y="5721350"/>
          <p14:tracePt t="138892" x="2514600" y="5721350"/>
          <p14:tracePt t="138908" x="2517775" y="5721350"/>
          <p14:tracePt t="138942" x="2527300" y="5721350"/>
          <p14:tracePt t="138959" x="2562225" y="5721350"/>
          <p14:tracePt t="138976" x="2584450" y="5721350"/>
          <p14:tracePt t="138994" x="2622550" y="5721350"/>
          <p14:tracePt t="139009" x="2638425" y="5715000"/>
          <p14:tracePt t="139026" x="2663825" y="5702300"/>
          <p14:tracePt t="139043" x="2698750" y="5676900"/>
          <p14:tracePt t="139058" x="2736850" y="5664200"/>
          <p14:tracePt t="139075" x="2787650" y="5657850"/>
          <p14:tracePt t="139093" x="2873375" y="5657850"/>
          <p14:tracePt t="139109" x="2933700" y="5657850"/>
          <p14:tracePt t="139126" x="2997200" y="5645150"/>
          <p14:tracePt t="139143" x="3060700" y="5632450"/>
          <p14:tracePt t="139159" x="3092450" y="5613400"/>
          <p14:tracePt t="139175" x="3121025" y="5613400"/>
          <p14:tracePt t="139192" x="3136900" y="5613400"/>
          <p14:tracePt t="139209" x="3140075" y="5613400"/>
          <p14:tracePt t="139225" x="3140075" y="5610225"/>
          <p14:tracePt t="139243" x="3140075" y="5594350"/>
          <p14:tracePt t="139259" x="3130550" y="5584825"/>
          <p14:tracePt t="139276" x="3098800" y="5556250"/>
          <p14:tracePt t="139292" x="3063875" y="5530850"/>
          <p14:tracePt t="139309" x="3006725" y="5495925"/>
          <p14:tracePt t="139326" x="2940050" y="5464175"/>
          <p14:tracePt t="139343" x="2809875" y="5410200"/>
          <p14:tracePt t="139359" x="2720975" y="5378450"/>
          <p14:tracePt t="139376" x="2609850" y="5318125"/>
          <p14:tracePt t="139393" x="2466975" y="5241925"/>
          <p14:tracePt t="139409" x="2400300" y="5213350"/>
          <p14:tracePt t="139425" x="2349500" y="5200650"/>
          <p14:tracePt t="139442" x="2266950" y="5172075"/>
          <p14:tracePt t="139458" x="2203450" y="5159375"/>
          <p14:tracePt t="139475" x="2127250" y="5143500"/>
          <p14:tracePt t="139492" x="2044700" y="5130800"/>
          <p14:tracePt t="139508" x="2000250" y="5130800"/>
          <p14:tracePt t="139525" x="1981200" y="5130800"/>
          <p14:tracePt t="139542" x="1939925" y="5130800"/>
          <p14:tracePt t="139558" x="1917700" y="5137150"/>
          <p14:tracePt t="139575" x="1879600" y="5149850"/>
          <p14:tracePt t="139592" x="1822450" y="5168900"/>
          <p14:tracePt t="139608" x="1797050" y="5187950"/>
          <p14:tracePt t="139626" x="1774825" y="5213350"/>
          <p14:tracePt t="139643" x="1743075" y="5248275"/>
          <p14:tracePt t="139659" x="1730375" y="5273675"/>
          <p14:tracePt t="139675" x="1730375" y="5295900"/>
          <p14:tracePt t="139678" x="1730375" y="5311775"/>
          <p14:tracePt t="139692" x="1730375" y="5334000"/>
          <p14:tracePt t="139708" x="1733550" y="5378450"/>
          <p14:tracePt t="139726" x="1746250" y="5410200"/>
          <p14:tracePt t="139742" x="1771650" y="5473700"/>
          <p14:tracePt t="139758" x="1797050" y="5521325"/>
          <p14:tracePt t="139776" x="1841500" y="5568950"/>
          <p14:tracePt t="139792" x="1892300" y="5613400"/>
          <p14:tracePt t="139809" x="1924050" y="5645150"/>
          <p14:tracePt t="139825" x="1946275" y="5670550"/>
          <p14:tracePt t="139842" x="1984375" y="5692775"/>
          <p14:tracePt t="139858" x="2006600" y="5705475"/>
          <p14:tracePt t="139875" x="2035175" y="5718175"/>
          <p14:tracePt t="139892" x="2085975" y="5734050"/>
          <p14:tracePt t="139908" x="2124075" y="5753100"/>
          <p14:tracePt t="139925" x="2152650" y="5759450"/>
          <p14:tracePt t="139942" x="2187575" y="5759450"/>
          <p14:tracePt t="139959" x="2203450" y="5759450"/>
          <p14:tracePt t="139975" x="2212975" y="5759450"/>
          <p14:tracePt t="139992" x="2225675" y="5759450"/>
          <p14:tracePt t="140008" x="2241550" y="5759450"/>
          <p14:tracePt t="140025" x="2270125" y="5759450"/>
          <p14:tracePt t="140042" x="2317750" y="5759450"/>
          <p14:tracePt t="140059" x="2378075" y="5759450"/>
          <p14:tracePt t="140075" x="2416175" y="5759450"/>
          <p14:tracePt t="140092" x="2476500" y="5759450"/>
          <p14:tracePt t="140108" x="2520950" y="5759450"/>
          <p14:tracePt t="140125" x="2559050" y="5749925"/>
          <p14:tracePt t="140141" x="2622550" y="5730875"/>
          <p14:tracePt t="140158" x="2682875" y="5724525"/>
          <p14:tracePt t="140176" x="2765425" y="5724525"/>
          <p14:tracePt t="140192" x="2851150" y="5724525"/>
          <p14:tracePt t="140209" x="2901950" y="5724525"/>
          <p14:tracePt t="140226" x="2940050" y="5724525"/>
          <p14:tracePt t="140241" x="2994025" y="5724525"/>
          <p14:tracePt t="140258" x="3022600" y="5724525"/>
          <p14:tracePt t="140276" x="3032125" y="5721350"/>
          <p14:tracePt t="140291" x="3067050" y="5715000"/>
          <p14:tracePt t="140308" x="3076575" y="5708650"/>
          <p14:tracePt t="140325" x="3092450" y="5699125"/>
          <p14:tracePt t="140342" x="3108325" y="5683250"/>
          <p14:tracePt t="140358" x="3124200" y="5673725"/>
          <p14:tracePt t="140375" x="3133725" y="5664200"/>
          <p14:tracePt t="140391" x="3149600" y="5629275"/>
          <p14:tracePt t="140408" x="3162300" y="5607050"/>
          <p14:tracePt t="140426" x="3168650" y="5584825"/>
          <p14:tracePt t="140442" x="3181350" y="5546725"/>
          <p14:tracePt t="140459" x="3190875" y="5534025"/>
          <p14:tracePt t="140475" x="3197225" y="5511800"/>
          <p14:tracePt t="140492" x="3197225" y="5476875"/>
          <p14:tracePt t="140508" x="3197225" y="5464175"/>
          <p14:tracePt t="140525" x="3197225" y="5441950"/>
          <p14:tracePt t="140542" x="3197225" y="5426075"/>
          <p14:tracePt t="140559" x="3197225" y="5410200"/>
          <p14:tracePt t="140575" x="3194050" y="5407025"/>
          <p14:tracePt t="140592" x="3175000" y="5400675"/>
          <p14:tracePt t="140608" x="3165475" y="5400675"/>
          <p14:tracePt t="140625" x="3143250" y="5400675"/>
          <p14:tracePt t="140641" x="3108325" y="5397500"/>
          <p14:tracePt t="140658" x="3086100" y="5391150"/>
          <p14:tracePt t="140676" x="3054350" y="5378450"/>
          <p14:tracePt t="140692" x="3006725" y="5353050"/>
          <p14:tracePt t="140709" x="2952750" y="5340350"/>
          <p14:tracePt t="140726" x="2838450" y="5308600"/>
          <p14:tracePt t="140742" x="2774950" y="5295900"/>
          <p14:tracePt t="140758" x="2720975" y="5273675"/>
          <p14:tracePt t="140775" x="2676525" y="5273675"/>
          <p14:tracePt t="140791" x="2616200" y="5273675"/>
          <p14:tracePt t="140808" x="2571750" y="5273675"/>
          <p14:tracePt t="140826" x="2492375" y="5260975"/>
          <p14:tracePt t="140842" x="2428875" y="5254625"/>
          <p14:tracePt t="140859" x="2384425" y="5254625"/>
          <p14:tracePt t="140876" x="2352675" y="5254625"/>
          <p14:tracePt t="140892" x="2324100" y="5254625"/>
          <p14:tracePt t="140908" x="2301875" y="5254625"/>
          <p14:tracePt t="140925" x="2279650" y="5257800"/>
          <p14:tracePt t="140941" x="2216150" y="5270500"/>
          <p14:tracePt t="140958" x="2149475" y="5292725"/>
          <p14:tracePt t="140975" x="2114550" y="5305425"/>
          <p14:tracePt t="140991" x="2063750" y="5324475"/>
          <p14:tracePt t="141008" x="2047875" y="5334000"/>
          <p14:tracePt t="141026" x="2025650" y="5349875"/>
          <p14:tracePt t="141042" x="2016125" y="5359400"/>
          <p14:tracePt t="141058" x="2006600" y="5372100"/>
          <p14:tracePt t="141075" x="1990725" y="5375275"/>
          <p14:tracePt t="141092" x="1974850" y="5384800"/>
          <p14:tracePt t="141109" x="1965325" y="5391150"/>
          <p14:tracePt t="141126" x="1949450" y="5407025"/>
          <p14:tracePt t="141142" x="1946275" y="5416550"/>
          <p14:tracePt t="141159" x="1946275" y="5426075"/>
          <p14:tracePt t="141176" x="1946275" y="5438775"/>
          <p14:tracePt t="141192" x="1946275" y="5451475"/>
          <p14:tracePt t="141208" x="1946275" y="5461000"/>
          <p14:tracePt t="141226" x="1946275" y="5473700"/>
          <p14:tracePt t="141241" x="1946275" y="5486400"/>
          <p14:tracePt t="141259" x="1949450" y="5499100"/>
          <p14:tracePt t="141276" x="1984375" y="5537200"/>
          <p14:tracePt t="141292" x="2051050" y="5575300"/>
          <p14:tracePt t="141309" x="2117725" y="5603875"/>
          <p14:tracePt t="141325" x="2171700" y="5641975"/>
          <p14:tracePt t="141341" x="2187575" y="5654675"/>
          <p14:tracePt t="141358" x="2203450" y="5664200"/>
          <p14:tracePt t="141375" x="2219325" y="5676900"/>
          <p14:tracePt t="141391" x="2228850" y="5692775"/>
          <p14:tracePt t="141409" x="2238375" y="5699125"/>
          <p14:tracePt t="141425" x="2257425" y="5702300"/>
          <p14:tracePt t="141442" x="2266950" y="5702300"/>
          <p14:tracePt t="141459" x="2276475" y="5702300"/>
          <p14:tracePt t="141475" x="2292350" y="5702300"/>
          <p14:tracePt t="141491" x="2308225" y="5708650"/>
          <p14:tracePt t="141509" x="2330450" y="5708650"/>
          <p14:tracePt t="141525" x="2393950" y="5727700"/>
          <p14:tracePt t="141541" x="2438400" y="5734050"/>
          <p14:tracePt t="141559" x="2460625" y="5746750"/>
          <p14:tracePt t="141575" x="2508250" y="5746750"/>
          <p14:tracePt t="141591" x="2552700" y="5746750"/>
          <p14:tracePt t="141608" x="2597150" y="5746750"/>
          <p14:tracePt t="141625" x="2714625" y="5734050"/>
          <p14:tracePt t="141641" x="2800350" y="5724525"/>
          <p14:tracePt t="141659" x="2879725" y="5724525"/>
          <p14:tracePt t="141675" x="2978150" y="5718175"/>
          <p14:tracePt t="141692" x="3013075" y="5718175"/>
          <p14:tracePt t="141709" x="3044825" y="5718175"/>
          <p14:tracePt t="141711" x="3054350" y="5718175"/>
          <p14:tracePt t="141725" x="3063875" y="5718175"/>
          <p14:tracePt t="141741" x="3086100" y="5718175"/>
          <p14:tracePt t="141758" x="3101975" y="5718175"/>
          <p14:tracePt t="141775" x="3143250" y="5711825"/>
          <p14:tracePt t="141791" x="3152775" y="5711825"/>
          <p14:tracePt t="141809" x="3162300" y="5708650"/>
          <p14:tracePt t="141825" x="3175000" y="5702300"/>
          <p14:tracePt t="141842" x="3190875" y="5699125"/>
          <p14:tracePt t="141859" x="3190875" y="5686425"/>
          <p14:tracePt t="141875" x="3197225" y="5667375"/>
          <p14:tracePt t="141892" x="3200400" y="5657850"/>
          <p14:tracePt t="141909" x="3206750" y="5648325"/>
          <p14:tracePt t="141925" x="3213100" y="5626100"/>
          <p14:tracePt t="141942" x="3213100" y="5607050"/>
          <p14:tracePt t="141959" x="3213100" y="5584825"/>
          <p14:tracePt t="141975" x="3209925" y="5543550"/>
          <p14:tracePt t="141992" x="3197225" y="5524500"/>
          <p14:tracePt t="142009" x="3181350" y="5508625"/>
          <p14:tracePt t="142025" x="3165475" y="5495925"/>
          <p14:tracePt t="142041" x="3155950" y="5486400"/>
          <p14:tracePt t="142058" x="3146425" y="5476875"/>
          <p14:tracePt t="142075" x="3111500" y="5451475"/>
          <p14:tracePt t="142092" x="3089275" y="5441950"/>
          <p14:tracePt t="142109" x="3057525" y="5429250"/>
          <p14:tracePt t="142125" x="3019425" y="5397500"/>
          <p14:tracePt t="142141" x="2990850" y="5384800"/>
          <p14:tracePt t="142158" x="2968625" y="5375275"/>
          <p14:tracePt t="142175" x="2924175" y="5356225"/>
          <p14:tracePt t="142191" x="2876550" y="5321300"/>
          <p14:tracePt t="142209" x="2819400" y="5292725"/>
          <p14:tracePt t="142226" x="2714625" y="5248275"/>
          <p14:tracePt t="142242" x="2660650" y="5235575"/>
          <p14:tracePt t="142259" x="2625725" y="5229225"/>
          <p14:tracePt t="142275" x="2584450" y="5229225"/>
          <p14:tracePt t="142291" x="2562225" y="5229225"/>
          <p14:tracePt t="142308" x="2530475" y="5238750"/>
          <p14:tracePt t="142325" x="2476500" y="5254625"/>
          <p14:tracePt t="142342" x="2428875" y="5276850"/>
          <p14:tracePt t="142359" x="2374900" y="5289550"/>
          <p14:tracePt t="142376" x="2327275" y="5308600"/>
          <p14:tracePt t="142392" x="2301875" y="5318125"/>
          <p14:tracePt t="142409" x="2279650" y="5337175"/>
          <p14:tracePt t="142425" x="2235200" y="5356225"/>
          <p14:tracePt t="142441" x="2212975" y="5362575"/>
          <p14:tracePt t="142458" x="2174875" y="5365750"/>
          <p14:tracePt t="142475" x="2114550" y="5365750"/>
          <p14:tracePt t="142491" x="2092325" y="5372100"/>
          <p14:tracePt t="142509" x="2060575" y="5378450"/>
          <p14:tracePt t="142525" x="2038350" y="5397500"/>
          <p14:tracePt t="142541" x="2028825" y="5407025"/>
          <p14:tracePt t="142559" x="2019300" y="5416550"/>
          <p14:tracePt t="142575" x="2019300" y="5429250"/>
          <p14:tracePt t="142592" x="2009775" y="5435600"/>
          <p14:tracePt t="142608" x="2009775" y="5451475"/>
          <p14:tracePt t="142625" x="2000250" y="5461000"/>
          <p14:tracePt t="142658" x="2000250" y="5470525"/>
          <p14:tracePt t="142675" x="2000250" y="5486400"/>
          <p14:tracePt t="142691" x="2000250" y="5502275"/>
          <p14:tracePt t="142708" x="2000250" y="5511800"/>
          <p14:tracePt t="142725" x="2000250" y="5524500"/>
          <p14:tracePt t="142745" x="2000250" y="5530850"/>
          <p14:tracePt t="142758" x="2006600" y="5534025"/>
          <p14:tracePt t="142775" x="2025650" y="5549900"/>
          <p14:tracePt t="142792" x="2035175" y="5559425"/>
          <p14:tracePt t="142808" x="2051050" y="5572125"/>
          <p14:tracePt t="142825" x="2092325" y="5588000"/>
          <p14:tracePt t="142841" x="2111375" y="5600700"/>
          <p14:tracePt t="142858" x="2127250" y="5600700"/>
          <p14:tracePt t="142875" x="2139950" y="5607050"/>
          <p14:tracePt t="142891" x="2149475" y="5607050"/>
          <p14:tracePt t="142908" x="2165350" y="5616575"/>
          <p14:tracePt t="142924" x="2193925" y="5622925"/>
          <p14:tracePt t="142941" x="2216150" y="5632450"/>
          <p14:tracePt t="142959" x="2257425" y="5638800"/>
          <p14:tracePt t="142975" x="2295525" y="5638800"/>
          <p14:tracePt t="142991" x="2330450" y="5638800"/>
          <p14:tracePt t="143009" x="2387600" y="5645150"/>
          <p14:tracePt t="143025" x="2425700" y="5661025"/>
          <p14:tracePt t="143042" x="2466975" y="5661025"/>
          <p14:tracePt t="143059" x="2530475" y="5667375"/>
          <p14:tracePt t="143075" x="2574925" y="5680075"/>
          <p14:tracePt t="143091" x="2628900" y="5680075"/>
          <p14:tracePt t="143109" x="2676525" y="5680075"/>
          <p14:tracePt t="143125" x="2692400" y="5680075"/>
          <p14:tracePt t="143141" x="2701925" y="5680075"/>
          <p14:tracePt t="143158" x="2733675" y="5680075"/>
          <p14:tracePt t="143174" x="2755900" y="5680075"/>
          <p14:tracePt t="143191" x="2778125" y="5680075"/>
          <p14:tracePt t="143209" x="2809875" y="5680075"/>
          <p14:tracePt t="143224" x="2825750" y="5680075"/>
          <p14:tracePt t="143241" x="2835275" y="5680075"/>
          <p14:tracePt t="143259" x="2851150" y="5680075"/>
          <p14:tracePt t="143274" x="2860675" y="5680075"/>
          <p14:tracePt t="143292" x="2876550" y="5680075"/>
          <p14:tracePt t="143309" x="2889250" y="5676900"/>
          <p14:tracePt t="143325" x="2898775" y="5667375"/>
          <p14:tracePt t="143342" x="2911475" y="5651500"/>
          <p14:tracePt t="143359" x="2930525" y="5635625"/>
          <p14:tracePt t="143375" x="2940050" y="5626100"/>
          <p14:tracePt t="143392" x="2949575" y="5616575"/>
          <p14:tracePt t="143409" x="2971800" y="5597525"/>
          <p14:tracePt t="143424" x="2981325" y="5588000"/>
          <p14:tracePt t="143442" x="2990850" y="5575300"/>
          <p14:tracePt t="143458" x="2990850" y="5565775"/>
          <p14:tracePt t="143494" x="2990850" y="5556250"/>
          <p14:tracePt t="143517" x="2990850" y="5553075"/>
          <p14:tracePt t="143525" x="2990850" y="5546725"/>
          <p14:tracePt t="143542" x="2990850" y="5537200"/>
          <p14:tracePt t="143559" x="2990850" y="5521325"/>
          <p14:tracePt t="143575" x="2990850" y="5518150"/>
          <p14:tracePt t="143644" x="2990850" y="5508625"/>
          <p14:tracePt t="148991" x="3054350" y="5499100"/>
          <p14:tracePt t="149001" x="3133725" y="5499100"/>
          <p14:tracePt t="149012" x="3282950" y="5505450"/>
          <p14:tracePt t="149025" x="3422650" y="5521325"/>
          <p14:tracePt t="149041" x="3565525" y="5559425"/>
          <p14:tracePt t="149059" x="3736975" y="5626100"/>
          <p14:tracePt t="149090" x="3892550" y="5695950"/>
          <p14:tracePt t="149125" x="4073525" y="5756275"/>
          <p14:tracePt t="149141" x="4102100" y="5756275"/>
          <p14:tracePt t="149159" x="4117975" y="5756275"/>
          <p14:tracePt t="149175" x="4133850" y="5756275"/>
          <p14:tracePt t="149191" x="4133850" y="5762625"/>
          <p14:tracePt t="149209" x="4133850" y="5772150"/>
          <p14:tracePt t="149224" x="4133850" y="5781675"/>
          <p14:tracePt t="149241" x="4133850" y="5791200"/>
          <p14:tracePt t="149259" x="4114800" y="5791200"/>
          <p14:tracePt t="149274" x="4086225" y="5791200"/>
          <p14:tracePt t="149291" x="4035425" y="5791200"/>
          <p14:tracePt t="149309" x="3898900" y="5791200"/>
          <p14:tracePt t="149325" x="3784600" y="5791200"/>
          <p14:tracePt t="149340" x="3692525" y="5791200"/>
          <p14:tracePt t="149358" x="3584575" y="5791200"/>
          <p14:tracePt t="149374" x="3540125" y="5791200"/>
          <p14:tracePt t="149390" x="3517900" y="5791200"/>
          <p14:tracePt t="149409" x="3505200" y="5791200"/>
          <p14:tracePt t="149425" x="3489325" y="5791200"/>
          <p14:tracePt t="149441" x="3479800" y="5791200"/>
          <p14:tracePt t="149458" x="3470275" y="5791200"/>
          <p14:tracePt t="149517" x="3476625" y="5791200"/>
          <p14:tracePt t="149525" x="3486150" y="5797550"/>
          <p14:tracePt t="149541" x="3530600" y="5797550"/>
          <p14:tracePt t="149559" x="3635375" y="5797550"/>
          <p14:tracePt t="149575" x="3705225" y="5797550"/>
          <p14:tracePt t="149591" x="3749675" y="5797550"/>
          <p14:tracePt t="149608" x="3810000" y="5797550"/>
          <p14:tracePt t="149624" x="3848100" y="5797550"/>
          <p14:tracePt t="149640" x="3892550" y="5797550"/>
          <p14:tracePt t="149658" x="3956050" y="5788025"/>
          <p14:tracePt t="149674" x="3984625" y="5781675"/>
          <p14:tracePt t="149690" x="4016375" y="5768975"/>
          <p14:tracePt t="149708" x="4032250" y="5762625"/>
          <p14:tracePt t="149724" x="4044950" y="5759450"/>
          <p14:tracePt t="149741" x="4054475" y="5759450"/>
          <p14:tracePt t="149774" x="4054475" y="5753100"/>
          <p14:tracePt t="149791" x="4048125" y="5743575"/>
          <p14:tracePt t="149808" x="4000500" y="5724525"/>
          <p14:tracePt t="149824" x="3943350" y="5695950"/>
          <p14:tracePt t="149841" x="3844925" y="5654675"/>
          <p14:tracePt t="149858" x="3673475" y="5603875"/>
          <p14:tracePt t="149874" x="3575050" y="5578475"/>
          <p14:tracePt t="149891" x="3502025" y="5565775"/>
          <p14:tracePt t="149908" x="3419475" y="5549900"/>
          <p14:tracePt t="149924" x="3397250" y="5549900"/>
          <p14:tracePt t="149940" x="3368675" y="5549900"/>
          <p14:tracePt t="149958" x="3346450" y="5549900"/>
          <p14:tracePt t="149974" x="3333750" y="5549900"/>
          <p14:tracePt t="150008" x="3352800" y="5549900"/>
          <p14:tracePt t="150024" x="3387725" y="5537200"/>
          <p14:tracePt t="150041" x="3451225" y="5524500"/>
          <p14:tracePt t="150058" x="3578225" y="5524500"/>
          <p14:tracePt t="150074" x="3638550" y="5524500"/>
          <p14:tracePt t="150091" x="3698875" y="5524500"/>
          <p14:tracePt t="150108" x="3797300" y="5537200"/>
          <p14:tracePt t="150124" x="3892550" y="5543550"/>
          <p14:tracePt t="150141" x="4006850" y="5543550"/>
          <p14:tracePt t="150158" x="4124325" y="5543550"/>
          <p14:tracePt t="150174" x="4184650" y="5543550"/>
          <p14:tracePt t="150190" x="4244975" y="5543550"/>
          <p14:tracePt t="150208" x="4298950" y="5543550"/>
          <p14:tracePt t="150225" x="4314825" y="5543550"/>
          <p14:tracePt t="150241" x="4337050" y="5543550"/>
          <p14:tracePt t="150258" x="4368800" y="5543550"/>
          <p14:tracePt t="150274" x="4413250" y="5543550"/>
          <p14:tracePt t="150290" x="4457700" y="5543550"/>
          <p14:tracePt t="150307" x="4527550" y="5543550"/>
          <p14:tracePt t="150324" x="4581525" y="5543550"/>
          <p14:tracePt t="150340" x="4616450" y="5543550"/>
          <p14:tracePt t="150343" x="4629150" y="5543550"/>
          <p14:tracePt t="150358" x="4651375" y="5543550"/>
          <p14:tracePt t="150375" x="4660900" y="5543550"/>
          <p14:tracePt t="150391" x="4670425" y="5543550"/>
          <p14:tracePt t="150407" x="4689475" y="5549900"/>
          <p14:tracePt t="150424" x="4699000" y="5559425"/>
          <p14:tracePt t="150440" x="4708525" y="5562600"/>
          <p14:tracePt t="150457" x="4724400" y="5568950"/>
          <p14:tracePt t="150474" x="4730750" y="5568950"/>
          <p14:tracePt t="150929" x="4676775" y="5575300"/>
          <p14:tracePt t="150937" x="4597400" y="5584825"/>
          <p14:tracePt t="150945" x="4514850" y="5594350"/>
          <p14:tracePt t="150957" x="4365625" y="5610225"/>
          <p14:tracePt t="150974" x="4225925" y="5619750"/>
          <p14:tracePt t="150990" x="4044950" y="5619750"/>
          <p14:tracePt t="151008" x="3794125" y="5619750"/>
          <p14:tracePt t="151040" x="3495675" y="5619750"/>
          <p14:tracePt t="151074" x="3260725" y="5635625"/>
          <p14:tracePt t="151093" x="3140075" y="5645150"/>
          <p14:tracePt t="151107" x="3086100" y="5657850"/>
          <p14:tracePt t="151124" x="3057525" y="5657850"/>
          <p14:tracePt t="151141" x="3028950" y="5664200"/>
          <p14:tracePt t="151157" x="2994025" y="5664200"/>
          <p14:tracePt t="151174" x="2949575" y="5664200"/>
          <p14:tracePt t="151192" x="2889250" y="5664200"/>
          <p14:tracePt t="151208" x="2828925" y="5664200"/>
          <p14:tracePt t="151224" x="2768600" y="5664200"/>
          <p14:tracePt t="151240" x="2708275" y="5664200"/>
          <p14:tracePt t="151257" x="2555875" y="5657850"/>
          <p14:tracePt t="151274" x="2428875" y="5641975"/>
          <p14:tracePt t="151291" x="2301875" y="5641975"/>
          <p14:tracePt t="151307" x="2095500" y="5641975"/>
          <p14:tracePt t="151324" x="1958975" y="5641975"/>
          <p14:tracePt t="151342" x="1825625" y="5661025"/>
          <p14:tracePt t="151358" x="1727200" y="5676900"/>
          <p14:tracePt t="151374" x="1654175" y="5692775"/>
          <p14:tracePt t="151390" x="1600200" y="5705475"/>
          <p14:tracePt t="151407" x="1536700" y="5730875"/>
          <p14:tracePt t="151424" x="1504950" y="5743575"/>
          <p14:tracePt t="151442" x="1485900" y="5749925"/>
          <p14:tracePt t="151458" x="1470025" y="5753100"/>
          <p14:tracePt t="151475" x="1460500" y="5759450"/>
          <p14:tracePt t="151492" x="1444625" y="5768975"/>
          <p14:tracePt t="151508" x="1435100" y="5784850"/>
          <p14:tracePt t="151524" x="1419225" y="5788025"/>
          <p14:tracePt t="151541" x="1403350" y="5803900"/>
          <p14:tracePt t="151558" x="1393825" y="5810250"/>
          <p14:tracePt t="151574" x="1384300" y="5813425"/>
          <p14:tracePt t="151592" x="1365250" y="5835650"/>
          <p14:tracePt t="151608" x="1365250" y="5845175"/>
          <p14:tracePt t="151624" x="1365250" y="5854700"/>
          <p14:tracePt t="151641" x="1365250" y="5867400"/>
          <p14:tracePt t="151657" x="1393825" y="5892800"/>
          <p14:tracePt t="151674" x="1450975" y="5918200"/>
          <p14:tracePt t="151691" x="1555750" y="5965825"/>
          <p14:tracePt t="151707" x="1622425" y="5988050"/>
          <p14:tracePt t="151724" x="1685925" y="6000750"/>
          <p14:tracePt t="151741" x="1787525" y="6032500"/>
          <p14:tracePt t="151758" x="1892300" y="6038850"/>
          <p14:tracePt t="151774" x="1974850" y="6038850"/>
          <p14:tracePt t="151791" x="2070100" y="6038850"/>
          <p14:tracePt t="151807" x="2124075" y="6038850"/>
          <p14:tracePt t="151825" x="2174875" y="6038850"/>
          <p14:tracePt t="151841" x="2238375" y="6038850"/>
          <p14:tracePt t="151858" x="2260600" y="6038850"/>
          <p14:tracePt t="151875" x="2282825" y="6038850"/>
          <p14:tracePt t="151891" x="2320925" y="6038850"/>
          <p14:tracePt t="151907" x="2349500" y="6038850"/>
          <p14:tracePt t="151924" x="2371725" y="6038850"/>
          <p14:tracePt t="151941" x="2413000" y="6038850"/>
          <p14:tracePt t="151957" x="2435225" y="6045200"/>
          <p14:tracePt t="151974" x="2463800" y="6045200"/>
          <p14:tracePt t="151991" x="2527300" y="6051550"/>
          <p14:tracePt t="152007" x="2578100" y="6051550"/>
          <p14:tracePt t="152024" x="2638425" y="6051550"/>
          <p14:tracePt t="152040" x="2708275" y="6051550"/>
          <p14:tracePt t="152057" x="2759075" y="6051550"/>
          <p14:tracePt t="152074" x="2809875" y="6051550"/>
          <p14:tracePt t="152090" x="2924175" y="6051550"/>
          <p14:tracePt t="152107" x="2984500" y="6051550"/>
          <p14:tracePt t="152124" x="3028950" y="6051550"/>
          <p14:tracePt t="152140" x="3092450" y="6051550"/>
          <p14:tracePt t="152157" x="3133725" y="6051550"/>
          <p14:tracePt t="152174" x="3197225" y="6048375"/>
          <p14:tracePt t="152190" x="3305175" y="6038850"/>
          <p14:tracePt t="152207" x="3365500" y="6038850"/>
          <p14:tracePt t="152224" x="3409950" y="6038850"/>
          <p14:tracePt t="152240" x="3470275" y="6038850"/>
          <p14:tracePt t="152257" x="3530600" y="6038850"/>
          <p14:tracePt t="152274" x="3600450" y="6038850"/>
          <p14:tracePt t="152291" x="3686175" y="6038850"/>
          <p14:tracePt t="152307" x="3746500" y="6038850"/>
          <p14:tracePt t="152324" x="3803650" y="6038850"/>
          <p14:tracePt t="152340" x="3889375" y="6038850"/>
          <p14:tracePt t="152357" x="3943350" y="6038850"/>
          <p14:tracePt t="152374" x="3987800" y="6038850"/>
          <p14:tracePt t="152390" x="4035425" y="6038850"/>
          <p14:tracePt t="152407" x="4057650" y="6038850"/>
          <p14:tracePt t="152424" x="4079875" y="6038850"/>
          <p14:tracePt t="152440" x="4117975" y="6038850"/>
          <p14:tracePt t="152457" x="4156075" y="6038850"/>
          <p14:tracePt t="152474" x="4184650" y="6038850"/>
          <p14:tracePt t="152490" x="4219575" y="6038850"/>
          <p14:tracePt t="152507" x="4235450" y="6022975"/>
          <p14:tracePt t="152524" x="4251325" y="6016625"/>
          <p14:tracePt t="152540" x="4292600" y="6000750"/>
          <p14:tracePt t="152557" x="4318000" y="5988050"/>
          <p14:tracePt t="152574" x="4362450" y="5975350"/>
          <p14:tracePt t="152590" x="4403725" y="5956300"/>
          <p14:tracePt t="152607" x="4419600" y="5946775"/>
          <p14:tracePt t="152624" x="4429125" y="5946775"/>
          <p14:tracePt t="152641" x="4451350" y="5946775"/>
          <p14:tracePt t="152676" x="4454525" y="5946775"/>
          <p14:tracePt t="152691" x="4464050" y="5946775"/>
          <p14:tracePt t="152707" x="4473575" y="5946775"/>
          <p14:tracePt t="152724" x="4483100" y="5946775"/>
          <p14:tracePt t="152741" x="4483100" y="5940425"/>
          <p14:tracePt t="152934" x="4451350" y="5940425"/>
          <p14:tracePt t="152941" x="4413250" y="5940425"/>
          <p14:tracePt t="152958" x="4333875" y="5940425"/>
          <p14:tracePt t="152974" x="4260850" y="5940425"/>
          <p14:tracePt t="152991" x="4108450" y="5930900"/>
          <p14:tracePt t="153007" x="4029075" y="5930900"/>
          <p14:tracePt t="153024" x="3946525" y="5930900"/>
          <p14:tracePt t="153040" x="3816350" y="5924550"/>
          <p14:tracePt t="153058" x="3743325" y="5924550"/>
          <p14:tracePt t="153074" x="3683000" y="5924550"/>
          <p14:tracePt t="153091" x="3613150" y="5924550"/>
          <p14:tracePt t="153108" x="3571875" y="5924550"/>
          <p14:tracePt t="153124" x="3540125" y="5924550"/>
          <p14:tracePt t="153140" x="3441700" y="5902325"/>
          <p14:tracePt t="153157" x="3359150" y="5902325"/>
          <p14:tracePt t="153174" x="3295650" y="5889625"/>
          <p14:tracePt t="153191" x="3209925" y="5883275"/>
          <p14:tracePt t="153207" x="3159125" y="5883275"/>
          <p14:tracePt t="153225" x="3067050" y="5861050"/>
          <p14:tracePt t="153241" x="3003550" y="5848350"/>
          <p14:tracePt t="153257" x="2930525" y="5832475"/>
          <p14:tracePt t="153274" x="2841625" y="5810250"/>
          <p14:tracePt t="153290" x="2708275" y="5784850"/>
          <p14:tracePt t="153307" x="2613025" y="5768975"/>
          <p14:tracePt t="153325" x="2489200" y="5740400"/>
          <p14:tracePt t="153341" x="2451100" y="5734050"/>
          <p14:tracePt t="153358" x="2422525" y="5734050"/>
          <p14:tracePt t="153362" x="2413000" y="5734050"/>
          <p14:tracePt t="153375" x="2403475" y="5734050"/>
          <p14:tracePt t="153391" x="2393950" y="5734050"/>
          <p14:tracePt t="153407" x="2378075" y="5734050"/>
          <p14:tracePt t="153424" x="2368550" y="5734050"/>
          <p14:tracePt t="153440" x="2362200" y="5734050"/>
          <p14:tracePt t="153512" x="2365375" y="5746750"/>
          <p14:tracePt t="153520" x="2368550" y="5749925"/>
          <p14:tracePt t="153530" x="2374900" y="5756275"/>
          <p14:tracePt t="153540" x="2397125" y="5765800"/>
          <p14:tracePt t="153557" x="2419350" y="5778500"/>
          <p14:tracePt t="153574" x="2482850" y="5803900"/>
          <p14:tracePt t="153590" x="2514600" y="5816600"/>
          <p14:tracePt t="153607" x="2552700" y="5835650"/>
          <p14:tracePt t="153625" x="2603500" y="5851525"/>
          <p14:tracePt t="153641" x="2632075" y="5870575"/>
          <p14:tracePt t="153658" x="2670175" y="5883275"/>
          <p14:tracePt t="153674" x="2727325" y="5895975"/>
          <p14:tracePt t="153691" x="2771775" y="5895975"/>
          <p14:tracePt t="153707" x="2806700" y="5895975"/>
          <p14:tracePt t="153724" x="2863850" y="5892800"/>
          <p14:tracePt t="153741" x="2901950" y="5880100"/>
          <p14:tracePt t="153757" x="2930525" y="5873750"/>
          <p14:tracePt t="153774" x="2971800" y="5870575"/>
          <p14:tracePt t="153790" x="3000375" y="5870575"/>
          <p14:tracePt t="153807" x="3009900" y="5870575"/>
          <p14:tracePt t="153824" x="3025775" y="5870575"/>
          <p14:tracePt t="153840" x="3032125" y="5870575"/>
          <p14:tracePt t="153857" x="3035300" y="5870575"/>
          <p14:tracePt t="153874" x="3054350" y="5870575"/>
          <p14:tracePt t="153890" x="3067050" y="5870575"/>
          <p14:tracePt t="153907" x="3086100" y="5870575"/>
          <p14:tracePt t="153924" x="3108325" y="5870575"/>
          <p14:tracePt t="153940" x="3117850" y="5870575"/>
          <p14:tracePt t="153957" x="3127375" y="5870575"/>
          <p14:tracePt t="153974" x="3140075" y="5870575"/>
          <p14:tracePt t="153990" x="3155950" y="5870575"/>
          <p14:tracePt t="154007" x="3165475" y="5870575"/>
          <p14:tracePt t="154025" x="3181350" y="5870575"/>
          <p14:tracePt t="154041" x="3190875" y="5876925"/>
          <p14:tracePt t="154058" x="3206750" y="5880100"/>
          <p14:tracePt t="154074" x="3219450" y="5880100"/>
          <p14:tracePt t="154091" x="3225800" y="5880100"/>
          <p14:tracePt t="154146" x="3232150" y="5886450"/>
          <p14:tracePt t="154153" x="3235325" y="5889625"/>
          <p14:tracePt t="154160" x="3241675" y="5889625"/>
          <p14:tracePt t="154173" x="3254375" y="5889625"/>
          <p14:tracePt t="154190" x="3263900" y="5889625"/>
          <p14:tracePt t="154207" x="3270250" y="5889625"/>
          <p14:tracePt t="161509" x="3375025" y="5930900"/>
          <p14:tracePt t="161516" x="3549650" y="6007100"/>
          <p14:tracePt t="161524" x="3714750" y="6051550"/>
          <p14:tracePt t="161540" x="4241800" y="6181725"/>
          <p14:tracePt t="161558" x="5070475" y="6388100"/>
          <p14:tracePt t="161574" x="5419725" y="6483350"/>
          <p14:tracePt t="161590" x="5651500" y="6543675"/>
          <p14:tracePt t="161624" x="5883275" y="6569075"/>
          <p14:tracePt t="161656" x="5921375" y="6569075"/>
          <p14:tracePt t="161674" x="5924550" y="6562725"/>
          <p14:tracePt t="161690" x="5924550" y="6559550"/>
          <p14:tracePt t="161707" x="5924550" y="6553200"/>
          <p14:tracePt t="161740" x="5924550" y="6543675"/>
          <p14:tracePt t="161756" x="5924550" y="6534150"/>
          <p14:tracePt t="161772" x="5924550" y="6518275"/>
          <p14:tracePt t="161789" x="5924550" y="6508750"/>
          <p14:tracePt t="161806" x="5918200" y="6480175"/>
          <p14:tracePt t="161823" x="5918200" y="6432550"/>
          <p14:tracePt t="161839" x="5918200" y="6403975"/>
          <p14:tracePt t="161857" x="5902325" y="6365875"/>
          <p14:tracePt t="161873" x="5886450" y="6330950"/>
          <p14:tracePt t="161890" x="5861050" y="6305550"/>
          <p14:tracePt t="161906" x="5775325" y="6273800"/>
          <p14:tracePt t="161923" x="5549900" y="6210300"/>
          <p14:tracePt t="161940" x="5387975" y="6184900"/>
          <p14:tracePt t="161957" x="5302250" y="6169025"/>
          <p14:tracePt t="161973" x="5248275" y="6169025"/>
          <p14:tracePt t="161990" x="5238750" y="6169025"/>
          <p14:tracePt t="162006" x="5229225" y="6169025"/>
          <p14:tracePt t="162009" x="5222875" y="6169025"/>
          <p14:tracePt t="162023" x="5213350" y="6159500"/>
          <p14:tracePt t="162039" x="5197475" y="6153150"/>
          <p14:tracePt t="162056" x="5187950" y="6143625"/>
          <p14:tracePt t="162073" x="5172075" y="6127750"/>
          <p14:tracePt t="162089" x="5162550" y="6118225"/>
          <p14:tracePt t="162106" x="5159375" y="6102350"/>
          <p14:tracePt t="162122" x="5159375" y="6092825"/>
          <p14:tracePt t="162157" x="5159375" y="6083300"/>
          <p14:tracePt t="162172" x="5137150" y="6057900"/>
          <p14:tracePt t="162189" x="5124450" y="6032500"/>
          <p14:tracePt t="162206" x="5124450" y="5997575"/>
          <p14:tracePt t="162223" x="5124450" y="5956300"/>
          <p14:tracePt t="162239" x="5124450" y="5934075"/>
          <p14:tracePt t="162257" x="5124450" y="5918200"/>
          <p14:tracePt t="162630" x="5045075" y="5937250"/>
          <p14:tracePt t="162638" x="4927600" y="5975350"/>
          <p14:tracePt t="162657" x="4543425" y="6076950"/>
          <p14:tracePt t="162675" x="4273550" y="6172200"/>
          <p14:tracePt t="162707" x="3632200" y="6483350"/>
          <p14:tracePt t="162740" x="3238500" y="6702425"/>
          <p14:tracePt t="162757" x="2994025" y="6854825"/>
          <p14:tracePt t="162773" x="2870200" y="6854825"/>
          <p14:tracePt t="162789" x="2790825" y="6854825"/>
          <p14:tracePt t="163079" x="2720975" y="6832600"/>
          <p14:tracePt t="163086" x="2638425" y="6804025"/>
          <p14:tracePt t="163094" x="2543175" y="6765925"/>
          <p14:tracePt t="163106" x="2400300" y="6740525"/>
          <p14:tracePt t="163122" x="2282825" y="6721475"/>
          <p14:tracePt t="163139" x="2155825" y="6705600"/>
          <p14:tracePt t="163379" x="1517650" y="6473825"/>
          <p14:tracePt t="163389" x="1511300" y="6461125"/>
          <p14:tracePt t="163406" x="1489075" y="6432550"/>
          <p14:tracePt t="163422" x="1479550" y="6423025"/>
          <p14:tracePt t="163439" x="1463675" y="6413500"/>
          <p14:tracePt t="163456" x="1422400" y="6388100"/>
          <p14:tracePt t="163473" x="1377950" y="6375400"/>
          <p14:tracePt t="163490" x="1336675" y="6350000"/>
          <p14:tracePt t="163506" x="1285875" y="6311900"/>
          <p14:tracePt t="163523" x="1260475" y="6286500"/>
          <p14:tracePt t="163539" x="1228725" y="6254750"/>
          <p14:tracePt t="163556" x="1200150" y="6223000"/>
          <p14:tracePt t="163572" x="1177925" y="6200775"/>
          <p14:tracePt t="163589" x="1168400" y="6191250"/>
          <p14:tracePt t="163607" x="1152525" y="6181725"/>
          <p14:tracePt t="163623" x="1127125" y="6181725"/>
          <p14:tracePt t="163640" x="1114425" y="6181725"/>
          <p14:tracePt t="163657" x="1101725" y="6181725"/>
          <p14:tracePt t="163673" x="1085850" y="6181725"/>
          <p14:tracePt t="163689" x="1076325" y="6181725"/>
          <p14:tracePt t="163706" x="1069975" y="6181725"/>
          <p14:tracePt t="163723" x="1066800" y="6181725"/>
          <p14:tracePt t="163740" x="1060450" y="6181725"/>
          <p14:tracePt t="163756" x="1050925" y="6181725"/>
          <p14:tracePt t="163850" x="1050925" y="6184900"/>
          <p14:tracePt t="170784" x="1019175" y="6197600"/>
          <p14:tracePt t="170792" x="971550" y="6213475"/>
          <p14:tracePt t="170806" x="869950" y="6254750"/>
          <p14:tracePt t="170822" x="781050" y="6305550"/>
          <p14:tracePt t="170839" x="714375" y="6324600"/>
          <p14:tracePt t="170856" x="663575" y="6350000"/>
          <p14:tracePt t="170888" x="644525" y="6359525"/>
          <p14:tracePt t="170922" x="615950" y="6359525"/>
          <p14:tracePt t="170939" x="606425" y="6359525"/>
          <p14:tracePt t="170955" x="600075" y="6359525"/>
          <p14:tracePt t="171248" x="603250" y="6359525"/>
          <p14:tracePt t="171255" x="606425" y="6353175"/>
          <p14:tracePt t="171262" x="612775" y="6350000"/>
          <p14:tracePt t="171271" x="628650" y="6343650"/>
          <p14:tracePt t="171289" x="669925" y="6324600"/>
          <p14:tracePt t="171305" x="717550" y="6305550"/>
          <p14:tracePt t="171321" x="755650" y="6292850"/>
          <p14:tracePt t="171339" x="806450" y="6273800"/>
          <p14:tracePt t="171355" x="850900" y="6261100"/>
          <p14:tracePt t="171372" x="895350" y="6248400"/>
          <p14:tracePt t="171389" x="927100" y="6235700"/>
          <p14:tracePt t="171405" x="965200" y="6235700"/>
          <p14:tracePt t="171422" x="974725" y="6235700"/>
          <p14:tracePt t="171440" x="990600" y="6235700"/>
          <p14:tracePt t="171456" x="1000125" y="6235700"/>
          <p14:tracePt t="171472" x="1016000" y="6235700"/>
          <p14:tracePt t="171490" x="1054100" y="6235700"/>
          <p14:tracePt t="171506" x="1076325" y="6235700"/>
          <p14:tracePt t="171522" x="1092200" y="6235700"/>
          <p14:tracePt t="171539" x="1108075" y="6235700"/>
          <p14:tracePt t="171555" x="1111250" y="6235700"/>
          <p14:tracePt t="171620" x="1117600" y="6235700"/>
          <p14:tracePt t="171626" x="1120775" y="6235700"/>
          <p14:tracePt t="171640" x="1130300" y="6235700"/>
          <p14:tracePt t="171656" x="1143000" y="6235700"/>
          <p14:tracePt t="173453" x="1108075" y="6248400"/>
          <p14:tracePt t="173459" x="1060450" y="6264275"/>
          <p14:tracePt t="173472" x="1022350" y="6270625"/>
          <p14:tracePt t="173489" x="863600" y="6311900"/>
          <p14:tracePt t="173505" x="768350" y="6321425"/>
          <p14:tracePt t="173522" x="698500" y="6321425"/>
          <p14:tracePt t="173539" x="635000" y="6321425"/>
          <p14:tracePt t="173572" x="593725" y="6321425"/>
          <p14:tracePt t="173605" x="571500" y="6321425"/>
          <p14:tracePt t="173622" x="555625" y="6321425"/>
          <p14:tracePt t="173660" x="549275" y="6321425"/>
          <p14:tracePt t="175066" x="584200" y="6321425"/>
          <p14:tracePt t="175073" x="644525" y="6321425"/>
          <p14:tracePt t="175089" x="736600" y="6330950"/>
          <p14:tracePt t="175105" x="854075" y="6337300"/>
          <p14:tracePt t="175121" x="1019175" y="6356350"/>
          <p14:tracePt t="175138" x="1136650" y="6372225"/>
          <p14:tracePt t="175155" x="1244600" y="6388100"/>
          <p14:tracePt t="175188" x="1476375" y="6388100"/>
          <p14:tracePt t="175222" x="1800225" y="6365875"/>
          <p14:tracePt t="175238" x="1895475" y="6356350"/>
          <p14:tracePt t="175255" x="1978025" y="6350000"/>
          <p14:tracePt t="175272" x="2120900" y="6340475"/>
          <p14:tracePt t="175288" x="2181225" y="6340475"/>
          <p14:tracePt t="175306" x="2232025" y="6340475"/>
          <p14:tracePt t="175322" x="2273300" y="6340475"/>
          <p14:tracePt t="175338" x="2301875" y="6340475"/>
          <p14:tracePt t="175357" x="2362200" y="6340475"/>
          <p14:tracePt t="175372" x="2393950" y="6340475"/>
          <p14:tracePt t="175388" x="2435225" y="6340475"/>
          <p14:tracePt t="175405" x="2457450" y="6340475"/>
          <p14:tracePt t="175421" x="2492375" y="6340475"/>
          <p14:tracePt t="175438" x="2498725" y="6340475"/>
          <p14:tracePt t="175508" x="2495550" y="6340475"/>
          <p14:tracePt t="175515" x="2492375" y="6340475"/>
          <p14:tracePt t="175522" x="2486025" y="6340475"/>
          <p14:tracePt t="175538" x="2476500" y="6340475"/>
          <p14:tracePt t="175555" x="2454275" y="6340475"/>
          <p14:tracePt t="175572" x="2365375" y="6321425"/>
          <p14:tracePt t="175588" x="2235200" y="6302375"/>
          <p14:tracePt t="175607" x="2047875" y="6276975"/>
          <p14:tracePt t="175622" x="1917700" y="6261100"/>
          <p14:tracePt t="175639" x="1790700" y="6242050"/>
          <p14:tracePt t="175656" x="1651000" y="6242050"/>
          <p14:tracePt t="175672" x="1597025" y="6242050"/>
          <p14:tracePt t="175688" x="1555750" y="6242050"/>
          <p14:tracePt t="175705" x="1517650" y="6242050"/>
          <p14:tracePt t="175721" x="1485900" y="6242050"/>
          <p14:tracePt t="175738" x="1470025" y="6242050"/>
          <p14:tracePt t="175756" x="1454150" y="6242050"/>
          <p14:tracePt t="175771" x="1444625" y="6242050"/>
          <p14:tracePt t="175788" x="1435100" y="6242050"/>
          <p14:tracePt t="175805" x="1431925" y="6242050"/>
          <p14:tracePt t="175822" x="1419225" y="6242050"/>
          <p14:tracePt t="175838" x="1419225" y="6251575"/>
          <p14:tracePt t="175856" x="1428750" y="6254750"/>
          <p14:tracePt t="175872" x="1450975" y="6254750"/>
          <p14:tracePt t="175888" x="1495425" y="6254750"/>
          <p14:tracePt t="175905" x="1571625" y="6254750"/>
          <p14:tracePt t="175922" x="1625600" y="6254750"/>
          <p14:tracePt t="175938" x="1685925" y="6251575"/>
          <p14:tracePt t="175954" x="1739900" y="6238875"/>
          <p14:tracePt t="175971" x="1819275" y="6219825"/>
          <p14:tracePt t="175989" x="1857375" y="6213475"/>
          <p14:tracePt t="176006" x="1936750" y="6191250"/>
          <p14:tracePt t="176022" x="2003425" y="6169025"/>
          <p14:tracePt t="176039" x="2057400" y="6162675"/>
          <p14:tracePt t="176056" x="2111375" y="6162675"/>
          <p14:tracePt t="176072" x="2133600" y="6162675"/>
          <p14:tracePt t="176088" x="2165350" y="6162675"/>
          <p14:tracePt t="176105" x="2219325" y="6162675"/>
          <p14:tracePt t="176122" x="2273300" y="6169025"/>
          <p14:tracePt t="176139" x="2349500" y="6191250"/>
          <p14:tracePt t="176156" x="2451100" y="6210300"/>
          <p14:tracePt t="176172" x="2501900" y="6219825"/>
          <p14:tracePt t="176189" x="2530475" y="6219825"/>
          <p14:tracePt t="176205" x="2578100" y="6219825"/>
          <p14:tracePt t="176221" x="2609850" y="6226175"/>
          <p14:tracePt t="176238" x="2644775" y="6229350"/>
          <p14:tracePt t="176255" x="2708275" y="6257925"/>
          <p14:tracePt t="176272" x="2746375" y="6261100"/>
          <p14:tracePt t="176289" x="2771775" y="6273800"/>
          <p14:tracePt t="176306" x="2790825" y="6280150"/>
          <p14:tracePt t="176322" x="2794000" y="6283325"/>
          <p14:tracePt t="176338" x="2794000" y="6289675"/>
          <p14:tracePt t="176355" x="2794000" y="6292850"/>
          <p14:tracePt t="176371" x="2778125" y="6292850"/>
          <p14:tracePt t="176388" x="2755900" y="6299200"/>
          <p14:tracePt t="176405" x="2717800" y="6299200"/>
          <p14:tracePt t="176422" x="2679700" y="6299200"/>
          <p14:tracePt t="176439" x="2635250" y="6305550"/>
          <p14:tracePt t="176455" x="2565400" y="6311900"/>
          <p14:tracePt t="176471" x="2511425" y="6318250"/>
          <p14:tracePt t="176488" x="2466975" y="6318250"/>
          <p14:tracePt t="176505" x="2425700" y="6324600"/>
          <p14:tracePt t="176521" x="2397125" y="6324600"/>
          <p14:tracePt t="176539" x="2374900" y="6324600"/>
          <p14:tracePt t="176555" x="2333625" y="6324600"/>
          <p14:tracePt t="176572" x="2311400" y="6324600"/>
          <p14:tracePt t="176589" x="2289175" y="6324600"/>
          <p14:tracePt t="176605" x="2273300" y="6324600"/>
          <p14:tracePt t="176621" x="2263775" y="6324600"/>
          <p14:tracePt t="176638" x="2247900" y="6324600"/>
          <p14:tracePt t="176655" x="2235200" y="6324600"/>
          <p14:tracePt t="176756" x="2241550" y="6318250"/>
          <p14:tracePt t="176762" x="2244725" y="6315075"/>
          <p14:tracePt t="176771" x="2257425" y="6308725"/>
          <p14:tracePt t="176788" x="2266950" y="6299200"/>
          <p14:tracePt t="176805" x="2279650" y="6283325"/>
          <p14:tracePt t="176821" x="2311400" y="6276975"/>
          <p14:tracePt t="176838" x="2333625" y="6273800"/>
          <p14:tracePt t="176854" x="2387600" y="6273800"/>
          <p14:tracePt t="176871" x="2432050" y="6273800"/>
          <p14:tracePt t="176888" x="2460625" y="6273800"/>
          <p14:tracePt t="176904" x="2514600" y="6273800"/>
          <p14:tracePt t="176922" x="2552700" y="6273800"/>
          <p14:tracePt t="176938" x="2590800" y="6261100"/>
          <p14:tracePt t="176955" x="2670175" y="6245225"/>
          <p14:tracePt t="176972" x="2730500" y="6232525"/>
          <p14:tracePt t="176989" x="2790825" y="6232525"/>
          <p14:tracePt t="177005" x="2886075" y="6232525"/>
          <p14:tracePt t="177021" x="2936875" y="6232525"/>
          <p14:tracePt t="177038" x="2981325" y="6232525"/>
          <p14:tracePt t="177054" x="3041650" y="6232525"/>
          <p14:tracePt t="177071" x="3086100" y="6232525"/>
          <p14:tracePt t="177089" x="3124200" y="6232525"/>
          <p14:tracePt t="177105" x="3187700" y="6235700"/>
          <p14:tracePt t="177122" x="3228975" y="6235700"/>
          <p14:tracePt t="177138" x="3289300" y="6235700"/>
          <p14:tracePt t="177155" x="3375025" y="6235700"/>
          <p14:tracePt t="177171" x="3419475" y="6226175"/>
          <p14:tracePt t="177188" x="3457575" y="6213475"/>
          <p14:tracePt t="177204" x="3479800" y="6197600"/>
          <p14:tracePt t="177222" x="3489325" y="6197600"/>
          <p14:tracePt t="177238" x="3498850" y="6197600"/>
          <p14:tracePt t="177241" x="3505200" y="6197600"/>
          <p14:tracePt t="177254" x="3517900" y="6197600"/>
          <p14:tracePt t="177271" x="3530600" y="6197600"/>
          <p14:tracePt t="177288" x="3540125" y="6197600"/>
          <p14:tracePt t="177305" x="3552825" y="6197600"/>
          <p14:tracePt t="177321" x="3568700" y="6197600"/>
          <p14:tracePt t="177440" x="3568700" y="6200775"/>
          <p14:tracePt t="177447" x="3556000" y="6200775"/>
          <p14:tracePt t="177455" x="3552825" y="6203950"/>
          <p14:tracePt t="177471" x="3543300" y="6213475"/>
          <p14:tracePt t="177488" x="3527425" y="6223000"/>
          <p14:tracePt t="177505" x="3476625" y="6248400"/>
          <p14:tracePt t="177522" x="3432175" y="6261100"/>
          <p14:tracePt t="177538" x="3406775" y="6273800"/>
          <p14:tracePt t="177555" x="3368675" y="6280150"/>
          <p14:tracePt t="177571" x="3343275" y="6286500"/>
          <p14:tracePt t="177588" x="3314700" y="6286500"/>
          <p14:tracePt t="177605" x="3273425" y="6292850"/>
          <p14:tracePt t="177622" x="3222625" y="6292850"/>
          <p14:tracePt t="177639" x="3114675" y="6299200"/>
          <p14:tracePt t="177655" x="3063875" y="6311900"/>
          <p14:tracePt t="177672" x="3019425" y="6318250"/>
          <p14:tracePt t="177688" x="2987675" y="6330950"/>
          <p14:tracePt t="177704" x="2946400" y="6337300"/>
          <p14:tracePt t="177721" x="2901950" y="6337300"/>
          <p14:tracePt t="177740" x="2787650" y="6337300"/>
          <p14:tracePt t="177755" x="2717800" y="6337300"/>
          <p14:tracePt t="177772" x="2673350" y="6337300"/>
          <p14:tracePt t="177789" x="2619375" y="6337300"/>
          <p14:tracePt t="177805" x="2587625" y="6343650"/>
          <p14:tracePt t="177821" x="2565400" y="6343650"/>
          <p14:tracePt t="177839" x="2527300" y="6343650"/>
          <p14:tracePt t="177854" x="2489200" y="6343650"/>
          <p14:tracePt t="177871" x="2438400" y="6343650"/>
          <p14:tracePt t="177888" x="2393950" y="6343650"/>
          <p14:tracePt t="177905" x="2346325" y="6343650"/>
          <p14:tracePt t="177922" x="2324100" y="6343650"/>
          <p14:tracePt t="177939" x="2311400" y="6343650"/>
          <p14:tracePt t="177955" x="2295525" y="6346825"/>
          <p14:tracePt t="177971" x="2279650" y="6359525"/>
          <p14:tracePt t="177988" x="2238375" y="6359525"/>
          <p14:tracePt t="178005" x="2209800" y="6359525"/>
          <p14:tracePt t="178021" x="2178050" y="6359525"/>
          <p14:tracePt t="178039" x="2159000" y="6359525"/>
          <p14:tracePt t="178055" x="2149475" y="6359525"/>
          <p14:tracePt t="178072" x="2133600" y="6359525"/>
          <p14:tracePt t="178089" x="2117725" y="6359525"/>
          <p14:tracePt t="178105" x="2114550" y="6359525"/>
          <p14:tracePt t="178121" x="2108200" y="6359525"/>
          <p14:tracePt t="178138" x="2105025" y="6359525"/>
          <p14:tracePt t="178674" x="2111375" y="6359525"/>
          <p14:tracePt t="178681" x="2117725" y="6359525"/>
          <p14:tracePt t="178718" x="2120900" y="6359525"/>
          <p14:tracePt t="178732" x="2127250" y="6359525"/>
          <p14:tracePt t="178739" x="2130425" y="6359525"/>
          <p14:tracePt t="178846" x="2136775" y="6356350"/>
          <p14:tracePt t="178854" x="2139950" y="6356350"/>
          <p14:tracePt t="178872" x="2149475" y="6346825"/>
          <p14:tracePt t="178889" x="2190750" y="6330950"/>
          <p14:tracePt t="178905" x="2235200" y="6318250"/>
          <p14:tracePt t="178921" x="2301875" y="6296025"/>
          <p14:tracePt t="178938" x="2384425" y="6267450"/>
          <p14:tracePt t="178954" x="2447925" y="6245225"/>
          <p14:tracePt t="178971" x="2514600" y="6216650"/>
          <p14:tracePt t="178989" x="2616200" y="6194425"/>
          <p14:tracePt t="179005" x="2679700" y="6188075"/>
          <p14:tracePt t="179022" x="2724150" y="6188075"/>
          <p14:tracePt t="179039" x="2778125" y="6188075"/>
          <p14:tracePt t="179055" x="2816225" y="6188075"/>
          <p14:tracePt t="179071" x="2867025" y="6188075"/>
          <p14:tracePt t="179088" x="2981325" y="6181725"/>
          <p14:tracePt t="179104" x="3067050" y="6172200"/>
          <p14:tracePt t="179122" x="3124200" y="6172200"/>
          <p14:tracePt t="179138" x="3171825" y="6172200"/>
          <p14:tracePt t="179155" x="3197225" y="6172200"/>
          <p14:tracePt t="179172" x="3206750" y="6172200"/>
          <p14:tracePt t="179188" x="3219450" y="6178550"/>
          <p14:tracePt t="179205" x="3248025" y="6191250"/>
          <p14:tracePt t="179221" x="3273425" y="6197600"/>
          <p14:tracePt t="179238" x="3298825" y="6203950"/>
          <p14:tracePt t="179255" x="3308350" y="6203950"/>
          <p14:tracePt t="179272" x="3314700" y="6203950"/>
          <p14:tracePt t="179324" x="3311525" y="6203950"/>
          <p14:tracePt t="179331" x="3308350" y="6203950"/>
          <p14:tracePt t="179338" x="3302000" y="6203950"/>
          <p14:tracePt t="179354" x="3286125" y="6203950"/>
          <p14:tracePt t="179371" x="3276600" y="6203950"/>
          <p14:tracePt t="179388" x="3263900" y="6203950"/>
          <p14:tracePt t="179405" x="3254375" y="6203950"/>
          <p14:tracePt t="179421" x="3225800" y="6203950"/>
          <p14:tracePt t="179438" x="3190875" y="6200775"/>
          <p14:tracePt t="179455" x="3146425" y="6194425"/>
          <p14:tracePt t="179471" x="3111500" y="6194425"/>
          <p14:tracePt t="179488" x="3079750" y="6194425"/>
          <p14:tracePt t="179504" x="3048000" y="6194425"/>
          <p14:tracePt t="179521" x="3025775" y="6194425"/>
          <p14:tracePt t="179538" x="2984500" y="6188075"/>
          <p14:tracePt t="179554" x="2940050" y="6175375"/>
          <p14:tracePt t="179571" x="2895600" y="6162675"/>
          <p14:tracePt t="179589" x="2828925" y="6134100"/>
          <p14:tracePt t="179605" x="2800350" y="6134100"/>
          <p14:tracePt t="179621" x="2784475" y="6134100"/>
          <p14:tracePt t="179638" x="2768600" y="6134100"/>
          <p14:tracePt t="179654" x="2755900" y="6134100"/>
          <p14:tracePt t="179671" x="2733675" y="6134100"/>
          <p14:tracePt t="179688" x="2698750" y="6130925"/>
          <p14:tracePt t="179705" x="2689225" y="6124575"/>
          <p14:tracePt t="179722" x="2679700" y="6121400"/>
          <p14:tracePt t="179738" x="2667000" y="6121400"/>
          <p14:tracePt t="179755" x="2651125" y="6121400"/>
          <p14:tracePt t="179771" x="2641600" y="6115050"/>
          <p14:tracePt t="179773" x="2635250" y="6115050"/>
          <p14:tracePt t="179788" x="2625725" y="6115050"/>
          <p14:tracePt t="179805" x="2616200" y="6108700"/>
          <p14:tracePt t="179821" x="2587625" y="6105525"/>
          <p14:tracePt t="179838" x="2546350" y="6092825"/>
          <p14:tracePt t="179855" x="2524125" y="6092825"/>
          <p14:tracePt t="179872" x="2492375" y="6092825"/>
          <p14:tracePt t="179888" x="2470150" y="6092825"/>
          <p14:tracePt t="179905" x="2447925" y="6092825"/>
          <p14:tracePt t="179921" x="2403475" y="6092825"/>
          <p14:tracePt t="179938" x="2317750" y="6092825"/>
          <p14:tracePt t="179955" x="2257425" y="6080125"/>
          <p14:tracePt t="179971" x="2212975" y="6073775"/>
          <p14:tracePt t="179988" x="2171700" y="6073775"/>
          <p14:tracePt t="180005" x="2162175" y="6073775"/>
          <p14:tracePt t="180021" x="2152650" y="6073775"/>
          <p14:tracePt t="180038" x="2127250" y="6073775"/>
          <p14:tracePt t="180055" x="2111375" y="6073775"/>
          <p14:tracePt t="180071" x="2089150" y="6067425"/>
          <p14:tracePt t="180088" x="2047875" y="6067425"/>
          <p14:tracePt t="180105" x="2038350" y="6061075"/>
          <p14:tracePt t="180122" x="2012950" y="6061075"/>
          <p14:tracePt t="180138" x="2003425" y="6061075"/>
          <p14:tracePt t="180155" x="1981200" y="6061075"/>
          <p14:tracePt t="180172" x="1962150" y="6061075"/>
          <p14:tracePt t="180188" x="1952625" y="6061075"/>
          <p14:tracePt t="180204" x="1943100" y="6061075"/>
          <p14:tracePt t="180221" x="1927225" y="6061075"/>
          <p14:tracePt t="180237" x="1911350" y="6061075"/>
          <p14:tracePt t="180254" x="1908175" y="6061075"/>
          <p14:tracePt t="180335" x="1908175" y="6064250"/>
          <p14:tracePt t="180342" x="1908175" y="6067425"/>
          <p14:tracePt t="180354" x="1908175" y="6073775"/>
          <p14:tracePt t="180371" x="1908175" y="6092825"/>
          <p14:tracePt t="180387" x="1914525" y="6102350"/>
          <p14:tracePt t="180404" x="1930400" y="6111875"/>
          <p14:tracePt t="180421" x="1943100" y="6127750"/>
          <p14:tracePt t="180437" x="1955800" y="6143625"/>
          <p14:tracePt t="180454" x="1965325" y="6153150"/>
          <p14:tracePt t="180470" x="1984375" y="6169025"/>
          <p14:tracePt t="180487" x="1993900" y="6178550"/>
          <p14:tracePt t="180504" x="2003425" y="6188075"/>
          <p14:tracePt t="180521" x="2012950" y="6207125"/>
          <p14:tracePt t="180537" x="2012950" y="6216650"/>
          <p14:tracePt t="180553" x="2012950" y="6223000"/>
          <p14:tracePt t="180571" x="2025650" y="6223000"/>
          <p14:tracePt t="180605" x="2025650" y="6229350"/>
          <p14:tracePt t="180665" x="2025650" y="6232525"/>
          <p14:tracePt t="180979" x="2025650" y="6238875"/>
          <p14:tracePt t="181365" x="2028825" y="6238875"/>
          <p14:tracePt t="181372" x="2035175" y="6238875"/>
          <p14:tracePt t="181388" x="2038350" y="6238875"/>
          <p14:tracePt t="181421" x="2044700" y="6238875"/>
          <p14:tracePt t="181437" x="2054225" y="6248400"/>
          <p14:tracePt t="181471" x="2085975" y="6267450"/>
          <p14:tracePt t="181488" x="2095500" y="6267450"/>
          <p14:tracePt t="181521" x="2095500" y="6273800"/>
          <p14:tracePt t="181538" x="2095500" y="6276975"/>
          <p14:tracePt t="181554" x="2095500" y="6283325"/>
          <p14:tracePt t="181571" x="2095500" y="6296025"/>
          <p14:tracePt t="181587" x="2095500" y="6311900"/>
          <p14:tracePt t="181605" x="2095500" y="6321425"/>
          <p14:tracePt t="181622" x="2095500" y="6337300"/>
          <p14:tracePt t="181638" x="2095500" y="6346825"/>
          <p14:tracePt t="181655" x="2095500" y="6350000"/>
          <p14:tracePt t="181699" x="2095500" y="6362700"/>
          <p14:tracePt t="181706" x="2095500" y="6365875"/>
          <p14:tracePt t="181721" x="2095500" y="6372225"/>
          <p14:tracePt t="181741" x="2098675" y="6372225"/>
          <p14:tracePt t="181756" x="2105025" y="6372225"/>
          <p14:tracePt t="181772" x="2108200" y="6372225"/>
          <p14:tracePt t="181788" x="2117725" y="6372225"/>
          <p14:tracePt t="181804" x="2124075" y="6372225"/>
          <p14:tracePt t="181821" x="2139950" y="6372225"/>
          <p14:tracePt t="181837" x="2152650" y="6372225"/>
          <p14:tracePt t="181854" x="2184400" y="6372225"/>
          <p14:tracePt t="181871" x="2232025" y="6375400"/>
          <p14:tracePt t="181887" x="2260600" y="6375400"/>
          <p14:tracePt t="181905" x="2308225" y="6381750"/>
          <p14:tracePt t="181921" x="2339975" y="6388100"/>
          <p14:tracePt t="181938" x="2378075" y="6400800"/>
          <p14:tracePt t="181955" x="2441575" y="6419850"/>
          <p14:tracePt t="181970" x="2505075" y="6435725"/>
          <p14:tracePt t="181988" x="2581275" y="6457950"/>
          <p14:tracePt t="182004" x="2676525" y="6473825"/>
          <p14:tracePt t="182021" x="2787650" y="6496050"/>
          <p14:tracePt t="182037" x="2832100" y="6496050"/>
          <p14:tracePt t="182055" x="2895600" y="6496050"/>
          <p14:tracePt t="182071" x="2952750" y="6496050"/>
          <p14:tracePt t="182087" x="3013075" y="6496050"/>
          <p14:tracePt t="182105" x="3092450" y="6496050"/>
          <p14:tracePt t="182121" x="3136900" y="6496050"/>
          <p14:tracePt t="182138" x="3181350" y="6496050"/>
          <p14:tracePt t="182155" x="3251200" y="6486525"/>
          <p14:tracePt t="182172" x="3289300" y="6480175"/>
          <p14:tracePt t="182188" x="3333750" y="6473825"/>
          <p14:tracePt t="182205" x="3387725" y="6461125"/>
          <p14:tracePt t="182221" x="3425825" y="6448425"/>
          <p14:tracePt t="182237" x="3451225" y="6435725"/>
          <p14:tracePt t="182254" x="3492500" y="6416675"/>
          <p14:tracePt t="182271" x="3514725" y="6410325"/>
          <p14:tracePt t="182288" x="3524250" y="6407150"/>
          <p14:tracePt t="182305" x="3546475" y="6397625"/>
          <p14:tracePt t="182321" x="3556000" y="6388100"/>
          <p14:tracePt t="182338" x="3565525" y="6372225"/>
          <p14:tracePt t="182355" x="3578225" y="6365875"/>
          <p14:tracePt t="182370" x="3594100" y="6362700"/>
          <p14:tracePt t="182387" x="3603625" y="6353175"/>
          <p14:tracePt t="182405" x="3619500" y="6337300"/>
          <p14:tracePt t="182421" x="3629025" y="6337300"/>
          <p14:tracePt t="182438" x="3635375" y="6321425"/>
          <p14:tracePt t="182455" x="3651250" y="6305550"/>
          <p14:tracePt t="182471" x="3654425" y="6296025"/>
          <p14:tracePt t="182488" x="3660775" y="6273800"/>
          <p14:tracePt t="182504" x="3667125" y="6232525"/>
          <p14:tracePt t="182520" x="3667125" y="6197600"/>
          <p14:tracePt t="182538" x="3667125" y="6159500"/>
          <p14:tracePt t="182555" x="3667125" y="6127750"/>
          <p14:tracePt t="182571" x="3667125" y="6118225"/>
          <p14:tracePt t="182588" x="3667125" y="6102350"/>
          <p14:tracePt t="182605" x="3663950" y="6099175"/>
          <p14:tracePt t="182621" x="3654425" y="6099175"/>
          <p14:tracePt t="182638" x="3638550" y="6092825"/>
          <p14:tracePt t="182654" x="3625850" y="6092825"/>
          <p14:tracePt t="182670" x="3616325" y="6083300"/>
          <p14:tracePt t="182688" x="3600450" y="6076950"/>
          <p14:tracePt t="182705" x="3556000" y="6057900"/>
          <p14:tracePt t="182721" x="3527425" y="6048375"/>
          <p14:tracePt t="182738" x="3495675" y="6035675"/>
          <p14:tracePt t="182754" x="3441700" y="6029325"/>
          <p14:tracePt t="182770" x="3394075" y="6016625"/>
          <p14:tracePt t="182788" x="3359150" y="6003925"/>
          <p14:tracePt t="182804" x="3308350" y="5978525"/>
          <p14:tracePt t="182821" x="3282950" y="5965825"/>
          <p14:tracePt t="182838" x="3254375" y="5959475"/>
          <p14:tracePt t="182840" x="3244850" y="5959475"/>
          <p14:tracePt t="182854" x="3213100" y="5959475"/>
          <p14:tracePt t="182871" x="3190875" y="5959475"/>
          <p14:tracePt t="182888" x="3168650" y="5953125"/>
          <p14:tracePt t="182904" x="3127375" y="5949950"/>
          <p14:tracePt t="182921" x="3098800" y="5949950"/>
          <p14:tracePt t="182938" x="3076575" y="5943600"/>
          <p14:tracePt t="182954" x="3035300" y="5943600"/>
          <p14:tracePt t="182971" x="3013075" y="5937250"/>
          <p14:tracePt t="182987" x="2984500" y="5937250"/>
          <p14:tracePt t="183004" x="2936875" y="5937250"/>
          <p14:tracePt t="183021" x="2892425" y="5924550"/>
          <p14:tracePt t="183038" x="2847975" y="5918200"/>
          <p14:tracePt t="183054" x="2778125" y="5918200"/>
          <p14:tracePt t="183070" x="2733675" y="5911850"/>
          <p14:tracePt t="183088" x="2705100" y="5911850"/>
          <p14:tracePt t="183104" x="2657475" y="5905500"/>
          <p14:tracePt t="183121" x="2609850" y="5892800"/>
          <p14:tracePt t="183138" x="2559050" y="5880100"/>
          <p14:tracePt t="183155" x="2460625" y="5870575"/>
          <p14:tracePt t="183171" x="2425700" y="5870575"/>
          <p14:tracePt t="183188" x="2387600" y="5870575"/>
          <p14:tracePt t="183205" x="2346325" y="5870575"/>
          <p14:tracePt t="183221" x="2324100" y="5870575"/>
          <p14:tracePt t="183238" x="2295525" y="5870575"/>
          <p14:tracePt t="183255" x="2263775" y="5870575"/>
          <p14:tracePt t="183271" x="2225675" y="5870575"/>
          <p14:tracePt t="183288" x="2203450" y="5870575"/>
          <p14:tracePt t="183304" x="2165350" y="5870575"/>
          <p14:tracePt t="183320" x="2143125" y="5870575"/>
          <p14:tracePt t="183338" x="2120900" y="5870575"/>
          <p14:tracePt t="183340" x="2117725" y="5870575"/>
          <p14:tracePt t="183354" x="2105025" y="5873750"/>
          <p14:tracePt t="183371" x="2092325" y="5883275"/>
          <p14:tracePt t="183388" x="2066925" y="5895975"/>
          <p14:tracePt t="183405" x="2051050" y="5908675"/>
          <p14:tracePt t="183421" x="2041525" y="5924550"/>
          <p14:tracePt t="183437" x="2032000" y="5934075"/>
          <p14:tracePt t="183454" x="2012950" y="5949950"/>
          <p14:tracePt t="183470" x="2006600" y="5959475"/>
          <p14:tracePt t="183488" x="2003425" y="5975350"/>
          <p14:tracePt t="183504" x="2003425" y="5988050"/>
          <p14:tracePt t="183521" x="2003425" y="5997575"/>
          <p14:tracePt t="183539" x="2003425" y="6019800"/>
          <p14:tracePt t="183555" x="2003425" y="6042025"/>
          <p14:tracePt t="183571" x="2003425" y="6051550"/>
          <p14:tracePt t="183587" x="2003425" y="6080125"/>
          <p14:tracePt t="183604" x="2003425" y="6105525"/>
          <p14:tracePt t="183621" x="2003425" y="6115050"/>
          <p14:tracePt t="183639" x="2003425" y="6134100"/>
          <p14:tracePt t="183655" x="2003425" y="6146800"/>
          <p14:tracePt t="183671" x="2003425" y="6156325"/>
          <p14:tracePt t="183689" x="2003425" y="6169025"/>
          <p14:tracePt t="183705" x="2003425" y="6184900"/>
          <p14:tracePt t="183721" x="2003425" y="6194425"/>
          <p14:tracePt t="183738" x="2003425" y="6210300"/>
          <p14:tracePt t="183754" x="2003425" y="6219825"/>
          <p14:tracePt t="183770" x="2009775" y="6229350"/>
          <p14:tracePt t="183788" x="2028825" y="6245225"/>
          <p14:tracePt t="183804" x="2038350" y="6254750"/>
          <p14:tracePt t="183821" x="2047875" y="6270625"/>
          <p14:tracePt t="183838" x="2063750" y="6283325"/>
          <p14:tracePt t="183854" x="2085975" y="6292850"/>
          <p14:tracePt t="183871" x="2095500" y="6305550"/>
          <p14:tracePt t="183888" x="2111375" y="6324600"/>
          <p14:tracePt t="183904" x="2120900" y="6334125"/>
          <p14:tracePt t="183921" x="2136775" y="6343650"/>
          <p14:tracePt t="183937" x="2152650" y="6356350"/>
          <p14:tracePt t="183954" x="2171700" y="6359525"/>
          <p14:tracePt t="183971" x="2200275" y="6372225"/>
          <p14:tracePt t="183988" x="2241550" y="6372225"/>
          <p14:tracePt t="184004" x="2263775" y="6372225"/>
          <p14:tracePt t="184021" x="2286000" y="6372225"/>
          <p14:tracePt t="184038" x="2327275" y="6372225"/>
          <p14:tracePt t="184054" x="2355850" y="6378575"/>
          <p14:tracePt t="184071" x="2378075" y="6378575"/>
          <p14:tracePt t="184089" x="2425700" y="6384925"/>
          <p14:tracePt t="184105" x="2463800" y="6384925"/>
          <p14:tracePt t="184121" x="2498725" y="6391275"/>
          <p14:tracePt t="184138" x="2540000" y="6391275"/>
          <p14:tracePt t="184154" x="2568575" y="6391275"/>
          <p14:tracePt t="184171" x="2597150" y="6391275"/>
          <p14:tracePt t="184188" x="2632075" y="6391275"/>
          <p14:tracePt t="184204" x="2676525" y="6391275"/>
          <p14:tracePt t="184221" x="2711450" y="6391275"/>
          <p14:tracePt t="184239" x="2759075" y="6391275"/>
          <p14:tracePt t="184255" x="2787650" y="6391275"/>
          <p14:tracePt t="184271" x="2832100" y="6391275"/>
          <p14:tracePt t="184288" x="2895600" y="6391275"/>
          <p14:tracePt t="184304" x="2930525" y="6391275"/>
          <p14:tracePt t="184320" x="2978150" y="6381750"/>
          <p14:tracePt t="184338" x="3067050" y="6353175"/>
          <p14:tracePt t="184354" x="3133725" y="6340475"/>
          <p14:tracePt t="184371" x="3187700" y="6324600"/>
          <p14:tracePt t="184388" x="3276600" y="6305550"/>
          <p14:tracePt t="184404" x="3333750" y="6283325"/>
          <p14:tracePt t="184421" x="3378200" y="6270625"/>
          <p14:tracePt t="184438" x="3441700" y="6251575"/>
          <p14:tracePt t="184454" x="3479800" y="6251575"/>
          <p14:tracePt t="184471" x="3524250" y="6245225"/>
          <p14:tracePt t="184488" x="3587750" y="6238875"/>
          <p14:tracePt t="184504" x="3616325" y="6226175"/>
          <p14:tracePt t="184521" x="3654425" y="6219825"/>
          <p14:tracePt t="184538" x="3676650" y="6219825"/>
          <p14:tracePt t="184554" x="3689350" y="6219825"/>
          <p14:tracePt t="184571" x="3695700" y="6219825"/>
          <p14:tracePt t="184604" x="3695700" y="6213475"/>
          <p14:tracePt t="184632" x="3698875" y="6210300"/>
          <p14:tracePt t="184661" x="3698875" y="6203950"/>
          <p14:tracePt t="184668" x="3698875" y="6200775"/>
          <p14:tracePt t="184674" x="3698875" y="6194425"/>
          <p14:tracePt t="184688" x="3698875" y="6184900"/>
          <p14:tracePt t="184704" x="3689350" y="6175375"/>
          <p14:tracePt t="184720" x="3667125" y="6162675"/>
          <p14:tracePt t="184737" x="3635375" y="6127750"/>
          <p14:tracePt t="184754" x="3619500" y="6118225"/>
          <p14:tracePt t="184771" x="3609975" y="6108700"/>
          <p14:tracePt t="184788" x="3597275" y="6092825"/>
          <p14:tracePt t="184805" x="3565525" y="6067425"/>
          <p14:tracePt t="184821" x="3540125" y="6051550"/>
          <p14:tracePt t="184838" x="3489325" y="6003925"/>
          <p14:tracePt t="184855" x="3451225" y="5978525"/>
          <p14:tracePt t="184870" x="3413125" y="5965825"/>
          <p14:tracePt t="184887" x="3368675" y="5943600"/>
          <p14:tracePt t="184904" x="3352800" y="5943600"/>
          <p14:tracePt t="184921" x="3330575" y="5937250"/>
          <p14:tracePt t="184938" x="3292475" y="5930900"/>
          <p14:tracePt t="184955" x="3254375" y="5924550"/>
          <p14:tracePt t="184971" x="3209925" y="5911850"/>
          <p14:tracePt t="184987" x="3076575" y="5889625"/>
          <p14:tracePt t="185004" x="3009900" y="5867400"/>
          <p14:tracePt t="185020" x="2965450" y="5867400"/>
          <p14:tracePt t="185037" x="2924175" y="5867400"/>
          <p14:tracePt t="185054" x="2895600" y="5867400"/>
          <p14:tracePt t="185071" x="2860675" y="5867400"/>
          <p14:tracePt t="185088" x="2781300" y="5867400"/>
          <p14:tracePt t="185104" x="2730500" y="5861050"/>
          <p14:tracePt t="185121" x="2667000" y="5851525"/>
          <p14:tracePt t="185137" x="2597150" y="5851525"/>
          <p14:tracePt t="185154" x="2552700" y="5851525"/>
          <p14:tracePt t="185170" x="2524125" y="5851525"/>
          <p14:tracePt t="185187" x="2492375" y="5851525"/>
          <p14:tracePt t="185204" x="2460625" y="5851525"/>
          <p14:tracePt t="185220" x="2438400" y="5851525"/>
          <p14:tracePt t="185237" x="2390775" y="5851525"/>
          <p14:tracePt t="185254" x="2371725" y="5851525"/>
          <p14:tracePt t="185270" x="2339975" y="5851525"/>
          <p14:tracePt t="185287" x="2314575" y="5851525"/>
          <p14:tracePt t="185304" x="2292350" y="5854700"/>
          <p14:tracePt t="185321" x="2282825" y="5857875"/>
          <p14:tracePt t="185338" x="2266950" y="5864225"/>
          <p14:tracePt t="185354" x="2257425" y="5873750"/>
          <p14:tracePt t="185371" x="2238375" y="5880100"/>
          <p14:tracePt t="185375" x="2225675" y="5880100"/>
          <p14:tracePt t="185388" x="2216150" y="5883275"/>
          <p14:tracePt t="185404" x="2206625" y="5883275"/>
          <p14:tracePt t="185420" x="2190750" y="5883275"/>
          <p14:tracePt t="185438" x="2178050" y="5889625"/>
          <p14:tracePt t="185454" x="2168525" y="5889625"/>
          <p14:tracePt t="185471" x="2159000" y="5899150"/>
          <p14:tracePt t="185488" x="2136775" y="5905500"/>
          <p14:tracePt t="185504" x="2127250" y="5908675"/>
          <p14:tracePt t="185521" x="2117725" y="5908675"/>
          <p14:tracePt t="185537" x="2098675" y="5908675"/>
          <p14:tracePt t="185554" x="2089150" y="5924550"/>
          <p14:tracePt t="185570" x="2076450" y="5934075"/>
          <p14:tracePt t="185588" x="2063750" y="5949950"/>
          <p14:tracePt t="185604" x="2047875" y="5959475"/>
          <p14:tracePt t="185620" x="2038350" y="5981700"/>
          <p14:tracePt t="185637" x="2022475" y="5994400"/>
          <p14:tracePt t="185654" x="2012950" y="6003925"/>
          <p14:tracePt t="185670" x="2012950" y="6013450"/>
          <p14:tracePt t="185687" x="2012950" y="6035675"/>
          <p14:tracePt t="185704" x="2012950" y="6045200"/>
          <p14:tracePt t="185720" x="2006600" y="6054725"/>
          <p14:tracePt t="185737" x="1990725" y="6070600"/>
          <p14:tracePt t="185754" x="1981200" y="6092825"/>
          <p14:tracePt t="185771" x="1971675" y="6108700"/>
          <p14:tracePt t="185788" x="1971675" y="6124575"/>
          <p14:tracePt t="185804" x="1971675" y="6134100"/>
          <p14:tracePt t="185822" x="1971675" y="6146800"/>
          <p14:tracePt t="185837" x="1971675" y="6156325"/>
          <p14:tracePt t="185855" x="1971675" y="6172200"/>
          <p14:tracePt t="185872" x="1971675" y="6188075"/>
          <p14:tracePt t="185888" x="1971675" y="6197600"/>
          <p14:tracePt t="185904" x="1971675" y="6207125"/>
          <p14:tracePt t="185921" x="1981200" y="6226175"/>
          <p14:tracePt t="185937" x="1990725" y="6235700"/>
          <p14:tracePt t="185954" x="2006600" y="6248400"/>
          <p14:tracePt t="185970" x="2016125" y="6257925"/>
          <p14:tracePt t="185987" x="2060575" y="6280150"/>
          <p14:tracePt t="186004" x="2082800" y="6292850"/>
          <p14:tracePt t="186022" x="2124075" y="6311900"/>
          <p14:tracePt t="186037" x="2149475" y="6321425"/>
          <p14:tracePt t="186054" x="2187575" y="6340475"/>
          <p14:tracePt t="186070" x="2209800" y="6353175"/>
          <p14:tracePt t="186087" x="2244725" y="6365875"/>
          <p14:tracePt t="186104" x="2254250" y="6369050"/>
          <p14:tracePt t="186120" x="2263775" y="6369050"/>
          <p14:tracePt t="186137" x="2292350" y="6375400"/>
          <p14:tracePt t="186153" x="2314575" y="6375400"/>
          <p14:tracePt t="186171" x="2368550" y="6381750"/>
          <p14:tracePt t="186187" x="2413000" y="6381750"/>
          <p14:tracePt t="186204" x="2457450" y="6381750"/>
          <p14:tracePt t="186221" x="2511425" y="6381750"/>
          <p14:tracePt t="186237" x="2540000" y="6381750"/>
          <p14:tracePt t="186254" x="2562225" y="6381750"/>
          <p14:tracePt t="186271" x="2603500" y="6381750"/>
          <p14:tracePt t="186287" x="2632075" y="6381750"/>
          <p14:tracePt t="186304" x="2686050" y="6369050"/>
          <p14:tracePt t="186321" x="2806700" y="6346825"/>
          <p14:tracePt t="186337" x="2867025" y="6346825"/>
          <p14:tracePt t="186354" x="2921000" y="6334125"/>
          <p14:tracePt t="186371" x="3016250" y="6334125"/>
          <p14:tracePt t="186387" x="3054350" y="6315075"/>
          <p14:tracePt t="186404" x="3114675" y="6308725"/>
          <p14:tracePt t="186409" x="3140075" y="6308725"/>
          <p14:tracePt t="186422" x="3200400" y="6302375"/>
          <p14:tracePt t="186437" x="3254375" y="6289675"/>
          <p14:tracePt t="186454" x="3346450" y="6289675"/>
          <p14:tracePt t="186470" x="3467100" y="6280150"/>
          <p14:tracePt t="186487" x="3527425" y="6280150"/>
          <p14:tracePt t="186504" x="3581400" y="6280150"/>
          <p14:tracePt t="186521" x="3651250" y="6273800"/>
          <p14:tracePt t="186537" x="3714750" y="6267450"/>
          <p14:tracePt t="186554" x="3778250" y="6245225"/>
          <p14:tracePt t="186571" x="3860800" y="6226175"/>
          <p14:tracePt t="186587" x="3892550" y="6213475"/>
          <p14:tracePt t="186604" x="3921125" y="6200775"/>
          <p14:tracePt t="186620" x="3937000" y="6181725"/>
          <p14:tracePt t="186637" x="3937000" y="6172200"/>
          <p14:tracePt t="186654" x="3937000" y="6162675"/>
          <p14:tracePt t="186671" x="3937000" y="6146800"/>
          <p14:tracePt t="186687" x="3937000" y="6130925"/>
          <p14:tracePt t="186722" x="3937000" y="6127750"/>
          <p14:tracePt t="186751" x="3930650" y="6127750"/>
          <p14:tracePt t="186758" x="3927475" y="6121400"/>
          <p14:tracePt t="186772" x="3921125" y="6121400"/>
          <p14:tracePt t="186879" x="3914775" y="61214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323850" y="307975"/>
            <a:ext cx="8556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Avant Linné:</a:t>
            </a:r>
          </a:p>
          <a:p>
            <a:pPr eaLnBrk="1" hangingPunct="1"/>
            <a:endParaRPr lang="fr-FR" altLang="fr-FR" sz="2000" b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2000" b="1"/>
              <a:t>	</a:t>
            </a:r>
            <a:r>
              <a:rPr lang="fr-FR" altLang="fr-FR" sz="2000" b="1">
                <a:solidFill>
                  <a:srgbClr val="CC0099"/>
                </a:solidFill>
              </a:rPr>
              <a:t>* pas de règle de nomenclature universelle, 2 sortes de noms:</a:t>
            </a:r>
          </a:p>
        </p:txBody>
      </p:sp>
      <p:sp>
        <p:nvSpPr>
          <p:cNvPr id="28675" name="AutoShape 7"/>
          <p:cNvSpPr>
            <a:spLocks noChangeArrowheads="1"/>
          </p:cNvSpPr>
          <p:nvPr/>
        </p:nvSpPr>
        <p:spPr bwMode="auto">
          <a:xfrm>
            <a:off x="539750" y="1714500"/>
            <a:ext cx="388938" cy="357188"/>
          </a:xfrm>
          <a:prstGeom prst="flowChartConnector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8676" name="AutoShape 8"/>
          <p:cNvSpPr>
            <a:spLocks noChangeArrowheads="1"/>
          </p:cNvSpPr>
          <p:nvPr/>
        </p:nvSpPr>
        <p:spPr bwMode="auto">
          <a:xfrm>
            <a:off x="0" y="333375"/>
            <a:ext cx="360363" cy="431800"/>
          </a:xfrm>
          <a:prstGeom prst="irregularSeal1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116013" y="1557338"/>
            <a:ext cx="6278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/>
              <a:t>Noms </a:t>
            </a:r>
            <a:r>
              <a:rPr lang="fr-FR" altLang="fr-FR" sz="2000" b="1">
                <a:solidFill>
                  <a:schemeClr val="hlink"/>
                </a:solidFill>
              </a:rPr>
              <a:t>vernaculaires</a:t>
            </a:r>
            <a:r>
              <a:rPr lang="fr-FR" altLang="fr-FR" sz="2000" b="1"/>
              <a:t> ou </a:t>
            </a:r>
            <a:r>
              <a:rPr lang="fr-FR" altLang="fr-FR" sz="2000" b="1">
                <a:solidFill>
                  <a:schemeClr val="hlink"/>
                </a:solidFill>
              </a:rPr>
              <a:t>vulgaires</a:t>
            </a:r>
            <a:r>
              <a:rPr lang="fr-FR" altLang="fr-FR" sz="2000" b="1"/>
              <a:t>: noms régionaux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3779838" y="2060575"/>
            <a:ext cx="175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Inconvénient</a:t>
            </a:r>
          </a:p>
        </p:txBody>
      </p:sp>
      <p:sp>
        <p:nvSpPr>
          <p:cNvPr id="28679" name="Rectangle 12"/>
          <p:cNvSpPr>
            <a:spLocks noChangeArrowheads="1"/>
          </p:cNvSpPr>
          <p:nvPr/>
        </p:nvSpPr>
        <p:spPr bwMode="auto">
          <a:xfrm>
            <a:off x="684213" y="2924175"/>
            <a:ext cx="20589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CC0099"/>
                </a:solidFill>
              </a:rPr>
              <a:t>même espèce à </a:t>
            </a:r>
          </a:p>
          <a:p>
            <a:pPr eaLnBrk="1" hangingPunct="1"/>
            <a:r>
              <a:rPr lang="fr-FR" altLang="fr-FR" sz="2000">
                <a:solidFill>
                  <a:srgbClr val="CC0099"/>
                </a:solidFill>
              </a:rPr>
              <a:t>plusieurs noms</a:t>
            </a:r>
            <a:r>
              <a:rPr lang="fr-FR" altLang="fr-FR" sz="2000"/>
              <a:t> 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6011863" y="2781300"/>
            <a:ext cx="2217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CC0099"/>
                </a:solidFill>
              </a:rPr>
              <a:t>même nom pour </a:t>
            </a:r>
          </a:p>
          <a:p>
            <a:pPr eaLnBrk="1" hangingPunct="1"/>
            <a:r>
              <a:rPr lang="fr-FR" altLang="fr-FR" sz="2000">
                <a:solidFill>
                  <a:srgbClr val="CC0099"/>
                </a:solidFill>
              </a:rPr>
              <a:t>plusieurs espèces</a:t>
            </a:r>
          </a:p>
        </p:txBody>
      </p:sp>
      <p:sp>
        <p:nvSpPr>
          <p:cNvPr id="28681" name="Line 14"/>
          <p:cNvSpPr>
            <a:spLocks noChangeShapeType="1"/>
          </p:cNvSpPr>
          <p:nvPr/>
        </p:nvSpPr>
        <p:spPr bwMode="auto">
          <a:xfrm flipH="1">
            <a:off x="2124075" y="2349500"/>
            <a:ext cx="13684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2" name="Line 15"/>
          <p:cNvSpPr>
            <a:spLocks noChangeShapeType="1"/>
          </p:cNvSpPr>
          <p:nvPr/>
        </p:nvSpPr>
        <p:spPr bwMode="auto">
          <a:xfrm>
            <a:off x="5651500" y="2349500"/>
            <a:ext cx="108108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2392363" y="3927475"/>
            <a:ext cx="4527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dirty="0" err="1"/>
              <a:t>Exp</a:t>
            </a:r>
            <a:r>
              <a:rPr lang="fr-FR" altLang="fr-FR" sz="2000" b="1" dirty="0"/>
              <a:t>. cas des </a:t>
            </a:r>
            <a:r>
              <a:rPr lang="fr-FR" altLang="fr-FR" sz="2000" b="1" dirty="0" smtClean="0"/>
              <a:t>lauriers ou du romarin</a:t>
            </a:r>
            <a:endParaRPr lang="fr-FR" altLang="fr-FR" sz="2000" b="1" dirty="0"/>
          </a:p>
        </p:txBody>
      </p:sp>
      <p:sp>
        <p:nvSpPr>
          <p:cNvPr id="28684" name="Text Box 18"/>
          <p:cNvSpPr txBox="1">
            <a:spLocks noChangeArrowheads="1"/>
          </p:cNvSpPr>
          <p:nvPr/>
        </p:nvSpPr>
        <p:spPr bwMode="auto">
          <a:xfrm>
            <a:off x="1262063" y="5516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2000" b="1"/>
          </a:p>
        </p:txBody>
      </p:sp>
      <p:sp>
        <p:nvSpPr>
          <p:cNvPr id="28685" name="Rectangle 19"/>
          <p:cNvSpPr>
            <a:spLocks noChangeArrowheads="1"/>
          </p:cNvSpPr>
          <p:nvPr/>
        </p:nvSpPr>
        <p:spPr bwMode="auto">
          <a:xfrm>
            <a:off x="0" y="50720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/>
              <a:t>Noms latins, </a:t>
            </a:r>
            <a:r>
              <a:rPr lang="fr-FR" altLang="fr-FR" sz="2000" b="1">
                <a:solidFill>
                  <a:schemeClr val="hlink"/>
                </a:solidFill>
              </a:rPr>
              <a:t>polynômes</a:t>
            </a:r>
            <a:r>
              <a:rPr lang="fr-FR" altLang="fr-FR" sz="2000" b="1"/>
              <a:t>: </a:t>
            </a:r>
          </a:p>
          <a:p>
            <a:pPr algn="ctr" eaLnBrk="1" hangingPunct="1"/>
            <a:r>
              <a:rPr lang="fr-FR" altLang="fr-FR" sz="2000" b="1"/>
              <a:t>brève description latines (2-3 termes latins, parfois jusqu’à 10) </a:t>
            </a:r>
          </a:p>
        </p:txBody>
      </p:sp>
      <p:sp>
        <p:nvSpPr>
          <p:cNvPr id="28686" name="AutoShape 7"/>
          <p:cNvSpPr>
            <a:spLocks noChangeArrowheads="1"/>
          </p:cNvSpPr>
          <p:nvPr/>
        </p:nvSpPr>
        <p:spPr bwMode="auto">
          <a:xfrm>
            <a:off x="2500313" y="5072063"/>
            <a:ext cx="388937" cy="357187"/>
          </a:xfrm>
          <a:prstGeom prst="flowChartConnector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868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8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2" x="3844925" y="6070600"/>
          <p14:tracePt t="2510" x="3743325" y="5991225"/>
          <p14:tracePt t="2525" x="3536950" y="5816600"/>
          <p14:tracePt t="2541" x="3159125" y="5378450"/>
          <p14:tracePt t="2558" x="2571750" y="4556125"/>
          <p14:tracePt t="2576" x="2212975" y="3959225"/>
          <p14:tracePt t="2609" x="1739900" y="3060700"/>
          <p14:tracePt t="2644" x="1428750" y="2667000"/>
          <p14:tracePt t="2660" x="1330325" y="2549525"/>
          <p14:tracePt t="2675" x="1247775" y="2463800"/>
          <p14:tracePt t="2691" x="1174750" y="2390775"/>
          <p14:tracePt t="2708" x="1101725" y="2282825"/>
          <p14:tracePt t="2725" x="1079500" y="2206625"/>
          <p14:tracePt t="2742" x="1057275" y="2139950"/>
          <p14:tracePt t="2758" x="1038225" y="2082800"/>
          <p14:tracePt t="2775" x="1025525" y="2054225"/>
          <p14:tracePt t="2791" x="1009650" y="2028825"/>
          <p14:tracePt t="2794" x="990600" y="2016125"/>
          <p14:tracePt t="2808" x="965200" y="1984375"/>
          <p14:tracePt t="2828" x="923925" y="1958975"/>
          <p14:tracePt t="2841" x="876300" y="1917700"/>
          <p14:tracePt t="2858" x="714375" y="1831975"/>
          <p14:tracePt t="2874" x="650875" y="1797050"/>
          <p14:tracePt t="3680" x="692150" y="1743075"/>
          <p14:tracePt t="3687" x="746125" y="1679575"/>
          <p14:tracePt t="3696" x="781050" y="1638300"/>
          <p14:tracePt t="3713" x="854075" y="1555750"/>
          <p14:tracePt t="3729" x="920750" y="1473200"/>
          <p14:tracePt t="3746" x="946150" y="1441450"/>
          <p14:tracePt t="3758" x="977900" y="1416050"/>
          <p14:tracePt t="3791" x="1082675" y="1346200"/>
          <p14:tracePt t="3824" x="1282700" y="1228725"/>
          <p14:tracePt t="3841" x="1349375" y="1196975"/>
          <p14:tracePt t="3858" x="1416050" y="1158875"/>
          <p14:tracePt t="3874" x="1438275" y="1146175"/>
          <p14:tracePt t="3891" x="1470025" y="1136650"/>
          <p14:tracePt t="3908" x="1511300" y="1123950"/>
          <p14:tracePt t="3924" x="1539875" y="1123950"/>
          <p14:tracePt t="3941" x="1562100" y="1123950"/>
          <p14:tracePt t="3957" x="1590675" y="1136650"/>
          <p14:tracePt t="3974" x="1600200" y="1146175"/>
          <p14:tracePt t="3992" x="1619250" y="1187450"/>
          <p14:tracePt t="4008" x="1622425" y="1209675"/>
          <p14:tracePt t="4024" x="1622425" y="1241425"/>
          <p14:tracePt t="4042" x="1622425" y="1260475"/>
          <p14:tracePt t="4058" x="1609725" y="1298575"/>
          <p14:tracePt t="4074" x="1593850" y="1308100"/>
          <p14:tracePt t="4092" x="1536700" y="1333500"/>
          <p14:tracePt t="4108" x="1492250" y="1352550"/>
          <p14:tracePt t="4124" x="1447800" y="1365250"/>
          <p14:tracePt t="4141" x="1416050" y="1377950"/>
          <p14:tracePt t="4158" x="1374775" y="1384300"/>
          <p14:tracePt t="4174" x="1365250" y="1384300"/>
          <p14:tracePt t="4191" x="1349375" y="1387475"/>
          <p14:tracePt t="4207" x="1336675" y="1387475"/>
          <p14:tracePt t="4224" x="1330325" y="1393825"/>
          <p14:tracePt t="4286" x="1330325" y="1390650"/>
          <p14:tracePt t="4294" x="1330325" y="1387475"/>
          <p14:tracePt t="4308" x="1343025" y="1371600"/>
          <p14:tracePt t="4324" x="1352550" y="1362075"/>
          <p14:tracePt t="4340" x="1384300" y="1343025"/>
          <p14:tracePt t="4357" x="1470025" y="1330325"/>
          <p14:tracePt t="4374" x="1524000" y="1333500"/>
          <p14:tracePt t="4392" x="1625600" y="1371600"/>
          <p14:tracePt t="4407" x="1714500" y="1403350"/>
          <p14:tracePt t="4424" x="1822450" y="1419225"/>
          <p14:tracePt t="4442" x="1978025" y="1454150"/>
          <p14:tracePt t="4458" x="2054225" y="1466850"/>
          <p14:tracePt t="4474" x="2114550" y="1466850"/>
          <p14:tracePt t="4491" x="2193925" y="1473200"/>
          <p14:tracePt t="4507" x="2228850" y="1473200"/>
          <p14:tracePt t="4524" x="2251075" y="1473200"/>
          <p14:tracePt t="4542" x="2292350" y="1473200"/>
          <p14:tracePt t="4558" x="2314575" y="1473200"/>
          <p14:tracePt t="4575" x="2343150" y="1473200"/>
          <p14:tracePt t="4591" x="2374900" y="1473200"/>
          <p14:tracePt t="4608" x="2419350" y="1473200"/>
          <p14:tracePt t="4624" x="2473325" y="1473200"/>
          <p14:tracePt t="4641" x="2559050" y="1473200"/>
          <p14:tracePt t="4657" x="2616200" y="1473200"/>
          <p14:tracePt t="4674" x="2676525" y="1473200"/>
          <p14:tracePt t="4691" x="2771775" y="1473200"/>
          <p14:tracePt t="4707" x="2867025" y="1473200"/>
          <p14:tracePt t="4725" x="2959100" y="1473200"/>
          <p14:tracePt t="4742" x="3076575" y="1473200"/>
          <p14:tracePt t="4758" x="3159125" y="1470025"/>
          <p14:tracePt t="4774" x="3276600" y="1460500"/>
          <p14:tracePt t="4791" x="3441700" y="1444625"/>
          <p14:tracePt t="4807" x="3549650" y="1419225"/>
          <p14:tracePt t="4825" x="3667125" y="1403350"/>
          <p14:tracePt t="4828" x="3749675" y="1393825"/>
          <p14:tracePt t="4842" x="3876675" y="1377950"/>
          <p14:tracePt t="4858" x="3994150" y="1358900"/>
          <p14:tracePt t="4874" x="4133850" y="1343025"/>
          <p14:tracePt t="4891" x="4298950" y="1323975"/>
          <p14:tracePt t="4907" x="4384675" y="1308100"/>
          <p14:tracePt t="4924" x="4470400" y="1295400"/>
          <p14:tracePt t="4942" x="4648200" y="1270000"/>
          <p14:tracePt t="4958" x="4752975" y="1250950"/>
          <p14:tracePt t="4975" x="4848225" y="1244600"/>
          <p14:tracePt t="4991" x="5022850" y="1244600"/>
          <p14:tracePt t="5008" x="5114925" y="1244600"/>
          <p14:tracePt t="5024" x="5197475" y="1244600"/>
          <p14:tracePt t="5041" x="5337175" y="1244600"/>
          <p14:tracePt t="5057" x="5441950" y="1244600"/>
          <p14:tracePt t="5074" x="5543550" y="1244600"/>
          <p14:tracePt t="5091" x="5689600" y="1266825"/>
          <p14:tracePt t="5108" x="5813425" y="1266825"/>
          <p14:tracePt t="5125" x="5921375" y="1273175"/>
          <p14:tracePt t="5142" x="6032500" y="1289050"/>
          <p14:tracePt t="5158" x="6111875" y="1304925"/>
          <p14:tracePt t="5174" x="6207125" y="1311275"/>
          <p14:tracePt t="5191" x="6318250" y="1327150"/>
          <p14:tracePt t="5208" x="6378575" y="1333500"/>
          <p14:tracePt t="5224" x="6442075" y="1349375"/>
          <p14:tracePt t="5241" x="6527800" y="1349375"/>
          <p14:tracePt t="5257" x="6584950" y="1349375"/>
          <p14:tracePt t="5275" x="6638925" y="1349375"/>
          <p14:tracePt t="5291" x="6692900" y="1349375"/>
          <p14:tracePt t="5308" x="6715125" y="1349375"/>
          <p14:tracePt t="5324" x="6724650" y="1349375"/>
          <p14:tracePt t="5340" x="6740525" y="1349375"/>
          <p14:tracePt t="5405" x="6727825" y="1349375"/>
          <p14:tracePt t="5412" x="6724650" y="1349375"/>
          <p14:tracePt t="5424" x="6711950" y="1349375"/>
          <p14:tracePt t="5441" x="6657975" y="1349375"/>
          <p14:tracePt t="5457" x="6597650" y="1349375"/>
          <p14:tracePt t="5474" x="6537325" y="1349375"/>
          <p14:tracePt t="5491" x="6410325" y="1349375"/>
          <p14:tracePt t="5508" x="6305550" y="1349375"/>
          <p14:tracePt t="5525" x="6223000" y="1349375"/>
          <p14:tracePt t="5541" x="6051550" y="1349375"/>
          <p14:tracePt t="5558" x="5937250" y="1349375"/>
          <p14:tracePt t="5574" x="5810250" y="1349375"/>
          <p14:tracePt t="5591" x="5626100" y="1349375"/>
          <p14:tracePt t="5607" x="5499100" y="1349375"/>
          <p14:tracePt t="5624" x="5372100" y="1349375"/>
          <p14:tracePt t="5642" x="5219700" y="1333500"/>
          <p14:tracePt t="5658" x="5127625" y="1333500"/>
          <p14:tracePt t="5675" x="5041900" y="1327150"/>
          <p14:tracePt t="5691" x="4914900" y="1327150"/>
          <p14:tracePt t="5707" x="4832350" y="1327150"/>
          <p14:tracePt t="5724" x="4740275" y="1327150"/>
          <p14:tracePt t="5740" x="4600575" y="1327150"/>
          <p14:tracePt t="5757" x="4518025" y="1327150"/>
          <p14:tracePt t="5774" x="4457700" y="1327150"/>
          <p14:tracePt t="5792" x="4349750" y="1320800"/>
          <p14:tracePt t="5808" x="4264025" y="1304925"/>
          <p14:tracePt t="5825" x="4203700" y="1298575"/>
          <p14:tracePt t="5840" x="4073525" y="1289050"/>
          <p14:tracePt t="5857" x="3990975" y="1282700"/>
          <p14:tracePt t="5874" x="3895725" y="1273175"/>
          <p14:tracePt t="5891" x="3787775" y="1273175"/>
          <p14:tracePt t="5908" x="3746500" y="1273175"/>
          <p14:tracePt t="5925" x="3692525" y="1273175"/>
          <p14:tracePt t="5941" x="3632200" y="1273175"/>
          <p14:tracePt t="5958" x="3587750" y="1273175"/>
          <p14:tracePt t="5974" x="3536950" y="1273175"/>
          <p14:tracePt t="5990" x="3473450" y="1273175"/>
          <p14:tracePt t="6007" x="3451225" y="1273175"/>
          <p14:tracePt t="6024" x="3435350" y="1273175"/>
          <p14:tracePt t="6041" x="3416300" y="1273175"/>
          <p14:tracePt t="6058" x="3406775" y="1273175"/>
          <p14:tracePt t="6132" x="3413125" y="1273175"/>
          <p14:tracePt t="6140" x="3422650" y="1273175"/>
          <p14:tracePt t="6147" x="3441700" y="1273175"/>
          <p14:tracePt t="6157" x="3457575" y="1273175"/>
          <p14:tracePt t="6174" x="3511550" y="1273175"/>
          <p14:tracePt t="6191" x="3600450" y="1276350"/>
          <p14:tracePt t="6208" x="3667125" y="1276350"/>
          <p14:tracePt t="6225" x="3806825" y="1276350"/>
          <p14:tracePt t="6241" x="3905250" y="1263650"/>
          <p14:tracePt t="6258" x="3984625" y="1263650"/>
          <p14:tracePt t="6274" x="4102100" y="1263650"/>
          <p14:tracePt t="6291" x="4298950" y="1276350"/>
          <p14:tracePt t="6307" x="4403725" y="1285875"/>
          <p14:tracePt t="6324" x="4568825" y="1301750"/>
          <p14:tracePt t="6340" x="4705350" y="1301750"/>
          <p14:tracePt t="6357" x="4810125" y="1301750"/>
          <p14:tracePt t="6373" x="4892675" y="1301750"/>
          <p14:tracePt t="6391" x="5022850" y="1289050"/>
          <p14:tracePt t="6407" x="5108575" y="1282700"/>
          <p14:tracePt t="6423" x="5191125" y="1273175"/>
          <p14:tracePt t="6441" x="5276850" y="1273175"/>
          <p14:tracePt t="6458" x="5368925" y="1273175"/>
          <p14:tracePt t="6475" x="5489575" y="1285875"/>
          <p14:tracePt t="6491" x="5559425" y="1285875"/>
          <p14:tracePt t="6507" x="5622925" y="1301750"/>
          <p14:tracePt t="6524" x="5708650" y="1308100"/>
          <p14:tracePt t="6541" x="5778500" y="1308100"/>
          <p14:tracePt t="6557" x="5864225" y="1320800"/>
          <p14:tracePt t="6575" x="5984875" y="1330325"/>
          <p14:tracePt t="6591" x="6054725" y="1330325"/>
          <p14:tracePt t="6608" x="6115050" y="1330325"/>
          <p14:tracePt t="6625" x="6197600" y="1330325"/>
          <p14:tracePt t="6641" x="6242050" y="1330325"/>
          <p14:tracePt t="6657" x="6280150" y="1327150"/>
          <p14:tracePt t="6674" x="6308725" y="1320800"/>
          <p14:tracePt t="6690" x="6350000" y="1320800"/>
          <p14:tracePt t="6707" x="6378575" y="1320800"/>
          <p14:tracePt t="6725" x="6442075" y="1320800"/>
          <p14:tracePt t="6741" x="6486525" y="1323975"/>
          <p14:tracePt t="8018" x="6505575" y="1323975"/>
          <p14:tracePt t="8025" x="6524625" y="1323975"/>
          <p14:tracePt t="8041" x="6569075" y="1336675"/>
          <p14:tracePt t="8059" x="6645275" y="1349375"/>
          <p14:tracePt t="8075" x="6708775" y="1349375"/>
          <p14:tracePt t="8090" x="6775450" y="1349375"/>
          <p14:tracePt t="8123" x="6899275" y="1349375"/>
          <p14:tracePt t="8157" x="6972300" y="1349375"/>
          <p14:tracePt t="8174" x="7019925" y="1349375"/>
          <p14:tracePt t="8191" x="7048500" y="1346200"/>
          <p14:tracePt t="8207" x="7086600" y="1343025"/>
          <p14:tracePt t="8223" x="7137400" y="1323975"/>
          <p14:tracePt t="8240" x="7153275" y="1311275"/>
          <p14:tracePt t="8259" x="7172325" y="1298575"/>
          <p14:tracePt t="8274" x="7188200" y="1285875"/>
          <p14:tracePt t="8291" x="7197725" y="1276350"/>
          <p14:tracePt t="8307" x="7207250" y="1270000"/>
          <p14:tracePt t="8324" x="7223125" y="1266825"/>
          <p14:tracePt t="8341" x="7239000" y="1257300"/>
          <p14:tracePt t="8357" x="7248525" y="1257300"/>
          <p14:tracePt t="8374" x="7258050" y="1247775"/>
          <p14:tracePt t="8390" x="7264400" y="1238250"/>
          <p14:tracePt t="8407" x="7273925" y="1238250"/>
          <p14:tracePt t="8424" x="7286625" y="1238250"/>
          <p14:tracePt t="8457" x="7292975" y="1238250"/>
          <p14:tracePt t="8502" x="7292975" y="1231900"/>
          <p14:tracePt t="8538" x="7289800" y="1231900"/>
          <p14:tracePt t="8545" x="7286625" y="1231900"/>
          <p14:tracePt t="8558" x="7270750" y="1235075"/>
          <p14:tracePt t="8574" x="7261225" y="1244600"/>
          <p14:tracePt t="8590" x="7251700" y="1266825"/>
          <p14:tracePt t="8608" x="7232650" y="1314450"/>
          <p14:tracePt t="8623" x="7213600" y="1339850"/>
          <p14:tracePt t="8641" x="7200900" y="1362075"/>
          <p14:tracePt t="8658" x="7185025" y="1397000"/>
          <p14:tracePt t="8674" x="7175500" y="1406525"/>
          <p14:tracePt t="8691" x="7159625" y="1419225"/>
          <p14:tracePt t="8708" x="7143750" y="1431925"/>
          <p14:tracePt t="8724" x="7143750" y="1447800"/>
          <p14:tracePt t="8741" x="7143750" y="1454150"/>
          <p14:tracePt t="8780" x="7143750" y="1450975"/>
          <p14:tracePt t="8790" x="7143750" y="1441450"/>
          <p14:tracePt t="8808" x="7156450" y="1419225"/>
          <p14:tracePt t="8823" x="7188200" y="1393825"/>
          <p14:tracePt t="8840" x="7219950" y="1349375"/>
          <p14:tracePt t="8858" x="7280275" y="1308100"/>
          <p14:tracePt t="8874" x="7327900" y="1282700"/>
          <p14:tracePt t="8890" x="7359650" y="1250950"/>
          <p14:tracePt t="8908" x="7416800" y="1212850"/>
          <p14:tracePt t="8923" x="7448550" y="1187450"/>
          <p14:tracePt t="8941" x="7480300" y="1168400"/>
          <p14:tracePt t="8957" x="7537450" y="1149350"/>
          <p14:tracePt t="8973" x="7566025" y="1130300"/>
          <p14:tracePt t="8990" x="7597775" y="1117600"/>
          <p14:tracePt t="9008" x="7661275" y="1117600"/>
          <p14:tracePt t="9024" x="7696200" y="1117600"/>
          <p14:tracePt t="9041" x="7734300" y="1117600"/>
          <p14:tracePt t="9058" x="7788275" y="1117600"/>
          <p14:tracePt t="9074" x="7826375" y="1127125"/>
          <p14:tracePt t="9091" x="7851775" y="1152525"/>
          <p14:tracePt t="9108" x="7893050" y="1187450"/>
          <p14:tracePt t="9124" x="7918450" y="1219200"/>
          <p14:tracePt t="9141" x="7943850" y="1231900"/>
          <p14:tracePt t="9157" x="7956550" y="1244600"/>
          <p14:tracePt t="9174" x="7975600" y="1263650"/>
          <p14:tracePt t="9190" x="7988300" y="1273175"/>
          <p14:tracePt t="9207" x="8004175" y="1289050"/>
          <p14:tracePt t="9223" x="8013700" y="1298575"/>
          <p14:tracePt t="9308" x="8020050" y="1298575"/>
          <p14:tracePt t="9315" x="8023225" y="1298575"/>
          <p14:tracePt t="9323" x="8029575" y="1298575"/>
          <p14:tracePt t="9340" x="8045450" y="1298575"/>
          <p14:tracePt t="9357" x="8058150" y="1285875"/>
          <p14:tracePt t="9373" x="8074025" y="1276350"/>
          <p14:tracePt t="9390" x="8102600" y="1270000"/>
          <p14:tracePt t="9407" x="8137525" y="1270000"/>
          <p14:tracePt t="9424" x="8166100" y="1270000"/>
          <p14:tracePt t="9440" x="8194675" y="1270000"/>
          <p14:tracePt t="9457" x="8258175" y="1270000"/>
          <p14:tracePt t="9473" x="8302625" y="1270000"/>
          <p14:tracePt t="9490" x="8337550" y="1270000"/>
          <p14:tracePt t="9507" x="8378825" y="1270000"/>
          <p14:tracePt t="9524" x="8407400" y="1270000"/>
          <p14:tracePt t="9540" x="8429625" y="1270000"/>
          <p14:tracePt t="9557" x="8470900" y="1273175"/>
          <p14:tracePt t="9573" x="8493125" y="1279525"/>
          <p14:tracePt t="9590" x="8515350" y="1279525"/>
          <p14:tracePt t="9607" x="8531225" y="1279525"/>
          <p14:tracePt t="9624" x="8540750" y="1279525"/>
          <p14:tracePt t="9641" x="8547100" y="1279525"/>
          <p14:tracePt t="9658" x="8556625" y="1279525"/>
          <p14:tracePt t="9700" x="8556625" y="1282700"/>
          <p14:tracePt t="9808" x="8556625" y="1289050"/>
          <p14:tracePt t="10771" x="8451850" y="1282700"/>
          <p14:tracePt t="10778" x="8258175" y="1273175"/>
          <p14:tracePt t="10791" x="7740650" y="1257300"/>
          <p14:tracePt t="10824" x="6388100" y="1270000"/>
          <p14:tracePt t="10859" x="4933950" y="1371600"/>
          <p14:tracePt t="10877" x="4410075" y="1412875"/>
          <p14:tracePt t="10893" x="3606800" y="1511300"/>
          <p14:tracePt t="10916" x="2825750" y="1622425"/>
          <p14:tracePt t="10928" x="2333625" y="1692275"/>
          <p14:tracePt t="10942" x="1901825" y="1784350"/>
          <p14:tracePt t="10959" x="1603375" y="1847850"/>
          <p14:tracePt t="10974" x="1374775" y="1885950"/>
          <p14:tracePt t="10991" x="1104900" y="1949450"/>
          <p14:tracePt t="11007" x="965200" y="1968500"/>
          <p14:tracePt t="11023" x="835025" y="1984375"/>
          <p14:tracePt t="11040" x="695325" y="2000250"/>
          <p14:tracePt t="11057" x="612775" y="2000250"/>
          <p14:tracePt t="11073" x="539750" y="2000250"/>
          <p14:tracePt t="11091" x="460375" y="2016125"/>
          <p14:tracePt t="11107" x="422275" y="2022475"/>
          <p14:tracePt t="11124" x="400050" y="2022475"/>
          <p14:tracePt t="11141" x="371475" y="2022475"/>
          <p14:tracePt t="11158" x="361950" y="2022475"/>
          <p14:tracePt t="11174" x="352425" y="2022475"/>
          <p14:tracePt t="11191" x="336550" y="2022475"/>
          <p14:tracePt t="11223" x="346075" y="2022475"/>
          <p14:tracePt t="11240" x="377825" y="2019300"/>
          <p14:tracePt t="11256" x="434975" y="2003425"/>
          <p14:tracePt t="11274" x="492125" y="2003425"/>
          <p14:tracePt t="11291" x="638175" y="1981200"/>
          <p14:tracePt t="11307" x="742950" y="1981200"/>
          <p14:tracePt t="11324" x="822325" y="1981200"/>
          <p14:tracePt t="11341" x="952500" y="1981200"/>
          <p14:tracePt t="11357" x="1035050" y="1984375"/>
          <p14:tracePt t="11373" x="1120775" y="2000250"/>
          <p14:tracePt t="11390" x="1222375" y="2028825"/>
          <p14:tracePt t="11407" x="1285875" y="2044700"/>
          <p14:tracePt t="11423" x="1349375" y="2051050"/>
          <p14:tracePt t="11440" x="1422400" y="2051050"/>
          <p14:tracePt t="11457" x="1463675" y="2051050"/>
          <p14:tracePt t="11474" x="1485900" y="2051050"/>
          <p14:tracePt t="11490" x="1508125" y="2051050"/>
          <p14:tracePt t="11727" x="1546225" y="2047875"/>
          <p14:tracePt t="11734" x="1590675" y="2047875"/>
          <p14:tracePt t="11742" x="1628775" y="2047875"/>
          <p14:tracePt t="11757" x="1698625" y="2047875"/>
          <p14:tracePt t="11773" x="1758950" y="2047875"/>
          <p14:tracePt t="11790" x="1844675" y="2047875"/>
          <p14:tracePt t="11806" x="1905000" y="2047875"/>
          <p14:tracePt t="11823" x="1958975" y="2035175"/>
          <p14:tracePt t="11840" x="2022475" y="2028825"/>
          <p14:tracePt t="11856" x="2066925" y="2022475"/>
          <p14:tracePt t="11873" x="2095500" y="2022475"/>
          <p14:tracePt t="11890" x="2143125" y="2022475"/>
          <p14:tracePt t="11907" x="2165350" y="2022475"/>
          <p14:tracePt t="11923" x="2193925" y="2022475"/>
          <p14:tracePt t="11940" x="2235200" y="2009775"/>
          <p14:tracePt t="11957" x="2257425" y="2003425"/>
          <p14:tracePt t="11974" x="2295525" y="1990725"/>
          <p14:tracePt t="11990" x="2359025" y="1984375"/>
          <p14:tracePt t="12006" x="2387600" y="1984375"/>
          <p14:tracePt t="12023" x="2432050" y="1984375"/>
          <p14:tracePt t="12040" x="2479675" y="1984375"/>
          <p14:tracePt t="12056" x="2508250" y="1984375"/>
          <p14:tracePt t="12073" x="2546350" y="1984375"/>
          <p14:tracePt t="12090" x="2584450" y="1984375"/>
          <p14:tracePt t="12106" x="2616200" y="1984375"/>
          <p14:tracePt t="12123" x="2635250" y="1984375"/>
          <p14:tracePt t="12141" x="2676525" y="1984375"/>
          <p14:tracePt t="12157" x="2692400" y="1984375"/>
          <p14:tracePt t="12173" x="2701925" y="1984375"/>
          <p14:tracePt t="12190" x="2724150" y="1984375"/>
          <p14:tracePt t="12206" x="2733675" y="1984375"/>
          <p14:tracePt t="12755" x="2762250" y="1984375"/>
          <p14:tracePt t="12762" x="2809875" y="1984375"/>
          <p14:tracePt t="12774" x="2911475" y="1984375"/>
          <p14:tracePt t="12791" x="3016250" y="1984375"/>
          <p14:tracePt t="12807" x="3143250" y="1984375"/>
          <p14:tracePt t="12825" x="3308350" y="1978025"/>
          <p14:tracePt t="12841" x="3432175" y="1978025"/>
          <p14:tracePt t="12873" x="3670300" y="1943100"/>
          <p14:tracePt t="12907" x="3959225" y="1927225"/>
          <p14:tracePt t="12911" x="4010025" y="1917700"/>
          <p14:tracePt t="12924" x="4105275" y="1905000"/>
          <p14:tracePt t="12940" x="4210050" y="1905000"/>
          <p14:tracePt t="12957" x="4302125" y="1905000"/>
          <p14:tracePt t="12974" x="4422775" y="1889125"/>
          <p14:tracePt t="12990" x="4486275" y="1873250"/>
          <p14:tracePt t="13007" x="4546600" y="1873250"/>
          <p14:tracePt t="13024" x="4610100" y="1860550"/>
          <p14:tracePt t="13040" x="4654550" y="1860550"/>
          <p14:tracePt t="13057" x="4676775" y="1854200"/>
          <p14:tracePt t="13074" x="4721225" y="1838325"/>
          <p14:tracePt t="13090" x="4730750" y="1831975"/>
          <p14:tracePt t="13107" x="4749800" y="1825625"/>
          <p14:tracePt t="13124" x="4772025" y="1825625"/>
          <p14:tracePt t="13140" x="4787900" y="1825625"/>
          <p14:tracePt t="13157" x="4800600" y="1825625"/>
          <p14:tracePt t="13174" x="4816475" y="1825625"/>
          <p14:tracePt t="13190" x="4826000" y="1825625"/>
          <p14:tracePt t="13207" x="4832350" y="1825625"/>
          <p14:tracePt t="14260" x="4784725" y="1857375"/>
          <p14:tracePt t="14267" x="4699000" y="1924050"/>
          <p14:tracePt t="14274" x="4597400" y="2016125"/>
          <p14:tracePt t="14290" x="4394200" y="2232025"/>
          <p14:tracePt t="14307" x="4121150" y="2632075"/>
          <p14:tracePt t="14324" x="3771900" y="3225800"/>
          <p14:tracePt t="14358" x="3463925" y="4092575"/>
          <p14:tracePt t="14392" x="3384550" y="4606925"/>
          <p14:tracePt t="14409" x="3355975" y="4905375"/>
          <p14:tracePt t="14424" x="3317875" y="5102225"/>
          <p14:tracePt t="14439" x="3292475" y="5219700"/>
          <p14:tracePt t="14456" x="3267075" y="5327650"/>
          <p14:tracePt t="14473" x="3225800" y="5476875"/>
          <p14:tracePt t="14489" x="3213100" y="5527675"/>
          <p14:tracePt t="14507" x="3206750" y="5549900"/>
          <p14:tracePt t="14524" x="3206750" y="5565775"/>
          <p14:tracePt t="14540" x="3206750" y="5581650"/>
          <p14:tracePt t="14557" x="3206750" y="5591175"/>
          <p14:tracePt t="14573" x="3206750" y="5607050"/>
          <p14:tracePt t="14606" x="3206750" y="5610225"/>
          <p14:tracePt t="14823" x="3203575" y="5610225"/>
          <p14:tracePt t="14830" x="3197225" y="5610225"/>
          <p14:tracePt t="14839" x="3194050" y="5610225"/>
          <p14:tracePt t="14856" x="3178175" y="5610225"/>
          <p14:tracePt t="14873" x="3159125" y="5568950"/>
          <p14:tracePt t="14890" x="3146425" y="5530850"/>
          <p14:tracePt t="14907" x="3146425" y="5489575"/>
          <p14:tracePt t="14924" x="3146425" y="5473700"/>
          <p14:tracePt t="14941" x="3152775" y="5464175"/>
          <p14:tracePt t="14958" x="3197225" y="5441950"/>
          <p14:tracePt t="14974" x="3235325" y="5429250"/>
          <p14:tracePt t="14990" x="3308350" y="5413375"/>
          <p14:tracePt t="15006" x="3422650" y="5413375"/>
          <p14:tracePt t="15023" x="3556000" y="5435600"/>
          <p14:tracePt t="15040" x="3619500" y="5448300"/>
          <p14:tracePt t="15056" x="3663950" y="5454650"/>
          <p14:tracePt t="15073" x="3692525" y="5454650"/>
          <p14:tracePt t="15090" x="3708400" y="5454650"/>
          <p14:tracePt t="15106" x="3711575" y="5454650"/>
          <p14:tracePt t="15143" x="3705225" y="5454650"/>
          <p14:tracePt t="15156" x="3695700" y="5454650"/>
          <p14:tracePt t="15173" x="3632200" y="5454650"/>
          <p14:tracePt t="15190" x="3581400" y="5454650"/>
          <p14:tracePt t="15207" x="3508375" y="5454650"/>
          <p14:tracePt t="15223" x="3463925" y="5454650"/>
          <p14:tracePt t="15240" x="3422650" y="5454650"/>
          <p14:tracePt t="15257" x="3359150" y="5454650"/>
          <p14:tracePt t="15273" x="3305175" y="5451475"/>
          <p14:tracePt t="15290" x="3267075" y="5445125"/>
          <p14:tracePt t="15307" x="3219450" y="5445125"/>
          <p14:tracePt t="15324" x="3203575" y="5445125"/>
          <p14:tracePt t="15340" x="3190875" y="5445125"/>
          <p14:tracePt t="15357" x="3175000" y="5445125"/>
          <p14:tracePt t="15374" x="3171825" y="5445125"/>
          <p14:tracePt t="15486" x="3171825" y="5438775"/>
          <p14:tracePt t="15493" x="3171825" y="5435600"/>
          <p14:tracePt t="15507" x="3209925" y="5422900"/>
          <p14:tracePt t="15523" x="3270250" y="5416550"/>
          <p14:tracePt t="15540" x="3340100" y="5416550"/>
          <p14:tracePt t="15556" x="3479800" y="5416550"/>
          <p14:tracePt t="15573" x="3597275" y="5429250"/>
          <p14:tracePt t="15590" x="3683000" y="5445125"/>
          <p14:tracePt t="15607" x="3794125" y="5467350"/>
          <p14:tracePt t="15623" x="3914775" y="5492750"/>
          <p14:tracePt t="15640" x="4019550" y="5508625"/>
          <p14:tracePt t="15657" x="4121150" y="5524500"/>
          <p14:tracePt t="15673" x="4165600" y="5524500"/>
          <p14:tracePt t="15690" x="4200525" y="5524500"/>
          <p14:tracePt t="15706" x="4235450" y="5524500"/>
          <p14:tracePt t="15723" x="4248150" y="5524500"/>
          <p14:tracePt t="15740" x="4260850" y="5524500"/>
          <p14:tracePt t="15757" x="4270375" y="5524500"/>
          <p14:tracePt t="16385" x="4314825" y="5521325"/>
          <p14:tracePt t="16392" x="4384675" y="5511800"/>
          <p14:tracePt t="16407" x="4502150" y="5502275"/>
          <p14:tracePt t="16424" x="4594225" y="5502275"/>
          <p14:tracePt t="16440" x="4699000" y="5502275"/>
          <p14:tracePt t="16456" x="4851400" y="5502275"/>
          <p14:tracePt t="16473" x="4908550" y="5502275"/>
          <p14:tracePt t="16506" x="5022850" y="5502275"/>
          <p14:tracePt t="16540" x="5054600" y="5502275"/>
          <p14:tracePt t="16556" x="5076825" y="5502275"/>
          <p14:tracePt t="16590" x="5080000" y="5502275"/>
          <p14:tracePt t="16785" x="5086350" y="5502275"/>
          <p14:tracePt t="16792" x="5089525" y="5502275"/>
          <p14:tracePt t="16806" x="5105400" y="5502275"/>
          <p14:tracePt t="16823" x="5114925" y="5502275"/>
          <p14:tracePt t="16839" x="5124450" y="5499100"/>
          <p14:tracePt t="16856" x="5140325" y="5499100"/>
          <p14:tracePt t="16873" x="5153025" y="5499100"/>
          <p14:tracePt t="16891" x="5168900" y="5476875"/>
          <p14:tracePt t="16907" x="5191125" y="5467350"/>
          <p14:tracePt t="16923" x="5222875" y="5454650"/>
          <p14:tracePt t="16927" x="5235575" y="5448300"/>
          <p14:tracePt t="16941" x="5270500" y="5448300"/>
          <p14:tracePt t="16957" x="5308600" y="5441950"/>
          <p14:tracePt t="16972" x="5343525" y="5441950"/>
          <p14:tracePt t="16990" x="5384800" y="5441950"/>
          <p14:tracePt t="17007" x="5400675" y="5441950"/>
          <p14:tracePt t="17024" x="5410200" y="5441950"/>
          <p14:tracePt t="17041" x="5426075" y="5441950"/>
          <p14:tracePt t="17057" x="5429250" y="5441950"/>
          <p14:tracePt t="19545" x="5359400" y="5381625"/>
          <p14:tracePt t="19552" x="5226050" y="5251450"/>
          <p14:tracePt t="19560" x="5064125" y="5016500"/>
          <p14:tracePt t="19573" x="4851400" y="4781550"/>
          <p14:tracePt t="19590" x="4641850" y="4591050"/>
          <p14:tracePt t="19607" x="4457700" y="4378325"/>
          <p14:tracePt t="19640" x="4137025" y="4073525"/>
          <p14:tracePt t="19674" x="3889375" y="3736975"/>
          <p14:tracePt t="19693" x="3841750" y="3657600"/>
          <p14:tracePt t="19708" x="3790950" y="3556000"/>
          <p14:tracePt t="19722" x="3759200" y="3467100"/>
          <p14:tracePt t="19739" x="3724275" y="3381375"/>
          <p14:tracePt t="19756" x="3711575" y="3343275"/>
          <p14:tracePt t="19773" x="3692525" y="3302000"/>
          <p14:tracePt t="19789" x="3683000" y="3286125"/>
          <p14:tracePt t="19806" x="3667125" y="3270250"/>
          <p14:tracePt t="19823" x="3622675" y="3225800"/>
          <p14:tracePt t="19839" x="3552825" y="3171825"/>
          <p14:tracePt t="19856" x="3406775" y="3098800"/>
          <p14:tracePt t="19873" x="3133725" y="2968625"/>
          <p14:tracePt t="19890" x="2965450" y="2882900"/>
          <p14:tracePt t="19906" x="2755900" y="2816225"/>
          <p14:tracePt t="19923" x="2441575" y="2679700"/>
          <p14:tracePt t="19940" x="2200275" y="2552700"/>
          <p14:tracePt t="19957" x="1978025" y="2428875"/>
          <p14:tracePt t="19974" x="1692275" y="2305050"/>
          <p14:tracePt t="19990" x="1577975" y="2244725"/>
          <p14:tracePt t="20007" x="1501775" y="2212975"/>
          <p14:tracePt t="20023" x="1425575" y="2165350"/>
          <p14:tracePt t="20039" x="1384300" y="2133600"/>
          <p14:tracePt t="20056" x="1355725" y="2108200"/>
          <p14:tracePt t="20073" x="1317625" y="2063750"/>
          <p14:tracePt t="20089" x="1292225" y="2044700"/>
          <p14:tracePt t="20106" x="1282700" y="2035175"/>
          <p14:tracePt t="20123" x="1266825" y="2016125"/>
          <p14:tracePt t="20139" x="1266825" y="2009775"/>
          <p14:tracePt t="20173" x="1292225" y="2000250"/>
          <p14:tracePt t="20189" x="1333500" y="2000250"/>
          <p14:tracePt t="20206" x="1393825" y="2000250"/>
          <p14:tracePt t="20223" x="1539875" y="2038350"/>
          <p14:tracePt t="20240" x="1641475" y="2073275"/>
          <p14:tracePt t="20256" x="1727200" y="2105025"/>
          <p14:tracePt t="20272" x="1822450" y="2139950"/>
          <p14:tracePt t="20289" x="1895475" y="2155825"/>
          <p14:tracePt t="20306" x="1968500" y="2155825"/>
          <p14:tracePt t="20323" x="2063750" y="2155825"/>
          <p14:tracePt t="20340" x="2098675" y="2155825"/>
          <p14:tracePt t="20357" x="2143125" y="2155825"/>
          <p14:tracePt t="20373" x="2190750" y="2155825"/>
          <p14:tracePt t="20389" x="2228850" y="2152650"/>
          <p14:tracePt t="20406" x="2279650" y="2152650"/>
          <p14:tracePt t="20423" x="2381250" y="2152650"/>
          <p14:tracePt t="20439" x="2463800" y="2152650"/>
          <p14:tracePt t="20456" x="2546350" y="2155825"/>
          <p14:tracePt t="20473" x="2686050" y="2155825"/>
          <p14:tracePt t="20489" x="2736850" y="2155825"/>
          <p14:tracePt t="20505" x="2781300" y="2155825"/>
          <p14:tracePt t="20522" x="2816225" y="2155825"/>
          <p14:tracePt t="20539" x="2825750" y="2155825"/>
          <p14:tracePt t="20556" x="2835275" y="2155825"/>
          <p14:tracePt t="20589" x="2838450" y="2155825"/>
          <p14:tracePt t="20606" x="2844800" y="2155825"/>
          <p14:tracePt t="20995" x="2867025" y="2155825"/>
          <p14:tracePt t="21002" x="2892425" y="2155825"/>
          <p14:tracePt t="21013" x="2911475" y="2155825"/>
          <p14:tracePt t="21040" x="2968625" y="2155825"/>
          <p14:tracePt t="21072" x="3013075" y="2149475"/>
          <p14:tracePt t="21089" x="3022600" y="2149475"/>
          <p14:tracePt t="21106" x="3028950" y="2149475"/>
          <p14:tracePt t="21315" x="3051175" y="2143125"/>
          <p14:tracePt t="21322" x="3079750" y="2136775"/>
          <p14:tracePt t="21329" x="3127375" y="2120900"/>
          <p14:tracePt t="21339" x="3187700" y="2111375"/>
          <p14:tracePt t="21355" x="3327400" y="2085975"/>
          <p14:tracePt t="21372" x="3556000" y="2076450"/>
          <p14:tracePt t="21389" x="3727450" y="2076450"/>
          <p14:tracePt t="21405" x="3898900" y="2076450"/>
          <p14:tracePt t="21423" x="4117975" y="2076450"/>
          <p14:tracePt t="21439" x="4254500" y="2076450"/>
          <p14:tracePt t="21457" x="4384675" y="2082800"/>
          <p14:tracePt t="21472" x="4429125" y="2095500"/>
          <p14:tracePt t="21489" x="4473575" y="2101850"/>
          <p14:tracePt t="21506" x="4511675" y="2101850"/>
          <p14:tracePt t="21507" x="4530725" y="2108200"/>
          <p14:tracePt t="21522" x="4552950" y="2108200"/>
          <p14:tracePt t="21539" x="4581525" y="2108200"/>
          <p14:tracePt t="21556" x="4606925" y="2108200"/>
          <p14:tracePt t="21572" x="4622800" y="2108200"/>
          <p14:tracePt t="21589" x="4632325" y="2108200"/>
          <p14:tracePt t="21606" x="4641850" y="2108200"/>
          <p14:tracePt t="21623" x="4651375" y="2108200"/>
          <p14:tracePt t="21665" x="4657725" y="2108200"/>
          <p14:tracePt t="21673" x="4667250" y="2108200"/>
          <p14:tracePt t="21689" x="4673600" y="2108200"/>
          <p14:tracePt t="22685" x="4778375" y="2108200"/>
          <p14:tracePt t="22692" x="4918075" y="2108200"/>
          <p14:tracePt t="22706" x="5372100" y="2133600"/>
          <p14:tracePt t="22724" x="5803900" y="2159000"/>
          <p14:tracePt t="22740" x="6318250" y="2159000"/>
          <p14:tracePt t="22758" x="6937375" y="2136775"/>
          <p14:tracePt t="22790" x="7480300" y="2114550"/>
          <p14:tracePt t="22824" x="7896225" y="2089150"/>
          <p14:tracePt t="22841" x="8007350" y="2073275"/>
          <p14:tracePt t="22855" x="8070850" y="2060575"/>
          <p14:tracePt t="22873" x="8124825" y="2054225"/>
          <p14:tracePt t="22890" x="8169275" y="2035175"/>
          <p14:tracePt t="22906" x="8197850" y="2019300"/>
          <p14:tracePt t="22923" x="8207375" y="2006600"/>
          <p14:tracePt t="22940" x="8216900" y="1997075"/>
          <p14:tracePt t="22956" x="8204200" y="1949450"/>
          <p14:tracePt t="22976" x="8156575" y="1882775"/>
          <p14:tracePt t="22989" x="8128000" y="1860550"/>
          <p14:tracePt t="23005" x="8035925" y="1784350"/>
          <p14:tracePt t="23022" x="7943850" y="1727200"/>
          <p14:tracePt t="23039" x="7861300" y="1679575"/>
          <p14:tracePt t="23042" x="7813675" y="1654175"/>
          <p14:tracePt t="23056" x="7721600" y="1597025"/>
          <p14:tracePt t="23073" x="7610475" y="1552575"/>
          <p14:tracePt t="23089" x="7467600" y="1508125"/>
          <p14:tracePt t="23106" x="7254875" y="1482725"/>
          <p14:tracePt t="23122" x="7070725" y="1463675"/>
          <p14:tracePt t="23139" x="6899275" y="1447800"/>
          <p14:tracePt t="23155" x="6645275" y="1409700"/>
          <p14:tracePt t="23173" x="6492875" y="1393825"/>
          <p14:tracePt t="23189" x="6362700" y="1374775"/>
          <p14:tracePt t="23205" x="6165850" y="1349375"/>
          <p14:tracePt t="23222" x="6061075" y="1349375"/>
          <p14:tracePt t="23239" x="5969000" y="1349375"/>
          <p14:tracePt t="23256" x="5857875" y="1362075"/>
          <p14:tracePt t="23272" x="5794375" y="1374775"/>
          <p14:tracePt t="23289" x="5749925" y="1387475"/>
          <p14:tracePt t="23305" x="5715000" y="1412875"/>
          <p14:tracePt t="23322" x="5699125" y="1428750"/>
          <p14:tracePt t="23339" x="5680075" y="1450975"/>
          <p14:tracePt t="23356" x="5654675" y="1495425"/>
          <p14:tracePt t="23373" x="5622925" y="1517650"/>
          <p14:tracePt t="23389" x="5600700" y="1543050"/>
          <p14:tracePt t="23405" x="5556250" y="1581150"/>
          <p14:tracePt t="23422" x="5524500" y="1612900"/>
          <p14:tracePt t="23441" x="5473700" y="1651000"/>
          <p14:tracePt t="23456" x="5441950" y="1682750"/>
          <p14:tracePt t="23473" x="5416550" y="1708150"/>
          <p14:tracePt t="23490" x="5378450" y="1743075"/>
          <p14:tracePt t="23506" x="5368925" y="1765300"/>
          <p14:tracePt t="23523" x="5356225" y="1797050"/>
          <p14:tracePt t="23539" x="5349875" y="1819275"/>
          <p14:tracePt t="23541" x="5349875" y="1831975"/>
          <p14:tracePt t="23555" x="5359400" y="1860550"/>
          <p14:tracePt t="23572" x="5378450" y="1892300"/>
          <p14:tracePt t="23590" x="5441950" y="1962150"/>
          <p14:tracePt t="23605" x="5483225" y="2003425"/>
          <p14:tracePt t="23622" x="5508625" y="2041525"/>
          <p14:tracePt t="23639" x="5540375" y="2066925"/>
          <p14:tracePt t="23655" x="5607050" y="2120900"/>
          <p14:tracePt t="23672" x="5648325" y="2146300"/>
          <p14:tracePt t="23690" x="5740400" y="2197100"/>
          <p14:tracePt t="23706" x="5778500" y="2222500"/>
          <p14:tracePt t="23723" x="5826125" y="2257425"/>
          <p14:tracePt t="23740" x="5876925" y="2276475"/>
          <p14:tracePt t="23756" x="5899150" y="2286000"/>
          <p14:tracePt t="23773" x="5930900" y="2305050"/>
          <p14:tracePt t="23790" x="5972175" y="2324100"/>
          <p14:tracePt t="23806" x="6016625" y="2330450"/>
          <p14:tracePt t="23822" x="6080125" y="2343150"/>
          <p14:tracePt t="23840" x="6181725" y="2374900"/>
          <p14:tracePt t="23856" x="6299200" y="2381250"/>
          <p14:tracePt t="23872" x="6403975" y="2381250"/>
          <p14:tracePt t="23890" x="6543675" y="2381250"/>
          <p14:tracePt t="23906" x="6613525" y="2381250"/>
          <p14:tracePt t="23922" x="6705600" y="2378075"/>
          <p14:tracePt t="23939" x="6864350" y="2343150"/>
          <p14:tracePt t="23955" x="6946900" y="2327275"/>
          <p14:tracePt t="23972" x="7032625" y="2311400"/>
          <p14:tracePt t="23989" x="7181850" y="2263775"/>
          <p14:tracePt t="24005" x="7270750" y="2232025"/>
          <p14:tracePt t="24022" x="7337425" y="2193925"/>
          <p14:tracePt t="24040" x="7404100" y="2152650"/>
          <p14:tracePt t="24055" x="7445375" y="2111375"/>
          <p14:tracePt t="24072" x="7493000" y="2070100"/>
          <p14:tracePt t="24089" x="7540625" y="2009775"/>
          <p14:tracePt t="24105" x="7566025" y="1978025"/>
          <p14:tracePt t="24122" x="7578725" y="1949450"/>
          <p14:tracePt t="24140" x="7597775" y="1892300"/>
          <p14:tracePt t="24156" x="7585075" y="1828800"/>
          <p14:tracePt t="24172" x="7572375" y="1765300"/>
          <p14:tracePt t="24189" x="7531100" y="1689100"/>
          <p14:tracePt t="24205" x="7496175" y="1641475"/>
          <p14:tracePt t="24222" x="7470775" y="1616075"/>
          <p14:tracePt t="24239" x="7404100" y="1546225"/>
          <p14:tracePt t="24255" x="7331075" y="1482725"/>
          <p14:tracePt t="24273" x="7248525" y="1416050"/>
          <p14:tracePt t="24290" x="7127875" y="1336675"/>
          <p14:tracePt t="24306" x="7038975" y="1304925"/>
          <p14:tracePt t="24323" x="6950075" y="1263650"/>
          <p14:tracePt t="24339" x="6838950" y="1247775"/>
          <p14:tracePt t="24356" x="6778625" y="1247775"/>
          <p14:tracePt t="24372" x="6718300" y="1250950"/>
          <p14:tracePt t="24389" x="6572250" y="1285875"/>
          <p14:tracePt t="24406" x="6477000" y="1301750"/>
          <p14:tracePt t="24423" x="6391275" y="1314450"/>
          <p14:tracePt t="24439" x="6248400" y="1339850"/>
          <p14:tracePt t="24456" x="6149975" y="1355725"/>
          <p14:tracePt t="24472" x="6076950" y="1377950"/>
          <p14:tracePt t="24489" x="5984875" y="1400175"/>
          <p14:tracePt t="24506" x="5921375" y="1412875"/>
          <p14:tracePt t="24522" x="5857875" y="1428750"/>
          <p14:tracePt t="24540" x="5753100" y="1466850"/>
          <p14:tracePt t="24556" x="5715000" y="1479550"/>
          <p14:tracePt t="24573" x="5676900" y="1492250"/>
          <p14:tracePt t="24589" x="5641975" y="1514475"/>
          <p14:tracePt t="24606" x="5626100" y="1524000"/>
          <p14:tracePt t="24623" x="5616575" y="1533525"/>
          <p14:tracePt t="24639" x="5600700" y="1549400"/>
          <p14:tracePt t="24656" x="5591175" y="1571625"/>
          <p14:tracePt t="24673" x="5572125" y="1597025"/>
          <p14:tracePt t="24689" x="5565775" y="1638300"/>
          <p14:tracePt t="24706" x="5565775" y="1660525"/>
          <p14:tracePt t="24723" x="5565775" y="1689100"/>
          <p14:tracePt t="24739" x="5565775" y="1720850"/>
          <p14:tracePt t="24756" x="5575300" y="1752600"/>
          <p14:tracePt t="24772" x="5594350" y="1774825"/>
          <p14:tracePt t="24789" x="5610225" y="1819275"/>
          <p14:tracePt t="24806" x="5622925" y="1854200"/>
          <p14:tracePt t="24823" x="5657850" y="1895475"/>
          <p14:tracePt t="24840" x="5695950" y="1962150"/>
          <p14:tracePt t="24856" x="5737225" y="2009775"/>
          <p14:tracePt t="24873" x="5788025" y="2060575"/>
          <p14:tracePt t="24889" x="5870575" y="2133600"/>
          <p14:tracePt t="24906" x="5918200" y="2159000"/>
          <p14:tracePt t="24922" x="5972175" y="2193925"/>
          <p14:tracePt t="24938" x="6038850" y="2235200"/>
          <p14:tracePt t="24956" x="6086475" y="2260600"/>
          <p14:tracePt t="24973" x="6118225" y="2273300"/>
          <p14:tracePt t="24989" x="6172200" y="2292350"/>
          <p14:tracePt t="25006" x="6226175" y="2305050"/>
          <p14:tracePt t="25022" x="6292850" y="2327275"/>
          <p14:tracePt t="25039" x="6381750" y="2346325"/>
          <p14:tracePt t="25055" x="6438900" y="2352675"/>
          <p14:tracePt t="25072" x="6480175" y="2352675"/>
          <p14:tracePt t="25090" x="6537325" y="2352675"/>
          <p14:tracePt t="25106" x="6572250" y="2352675"/>
          <p14:tracePt t="25123" x="6632575" y="2352675"/>
          <p14:tracePt t="25139" x="6750050" y="2349500"/>
          <p14:tracePt t="25156" x="6826250" y="2333625"/>
          <p14:tracePt t="25172" x="6899275" y="2311400"/>
          <p14:tracePt t="25188" x="7013575" y="2289175"/>
          <p14:tracePt t="25205" x="7077075" y="2266950"/>
          <p14:tracePt t="25222" x="7134225" y="2254250"/>
          <p14:tracePt t="25239" x="7197725" y="2228850"/>
          <p14:tracePt t="25256" x="7223125" y="2216150"/>
          <p14:tracePt t="25273" x="7251700" y="2203450"/>
          <p14:tracePt t="25289" x="7280275" y="2181225"/>
          <p14:tracePt t="25305" x="7292975" y="2171700"/>
          <p14:tracePt t="25322" x="7305675" y="2165350"/>
          <p14:tracePt t="25338" x="7315200" y="2165350"/>
          <p14:tracePt t="26652" x="7239000" y="2146300"/>
          <p14:tracePt t="26659" x="7124700" y="2114550"/>
          <p14:tracePt t="26672" x="6819900" y="2051050"/>
          <p14:tracePt t="26689" x="6591300" y="2032000"/>
          <p14:tracePt t="26705" x="6353175" y="2022475"/>
          <p14:tracePt t="26722" x="6102350" y="2028825"/>
          <p14:tracePt t="26755" x="5765800" y="2063750"/>
          <p14:tracePt t="26789" x="5470525" y="2114550"/>
          <p14:tracePt t="26805" x="5343525" y="2124075"/>
          <p14:tracePt t="26822" x="5191125" y="2130425"/>
          <p14:tracePt t="26839" x="5095875" y="2130425"/>
          <p14:tracePt t="26855" x="5022850" y="2139950"/>
          <p14:tracePt t="26872" x="4943475" y="2152650"/>
          <p14:tracePt t="26889" x="4899025" y="2152650"/>
          <p14:tracePt t="26905" x="4876800" y="2159000"/>
          <p14:tracePt t="26923" x="4835525" y="2165350"/>
          <p14:tracePt t="26939" x="4813300" y="2171700"/>
          <p14:tracePt t="26955" x="4784725" y="2171700"/>
          <p14:tracePt t="26972" x="4727575" y="2178050"/>
          <p14:tracePt t="26989" x="4699000" y="2178050"/>
          <p14:tracePt t="27005" x="4660900" y="2178050"/>
          <p14:tracePt t="27022" x="4622800" y="2178050"/>
          <p14:tracePt t="27038" x="4600575" y="2178050"/>
          <p14:tracePt t="27055" x="4578350" y="2178050"/>
          <p14:tracePt t="27073" x="4556125" y="2178050"/>
          <p14:tracePt t="27089" x="4546600" y="2178050"/>
          <p14:tracePt t="27105" x="4537075" y="2178050"/>
          <p14:tracePt t="27108" x="4533900" y="2178050"/>
          <p14:tracePt t="27122" x="4518025" y="2178050"/>
          <p14:tracePt t="27138" x="4511675" y="2178050"/>
          <p14:tracePt t="28030" x="4457700" y="2178050"/>
          <p14:tracePt t="28037" x="4368800" y="2178050"/>
          <p14:tracePt t="28056" x="4054475" y="2206625"/>
          <p14:tracePt t="28074" x="3787775" y="2257425"/>
          <p14:tracePt t="28088" x="3486150" y="2336800"/>
          <p14:tracePt t="28108" x="3041650" y="2457450"/>
          <p14:tracePt t="28129" x="2609850" y="2565400"/>
          <p14:tracePt t="28157" x="2193925" y="2670175"/>
          <p14:tracePt t="28190" x="1860550" y="2790825"/>
          <p14:tracePt t="28207" x="1670050" y="2841625"/>
          <p14:tracePt t="28224" x="1590675" y="2879725"/>
          <p14:tracePt t="28238" x="1524000" y="2901950"/>
          <p14:tracePt t="28255" x="1479550" y="2914650"/>
          <p14:tracePt t="28272" x="1435100" y="2940050"/>
          <p14:tracePt t="28289" x="1406525" y="2952750"/>
          <p14:tracePt t="28306" x="1371600" y="2952750"/>
          <p14:tracePt t="28322" x="1343025" y="2952750"/>
          <p14:tracePt t="28339" x="1320800" y="2952750"/>
          <p14:tracePt t="28355" x="1282700" y="2952750"/>
          <p14:tracePt t="28371" x="1260475" y="2952750"/>
          <p14:tracePt t="28388" x="1228725" y="2965450"/>
          <p14:tracePt t="28406" x="1177925" y="2981325"/>
          <p14:tracePt t="28422" x="1143000" y="2987675"/>
          <p14:tracePt t="28439" x="1104900" y="3006725"/>
          <p14:tracePt t="28456" x="1047750" y="3025775"/>
          <p14:tracePt t="28472" x="1022350" y="3044825"/>
          <p14:tracePt t="28488" x="990600" y="3076575"/>
          <p14:tracePt t="28505" x="955675" y="3114675"/>
          <p14:tracePt t="28522" x="923925" y="3146425"/>
          <p14:tracePt t="28539" x="914400" y="3155950"/>
          <p14:tracePt t="28556" x="898525" y="3168650"/>
          <p14:tracePt t="28572" x="882650" y="3184525"/>
          <p14:tracePt t="28589" x="873125" y="3194050"/>
          <p14:tracePt t="28606" x="866775" y="3209925"/>
          <p14:tracePt t="28621" x="866775" y="3219450"/>
          <p14:tracePt t="28638" x="866775" y="3235325"/>
          <p14:tracePt t="28655" x="873125" y="3248025"/>
          <p14:tracePt t="28671" x="901700" y="3254375"/>
          <p14:tracePt t="28688" x="939800" y="3254375"/>
          <p14:tracePt t="28705" x="1025525" y="3254375"/>
          <p14:tracePt t="28722" x="1060450" y="3251200"/>
          <p14:tracePt t="28739" x="1108075" y="3238500"/>
          <p14:tracePt t="28755" x="1171575" y="3219450"/>
          <p14:tracePt t="28771" x="1216025" y="3206750"/>
          <p14:tracePt t="28788" x="1254125" y="3194050"/>
          <p14:tracePt t="28805" x="1317625" y="3175000"/>
          <p14:tracePt t="28822" x="1349375" y="3155950"/>
          <p14:tracePt t="28839" x="1371600" y="3155950"/>
          <p14:tracePt t="28855" x="1403350" y="3155950"/>
          <p14:tracePt t="28872" x="1419225" y="3155950"/>
          <p14:tracePt t="28888" x="1447800" y="3155950"/>
          <p14:tracePt t="28905" x="1482725" y="3155950"/>
          <p14:tracePt t="28921" x="1511300" y="3155950"/>
          <p14:tracePt t="28938" x="1539875" y="3155950"/>
          <p14:tracePt t="28956" x="1587500" y="3155950"/>
          <p14:tracePt t="28972" x="1609725" y="3155950"/>
          <p14:tracePt t="28989" x="1638300" y="3155950"/>
          <p14:tracePt t="29005" x="1679575" y="3165475"/>
          <p14:tracePt t="29021" x="1689100" y="3175000"/>
          <p14:tracePt t="29038" x="1711325" y="3187700"/>
          <p14:tracePt t="29055" x="1733550" y="3197225"/>
          <p14:tracePt t="29071" x="1743075" y="3197225"/>
          <p14:tracePt t="29089" x="1752600" y="3203575"/>
          <p14:tracePt t="29127" x="1749425" y="3203575"/>
          <p14:tracePt t="29139" x="1746250" y="3203575"/>
          <p14:tracePt t="29155" x="1666875" y="3203575"/>
          <p14:tracePt t="29171" x="1558925" y="3187700"/>
          <p14:tracePt t="29188" x="1463675" y="3171825"/>
          <p14:tracePt t="29205" x="1273175" y="3146425"/>
          <p14:tracePt t="29221" x="1165225" y="3121025"/>
          <p14:tracePt t="29239" x="1069975" y="3105150"/>
          <p14:tracePt t="29255" x="968375" y="3086100"/>
          <p14:tracePt t="29272" x="923925" y="3086100"/>
          <p14:tracePt t="29289" x="901700" y="3086100"/>
          <p14:tracePt t="29305" x="876300" y="3086100"/>
          <p14:tracePt t="29321" x="866775" y="3086100"/>
          <p14:tracePt t="29338" x="857250" y="3086100"/>
          <p14:tracePt t="29355" x="847725" y="3086100"/>
          <p14:tracePt t="29391" x="854075" y="3086100"/>
          <p14:tracePt t="29406" x="869950" y="3086100"/>
          <p14:tracePt t="29422" x="904875" y="3086100"/>
          <p14:tracePt t="29439" x="949325" y="3089275"/>
          <p14:tracePt t="29455" x="1063625" y="3111500"/>
          <p14:tracePt t="29471" x="1149350" y="3143250"/>
          <p14:tracePt t="29489" x="1212850" y="3155950"/>
          <p14:tracePt t="29506" x="1304925" y="3178175"/>
          <p14:tracePt t="29522" x="1368425" y="3190875"/>
          <p14:tracePt t="29539" x="1454150" y="3216275"/>
          <p14:tracePt t="29556" x="1562100" y="3222625"/>
          <p14:tracePt t="29572" x="1616075" y="3228975"/>
          <p14:tracePt t="29588" x="1657350" y="3228975"/>
          <p14:tracePt t="29605" x="1714500" y="3228975"/>
          <p14:tracePt t="29621" x="1743075" y="3228975"/>
          <p14:tracePt t="29638" x="1758950" y="3228975"/>
          <p14:tracePt t="29654" x="1774825" y="3228975"/>
          <p14:tracePt t="29671" x="1787525" y="3228975"/>
          <p14:tracePt t="29688" x="1797050" y="3228975"/>
          <p14:tracePt t="29705" x="1812925" y="3228975"/>
          <p14:tracePt t="29721" x="1819275" y="3228975"/>
          <p14:tracePt t="29739" x="1822450" y="3228975"/>
          <p14:tracePt t="29961" x="1831975" y="3228975"/>
          <p14:tracePt t="29968" x="1838325" y="3228975"/>
          <p14:tracePt t="29975" x="1847850" y="3228975"/>
          <p14:tracePt t="29988" x="1860550" y="3228975"/>
          <p14:tracePt t="30005" x="1920875" y="3228975"/>
          <p14:tracePt t="30021" x="1974850" y="3228975"/>
          <p14:tracePt t="30040" x="2070100" y="3228975"/>
          <p14:tracePt t="30056" x="2152650" y="3228975"/>
          <p14:tracePt t="30072" x="2216150" y="3244850"/>
          <p14:tracePt t="30089" x="2279650" y="3257550"/>
          <p14:tracePt t="30105" x="2324100" y="3270250"/>
          <p14:tracePt t="30121" x="2346325" y="3286125"/>
          <p14:tracePt t="30139" x="2397125" y="3298825"/>
          <p14:tracePt t="30155" x="2435225" y="3311525"/>
          <p14:tracePt t="30171" x="2470150" y="3324225"/>
          <p14:tracePt t="30189" x="2530475" y="3349625"/>
          <p14:tracePt t="30205" x="2574925" y="3368675"/>
          <p14:tracePt t="30222" x="2606675" y="3394075"/>
          <p14:tracePt t="30239" x="2673350" y="3454400"/>
          <p14:tracePt t="30254" x="2724150" y="3498850"/>
          <p14:tracePt t="30271" x="2771775" y="3524250"/>
          <p14:tracePt t="30288" x="2809875" y="3556000"/>
          <p14:tracePt t="30305" x="2863850" y="3597275"/>
          <p14:tracePt t="30322" x="2886075" y="3613150"/>
          <p14:tracePt t="30339" x="2901950" y="3635375"/>
          <p14:tracePt t="30355" x="2911475" y="3644900"/>
          <p14:tracePt t="30372" x="2911475" y="3654425"/>
          <p14:tracePt t="30388" x="2911475" y="3673475"/>
          <p14:tracePt t="30404" x="2911475" y="3686175"/>
          <p14:tracePt t="30422" x="2911475" y="3695700"/>
          <p14:tracePt t="30439" x="2889250" y="3714750"/>
          <p14:tracePt t="30455" x="2857500" y="3727450"/>
          <p14:tracePt t="30472" x="2813050" y="3740150"/>
          <p14:tracePt t="30489" x="2749550" y="3746500"/>
          <p14:tracePt t="30505" x="2698750" y="3746500"/>
          <p14:tracePt t="30522" x="2609850" y="3746500"/>
          <p14:tracePt t="30539" x="2492375" y="3746500"/>
          <p14:tracePt t="30554" x="2432050" y="3746500"/>
          <p14:tracePt t="30572" x="2352675" y="3743325"/>
          <p14:tracePt t="30589" x="2219325" y="3727450"/>
          <p14:tracePt t="30605" x="2136775" y="3717925"/>
          <p14:tracePt t="30622" x="2054225" y="3717925"/>
          <p14:tracePt t="30625" x="2006600" y="3711575"/>
          <p14:tracePt t="30639" x="1936750" y="3711575"/>
          <p14:tracePt t="30654" x="1851025" y="3695700"/>
          <p14:tracePt t="30671" x="1768475" y="3689350"/>
          <p14:tracePt t="30688" x="1682750" y="3679825"/>
          <p14:tracePt t="30704" x="1612900" y="3679825"/>
          <p14:tracePt t="30722" x="1543050" y="3679825"/>
          <p14:tracePt t="30739" x="1409700" y="3663950"/>
          <p14:tracePt t="30755" x="1327150" y="3663950"/>
          <p14:tracePt t="30772" x="1263650" y="3651250"/>
          <p14:tracePt t="30789" x="1187450" y="3651250"/>
          <p14:tracePt t="30804" x="1133475" y="3644900"/>
          <p14:tracePt t="30821" x="1089025" y="3638550"/>
          <p14:tracePt t="30839" x="990600" y="3625850"/>
          <p14:tracePt t="30855" x="955675" y="3625850"/>
          <p14:tracePt t="30872" x="923925" y="3625850"/>
          <p14:tracePt t="30888" x="885825" y="3625850"/>
          <p14:tracePt t="30905" x="863600" y="3625850"/>
          <p14:tracePt t="30922" x="854075" y="3625850"/>
          <p14:tracePt t="30938" x="831850" y="3625850"/>
          <p14:tracePt t="30954" x="822325" y="3625850"/>
          <p14:tracePt t="30971" x="812800" y="3625850"/>
          <p14:tracePt t="30989" x="800100" y="3625850"/>
          <p14:tracePt t="31005" x="777875" y="3625850"/>
          <p14:tracePt t="31022" x="768350" y="3625850"/>
          <p14:tracePt t="31038" x="752475" y="3625850"/>
          <p14:tracePt t="31055" x="742950" y="3625850"/>
          <p14:tracePt t="31071" x="727075" y="3625850"/>
          <p14:tracePt t="32923" x="755650" y="3613150"/>
          <p14:tracePt t="32930" x="819150" y="3584575"/>
          <p14:tracePt t="32938" x="889000" y="3559175"/>
          <p14:tracePt t="32955" x="1025525" y="3495675"/>
          <p14:tracePt t="32972" x="1263650" y="3375025"/>
          <p14:tracePt t="32988" x="1476375" y="3289300"/>
          <p14:tracePt t="33023" x="2384425" y="3101975"/>
          <p14:tracePt t="33056" x="3419475" y="3098800"/>
          <p14:tracePt t="33072" x="4241800" y="3200400"/>
          <p14:tracePt t="33089" x="4711700" y="3267075"/>
          <p14:tracePt t="33106" x="5099050" y="3355975"/>
          <p14:tracePt t="33122" x="5543550" y="3441700"/>
          <p14:tracePt t="33139" x="5749925" y="3479800"/>
          <p14:tracePt t="33156" x="5959475" y="3527425"/>
          <p14:tracePt t="33171" x="6162675" y="3571875"/>
          <p14:tracePt t="33187" x="6280150" y="3606800"/>
          <p14:tracePt t="33204" x="6391275" y="3632200"/>
          <p14:tracePt t="33221" x="6492875" y="3670300"/>
          <p14:tracePt t="33237" x="6540500" y="3689350"/>
          <p14:tracePt t="33254" x="6562725" y="3705225"/>
          <p14:tracePt t="33271" x="6607175" y="3730625"/>
          <p14:tracePt t="33287" x="6629400" y="3743325"/>
          <p14:tracePt t="33304" x="6661150" y="3756025"/>
          <p14:tracePt t="33320" x="6724650" y="3768725"/>
          <p14:tracePt t="33337" x="6759575" y="3768725"/>
          <p14:tracePt t="33354" x="6791325" y="3759200"/>
          <p14:tracePt t="33371" x="6826250" y="3721100"/>
          <p14:tracePt t="33387" x="6858000" y="3695700"/>
          <p14:tracePt t="33404" x="6883400" y="3657600"/>
          <p14:tracePt t="33420" x="6950075" y="3578225"/>
          <p14:tracePt t="33437" x="7023100" y="3502025"/>
          <p14:tracePt t="33454" x="7105650" y="3429000"/>
          <p14:tracePt t="33471" x="7216775" y="3365500"/>
          <p14:tracePt t="33487" x="7283450" y="3317875"/>
          <p14:tracePt t="33504" x="7331075" y="3292475"/>
          <p14:tracePt t="33521" x="7375525" y="3267075"/>
          <p14:tracePt t="33537" x="7385050" y="3267075"/>
          <p14:tracePt t="33554" x="7388225" y="3267075"/>
          <p14:tracePt t="33592" x="7381875" y="3267075"/>
          <p14:tracePt t="33604" x="7378700" y="3267075"/>
          <p14:tracePt t="33621" x="7346950" y="3267075"/>
          <p14:tracePt t="33638" x="7292975" y="3267075"/>
          <p14:tracePt t="33654" x="7232650" y="3267075"/>
          <p14:tracePt t="33671" x="7146925" y="3267075"/>
          <p14:tracePt t="33687" x="7089775" y="3267075"/>
          <p14:tracePt t="33704" x="7007225" y="3267075"/>
          <p14:tracePt t="33721" x="6842125" y="3260725"/>
          <p14:tracePt t="33737" x="6750050" y="3251200"/>
          <p14:tracePt t="33754" x="6664325" y="3244850"/>
          <p14:tracePt t="33771" x="6508750" y="3219450"/>
          <p14:tracePt t="33788" x="6400800" y="3194050"/>
          <p14:tracePt t="33805" x="6292850" y="3159125"/>
          <p14:tracePt t="33821" x="6108700" y="3070225"/>
          <p14:tracePt t="33838" x="5984875" y="3000375"/>
          <p14:tracePt t="33855" x="5892800" y="2949575"/>
          <p14:tracePt t="33871" x="5822950" y="2914650"/>
          <p14:tracePt t="33888" x="5797550" y="2901950"/>
          <p14:tracePt t="33904" x="5788025" y="2901950"/>
          <p14:tracePt t="33922" x="5775325" y="2898775"/>
          <p14:tracePt t="33938" x="5768975" y="2898775"/>
          <p14:tracePt t="33985" x="5772150" y="2898775"/>
          <p14:tracePt t="33993" x="5775325" y="2898775"/>
          <p14:tracePt t="34004" x="5781675" y="2898775"/>
          <p14:tracePt t="34021" x="5829300" y="2911475"/>
          <p14:tracePt t="34037" x="5883275" y="2933700"/>
          <p14:tracePt t="34054" x="5953125" y="2981325"/>
          <p14:tracePt t="34071" x="6051550" y="3041650"/>
          <p14:tracePt t="34087" x="6118225" y="3070225"/>
          <p14:tracePt t="34104" x="6184900" y="3092450"/>
          <p14:tracePt t="34121" x="6248400" y="3117850"/>
          <p14:tracePt t="34138" x="6270625" y="3130550"/>
          <p14:tracePt t="34154" x="6286500" y="3130550"/>
          <p14:tracePt t="34171" x="6308725" y="3130550"/>
          <p14:tracePt t="34187" x="6318250" y="3130550"/>
          <p14:tracePt t="34243" x="6318250" y="3127375"/>
          <p14:tracePt t="34250" x="6315075" y="3124200"/>
          <p14:tracePt t="34257" x="6311900" y="3117850"/>
          <p14:tracePt t="34272" x="6280150" y="3098800"/>
          <p14:tracePt t="34288" x="6245225" y="3089275"/>
          <p14:tracePt t="34306" x="6188075" y="3070225"/>
          <p14:tracePt t="34322" x="6156325" y="3057525"/>
          <p14:tracePt t="34338" x="6146800" y="3057525"/>
          <p14:tracePt t="34355" x="6137275" y="3051175"/>
          <p14:tracePt t="34389" x="6175375" y="3038475"/>
          <p14:tracePt t="34405" x="6299200" y="3016250"/>
          <p14:tracePt t="34422" x="6394450" y="3000375"/>
          <p14:tracePt t="34438" x="6534150" y="2981325"/>
          <p14:tracePt t="34456" x="6759575" y="2936875"/>
          <p14:tracePt t="34472" x="6921500" y="2921000"/>
          <p14:tracePt t="34489" x="7105650" y="2901950"/>
          <p14:tracePt t="34506" x="7346950" y="2873375"/>
          <p14:tracePt t="34522" x="7486650" y="2857500"/>
          <p14:tracePt t="34539" x="7626350" y="2847975"/>
          <p14:tracePt t="34555" x="7775575" y="2847975"/>
          <p14:tracePt t="34572" x="7870825" y="2847975"/>
          <p14:tracePt t="34588" x="7972425" y="2847975"/>
          <p14:tracePt t="34606" x="8124825" y="2847975"/>
          <p14:tracePt t="34622" x="8185150" y="2847975"/>
          <p14:tracePt t="34638" x="8229600" y="2847975"/>
          <p14:tracePt t="34655" x="8255000" y="2847975"/>
          <p14:tracePt t="34671" x="8270875" y="2847975"/>
          <p14:tracePt t="34770" x="8277225" y="2851150"/>
          <p14:tracePt t="34777" x="8280400" y="2860675"/>
          <p14:tracePt t="34788" x="8280400" y="2863850"/>
          <p14:tracePt t="34805" x="8289925" y="2879725"/>
          <p14:tracePt t="34821" x="8302625" y="2901950"/>
          <p14:tracePt t="34838" x="8308975" y="2930525"/>
          <p14:tracePt t="34855" x="8321675" y="2952750"/>
          <p14:tracePt t="34871" x="8331200" y="2962275"/>
          <p14:tracePt t="34888" x="8340725" y="2978150"/>
          <p14:tracePt t="34905" x="8356600" y="2994025"/>
          <p14:tracePt t="34922" x="8359775" y="3003550"/>
          <p14:tracePt t="34938" x="8369300" y="3013075"/>
          <p14:tracePt t="34955" x="8369300" y="3035300"/>
          <p14:tracePt t="34972" x="8369300" y="3044825"/>
          <p14:tracePt t="34988" x="8369300" y="3054350"/>
          <p14:tracePt t="35005" x="8369300" y="3079750"/>
          <p14:tracePt t="35021" x="8375650" y="3108325"/>
          <p14:tracePt t="35038" x="8375650" y="3162300"/>
          <p14:tracePt t="35055" x="8375650" y="3238500"/>
          <p14:tracePt t="35071" x="8372475" y="3282950"/>
          <p14:tracePt t="35088" x="8353425" y="3314700"/>
          <p14:tracePt t="35105" x="8337550" y="3355975"/>
          <p14:tracePt t="35121" x="8324850" y="3381375"/>
          <p14:tracePt t="35138" x="8293100" y="3413125"/>
          <p14:tracePt t="35154" x="8258175" y="3448050"/>
          <p14:tracePt t="35171" x="8226425" y="3473450"/>
          <p14:tracePt t="35188" x="8185150" y="3505200"/>
          <p14:tracePt t="35191" x="8147050" y="3521075"/>
          <p14:tracePt t="35205" x="8058150" y="3552825"/>
          <p14:tracePt t="35221" x="7975600" y="3568700"/>
          <p14:tracePt t="35238" x="7877175" y="3584575"/>
          <p14:tracePt t="35254" x="7670800" y="3584575"/>
          <p14:tracePt t="35271" x="7566025" y="3584575"/>
          <p14:tracePt t="35288" x="7461250" y="3571875"/>
          <p14:tracePt t="35305" x="7239000" y="3546475"/>
          <p14:tracePt t="35321" x="7121525" y="3527425"/>
          <p14:tracePt t="35338" x="6981825" y="3511550"/>
          <p14:tracePt t="35354" x="6759575" y="3476625"/>
          <p14:tracePt t="35371" x="6642100" y="3457575"/>
          <p14:tracePt t="35388" x="6511925" y="3441700"/>
          <p14:tracePt t="35404" x="6346825" y="3416300"/>
          <p14:tracePt t="35421" x="6264275" y="3409950"/>
          <p14:tracePt t="35438" x="6181725" y="3409950"/>
          <p14:tracePt t="35454" x="6061075" y="3400425"/>
          <p14:tracePt t="35471" x="5981700" y="3400425"/>
          <p14:tracePt t="35487" x="5918200" y="3387725"/>
          <p14:tracePt t="35504" x="5838825" y="3387725"/>
          <p14:tracePt t="35521" x="5800725" y="3387725"/>
          <p14:tracePt t="35538" x="5778500" y="3381375"/>
          <p14:tracePt t="35555" x="5746750" y="3381375"/>
          <p14:tracePt t="35570" x="5730875" y="3375025"/>
          <p14:tracePt t="35587" x="5721350" y="3365500"/>
          <p14:tracePt t="35604" x="5705475" y="3346450"/>
          <p14:tracePt t="35621" x="5689600" y="3333750"/>
          <p14:tracePt t="35637" x="5680075" y="3324225"/>
          <p14:tracePt t="35655" x="5680075" y="3305175"/>
          <p14:tracePt t="35670" x="5683250" y="3295650"/>
          <p14:tracePt t="35687" x="5705475" y="3273425"/>
          <p14:tracePt t="35689" x="5727700" y="3260725"/>
          <p14:tracePt t="35704" x="5794375" y="3222625"/>
          <p14:tracePt t="35721" x="5883275" y="3181350"/>
          <p14:tracePt t="35738" x="5949950" y="3143250"/>
          <p14:tracePt t="35754" x="6035675" y="3117850"/>
          <p14:tracePt t="35771" x="6073775" y="3105150"/>
          <p14:tracePt t="35789" x="6102350" y="3105150"/>
          <p14:tracePt t="35804" x="6165850" y="3092450"/>
          <p14:tracePt t="35821" x="6219825" y="3086100"/>
          <p14:tracePt t="35837" x="6286500" y="3086100"/>
          <p14:tracePt t="35854" x="6384925" y="3086100"/>
          <p14:tracePt t="35871" x="6473825" y="3086100"/>
          <p14:tracePt t="35887" x="6594475" y="3108325"/>
          <p14:tracePt t="35904" x="6756400" y="3124200"/>
          <p14:tracePt t="35921" x="6829425" y="3124200"/>
          <p14:tracePt t="35938" x="6908800" y="3124200"/>
          <p14:tracePt t="35955" x="7070725" y="3124200"/>
          <p14:tracePt t="35971" x="7153275" y="3124200"/>
          <p14:tracePt t="35987" x="7235825" y="3124200"/>
          <p14:tracePt t="36004" x="7334250" y="3130550"/>
          <p14:tracePt t="36021" x="7394575" y="3130550"/>
          <p14:tracePt t="36037" x="7429500" y="3130550"/>
          <p14:tracePt t="36054" x="7451725" y="3130550"/>
          <p14:tracePt t="36071" x="7467600" y="3130550"/>
          <p14:tracePt t="36089" x="7470775" y="3130550"/>
          <p14:tracePt t="36132" x="7470775" y="3136900"/>
          <p14:tracePt t="36139" x="7470775" y="3140075"/>
          <p14:tracePt t="39464" x="7416800" y="3181350"/>
          <p14:tracePt t="39472" x="7343775" y="3238500"/>
          <p14:tracePt t="39487" x="7204075" y="3359150"/>
          <p14:tracePt t="39504" x="7048500" y="3536950"/>
          <p14:tracePt t="39521" x="6791325" y="3756025"/>
          <p14:tracePt t="39538" x="6616700" y="3908425"/>
          <p14:tracePt t="39554" x="6435725" y="4051300"/>
          <p14:tracePt t="39587" x="6035675" y="4267200"/>
          <p14:tracePt t="39621" x="5851525" y="4321175"/>
          <p14:tracePt t="39638" x="5822950" y="4321175"/>
          <p14:tracePt t="39654" x="5813425" y="4321175"/>
          <p14:tracePt t="39671" x="5797550" y="4321175"/>
          <p14:tracePt t="39688" x="5781675" y="4321175"/>
          <p14:tracePt t="39705" x="5778500" y="4321175"/>
          <p14:tracePt t="39721" x="5768975" y="4321175"/>
          <p14:tracePt t="39737" x="5762625" y="4321175"/>
          <p14:tracePt t="39754" x="5759450" y="4321175"/>
          <p14:tracePt t="39770" x="5746750" y="4305300"/>
          <p14:tracePt t="39787" x="5740400" y="4260850"/>
          <p14:tracePt t="39804" x="5721350" y="4216400"/>
          <p14:tracePt t="39820" x="5699125" y="4171950"/>
          <p14:tracePt t="39837" x="5667375" y="4140200"/>
          <p14:tracePt t="39854" x="5641975" y="4127500"/>
          <p14:tracePt t="39871" x="5594350" y="4111625"/>
          <p14:tracePt t="39887" x="5568950" y="4098925"/>
          <p14:tracePt t="39904" x="5559425" y="4098925"/>
          <p14:tracePt t="39921" x="5540375" y="4092575"/>
          <p14:tracePt t="39938" x="5530850" y="4092575"/>
          <p14:tracePt t="39955" x="5524500" y="4092575"/>
          <p14:tracePt t="39972" x="5514975" y="4092575"/>
          <p14:tracePt t="39988" x="5499100" y="4092575"/>
          <p14:tracePt t="40004" x="5489575" y="4092575"/>
          <p14:tracePt t="40020" x="5476875" y="4092575"/>
          <p14:tracePt t="40037" x="5467350" y="4092575"/>
          <p14:tracePt t="41800" x="5441950" y="4108450"/>
          <p14:tracePt t="41806" x="5413375" y="4130675"/>
          <p14:tracePt t="41821" x="5337175" y="4203700"/>
          <p14:tracePt t="41838" x="5251450" y="4298950"/>
          <p14:tracePt t="41854" x="5111750" y="4467225"/>
          <p14:tracePt t="41870" x="5035550" y="4562475"/>
          <p14:tracePt t="41903" x="4876800" y="4787900"/>
          <p14:tracePt t="41938" x="4778375" y="4968875"/>
          <p14:tracePt t="41955" x="4724400" y="5064125"/>
          <p14:tracePt t="41971" x="4695825" y="5130800"/>
          <p14:tracePt t="41988" x="4683125" y="5194300"/>
          <p14:tracePt t="42004" x="4654550" y="5267325"/>
          <p14:tracePt t="42020" x="4645025" y="5299075"/>
          <p14:tracePt t="42037" x="4632325" y="5321300"/>
          <p14:tracePt t="42053" x="4616450" y="5337175"/>
          <p14:tracePt t="42071" x="4600575" y="5353050"/>
          <p14:tracePt t="42088" x="4591050" y="5362575"/>
          <p14:tracePt t="42105" x="4572000" y="5378450"/>
          <p14:tracePt t="42121" x="4533900" y="5391150"/>
          <p14:tracePt t="42137" x="4467225" y="5413375"/>
          <p14:tracePt t="42153" x="4365625" y="5432425"/>
          <p14:tracePt t="42170" x="4305300" y="5432425"/>
          <p14:tracePt t="42187" x="4244975" y="5438775"/>
          <p14:tracePt t="42204" x="4124325" y="5454650"/>
          <p14:tracePt t="42220" x="4006850" y="5464175"/>
          <p14:tracePt t="42237" x="3924300" y="5464175"/>
          <p14:tracePt t="42254" x="3790950" y="5486400"/>
          <p14:tracePt t="42271" x="3708400" y="5495925"/>
          <p14:tracePt t="42287" x="3648075" y="5502275"/>
          <p14:tracePt t="42303" x="3559175" y="5508625"/>
          <p14:tracePt t="42320" x="3508375" y="5508625"/>
          <p14:tracePt t="42337" x="3470275" y="5508625"/>
          <p14:tracePt t="42354" x="3394075" y="5508625"/>
          <p14:tracePt t="42371" x="3349625" y="5508625"/>
          <p14:tracePt t="42388" x="3311525" y="5508625"/>
          <p14:tracePt t="42404" x="3286125" y="5508625"/>
          <p14:tracePt t="42420" x="3276600" y="5508625"/>
          <p14:tracePt t="42437" x="3260725" y="5508625"/>
          <p14:tracePt t="42453" x="3244850" y="5508625"/>
          <p14:tracePt t="42470" x="3241675" y="5508625"/>
          <p14:tracePt t="42487" x="3232150" y="5508625"/>
          <p14:tracePt t="42504" x="3209925" y="5508625"/>
          <p14:tracePt t="42540" x="3206750" y="5508625"/>
          <p14:tracePt t="42654" x="3213100" y="5505450"/>
          <p14:tracePt t="42661" x="3241675" y="5499100"/>
          <p14:tracePt t="42671" x="3267075" y="5492750"/>
          <p14:tracePt t="42688" x="3375025" y="5470525"/>
          <p14:tracePt t="42704" x="3457575" y="5470525"/>
          <p14:tracePt t="42720" x="3549650" y="5470525"/>
          <p14:tracePt t="42738" x="3622675" y="5470525"/>
          <p14:tracePt t="42753" x="3686175" y="5470525"/>
          <p14:tracePt t="42770" x="3705225" y="5470525"/>
          <p14:tracePt t="42787" x="3736975" y="5470525"/>
          <p14:tracePt t="42804" x="3749675" y="5470525"/>
          <p14:tracePt t="42820" x="3759200" y="5470525"/>
          <p14:tracePt t="42837" x="3775075" y="5470525"/>
          <p14:tracePt t="42883" x="3768725" y="5470525"/>
          <p14:tracePt t="42892" x="3762375" y="5470525"/>
          <p14:tracePt t="42904" x="3746500" y="5464175"/>
          <p14:tracePt t="42921" x="3702050" y="5451475"/>
          <p14:tracePt t="42938" x="3648075" y="5445125"/>
          <p14:tracePt t="42954" x="3622675" y="5438775"/>
          <p14:tracePt t="42970" x="3603625" y="5438775"/>
          <p14:tracePt t="42987" x="3575050" y="5438775"/>
          <p14:tracePt t="43004" x="3565525" y="5438775"/>
          <p14:tracePt t="43020" x="3556000" y="5438775"/>
          <p14:tracePt t="43037" x="3533775" y="5438775"/>
          <p14:tracePt t="43053" x="3524250" y="5438775"/>
          <p14:tracePt t="43070" x="3521075" y="5438775"/>
          <p14:tracePt t="43110" x="3521075" y="5435600"/>
          <p14:tracePt t="43120" x="3543300" y="5429250"/>
          <p14:tracePt t="43138" x="3667125" y="5416550"/>
          <p14:tracePt t="43154" x="3759200" y="5416550"/>
          <p14:tracePt t="43171" x="3863975" y="5416550"/>
          <p14:tracePt t="43188" x="4025900" y="5416550"/>
          <p14:tracePt t="43204" x="4102100" y="5435600"/>
          <p14:tracePt t="43220" x="4146550" y="5441950"/>
          <p14:tracePt t="43237" x="4200525" y="5441950"/>
          <p14:tracePt t="43253" x="4229100" y="5441950"/>
          <p14:tracePt t="43271" x="4244975" y="5441950"/>
          <p14:tracePt t="43288" x="4260850" y="5441950"/>
          <p14:tracePt t="43304" x="4270375" y="5441950"/>
          <p14:tracePt t="43553" x="4279900" y="5441950"/>
          <p14:tracePt t="43561" x="4289425" y="5441950"/>
          <p14:tracePt t="43572" x="4308475" y="5441950"/>
          <p14:tracePt t="43604" x="4441825" y="5441950"/>
          <p14:tracePt t="43637" x="4746625" y="5394325"/>
          <p14:tracePt t="43653" x="4886325" y="5375275"/>
          <p14:tracePt t="43670" x="5048250" y="5359400"/>
          <p14:tracePt t="43686" x="5289550" y="5349875"/>
          <p14:tracePt t="43703" x="5461000" y="5356225"/>
          <p14:tracePt t="43720" x="5626100" y="5372100"/>
          <p14:tracePt t="43737" x="5822950" y="5397500"/>
          <p14:tracePt t="43753" x="5984875" y="5407025"/>
          <p14:tracePt t="43770" x="6111875" y="5407025"/>
          <p14:tracePt t="43786" x="6207125" y="5407025"/>
          <p14:tracePt t="43803" x="6267450" y="5407025"/>
          <p14:tracePt t="43820" x="6324600" y="5407025"/>
          <p14:tracePt t="43822" x="6343650" y="5419725"/>
          <p14:tracePt t="43837" x="6381750" y="5419725"/>
          <p14:tracePt t="43853" x="6391275" y="5419725"/>
          <p14:tracePt t="43870" x="6400800" y="5419725"/>
          <p14:tracePt t="43886" x="6407150" y="5419725"/>
          <p14:tracePt t="43904" x="6407150" y="5413375"/>
          <p14:tracePt t="43921" x="6407150" y="5403850"/>
          <p14:tracePt t="43937" x="6407150" y="5378450"/>
          <p14:tracePt t="43953" x="6403975" y="5346700"/>
          <p14:tracePt t="43971" x="6391275" y="5324475"/>
          <p14:tracePt t="43988" x="6346825" y="5280025"/>
          <p14:tracePt t="44004" x="6315075" y="5254625"/>
          <p14:tracePt t="44021" x="6267450" y="5219700"/>
          <p14:tracePt t="44037" x="6156325" y="5184775"/>
          <p14:tracePt t="44053" x="6089650" y="5162550"/>
          <p14:tracePt t="44070" x="6026150" y="5146675"/>
          <p14:tracePt t="44086" x="5883275" y="5124450"/>
          <p14:tracePt t="44103" x="5746750" y="5124450"/>
          <p14:tracePt t="44121" x="5629275" y="5124450"/>
          <p14:tracePt t="44137" x="5457825" y="5124450"/>
          <p14:tracePt t="44153" x="5318125" y="5124450"/>
          <p14:tracePt t="44170" x="5226050" y="5114925"/>
          <p14:tracePt t="44187" x="5095875" y="5108575"/>
          <p14:tracePt t="44203" x="5000625" y="5108575"/>
          <p14:tracePt t="44220" x="4908550" y="5108575"/>
          <p14:tracePt t="44237" x="4781550" y="5108575"/>
          <p14:tracePt t="44254" x="4718050" y="5118100"/>
          <p14:tracePt t="44272" x="4654550" y="5127625"/>
          <p14:tracePt t="44287" x="4584700" y="5140325"/>
          <p14:tracePt t="44304" x="4562475" y="5149850"/>
          <p14:tracePt t="44320" x="4530725" y="5168900"/>
          <p14:tracePt t="44337" x="4508500" y="5184775"/>
          <p14:tracePt t="44353" x="4486275" y="5197475"/>
          <p14:tracePt t="44371" x="4476750" y="5219700"/>
          <p14:tracePt t="44387" x="4445000" y="5254625"/>
          <p14:tracePt t="44404" x="4425950" y="5286375"/>
          <p14:tracePt t="44421" x="4416425" y="5308600"/>
          <p14:tracePt t="44437" x="4397375" y="5343525"/>
          <p14:tracePt t="44454" x="4387850" y="5353050"/>
          <p14:tracePt t="44470" x="4371975" y="5362575"/>
          <p14:tracePt t="44487" x="4362450" y="5378450"/>
          <p14:tracePt t="44503" x="4359275" y="5394325"/>
          <p14:tracePt t="44520" x="4352925" y="5403850"/>
          <p14:tracePt t="44537" x="4352925" y="5419725"/>
          <p14:tracePt t="44554" x="4352925" y="5429250"/>
          <p14:tracePt t="44572" x="4352925" y="5448300"/>
          <p14:tracePt t="44587" x="4352925" y="5457825"/>
          <p14:tracePt t="44603" x="4362450" y="5480050"/>
          <p14:tracePt t="44620" x="4387850" y="5511800"/>
          <p14:tracePt t="44637" x="4438650" y="5562600"/>
          <p14:tracePt t="44654" x="4495800" y="5600700"/>
          <p14:tracePt t="44671" x="4584700" y="5648325"/>
          <p14:tracePt t="44687" x="4660900" y="5680075"/>
          <p14:tracePt t="44704" x="4803775" y="5724525"/>
          <p14:tracePt t="44721" x="5038725" y="5768975"/>
          <p14:tracePt t="44737" x="5178425" y="5797550"/>
          <p14:tracePt t="44753" x="5340350" y="5797550"/>
          <p14:tracePt t="44770" x="5454650" y="5797550"/>
          <p14:tracePt t="44786" x="5565775" y="5784850"/>
          <p14:tracePt t="44803" x="5616575" y="5772150"/>
          <p14:tracePt t="44821" x="5673725" y="5759450"/>
          <p14:tracePt t="44837" x="5695950" y="5759450"/>
          <p14:tracePt t="44854" x="5711825" y="5759450"/>
          <p14:tracePt t="44871" x="5724525" y="5759450"/>
          <p14:tracePt t="44887" x="5730875" y="5759450"/>
          <p14:tracePt t="55204" x="5654675" y="5753100"/>
          <p14:tracePt t="55211" x="5543550" y="5753100"/>
          <p14:tracePt t="55219" x="5429250" y="5753100"/>
          <p14:tracePt t="55236" x="5060950" y="5772150"/>
          <p14:tracePt t="55253" x="4416425" y="5864225"/>
          <p14:tracePt t="55269" x="3962400" y="5956300"/>
          <p14:tracePt t="55287" x="3343275" y="6099175"/>
          <p14:tracePt t="55320" x="2673350" y="6165850"/>
          <p14:tracePt t="55355" x="2117725" y="6178550"/>
          <p14:tracePt t="55372" x="1943100" y="6188075"/>
          <p14:tracePt t="55388" x="1781175" y="6194425"/>
          <p14:tracePt t="55403" x="1698625" y="6194425"/>
          <p14:tracePt t="55419" x="1616075" y="6194425"/>
          <p14:tracePt t="55436" x="1555750" y="6194425"/>
          <p14:tracePt t="55453" x="1501775" y="6194425"/>
          <p14:tracePt t="55470" x="1479550" y="6194425"/>
          <p14:tracePt t="55486" x="1450975" y="6194425"/>
          <p14:tracePt t="55503" x="1416050" y="6194425"/>
          <p14:tracePt t="55520" x="1387475" y="6191250"/>
          <p14:tracePt t="55536" x="1333500" y="6178550"/>
          <p14:tracePt t="55552" x="1219200" y="6146800"/>
          <p14:tracePt t="55568" x="1133475" y="6134100"/>
          <p14:tracePt t="55586" x="1047750" y="6118225"/>
          <p14:tracePt t="55603" x="914400" y="6092825"/>
          <p14:tracePt t="55620" x="847725" y="6054725"/>
          <p14:tracePt t="55636" x="793750" y="6042025"/>
          <p14:tracePt t="55653" x="758825" y="6026150"/>
          <p14:tracePt t="55669" x="736600" y="6019800"/>
          <p14:tracePt t="55686" x="727075" y="6019800"/>
          <p14:tracePt t="55702" x="711200" y="6019800"/>
          <p14:tracePt t="55719" x="695325" y="6019800"/>
          <p14:tracePt t="55795" x="704850" y="6007100"/>
          <p14:tracePt t="55803" x="711200" y="6003925"/>
          <p14:tracePt t="55819" x="720725" y="6003925"/>
          <p14:tracePt t="55835" x="730250" y="5997575"/>
          <p14:tracePt t="55852" x="746125" y="5997575"/>
          <p14:tracePt t="55869" x="755650" y="5997575"/>
          <p14:tracePt t="55916" x="758825" y="5997575"/>
          <p14:tracePt t="55930" x="765175" y="5994400"/>
          <p14:tracePt t="55937" x="765175" y="5988050"/>
          <p14:tracePt t="55952" x="774700" y="5978525"/>
          <p14:tracePt t="55968" x="784225" y="5972175"/>
          <p14:tracePt t="55985" x="793750" y="5962650"/>
          <p14:tracePt t="56002" x="828675" y="5946775"/>
          <p14:tracePt t="56018" x="850900" y="5934075"/>
          <p14:tracePt t="56035" x="895350" y="5921375"/>
          <p14:tracePt t="56052" x="977900" y="5902325"/>
          <p14:tracePt t="56069" x="1057275" y="5902325"/>
          <p14:tracePt t="56086" x="1187450" y="5902325"/>
          <p14:tracePt t="56103" x="1250950" y="5921375"/>
          <p14:tracePt t="56119" x="1311275" y="5921375"/>
          <p14:tracePt t="56137" x="1381125" y="5921375"/>
          <p14:tracePt t="56152" x="1425575" y="5921375"/>
          <p14:tracePt t="56169" x="1447800" y="5921375"/>
          <p14:tracePt t="56186" x="1463675" y="5915025"/>
          <p14:tracePt t="56202" x="1463675" y="5905500"/>
          <p14:tracePt t="56219" x="1460500" y="5892800"/>
          <p14:tracePt t="56237" x="1435100" y="5876925"/>
          <p14:tracePt t="56252" x="1384300" y="5851525"/>
          <p14:tracePt t="56269" x="1308100" y="5819775"/>
          <p14:tracePt t="56286" x="1146175" y="5762625"/>
          <p14:tracePt t="56302" x="1060450" y="5737225"/>
          <p14:tracePt t="56319" x="996950" y="5724525"/>
          <p14:tracePt t="56336" x="939800" y="5705475"/>
          <p14:tracePt t="56352" x="904875" y="5705475"/>
          <p14:tracePt t="56369" x="866775" y="5705475"/>
          <p14:tracePt t="56386" x="803275" y="5705475"/>
          <p14:tracePt t="56402" x="781050" y="5705475"/>
          <p14:tracePt t="56419" x="752475" y="5705475"/>
          <p14:tracePt t="56436" x="739775" y="5705475"/>
          <p14:tracePt t="56452" x="733425" y="5705475"/>
          <p14:tracePt t="56469" x="736600" y="5699125"/>
          <p14:tracePt t="56486" x="835025" y="5680075"/>
          <p14:tracePt t="56502" x="987425" y="5661025"/>
          <p14:tracePt t="56519" x="1158875" y="5661025"/>
          <p14:tracePt t="56536" x="1377950" y="5676900"/>
          <p14:tracePt t="56552" x="1562100" y="5711825"/>
          <p14:tracePt t="56569" x="1727200" y="5759450"/>
          <p14:tracePt t="56586" x="1997075" y="5822950"/>
          <p14:tracePt t="56603" x="2146300" y="5832475"/>
          <p14:tracePt t="56619" x="2241550" y="5826125"/>
          <p14:tracePt t="56636" x="2333625" y="5800725"/>
          <p14:tracePt t="56652" x="2390775" y="5784850"/>
          <p14:tracePt t="56669" x="2425700" y="5772150"/>
          <p14:tracePt t="56686" x="2457450" y="5749925"/>
          <p14:tracePt t="56703" x="2466975" y="5740400"/>
          <p14:tracePt t="56719" x="2486025" y="5740400"/>
          <p14:tracePt t="56736" x="2508250" y="5740400"/>
          <p14:tracePt t="56753" x="2517775" y="5740400"/>
          <p14:tracePt t="56769" x="2533650" y="5740400"/>
          <p14:tracePt t="56786" x="2546350" y="5740400"/>
          <p14:tracePt t="56802" x="2552700" y="57404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50px-Nerium_oleand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04813"/>
            <a:ext cx="3462337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 descr="laurier_sauc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92150"/>
            <a:ext cx="48958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827088" y="0"/>
            <a:ext cx="8316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99"/>
                </a:solidFill>
              </a:rPr>
              <a:t>même nom pour plusieurs espèces</a:t>
            </a:r>
            <a:r>
              <a:rPr lang="fr-FR" altLang="fr-FR"/>
              <a:t>  </a:t>
            </a:r>
            <a:r>
              <a:rPr lang="fr-FR" altLang="fr-FR" b="1"/>
              <a:t>: Les Lauriers</a:t>
            </a:r>
          </a:p>
        </p:txBody>
      </p:sp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827088" y="4581525"/>
            <a:ext cx="3151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Laurier rose, « defla »</a:t>
            </a:r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5148263" y="4508500"/>
            <a:ext cx="3575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Laurier sauce, « rand ou </a:t>
            </a:r>
          </a:p>
          <a:p>
            <a:pPr eaLnBrk="1" hangingPunct="1"/>
            <a:r>
              <a:rPr lang="fr-FR" altLang="fr-FR"/>
              <a:t>warkat moussa »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1095375" y="5535613"/>
            <a:ext cx="25892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/>
              <a:t>Nerium</a:t>
            </a:r>
            <a:r>
              <a:rPr lang="fr-FR" altLang="fr-FR" b="1"/>
              <a:t> </a:t>
            </a:r>
            <a:r>
              <a:rPr lang="fr-FR" altLang="fr-FR" b="1" i="1"/>
              <a:t>oleander</a:t>
            </a:r>
          </a:p>
          <a:p>
            <a:pPr eaLnBrk="1" hangingPunct="1"/>
            <a:r>
              <a:rPr lang="fr-FR" altLang="fr-FR" b="1"/>
              <a:t>(</a:t>
            </a:r>
            <a:r>
              <a:rPr lang="fr-FR" altLang="fr-FR" b="1" i="1"/>
              <a:t>Apocynaceae</a:t>
            </a:r>
            <a:r>
              <a:rPr lang="fr-FR" altLang="fr-FR" b="1"/>
              <a:t>)</a:t>
            </a:r>
          </a:p>
        </p:txBody>
      </p:sp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5775325" y="5464175"/>
            <a:ext cx="2263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/>
              <a:t>Laurus</a:t>
            </a:r>
            <a:r>
              <a:rPr lang="fr-FR" altLang="fr-FR" b="1"/>
              <a:t> </a:t>
            </a:r>
            <a:r>
              <a:rPr lang="fr-FR" altLang="fr-FR" b="1" i="1"/>
              <a:t>nobilis</a:t>
            </a:r>
          </a:p>
          <a:p>
            <a:pPr eaLnBrk="1" hangingPunct="1"/>
            <a:r>
              <a:rPr lang="fr-FR" altLang="fr-FR" b="1"/>
              <a:t>(</a:t>
            </a:r>
            <a:r>
              <a:rPr lang="fr-FR" altLang="fr-FR" b="1" i="1"/>
              <a:t>Lauraceae</a:t>
            </a:r>
            <a:r>
              <a:rPr lang="fr-FR" altLang="fr-FR" b="1"/>
              <a:t>)</a:t>
            </a:r>
          </a:p>
        </p:txBody>
      </p:sp>
      <p:pic>
        <p:nvPicPr>
          <p:cNvPr id="2970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1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01" x="2508250" y="5740400"/>
          <p14:tracePt t="3608" x="2419350" y="5740400"/>
          <p14:tracePt t="3615" x="2314575" y="5730875"/>
          <p14:tracePt t="3627" x="2200275" y="5721350"/>
          <p14:tracePt t="3644" x="1876425" y="5664200"/>
          <p14:tracePt t="3660" x="1657350" y="5616575"/>
          <p14:tracePt t="3694" x="1193800" y="5514975"/>
          <p14:tracePt t="3729" x="831850" y="5470525"/>
          <p14:tracePt t="3744" x="701675" y="5445125"/>
          <p14:tracePt t="3760" x="606425" y="5435600"/>
          <p14:tracePt t="3777" x="520700" y="5419725"/>
          <p14:tracePt t="3794" x="400050" y="5397500"/>
          <p14:tracePt t="3810" x="361950" y="5378450"/>
          <p14:tracePt t="3827" x="330200" y="5365750"/>
          <p14:tracePt t="3844" x="288925" y="5346700"/>
          <p14:tracePt t="3860" x="241300" y="5314950"/>
          <p14:tracePt t="3877" x="187325" y="5286375"/>
          <p14:tracePt t="3894" x="98425" y="5235575"/>
          <p14:tracePt t="3911" x="53975" y="5210175"/>
          <p14:tracePt t="3927" x="22225" y="5191125"/>
          <p14:tracePt t="3994" x="0" y="5089525"/>
          <p14:tracePt t="4001" x="28575" y="5073650"/>
          <p14:tracePt t="4013" x="47625" y="5054600"/>
          <p14:tracePt t="4027" x="136525" y="5022850"/>
          <p14:tracePt t="4044" x="365125" y="5003800"/>
          <p14:tracePt t="4061" x="539750" y="5010150"/>
          <p14:tracePt t="4078" x="733425" y="5038725"/>
          <p14:tracePt t="4094" x="1003300" y="5102225"/>
          <p14:tracePt t="4111" x="1123950" y="5146675"/>
          <p14:tracePt t="4115" x="1187450" y="5181600"/>
          <p14:tracePt t="4128" x="1266825" y="5229225"/>
          <p14:tracePt t="4143" x="1308100" y="5280025"/>
          <p14:tracePt t="4160" x="1333500" y="5311775"/>
          <p14:tracePt t="4177" x="1346200" y="5334000"/>
          <p14:tracePt t="4194" x="1346200" y="5362575"/>
          <p14:tracePt t="4211" x="1339850" y="5378450"/>
          <p14:tracePt t="4227" x="1317625" y="5387975"/>
          <p14:tracePt t="4244" x="1276350" y="5394325"/>
          <p14:tracePt t="4260" x="1231900" y="5384800"/>
          <p14:tracePt t="4277" x="1184275" y="5343525"/>
          <p14:tracePt t="4293" x="1114425" y="5241925"/>
          <p14:tracePt t="4310" x="1098550" y="5146675"/>
          <p14:tracePt t="4327" x="1098550" y="4975225"/>
          <p14:tracePt t="4344" x="1130300" y="4743450"/>
          <p14:tracePt t="4363" x="1149350" y="4546600"/>
          <p14:tracePt t="4378" x="1158875" y="4318000"/>
          <p14:tracePt t="4394" x="1174750" y="4200525"/>
          <p14:tracePt t="4410" x="1184275" y="4083050"/>
          <p14:tracePt t="4428" x="1200150" y="3930650"/>
          <p14:tracePt t="4443" x="1209675" y="3844925"/>
          <p14:tracePt t="4460" x="1209675" y="3752850"/>
          <p14:tracePt t="4478" x="1209675" y="3603625"/>
          <p14:tracePt t="4494" x="1209675" y="3540125"/>
          <p14:tracePt t="4510" x="1209675" y="3505200"/>
          <p14:tracePt t="4528" x="1209675" y="3489325"/>
          <p14:tracePt t="4543" x="1209675" y="3479800"/>
          <p14:tracePt t="4751" x="1279525" y="3479800"/>
          <p14:tracePt t="4758" x="1371600" y="3470275"/>
          <p14:tracePt t="4765" x="1463675" y="3460750"/>
          <p14:tracePt t="4778" x="1692275" y="3441700"/>
          <p14:tracePt t="4794" x="1958975" y="3432175"/>
          <p14:tracePt t="4810" x="2254250" y="3432175"/>
          <p14:tracePt t="4827" x="2641600" y="3432175"/>
          <p14:tracePt t="4844" x="2955925" y="3438525"/>
          <p14:tracePt t="4860" x="3232150" y="3470275"/>
          <p14:tracePt t="4877" x="3609975" y="3470275"/>
          <p14:tracePt t="4894" x="3860800" y="3470275"/>
          <p14:tracePt t="4911" x="4067175" y="3444875"/>
          <p14:tracePt t="4928" x="4397375" y="3444875"/>
          <p14:tracePt t="4944" x="4587875" y="3444875"/>
          <p14:tracePt t="4961" x="4772025" y="3444875"/>
          <p14:tracePt t="4977" x="5032375" y="3444875"/>
          <p14:tracePt t="4993" x="5181600" y="3444875"/>
          <p14:tracePt t="5010" x="5343525" y="3425825"/>
          <p14:tracePt t="5028" x="5553075" y="3409950"/>
          <p14:tracePt t="5044" x="5683250" y="3390900"/>
          <p14:tracePt t="5061" x="5832475" y="3375025"/>
          <p14:tracePt t="5079" x="6007100" y="3375025"/>
          <p14:tracePt t="5094" x="6130925" y="3375025"/>
          <p14:tracePt t="5110" x="6270625" y="3375025"/>
          <p14:tracePt t="5127" x="6400800" y="3387725"/>
          <p14:tracePt t="5143" x="6461125" y="3387725"/>
          <p14:tracePt t="5160" x="6499225" y="3387725"/>
          <p14:tracePt t="5178" x="6553200" y="3387725"/>
          <p14:tracePt t="5194" x="6581775" y="3387725"/>
          <p14:tracePt t="5211" x="6591300" y="3387725"/>
          <p14:tracePt t="5228" x="6607175" y="3387725"/>
          <p14:tracePt t="5328" x="6604000" y="3387725"/>
          <p14:tracePt t="5335" x="6600825" y="3387725"/>
          <p14:tracePt t="5344" x="6594475" y="3387725"/>
          <p14:tracePt t="5360" x="6565900" y="3387725"/>
          <p14:tracePt t="5377" x="6435725" y="3394075"/>
          <p14:tracePt t="5393" x="6248400" y="3422650"/>
          <p14:tracePt t="5410" x="6026150" y="3473450"/>
          <p14:tracePt t="5427" x="5594350" y="3533775"/>
          <p14:tracePt t="5444" x="5219700" y="3584575"/>
          <p14:tracePt t="5461" x="4857750" y="3606800"/>
          <p14:tracePt t="5477" x="4267200" y="3619500"/>
          <p14:tracePt t="5495" x="3892550" y="3619500"/>
          <p14:tracePt t="5512" x="3317875" y="3641725"/>
          <p14:tracePt t="5527" x="3000375" y="3663950"/>
          <p14:tracePt t="5545" x="2736850" y="3676650"/>
          <p14:tracePt t="5560" x="2530475" y="3702050"/>
          <p14:tracePt t="5578" x="2257425" y="3711575"/>
          <p14:tracePt t="5594" x="2127250" y="3730625"/>
          <p14:tracePt t="5611" x="2012950" y="3740150"/>
          <p14:tracePt t="5628" x="1838325" y="3746500"/>
          <p14:tracePt t="5644" x="1755775" y="3746500"/>
          <p14:tracePt t="5660" x="1673225" y="3746500"/>
          <p14:tracePt t="5676" x="1565275" y="3746500"/>
          <p14:tracePt t="5694" x="1495425" y="3746500"/>
          <p14:tracePt t="5710" x="1450975" y="3743325"/>
          <p14:tracePt t="5728" x="1409700" y="3724275"/>
          <p14:tracePt t="5744" x="1387475" y="3714750"/>
          <p14:tracePt t="5761" x="1374775" y="3698875"/>
          <p14:tracePt t="5778" x="1343025" y="3670300"/>
          <p14:tracePt t="5793" x="1327150" y="3657600"/>
          <p14:tracePt t="5810" x="1295400" y="3638550"/>
          <p14:tracePt t="5827" x="1254125" y="3616325"/>
          <p14:tracePt t="5844" x="1206500" y="3587750"/>
          <p14:tracePt t="5861" x="1162050" y="3568700"/>
          <p14:tracePt t="5878" x="1123950" y="3552825"/>
          <p14:tracePt t="5894" x="1101725" y="3546475"/>
          <p14:tracePt t="5911" x="1092200" y="3546475"/>
          <p14:tracePt t="5927" x="1079500" y="3546475"/>
          <p14:tracePt t="5943" x="1066800" y="3546475"/>
          <p14:tracePt t="9073" x="1114425" y="3584575"/>
          <p14:tracePt t="9080" x="1190625" y="3660775"/>
          <p14:tracePt t="9094" x="1330325" y="3813175"/>
          <p14:tracePt t="9110" x="1470025" y="3943350"/>
          <p14:tracePt t="9127" x="1609725" y="4051300"/>
          <p14:tracePt t="9144" x="1727200" y="4200525"/>
          <p14:tracePt t="9161" x="1797050" y="4292600"/>
          <p14:tracePt t="9194" x="1920875" y="4460875"/>
          <p14:tracePt t="9226" x="2060575" y="4629150"/>
          <p14:tracePt t="9244" x="2120900" y="4718050"/>
          <p14:tracePt t="9261" x="2130425" y="4746625"/>
          <p14:tracePt t="9277" x="2143125" y="4772025"/>
          <p14:tracePt t="9294" x="2149475" y="4806950"/>
          <p14:tracePt t="9310" x="2149475" y="4822825"/>
          <p14:tracePt t="9327" x="2143125" y="4832350"/>
          <p14:tracePt t="9343" x="2127250" y="4851400"/>
          <p14:tracePt t="9360" x="2095500" y="4864100"/>
          <p14:tracePt t="9376" x="2073275" y="4876800"/>
          <p14:tracePt t="9393" x="2032000" y="4892675"/>
          <p14:tracePt t="9410" x="2006600" y="4911725"/>
          <p14:tracePt t="9426" x="1978025" y="4924425"/>
          <p14:tracePt t="9443" x="1939925" y="4946650"/>
          <p14:tracePt t="9459" x="1901825" y="4981575"/>
          <p14:tracePt t="9477" x="1870075" y="5006975"/>
          <p14:tracePt t="9494" x="1803400" y="5060950"/>
          <p14:tracePt t="9511" x="1762125" y="5086350"/>
          <p14:tracePt t="9527" x="1733550" y="5105400"/>
          <p14:tracePt t="9544" x="1676400" y="5111750"/>
          <p14:tracePt t="9561" x="1631950" y="5086350"/>
          <p14:tracePt t="9577" x="1581150" y="5035550"/>
          <p14:tracePt t="9593" x="1492250" y="4860925"/>
          <p14:tracePt t="9610" x="1447800" y="4699000"/>
          <p14:tracePt t="9627" x="1403350" y="4556125"/>
          <p14:tracePt t="9643" x="1377950" y="4365625"/>
          <p14:tracePt t="9660" x="1339850" y="4213225"/>
          <p14:tracePt t="9677" x="1314450" y="4083050"/>
          <p14:tracePt t="9694" x="1298575" y="3895725"/>
          <p14:tracePt t="9710" x="1298575" y="3714750"/>
          <p14:tracePt t="9726" x="1298575" y="3565525"/>
          <p14:tracePt t="9743" x="1304925" y="3346450"/>
          <p14:tracePt t="9762" x="1304925" y="3232150"/>
          <p14:tracePt t="9777" x="1311275" y="3159125"/>
          <p14:tracePt t="9793" x="1311275" y="3095625"/>
          <p14:tracePt t="9809" x="1311275" y="3041650"/>
          <p14:tracePt t="9826" x="1311275" y="2990850"/>
          <p14:tracePt t="9843" x="1308100" y="2882900"/>
          <p14:tracePt t="9859" x="1292225" y="2819400"/>
          <p14:tracePt t="9877" x="1279525" y="2774950"/>
          <p14:tracePt t="9893" x="1266825" y="2711450"/>
          <p14:tracePt t="9909" x="1266825" y="2673350"/>
          <p14:tracePt t="9927" x="1266825" y="2622550"/>
          <p14:tracePt t="9944" x="1266825" y="2536825"/>
          <p14:tracePt t="9960" x="1266825" y="2476500"/>
          <p14:tracePt t="9977" x="1266825" y="2416175"/>
          <p14:tracePt t="9994" x="1260475" y="2286000"/>
          <p14:tracePt t="10009" x="1260475" y="2171700"/>
          <p14:tracePt t="10026" x="1260475" y="2089150"/>
          <p14:tracePt t="10043" x="1260475" y="1984375"/>
          <p14:tracePt t="10060" x="1260475" y="1892300"/>
          <p14:tracePt t="10077" x="1260475" y="1765300"/>
          <p14:tracePt t="10093" x="1260475" y="1638300"/>
          <p14:tracePt t="10110" x="1260475" y="1543050"/>
          <p14:tracePt t="10126" x="1260475" y="1428750"/>
          <p14:tracePt t="10143" x="1260475" y="1352550"/>
          <p14:tracePt t="10159" x="1260475" y="1330325"/>
          <p14:tracePt t="10176" x="1260475" y="1314450"/>
          <p14:tracePt t="10193" x="1260475" y="1304925"/>
          <p14:tracePt t="10257" x="1257300" y="1304925"/>
          <p14:tracePt t="10264" x="1250950" y="1304925"/>
          <p14:tracePt t="10276" x="1247775" y="1311275"/>
          <p14:tracePt t="10293" x="1231900" y="1336675"/>
          <p14:tracePt t="10309" x="1212850" y="1362075"/>
          <p14:tracePt t="10328" x="1181100" y="1419225"/>
          <p14:tracePt t="10343" x="1155700" y="1473200"/>
          <p14:tracePt t="10361" x="1098550" y="1555750"/>
          <p14:tracePt t="10378" x="1012825" y="1708150"/>
          <p14:tracePt t="10393" x="971550" y="1797050"/>
          <p14:tracePt t="10410" x="949325" y="1873250"/>
          <p14:tracePt t="10426" x="933450" y="1958975"/>
          <p14:tracePt t="10443" x="917575" y="2114550"/>
          <p14:tracePt t="10459" x="917575" y="2193925"/>
          <p14:tracePt t="10478" x="917575" y="2289175"/>
          <p14:tracePt t="10493" x="917575" y="2384425"/>
          <p14:tracePt t="10510" x="917575" y="2476500"/>
          <p14:tracePt t="10527" x="917575" y="2546350"/>
          <p14:tracePt t="10543" x="917575" y="2632075"/>
          <p14:tracePt t="10560" x="923925" y="2692400"/>
          <p14:tracePt t="10576" x="946150" y="2768600"/>
          <p14:tracePt t="10593" x="1003300" y="2908300"/>
          <p14:tracePt t="10610" x="1031875" y="2965450"/>
          <p14:tracePt t="10628" x="1076325" y="3070225"/>
          <p14:tracePt t="10643" x="1108075" y="3159125"/>
          <p14:tracePt t="10660" x="1139825" y="3235325"/>
          <p14:tracePt t="10676" x="1162050" y="3311525"/>
          <p14:tracePt t="10693" x="1206500" y="3406775"/>
          <p14:tracePt t="10710" x="1270000" y="3470275"/>
          <p14:tracePt t="10726" x="1336675" y="3562350"/>
          <p14:tracePt t="10729" x="1381125" y="3613150"/>
          <p14:tracePt t="10743" x="1454150" y="3686175"/>
          <p14:tracePt t="10761" x="1495425" y="3736975"/>
          <p14:tracePt t="10778" x="1565275" y="3806825"/>
          <p14:tracePt t="10793" x="1616075" y="3857625"/>
          <p14:tracePt t="10810" x="1673225" y="3892550"/>
          <p14:tracePt t="10827" x="1758950" y="3937000"/>
          <p14:tracePt t="10843" x="1822450" y="3949700"/>
          <p14:tracePt t="10859" x="1885950" y="3971925"/>
          <p14:tracePt t="10877" x="1971675" y="3971925"/>
          <p14:tracePt t="10893" x="2025650" y="3971925"/>
          <p14:tracePt t="10910" x="2060575" y="3971925"/>
          <p14:tracePt t="10928" x="2101850" y="3971925"/>
          <p14:tracePt t="10943" x="2130425" y="3968750"/>
          <p14:tracePt t="10960" x="2152650" y="3968750"/>
          <p14:tracePt t="10977" x="2184400" y="3968750"/>
          <p14:tracePt t="10993" x="2200275" y="3968750"/>
          <p14:tracePt t="11010" x="2216150" y="3968750"/>
          <p14:tracePt t="11028" x="2238375" y="3952875"/>
          <p14:tracePt t="11044" x="2247900" y="3943350"/>
          <p14:tracePt t="11060" x="2257425" y="3930650"/>
          <p14:tracePt t="11077" x="2295525" y="3873500"/>
          <p14:tracePt t="11093" x="2327275" y="3784600"/>
          <p14:tracePt t="11109" x="2362200" y="3676650"/>
          <p14:tracePt t="11127" x="2435225" y="3438525"/>
          <p14:tracePt t="11143" x="2482850" y="3241675"/>
          <p14:tracePt t="11160" x="2498725" y="3067050"/>
          <p14:tracePt t="11177" x="2498725" y="2724150"/>
          <p14:tracePt t="11194" x="2486025" y="2584450"/>
          <p14:tracePt t="11213" x="2451100" y="2374900"/>
          <p14:tracePt t="11226" x="2435225" y="2276475"/>
          <p14:tracePt t="11242" x="2409825" y="2200275"/>
          <p14:tracePt t="11260" x="2371725" y="2124075"/>
          <p14:tracePt t="11278" x="2320925" y="1943100"/>
          <p14:tracePt t="11293" x="2279650" y="1841500"/>
          <p14:tracePt t="11310" x="2247900" y="1774825"/>
          <p14:tracePt t="11327" x="2168525" y="1701800"/>
          <p14:tracePt t="11343" x="2054225" y="1638300"/>
          <p14:tracePt t="11360" x="1933575" y="1597025"/>
          <p14:tracePt t="11376" x="1730375" y="1543050"/>
          <p14:tracePt t="11393" x="1603375" y="1543050"/>
          <p14:tracePt t="11409" x="1520825" y="1543050"/>
          <p14:tracePt t="11426" x="1444625" y="1543050"/>
          <p14:tracePt t="11443" x="1390650" y="1546225"/>
          <p14:tracePt t="11460" x="1330325" y="1552575"/>
          <p14:tracePt t="11477" x="1241425" y="1574800"/>
          <p14:tracePt t="11494" x="1187450" y="1581150"/>
          <p14:tracePt t="11510" x="1149350" y="1593850"/>
          <p14:tracePt t="11527" x="1114425" y="1609725"/>
          <p14:tracePt t="11542" x="1082675" y="1628775"/>
          <p14:tracePt t="11560" x="1066800" y="1641475"/>
          <p14:tracePt t="11577" x="1044575" y="1676400"/>
          <p14:tracePt t="11594" x="1022350" y="1749425"/>
          <p14:tracePt t="11610" x="1006475" y="1844675"/>
          <p14:tracePt t="11627" x="1006475" y="1971675"/>
          <p14:tracePt t="11643" x="1019175" y="2124075"/>
          <p14:tracePt t="11660" x="1044575" y="2254250"/>
          <p14:tracePt t="11676" x="1108075" y="2447925"/>
          <p14:tracePt t="11692" x="1177925" y="2590800"/>
          <p14:tracePt t="11709" x="1231900" y="2724150"/>
          <p14:tracePt t="11726" x="1336675" y="2879725"/>
          <p14:tracePt t="11744" x="1419225" y="3038475"/>
          <p14:tracePt t="11747" x="1454150" y="3111500"/>
          <p14:tracePt t="11760" x="1501775" y="3184525"/>
          <p14:tracePt t="11777" x="1635125" y="3352800"/>
          <p14:tracePt t="11793" x="1765300" y="3502025"/>
          <p14:tracePt t="11809" x="1854200" y="3629025"/>
          <p14:tracePt t="11827" x="1952625" y="3740150"/>
          <p14:tracePt t="11842" x="2025650" y="3816350"/>
          <p14:tracePt t="11860" x="2070100" y="3863975"/>
          <p14:tracePt t="11877" x="2136775" y="3921125"/>
          <p14:tracePt t="11893" x="2168525" y="3943350"/>
          <p14:tracePt t="11910" x="2184400" y="3956050"/>
          <p14:tracePt t="11926" x="2206625" y="3975100"/>
          <p14:tracePt t="11942" x="2212975" y="3981450"/>
          <p14:tracePt t="12027" x="2216150" y="3981450"/>
          <p14:tracePt t="12055" x="2222500" y="3984625"/>
          <p14:tracePt t="12062" x="2225675" y="3990975"/>
          <p14:tracePt t="12076" x="2235200" y="4000500"/>
          <p14:tracePt t="12092" x="2244725" y="4010025"/>
          <p14:tracePt t="12109" x="2266950" y="4022725"/>
          <p14:tracePt t="12127" x="2305050" y="4044950"/>
          <p14:tracePt t="12144" x="2349500" y="4057650"/>
          <p14:tracePt t="12160" x="2413000" y="4079875"/>
          <p14:tracePt t="12177" x="2562225" y="4137025"/>
          <p14:tracePt t="12193" x="2651125" y="4168775"/>
          <p14:tracePt t="12210" x="2771775" y="4213225"/>
          <p14:tracePt t="12226" x="2946400" y="4298950"/>
          <p14:tracePt t="12242" x="3025775" y="4356100"/>
          <p14:tracePt t="12259" x="3095625" y="4394200"/>
          <p14:tracePt t="12276" x="3181350" y="4445000"/>
          <p14:tracePt t="12293" x="3228975" y="4457700"/>
          <p14:tracePt t="12310" x="3251200" y="4467225"/>
          <p14:tracePt t="12327" x="3273425" y="4467225"/>
          <p14:tracePt t="12343" x="3282950" y="4467225"/>
          <p14:tracePt t="12359" x="3286125" y="4467225"/>
          <p14:tracePt t="13268" x="3409950" y="4486275"/>
          <p14:tracePt t="13276" x="3587750" y="4508500"/>
          <p14:tracePt t="13282" x="3762375" y="4530725"/>
          <p14:tracePt t="13293" x="4029075" y="4559300"/>
          <p14:tracePt t="13310" x="4984750" y="4648200"/>
          <p14:tracePt t="13327" x="5686425" y="4664075"/>
          <p14:tracePt t="13361" x="7219950" y="4594225"/>
          <p14:tracePt t="13394" x="8064500" y="4413250"/>
          <p14:tracePt t="13411" x="8537575" y="4210050"/>
          <p14:tracePt t="13428" x="8778875" y="4032250"/>
          <p14:tracePt t="13443" x="9061450" y="3832225"/>
          <p14:tracePt t="13739" x="9077325" y="1276350"/>
          <p14:tracePt t="13746" x="8912225" y="1228725"/>
          <p14:tracePt t="13765" x="8658225" y="1123950"/>
          <p14:tracePt t="13769" x="8534400" y="1060450"/>
          <p14:tracePt t="13781" x="8264525" y="965200"/>
          <p14:tracePt t="13799" x="8077200" y="898525"/>
          <p14:tracePt t="13817" x="7794625" y="806450"/>
          <p14:tracePt t="13843" x="7578725" y="714375"/>
          <p14:tracePt t="13877" x="7181850" y="530225"/>
          <p14:tracePt t="13893" x="7038975" y="466725"/>
          <p14:tracePt t="13910" x="6842125" y="377825"/>
          <p14:tracePt t="13926" x="6753225" y="336550"/>
          <p14:tracePt t="13943" x="6683375" y="298450"/>
          <p14:tracePt t="13960" x="6619875" y="279400"/>
          <p14:tracePt t="13976" x="6581775" y="266700"/>
          <p14:tracePt t="13993" x="6530975" y="254000"/>
          <p14:tracePt t="14009" x="6429375" y="273050"/>
          <p14:tracePt t="14026" x="6384925" y="292100"/>
          <p14:tracePt t="14043" x="6334125" y="336550"/>
          <p14:tracePt t="14060" x="6251575" y="479425"/>
          <p14:tracePt t="14077" x="6191250" y="600075"/>
          <p14:tracePt t="14093" x="6140450" y="701675"/>
          <p14:tracePt t="14110" x="6010275" y="923925"/>
          <p14:tracePt t="14126" x="5940425" y="1047750"/>
          <p14:tracePt t="14143" x="5873750" y="1139825"/>
          <p14:tracePt t="14159" x="5737225" y="1339850"/>
          <p14:tracePt t="14176" x="5648325" y="1466850"/>
          <p14:tracePt t="14193" x="5559425" y="1581150"/>
          <p14:tracePt t="14210" x="5419725" y="1730375"/>
          <p14:tracePt t="14226" x="5327650" y="1854200"/>
          <p14:tracePt t="14243" x="5232400" y="1952625"/>
          <p14:tracePt t="14259" x="5076825" y="2082800"/>
          <p14:tracePt t="14276" x="4994275" y="2149475"/>
          <p14:tracePt t="14293" x="4930775" y="2209800"/>
          <p14:tracePt t="14309" x="4854575" y="2311400"/>
          <p14:tracePt t="14326" x="4816475" y="2381250"/>
          <p14:tracePt t="14343" x="4803775" y="2432050"/>
          <p14:tracePt t="14360" x="4781550" y="2533650"/>
          <p14:tracePt t="14376" x="4765675" y="2628900"/>
          <p14:tracePt t="14392" x="4740275" y="2740025"/>
          <p14:tracePt t="14409" x="4718050" y="2838450"/>
          <p14:tracePt t="14426" x="4711700" y="2901950"/>
          <p14:tracePt t="14443" x="4711700" y="2962275"/>
          <p14:tracePt t="14460" x="4721225" y="3048000"/>
          <p14:tracePt t="14476" x="4737100" y="3105150"/>
          <p14:tracePt t="14494" x="4768850" y="3168650"/>
          <p14:tracePt t="14509" x="4794250" y="3216275"/>
          <p14:tracePt t="14526" x="4854575" y="3260725"/>
          <p14:tracePt t="14543" x="4949825" y="3346450"/>
          <p14:tracePt t="14559" x="5130800" y="3521075"/>
          <p14:tracePt t="14576" x="5270500" y="3619500"/>
          <p14:tracePt t="14594" x="5499100" y="3749675"/>
          <p14:tracePt t="14610" x="5632450" y="3803650"/>
          <p14:tracePt t="14627" x="5746750" y="3854450"/>
          <p14:tracePt t="14644" x="5937250" y="3908425"/>
          <p14:tracePt t="14660" x="6057900" y="3940175"/>
          <p14:tracePt t="14676" x="6200775" y="4003675"/>
          <p14:tracePt t="14693" x="6496050" y="4098925"/>
          <p14:tracePt t="14710" x="6692900" y="4156075"/>
          <p14:tracePt t="14727" x="6915150" y="4213225"/>
          <p14:tracePt t="14744" x="7172325" y="4251325"/>
          <p14:tracePt t="14760" x="7375525" y="4260850"/>
          <p14:tracePt t="14777" x="7515225" y="4260850"/>
          <p14:tracePt t="14793" x="7743825" y="4254500"/>
          <p14:tracePt t="14809" x="7870825" y="4254500"/>
          <p14:tracePt t="14825" x="7975600" y="4238625"/>
          <p14:tracePt t="14843" x="8099425" y="4216400"/>
          <p14:tracePt t="14860" x="8178800" y="4175125"/>
          <p14:tracePt t="14876" x="8239125" y="4130675"/>
          <p14:tracePt t="14894" x="8324850" y="3987800"/>
          <p14:tracePt t="14910" x="8359775" y="3844925"/>
          <p14:tracePt t="14927" x="8397875" y="3638550"/>
          <p14:tracePt t="14943" x="8397875" y="3387725"/>
          <p14:tracePt t="14959" x="8397875" y="3194050"/>
          <p14:tracePt t="14976" x="8397875" y="3079750"/>
          <p14:tracePt t="14994" x="8397875" y="2927350"/>
          <p14:tracePt t="15009" x="8362950" y="2765425"/>
          <p14:tracePt t="15026" x="8328025" y="2632075"/>
          <p14:tracePt t="15044" x="8239125" y="2425700"/>
          <p14:tracePt t="15060" x="8175625" y="2301875"/>
          <p14:tracePt t="15076" x="8137525" y="2225675"/>
          <p14:tracePt t="15093" x="8093075" y="2174875"/>
          <p14:tracePt t="15109" x="8070850" y="2162175"/>
          <p14:tracePt t="15126" x="8023225" y="2149475"/>
          <p14:tracePt t="15144" x="7896225" y="2092325"/>
          <p14:tracePt t="15160" x="7810500" y="2076450"/>
          <p14:tracePt t="15177" x="7724775" y="2054225"/>
          <p14:tracePt t="15193" x="7578725" y="2012950"/>
          <p14:tracePt t="15209" x="7524750" y="2000250"/>
          <p14:tracePt t="15226" x="7480300" y="2000250"/>
          <p14:tracePt t="15243" x="7416800" y="2000250"/>
          <p14:tracePt t="15260" x="7375525" y="2000250"/>
          <p14:tracePt t="15277" x="7315200" y="2000250"/>
          <p14:tracePt t="15294" x="7197725" y="2000250"/>
          <p14:tracePt t="15310" x="7137400" y="2000250"/>
          <p14:tracePt t="15327" x="7092950" y="2000250"/>
          <p14:tracePt t="15342" x="7058025" y="2003425"/>
          <p14:tracePt t="15359" x="7019925" y="2016125"/>
          <p14:tracePt t="15376" x="6965950" y="2022475"/>
          <p14:tracePt t="15393" x="6854825" y="2051050"/>
          <p14:tracePt t="15409" x="6746875" y="2070100"/>
          <p14:tracePt t="15426" x="6661150" y="2082800"/>
          <p14:tracePt t="15443" x="6534150" y="2130425"/>
          <p14:tracePt t="15460" x="6467475" y="2162175"/>
          <p14:tracePt t="15476" x="6413500" y="2174875"/>
          <p14:tracePt t="15493" x="6362700" y="2206625"/>
          <p14:tracePt t="15509" x="6330950" y="2225675"/>
          <p14:tracePt t="15526" x="6283325" y="2251075"/>
          <p14:tracePt t="15543" x="6197600" y="2301875"/>
          <p14:tracePt t="15560" x="6134100" y="2314575"/>
          <p14:tracePt t="15577" x="6086475" y="2333625"/>
          <p14:tracePt t="15593" x="6051550" y="2352675"/>
          <p14:tracePt t="15610" x="6035675" y="2362200"/>
          <p14:tracePt t="15626" x="6026150" y="2371725"/>
          <p14:tracePt t="15643" x="6016625" y="2393950"/>
          <p14:tracePt t="15659" x="6016625" y="2403475"/>
          <p14:tracePt t="15676" x="6016625" y="2413000"/>
          <p14:tracePt t="15693" x="6016625" y="2454275"/>
          <p14:tracePt t="15709" x="6016625" y="2514600"/>
          <p14:tracePt t="15726" x="6026150" y="2565400"/>
          <p14:tracePt t="15743" x="6108700" y="2698750"/>
          <p14:tracePt t="15759" x="6200775" y="2822575"/>
          <p14:tracePt t="15776" x="6340475" y="2962275"/>
          <p14:tracePt t="15792" x="6550025" y="3121025"/>
          <p14:tracePt t="15809" x="6677025" y="3190875"/>
          <p14:tracePt t="15826" x="6832600" y="3282950"/>
          <p14:tracePt t="15843" x="7054850" y="3441700"/>
          <p14:tracePt t="15861" x="7181850" y="3521075"/>
          <p14:tracePt t="15876" x="7296150" y="3600450"/>
          <p14:tracePt t="15892" x="7435850" y="3667125"/>
          <p14:tracePt t="15909" x="7489825" y="3679825"/>
          <p14:tracePt t="15926" x="7512050" y="3679825"/>
          <p14:tracePt t="15943" x="7534275" y="3641725"/>
          <p14:tracePt t="15960" x="7575550" y="3543300"/>
          <p14:tracePt t="15977" x="7591425" y="3457575"/>
          <p14:tracePt t="15993" x="7591425" y="3384550"/>
          <p14:tracePt t="16009" x="7591425" y="3362325"/>
          <p14:tracePt t="16026" x="7591425" y="3352800"/>
          <p14:tracePt t="16042" x="7581900" y="3340100"/>
          <p14:tracePt t="16059" x="7562850" y="3327400"/>
          <p14:tracePt t="16076" x="7531100" y="3295650"/>
          <p14:tracePt t="16093" x="7448550" y="3213100"/>
          <p14:tracePt t="16110" x="7381875" y="3140075"/>
          <p14:tracePt t="16127" x="7346950" y="3082925"/>
          <p14:tracePt t="16143" x="7302500" y="3038475"/>
          <p14:tracePt t="16159" x="7280275" y="2997200"/>
          <p14:tracePt t="16176" x="7264400" y="2974975"/>
          <p14:tracePt t="16192" x="7239000" y="2930525"/>
          <p14:tracePt t="16210" x="7229475" y="2921000"/>
          <p14:tracePt t="16227" x="7213600" y="2911475"/>
          <p14:tracePt t="16243" x="7207250" y="2898775"/>
          <p14:tracePt t="16320" x="7204075" y="2898775"/>
          <p14:tracePt t="18269" x="7124700" y="2886075"/>
          <p14:tracePt t="18276" x="7010400" y="2867025"/>
          <p14:tracePt t="18293" x="6804025" y="2847975"/>
          <p14:tracePt t="18309" x="6530975" y="2828925"/>
          <p14:tracePt t="18326" x="6178550" y="2809875"/>
          <p14:tracePt t="18342" x="5892800" y="2787650"/>
          <p14:tracePt t="18375" x="5305425" y="2740025"/>
          <p14:tracePt t="18409" x="4879975" y="2692400"/>
          <p14:tracePt t="18428" x="4645025" y="2647950"/>
          <p14:tracePt t="18442" x="4492625" y="2613025"/>
          <p14:tracePt t="18459" x="4384675" y="2587625"/>
          <p14:tracePt t="18476" x="4254500" y="2530475"/>
          <p14:tracePt t="18492" x="4187825" y="2501900"/>
          <p14:tracePt t="18510" x="4117975" y="2463800"/>
          <p14:tracePt t="18526" x="4054475" y="2428875"/>
          <p14:tracePt t="18543" x="4013200" y="2387600"/>
          <p14:tracePt t="18559" x="3962400" y="2336800"/>
          <p14:tracePt t="18576" x="3895725" y="2206625"/>
          <p14:tracePt t="18592" x="3867150" y="2139950"/>
          <p14:tracePt t="18608" x="3832225" y="2082800"/>
          <p14:tracePt t="18626" x="3790950" y="2006600"/>
          <p14:tracePt t="18643" x="3752850" y="1939925"/>
          <p14:tracePt t="18659" x="3711575" y="1898650"/>
          <p14:tracePt t="18676" x="3616325" y="1797050"/>
          <p14:tracePt t="18692" x="3578225" y="1755775"/>
          <p14:tracePt t="18708" x="3514725" y="1701800"/>
          <p14:tracePt t="18726" x="3371850" y="1619250"/>
          <p14:tracePt t="18742" x="3228975" y="1574800"/>
          <p14:tracePt t="18760" x="2984500" y="1530350"/>
          <p14:tracePt t="18775" x="2790825" y="1520825"/>
          <p14:tracePt t="18792" x="2641600" y="1527175"/>
          <p14:tracePt t="18810" x="2441575" y="1562100"/>
          <p14:tracePt t="18826" x="2343150" y="1577975"/>
          <p14:tracePt t="18842" x="2270125" y="1590675"/>
          <p14:tracePt t="18860" x="2165350" y="1638300"/>
          <p14:tracePt t="18876" x="2085975" y="1666875"/>
          <p14:tracePt t="18893" x="1974850" y="1730375"/>
          <p14:tracePt t="18910" x="1790700" y="1816100"/>
          <p14:tracePt t="18926" x="1689100" y="1866900"/>
          <p14:tracePt t="18943" x="1574800" y="1927225"/>
          <p14:tracePt t="18959" x="1435100" y="1993900"/>
          <p14:tracePt t="18975" x="1377950" y="2016125"/>
          <p14:tracePt t="18992" x="1352550" y="2025650"/>
          <p14:tracePt t="19008" x="1323975" y="2038350"/>
          <p14:tracePt t="19025" x="1289050" y="2063750"/>
          <p14:tracePt t="19042" x="1257300" y="2079625"/>
          <p14:tracePt t="19059" x="1212850" y="2124075"/>
          <p14:tracePt t="19075" x="1187450" y="2149475"/>
          <p14:tracePt t="19092" x="1162050" y="2190750"/>
          <p14:tracePt t="19109" x="1123950" y="2238375"/>
          <p14:tracePt t="19126" x="1111250" y="2263775"/>
          <p14:tracePt t="19143" x="1098550" y="2301875"/>
          <p14:tracePt t="19160" x="1073150" y="2365375"/>
          <p14:tracePt t="19176" x="1054100" y="2419350"/>
          <p14:tracePt t="19193" x="1016000" y="2489200"/>
          <p14:tracePt t="19210" x="993775" y="2590800"/>
          <p14:tracePt t="19226" x="981075" y="2625725"/>
          <p14:tracePt t="19242" x="981075" y="2670175"/>
          <p14:tracePt t="19259" x="984250" y="2755900"/>
          <p14:tracePt t="19276" x="996950" y="2809875"/>
          <p14:tracePt t="19292" x="1012825" y="2867025"/>
          <p14:tracePt t="19310" x="1038225" y="2930525"/>
          <p14:tracePt t="19326" x="1047750" y="2952750"/>
          <p14:tracePt t="19343" x="1060450" y="2990850"/>
          <p14:tracePt t="19359" x="1089025" y="3057525"/>
          <p14:tracePt t="19375" x="1114425" y="3101975"/>
          <p14:tracePt t="19392" x="1162050" y="3171825"/>
          <p14:tracePt t="19409" x="1254125" y="3263900"/>
          <p14:tracePt t="19425" x="1346200" y="3314700"/>
          <p14:tracePt t="19442" x="1435100" y="3371850"/>
          <p14:tracePt t="19459" x="1543050" y="3425825"/>
          <p14:tracePt t="19475" x="1609725" y="3454400"/>
          <p14:tracePt t="19492" x="1657350" y="3473450"/>
          <p14:tracePt t="19509" x="1730375" y="3508375"/>
          <p14:tracePt t="19525" x="1774825" y="3521075"/>
          <p14:tracePt t="19542" x="1800225" y="3533775"/>
          <p14:tracePt t="19559" x="1831975" y="3552825"/>
          <p14:tracePt t="22521" x="1863725" y="3635375"/>
          <p14:tracePt t="22528" x="1901825" y="3727450"/>
          <p14:tracePt t="22542" x="2003425" y="3987800"/>
          <p14:tracePt t="22558" x="2085975" y="4210050"/>
          <p14:tracePt t="22575" x="2155825" y="4448175"/>
          <p14:tracePt t="22592" x="2232025" y="4749800"/>
          <p14:tracePt t="22626" x="2276475" y="5140325"/>
          <p14:tracePt t="22660" x="2330450" y="5546725"/>
          <p14:tracePt t="22677" x="2359025" y="5756275"/>
          <p14:tracePt t="22693" x="2365375" y="5873750"/>
          <p14:tracePt t="22708" x="2365375" y="5965825"/>
          <p14:tracePt t="22725" x="2365375" y="6038850"/>
          <p14:tracePt t="22742" x="2365375" y="6118225"/>
          <p14:tracePt t="22759" x="2365375" y="6140450"/>
          <p14:tracePt t="22777" x="2359025" y="6175375"/>
          <p14:tracePt t="22792" x="2359025" y="6184900"/>
          <p14:tracePt t="22809" x="2352675" y="6194425"/>
          <p14:tracePt t="22826" x="2349500" y="6207125"/>
          <p14:tracePt t="22842" x="2343150" y="6223000"/>
          <p14:tracePt t="22858" x="2327275" y="6223000"/>
          <p14:tracePt t="22876" x="2311400" y="6223000"/>
          <p14:tracePt t="22892" x="2289175" y="6213475"/>
          <p14:tracePt t="22908" x="2244725" y="6188075"/>
          <p14:tracePt t="22926" x="2159000" y="6096000"/>
          <p14:tracePt t="22942" x="2092325" y="6013450"/>
          <p14:tracePt t="22959" x="2038350" y="5943600"/>
          <p14:tracePt t="22976" x="1965325" y="5870575"/>
          <p14:tracePt t="22992" x="1851025" y="5800725"/>
          <p14:tracePt t="23008" x="1717675" y="5740400"/>
          <p14:tracePt t="23026" x="1504950" y="5695950"/>
          <p14:tracePt t="23043" x="1343025" y="5676900"/>
          <p14:tracePt t="23058" x="1238250" y="5676900"/>
          <p14:tracePt t="23076" x="1133475" y="5676900"/>
          <p14:tracePt t="23092" x="1089025" y="5686425"/>
          <p14:tracePt t="23108" x="1044575" y="5699125"/>
          <p14:tracePt t="23126" x="977900" y="5718175"/>
          <p14:tracePt t="23141" x="939800" y="5737225"/>
          <p14:tracePt t="23158" x="911225" y="5749925"/>
          <p14:tracePt t="23176" x="866775" y="5794375"/>
          <p14:tracePt t="23192" x="841375" y="5813425"/>
          <p14:tracePt t="23208" x="831850" y="5822950"/>
          <p14:tracePt t="23225" x="812800" y="5838825"/>
          <p14:tracePt t="23242" x="803275" y="5851525"/>
          <p14:tracePt t="23258" x="803275" y="5864225"/>
          <p14:tracePt t="23275" x="803275" y="5876925"/>
          <p14:tracePt t="23292" x="850900" y="5889625"/>
          <p14:tracePt t="23309" x="939800" y="5930900"/>
          <p14:tracePt t="23327" x="1187450" y="5994400"/>
          <p14:tracePt t="23342" x="1428750" y="6032500"/>
          <p14:tracePt t="23359" x="1676400" y="6051550"/>
          <p14:tracePt t="23376" x="2051050" y="6064250"/>
          <p14:tracePt t="23391" x="2257425" y="6048375"/>
          <p14:tracePt t="23408" x="2409825" y="6013450"/>
          <p14:tracePt t="23426" x="2571750" y="5943600"/>
          <p14:tracePt t="23442" x="2641600" y="5899150"/>
          <p14:tracePt t="23459" x="2686050" y="5870575"/>
          <p14:tracePt t="23476" x="2717800" y="5829300"/>
          <p14:tracePt t="23492" x="2736850" y="5803900"/>
          <p14:tracePt t="23509" x="2743200" y="5759450"/>
          <p14:tracePt t="23526" x="2724150" y="5676900"/>
          <p14:tracePt t="23544" x="2695575" y="5610225"/>
          <p14:tracePt t="23558" x="2647950" y="5540375"/>
          <p14:tracePt t="23576" x="2546350" y="5464175"/>
          <p14:tracePt t="23592" x="2444750" y="5407025"/>
          <p14:tracePt t="23609" x="2333625" y="5362575"/>
          <p14:tracePt t="23626" x="2120900" y="5308600"/>
          <p14:tracePt t="23642" x="1990725" y="5292725"/>
          <p14:tracePt t="23658" x="1882775" y="5276850"/>
          <p14:tracePt t="23676" x="1704975" y="5232400"/>
          <p14:tracePt t="23691" x="1587500" y="5207000"/>
          <p14:tracePt t="23708" x="1466850" y="5181600"/>
          <p14:tracePt t="23725" x="1295400" y="5121275"/>
          <p14:tracePt t="23742" x="1196975" y="5095875"/>
          <p14:tracePt t="23758" x="1123950" y="5080000"/>
          <p14:tracePt t="23775" x="1060450" y="5054600"/>
          <p14:tracePt t="23792" x="1038225" y="5054600"/>
          <p14:tracePt t="23809" x="1009650" y="5054600"/>
          <p14:tracePt t="23825" x="993775" y="5054600"/>
          <p14:tracePt t="23841" x="977900" y="5054600"/>
          <p14:tracePt t="23858" x="962025" y="5054600"/>
          <p14:tracePt t="23875" x="949325" y="5054600"/>
          <p14:tracePt t="23891" x="939800" y="5054600"/>
          <p14:tracePt t="23908" x="930275" y="5054600"/>
          <p14:tracePt t="23925" x="923925" y="5054600"/>
          <p14:tracePt t="23998" x="927100" y="5054600"/>
          <p14:tracePt t="24005" x="930275" y="5054600"/>
          <p14:tracePt t="24012" x="939800" y="5054600"/>
          <p14:tracePt t="24026" x="993775" y="5041900"/>
          <p14:tracePt t="24042" x="1069975" y="5029200"/>
          <p14:tracePt t="24058" x="1152525" y="5019675"/>
          <p14:tracePt t="24075" x="1244600" y="5000625"/>
          <p14:tracePt t="24091" x="1308100" y="4984750"/>
          <p14:tracePt t="24108" x="1362075" y="4972050"/>
          <p14:tracePt t="24125" x="1441450" y="4959350"/>
          <p14:tracePt t="24142" x="1485900" y="4953000"/>
          <p14:tracePt t="24159" x="1524000" y="4946650"/>
          <p14:tracePt t="24175" x="1577975" y="4946650"/>
          <p14:tracePt t="24192" x="1606550" y="4946650"/>
          <p14:tracePt t="24208" x="1628775" y="4946650"/>
          <p14:tracePt t="24225" x="1651000" y="4946650"/>
          <p14:tracePt t="24242" x="1660525" y="4946650"/>
          <p14:tracePt t="24259" x="1670050" y="4946650"/>
          <p14:tracePt t="24275" x="1682750" y="4946650"/>
          <p14:tracePt t="24292" x="1698625" y="4946650"/>
          <p14:tracePt t="24309" x="1708150" y="4946650"/>
          <p14:tracePt t="24325" x="1739900" y="4946650"/>
          <p14:tracePt t="24342" x="1771650" y="4946650"/>
          <p14:tracePt t="24359" x="1790700" y="4946650"/>
          <p14:tracePt t="24375" x="1847850" y="4946650"/>
          <p14:tracePt t="24392" x="1882775" y="4946650"/>
          <p14:tracePt t="24409" x="1920875" y="4946650"/>
          <p14:tracePt t="24425" x="1997075" y="4956175"/>
          <p14:tracePt t="24442" x="2057400" y="4956175"/>
          <p14:tracePt t="24458" x="2117725" y="4956175"/>
          <p14:tracePt t="24475" x="2171700" y="4956175"/>
          <p14:tracePt t="24491" x="2209800" y="4956175"/>
          <p14:tracePt t="24508" x="2232025" y="4956175"/>
          <p14:tracePt t="24525" x="2286000" y="4956175"/>
          <p14:tracePt t="24541" x="2330450" y="4956175"/>
          <p14:tracePt t="24559" x="2384425" y="4956175"/>
          <p14:tracePt t="24575" x="2460625" y="4953000"/>
          <p14:tracePt t="24592" x="2505075" y="4946650"/>
          <p14:tracePt t="24608" x="2527300" y="4933950"/>
          <p14:tracePt t="24625" x="2562225" y="4927600"/>
          <p14:tracePt t="24641" x="2571750" y="4927600"/>
          <p14:tracePt t="24658" x="2581275" y="4927600"/>
          <p14:tracePt t="24676" x="2587625" y="4927600"/>
          <p14:tracePt t="25510" x="2600325" y="4978400"/>
          <p14:tracePt t="25517" x="2619375" y="5051425"/>
          <p14:tracePt t="25525" x="2635250" y="5111750"/>
          <p14:tracePt t="25543" x="2698750" y="5235575"/>
          <p14:tracePt t="25559" x="2806700" y="5441950"/>
          <p14:tracePt t="25576" x="2863850" y="5534025"/>
          <p14:tracePt t="25592" x="2908300" y="5594350"/>
          <p14:tracePt t="25625" x="3076575" y="5819775"/>
          <p14:tracePt t="25659" x="3267075" y="6000750"/>
          <p14:tracePt t="25677" x="3336925" y="6057900"/>
          <p14:tracePt t="25693" x="3375025" y="6083300"/>
          <p14:tracePt t="25710" x="3419475" y="6121400"/>
          <p14:tracePt t="25725" x="3435350" y="6130925"/>
          <p14:tracePt t="25741" x="3444875" y="6140450"/>
          <p14:tracePt t="25758" x="3467100" y="6140450"/>
          <p14:tracePt t="25774" x="3476625" y="6140450"/>
          <p14:tracePt t="25792" x="3486150" y="6140450"/>
          <p14:tracePt t="25809" x="3489325" y="6140450"/>
          <p14:tracePt t="25842" x="3489325" y="6146800"/>
          <p14:tracePt t="25860" x="3489325" y="6156325"/>
          <p14:tracePt t="25875" x="3489325" y="6165850"/>
          <p14:tracePt t="25891" x="3482975" y="6175375"/>
          <p14:tracePt t="25908" x="3463925" y="6191250"/>
          <p14:tracePt t="25925" x="3409950" y="6210300"/>
          <p14:tracePt t="25942" x="3333750" y="6235700"/>
          <p14:tracePt t="25959" x="3197225" y="6267450"/>
          <p14:tracePt t="25976" x="3111500" y="6289675"/>
          <p14:tracePt t="25992" x="3025775" y="6305550"/>
          <p14:tracePt t="26008" x="2892425" y="6327775"/>
          <p14:tracePt t="26024" x="2819400" y="6337300"/>
          <p14:tracePt t="26042" x="2749550" y="6337300"/>
          <p14:tracePt t="26058" x="2632075" y="6337300"/>
          <p14:tracePt t="26074" x="2540000" y="6337300"/>
          <p14:tracePt t="26092" x="2457450" y="6337300"/>
          <p14:tracePt t="26109" x="2371725" y="6337300"/>
          <p14:tracePt t="26125" x="2301875" y="6337300"/>
          <p14:tracePt t="26142" x="2232025" y="6337300"/>
          <p14:tracePt t="26158" x="2124075" y="6337300"/>
          <p14:tracePt t="26175" x="2073275" y="6337300"/>
          <p14:tracePt t="26192" x="2012950" y="6337300"/>
          <p14:tracePt t="26209" x="1917700" y="6334125"/>
          <p14:tracePt t="26225" x="1835150" y="6334125"/>
          <p14:tracePt t="26243" x="1765300" y="6334125"/>
          <p14:tracePt t="26259" x="1679575" y="6327775"/>
          <p14:tracePt t="26275" x="1597025" y="6318250"/>
          <p14:tracePt t="26291" x="1514475" y="6318250"/>
          <p14:tracePt t="26308" x="1406525" y="6311900"/>
          <p14:tracePt t="26325" x="1346200" y="6305550"/>
          <p14:tracePt t="26342" x="1301750" y="6305550"/>
          <p14:tracePt t="26359" x="1231900" y="6305550"/>
          <p14:tracePt t="26376" x="1171575" y="6305550"/>
          <p14:tracePt t="26392" x="1127125" y="6305550"/>
          <p14:tracePt t="26409" x="1079500" y="6305550"/>
          <p14:tracePt t="26425" x="1057275" y="6305550"/>
          <p14:tracePt t="26442" x="1047750" y="6305550"/>
          <p14:tracePt t="26458" x="1028700" y="6305550"/>
          <p14:tracePt t="26475" x="1019175" y="6305550"/>
          <p14:tracePt t="26491" x="1009650" y="6305550"/>
          <p14:tracePt t="26508" x="993775" y="6305550"/>
          <p14:tracePt t="26525" x="977900" y="6305550"/>
          <p14:tracePt t="26542" x="974725" y="6305550"/>
          <p14:tracePt t="26559" x="981075" y="6299200"/>
          <p14:tracePt t="26575" x="1016000" y="6286500"/>
          <p14:tracePt t="26591" x="1060450" y="6286500"/>
          <p14:tracePt t="26608" x="1114425" y="6286500"/>
          <p14:tracePt t="26625" x="1136650" y="6286500"/>
          <p14:tracePt t="26642" x="1158875" y="6286500"/>
          <p14:tracePt t="26659" x="1225550" y="6308725"/>
          <p14:tracePt t="26676" x="1270000" y="6321425"/>
          <p14:tracePt t="26693" x="1349375" y="6343650"/>
          <p14:tracePt t="26709" x="1406525" y="6362700"/>
          <p14:tracePt t="26725" x="1450975" y="6369050"/>
          <p14:tracePt t="26742" x="1479550" y="6369050"/>
          <p14:tracePt t="26758" x="1533525" y="6369050"/>
          <p14:tracePt t="26774" x="1577975" y="6375400"/>
          <p14:tracePt t="26792" x="1641475" y="6381750"/>
          <p14:tracePt t="26809" x="1752600" y="6407150"/>
          <p14:tracePt t="26825" x="1825625" y="6419850"/>
          <p14:tracePt t="26843" x="1968500" y="6435725"/>
          <p14:tracePt t="26858" x="2054225" y="6442075"/>
          <p14:tracePt t="26875" x="2133600" y="6442075"/>
          <p14:tracePt t="26891" x="2206625" y="6442075"/>
          <p14:tracePt t="26908" x="2292350" y="6442075"/>
          <p14:tracePt t="26925" x="2362200" y="6442075"/>
          <p14:tracePt t="26942" x="2466975" y="6442075"/>
          <p14:tracePt t="26958" x="2584450" y="6442075"/>
          <p14:tracePt t="26976" x="2667000" y="6442075"/>
          <p14:tracePt t="26991" x="2749550" y="6438900"/>
          <p14:tracePt t="27009" x="2841625" y="6410325"/>
          <p14:tracePt t="27025" x="2895600" y="6397625"/>
          <p14:tracePt t="27041" x="2930525" y="6384925"/>
          <p14:tracePt t="27058" x="2997200" y="6343650"/>
          <p14:tracePt t="27075" x="3060700" y="6324600"/>
          <p14:tracePt t="27092" x="3184525" y="6302375"/>
          <p14:tracePt t="27109" x="3254375" y="6302375"/>
          <p14:tracePt t="27125" x="3314700" y="6302375"/>
          <p14:tracePt t="27143" x="3390900" y="6302375"/>
          <p14:tracePt t="27158" x="3435350" y="6302375"/>
          <p14:tracePt t="27174" x="3473450" y="6302375"/>
          <p14:tracePt t="27192" x="3521075" y="6302375"/>
          <p14:tracePt t="27208" x="3530600" y="6302375"/>
          <p14:tracePt t="27226" x="3540125" y="6302375"/>
          <p14:tracePt t="27242" x="3549650" y="6302375"/>
          <p14:tracePt t="27435" x="3517900" y="6302375"/>
          <p14:tracePt t="27442" x="3482975" y="6302375"/>
          <p14:tracePt t="27457" x="3387725" y="6305550"/>
          <p14:tracePt t="27474" x="3282950" y="6315075"/>
          <p14:tracePt t="27491" x="3130550" y="6330950"/>
          <p14:tracePt t="27508" x="3003550" y="6330950"/>
          <p14:tracePt t="27525" x="2898775" y="6330950"/>
          <p14:tracePt t="27542" x="2746375" y="6330950"/>
          <p14:tracePt t="27558" x="2632075" y="6337300"/>
          <p14:tracePt t="27574" x="2514600" y="6337300"/>
          <p14:tracePt t="27591" x="2374900" y="6346825"/>
          <p14:tracePt t="27608" x="2247900" y="6346825"/>
          <p14:tracePt t="27625" x="2143125" y="6346825"/>
          <p14:tracePt t="27641" x="1990725" y="6353175"/>
          <p14:tracePt t="27658" x="1911350" y="6353175"/>
          <p14:tracePt t="27675" x="1816100" y="6353175"/>
          <p14:tracePt t="27692" x="1689100" y="6353175"/>
          <p14:tracePt t="27708" x="1619250" y="6353175"/>
          <p14:tracePt t="27724" x="1549400" y="6353175"/>
          <p14:tracePt t="27741" x="1431925" y="6353175"/>
          <p14:tracePt t="27758" x="1349375" y="6353175"/>
          <p14:tracePt t="27775" x="1289050" y="6353175"/>
          <p14:tracePt t="27792" x="1225550" y="6353175"/>
          <p14:tracePt t="27809" x="1196975" y="6353175"/>
          <p14:tracePt t="27825" x="1174750" y="6353175"/>
          <p14:tracePt t="27842" x="1149350" y="6353175"/>
          <p14:tracePt t="27858" x="1139825" y="6353175"/>
          <p14:tracePt t="27875" x="1130300" y="6353175"/>
          <p14:tracePt t="27891" x="1114425" y="6353175"/>
          <p14:tracePt t="27999" x="1117600" y="6353175"/>
          <p14:tracePt t="28007" x="1120775" y="6353175"/>
          <p14:tracePt t="28014" x="1127125" y="6353175"/>
          <p14:tracePt t="28025" x="1130300" y="6353175"/>
          <p14:tracePt t="28042" x="1165225" y="6353175"/>
          <p14:tracePt t="28058" x="1200150" y="6353175"/>
          <p14:tracePt t="28075" x="1250950" y="6353175"/>
          <p14:tracePt t="28092" x="1314450" y="6353175"/>
          <p14:tracePt t="28108" x="1358900" y="6350000"/>
          <p14:tracePt t="28124" x="1397000" y="6350000"/>
          <p14:tracePt t="28141" x="1479550" y="6350000"/>
          <p14:tracePt t="28158" x="1533525" y="6350000"/>
          <p14:tracePt t="28176" x="1622425" y="6350000"/>
          <p14:tracePt t="28192" x="1717675" y="6350000"/>
          <p14:tracePt t="28208" x="1787525" y="6350000"/>
          <p14:tracePt t="28225" x="1854200" y="6350000"/>
          <p14:tracePt t="28241" x="1952625" y="6350000"/>
          <p14:tracePt t="28258" x="2012950" y="6350000"/>
          <p14:tracePt t="28275" x="2063750" y="6350000"/>
          <p14:tracePt t="28291" x="2127250" y="6350000"/>
          <p14:tracePt t="28308" x="2171700" y="6353175"/>
          <p14:tracePt t="28325" x="2216150" y="6353175"/>
          <p14:tracePt t="28342" x="2308225" y="6353175"/>
          <p14:tracePt t="28358" x="2362200" y="6353175"/>
          <p14:tracePt t="28375" x="2397125" y="6353175"/>
          <p14:tracePt t="28392" x="2454275" y="6350000"/>
          <p14:tracePt t="28407" x="2482850" y="6343650"/>
          <p14:tracePt t="28425" x="2520950" y="6334125"/>
          <p14:tracePt t="28427" x="2546350" y="6334125"/>
          <p14:tracePt t="28441" x="2606675" y="6334125"/>
          <p14:tracePt t="28458" x="2667000" y="6334125"/>
          <p14:tracePt t="28475" x="2717800" y="6334125"/>
          <p14:tracePt t="28491" x="2822575" y="6334125"/>
          <p14:tracePt t="28507" x="2901950" y="6334125"/>
          <p14:tracePt t="28525" x="2984500" y="6334125"/>
          <p14:tracePt t="28542" x="3070225" y="6334125"/>
          <p14:tracePt t="28558" x="3124200" y="6334125"/>
          <p14:tracePt t="28575" x="3175000" y="6324600"/>
          <p14:tracePt t="28592" x="3260725" y="6324600"/>
          <p14:tracePt t="28609" x="3321050" y="6318250"/>
          <p14:tracePt t="28625" x="3390900" y="6311900"/>
          <p14:tracePt t="28641" x="3479800" y="6296025"/>
          <p14:tracePt t="28657" x="3540125" y="6289675"/>
          <p14:tracePt t="28675" x="3594100" y="6283325"/>
          <p14:tracePt t="28691" x="3667125" y="6270625"/>
          <p14:tracePt t="28707" x="3711575" y="6270625"/>
          <p14:tracePt t="28725" x="3756025" y="6270625"/>
          <p14:tracePt t="28741" x="3781425" y="6270625"/>
          <p14:tracePt t="28758" x="3790950" y="6270625"/>
          <p14:tracePt t="28774" x="3797300" y="6270625"/>
          <p14:tracePt t="28820" x="3794125" y="6270625"/>
          <p14:tracePt t="28827" x="3790950" y="6270625"/>
          <p14:tracePt t="28842" x="3781425" y="6270625"/>
          <p14:tracePt t="28858" x="3771900" y="6270625"/>
          <p14:tracePt t="28876" x="3736975" y="6270625"/>
          <p14:tracePt t="28892" x="3714750" y="6270625"/>
          <p14:tracePt t="28908" x="3686175" y="6270625"/>
          <p14:tracePt t="28924" x="3657600" y="6270625"/>
          <p14:tracePt t="28927" x="3632200" y="6270625"/>
          <p14:tracePt t="28941" x="3587750" y="6280150"/>
          <p14:tracePt t="28957" x="3511550" y="6296025"/>
          <p14:tracePt t="28976" x="3400425" y="6324600"/>
          <p14:tracePt t="28992" x="3336925" y="6334125"/>
          <p14:tracePt t="29009" x="3279775" y="6334125"/>
          <p14:tracePt t="29026" x="3162300" y="6334125"/>
          <p14:tracePt t="29042" x="3089275" y="6334125"/>
          <p14:tracePt t="29057" x="3028950" y="6334125"/>
          <p14:tracePt t="29075" x="2952750" y="6334125"/>
          <p14:tracePt t="29092" x="2898775" y="6346825"/>
          <p14:tracePt t="29108" x="2838450" y="6346825"/>
          <p14:tracePt t="29125" x="2759075" y="6346825"/>
          <p14:tracePt t="29141" x="2714625" y="6346825"/>
          <p14:tracePt t="29158" x="2679700" y="6346825"/>
          <p14:tracePt t="29175" x="2622550" y="6346825"/>
          <p14:tracePt t="29191" x="2581275" y="6346825"/>
          <p14:tracePt t="29207" x="2536825" y="6346825"/>
          <p14:tracePt t="29226" x="2466975" y="6343650"/>
          <p14:tracePt t="29242" x="2413000" y="6337300"/>
          <p14:tracePt t="29258" x="2378075" y="6337300"/>
          <p14:tracePt t="29275" x="2330450" y="6337300"/>
          <p14:tracePt t="29292" x="2301875" y="6337300"/>
          <p14:tracePt t="29308" x="2279650" y="6337300"/>
          <p14:tracePt t="29325" x="2244725" y="6337300"/>
          <p14:tracePt t="29341" x="2222500" y="6330950"/>
          <p14:tracePt t="29357" x="2184400" y="6318250"/>
          <p14:tracePt t="29375" x="2114550" y="6318250"/>
          <p14:tracePt t="29391" x="2079625" y="6318250"/>
          <p14:tracePt t="29407" x="2035175" y="6318250"/>
          <p14:tracePt t="29425" x="1978025" y="6327775"/>
          <p14:tracePt t="29441" x="1943100" y="6327775"/>
          <p14:tracePt t="29457" x="1911350" y="6334125"/>
          <p14:tracePt t="29475" x="1847850" y="6334125"/>
          <p14:tracePt t="29491" x="1790700" y="6334125"/>
          <p14:tracePt t="29507" x="1746250" y="6334125"/>
          <p14:tracePt t="29525" x="1682750" y="6340475"/>
          <p14:tracePt t="29542" x="1644650" y="6353175"/>
          <p14:tracePt t="29559" x="1606550" y="6359525"/>
          <p14:tracePt t="29575" x="1574800" y="6365875"/>
          <p14:tracePt t="29591" x="1546225" y="6365875"/>
          <p14:tracePt t="29607" x="1524000" y="6365875"/>
          <p14:tracePt t="29625" x="1476375" y="6365875"/>
          <p14:tracePt t="29641" x="1438275" y="6365875"/>
          <p14:tracePt t="29658" x="1409700" y="6365875"/>
          <p14:tracePt t="29675" x="1368425" y="6384925"/>
          <p14:tracePt t="29692" x="1358900" y="6384925"/>
          <p14:tracePt t="29708" x="1349375" y="6384925"/>
          <p14:tracePt t="29725" x="1327150" y="6384925"/>
          <p14:tracePt t="29741" x="1317625" y="6384925"/>
          <p14:tracePt t="29775" x="1317625" y="6388100"/>
          <p14:tracePt t="29791" x="1308100" y="6397625"/>
          <p14:tracePt t="30846" x="1320800" y="6384925"/>
          <p14:tracePt t="30853" x="1343025" y="6365875"/>
          <p14:tracePt t="30861" x="1374775" y="6324600"/>
          <p14:tracePt t="30875" x="1400175" y="6283325"/>
          <p14:tracePt t="30892" x="1428750" y="6238875"/>
          <p14:tracePt t="30909" x="1460500" y="6188075"/>
          <p14:tracePt t="30941" x="1479550" y="6156325"/>
          <p14:tracePt t="30974" x="1485900" y="6124575"/>
          <p14:tracePt t="30991" x="1485900" y="6115050"/>
          <p14:tracePt t="31009" x="1485900" y="6111875"/>
          <p14:tracePt t="31024" x="1485900" y="6096000"/>
          <p14:tracePt t="31042" x="1485900" y="6089650"/>
          <p14:tracePt t="31059" x="1485900" y="6080125"/>
          <p14:tracePt t="31075" x="1485900" y="6076950"/>
          <p14:tracePt t="31091" x="1479550" y="6070600"/>
          <p14:tracePt t="31107" x="1470025" y="6070600"/>
          <p14:tracePt t="31124" x="1454150" y="6070600"/>
          <p14:tracePt t="31141" x="1438275" y="6070600"/>
          <p14:tracePt t="31157" x="1428750" y="6070600"/>
          <p14:tracePt t="31174" x="1416050" y="6061075"/>
          <p14:tracePt t="31191" x="1400175" y="6045200"/>
          <p14:tracePt t="31208" x="1355725" y="6007100"/>
          <p14:tracePt t="31224" x="1330325" y="5978525"/>
          <p14:tracePt t="31241" x="1304925" y="5946775"/>
          <p14:tracePt t="31259" x="1260475" y="5908675"/>
          <p14:tracePt t="31275" x="1238250" y="5889625"/>
          <p14:tracePt t="31292" x="1206500" y="5876925"/>
          <p14:tracePt t="31308" x="1190625" y="5857875"/>
          <p14:tracePt t="31325" x="1181100" y="5851525"/>
          <p14:tracePt t="31341" x="1171575" y="5851525"/>
          <p14:tracePt t="31358" x="1162050" y="5851525"/>
          <p14:tracePt t="31391" x="1174750" y="5851525"/>
          <p14:tracePt t="31408" x="1200150" y="5851525"/>
          <p14:tracePt t="31425" x="1244600" y="5854700"/>
          <p14:tracePt t="31441" x="1311275" y="5876925"/>
          <p14:tracePt t="31444" x="1336675" y="5883275"/>
          <p14:tracePt t="31459" x="1390650" y="5895975"/>
          <p14:tracePt t="31474" x="1454150" y="5911850"/>
          <p14:tracePt t="31491" x="1527175" y="5924550"/>
          <p14:tracePt t="31508" x="1660525" y="5949950"/>
          <p14:tracePt t="31524" x="1720850" y="5949950"/>
          <p14:tracePt t="31541" x="1765300" y="5949950"/>
          <p14:tracePt t="31558" x="1812925" y="5956300"/>
          <p14:tracePt t="31574" x="1841500" y="5956300"/>
          <p14:tracePt t="31591" x="1863725" y="5962650"/>
          <p14:tracePt t="31608" x="1920875" y="5969000"/>
          <p14:tracePt t="31624" x="1965325" y="5969000"/>
          <p14:tracePt t="31641" x="2000250" y="5969000"/>
          <p14:tracePt t="31658" x="2041525" y="5969000"/>
          <p14:tracePt t="31674" x="2063750" y="5969000"/>
          <p14:tracePt t="31691" x="2085975" y="5969000"/>
          <p14:tracePt t="31708" x="2111375" y="5969000"/>
          <p14:tracePt t="31724" x="2139950" y="5969000"/>
          <p14:tracePt t="31741" x="2162175" y="5969000"/>
          <p14:tracePt t="31758" x="2225675" y="5969000"/>
          <p14:tracePt t="31774" x="2276475" y="5969000"/>
          <p14:tracePt t="31791" x="2327275" y="5969000"/>
          <p14:tracePt t="31808" x="2390775" y="5965825"/>
          <p14:tracePt t="31824" x="2419350" y="5959475"/>
          <p14:tracePt t="31841" x="2457450" y="5959475"/>
          <p14:tracePt t="31858" x="2511425" y="5959475"/>
          <p14:tracePt t="31874" x="2549525" y="5959475"/>
          <p14:tracePt t="31891" x="2609850" y="5962650"/>
          <p14:tracePt t="31908" x="2689225" y="5969000"/>
          <p14:tracePt t="31924" x="2733675" y="5969000"/>
          <p14:tracePt t="31941" x="2768600" y="5969000"/>
          <p14:tracePt t="31943" x="2781300" y="5969000"/>
          <p14:tracePt t="31958" x="2803525" y="5969000"/>
          <p14:tracePt t="31974" x="2832100" y="5969000"/>
          <p14:tracePt t="31991" x="2854325" y="5969000"/>
          <p14:tracePt t="32008" x="2908300" y="5969000"/>
          <p14:tracePt t="32025" x="2946400" y="5969000"/>
          <p14:tracePt t="32041" x="2968625" y="5969000"/>
          <p14:tracePt t="32057" x="3006725" y="5969000"/>
          <p14:tracePt t="32074" x="3022600" y="5962650"/>
          <p14:tracePt t="32091" x="3032125" y="5956300"/>
          <p14:tracePt t="32108" x="3054350" y="5956300"/>
          <p14:tracePt t="32125" x="3063875" y="5956300"/>
          <p14:tracePt t="32142" x="3073400" y="5956300"/>
          <p14:tracePt t="32158" x="3089275" y="5956300"/>
          <p14:tracePt t="32175" x="3101975" y="5956300"/>
          <p14:tracePt t="32191" x="3108325" y="5956300"/>
          <p14:tracePt t="34249" x="3178175" y="5934075"/>
          <p14:tracePt t="34257" x="3282950" y="5905500"/>
          <p14:tracePt t="34275" x="3482975" y="5861050"/>
          <p14:tracePt t="34291" x="3860800" y="5810250"/>
          <p14:tracePt t="34309" x="4067175" y="5791200"/>
          <p14:tracePt t="34324" x="4321175" y="5762625"/>
          <p14:tracePt t="34340" x="4641850" y="5753100"/>
          <p14:tracePt t="34374" x="5038725" y="5743575"/>
          <p14:tracePt t="34407" x="5429250" y="5734050"/>
          <p14:tracePt t="34425" x="5543550" y="5734050"/>
          <p14:tracePt t="34441" x="5718175" y="5740400"/>
          <p14:tracePt t="34458" x="5800725" y="5740400"/>
          <p14:tracePt t="34474" x="5861050" y="5740400"/>
          <p14:tracePt t="34490" x="5921375" y="5740400"/>
          <p14:tracePt t="34507" x="5943600" y="5740400"/>
          <p14:tracePt t="34524" x="5972175" y="5740400"/>
          <p14:tracePt t="34541" x="5994400" y="5740400"/>
          <p14:tracePt t="34557" x="6003925" y="5740400"/>
          <p14:tracePt t="34574" x="6019800" y="5740400"/>
          <p14:tracePt t="34591" x="6032500" y="5740400"/>
          <p14:tracePt t="34607" x="6045200" y="5740400"/>
          <p14:tracePt t="34624" x="6054725" y="5737225"/>
          <p14:tracePt t="34640" x="6054725" y="5718175"/>
          <p14:tracePt t="34657" x="6054725" y="5673725"/>
          <p14:tracePt t="34674" x="6051550" y="5613400"/>
          <p14:tracePt t="34690" x="6003925" y="5508625"/>
          <p14:tracePt t="34707" x="5969000" y="5457825"/>
          <p14:tracePt t="34724" x="5937250" y="5410200"/>
          <p14:tracePt t="34740" x="5845175" y="5334000"/>
          <p14:tracePt t="34757" x="5784850" y="5289550"/>
          <p14:tracePt t="34774" x="5724525" y="5238750"/>
          <p14:tracePt t="34791" x="5661025" y="5172075"/>
          <p14:tracePt t="34808" x="5629275" y="5156200"/>
          <p14:tracePt t="34825" x="5607050" y="5143500"/>
          <p14:tracePt t="34841" x="5584825" y="5121275"/>
          <p14:tracePt t="34857" x="5556250" y="5114925"/>
          <p14:tracePt t="34874" x="5534025" y="5114925"/>
          <p14:tracePt t="34890" x="5492750" y="5114925"/>
          <p14:tracePt t="34907" x="5476875" y="5114925"/>
          <p14:tracePt t="34926" x="5457825" y="5114925"/>
          <p14:tracePt t="34941" x="5448300" y="5114925"/>
          <p14:tracePt t="34958" x="5438775" y="5114925"/>
          <p14:tracePt t="34976" x="5422900" y="5114925"/>
          <p14:tracePt t="34991" x="5410200" y="5114925"/>
          <p14:tracePt t="35007" x="5397500" y="5114925"/>
          <p14:tracePt t="35024" x="5387975" y="5114925"/>
          <p14:tracePt t="35041" x="5375275" y="5108575"/>
          <p14:tracePt t="35057" x="5359400" y="5099050"/>
          <p14:tracePt t="35075" x="5349875" y="5089525"/>
          <p14:tracePt t="35091" x="5334000" y="5057775"/>
          <p14:tracePt t="35107" x="5321300" y="5035550"/>
          <p14:tracePt t="35125" x="5299075" y="4997450"/>
          <p14:tracePt t="35141" x="5289550" y="4987925"/>
          <p14:tracePt t="35157" x="5280025" y="4978400"/>
          <p14:tracePt t="35426" x="5299075" y="4972050"/>
          <p14:tracePt t="35434" x="5318125" y="4972050"/>
          <p14:tracePt t="35440" x="5337175" y="4959350"/>
          <p14:tracePt t="35457" x="5397500" y="4959350"/>
          <p14:tracePt t="35473" x="5457825" y="4946650"/>
          <p14:tracePt t="35490" x="5553075" y="4940300"/>
          <p14:tracePt t="35507" x="5670550" y="4940300"/>
          <p14:tracePt t="35525" x="5810250" y="4940300"/>
          <p14:tracePt t="35540" x="5889625" y="4940300"/>
          <p14:tracePt t="35557" x="5984875" y="4940300"/>
          <p14:tracePt t="35575" x="6111875" y="4940300"/>
          <p14:tracePt t="35590" x="6162675" y="4940300"/>
          <p14:tracePt t="35607" x="6223000" y="4940300"/>
          <p14:tracePt t="35625" x="6286500" y="4940300"/>
          <p14:tracePt t="35641" x="6337300" y="4940300"/>
          <p14:tracePt t="35658" x="6391275" y="4940300"/>
          <p14:tracePt t="35675" x="6451600" y="4940300"/>
          <p14:tracePt t="35691" x="6496050" y="4940300"/>
          <p14:tracePt t="35707" x="6518275" y="4940300"/>
          <p14:tracePt t="35724" x="6540500" y="4940300"/>
          <p14:tracePt t="35741" x="6553200" y="4940300"/>
          <p14:tracePt t="35757" x="6562725" y="4940300"/>
          <p14:tracePt t="35775" x="6604000" y="4940300"/>
          <p14:tracePt t="35791" x="6635750" y="4927600"/>
          <p14:tracePt t="35808" x="6680200" y="4921250"/>
          <p14:tracePt t="35824" x="6734175" y="4908550"/>
          <p14:tracePt t="35841" x="6759575" y="4889500"/>
          <p14:tracePt t="35857" x="6788150" y="4879975"/>
          <p14:tracePt t="35874" x="6823075" y="4860925"/>
          <p14:tracePt t="35890" x="6854825" y="4854575"/>
          <p14:tracePt t="35907" x="6877050" y="4848225"/>
          <p14:tracePt t="35924" x="6918325" y="4848225"/>
          <p14:tracePt t="35940" x="6934200" y="4848225"/>
          <p14:tracePt t="35957" x="6943725" y="4848225"/>
          <p14:tracePt t="35974" x="6962775" y="4848225"/>
          <p14:tracePt t="35991" x="6972300" y="4848225"/>
          <p14:tracePt t="36007" x="6981825" y="4848225"/>
          <p14:tracePt t="36010" x="6988175" y="4848225"/>
          <p14:tracePt t="36026" x="6997700" y="4848225"/>
          <p14:tracePt t="36040" x="7013575" y="4848225"/>
          <p14:tracePt t="36057" x="7023100" y="4848225"/>
          <p14:tracePt t="36074" x="7032625" y="4848225"/>
          <p14:tracePt t="36138" x="7035800" y="4848225"/>
          <p14:tracePt t="36146" x="7042150" y="4848225"/>
          <p14:tracePt t="36158" x="7058025" y="4848225"/>
          <p14:tracePt t="36175" x="7092950" y="4857750"/>
          <p14:tracePt t="36191" x="7121525" y="4864100"/>
          <p14:tracePt t="36208" x="7146925" y="4870450"/>
          <p14:tracePt t="36224" x="7185025" y="4870450"/>
          <p14:tracePt t="36240" x="7200900" y="4870450"/>
          <p14:tracePt t="36257" x="7210425" y="4870450"/>
          <p14:tracePt t="36274" x="7226300" y="4870450"/>
          <p14:tracePt t="36291" x="7232650" y="4870450"/>
          <p14:tracePt t="36307" x="7235825" y="4873625"/>
          <p14:tracePt t="36324" x="7242175" y="4879975"/>
          <p14:tracePt t="37081" x="7245350" y="4879975"/>
          <p14:tracePt t="37087" x="7258050" y="4879975"/>
          <p14:tracePt t="37097" x="7273925" y="4879975"/>
          <p14:tracePt t="37124" x="7404100" y="4879975"/>
          <p14:tracePt t="37158" x="7600950" y="4879975"/>
          <p14:tracePt t="37174" x="7775575" y="4889500"/>
          <p14:tracePt t="37191" x="7848600" y="4895850"/>
          <p14:tracePt t="37207" x="7918450" y="4895850"/>
          <p14:tracePt t="37224" x="8026400" y="4895850"/>
          <p14:tracePt t="37240" x="8086725" y="4895850"/>
          <p14:tracePt t="37259" x="8156575" y="4895850"/>
          <p14:tracePt t="37274" x="8188325" y="4892675"/>
          <p14:tracePt t="37291" x="8204200" y="4886325"/>
          <p14:tracePt t="37309" x="8220075" y="4883150"/>
          <p14:tracePt t="37324" x="8232775" y="4883150"/>
          <p14:tracePt t="37341" x="8239125" y="4883150"/>
          <p14:tracePt t="38250" x="8210550" y="4876800"/>
          <p14:tracePt t="38260" x="8185150" y="4876800"/>
          <p14:tracePt t="38273" x="8124825" y="4864100"/>
          <p14:tracePt t="38290" x="8035925" y="4838700"/>
          <p14:tracePt t="38308" x="7947025" y="4826000"/>
          <p14:tracePt t="38341" x="7851775" y="4826000"/>
          <p14:tracePt t="38373" x="7731125" y="4826000"/>
          <p14:tracePt t="38391" x="7702550" y="4826000"/>
          <p14:tracePt t="38408" x="7667625" y="4826000"/>
          <p14:tracePt t="38424" x="7658100" y="4826000"/>
          <p14:tracePt t="38441" x="7648575" y="4826000"/>
          <p14:tracePt t="38457" x="7626350" y="4826000"/>
          <p14:tracePt t="38474" x="7616825" y="4826000"/>
          <p14:tracePt t="39556" x="7562850" y="4841875"/>
          <p14:tracePt t="39562" x="7480300" y="4860925"/>
          <p14:tracePt t="39573" x="7397750" y="4889500"/>
          <p14:tracePt t="39591" x="7115175" y="4972050"/>
          <p14:tracePt t="39607" x="6950075" y="5019675"/>
          <p14:tracePt t="39624" x="6810375" y="5054600"/>
          <p14:tracePt t="39658" x="6518275" y="5149850"/>
          <p14:tracePt t="39691" x="6296025" y="5213350"/>
          <p14:tracePt t="39707" x="6219825" y="5226050"/>
          <p14:tracePt t="39723" x="6156325" y="5248275"/>
          <p14:tracePt t="39740" x="6076950" y="5254625"/>
          <p14:tracePt t="39757" x="6042025" y="5254625"/>
          <p14:tracePt t="39774" x="5997575" y="5254625"/>
          <p14:tracePt t="39791" x="5918200" y="5254625"/>
          <p14:tracePt t="39807" x="5876925" y="5254625"/>
          <p14:tracePt t="39824" x="5832475" y="5254625"/>
          <p14:tracePt t="39841" x="5791200" y="5254625"/>
          <p14:tracePt t="39857" x="5762625" y="5254625"/>
          <p14:tracePt t="39873" x="5740400" y="5254625"/>
          <p14:tracePt t="39890" x="5718175" y="5238750"/>
          <p14:tracePt t="39906" x="5702300" y="5229225"/>
          <p14:tracePt t="39923" x="5686425" y="5216525"/>
          <p14:tracePt t="39941" x="5645150" y="5200650"/>
          <p14:tracePt t="39957" x="5622925" y="5187950"/>
          <p14:tracePt t="39974" x="5600700" y="5181600"/>
          <p14:tracePt t="39991" x="5578475" y="5181600"/>
          <p14:tracePt t="40007" x="5568950" y="5178425"/>
          <p14:tracePt t="40024" x="5556250" y="5172075"/>
          <p14:tracePt t="40040" x="5540375" y="5172075"/>
          <p14:tracePt t="40056" x="5534025" y="5172075"/>
          <p14:tracePt t="40098" x="5537200" y="5172075"/>
          <p14:tracePt t="40107" x="5540375" y="5172075"/>
          <p14:tracePt t="40124" x="5578475" y="5165725"/>
          <p14:tracePt t="40141" x="5676900" y="5159375"/>
          <p14:tracePt t="40157" x="5778500" y="5159375"/>
          <p14:tracePt t="40174" x="5895975" y="5159375"/>
          <p14:tracePt t="40190" x="6048375" y="5153025"/>
          <p14:tracePt t="40206" x="6165850" y="5143500"/>
          <p14:tracePt t="40224" x="6311900" y="5143500"/>
          <p14:tracePt t="40241" x="6473825" y="5143500"/>
          <p14:tracePt t="40257" x="6594475" y="5156200"/>
          <p14:tracePt t="40274" x="6721475" y="5165725"/>
          <p14:tracePt t="40291" x="6842125" y="5175250"/>
          <p14:tracePt t="40307" x="6918325" y="5175250"/>
          <p14:tracePt t="40323" x="6991350" y="5168900"/>
          <p14:tracePt t="40340" x="7092950" y="5146675"/>
          <p14:tracePt t="40357" x="7137400" y="5127625"/>
          <p14:tracePt t="40374" x="7181850" y="5121275"/>
          <p14:tracePt t="40391" x="7216775" y="5121275"/>
          <p14:tracePt t="40407" x="7226300" y="5121275"/>
          <p14:tracePt t="40424" x="7235825" y="5121275"/>
          <p14:tracePt t="41988" x="7207250" y="5146675"/>
          <p14:tracePt t="41996" x="7153275" y="5197475"/>
          <p14:tracePt t="42007" x="7112000" y="5251450"/>
          <p14:tracePt t="42024" x="6978650" y="5407025"/>
          <p14:tracePt t="42040" x="6889750" y="5524500"/>
          <p14:tracePt t="42058" x="6784975" y="5692775"/>
          <p14:tracePt t="42090" x="6559550" y="5956300"/>
          <p14:tracePt t="42124" x="6327775" y="6229350"/>
          <p14:tracePt t="42142" x="6254750" y="6305550"/>
          <p14:tracePt t="42159" x="6165850" y="6372225"/>
          <p14:tracePt t="42173" x="6124575" y="6397625"/>
          <p14:tracePt t="42190" x="6102350" y="6429375"/>
          <p14:tracePt t="42207" x="6076950" y="6442075"/>
          <p14:tracePt t="42223" x="6042025" y="6457950"/>
          <p14:tracePt t="42239" x="6032500" y="6473825"/>
          <p14:tracePt t="42256" x="6022975" y="6483350"/>
          <p14:tracePt t="42273" x="6000750" y="6483350"/>
          <p14:tracePt t="42290" x="5991225" y="6483350"/>
          <p14:tracePt t="42307" x="5981700" y="6483350"/>
          <p14:tracePt t="42324" x="5972175" y="6489700"/>
          <p14:tracePt t="42340" x="5956300" y="6489700"/>
          <p14:tracePt t="42356" x="5946775" y="6489700"/>
          <p14:tracePt t="42373" x="5921375" y="6486525"/>
          <p14:tracePt t="42389" x="5889625" y="6473825"/>
          <p14:tracePt t="42407" x="5867400" y="6454775"/>
          <p14:tracePt t="42424" x="5807075" y="6423025"/>
          <p14:tracePt t="42440" x="5756275" y="6372225"/>
          <p14:tracePt t="42457" x="5683250" y="6299200"/>
          <p14:tracePt t="42474" x="5581650" y="6223000"/>
          <p14:tracePt t="42490" x="5524500" y="6184900"/>
          <p14:tracePt t="42506" x="5492750" y="6159500"/>
          <p14:tracePt t="42523" x="5457825" y="6143625"/>
          <p14:tracePt t="42539" x="5448300" y="6137275"/>
          <p14:tracePt t="42556" x="5438775" y="6137275"/>
          <p14:tracePt t="42573" x="5432425" y="6137275"/>
          <p14:tracePt t="42638" x="5422900" y="6137275"/>
          <p14:tracePt t="42644" x="5419725" y="6134100"/>
          <p14:tracePt t="42656" x="5413375" y="6127750"/>
          <p14:tracePt t="42673" x="5397500" y="6108700"/>
          <p14:tracePt t="42690" x="5387975" y="6099175"/>
          <p14:tracePt t="42707" x="5372100" y="6089650"/>
          <p14:tracePt t="42723" x="5359400" y="6083300"/>
          <p14:tracePt t="42741" x="5353050" y="6083300"/>
          <p14:tracePt t="42757" x="5349875" y="6083300"/>
          <p14:tracePt t="42852" x="5359400" y="6083300"/>
          <p14:tracePt t="42859" x="5387975" y="6076950"/>
          <p14:tracePt t="42873" x="5464175" y="6076950"/>
          <p14:tracePt t="42890" x="5568950" y="6076950"/>
          <p14:tracePt t="42906" x="5676900" y="6089650"/>
          <p14:tracePt t="42923" x="5842000" y="6115050"/>
          <p14:tracePt t="42940" x="5953125" y="6149975"/>
          <p14:tracePt t="42956" x="6003925" y="6162675"/>
          <p14:tracePt t="42973" x="6048375" y="6175375"/>
          <p14:tracePt t="42990" x="6057900" y="6175375"/>
          <p14:tracePt t="43006" x="6067425" y="6175375"/>
          <p14:tracePt t="43252" x="6099175" y="6175375"/>
          <p14:tracePt t="43259" x="6143625" y="6175375"/>
          <p14:tracePt t="43274" x="6229350" y="6181725"/>
          <p14:tracePt t="43290" x="6308725" y="6181725"/>
          <p14:tracePt t="43307" x="6473825" y="6191250"/>
          <p14:tracePt t="43323" x="6575425" y="6191250"/>
          <p14:tracePt t="43340" x="6670675" y="6191250"/>
          <p14:tracePt t="43357" x="6842125" y="6191250"/>
          <p14:tracePt t="43374" x="6981825" y="6191250"/>
          <p14:tracePt t="43391" x="7086600" y="6197600"/>
          <p14:tracePt t="43408" x="7239000" y="6216650"/>
          <p14:tracePt t="43424" x="7356475" y="6216650"/>
          <p14:tracePt t="43441" x="7448550" y="6216650"/>
          <p14:tracePt t="43457" x="7534275" y="6216650"/>
          <p14:tracePt t="43473" x="7594600" y="6216650"/>
          <p14:tracePt t="43489" x="7651750" y="6216650"/>
          <p14:tracePt t="43507" x="7740650" y="6203950"/>
          <p14:tracePt t="43523" x="7794625" y="6203950"/>
          <p14:tracePt t="43539" x="7839075" y="6197600"/>
          <p14:tracePt t="43557" x="7902575" y="6191250"/>
          <p14:tracePt t="43573" x="7931150" y="6191250"/>
          <p14:tracePt t="43589" x="7966075" y="6184900"/>
          <p14:tracePt t="43607" x="8007350" y="6184900"/>
          <p14:tracePt t="43623" x="8035925" y="6184900"/>
          <p14:tracePt t="43640" x="8067675" y="6184900"/>
          <p14:tracePt t="43657" x="8080375" y="6184900"/>
          <p14:tracePt t="43674" x="8089900" y="6184900"/>
          <p14:tracePt t="43728" x="8083550" y="6184900"/>
          <p14:tracePt t="43736" x="8080375" y="6184900"/>
          <p14:tracePt t="43743" x="8067675" y="6184900"/>
          <p14:tracePt t="43757" x="8039100" y="6184900"/>
          <p14:tracePt t="43773" x="8001000" y="6188075"/>
          <p14:tracePt t="43790" x="7934325" y="6188075"/>
          <p14:tracePt t="43807" x="7781925" y="6188075"/>
          <p14:tracePt t="43823" x="7677150" y="6188075"/>
          <p14:tracePt t="43840" x="7594600" y="6184900"/>
          <p14:tracePt t="43857" x="7442200" y="6175375"/>
          <p14:tracePt t="43873" x="7359650" y="6175375"/>
          <p14:tracePt t="43890" x="7302500" y="6175375"/>
          <p14:tracePt t="43907" x="7239000" y="6175375"/>
          <p14:tracePt t="43923" x="7210425" y="6175375"/>
          <p14:tracePt t="43939" x="7165975" y="6175375"/>
          <p14:tracePt t="43957" x="7096125" y="6175375"/>
          <p14:tracePt t="43973" x="7035800" y="6175375"/>
          <p14:tracePt t="43990" x="6975475" y="6175375"/>
          <p14:tracePt t="44006" x="6899275" y="6175375"/>
          <p14:tracePt t="44023" x="6838950" y="6175375"/>
          <p14:tracePt t="44040" x="6778625" y="6169025"/>
          <p14:tracePt t="44057" x="6692900" y="6162675"/>
          <p14:tracePt t="44074" x="6632575" y="6162675"/>
          <p14:tracePt t="44090" x="6578600" y="6162675"/>
          <p14:tracePt t="44106" x="6492875" y="6162675"/>
          <p14:tracePt t="44123" x="6423025" y="6162675"/>
          <p14:tracePt t="44139" x="6343650" y="6162675"/>
          <p14:tracePt t="44156" x="6245225" y="6153150"/>
          <p14:tracePt t="44173" x="6200775" y="6153150"/>
          <p14:tracePt t="44190" x="6159500" y="6153150"/>
          <p14:tracePt t="44207" x="6089650" y="6153150"/>
          <p14:tracePt t="44224" x="6045200" y="6153150"/>
          <p14:tracePt t="44240" x="6007100" y="6153150"/>
          <p14:tracePt t="44257" x="5946775" y="6153150"/>
          <p14:tracePt t="44273" x="5902325" y="6153150"/>
          <p14:tracePt t="44289" x="5864225" y="6153150"/>
          <p14:tracePt t="44307" x="5826125" y="6153150"/>
          <p14:tracePt t="44323" x="5794375" y="6153150"/>
          <p14:tracePt t="44340" x="5778500" y="6153150"/>
          <p14:tracePt t="44357" x="5765800" y="6153150"/>
          <p14:tracePt t="44373" x="5749925" y="6153150"/>
          <p14:tracePt t="44390" x="5740400" y="6153150"/>
          <p14:tracePt t="44458" x="5746750" y="6153150"/>
          <p14:tracePt t="44465" x="5749925" y="6149975"/>
          <p14:tracePt t="44473" x="5768975" y="6137275"/>
          <p14:tracePt t="44490" x="5813425" y="6124575"/>
          <p14:tracePt t="44507" x="5943600" y="6118225"/>
          <p14:tracePt t="44523" x="6048375" y="6118225"/>
          <p14:tracePt t="44539" x="6162675" y="6118225"/>
          <p14:tracePt t="44557" x="6359525" y="6118225"/>
          <p14:tracePt t="44573" x="6496050" y="6118225"/>
          <p14:tracePt t="44590" x="6610350" y="6118225"/>
          <p14:tracePt t="44606" x="6807200" y="6118225"/>
          <p14:tracePt t="44623" x="6899275" y="6118225"/>
          <p14:tracePt t="44640" x="6962775" y="6111875"/>
          <p14:tracePt t="44656" x="7058025" y="6105525"/>
          <p14:tracePt t="44673" x="7131050" y="6089650"/>
          <p14:tracePt t="44690" x="7219950" y="6064250"/>
          <p14:tracePt t="44706" x="7308850" y="6045200"/>
          <p14:tracePt t="44723" x="7353300" y="6032500"/>
          <p14:tracePt t="44740" x="7385050" y="6013450"/>
          <p14:tracePt t="44757" x="7423150" y="5969000"/>
          <p14:tracePt t="44773" x="7442200" y="5940425"/>
          <p14:tracePt t="44789" x="7458075" y="5921375"/>
          <p14:tracePt t="44806" x="7461250" y="5908675"/>
          <p14:tracePt t="45206" x="7461250" y="5915025"/>
          <p14:tracePt t="45212" x="7467600" y="5918200"/>
          <p14:tracePt t="45223" x="7477125" y="5930900"/>
          <p14:tracePt t="45240" x="7604125" y="5984875"/>
          <p14:tracePt t="45257" x="7702550" y="6007100"/>
          <p14:tracePt t="45273" x="7810500" y="6032500"/>
          <p14:tracePt t="45290" x="7966075" y="6057900"/>
          <p14:tracePt t="45323" x="8080375" y="6057900"/>
          <p14:tracePt t="45357" x="8137525" y="6057900"/>
          <p14:tracePt t="45374" x="8147050" y="6051550"/>
          <p14:tracePt t="45390" x="8162925" y="6029325"/>
          <p14:tracePt t="45407" x="8178800" y="6013450"/>
          <p14:tracePt t="45423" x="8194675" y="5991225"/>
          <p14:tracePt t="45439" x="8213725" y="5956300"/>
          <p14:tracePt t="45456" x="8223250" y="5940425"/>
          <p14:tracePt t="45473" x="8232775" y="5924550"/>
          <p14:tracePt t="45490" x="8232775" y="5902325"/>
          <p14:tracePt t="45507" x="8232775" y="5892800"/>
          <p14:tracePt t="45524" x="8232775" y="5883275"/>
          <p14:tracePt t="45541" x="8232775" y="5864225"/>
          <p14:tracePt t="45612" x="8226425" y="5864225"/>
          <p14:tracePt t="45620" x="8223250" y="5864225"/>
          <p14:tracePt t="45627" x="8216900" y="5864225"/>
          <p14:tracePt t="45640" x="8207375" y="5864225"/>
          <p14:tracePt t="45657" x="8185150" y="5864225"/>
          <p14:tracePt t="45673" x="8156575" y="5864225"/>
          <p14:tracePt t="45690" x="8108950" y="5864225"/>
          <p14:tracePt t="45706" x="8064500" y="5873750"/>
          <p14:tracePt t="45723" x="8001000" y="5886450"/>
          <p14:tracePt t="45739" x="7877175" y="5911850"/>
          <p14:tracePt t="45756" x="7781925" y="5927725"/>
          <p14:tracePt t="45774" x="7673975" y="5943600"/>
          <p14:tracePt t="45790" x="7550150" y="5972175"/>
          <p14:tracePt t="45807" x="7486650" y="5994400"/>
          <p14:tracePt t="45824" x="7410450" y="6010275"/>
          <p14:tracePt t="45840" x="7296150" y="6042025"/>
          <p14:tracePt t="45856" x="7223125" y="6054725"/>
          <p14:tracePt t="45873" x="7169150" y="6070600"/>
          <p14:tracePt t="45889" x="7048500" y="6083300"/>
          <p14:tracePt t="45906" x="6965950" y="6083300"/>
          <p14:tracePt t="45923" x="6892925" y="6092825"/>
          <p14:tracePt t="45939" x="6804025" y="6111875"/>
          <p14:tracePt t="45956" x="6762750" y="6111875"/>
          <p14:tracePt t="45973" x="6702425" y="6111875"/>
          <p14:tracePt t="45990" x="6572250" y="6111875"/>
          <p14:tracePt t="46006" x="6521450" y="6111875"/>
          <p14:tracePt t="46023" x="6457950" y="6102350"/>
          <p14:tracePt t="46039" x="6388100" y="6102350"/>
          <p14:tracePt t="46057" x="6343650" y="6096000"/>
          <p14:tracePt t="46074" x="6311900" y="6083300"/>
          <p14:tracePt t="46090" x="6270625" y="6064250"/>
          <p14:tracePt t="46106" x="6232525" y="6057900"/>
          <p14:tracePt t="46123" x="6194425" y="6038850"/>
          <p14:tracePt t="46140" x="6130925" y="6026150"/>
          <p14:tracePt t="46156" x="6086475" y="6019800"/>
          <p14:tracePt t="46173" x="6051550" y="6019800"/>
          <p14:tracePt t="46190" x="5994400" y="6010275"/>
          <p14:tracePt t="46207" x="5956300" y="6003925"/>
          <p14:tracePt t="46224" x="5905500" y="5988050"/>
          <p14:tracePt t="46240" x="5822950" y="5962650"/>
          <p14:tracePt t="46256" x="5778500" y="5949950"/>
          <p14:tracePt t="46273" x="5734050" y="5937250"/>
          <p14:tracePt t="46290" x="5692775" y="5924550"/>
          <p14:tracePt t="46306" x="5661025" y="5924550"/>
          <p14:tracePt t="46323" x="5638800" y="5924550"/>
          <p14:tracePt t="46339" x="5600700" y="5924550"/>
          <p14:tracePt t="46356" x="5591175" y="5924550"/>
          <p14:tracePt t="46373" x="5575300" y="5924550"/>
          <p14:tracePt t="46390" x="5546725" y="5908675"/>
          <p14:tracePt t="46406" x="5524500" y="5895975"/>
          <p14:tracePt t="46423" x="5508625" y="5886450"/>
          <p14:tracePt t="46439" x="5492750" y="5876925"/>
          <p14:tracePt t="46456" x="5483225" y="5870575"/>
          <p14:tracePt t="46473" x="5483225" y="5857875"/>
          <p14:tracePt t="46490" x="5486400" y="5842000"/>
          <p14:tracePt t="46506" x="5508625" y="5832475"/>
          <p14:tracePt t="46523" x="5540375" y="5819775"/>
          <p14:tracePt t="46539" x="5559425" y="5797550"/>
          <p14:tracePt t="46556" x="5575300" y="5791200"/>
          <p14:tracePt t="46573" x="5584825" y="5791200"/>
          <p14:tracePt t="46590" x="5600700" y="5788025"/>
          <p14:tracePt t="46606" x="5610225" y="5788025"/>
          <p14:tracePt t="46625" x="5648325" y="5788025"/>
          <p14:tracePt t="46639" x="5670550" y="5788025"/>
          <p14:tracePt t="46657" x="5699125" y="5788025"/>
          <p14:tracePt t="46673" x="5724525" y="5794375"/>
          <p14:tracePt t="46689" x="5765800" y="5819775"/>
          <p14:tracePt t="46706" x="5791200" y="5832475"/>
          <p14:tracePt t="46723" x="5819775" y="5838825"/>
          <p14:tracePt t="46739" x="5848350" y="5854700"/>
          <p14:tracePt t="46756" x="5870575" y="5864225"/>
          <p14:tracePt t="46774" x="5889625" y="5886450"/>
          <p14:tracePt t="46790" x="5921375" y="5899150"/>
          <p14:tracePt t="46807" x="5943600" y="5915025"/>
          <p14:tracePt t="46824" x="6013450" y="5956300"/>
          <p14:tracePt t="46840" x="6057900" y="5975350"/>
          <p14:tracePt t="46856" x="6096000" y="5988050"/>
          <p14:tracePt t="46873" x="6159500" y="6013450"/>
          <p14:tracePt t="46890" x="6203950" y="6013450"/>
          <p14:tracePt t="46907" x="6248400" y="6019800"/>
          <p14:tracePt t="46924" x="6337300" y="6029325"/>
          <p14:tracePt t="46940" x="6407150" y="6029325"/>
          <p14:tracePt t="46956" x="6486525" y="6029325"/>
          <p14:tracePt t="46974" x="6597650" y="6016625"/>
          <p14:tracePt t="46989" x="6670675" y="6000750"/>
          <p14:tracePt t="47006" x="6769100" y="5978525"/>
          <p14:tracePt t="47024" x="6905625" y="5946775"/>
          <p14:tracePt t="47040" x="6969125" y="5930900"/>
          <p14:tracePt t="47057" x="7054850" y="5908675"/>
          <p14:tracePt t="47074" x="7200900" y="5883275"/>
          <p14:tracePt t="47090" x="7296150" y="5867400"/>
          <p14:tracePt t="47106" x="7391400" y="5851525"/>
          <p14:tracePt t="47123" x="7505700" y="5822950"/>
          <p14:tracePt t="47139" x="7623175" y="5813425"/>
          <p14:tracePt t="47156" x="7702550" y="5813425"/>
          <p14:tracePt t="47173" x="7810500" y="5813425"/>
          <p14:tracePt t="47190" x="7915275" y="5813425"/>
          <p14:tracePt t="47207" x="8016875" y="5813425"/>
          <p14:tracePt t="47224" x="8159750" y="5807075"/>
          <p14:tracePt t="47240" x="8220075" y="5807075"/>
          <p14:tracePt t="47257" x="8299450" y="5807075"/>
          <p14:tracePt t="47274" x="8416925" y="5807075"/>
          <p14:tracePt t="47290" x="8489950" y="5807075"/>
          <p14:tracePt t="47306" x="8550275" y="5807075"/>
          <p14:tracePt t="47324" x="8626475" y="5807075"/>
          <p14:tracePt t="47340" x="8680450" y="5807075"/>
          <p14:tracePt t="47357" x="8718550" y="5807075"/>
          <p14:tracePt t="47373" x="8750300" y="5800725"/>
          <p14:tracePt t="47389" x="8766175" y="5791200"/>
          <p14:tracePt t="47406" x="8775700" y="5778500"/>
          <p14:tracePt t="47423" x="8791575" y="5759450"/>
          <p14:tracePt t="47439" x="8801100" y="5749925"/>
          <p14:tracePt t="47456" x="8816975" y="5740400"/>
          <p14:tracePt t="47474" x="8832850" y="5718175"/>
          <p14:tracePt t="47490" x="8832850" y="5702300"/>
          <p14:tracePt t="47507" x="8832850" y="5692775"/>
          <p14:tracePt t="47523" x="8832850" y="5680075"/>
          <p14:tracePt t="47556" x="8826500" y="5680075"/>
          <p14:tracePt t="47573" x="8804275" y="5680075"/>
          <p14:tracePt t="47590" x="8794750" y="5680075"/>
          <p14:tracePt t="47606" x="8772525" y="5680075"/>
          <p14:tracePt t="47623" x="8731250" y="5699125"/>
          <p14:tracePt t="47640" x="8693150" y="5711825"/>
          <p14:tracePt t="47656" x="8648700" y="5724525"/>
          <p14:tracePt t="47673" x="8518525" y="5781675"/>
          <p14:tracePt t="47689" x="8432800" y="5803900"/>
          <p14:tracePt t="47706" x="8343900" y="5835650"/>
          <p14:tracePt t="47723" x="8197850" y="5886450"/>
          <p14:tracePt t="47740" x="8074025" y="5937250"/>
          <p14:tracePt t="47757" x="7975600" y="5972175"/>
          <p14:tracePt t="47773" x="7835900" y="6038850"/>
          <p14:tracePt t="47790" x="7724775" y="6080125"/>
          <p14:tracePt t="47806" x="7626350" y="6111875"/>
          <p14:tracePt t="47823" x="7512050" y="6149975"/>
          <p14:tracePt t="47839" x="7426325" y="6165850"/>
          <p14:tracePt t="47856" x="7327900" y="6181725"/>
          <p14:tracePt t="47872" x="7153275" y="6197600"/>
          <p14:tracePt t="47889" x="7061200" y="6197600"/>
          <p14:tracePt t="47906" x="6943725" y="6197600"/>
          <p14:tracePt t="47923" x="6750050" y="6197600"/>
          <p14:tracePt t="47940" x="6667500" y="6194425"/>
          <p14:tracePt t="47956" x="6569075" y="6178550"/>
          <p14:tracePt t="47972" x="6416675" y="6153150"/>
          <p14:tracePt t="47989" x="6327775" y="6130925"/>
          <p14:tracePt t="48007" x="6267450" y="6124575"/>
          <p14:tracePt t="48023" x="6175375" y="6102350"/>
          <p14:tracePt t="48040" x="6089650" y="6086475"/>
          <p14:tracePt t="48057" x="6016625" y="6064250"/>
          <p14:tracePt t="48073" x="5924550" y="6045200"/>
          <p14:tracePt t="48089" x="5870575" y="6035675"/>
          <p14:tracePt t="48106" x="5822950" y="6022975"/>
          <p14:tracePt t="48122" x="5759450" y="5997575"/>
          <p14:tracePt t="48139" x="5705475" y="5984875"/>
          <p14:tracePt t="48156" x="5651500" y="5972175"/>
          <p14:tracePt t="48172" x="5562600" y="5949950"/>
          <p14:tracePt t="48189" x="5524500" y="5949950"/>
          <p14:tracePt t="48206" x="5486400" y="5930900"/>
          <p14:tracePt t="48223" x="5448300" y="5930900"/>
          <p14:tracePt t="48239" x="5435600" y="5930900"/>
          <p14:tracePt t="48256" x="5426075" y="5930900"/>
          <p14:tracePt t="48272" x="5422900" y="5930900"/>
          <p14:tracePt t="48307" x="5422900" y="5927725"/>
          <p14:tracePt t="48323" x="5467350" y="5908675"/>
          <p14:tracePt t="48340" x="5502275" y="5902325"/>
          <p14:tracePt t="48356" x="5562600" y="5902325"/>
          <p14:tracePt t="48372" x="5657850" y="5902325"/>
          <p14:tracePt t="48389" x="5724525" y="5902325"/>
          <p14:tracePt t="48406" x="5819775" y="5902325"/>
          <p14:tracePt t="48423" x="5981700" y="5902325"/>
          <p14:tracePt t="48440" x="6061075" y="5902325"/>
          <p14:tracePt t="48457" x="6143625" y="5902325"/>
          <p14:tracePt t="48473" x="6296025" y="5902325"/>
          <p14:tracePt t="48489" x="6391275" y="5908675"/>
          <p14:tracePt t="48506" x="6473825" y="5915025"/>
          <p14:tracePt t="48522" x="6613525" y="5924550"/>
          <p14:tracePt t="48539" x="6718300" y="5924550"/>
          <p14:tracePt t="48556" x="6810375" y="5924550"/>
          <p14:tracePt t="48572" x="6918325" y="5924550"/>
          <p14:tracePt t="48589" x="7000875" y="5924550"/>
          <p14:tracePt t="48606" x="7080250" y="5924550"/>
          <p14:tracePt t="48622" x="7219950" y="5924550"/>
          <p14:tracePt t="48639" x="7289800" y="5930900"/>
          <p14:tracePt t="48656" x="7350125" y="5930900"/>
          <p14:tracePt t="48672" x="7480300" y="5930900"/>
          <p14:tracePt t="48689" x="7531100" y="5930900"/>
          <p14:tracePt t="48707" x="7591425" y="5930900"/>
          <p14:tracePt t="48722" x="7623175" y="5930900"/>
          <p14:tracePt t="48739" x="7645400" y="5930900"/>
          <p14:tracePt t="48757" x="7670800" y="5930900"/>
          <p14:tracePt t="48772" x="7680325" y="5930900"/>
          <p14:tracePt t="48789" x="7689850" y="5930900"/>
          <p14:tracePt t="48806" x="7699375" y="5930900"/>
          <p14:tracePt t="48880" x="7696200" y="5930900"/>
          <p14:tracePt t="48887" x="7693025" y="5930900"/>
          <p14:tracePt t="48907" x="7677150" y="5930900"/>
          <p14:tracePt t="48922" x="7648575" y="5924550"/>
          <p14:tracePt t="48939" x="7610475" y="5911850"/>
          <p14:tracePt t="48956" x="7515225" y="5895975"/>
          <p14:tracePt t="48972" x="7445375" y="5895975"/>
          <p14:tracePt t="48989" x="7350125" y="5889625"/>
          <p14:tracePt t="49006" x="7223125" y="5889625"/>
          <p14:tracePt t="49023" x="7150100" y="5889625"/>
          <p14:tracePt t="49039" x="7108825" y="5889625"/>
          <p14:tracePt t="49056" x="7061200" y="5889625"/>
          <p14:tracePt t="49072" x="7029450" y="5889625"/>
          <p14:tracePt t="49089" x="7013575" y="5889625"/>
          <p14:tracePt t="49107" x="7000875" y="5889625"/>
          <p14:tracePt t="49123" x="6985000" y="5889625"/>
          <p14:tracePt t="49139" x="6975475" y="5889625"/>
          <p14:tracePt t="49142" x="6969125" y="5889625"/>
          <p14:tracePt t="49156" x="6965950" y="5889625"/>
          <p14:tracePt t="49279" x="6972300" y="5889625"/>
          <p14:tracePt t="49286" x="6975475" y="5889625"/>
          <p14:tracePt t="49294" x="6981825" y="5889625"/>
          <p14:tracePt t="49306" x="7016750" y="5889625"/>
          <p14:tracePt t="49322" x="7061200" y="5889625"/>
          <p14:tracePt t="49339" x="7127875" y="5889625"/>
          <p14:tracePt t="49357" x="7235825" y="5889625"/>
          <p14:tracePt t="49373" x="7296150" y="5889625"/>
          <p14:tracePt t="49389" x="7366000" y="5889625"/>
          <p14:tracePt t="49406" x="7496175" y="5895975"/>
          <p14:tracePt t="49423" x="7556500" y="5895975"/>
          <p14:tracePt t="49440" x="7600950" y="5902325"/>
          <p14:tracePt t="49456" x="7642225" y="5905500"/>
          <p14:tracePt t="49472" x="7677150" y="5911850"/>
          <p14:tracePt t="49489" x="7721600" y="5911850"/>
          <p14:tracePt t="49507" x="7756525" y="5924550"/>
          <p14:tracePt t="49523" x="7766050" y="5924550"/>
          <p14:tracePt t="49540" x="7781925" y="5924550"/>
          <p14:tracePt t="49556" x="7788275" y="5924550"/>
          <p14:tracePt t="49606" x="7788275" y="5930900"/>
          <p14:tracePt t="49679" x="7788275" y="59340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827088" y="0"/>
            <a:ext cx="8316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99"/>
                </a:solidFill>
              </a:rPr>
              <a:t>même espèce avec plusieurs noms</a:t>
            </a:r>
            <a:r>
              <a:rPr lang="fr-FR" altLang="fr-FR"/>
              <a:t> : </a:t>
            </a:r>
            <a:r>
              <a:rPr lang="fr-FR" altLang="fr-FR" b="1"/>
              <a:t>Le romarin</a:t>
            </a:r>
          </a:p>
        </p:txBody>
      </p:sp>
      <p:pic>
        <p:nvPicPr>
          <p:cNvPr id="30723" name="Picture 8" descr="rosofficinalisspiceislandsclu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76250"/>
            <a:ext cx="3833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rosmarinus_officinalis_trus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6250"/>
            <a:ext cx="3713162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11"/>
          <p:cNvSpPr txBox="1">
            <a:spLocks noChangeArrowheads="1"/>
          </p:cNvSpPr>
          <p:nvPr/>
        </p:nvSpPr>
        <p:spPr bwMode="auto">
          <a:xfrm>
            <a:off x="1835150" y="5373688"/>
            <a:ext cx="5616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i="1"/>
              <a:t>Rosmarinus</a:t>
            </a:r>
            <a:r>
              <a:rPr lang="fr-FR" altLang="fr-FR" b="1"/>
              <a:t> </a:t>
            </a:r>
            <a:r>
              <a:rPr lang="fr-FR" altLang="fr-FR" b="1" i="1"/>
              <a:t>officinalis</a:t>
            </a:r>
            <a:r>
              <a:rPr lang="fr-FR" altLang="fr-FR" b="1"/>
              <a:t>,</a:t>
            </a:r>
          </a:p>
          <a:p>
            <a:pPr algn="ctr" eaLnBrk="1" hangingPunct="1"/>
            <a:r>
              <a:rPr lang="fr-FR" altLang="fr-FR" b="1"/>
              <a:t> Le romarin,</a:t>
            </a:r>
          </a:p>
          <a:p>
            <a:pPr algn="ctr" eaLnBrk="1" hangingPunct="1"/>
            <a:r>
              <a:rPr lang="fr-FR" altLang="fr-FR" b="1"/>
              <a:t> « iklil aljabal, azir, lhalhal » </a:t>
            </a:r>
          </a:p>
        </p:txBody>
      </p:sp>
      <p:pic>
        <p:nvPicPr>
          <p:cNvPr id="3072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7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5" x="7718425" y="5902325"/>
          <p14:tracePt t="3042" x="7623175" y="5845175"/>
          <p14:tracePt t="3049" x="7518400" y="5807075"/>
          <p14:tracePt t="3065" x="7223125" y="5670550"/>
          <p14:tracePt t="3083" x="6721475" y="5368925"/>
          <p14:tracePt t="3099" x="6391275" y="5210175"/>
          <p14:tracePt t="3132" x="5880100" y="4959350"/>
          <p14:tracePt t="3166" x="5556250" y="4772025"/>
          <p14:tracePt t="3183" x="5429250" y="4705350"/>
          <p14:tracePt t="3200" x="5384800" y="4692650"/>
          <p14:tracePt t="3214" x="5337175" y="4673600"/>
          <p14:tracePt t="3231" x="5299075" y="4660900"/>
          <p14:tracePt t="3248" x="5264150" y="4648200"/>
          <p14:tracePt t="3265" x="5235575" y="4638675"/>
          <p14:tracePt t="3281" x="5203825" y="4625975"/>
          <p14:tracePt t="3298" x="5130800" y="4597400"/>
          <p14:tracePt t="3315" x="5067300" y="4584700"/>
          <p14:tracePt t="3331" x="4994275" y="4568825"/>
          <p14:tracePt t="3348" x="4848225" y="4537075"/>
          <p14:tracePt t="3364" x="4740275" y="4521200"/>
          <p14:tracePt t="3381" x="4622800" y="4495800"/>
          <p14:tracePt t="3398" x="4451350" y="4435475"/>
          <p14:tracePt t="3415" x="4327525" y="4381500"/>
          <p14:tracePt t="3431" x="4206875" y="4321175"/>
          <p14:tracePt t="3447" x="4025900" y="4270375"/>
          <p14:tracePt t="3848" x="3981450" y="4216400"/>
          <p14:tracePt t="3855" x="3917950" y="4152900"/>
          <p14:tracePt t="3865" x="3863975" y="4108450"/>
          <p14:tracePt t="3882" x="3597275" y="3917950"/>
          <p14:tracePt t="3898" x="3406775" y="3803650"/>
          <p14:tracePt t="3920" x="3082925" y="3600450"/>
          <p14:tracePt t="3939" x="2765425" y="3422650"/>
          <p14:tracePt t="3966" x="2447925" y="3187700"/>
          <p14:tracePt t="4000" x="2130425" y="2933700"/>
          <p14:tracePt t="4019" x="2006600" y="2816225"/>
          <p14:tracePt t="4034" x="1946275" y="2771775"/>
          <p14:tracePt t="4048" x="1895475" y="2720975"/>
          <p14:tracePt t="4064" x="1844675" y="2670175"/>
          <p14:tracePt t="4081" x="1819275" y="2638425"/>
          <p14:tracePt t="4098" x="1771650" y="2571750"/>
          <p14:tracePt t="4115" x="1758950" y="2511425"/>
          <p14:tracePt t="4132" x="1736725" y="2400300"/>
          <p14:tracePt t="4148" x="1736725" y="2327275"/>
          <p14:tracePt t="4165" x="1730375" y="2292350"/>
          <p14:tracePt t="4182" x="1711325" y="2235200"/>
          <p14:tracePt t="4198" x="1698625" y="2197100"/>
          <p14:tracePt t="4214" x="1679575" y="2159000"/>
          <p14:tracePt t="4231" x="1628775" y="2063750"/>
          <p14:tracePt t="4248" x="1597025" y="1984375"/>
          <p14:tracePt t="4264" x="1565275" y="1908175"/>
          <p14:tracePt t="4281" x="1546225" y="1838325"/>
          <p14:tracePt t="4297" x="1533525" y="1812925"/>
          <p14:tracePt t="4315" x="1524000" y="1797050"/>
          <p14:tracePt t="4331" x="1501775" y="1774825"/>
          <p14:tracePt t="4347" x="1492250" y="1765300"/>
          <p14:tracePt t="4364" x="1482725" y="1755775"/>
          <p14:tracePt t="4381" x="1463675" y="1736725"/>
          <p14:tracePt t="4397" x="1454150" y="1727200"/>
          <p14:tracePt t="4415" x="1447800" y="1704975"/>
          <p14:tracePt t="4432" x="1447800" y="1682750"/>
          <p14:tracePt t="4448" x="1447800" y="1673225"/>
          <p14:tracePt t="4465" x="1447800" y="1663700"/>
          <p14:tracePt t="4481" x="1447800" y="1660525"/>
          <p14:tracePt t="4497" x="1447800" y="1654175"/>
          <p14:tracePt t="4533" x="1450975" y="1654175"/>
          <p14:tracePt t="4548" x="1460500" y="1654175"/>
          <p14:tracePt t="4565" x="1470025" y="1654175"/>
          <p14:tracePt t="4582" x="1479550" y="1666875"/>
          <p14:tracePt t="4598" x="1485900" y="1682750"/>
          <p14:tracePt t="4614" x="1485900" y="1711325"/>
          <p14:tracePt t="4632" x="1485900" y="1752600"/>
          <p14:tracePt t="4647" x="1485900" y="1771650"/>
          <p14:tracePt t="4665" x="1485900" y="1793875"/>
          <p14:tracePt t="4682" x="1485900" y="1835150"/>
          <p14:tracePt t="4698" x="1485900" y="1863725"/>
          <p14:tracePt t="4715" x="1485900" y="1885950"/>
          <p14:tracePt t="4732" x="1485900" y="1943100"/>
          <p14:tracePt t="4748" x="1485900" y="1971675"/>
          <p14:tracePt t="4764" x="1485900" y="2000250"/>
          <p14:tracePt t="4781" x="1485900" y="2041525"/>
          <p14:tracePt t="4798" x="1485900" y="2063750"/>
          <p14:tracePt t="4815" x="1485900" y="2073275"/>
          <p14:tracePt t="4832" x="1485900" y="2092325"/>
          <p14:tracePt t="4848" x="1485900" y="2101850"/>
          <p14:tracePt t="4852" x="1485900" y="2108200"/>
          <p14:tracePt t="4865" x="1485900" y="2111375"/>
          <p14:tracePt t="4881" x="1485900" y="2120900"/>
          <p14:tracePt t="4914" x="1485900" y="2127250"/>
          <p14:tracePt t="5003" x="1485900" y="2130425"/>
          <p14:tracePt t="5010" x="1485900" y="2143125"/>
          <p14:tracePt t="5016" x="1485900" y="2146300"/>
          <p14:tracePt t="5031" x="1495425" y="2162175"/>
          <p14:tracePt t="5047" x="1508125" y="2216150"/>
          <p14:tracePt t="5064" x="1546225" y="2295525"/>
          <p14:tracePt t="5082" x="1628775" y="2501900"/>
          <p14:tracePt t="5098" x="1682750" y="2667000"/>
          <p14:tracePt t="5115" x="1755775" y="2832100"/>
          <p14:tracePt t="5132" x="1908175" y="3098800"/>
          <p14:tracePt t="5148" x="2038350" y="3248025"/>
          <p14:tracePt t="5166" x="2289175" y="3486150"/>
          <p14:tracePt t="5182" x="2495550" y="3673475"/>
          <p14:tracePt t="5199" x="2644775" y="3813175"/>
          <p14:tracePt t="5217" x="2794000" y="3962400"/>
          <p14:tracePt t="5232" x="2863850" y="4067175"/>
          <p14:tracePt t="5248" x="2898775" y="4124325"/>
          <p14:tracePt t="5265" x="2933700" y="4171950"/>
          <p14:tracePt t="5281" x="2952750" y="4216400"/>
          <p14:tracePt t="5298" x="2955925" y="4219575"/>
          <p14:tracePt t="6253" x="2955925" y="4235450"/>
          <p14:tracePt t="6259" x="2962275" y="4254500"/>
          <p14:tracePt t="6267" x="2968625" y="4267200"/>
          <p14:tracePt t="6281" x="2968625" y="4295775"/>
          <p14:tracePt t="6298" x="2968625" y="4305300"/>
          <p14:tracePt t="6314" x="2968625" y="4314825"/>
          <p14:tracePt t="6348" x="2930525" y="4314825"/>
          <p14:tracePt t="6350" x="2892425" y="4311650"/>
          <p14:tracePt t="6381" x="2695575" y="4244975"/>
          <p14:tracePt t="6398" x="2584450" y="4194175"/>
          <p14:tracePt t="6415" x="2419350" y="4079875"/>
          <p14:tracePt t="6431" x="2292350" y="3990975"/>
          <p14:tracePt t="6447" x="2174875" y="3860800"/>
          <p14:tracePt t="6465" x="1981200" y="3581400"/>
          <p14:tracePt t="6481" x="1870075" y="3432175"/>
          <p14:tracePt t="6501" x="1711325" y="3200400"/>
          <p14:tracePt t="6516" x="1644650" y="3117850"/>
          <p14:tracePt t="6531" x="1606550" y="3057525"/>
          <p14:tracePt t="6548" x="1590675" y="3035300"/>
          <p14:tracePt t="6565" x="1571625" y="3000375"/>
          <p14:tracePt t="6581" x="1574800" y="2984500"/>
          <p14:tracePt t="6597" x="1593850" y="2962275"/>
          <p14:tracePt t="6614" x="1628775" y="2917825"/>
          <p14:tracePt t="6631" x="1676400" y="2898775"/>
          <p14:tracePt t="6649" x="1720850" y="2879725"/>
          <p14:tracePt t="6665" x="1800225" y="2882900"/>
          <p14:tracePt t="6681" x="1898650" y="2905125"/>
          <p14:tracePt t="6698" x="2019300" y="2940050"/>
          <p14:tracePt t="6715" x="2225675" y="3028950"/>
          <p14:tracePt t="6731" x="2403475" y="3114675"/>
          <p14:tracePt t="6748" x="2562225" y="3197225"/>
          <p14:tracePt t="6764" x="2778125" y="3289300"/>
          <p14:tracePt t="6782" x="2911475" y="3352800"/>
          <p14:tracePt t="6798" x="2990850" y="3390900"/>
          <p14:tracePt t="6815" x="3060700" y="3438525"/>
          <p14:tracePt t="6832" x="3086100" y="3457575"/>
          <p14:tracePt t="6848" x="3095625" y="3467100"/>
          <p14:tracePt t="6853" x="3095625" y="3470275"/>
          <p14:tracePt t="6865" x="3095625" y="3486150"/>
          <p14:tracePt t="6881" x="3089275" y="3502025"/>
          <p14:tracePt t="6897" x="3067050" y="3517900"/>
          <p14:tracePt t="6914" x="2981325" y="3552825"/>
          <p14:tracePt t="6931" x="2908300" y="3568700"/>
          <p14:tracePt t="6948" x="2825750" y="3568700"/>
          <p14:tracePt t="6965" x="2686050" y="3568700"/>
          <p14:tracePt t="6981" x="2625725" y="3568700"/>
          <p14:tracePt t="6998" x="2597150" y="3568700"/>
          <p14:tracePt t="7014" x="2568575" y="3568700"/>
          <p14:tracePt t="7030" x="2559050" y="3568700"/>
          <p14:tracePt t="7047" x="2549525" y="3571875"/>
          <p14:tracePt t="7065" x="2549525" y="3600450"/>
          <p14:tracePt t="7081" x="2568575" y="3654425"/>
          <p14:tracePt t="7098" x="2682875" y="3829050"/>
          <p14:tracePt t="7115" x="3016250" y="4340225"/>
          <p14:tracePt t="7132" x="3403600" y="4819650"/>
          <p14:tracePt t="7150" x="4130675" y="5641975"/>
          <p14:tracePt t="7166" x="4597400" y="6061075"/>
          <p14:tracePt t="7183" x="5010150" y="6416675"/>
          <p14:tracePt t="7199" x="5441950" y="6727825"/>
          <p14:tracePt t="7216" x="5597525" y="6854825"/>
          <p14:tracePt t="7233" x="5680075" y="6854825"/>
          <p14:tracePt t="7249" x="5705475" y="6854825"/>
          <p14:tracePt t="7265" x="5708650" y="6854825"/>
          <p14:tracePt t="7622" x="5632450" y="6823075"/>
          <p14:tracePt t="7629" x="5527675" y="6772275"/>
          <p14:tracePt t="7636" x="5419725" y="6724650"/>
          <p14:tracePt t="7649" x="5159375" y="6619875"/>
          <p14:tracePt t="7665" x="4937125" y="6521450"/>
          <p14:tracePt t="7683" x="4733925" y="6403975"/>
          <p14:tracePt t="7715" x="4378325" y="6194425"/>
          <p14:tracePt t="7749" x="4127500" y="6092825"/>
          <p14:tracePt t="7766" x="4073525" y="6080125"/>
          <p14:tracePt t="7781" x="4019550" y="6067425"/>
          <p14:tracePt t="7798" x="3952875" y="6042025"/>
          <p14:tracePt t="7815" x="3924300" y="6029325"/>
          <p14:tracePt t="7831" x="3898900" y="6016625"/>
          <p14:tracePt t="7848" x="3863975" y="6000750"/>
          <p14:tracePt t="7864" x="3848100" y="5981700"/>
          <p14:tracePt t="7881" x="3822700" y="5969000"/>
          <p14:tracePt t="7898" x="3790950" y="5953125"/>
          <p14:tracePt t="7914" x="3768725" y="5943600"/>
          <p14:tracePt t="7931" x="3736975" y="5930900"/>
          <p14:tracePt t="7949" x="3686175" y="5899150"/>
          <p14:tracePt t="7965" x="3648075" y="5873750"/>
          <p14:tracePt t="7981" x="3590925" y="5838825"/>
          <p14:tracePt t="7998" x="3505200" y="5794375"/>
          <p14:tracePt t="8014" x="3457575" y="5762625"/>
          <p14:tracePt t="8031" x="3425825" y="5743575"/>
          <p14:tracePt t="8047" x="3394075" y="5730875"/>
          <p14:tracePt t="8065" x="3378200" y="5708650"/>
          <p14:tracePt t="8081" x="3368675" y="5708650"/>
          <p14:tracePt t="8098" x="3349625" y="5708650"/>
          <p14:tracePt t="8115" x="3340100" y="5708650"/>
          <p14:tracePt t="8131" x="3333750" y="5708650"/>
          <p14:tracePt t="8148" x="3321050" y="5708650"/>
          <p14:tracePt t="8164" x="3305175" y="5708650"/>
          <p14:tracePt t="8181" x="3295650" y="5708650"/>
          <p14:tracePt t="8199" x="3279775" y="5708650"/>
          <p14:tracePt t="8215" x="3270250" y="5715000"/>
          <p14:tracePt t="8232" x="3254375" y="5727700"/>
          <p14:tracePt t="8248" x="3238500" y="5730875"/>
          <p14:tracePt t="8264" x="3216275" y="5737225"/>
          <p14:tracePt t="8281" x="3175000" y="5737225"/>
          <p14:tracePt t="8298" x="3127375" y="5737225"/>
          <p14:tracePt t="8314" x="3105150" y="5737225"/>
          <p14:tracePt t="8331" x="3076575" y="5737225"/>
          <p14:tracePt t="8348" x="3048000" y="5737225"/>
          <p14:tracePt t="8364" x="3038475" y="5737225"/>
          <p14:tracePt t="8381" x="3022600" y="5737225"/>
          <p14:tracePt t="8398" x="3009900" y="5737225"/>
          <p14:tracePt t="8414" x="3000375" y="5737225"/>
          <p14:tracePt t="8431" x="2987675" y="5737225"/>
          <p14:tracePt t="8492" x="2978150" y="5737225"/>
          <p14:tracePt t="8499" x="2974975" y="5737225"/>
          <p14:tracePt t="8515" x="2965450" y="5737225"/>
          <p14:tracePt t="8531" x="2959100" y="5737225"/>
          <p14:tracePt t="8756" x="2978150" y="5737225"/>
          <p14:tracePt t="8763" x="2997200" y="5734050"/>
          <p14:tracePt t="8781" x="3041650" y="5727700"/>
          <p14:tracePt t="8797" x="3111500" y="5727700"/>
          <p14:tracePt t="8814" x="3171825" y="5727700"/>
          <p14:tracePt t="8831" x="3235325" y="5737225"/>
          <p14:tracePt t="8847" x="3390900" y="5753100"/>
          <p14:tracePt t="8865" x="3486150" y="5762625"/>
          <p14:tracePt t="8881" x="3565525" y="5762625"/>
          <p14:tracePt t="8898" x="3673475" y="5762625"/>
          <p14:tracePt t="8915" x="3778250" y="5762625"/>
          <p14:tracePt t="8931" x="3857625" y="5762625"/>
          <p14:tracePt t="8948" x="3965575" y="5762625"/>
          <p14:tracePt t="8964" x="4044950" y="5768975"/>
          <p14:tracePt t="8980" x="4162425" y="5778500"/>
          <p14:tracePt t="8998" x="4305300" y="5794375"/>
          <p14:tracePt t="9015" x="4375150" y="5794375"/>
          <p14:tracePt t="9031" x="4467225" y="5794375"/>
          <p14:tracePt t="9048" x="4587875" y="5781675"/>
          <p14:tracePt t="9065" x="4673600" y="5775325"/>
          <p14:tracePt t="9081" x="4743450" y="5775325"/>
          <p14:tracePt t="9097" x="4860925" y="5775325"/>
          <p14:tracePt t="9114" x="4965700" y="5775325"/>
          <p14:tracePt t="9131" x="5048250" y="5775325"/>
          <p14:tracePt t="9148" x="5175250" y="5775325"/>
          <p14:tracePt t="9165" x="5245100" y="5775325"/>
          <p14:tracePt t="9181" x="5318125" y="5768975"/>
          <p14:tracePt t="9198" x="5416550" y="5762625"/>
          <p14:tracePt t="9214" x="5467350" y="5762625"/>
          <p14:tracePt t="9231" x="5521325" y="5762625"/>
          <p14:tracePt t="9247" x="5591175" y="5762625"/>
          <p14:tracePt t="9265" x="5651500" y="5762625"/>
          <p14:tracePt t="9282" x="5708650" y="5762625"/>
          <p14:tracePt t="9298" x="5788025" y="5762625"/>
          <p14:tracePt t="9315" x="5842000" y="5749925"/>
          <p14:tracePt t="9332" x="5886450" y="5743575"/>
          <p14:tracePt t="9347" x="5956300" y="5737225"/>
          <p14:tracePt t="9364" x="6016625" y="5737225"/>
          <p14:tracePt t="9381" x="6076950" y="5737225"/>
          <p14:tracePt t="9397" x="6162675" y="5737225"/>
          <p14:tracePt t="9414" x="6223000" y="5737225"/>
          <p14:tracePt t="9433" x="6318250" y="5737225"/>
          <p14:tracePt t="9448" x="6378575" y="5737225"/>
          <p14:tracePt t="9465" x="6438900" y="5737225"/>
          <p14:tracePt t="9481" x="6489700" y="5737225"/>
          <p14:tracePt t="9497" x="6550025" y="5737225"/>
          <p14:tracePt t="9513" x="6581775" y="5737225"/>
          <p14:tracePt t="9530" x="6623050" y="5737225"/>
          <p14:tracePt t="9547" x="6670675" y="5737225"/>
          <p14:tracePt t="9565" x="6686550" y="5737225"/>
          <p14:tracePt t="9582" x="6702425" y="5737225"/>
          <p14:tracePt t="9597" x="6718300" y="5737225"/>
          <p14:tracePt t="12295" x="6623050" y="5737225"/>
          <p14:tracePt t="12302" x="6518275" y="5737225"/>
          <p14:tracePt t="12315" x="6232525" y="5737225"/>
          <p14:tracePt t="12330" x="5880100" y="5737225"/>
          <p14:tracePt t="12347" x="5467350" y="5768975"/>
          <p14:tracePt t="12364" x="4997450" y="5813425"/>
          <p14:tracePt t="12398" x="4546600" y="5905500"/>
          <p14:tracePt t="12400" x="4454525" y="5924550"/>
          <p14:tracePt t="12432" x="4191000" y="5994400"/>
          <p14:tracePt t="12448" x="4105275" y="6026150"/>
          <p14:tracePt t="12464" x="3978275" y="6073775"/>
          <p14:tracePt t="12480" x="3876675" y="6115050"/>
          <p14:tracePt t="12498" x="3819525" y="6143625"/>
          <p14:tracePt t="12515" x="3705225" y="6188075"/>
          <p14:tracePt t="12531" x="3629025" y="6203950"/>
          <p14:tracePt t="12548" x="3556000" y="6219825"/>
          <p14:tracePt t="12565" x="3473450" y="6238875"/>
          <p14:tracePt t="12581" x="3429000" y="6251575"/>
          <p14:tracePt t="12598" x="3397250" y="6257925"/>
          <p14:tracePt t="12614" x="3359150" y="6257925"/>
          <p14:tracePt t="12630" x="3343275" y="6257925"/>
          <p14:tracePt t="12647" x="3327400" y="6257925"/>
          <p14:tracePt t="12664" x="3311525" y="6257925"/>
          <p14:tracePt t="12681" x="3308350" y="6257925"/>
          <p14:tracePt t="12714" x="3336925" y="6257925"/>
          <p14:tracePt t="12731" x="3390900" y="6242050"/>
          <p14:tracePt t="12747" x="3486150" y="6232525"/>
          <p14:tracePt t="12764" x="3581400" y="6232525"/>
          <p14:tracePt t="12780" x="3651250" y="6232525"/>
          <p14:tracePt t="12797" x="3721100" y="6232525"/>
          <p14:tracePt t="12814" x="3806825" y="6232525"/>
          <p14:tracePt t="12831" x="3851275" y="6235700"/>
          <p14:tracePt t="12848" x="3873500" y="6248400"/>
          <p14:tracePt t="12864" x="3914775" y="6248400"/>
          <p14:tracePt t="12880" x="3927475" y="6248400"/>
          <p14:tracePt t="12897" x="3943350" y="6248400"/>
          <p14:tracePt t="12914" x="3959225" y="6248400"/>
          <p14:tracePt t="12930" x="3968750" y="6251575"/>
          <p14:tracePt t="12948" x="3978275" y="6251575"/>
          <p14:tracePt t="12964" x="3987800" y="6251575"/>
          <p14:tracePt t="12993" x="3994150" y="6251575"/>
          <p14:tracePt t="13001" x="3997325" y="6251575"/>
          <p14:tracePt t="13014" x="4013200" y="6251575"/>
          <p14:tracePt t="13030" x="4051300" y="6251575"/>
          <p14:tracePt t="13047" x="4086225" y="6251575"/>
          <p14:tracePt t="13064" x="4149725" y="6235700"/>
          <p14:tracePt t="13081" x="4187825" y="6235700"/>
          <p14:tracePt t="13098" x="4210050" y="6226175"/>
          <p14:tracePt t="13114" x="4254500" y="6207125"/>
          <p14:tracePt t="13131" x="4292600" y="6194425"/>
          <p14:tracePt t="13148" x="4327525" y="6188075"/>
          <p14:tracePt t="13164" x="4422775" y="6188075"/>
          <p14:tracePt t="13180" x="4467225" y="6188075"/>
          <p14:tracePt t="13197" x="4511675" y="6169025"/>
          <p14:tracePt t="13213" x="4575175" y="6156325"/>
          <p14:tracePt t="13230" x="4613275" y="6149975"/>
          <p14:tracePt t="13248" x="4651375" y="6137275"/>
          <p14:tracePt t="13264" x="4714875" y="6130925"/>
          <p14:tracePt t="13281" x="4756150" y="6130925"/>
          <p14:tracePt t="13297" x="4794250" y="6130925"/>
          <p14:tracePt t="13314" x="4857750" y="6130925"/>
          <p14:tracePt t="13330" x="4886325" y="6130925"/>
          <p14:tracePt t="13347" x="4908550" y="6130925"/>
          <p14:tracePt t="13364" x="4946650" y="6130925"/>
          <p14:tracePt t="13381" x="4962525" y="6130925"/>
          <p14:tracePt t="13385" x="4981575" y="6130925"/>
          <p14:tracePt t="13398" x="4991100" y="6130925"/>
          <p14:tracePt t="13414" x="5026025" y="6130925"/>
          <p14:tracePt t="13430" x="5054600" y="6140450"/>
          <p14:tracePt t="13447" x="5070475" y="6140450"/>
          <p14:tracePt t="13463" x="5099050" y="6140450"/>
          <p14:tracePt t="13480" x="5108575" y="6140450"/>
          <p14:tracePt t="13497" x="5118100" y="6140450"/>
          <p14:tracePt t="13514" x="5130800" y="6140450"/>
          <p14:tracePt t="13531" x="5146675" y="6140450"/>
          <p14:tracePt t="13548" x="5156200" y="6140450"/>
          <p14:tracePt t="13564" x="5165725" y="6140450"/>
          <p14:tracePt t="13598" x="5172075" y="6140450"/>
          <p14:tracePt t="13657" x="5172075" y="6143625"/>
          <p14:tracePt t="13671" x="5172075" y="6149975"/>
          <p14:tracePt t="13685" x="5168900" y="6149975"/>
          <p14:tracePt t="13699" x="5159375" y="6159500"/>
          <p14:tracePt t="13714" x="5140325" y="6162675"/>
          <p14:tracePt t="13730" x="5108575" y="6181725"/>
          <p14:tracePt t="13747" x="5045075" y="6188075"/>
          <p14:tracePt t="13763" x="4949825" y="6188075"/>
          <p14:tracePt t="13780" x="4870450" y="6188075"/>
          <p14:tracePt t="13798" x="4740275" y="6188075"/>
          <p14:tracePt t="13814" x="4667250" y="6188075"/>
          <p14:tracePt t="13830" x="4600575" y="6188075"/>
          <p14:tracePt t="13848" x="4460875" y="6188075"/>
          <p14:tracePt t="13864" x="4352925" y="6197600"/>
          <p14:tracePt t="13881" x="4270375" y="6203950"/>
          <p14:tracePt t="13897" x="4210050" y="6203950"/>
          <p14:tracePt t="13913" x="4156075" y="6203950"/>
          <p14:tracePt t="13930" x="4140200" y="6203950"/>
          <p14:tracePt t="13947" x="4124325" y="6203950"/>
          <p14:tracePt t="13963" x="4108450" y="6203950"/>
          <p14:tracePt t="13980" x="4098925" y="6203950"/>
          <p14:tracePt t="13998" x="4083050" y="6203950"/>
          <p14:tracePt t="14199" x="4092575" y="6203950"/>
          <p14:tracePt t="14206" x="4117975" y="6197600"/>
          <p14:tracePt t="14214" x="4137025" y="6191250"/>
          <p14:tracePt t="14230" x="4197350" y="6175375"/>
          <p14:tracePt t="14248" x="4333875" y="6143625"/>
          <p14:tracePt t="14264" x="4394200" y="6137275"/>
          <p14:tracePt t="14280" x="4476750" y="6137275"/>
          <p14:tracePt t="14297" x="4603750" y="6137275"/>
          <p14:tracePt t="14313" x="4686300" y="6137275"/>
          <p14:tracePt t="14330" x="4746625" y="6137275"/>
          <p14:tracePt t="14348" x="4845050" y="6146800"/>
          <p14:tracePt t="14364" x="4905375" y="6156325"/>
          <p14:tracePt t="14381" x="4956175" y="6156325"/>
          <p14:tracePt t="14385" x="4991100" y="6156325"/>
          <p14:tracePt t="14398" x="5041900" y="6156325"/>
          <p14:tracePt t="14413" x="5080000" y="6156325"/>
          <p14:tracePt t="14430" x="5108575" y="6156325"/>
          <p14:tracePt t="14447" x="5124450" y="6156325"/>
          <p14:tracePt t="14463" x="5133975" y="6156325"/>
          <p14:tracePt t="14505" x="5133975" y="6165850"/>
          <p14:tracePt t="14514" x="5133975" y="6169025"/>
          <p14:tracePt t="15846" x="5089525" y="6191250"/>
          <p14:tracePt t="15853" x="5003800" y="6219825"/>
          <p14:tracePt t="15864" x="4911725" y="6245225"/>
          <p14:tracePt t="15881" x="4683125" y="6337300"/>
          <p14:tracePt t="15897" x="4540250" y="6400800"/>
          <p14:tracePt t="15914" x="4406900" y="6445250"/>
          <p14:tracePt t="15947" x="4206875" y="6508750"/>
          <p14:tracePt t="15980" x="4064000" y="6553200"/>
          <p14:tracePt t="15997" x="3940175" y="6575425"/>
          <p14:tracePt t="16014" x="3876675" y="6597650"/>
          <p14:tracePt t="16031" x="3803650" y="6616700"/>
          <p14:tracePt t="16047" x="3759200" y="6629400"/>
          <p14:tracePt t="16064" x="3724275" y="6629400"/>
          <p14:tracePt t="16080" x="3676650" y="6629400"/>
          <p14:tracePt t="16097" x="3638550" y="6629400"/>
          <p14:tracePt t="16113" x="3616325" y="6629400"/>
          <p14:tracePt t="16130" x="3568700" y="6629400"/>
          <p14:tracePt t="16146" x="3546475" y="6629400"/>
          <p14:tracePt t="16163" x="3530600" y="6629400"/>
          <p14:tracePt t="16180" x="3514725" y="6629400"/>
          <p14:tracePt t="16197" x="3502025" y="6629400"/>
          <p14:tracePt t="16213" x="3492500" y="6629400"/>
          <p14:tracePt t="16230" x="3470275" y="6629400"/>
          <p14:tracePt t="16246" x="3460750" y="6629400"/>
          <p14:tracePt t="16263" x="3451225" y="6629400"/>
          <p14:tracePt t="16281" x="3438525" y="6635750"/>
          <p14:tracePt t="16297" x="3422650" y="6638925"/>
          <p14:tracePt t="16313" x="3413125" y="6638925"/>
          <p14:tracePt t="16331" x="3378200" y="6638925"/>
          <p14:tracePt t="16347" x="3317875" y="6638925"/>
          <p14:tracePt t="16363" x="3257550" y="6638925"/>
          <p14:tracePt t="16380" x="3162300" y="6635750"/>
          <p14:tracePt t="16396" x="3121025" y="6635750"/>
          <p14:tracePt t="16413" x="3082925" y="6635750"/>
          <p14:tracePt t="16430" x="3063875" y="6635750"/>
          <p14:tracePt t="16446" x="3051175" y="6635750"/>
          <p14:tracePt t="16463" x="3038475" y="6635750"/>
          <p14:tracePt t="16480" x="3022600" y="6635750"/>
          <p14:tracePt t="16496" x="3013075" y="6635750"/>
          <p14:tracePt t="16610" x="3016250" y="6635750"/>
          <p14:tracePt t="16617" x="3019425" y="6635750"/>
          <p14:tracePt t="16630" x="3025775" y="6635750"/>
          <p14:tracePt t="16652" x="3028950" y="6635750"/>
          <p14:tracePt t="16663" x="3035300" y="6635750"/>
          <p14:tracePt t="16680" x="3054350" y="6635750"/>
          <p14:tracePt t="16697" x="3054350" y="6629400"/>
          <p14:tracePt t="16714" x="3060700" y="6629400"/>
          <p14:tracePt t="16731" x="3070225" y="6616700"/>
          <p14:tracePt t="16747" x="3070225" y="6607175"/>
          <p14:tracePt t="16763" x="3073400" y="6594475"/>
          <p14:tracePt t="16780" x="3073400" y="6584950"/>
          <p14:tracePt t="16796" x="3082925" y="6584950"/>
          <p14:tracePt t="16813" x="3089275" y="6575425"/>
          <p14:tracePt t="16831" x="3108325" y="6565900"/>
          <p14:tracePt t="16847" x="3117850" y="6562725"/>
          <p14:tracePt t="16863" x="3130550" y="6546850"/>
          <p14:tracePt t="16880" x="3165475" y="6527800"/>
          <p14:tracePt t="16897" x="3187700" y="6518275"/>
          <p14:tracePt t="16913" x="3203575" y="6511925"/>
          <p14:tracePt t="16929" x="3222625" y="6511925"/>
          <p14:tracePt t="16946" x="3235325" y="6511925"/>
          <p14:tracePt t="17010" x="3232150" y="6511925"/>
          <p14:tracePt t="17017" x="3225800" y="6511925"/>
          <p14:tracePt t="17030" x="3216275" y="6511925"/>
          <p14:tracePt t="17046" x="3203575" y="6511925"/>
          <p14:tracePt t="17063" x="3194050" y="6511925"/>
          <p14:tracePt t="17080" x="3178175" y="6511925"/>
          <p14:tracePt t="17097" x="3168650" y="6511925"/>
          <p14:tracePt t="17114" x="3152775" y="6518275"/>
          <p14:tracePt t="17131" x="3136900" y="6524625"/>
          <p14:tracePt t="17147" x="3127375" y="6524625"/>
          <p14:tracePt t="17163" x="3117850" y="6527800"/>
          <p14:tracePt t="17180" x="3086100" y="6534150"/>
          <p14:tracePt t="17196" x="3070225" y="6534150"/>
          <p14:tracePt t="17214" x="3041650" y="6534150"/>
          <p14:tracePt t="17230" x="3009900" y="6534150"/>
          <p14:tracePt t="17247" x="2984500" y="6534150"/>
          <p14:tracePt t="17264" x="2974975" y="6534150"/>
          <p14:tracePt t="17280" x="2962275" y="6534150"/>
          <p14:tracePt t="17297" x="2952750" y="6534150"/>
          <p14:tracePt t="17331" x="2959100" y="6534150"/>
          <p14:tracePt t="17346" x="2968625" y="6534150"/>
          <p14:tracePt t="17364" x="2984500" y="6534150"/>
          <p14:tracePt t="17381" x="3003550" y="6534150"/>
          <p14:tracePt t="17397" x="3013075" y="6534150"/>
          <p14:tracePt t="17414" x="3022600" y="6534150"/>
          <p14:tracePt t="17430" x="3038475" y="6534150"/>
          <p14:tracePt t="17716" x="3054350" y="6534150"/>
          <p14:tracePt t="17723" x="3063875" y="6534150"/>
          <p14:tracePt t="17730" x="3076575" y="6534150"/>
          <p14:tracePt t="17746" x="3098800" y="6534150"/>
          <p14:tracePt t="17763" x="3143250" y="6524625"/>
          <p14:tracePt t="17780" x="3206750" y="6511925"/>
          <p14:tracePt t="17796" x="3267075" y="6511925"/>
          <p14:tracePt t="17830" x="3476625" y="6502400"/>
          <p14:tracePt t="17863" x="3565525" y="6502400"/>
          <p14:tracePt t="17880" x="3590925" y="6502400"/>
          <p14:tracePt t="17896" x="3600450" y="6502400"/>
          <p14:tracePt t="17913" x="3606800" y="6502400"/>
          <p14:tracePt t="17973" x="3609975" y="6502400"/>
          <p14:tracePt t="18029" x="3616325" y="6502400"/>
          <p14:tracePt t="18036" x="3619500" y="6502400"/>
          <p14:tracePt t="18046" x="3625850" y="6502400"/>
          <p14:tracePt t="18063" x="3641725" y="6502400"/>
          <p14:tracePt t="18080" x="3673475" y="6505575"/>
          <p14:tracePt t="18097" x="3702050" y="6505575"/>
          <p14:tracePt t="18114" x="3759200" y="6505575"/>
          <p14:tracePt t="18130" x="3794125" y="6505575"/>
          <p14:tracePt t="18147" x="3832225" y="6505575"/>
          <p14:tracePt t="18163" x="3892550" y="6505575"/>
          <p14:tracePt t="18180" x="3930650" y="6511925"/>
          <p14:tracePt t="18197" x="3990975" y="6527800"/>
          <p14:tracePt t="18214" x="4102100" y="6540500"/>
          <p14:tracePt t="18231" x="4162425" y="6540500"/>
          <p14:tracePt t="18247" x="4206875" y="6540500"/>
          <p14:tracePt t="18264" x="4244975" y="6540500"/>
          <p14:tracePt t="18280" x="4260850" y="6540500"/>
          <p14:tracePt t="18297" x="4276725" y="6540500"/>
          <p14:tracePt t="18314" x="4298950" y="6540500"/>
          <p14:tracePt t="18330" x="4308475" y="6540500"/>
          <p14:tracePt t="18347" x="4321175" y="6540500"/>
          <p14:tracePt t="18364" x="4337050" y="6540500"/>
          <p14:tracePt t="18380" x="4346575" y="6540500"/>
          <p14:tracePt t="20006" x="4356100" y="6546850"/>
          <p14:tracePt t="20013" x="4375150" y="6546850"/>
          <p14:tracePt t="20030" x="4406900" y="6553200"/>
          <p14:tracePt t="20047" x="4438650" y="6553200"/>
          <p14:tracePt t="20063" x="4467225" y="6553200"/>
          <p14:tracePt t="20080" x="4489450" y="6553200"/>
          <p14:tracePt t="20113" x="4581525" y="6553200"/>
          <p14:tracePt t="20147" x="4651375" y="6553200"/>
          <p14:tracePt t="20163" x="4673600" y="6553200"/>
          <p14:tracePt t="20180" x="4702175" y="6553200"/>
          <p14:tracePt t="20197" x="4733925" y="6553200"/>
          <p14:tracePt t="20212" x="4759325" y="6553200"/>
          <p14:tracePt t="20229" x="4778375" y="6553200"/>
          <p14:tracePt t="20247" x="4819650" y="6553200"/>
          <p14:tracePt t="20263" x="4848225" y="6550025"/>
          <p14:tracePt t="20280" x="4879975" y="6543675"/>
          <p14:tracePt t="20297" x="4905375" y="6543675"/>
          <p14:tracePt t="20313" x="4921250" y="6543675"/>
          <p14:tracePt t="20330" x="4930775" y="6543675"/>
          <p14:tracePt t="20363" x="4937125" y="6543675"/>
          <p14:tracePt t="20379" x="4946650" y="6543675"/>
          <p14:tracePt t="20397" x="4959350" y="6543675"/>
          <p14:tracePt t="20413" x="4975225" y="6534150"/>
          <p14:tracePt t="20430" x="4984750" y="6527800"/>
          <p14:tracePt t="20447" x="5000625" y="6527800"/>
          <p14:tracePt t="20463" x="5006975" y="6527800"/>
          <p14:tracePt t="20479" x="5010150" y="6527800"/>
          <p14:tracePt t="20504" x="5019675" y="6527800"/>
          <p14:tracePt t="20512" x="5026025" y="6527800"/>
          <p14:tracePt t="20529" x="5035550" y="6527800"/>
          <p14:tracePt t="20547" x="5054600" y="6527800"/>
          <p14:tracePt t="20563" x="5076825" y="6527800"/>
          <p14:tracePt t="20580" x="5086350" y="6527800"/>
          <p14:tracePt t="20597" x="5095875" y="6527800"/>
          <p14:tracePt t="20613" x="5102225" y="6527800"/>
          <p14:tracePt t="23588" x="5146675" y="6521450"/>
          <p14:tracePt t="23595" x="5207000" y="6521450"/>
          <p14:tracePt t="23613" x="5289550" y="6521450"/>
          <p14:tracePt t="23646" x="5483225" y="6556375"/>
          <p14:tracePt t="23679" x="5654675" y="6584950"/>
          <p14:tracePt t="23696" x="5727700" y="6584950"/>
          <p14:tracePt t="23712" x="5797550" y="6584950"/>
          <p14:tracePt t="23730" x="5915025" y="6607175"/>
          <p14:tracePt t="23746" x="5969000" y="6619875"/>
          <p14:tracePt t="23763" x="6026150" y="6635750"/>
          <p14:tracePt t="23780" x="6080125" y="6648450"/>
          <p14:tracePt t="23796" x="6102350" y="6648450"/>
          <p14:tracePt t="23812" x="6134100" y="6654800"/>
          <p14:tracePt t="23829" x="6146800" y="6654800"/>
          <p14:tracePt t="23846" x="6156325" y="66548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179388" y="3273425"/>
            <a:ext cx="4824412" cy="566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350" tIns="0" rIns="0" bIns="793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 sz="3200" b="1">
              <a:latin typeface="Times New Roman" panose="02020603050405020304" pitchFamily="18" charset="0"/>
            </a:endParaRP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1403350" y="0"/>
            <a:ext cx="6319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3. Notions d'espèce, individu, population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79388" y="1052513"/>
            <a:ext cx="8964612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3300"/>
                </a:solidFill>
              </a:rPr>
              <a:t>a. Espèce en biologie </a:t>
            </a:r>
          </a:p>
          <a:p>
            <a:pPr eaLnBrk="1" hangingPunct="1"/>
            <a:r>
              <a:rPr lang="fr-FR" altLang="fr-FR">
                <a:solidFill>
                  <a:srgbClr val="CC3399"/>
                </a:solidFill>
              </a:rPr>
              <a:t>	</a:t>
            </a:r>
          </a:p>
          <a:p>
            <a:pPr eaLnBrk="1" hangingPunct="1"/>
            <a:r>
              <a:rPr lang="fr-FR" altLang="fr-FR">
                <a:solidFill>
                  <a:srgbClr val="CC3399"/>
                </a:solidFill>
              </a:rPr>
              <a:t>	- « </a:t>
            </a:r>
            <a:r>
              <a:rPr lang="fr-FR" altLang="fr-FR" b="1">
                <a:solidFill>
                  <a:srgbClr val="CC3399"/>
                </a:solidFill>
              </a:rPr>
              <a:t>Groupes de pop. naturelles </a:t>
            </a:r>
            <a:r>
              <a:rPr lang="fr-FR" altLang="fr-FR" b="1">
                <a:solidFill>
                  <a:srgbClr val="FF0000"/>
                </a:solidFill>
              </a:rPr>
              <a:t>interfécondes</a:t>
            </a:r>
            <a:r>
              <a:rPr lang="fr-FR" altLang="fr-FR" b="1">
                <a:solidFill>
                  <a:srgbClr val="CC3399"/>
                </a:solidFill>
              </a:rPr>
              <a:t>, </a:t>
            </a:r>
            <a:r>
              <a:rPr lang="fr-FR" altLang="fr-FR" b="1" u="sng">
                <a:solidFill>
                  <a:srgbClr val="CC3399"/>
                </a:solidFill>
              </a:rPr>
              <a:t>isolées naturellement du point de vue reproductif</a:t>
            </a:r>
            <a:r>
              <a:rPr lang="fr-FR" altLang="fr-FR" b="1">
                <a:solidFill>
                  <a:srgbClr val="CC3399"/>
                </a:solidFill>
              </a:rPr>
              <a:t> des autres groupes équivalents » </a:t>
            </a:r>
          </a:p>
          <a:p>
            <a:pPr eaLnBrk="1" hangingPunct="1"/>
            <a:r>
              <a:rPr lang="fr-FR" altLang="fr-FR" b="1">
                <a:solidFill>
                  <a:srgbClr val="CC3399"/>
                </a:solidFill>
              </a:rPr>
              <a:t>	</a:t>
            </a:r>
          </a:p>
          <a:p>
            <a:pPr eaLnBrk="1" hangingPunct="1"/>
            <a:r>
              <a:rPr lang="fr-FR" altLang="fr-FR" b="1">
                <a:solidFill>
                  <a:srgbClr val="CC3399"/>
                </a:solidFill>
              </a:rPr>
              <a:t>	- </a:t>
            </a:r>
            <a:r>
              <a:rPr lang="fr-FR" altLang="fr-FR" b="1">
                <a:solidFill>
                  <a:schemeClr val="accent2"/>
                </a:solidFill>
              </a:rPr>
              <a:t>Concept valable en zoologie</a:t>
            </a:r>
            <a:r>
              <a:rPr lang="fr-FR" altLang="fr-FR">
                <a:solidFill>
                  <a:schemeClr val="accent2"/>
                </a:solidFill>
              </a:rPr>
              <a:t>. </a:t>
            </a:r>
          </a:p>
          <a:p>
            <a:pPr eaLnBrk="1" hangingPunct="1"/>
            <a:endParaRPr lang="fr-FR" altLang="fr-FR">
              <a:solidFill>
                <a:schemeClr val="accent2"/>
              </a:solidFill>
            </a:endParaRPr>
          </a:p>
          <a:p>
            <a:pPr eaLnBrk="1" hangingPunct="1"/>
            <a:r>
              <a:rPr lang="fr-FR" altLang="fr-FR"/>
              <a:t>	- </a:t>
            </a:r>
            <a:r>
              <a:rPr lang="fr-FR" altLang="fr-FR" b="1">
                <a:solidFill>
                  <a:srgbClr val="009900"/>
                </a:solidFill>
              </a:rPr>
              <a:t>Svt</a:t>
            </a:r>
            <a:r>
              <a:rPr lang="fr-FR" altLang="fr-FR">
                <a:solidFill>
                  <a:srgbClr val="009900"/>
                </a:solidFill>
              </a:rPr>
              <a:t> </a:t>
            </a:r>
            <a:r>
              <a:rPr lang="fr-FR" altLang="fr-FR" b="1">
                <a:solidFill>
                  <a:srgbClr val="009900"/>
                </a:solidFill>
              </a:rPr>
              <a:t>abandonné</a:t>
            </a:r>
            <a:r>
              <a:rPr lang="fr-FR" altLang="fr-FR">
                <a:solidFill>
                  <a:srgbClr val="009900"/>
                </a:solidFill>
              </a:rPr>
              <a:t> </a:t>
            </a:r>
            <a:r>
              <a:rPr lang="fr-FR" altLang="fr-FR" b="1">
                <a:solidFill>
                  <a:srgbClr val="009900"/>
                </a:solidFill>
              </a:rPr>
              <a:t>par les syst. des pl.</a:t>
            </a:r>
          </a:p>
          <a:p>
            <a:pPr eaLnBrk="1" hangingPunct="1"/>
            <a:endParaRPr lang="fr-FR" altLang="fr-FR" b="1">
              <a:solidFill>
                <a:srgbClr val="009900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009900"/>
                </a:solidFill>
              </a:rPr>
              <a:t>    </a:t>
            </a:r>
          </a:p>
        </p:txBody>
      </p:sp>
      <p:pic>
        <p:nvPicPr>
          <p:cNvPr id="3174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79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87" x="346075" y="5143500"/>
          <p14:tracePt t="5903" x="374650" y="5137150"/>
          <p14:tracePt t="5909" x="422275" y="5127625"/>
          <p14:tracePt t="5917" x="460375" y="5121275"/>
          <p14:tracePt t="5931" x="546100" y="5095875"/>
          <p14:tracePt t="5946" x="666750" y="5045075"/>
          <p14:tracePt t="5963" x="822325" y="4991100"/>
          <p14:tracePt t="5996" x="1289050" y="4762500"/>
          <p14:tracePt t="6030" x="1952625" y="4391025"/>
          <p14:tracePt t="6047" x="2330450" y="4213225"/>
          <p14:tracePt t="6066" x="2984500" y="3863975"/>
          <p14:tracePt t="6081" x="3422650" y="3670300"/>
          <p14:tracePt t="6098" x="3873500" y="3521075"/>
          <p14:tracePt t="6115" x="4508500" y="3324225"/>
          <p14:tracePt t="6131" x="4870450" y="3200400"/>
          <p14:tracePt t="6148" x="5254625" y="3057525"/>
          <p14:tracePt t="6164" x="5502275" y="2974975"/>
          <p14:tracePt t="6180" x="5870575" y="2876550"/>
          <p14:tracePt t="6197" x="6035675" y="2841625"/>
          <p14:tracePt t="6212" x="6169025" y="2797175"/>
          <p14:tracePt t="6230" x="6305550" y="2740025"/>
          <p14:tracePt t="6246" x="6365875" y="2695575"/>
          <p14:tracePt t="6263" x="6400800" y="2647950"/>
          <p14:tracePt t="6280" x="6445250" y="2552700"/>
          <p14:tracePt t="6296" x="6451600" y="2479675"/>
          <p14:tracePt t="6312" x="6445250" y="2384425"/>
          <p14:tracePt t="6330" x="6397625" y="2247900"/>
          <p14:tracePt t="6345" x="6365875" y="2181225"/>
          <p14:tracePt t="6363" x="6334125" y="2139950"/>
          <p14:tracePt t="6380" x="6292850" y="2057400"/>
          <p14:tracePt t="6397" x="6251575" y="1955800"/>
          <p14:tracePt t="6413" x="6229350" y="1879600"/>
          <p14:tracePt t="6429" x="6194425" y="1797050"/>
          <p14:tracePt t="6446" x="6169025" y="1758950"/>
          <p14:tracePt t="6462" x="6140450" y="1711325"/>
          <p14:tracePt t="6480" x="6070600" y="1631950"/>
          <p14:tracePt t="6496" x="5997575" y="1574800"/>
          <p14:tracePt t="6513" x="5959475" y="1552575"/>
          <p14:tracePt t="13565" x="5867400" y="1543050"/>
          <p14:tracePt t="13572" x="5772150" y="1524000"/>
          <p14:tracePt t="13580" x="5670550" y="1504950"/>
          <p14:tracePt t="13596" x="5403850" y="1431925"/>
          <p14:tracePt t="13612" x="5127625" y="1368425"/>
          <p14:tracePt t="13629" x="4787900" y="1273175"/>
          <p14:tracePt t="13646" x="4610100" y="1206500"/>
          <p14:tracePt t="13679" x="4289425" y="1019175"/>
          <p14:tracePt t="13714" x="4035425" y="876300"/>
          <p14:tracePt t="13730" x="3905250" y="847725"/>
          <p14:tracePt t="13746" x="3765550" y="847725"/>
          <p14:tracePt t="13763" x="3622675" y="860425"/>
          <p14:tracePt t="13778" x="3549650" y="876300"/>
          <p14:tracePt t="13795" x="3505200" y="889000"/>
          <p14:tracePt t="13812" x="3460750" y="889000"/>
          <p14:tracePt t="13828" x="3397250" y="889000"/>
          <p14:tracePt t="13846" x="3346450" y="889000"/>
          <p14:tracePt t="13863" x="3286125" y="889000"/>
          <p14:tracePt t="13879" x="3168650" y="889000"/>
          <p14:tracePt t="13895" x="3086100" y="889000"/>
          <p14:tracePt t="13912" x="3000375" y="889000"/>
          <p14:tracePt t="13928" x="2962275" y="879475"/>
          <p14:tracePt t="13945" x="2917825" y="866775"/>
          <p14:tracePt t="13963" x="2844800" y="847725"/>
          <p14:tracePt t="13978" x="2781300" y="831850"/>
          <p14:tracePt t="13996" x="2705100" y="809625"/>
          <p14:tracePt t="14013" x="2616200" y="787400"/>
          <p14:tracePt t="14029" x="2571750" y="774700"/>
          <p14:tracePt t="14045" x="2533650" y="762000"/>
          <p14:tracePt t="14063" x="2498725" y="739775"/>
          <p14:tracePt t="14078" x="2466975" y="727075"/>
          <p14:tracePt t="14095" x="2444750" y="714375"/>
          <p14:tracePt t="14111" x="2435225" y="711200"/>
          <p14:tracePt t="14129" x="2428875" y="711200"/>
          <p14:tracePt t="20192" x="2441575" y="692150"/>
          <p14:tracePt t="20199" x="2473325" y="669925"/>
          <p14:tracePt t="20212" x="2514600" y="638175"/>
          <p14:tracePt t="20229" x="2613025" y="568325"/>
          <p14:tracePt t="20245" x="2673350" y="517525"/>
          <p14:tracePt t="20263" x="2752725" y="460375"/>
          <p14:tracePt t="20278" x="2800350" y="434975"/>
          <p14:tracePt t="20311" x="2867025" y="403225"/>
          <p14:tracePt t="20344" x="2892425" y="396875"/>
          <p14:tracePt t="20361" x="2914650" y="393700"/>
          <p14:tracePt t="20378" x="2940050" y="377825"/>
          <p14:tracePt t="20394" x="2962275" y="371475"/>
          <p14:tracePt t="20398" x="2974975" y="371475"/>
          <p14:tracePt t="20413" x="2997200" y="371475"/>
          <p14:tracePt t="20429" x="3025775" y="371475"/>
          <p14:tracePt t="20444" x="3041650" y="371475"/>
          <p14:tracePt t="20461" x="3063875" y="371475"/>
          <p14:tracePt t="20478" x="3111500" y="371475"/>
          <p14:tracePt t="20494" x="3146425" y="371475"/>
          <p14:tracePt t="20513" x="3209925" y="371475"/>
          <p14:tracePt t="20528" x="3244850" y="371475"/>
          <p14:tracePt t="20545" x="3282950" y="374650"/>
          <p14:tracePt t="20562" x="3340100" y="393700"/>
          <p14:tracePt t="20578" x="3384550" y="406400"/>
          <p14:tracePt t="20594" x="3422650" y="431800"/>
          <p14:tracePt t="20611" x="3470275" y="444500"/>
          <p14:tracePt t="20628" x="3524250" y="463550"/>
          <p14:tracePt t="20644" x="3556000" y="476250"/>
          <p14:tracePt t="20661" x="3587750" y="492125"/>
          <p14:tracePt t="20677" x="3622675" y="504825"/>
          <p14:tracePt t="20695" x="3644900" y="504825"/>
          <p14:tracePt t="20712" x="3670300" y="514350"/>
          <p14:tracePt t="20728" x="3702050" y="514350"/>
          <p14:tracePt t="20744" x="3717925" y="520700"/>
          <p14:tracePt t="20762" x="3749675" y="530225"/>
          <p14:tracePt t="20778" x="3759200" y="536575"/>
          <p14:tracePt t="20795" x="3775075" y="546100"/>
          <p14:tracePt t="20812" x="3790950" y="546100"/>
          <p14:tracePt t="20828" x="3806825" y="546100"/>
          <p14:tracePt t="20844" x="3816350" y="546100"/>
          <p14:tracePt t="20862" x="3829050" y="546100"/>
          <p14:tracePt t="20877" x="3857625" y="546100"/>
          <p14:tracePt t="20894" x="3873500" y="546100"/>
          <p14:tracePt t="20912" x="3905250" y="546100"/>
          <p14:tracePt t="20927" x="3921125" y="539750"/>
          <p14:tracePt t="20944" x="3930650" y="530225"/>
          <p14:tracePt t="20961" x="3965575" y="514350"/>
          <p14:tracePt t="20977" x="3981450" y="501650"/>
          <p14:tracePt t="20994" x="3997325" y="485775"/>
          <p14:tracePt t="21011" x="4025900" y="469900"/>
          <p14:tracePt t="21027" x="4035425" y="460375"/>
          <p14:tracePt t="21045" x="4044950" y="450850"/>
          <p14:tracePt t="21062" x="4051300" y="428625"/>
          <p14:tracePt t="21078" x="4051300" y="419100"/>
          <p14:tracePt t="21111" x="4070350" y="415925"/>
          <p14:tracePt t="21128" x="4076700" y="415925"/>
          <p14:tracePt t="21144" x="4079875" y="415925"/>
          <p14:tracePt t="21162" x="4086225" y="415925"/>
          <p14:tracePt t="21212" x="4089400" y="415925"/>
          <p14:tracePt t="21262" x="4095750" y="415925"/>
          <p14:tracePt t="21626" x="4098925" y="415925"/>
          <p14:tracePt t="22169" x="4114800" y="415925"/>
          <p14:tracePt t="22176" x="4143375" y="415925"/>
          <p14:tracePt t="22183" x="4178300" y="409575"/>
          <p14:tracePt t="22195" x="4203700" y="400050"/>
          <p14:tracePt t="22211" x="4327525" y="371475"/>
          <p14:tracePt t="22227" x="4429125" y="327025"/>
          <p14:tracePt t="22261" x="4581525" y="295275"/>
          <p14:tracePt t="22295" x="4683125" y="266700"/>
          <p14:tracePt t="22312" x="4737100" y="266700"/>
          <p14:tracePt t="22328" x="4759325" y="266700"/>
          <p14:tracePt t="22344" x="4781550" y="266700"/>
          <p14:tracePt t="22361" x="4822825" y="266700"/>
          <p14:tracePt t="22377" x="4841875" y="266700"/>
          <p14:tracePt t="22394" x="4867275" y="266700"/>
          <p14:tracePt t="22411" x="4892675" y="266700"/>
          <p14:tracePt t="22427" x="4914900" y="266700"/>
          <p14:tracePt t="22444" x="4933950" y="266700"/>
          <p14:tracePt t="22461" x="4962525" y="266700"/>
          <p14:tracePt t="22478" x="4978400" y="276225"/>
          <p14:tracePt t="22495" x="5000625" y="282575"/>
          <p14:tracePt t="22511" x="5022850" y="295275"/>
          <p14:tracePt t="22527" x="5032375" y="307975"/>
          <p14:tracePt t="22545" x="5045075" y="311150"/>
          <p14:tracePt t="22597" x="5051425" y="311150"/>
          <p14:tracePt t="22610" x="5051425" y="317500"/>
          <p14:tracePt t="22617" x="5054600" y="317500"/>
          <p14:tracePt t="22631" x="5067300" y="327025"/>
          <p14:tracePt t="22674" x="5070475" y="327025"/>
          <p14:tracePt t="22746" x="5070475" y="333375"/>
          <p14:tracePt t="22753" x="5070475" y="336550"/>
          <p14:tracePt t="22761" x="5070475" y="342900"/>
          <p14:tracePt t="22778" x="5070475" y="346075"/>
          <p14:tracePt t="23239" x="5095875" y="352425"/>
          <p14:tracePt t="23246" x="5121275" y="352425"/>
          <p14:tracePt t="23261" x="5181600" y="358775"/>
          <p14:tracePt t="23278" x="5251450" y="358775"/>
          <p14:tracePt t="23294" x="5365750" y="358775"/>
          <p14:tracePt t="23310" x="5426075" y="358775"/>
          <p14:tracePt t="23344" x="5578475" y="381000"/>
          <p14:tracePt t="23378" x="5705475" y="415925"/>
          <p14:tracePt t="23395" x="5768975" y="434975"/>
          <p14:tracePt t="23412" x="5800725" y="447675"/>
          <p14:tracePt t="23428" x="5829300" y="447675"/>
          <p14:tracePt t="23444" x="5861050" y="447675"/>
          <p14:tracePt t="23460" x="5899150" y="447675"/>
          <p14:tracePt t="23477" x="5937250" y="447675"/>
          <p14:tracePt t="23494" x="5984875" y="447675"/>
          <p14:tracePt t="23510" x="6013450" y="447675"/>
          <p14:tracePt t="23527" x="6035675" y="447675"/>
          <p14:tracePt t="23544" x="6064250" y="447675"/>
          <p14:tracePt t="23561" x="6073775" y="447675"/>
          <p14:tracePt t="23578" x="6083300" y="447675"/>
          <p14:tracePt t="23594" x="6102350" y="434975"/>
          <p14:tracePt t="23610" x="6124575" y="428625"/>
          <p14:tracePt t="23628" x="6134100" y="428625"/>
          <p14:tracePt t="23645" x="6162675" y="428625"/>
          <p14:tracePt t="23662" x="6172200" y="425450"/>
          <p14:tracePt t="23678" x="6181725" y="425450"/>
          <p14:tracePt t="23695" x="6194425" y="425450"/>
          <p14:tracePt t="23727" x="6207125" y="425450"/>
          <p14:tracePt t="23744" x="6216650" y="425450"/>
          <p14:tracePt t="23760" x="6226175" y="425450"/>
          <p14:tracePt t="23777" x="6235700" y="425450"/>
          <p14:tracePt t="23794" x="6245225" y="425450"/>
          <p14:tracePt t="23851" x="6254750" y="425450"/>
          <p14:tracePt t="25614" x="6213475" y="428625"/>
          <p14:tracePt t="25628" x="6096000" y="438150"/>
          <p14:tracePt t="25645" x="5978525" y="454025"/>
          <p14:tracePt t="25661" x="5784850" y="473075"/>
          <p14:tracePt t="25677" x="5378450" y="523875"/>
          <p14:tracePt t="25694" x="5035550" y="558800"/>
          <p14:tracePt t="25728" x="4222750" y="625475"/>
          <p14:tracePt t="25762" x="3603625" y="692150"/>
          <p14:tracePt t="25778" x="3190875" y="787400"/>
          <p14:tracePt t="25796" x="2968625" y="854075"/>
          <p14:tracePt t="25812" x="2698750" y="949325"/>
          <p14:tracePt t="25827" x="2511425" y="1003300"/>
          <p14:tracePt t="25843" x="2355850" y="1069975"/>
          <p14:tracePt t="25860" x="2244725" y="1120775"/>
          <p14:tracePt t="25877" x="2073275" y="1171575"/>
          <p14:tracePt t="25894" x="1984375" y="1212850"/>
          <p14:tracePt t="25911" x="1895475" y="1244600"/>
          <p14:tracePt t="25927" x="1768475" y="1292225"/>
          <p14:tracePt t="25945" x="1704975" y="1304925"/>
          <p14:tracePt t="25961" x="1670050" y="1317625"/>
          <p14:tracePt t="25977" x="1619250" y="1343025"/>
          <p14:tracePt t="25994" x="1603375" y="1343025"/>
          <p14:tracePt t="26010" x="1587500" y="1343025"/>
          <p14:tracePt t="26028" x="1571625" y="1343025"/>
          <p14:tracePt t="26044" x="1555750" y="1349375"/>
          <p14:tracePt t="26062" x="1527175" y="1355725"/>
          <p14:tracePt t="26078" x="1492250" y="1365250"/>
          <p14:tracePt t="26094" x="1470025" y="1377950"/>
          <p14:tracePt t="26111" x="1460500" y="1377950"/>
          <p14:tracePt t="26127" x="1444625" y="1381125"/>
          <p14:tracePt t="26144" x="1428750" y="1387475"/>
          <p14:tracePt t="26160" x="1412875" y="1397000"/>
          <p14:tracePt t="26177" x="1374775" y="1397000"/>
          <p14:tracePt t="26195" x="1355725" y="1409700"/>
          <p14:tracePt t="26213" x="1343025" y="1409700"/>
          <p14:tracePt t="26228" x="1333500" y="1409700"/>
          <p14:tracePt t="26244" x="1317625" y="1409700"/>
          <p14:tracePt t="26356" x="1330325" y="1409700"/>
          <p14:tracePt t="26363" x="1333500" y="1409700"/>
          <p14:tracePt t="26377" x="1339850" y="1409700"/>
          <p14:tracePt t="26394" x="1349375" y="1409700"/>
          <p14:tracePt t="26410" x="1358900" y="1409700"/>
          <p14:tracePt t="26427" x="1362075" y="1409700"/>
          <p14:tracePt t="26444" x="1377950" y="1409700"/>
          <p14:tracePt t="26461" x="1384300" y="1409700"/>
          <p14:tracePt t="26478" x="1397000" y="1409700"/>
          <p14:tracePt t="26494" x="1406525" y="1409700"/>
          <p14:tracePt t="26511" x="1416050" y="1409700"/>
          <p14:tracePt t="26528" x="1438275" y="1412875"/>
          <p14:tracePt t="26544" x="1447800" y="1412875"/>
          <p14:tracePt t="26560" x="1470025" y="1419225"/>
          <p14:tracePt t="26577" x="1501775" y="1425575"/>
          <p14:tracePt t="26594" x="1524000" y="1425575"/>
          <p14:tracePt t="26611" x="1562100" y="1425575"/>
          <p14:tracePt t="26628" x="1609725" y="1425575"/>
          <p14:tracePt t="26644" x="1638300" y="1425575"/>
          <p14:tracePt t="26661" x="1666875" y="1425575"/>
          <p14:tracePt t="26677" x="1701800" y="1425575"/>
          <p14:tracePt t="26693" x="1730375" y="1425575"/>
          <p14:tracePt t="26712" x="1771650" y="1425575"/>
          <p14:tracePt t="26728" x="1806575" y="1425575"/>
          <p14:tracePt t="26744" x="1851025" y="1431925"/>
          <p14:tracePt t="26762" x="1920875" y="1431925"/>
          <p14:tracePt t="26778" x="1981200" y="1431925"/>
          <p14:tracePt t="26794" x="2051050" y="1431925"/>
          <p14:tracePt t="26811" x="2133600" y="1425575"/>
          <p14:tracePt t="26827" x="2219325" y="1419225"/>
          <p14:tracePt t="26844" x="2273300" y="1419225"/>
          <p14:tracePt t="26862" x="2333625" y="1419225"/>
          <p14:tracePt t="26878" x="2393950" y="1419225"/>
          <p14:tracePt t="26894" x="2454275" y="1422400"/>
          <p14:tracePt t="26911" x="2546350" y="1444625"/>
          <p14:tracePt t="26927" x="2603500" y="1466850"/>
          <p14:tracePt t="26944" x="2647950" y="1473200"/>
          <p14:tracePt t="26961" x="2682875" y="1489075"/>
          <p14:tracePt t="26977" x="2720975" y="1495425"/>
          <p14:tracePt t="26994" x="2749550" y="1508125"/>
          <p14:tracePt t="27011" x="2800350" y="1533525"/>
          <p14:tracePt t="27027" x="2838450" y="1546225"/>
          <p14:tracePt t="27044" x="2870200" y="1558925"/>
          <p14:tracePt t="27061" x="2911475" y="1565275"/>
          <p14:tracePt t="27077" x="2921000" y="1565275"/>
          <p14:tracePt t="27093" x="2924175" y="1565275"/>
          <p14:tracePt t="27128" x="2930525" y="1565275"/>
          <p14:tracePt t="27541" x="2930525" y="1574800"/>
          <p14:tracePt t="27548" x="2933700" y="1577975"/>
          <p14:tracePt t="27561" x="2943225" y="1587500"/>
          <p14:tracePt t="27578" x="2952750" y="1600200"/>
          <p14:tracePt t="27611" x="2974975" y="1625600"/>
          <p14:tracePt t="27661" x="2978150" y="1625600"/>
          <p14:tracePt t="27682" x="2984500" y="1625600"/>
          <p14:tracePt t="27694" x="2987675" y="1628775"/>
          <p14:tracePt t="27711" x="3003550" y="1644650"/>
          <p14:tracePt t="27728" x="3013075" y="1654175"/>
          <p14:tracePt t="27744" x="3013075" y="1663700"/>
          <p14:tracePt t="27827" x="3025775" y="1673225"/>
          <p14:tracePt t="27834" x="3028950" y="1679575"/>
          <p14:tracePt t="27844" x="3035300" y="1685925"/>
          <p14:tracePt t="27861" x="3054350" y="1704975"/>
          <p14:tracePt t="27878" x="3067050" y="1743075"/>
          <p14:tracePt t="27894" x="3086100" y="1774825"/>
          <p14:tracePt t="27910" x="3086100" y="1816100"/>
          <p14:tracePt t="27927" x="3086100" y="1831975"/>
          <p14:tracePt t="27944" x="3086100" y="1841500"/>
          <p14:tracePt t="27960" x="3063875" y="1860550"/>
          <p14:tracePt t="27977" x="3048000" y="1876425"/>
          <p14:tracePt t="27993" x="3016250" y="1908175"/>
          <p14:tracePt t="27995" x="2997200" y="1920875"/>
          <p14:tracePt t="28010" x="2940050" y="1949450"/>
          <p14:tracePt t="28027" x="2863850" y="1987550"/>
          <p14:tracePt t="28044" x="2784475" y="2019300"/>
          <p14:tracePt t="28060" x="2689225" y="2070100"/>
          <p14:tracePt t="28077" x="2609850" y="2101850"/>
          <p14:tracePt t="28094" x="2498725" y="2143125"/>
          <p14:tracePt t="28111" x="2343150" y="2187575"/>
          <p14:tracePt t="28128" x="2279650" y="2200275"/>
          <p14:tracePt t="28144" x="2203450" y="2222500"/>
          <p14:tracePt t="28161" x="2057400" y="2247900"/>
          <p14:tracePt t="28178" x="1971675" y="2260600"/>
          <p14:tracePt t="28194" x="1898650" y="2276475"/>
          <p14:tracePt t="28211" x="1835150" y="2295525"/>
          <p14:tracePt t="28227" x="1806575" y="2295525"/>
          <p14:tracePt t="28244" x="1774825" y="2295525"/>
          <p14:tracePt t="28261" x="1736725" y="2295525"/>
          <p14:tracePt t="28278" x="1727200" y="2295525"/>
          <p14:tracePt t="28294" x="1717675" y="2295525"/>
          <p14:tracePt t="28311" x="1701800" y="2295525"/>
          <p14:tracePt t="28327" x="1685925" y="2295525"/>
          <p14:tracePt t="28344" x="1682750" y="2295525"/>
          <p14:tracePt t="28432" x="1692275" y="2295525"/>
          <p14:tracePt t="28453" x="1698625" y="2295525"/>
          <p14:tracePt t="28459" x="1701800" y="2295525"/>
          <p14:tracePt t="28477" x="1708150" y="2295525"/>
          <p14:tracePt t="28493" x="1714500" y="2295525"/>
          <p14:tracePt t="28511" x="1727200" y="2295525"/>
          <p14:tracePt t="28527" x="1743075" y="2295525"/>
          <p14:tracePt t="28543" x="1752600" y="2295525"/>
          <p14:tracePt t="28561" x="1800225" y="2295525"/>
          <p14:tracePt t="28577" x="1844675" y="2295525"/>
          <p14:tracePt t="28594" x="1914525" y="2295525"/>
          <p14:tracePt t="28611" x="1955800" y="2295525"/>
          <p14:tracePt t="28627" x="2000250" y="2295525"/>
          <p14:tracePt t="28645" x="2057400" y="2295525"/>
          <p14:tracePt t="28661" x="2092325" y="2301875"/>
          <p14:tracePt t="28678" x="2152650" y="2308225"/>
          <p14:tracePt t="28695" x="2251075" y="2324100"/>
          <p14:tracePt t="28711" x="2289175" y="2324100"/>
          <p14:tracePt t="28727" x="2324100" y="2324100"/>
          <p14:tracePt t="28744" x="2346325" y="2324100"/>
          <p14:tracePt t="28760" x="2355850" y="2324100"/>
          <p14:tracePt t="28777" x="2368550" y="2324100"/>
          <p14:tracePt t="28794" x="2384425" y="2324100"/>
          <p14:tracePt t="28811" x="2393950" y="2324100"/>
          <p14:tracePt t="28827" x="2403475" y="2324100"/>
          <p14:tracePt t="28844" x="2425700" y="2324100"/>
          <p14:tracePt t="28861" x="2435225" y="2324100"/>
          <p14:tracePt t="28877" x="2444750" y="2324100"/>
          <p14:tracePt t="28893" x="2454275" y="2324100"/>
          <p14:tracePt t="28910" x="2473325" y="2324100"/>
          <p14:tracePt t="28927" x="2495550" y="2330450"/>
          <p14:tracePt t="28945" x="2559050" y="2355850"/>
          <p14:tracePt t="28961" x="2597150" y="2362200"/>
          <p14:tracePt t="28978" x="2619375" y="2365375"/>
          <p14:tracePt t="28995" x="2670175" y="2378075"/>
          <p14:tracePt t="29011" x="2698750" y="2378075"/>
          <p14:tracePt t="29027" x="2743200" y="2378075"/>
          <p14:tracePt t="29044" x="2803525" y="2378075"/>
          <p14:tracePt t="29060" x="2863850" y="2378075"/>
          <p14:tracePt t="29077" x="2924175" y="2378075"/>
          <p14:tracePt t="29094" x="2987675" y="2378075"/>
          <p14:tracePt t="29110" x="3028950" y="2378075"/>
          <p14:tracePt t="29128" x="3067050" y="2378075"/>
          <p14:tracePt t="29144" x="3114675" y="2378075"/>
          <p14:tracePt t="29161" x="3124200" y="2378075"/>
          <p14:tracePt t="29177" x="3133725" y="2378075"/>
          <p14:tracePt t="29194" x="3152775" y="2378075"/>
          <p14:tracePt t="29210" x="3165475" y="2378075"/>
          <p14:tracePt t="29227" x="3175000" y="2378075"/>
          <p14:tracePt t="29243" x="3200400" y="2378075"/>
          <p14:tracePt t="29260" x="3209925" y="2378075"/>
          <p14:tracePt t="29276" x="3219450" y="2378075"/>
          <p14:tracePt t="29294" x="3228975" y="2378075"/>
          <p14:tracePt t="29310" x="3238500" y="2378075"/>
          <p14:tracePt t="29327" x="3254375" y="2378075"/>
          <p14:tracePt t="29344" x="3270250" y="2378075"/>
          <p14:tracePt t="29360" x="3282950" y="2378075"/>
          <p14:tracePt t="29377" x="3298825" y="2378075"/>
          <p14:tracePt t="29394" x="3321050" y="2378075"/>
          <p14:tracePt t="29411" x="3340100" y="2378075"/>
          <p14:tracePt t="29427" x="3362325" y="2378075"/>
          <p14:tracePt t="29443" x="3397250" y="2378075"/>
          <p14:tracePt t="29460" x="3432175" y="2378075"/>
          <p14:tracePt t="29477" x="3476625" y="2378075"/>
          <p14:tracePt t="29493" x="3540125" y="2378075"/>
          <p14:tracePt t="29510" x="3575050" y="2378075"/>
          <p14:tracePt t="29527" x="3635375" y="2378075"/>
          <p14:tracePt t="29544" x="3784600" y="2374900"/>
          <p14:tracePt t="29560" x="3889375" y="2365375"/>
          <p14:tracePt t="29577" x="3984625" y="2355850"/>
          <p14:tracePt t="29593" x="4168775" y="2355850"/>
          <p14:tracePt t="29610" x="4286250" y="2362200"/>
          <p14:tracePt t="29628" x="4403725" y="2371725"/>
          <p14:tracePt t="29644" x="4543425" y="2378075"/>
          <p14:tracePt t="29660" x="4635500" y="2378075"/>
          <p14:tracePt t="29677" x="4708525" y="2378075"/>
          <p14:tracePt t="29693" x="4791075" y="2378075"/>
          <p14:tracePt t="29710" x="4851400" y="2378075"/>
          <p14:tracePt t="29727" x="4911725" y="2378075"/>
          <p14:tracePt t="29743" x="4997450" y="2378075"/>
          <p14:tracePt t="29760" x="5051425" y="2378075"/>
          <p14:tracePt t="29778" x="5080000" y="2378075"/>
          <p14:tracePt t="29794" x="5118100" y="2378075"/>
          <p14:tracePt t="29810" x="5149850" y="2378075"/>
          <p14:tracePt t="29827" x="5159375" y="2378075"/>
          <p14:tracePt t="29843" x="5172075" y="2378075"/>
          <p14:tracePt t="29860" x="5181600" y="2378075"/>
          <p14:tracePt t="29877" x="5197475" y="2378075"/>
          <p14:tracePt t="29894" x="5219700" y="2378075"/>
          <p14:tracePt t="29911" x="5229225" y="2378075"/>
          <p14:tracePt t="29927" x="5238750" y="2378075"/>
          <p14:tracePt t="29944" x="5241925" y="2378075"/>
          <p14:tracePt t="30031" x="5254625" y="2378075"/>
          <p14:tracePt t="30302" x="5245100" y="2378075"/>
          <p14:tracePt t="30310" x="5235575" y="2378075"/>
          <p14:tracePt t="30329" x="5168900" y="2355850"/>
          <p14:tracePt t="30344" x="5089525" y="2324100"/>
          <p14:tracePt t="30361" x="5026025" y="2311400"/>
          <p14:tracePt t="30378" x="4962525" y="2292350"/>
          <p14:tracePt t="30394" x="4924425" y="2286000"/>
          <p14:tracePt t="30410" x="4883150" y="2286000"/>
          <p14:tracePt t="30427" x="4838700" y="2286000"/>
          <p14:tracePt t="30443" x="4775200" y="2286000"/>
          <p14:tracePt t="30460" x="4752975" y="2286000"/>
          <p14:tracePt t="30477" x="4737100" y="2286000"/>
          <p14:tracePt t="30493" x="4718050" y="2286000"/>
          <p14:tracePt t="30510" x="4708525" y="2286000"/>
          <p14:tracePt t="30528" x="4692650" y="2286000"/>
          <p14:tracePt t="30543" x="4683125" y="2286000"/>
          <p14:tracePt t="30560" x="4667250" y="2286000"/>
          <p14:tracePt t="30576" x="4657725" y="2286000"/>
          <p14:tracePt t="30594" x="4654550" y="2286000"/>
          <p14:tracePt t="30611" x="4648200" y="2286000"/>
          <p14:tracePt t="30708" x="4645025" y="2286000"/>
          <p14:tracePt t="30736" x="4645025" y="2292350"/>
          <p14:tracePt t="30835" x="4645025" y="2289175"/>
          <p14:tracePt t="30893" x="4645025" y="2286000"/>
          <p14:tracePt t="30901" x="4651375" y="2273300"/>
          <p14:tracePt t="30910" x="4654550" y="2270125"/>
          <p14:tracePt t="30927" x="4689475" y="2254250"/>
          <p14:tracePt t="30943" x="4711700" y="2247900"/>
          <p14:tracePt t="30960" x="4756150" y="2247900"/>
          <p14:tracePt t="30977" x="4819650" y="2247900"/>
          <p14:tracePt t="30993" x="4854575" y="2247900"/>
          <p14:tracePt t="31011" x="4899025" y="2247900"/>
          <p14:tracePt t="31028" x="4978400" y="2247900"/>
          <p14:tracePt t="31044" x="5038725" y="2232025"/>
          <p14:tracePt t="31060" x="5092700" y="2232025"/>
          <p14:tracePt t="31077" x="5162550" y="2225675"/>
          <p14:tracePt t="31093" x="5226050" y="2212975"/>
          <p14:tracePt t="31110" x="5295900" y="2206625"/>
          <p14:tracePt t="31127" x="5403850" y="2200275"/>
          <p14:tracePt t="31144" x="5464175" y="2200275"/>
          <p14:tracePt t="31161" x="5508625" y="2193925"/>
          <p14:tracePt t="31177" x="5549900" y="2193925"/>
          <p14:tracePt t="31194" x="5572125" y="2193925"/>
          <p14:tracePt t="31210" x="5610225" y="2193925"/>
          <p14:tracePt t="31227" x="5670550" y="2193925"/>
          <p14:tracePt t="31244" x="5692775" y="2193925"/>
          <p14:tracePt t="31261" x="5715000" y="2193925"/>
          <p14:tracePt t="31277" x="5737225" y="2187575"/>
          <p14:tracePt t="31294" x="5746750" y="2187575"/>
          <p14:tracePt t="31311" x="5756275" y="2187575"/>
          <p14:tracePt t="31327" x="5765800" y="2187575"/>
          <p14:tracePt t="31344" x="5775325" y="2187575"/>
          <p14:tracePt t="31360" x="5781675" y="2187575"/>
          <p14:tracePt t="31377" x="5791200" y="2187575"/>
          <p14:tracePt t="31394" x="5794375" y="2187575"/>
          <p14:tracePt t="32170" x="5816600" y="2190750"/>
          <p14:tracePt t="32177" x="5867400" y="2197100"/>
          <p14:tracePt t="32193" x="5949950" y="2206625"/>
          <p14:tracePt t="32211" x="6019800" y="2206625"/>
          <p14:tracePt t="32227" x="6105525" y="2212975"/>
          <p14:tracePt t="32243" x="6165850" y="2212975"/>
          <p14:tracePt t="32277" x="6324600" y="2228850"/>
          <p14:tracePt t="32311" x="6413500" y="2228850"/>
          <p14:tracePt t="32327" x="6448425" y="2228850"/>
          <p14:tracePt t="32343" x="6470650" y="2228850"/>
          <p14:tracePt t="32360" x="6486525" y="2228850"/>
          <p14:tracePt t="32376" x="6505575" y="2228850"/>
          <p14:tracePt t="32393" x="6521450" y="2228850"/>
          <p14:tracePt t="32412" x="6540500" y="2228850"/>
          <p14:tracePt t="32427" x="6550025" y="2228850"/>
          <p14:tracePt t="32444" x="6559550" y="2228850"/>
          <p14:tracePt t="32461" x="6581775" y="2228850"/>
          <p14:tracePt t="32477" x="6591300" y="2228850"/>
          <p14:tracePt t="32493" x="6594475" y="2228850"/>
          <p14:tracePt t="32510" x="6604000" y="2228850"/>
          <p14:tracePt t="32527" x="6626225" y="2228850"/>
          <p14:tracePt t="32543" x="6642100" y="2228850"/>
          <p14:tracePt t="32561" x="6673850" y="2228850"/>
          <p14:tracePt t="32577" x="6683375" y="2228850"/>
          <p14:tracePt t="32594" x="6692900" y="2228850"/>
          <p14:tracePt t="32609" x="6702425" y="2228850"/>
          <p14:tracePt t="32627" x="6715125" y="2228850"/>
          <p14:tracePt t="32643" x="6731000" y="2228850"/>
          <p14:tracePt t="32661" x="6737350" y="2228850"/>
          <p14:tracePt t="33412" x="6813550" y="2241550"/>
          <p14:tracePt t="33419" x="6905625" y="2251075"/>
          <p14:tracePt t="33427" x="6997700" y="2260600"/>
          <p14:tracePt t="33444" x="7226300" y="2270125"/>
          <p14:tracePt t="33460" x="7512050" y="2270125"/>
          <p14:tracePt t="33476" x="7705725" y="2254250"/>
          <p14:tracePt t="33493" x="7880350" y="2235200"/>
          <p14:tracePt t="33526" x="8305800" y="2200275"/>
          <p14:tracePt t="33561" x="8594725" y="2190750"/>
          <p14:tracePt t="33577" x="8680450" y="2174875"/>
          <p14:tracePt t="33593" x="8743950" y="2168525"/>
          <p14:tracePt t="33610" x="8807450" y="2149475"/>
          <p14:tracePt t="33626" x="8845550" y="2143125"/>
          <p14:tracePt t="33644" x="8880475" y="2136775"/>
          <p14:tracePt t="33660" x="8921750" y="2130425"/>
          <p14:tracePt t="33677" x="8950325" y="2130425"/>
          <p14:tracePt t="33694" x="8966200" y="2130425"/>
          <p14:tracePt t="33710" x="8982075" y="2130425"/>
          <p14:tracePt t="33726" x="8985250" y="2130425"/>
          <p14:tracePt t="33790" x="8991600" y="2130425"/>
          <p14:tracePt t="34268" x="8924925" y="2117725"/>
          <p14:tracePt t="34275" x="8832850" y="2108200"/>
          <p14:tracePt t="34282" x="8705850" y="2098675"/>
          <p14:tracePt t="34294" x="8582025" y="2098675"/>
          <p14:tracePt t="34310" x="8175625" y="2085975"/>
          <p14:tracePt t="34326" x="7845425" y="2085975"/>
          <p14:tracePt t="34343" x="7423150" y="2085975"/>
          <p14:tracePt t="34377" x="6334125" y="2120900"/>
          <p14:tracePt t="34412" x="5356225" y="2159000"/>
          <p14:tracePt t="34429" x="5016500" y="2181225"/>
          <p14:tracePt t="34444" x="4616450" y="2212975"/>
          <p14:tracePt t="34460" x="4359275" y="2251075"/>
          <p14:tracePt t="34477" x="4162425" y="2279650"/>
          <p14:tracePt t="34494" x="3965575" y="2317750"/>
          <p14:tracePt t="34510" x="3756025" y="2343150"/>
          <p14:tracePt t="34527" x="3625850" y="2368550"/>
          <p14:tracePt t="34543" x="3495675" y="2393950"/>
          <p14:tracePt t="34560" x="3305175" y="2438400"/>
          <p14:tracePt t="34577" x="3187700" y="2457450"/>
          <p14:tracePt t="34593" x="3057525" y="2473325"/>
          <p14:tracePt t="34609" x="2847975" y="2508250"/>
          <p14:tracePt t="34626" x="2740025" y="2524125"/>
          <p14:tracePt t="34643" x="2613025" y="2543175"/>
          <p14:tracePt t="34660" x="2447925" y="2559050"/>
          <p14:tracePt t="34677" x="2352675" y="2559050"/>
          <p14:tracePt t="34694" x="2225675" y="2559050"/>
          <p14:tracePt t="34710" x="2120900" y="2559050"/>
          <p14:tracePt t="34726" x="2038350" y="2559050"/>
          <p14:tracePt t="34744" x="1955800" y="2559050"/>
          <p14:tracePt t="34759" x="1901825" y="2559050"/>
          <p14:tracePt t="34776" x="1866900" y="2559050"/>
          <p14:tracePt t="34794" x="1825625" y="2559050"/>
          <p14:tracePt t="34810" x="1797050" y="2559050"/>
          <p14:tracePt t="34826" x="1787525" y="2559050"/>
          <p14:tracePt t="34844" x="1771650" y="2559050"/>
          <p14:tracePt t="34860" x="1762125" y="2559050"/>
          <p14:tracePt t="34876" x="1746250" y="2559050"/>
          <p14:tracePt t="35287" x="1778000" y="2559050"/>
          <p14:tracePt t="35294" x="1825625" y="2559050"/>
          <p14:tracePt t="35310" x="1917700" y="2559050"/>
          <p14:tracePt t="35327" x="2009775" y="2559050"/>
          <p14:tracePt t="35343" x="2162175" y="2559050"/>
          <p14:tracePt t="35360" x="2276475" y="2559050"/>
          <p14:tracePt t="35393" x="2546350" y="2536825"/>
          <p14:tracePt t="35427" x="2670175" y="2530475"/>
          <p14:tracePt t="35443" x="2759075" y="2530475"/>
          <p14:tracePt t="35460" x="2794000" y="2530475"/>
          <p14:tracePt t="35477" x="2832100" y="2530475"/>
          <p14:tracePt t="35494" x="2870200" y="2530475"/>
          <p14:tracePt t="35510" x="2892425" y="2530475"/>
          <p14:tracePt t="35526" x="2908300" y="2530475"/>
          <p14:tracePt t="35542" x="2930525" y="2536825"/>
          <p14:tracePt t="35559" x="2940050" y="2536825"/>
          <p14:tracePt t="35577" x="2949575" y="2540000"/>
          <p14:tracePt t="35593" x="2952750" y="2540000"/>
          <p14:tracePt t="35930" x="2959100" y="2540000"/>
          <p14:tracePt t="35939" x="2962275" y="2540000"/>
          <p14:tracePt t="35948" x="2968625" y="2540000"/>
          <p14:tracePt t="35963" x="3000375" y="2540000"/>
          <p14:tracePt t="35976" x="3013075" y="2540000"/>
          <p14:tracePt t="35993" x="3067050" y="2540000"/>
          <p14:tracePt t="36010" x="3117850" y="2540000"/>
          <p14:tracePt t="36042" x="3263900" y="2540000"/>
          <p14:tracePt t="36076" x="3394075" y="2540000"/>
          <p14:tracePt t="36079" x="3419475" y="2540000"/>
          <p14:tracePt t="36093" x="3463925" y="2540000"/>
          <p14:tracePt t="36110" x="3508375" y="2540000"/>
          <p14:tracePt t="36126" x="3543300" y="2540000"/>
          <p14:tracePt t="36143" x="3638550" y="2540000"/>
          <p14:tracePt t="36160" x="3698875" y="2540000"/>
          <p14:tracePt t="36177" x="3765550" y="2540000"/>
          <p14:tracePt t="36193" x="3854450" y="2530475"/>
          <p14:tracePt t="36210" x="3927475" y="2517775"/>
          <p14:tracePt t="36227" x="4013200" y="2501900"/>
          <p14:tracePt t="36243" x="4127500" y="2470150"/>
          <p14:tracePt t="36259" x="4200525" y="2463800"/>
          <p14:tracePt t="36276" x="4283075" y="2463800"/>
          <p14:tracePt t="36294" x="4445000" y="2463800"/>
          <p14:tracePt t="36310" x="4537075" y="2463800"/>
          <p14:tracePt t="36326" x="4606925" y="2463800"/>
          <p14:tracePt t="36343" x="4692650" y="2463800"/>
          <p14:tracePt t="36360" x="4752975" y="2463800"/>
          <p14:tracePt t="36376" x="4813300" y="2463800"/>
          <p14:tracePt t="36392" x="4899025" y="2463800"/>
          <p14:tracePt t="36410" x="4956175" y="2463800"/>
          <p14:tracePt t="36427" x="5016500" y="2463800"/>
          <p14:tracePt t="36444" x="5102225" y="2463800"/>
          <p14:tracePt t="36460" x="5146675" y="2463800"/>
          <p14:tracePt t="36476" x="5184775" y="2463800"/>
          <p14:tracePt t="36493" x="5216525" y="2463800"/>
          <p14:tracePt t="36509" x="5245100" y="2463800"/>
          <p14:tracePt t="36526" x="5267325" y="2463800"/>
          <p14:tracePt t="36542" x="5299075" y="2463800"/>
          <p14:tracePt t="36559" x="5314950" y="2463800"/>
          <p14:tracePt t="36576" x="5324475" y="2466975"/>
          <p14:tracePt t="36592" x="5346700" y="2466975"/>
          <p14:tracePt t="36609" x="5356225" y="2466975"/>
          <p14:tracePt t="36657" x="5359400" y="2470150"/>
          <p14:tracePt t="36665" x="5365750" y="2470150"/>
          <p14:tracePt t="36677" x="5368925" y="2486025"/>
          <p14:tracePt t="36693" x="5368925" y="2489200"/>
          <p14:tracePt t="37748" x="5432425" y="2489200"/>
          <p14:tracePt t="37755" x="5524500" y="2489200"/>
          <p14:tracePt t="37763" x="5648325" y="2498725"/>
          <p14:tracePt t="37777" x="5842000" y="2517775"/>
          <p14:tracePt t="37793" x="6003925" y="2527300"/>
          <p14:tracePt t="37810" x="6153150" y="2527300"/>
          <p14:tracePt t="37843" x="6508750" y="2527300"/>
          <p14:tracePt t="37877" x="6946900" y="2565400"/>
          <p14:tracePt t="37894" x="7131050" y="2590800"/>
          <p14:tracePt t="37910" x="7258050" y="2609850"/>
          <p14:tracePt t="37927" x="7381875" y="2632075"/>
          <p14:tracePt t="37943" x="7467600" y="2647950"/>
          <p14:tracePt t="37960" x="7527925" y="2647950"/>
          <p14:tracePt t="37977" x="7632700" y="2647950"/>
          <p14:tracePt t="37993" x="7667625" y="2647950"/>
          <p14:tracePt t="38009" x="7718425" y="2647950"/>
          <p14:tracePt t="38026" x="7791450" y="2647950"/>
          <p14:tracePt t="38042" x="7832725" y="2647950"/>
          <p14:tracePt t="38060" x="7877175" y="2647950"/>
          <p14:tracePt t="38076" x="7918450" y="2647950"/>
          <p14:tracePt t="38092" x="7947025" y="2647950"/>
          <p14:tracePt t="38110" x="7956550" y="2647950"/>
          <p14:tracePt t="38127" x="7972425" y="2647950"/>
          <p14:tracePt t="38143" x="7988300" y="2647950"/>
          <p14:tracePt t="38242" x="7978775" y="2647950"/>
          <p14:tracePt t="38248" x="7975600" y="2647950"/>
          <p14:tracePt t="38260" x="7969250" y="2657475"/>
          <p14:tracePt t="38276" x="7905750" y="2663825"/>
          <p14:tracePt t="38293" x="7835900" y="2663825"/>
          <p14:tracePt t="38309" x="7677150" y="2663825"/>
          <p14:tracePt t="38326" x="7404100" y="2663825"/>
          <p14:tracePt t="38343" x="7146925" y="2657475"/>
          <p14:tracePt t="38361" x="6746875" y="2635250"/>
          <p14:tracePt t="38377" x="6470650" y="2635250"/>
          <p14:tracePt t="38393" x="6169025" y="2625725"/>
          <p14:tracePt t="38411" x="5759450" y="2625725"/>
          <p14:tracePt t="38426" x="5429250" y="2625725"/>
          <p14:tracePt t="38442" x="5213350" y="2625725"/>
          <p14:tracePt t="38459" x="4940300" y="2616200"/>
          <p14:tracePt t="38477" x="4635500" y="2606675"/>
          <p14:tracePt t="38493" x="4406900" y="2606675"/>
          <p14:tracePt t="38511" x="4124325" y="2606675"/>
          <p14:tracePt t="38527" x="3949700" y="2619375"/>
          <p14:tracePt t="38545" x="3832225" y="2644775"/>
          <p14:tracePt t="38560" x="3667125" y="2660650"/>
          <p14:tracePt t="38576" x="3549650" y="2670175"/>
          <p14:tracePt t="38593" x="3454400" y="2679700"/>
          <p14:tracePt t="38610" x="3314700" y="2679700"/>
          <p14:tracePt t="38626" x="3187700" y="2679700"/>
          <p14:tracePt t="38642" x="3073400" y="2679700"/>
          <p14:tracePt t="38660" x="2933700" y="2679700"/>
          <p14:tracePt t="38676" x="2816225" y="2686050"/>
          <p14:tracePt t="38692" x="2679700" y="2695575"/>
          <p14:tracePt t="38710" x="2536825" y="2705100"/>
          <p14:tracePt t="38726" x="2432050" y="2711450"/>
          <p14:tracePt t="38742" x="2324100" y="2730500"/>
          <p14:tracePt t="38760" x="2190750" y="2752725"/>
          <p14:tracePt t="38777" x="2127250" y="2765425"/>
          <p14:tracePt t="38793" x="2063750" y="2781300"/>
          <p14:tracePt t="38810" x="1939925" y="2819400"/>
          <p14:tracePt t="38827" x="1873250" y="2841625"/>
          <p14:tracePt t="38843" x="1816100" y="2854325"/>
          <p14:tracePt t="38860" x="1774825" y="2879725"/>
          <p14:tracePt t="38875" x="1758950" y="2892425"/>
          <p14:tracePt t="38892" x="1749425" y="2901950"/>
          <p14:tracePt t="38910" x="1727200" y="2914650"/>
          <p14:tracePt t="38926" x="1717675" y="2930525"/>
          <p14:tracePt t="38943" x="1708150" y="2940050"/>
          <p14:tracePt t="38960" x="1698625" y="2955925"/>
          <p14:tracePt t="38976" x="1698625" y="2965450"/>
          <p14:tracePt t="38993" x="1698625" y="2981325"/>
          <p14:tracePt t="62557" x="1717675" y="2978150"/>
          <p14:tracePt t="62564" x="1768475" y="2962275"/>
          <p14:tracePt t="62574" x="1816100" y="2946400"/>
          <p14:tracePt t="62607" x="2085975" y="2854325"/>
          <p14:tracePt t="62641" x="2397125" y="2774950"/>
          <p14:tracePt t="62657" x="2482850" y="2759075"/>
          <p14:tracePt t="62673" x="2543175" y="2759075"/>
          <p14:tracePt t="62692" x="2628900" y="2759075"/>
          <p14:tracePt t="62707" x="2689225" y="2759075"/>
          <p14:tracePt t="62724" x="2749550" y="2759075"/>
          <p14:tracePt t="62740" x="2854325" y="2771775"/>
          <p14:tracePt t="62757" x="2949575" y="2787650"/>
          <p14:tracePt t="62773" x="3067050" y="2803525"/>
          <p14:tracePt t="62790" x="3257550" y="2838450"/>
          <p14:tracePt t="62806" x="3375025" y="2844800"/>
          <p14:tracePt t="62823" x="3479800" y="2863850"/>
          <p14:tracePt t="62840" x="3635375" y="2879725"/>
          <p14:tracePt t="62857" x="3721100" y="2895600"/>
          <p14:tracePt t="62874" x="3816350" y="2917825"/>
          <p14:tracePt t="62890" x="3971925" y="2943225"/>
          <p14:tracePt t="62906" x="4035425" y="2955925"/>
          <p14:tracePt t="62924" x="4089400" y="2971800"/>
          <p14:tracePt t="62941" x="4130675" y="2971800"/>
          <p14:tracePt t="62957" x="4146550" y="2971800"/>
          <p14:tracePt t="62974" x="4156075" y="2971800"/>
          <p14:tracePt t="63007" x="4156075" y="2981325"/>
          <p14:tracePt t="63024" x="4156075" y="2984500"/>
          <p14:tracePt t="63040" x="4156075" y="2990850"/>
          <p14:tracePt t="70041" x="4111625" y="3003550"/>
          <p14:tracePt t="70048" x="4029075" y="3032125"/>
          <p14:tracePt t="70056" x="3933825" y="3060700"/>
          <p14:tracePt t="70074" x="3768725" y="3114675"/>
          <p14:tracePt t="70090" x="3517900" y="3206750"/>
          <p14:tracePt t="70106" x="3330575" y="3273425"/>
          <p14:tracePt t="70140" x="2898775" y="3384550"/>
          <p14:tracePt t="70175" x="2574925" y="3470275"/>
          <p14:tracePt t="70192" x="2489200" y="3492500"/>
          <p14:tracePt t="70207" x="2425700" y="3508375"/>
          <p14:tracePt t="70223" x="2378075" y="3527425"/>
          <p14:tracePt t="70240" x="2330450" y="3546475"/>
          <p14:tracePt t="70256" x="2292350" y="3559175"/>
          <p14:tracePt t="70273" x="2254250" y="3571875"/>
          <p14:tracePt t="70289" x="2190750" y="3597275"/>
          <p14:tracePt t="70306" x="2152650" y="3609975"/>
          <p14:tracePt t="70323" x="2108200" y="3622675"/>
          <p14:tracePt t="70339" x="2041525" y="3648075"/>
          <p14:tracePt t="70356" x="1997075" y="3660775"/>
          <p14:tracePt t="70372" x="1952625" y="3673475"/>
          <p14:tracePt t="70389" x="1854200" y="3686175"/>
          <p14:tracePt t="70406" x="1793875" y="3686175"/>
          <p14:tracePt t="70424" x="1755775" y="3686175"/>
          <p14:tracePt t="70440" x="1717675" y="3686175"/>
          <p14:tracePt t="70457" x="1701800" y="3686175"/>
          <p14:tracePt t="70473" x="1692275" y="3686175"/>
          <p14:tracePt t="70490" x="1676400" y="3679825"/>
          <p14:tracePt t="70890" x="1666875" y="3679825"/>
          <p14:tracePt t="70896" x="1654175" y="3679825"/>
          <p14:tracePt t="70906" x="1644650" y="3679825"/>
          <p14:tracePt t="70922" x="1612900" y="3679825"/>
          <p14:tracePt t="70939" x="1587500" y="3679825"/>
          <p14:tracePt t="70956" x="1577975" y="3679825"/>
          <p14:tracePt t="70989" x="1546225" y="3679825"/>
          <p14:tracePt t="71024" x="1517650" y="3683000"/>
          <p14:tracePt t="71040" x="1508125" y="3683000"/>
          <p14:tracePt t="71056" x="1498600" y="3683000"/>
          <p14:tracePt t="71072" x="1489075" y="3683000"/>
          <p14:tracePt t="71089" x="1463675" y="3683000"/>
          <p14:tracePt t="71106" x="1447800" y="3683000"/>
          <p14:tracePt t="71124" x="1425575" y="3683000"/>
          <p14:tracePt t="71140" x="1409700" y="3683000"/>
          <p14:tracePt t="71156" x="1400175" y="3683000"/>
          <p14:tracePt t="71173" x="1387475" y="3683000"/>
          <p14:tracePt t="71190" x="1377950" y="3683000"/>
          <p14:tracePt t="71206" x="1362075" y="3683000"/>
          <p14:tracePt t="71223" x="1346200" y="3683000"/>
          <p14:tracePt t="71239" x="1336675" y="3683000"/>
          <p14:tracePt t="71304" x="1339850" y="3683000"/>
          <p14:tracePt t="71310" x="1343025" y="3683000"/>
          <p14:tracePt t="71323" x="1352550" y="3683000"/>
          <p14:tracePt t="71340" x="1368425" y="3683000"/>
          <p14:tracePt t="71356" x="1377950" y="3683000"/>
          <p14:tracePt t="71373" x="1393825" y="3683000"/>
          <p14:tracePt t="71389" x="1403350" y="3683000"/>
          <p14:tracePt t="71407" x="1419225" y="3683000"/>
          <p14:tracePt t="71423" x="1431925" y="3692525"/>
          <p14:tracePt t="71439" x="1447800" y="3692525"/>
          <p14:tracePt t="71457" x="1476375" y="3692525"/>
          <p14:tracePt t="71473" x="1511300" y="3692525"/>
          <p14:tracePt t="71489" x="1539875" y="3692525"/>
          <p14:tracePt t="71506" x="1555750" y="3692525"/>
          <p14:tracePt t="71523" x="1587500" y="3692525"/>
          <p14:tracePt t="71539" x="1597025" y="3702050"/>
          <p14:tracePt t="71556" x="1606550" y="3705225"/>
          <p14:tracePt t="71573" x="1619250" y="3711575"/>
          <p14:tracePt t="71590" x="1625600" y="3711575"/>
          <p14:tracePt t="71606" x="1635125" y="3711575"/>
          <p14:tracePt t="71645" x="1641475" y="3711575"/>
          <p14:tracePt t="71651" x="1644650" y="3711575"/>
          <p14:tracePt t="71659" x="1651000" y="3711575"/>
          <p14:tracePt t="71673" x="1660525" y="3711575"/>
          <p14:tracePt t="71689" x="1689100" y="3711575"/>
          <p14:tracePt t="71707" x="1743075" y="3711575"/>
          <p14:tracePt t="71723" x="1825625" y="3711575"/>
          <p14:tracePt t="71740" x="1885950" y="3711575"/>
          <p14:tracePt t="71756" x="1968500" y="3711575"/>
          <p14:tracePt t="71772" x="2124075" y="3736975"/>
          <p14:tracePt t="71789" x="2228850" y="3752850"/>
          <p14:tracePt t="71807" x="2336800" y="3768725"/>
          <p14:tracePt t="71823" x="2546350" y="3797300"/>
          <p14:tracePt t="71840" x="2654300" y="3822700"/>
          <p14:tracePt t="71857" x="2752725" y="3838575"/>
          <p14:tracePt t="71873" x="2901950" y="3838575"/>
          <p14:tracePt t="71889" x="3028950" y="3838575"/>
          <p14:tracePt t="71906" x="3133725" y="3838575"/>
          <p14:tracePt t="71922" x="3282950" y="3838575"/>
          <p14:tracePt t="71939" x="3390900" y="3854450"/>
          <p14:tracePt t="71956" x="3486150" y="3870325"/>
          <p14:tracePt t="71973" x="3606800" y="3876675"/>
          <p14:tracePt t="71989" x="3676650" y="3876675"/>
          <p14:tracePt t="72007" x="3759200" y="3876675"/>
          <p14:tracePt t="72023" x="3886200" y="3876675"/>
          <p14:tracePt t="72039" x="3968750" y="3876675"/>
          <p14:tracePt t="72056" x="4060825" y="3876675"/>
          <p14:tracePt t="72072" x="4235450" y="3876675"/>
          <p14:tracePt t="72089" x="4349750" y="3876675"/>
          <p14:tracePt t="72107" x="4464050" y="3876675"/>
          <p14:tracePt t="72123" x="4673600" y="3886200"/>
          <p14:tracePt t="72140" x="4800600" y="3902075"/>
          <p14:tracePt t="72157" x="4927600" y="3902075"/>
          <p14:tracePt t="72173" x="5146675" y="3902075"/>
          <p14:tracePt t="72189" x="5260975" y="3902075"/>
          <p14:tracePt t="72206" x="5387975" y="3902075"/>
          <p14:tracePt t="72223" x="5581650" y="3902075"/>
          <p14:tracePt t="72239" x="5686425" y="3902075"/>
          <p14:tracePt t="72256" x="5800725" y="3902075"/>
          <p14:tracePt t="72272" x="5984875" y="3902075"/>
          <p14:tracePt t="72290" x="6080125" y="3902075"/>
          <p14:tracePt t="72306" x="6162675" y="3902075"/>
          <p14:tracePt t="72322" x="6248400" y="3892550"/>
          <p14:tracePt t="72339" x="6311900" y="3892550"/>
          <p14:tracePt t="72356" x="6353175" y="3892550"/>
          <p14:tracePt t="72372" x="6388100" y="3892550"/>
          <p14:tracePt t="72389" x="6397625" y="3892550"/>
          <p14:tracePt t="72406" x="6400800" y="3892550"/>
          <p14:tracePt t="72451" x="6394450" y="3892550"/>
          <p14:tracePt t="72458" x="6378575" y="3886200"/>
          <p14:tracePt t="72472" x="6356350" y="3876675"/>
          <p14:tracePt t="72489" x="6308725" y="3863975"/>
          <p14:tracePt t="72506" x="6245225" y="3848100"/>
          <p14:tracePt t="72523" x="6102350" y="3816350"/>
          <p14:tracePt t="72540" x="5984875" y="3806825"/>
          <p14:tracePt t="72556" x="5889625" y="3800475"/>
          <p14:tracePt t="72573" x="5680075" y="3781425"/>
          <p14:tracePt t="72590" x="5553075" y="3775075"/>
          <p14:tracePt t="72606" x="5448300" y="3765550"/>
          <p14:tracePt t="72623" x="5241925" y="3765550"/>
          <p14:tracePt t="72639" x="5133975" y="3756025"/>
          <p14:tracePt t="72656" x="5032375" y="3756025"/>
          <p14:tracePt t="72673" x="4857750" y="3756025"/>
          <p14:tracePt t="72690" x="4730750" y="3756025"/>
          <p14:tracePt t="72706" x="4645025" y="3733800"/>
          <p14:tracePt t="72723" x="4483100" y="3733800"/>
          <p14:tracePt t="72739" x="4378325" y="3724275"/>
          <p14:tracePt t="72756" x="4292600" y="3717925"/>
          <p14:tracePt t="72773" x="4175125" y="3711575"/>
          <p14:tracePt t="72789" x="4092575" y="3702050"/>
          <p14:tracePt t="72806" x="3997325" y="3702050"/>
          <p14:tracePt t="72822" x="3870325" y="3702050"/>
          <p14:tracePt t="72839" x="3787775" y="3702050"/>
          <p14:tracePt t="72856" x="3705225" y="3692525"/>
          <p14:tracePt t="72872" x="3562350" y="3686175"/>
          <p14:tracePt t="72889" x="3492500" y="3686175"/>
          <p14:tracePt t="72905" x="3432175" y="3679825"/>
          <p14:tracePt t="72922" x="3346450" y="3679825"/>
          <p14:tracePt t="72939" x="3295650" y="3679825"/>
          <p14:tracePt t="72956" x="3235325" y="3673475"/>
          <p14:tracePt t="72972" x="3165475" y="3673475"/>
          <p14:tracePt t="72989" x="3127375" y="3667125"/>
          <p14:tracePt t="73006" x="3082925" y="3667125"/>
          <p14:tracePt t="73023" x="3041650" y="3667125"/>
          <p14:tracePt t="73039" x="3025775" y="3667125"/>
          <p14:tracePt t="73056" x="3016250" y="3667125"/>
          <p14:tracePt t="73073" x="2997200" y="3667125"/>
          <p14:tracePt t="73090" x="2987675" y="3667125"/>
          <p14:tracePt t="73128" x="2994025" y="3667125"/>
          <p14:tracePt t="73139" x="3016250" y="3667125"/>
          <p14:tracePt t="73156" x="3136900" y="3670300"/>
          <p14:tracePt t="73172" x="3260725" y="3670300"/>
          <p14:tracePt t="73189" x="3378200" y="3670300"/>
          <p14:tracePt t="73207" x="3616325" y="3670300"/>
          <p14:tracePt t="73223" x="3743325" y="3670300"/>
          <p14:tracePt t="73240" x="3879850" y="3670300"/>
          <p14:tracePt t="73257" x="4086225" y="3670300"/>
          <p14:tracePt t="73272" x="4213225" y="3670300"/>
          <p14:tracePt t="73289" x="4318000" y="3670300"/>
          <p14:tracePt t="73306" x="4502150" y="3670300"/>
          <p14:tracePt t="73322" x="4575175" y="3670300"/>
          <p14:tracePt t="73340" x="4625975" y="3670300"/>
          <p14:tracePt t="73357" x="4683125" y="3670300"/>
          <p14:tracePt t="73373" x="4705350" y="3670300"/>
          <p14:tracePt t="73390" x="4733925" y="3670300"/>
          <p14:tracePt t="73406" x="4772025" y="3670300"/>
          <p14:tracePt t="73422" x="4794250" y="3670300"/>
          <p14:tracePt t="73440" x="4816475" y="3670300"/>
          <p14:tracePt t="73456" x="4857750" y="3670300"/>
          <p14:tracePt t="73473" x="4886325" y="3670300"/>
          <p14:tracePt t="73490" x="4908550" y="3670300"/>
          <p14:tracePt t="73507" x="4949825" y="3670300"/>
          <p14:tracePt t="73523" x="4984750" y="3670300"/>
          <p14:tracePt t="73540" x="5045075" y="3670300"/>
          <p14:tracePt t="73556" x="5140325" y="3670300"/>
          <p14:tracePt t="73572" x="5213350" y="3686175"/>
          <p14:tracePt t="73589" x="5267325" y="3692525"/>
          <p14:tracePt t="73606" x="5330825" y="3711575"/>
          <p14:tracePt t="73623" x="5375275" y="3724275"/>
          <p14:tracePt t="73640" x="5419725" y="3730625"/>
          <p14:tracePt t="73656" x="5451475" y="3730625"/>
          <p14:tracePt t="73672" x="5470525" y="3743325"/>
          <p14:tracePt t="73689" x="5480050" y="3743325"/>
          <p14:tracePt t="75284" x="5403850" y="3749675"/>
          <p14:tracePt t="75291" x="5311775" y="3768725"/>
          <p14:tracePt t="75306" x="5099050" y="3835400"/>
          <p14:tracePt t="75323" x="4879975" y="3892550"/>
          <p14:tracePt t="75340" x="4552950" y="3987800"/>
          <p14:tracePt t="75355" x="4343400" y="4054475"/>
          <p14:tracePt t="75372" x="4156075" y="4102100"/>
          <p14:tracePt t="75405" x="3698875" y="4241800"/>
          <p14:tracePt t="75441" x="3340100" y="4368800"/>
          <p14:tracePt t="75457" x="3251200" y="4410075"/>
          <p14:tracePt t="75476" x="3111500" y="4457700"/>
          <p14:tracePt t="75489" x="3013075" y="4483100"/>
          <p14:tracePt t="75506" x="2940050" y="4495800"/>
          <p14:tracePt t="75522" x="2895600" y="4508500"/>
          <p14:tracePt t="75539" x="2832100" y="4514850"/>
          <p14:tracePt t="75555" x="2787650" y="4514850"/>
          <p14:tracePt t="75573" x="2743200" y="4521200"/>
          <p14:tracePt t="75590" x="2679700" y="4540250"/>
          <p14:tracePt t="75606" x="2635250" y="4552950"/>
          <p14:tracePt t="75623" x="2590800" y="4565650"/>
          <p14:tracePt t="75640" x="2498725" y="4587875"/>
          <p14:tracePt t="75656" x="2438400" y="4594225"/>
          <p14:tracePt t="75673" x="2352675" y="4610100"/>
          <p14:tracePt t="75690" x="2222500" y="4619625"/>
          <p14:tracePt t="75706" x="2139950" y="4619625"/>
          <p14:tracePt t="75722" x="2038350" y="4619625"/>
          <p14:tracePt t="75739" x="1895475" y="4613275"/>
          <p14:tracePt t="75755" x="1812925" y="4613275"/>
          <p14:tracePt t="75772" x="1752600" y="4613275"/>
          <p14:tracePt t="75789" x="1647825" y="4613275"/>
          <p14:tracePt t="75805" x="1587500" y="4613275"/>
          <p14:tracePt t="75822" x="1543050" y="4613275"/>
          <p14:tracePt t="75839" x="1498600" y="4613275"/>
          <p14:tracePt t="75856" x="1485900" y="4613275"/>
          <p14:tracePt t="75873" x="1473200" y="4613275"/>
          <p14:tracePt t="75890" x="1457325" y="4613275"/>
          <p14:tracePt t="75906" x="1447800" y="4613275"/>
          <p14:tracePt t="75922" x="1438275" y="4613275"/>
          <p14:tracePt t="75939" x="1419225" y="4613275"/>
          <p14:tracePt t="75955" x="1406525" y="4613275"/>
          <p14:tracePt t="75972" x="1403350" y="4603750"/>
          <p14:tracePt t="75989" x="1403350" y="4594225"/>
          <p14:tracePt t="76005" x="1403350" y="4584700"/>
          <p14:tracePt t="76022" x="1397000" y="4578350"/>
          <p14:tracePt t="76039" x="1387475" y="4562475"/>
          <p14:tracePt t="76055" x="1384300" y="4549775"/>
          <p14:tracePt t="76072" x="1371600" y="4537075"/>
          <p14:tracePt t="76090" x="1371600" y="4524375"/>
          <p14:tracePt t="76105" x="1371600" y="4514850"/>
          <p14:tracePt t="76122" x="1371600" y="4498975"/>
          <p14:tracePt t="76140" x="1371600" y="4483100"/>
          <p14:tracePt t="76156" x="1371600" y="4473575"/>
          <p14:tracePt t="76173" x="1381125" y="4473575"/>
          <p14:tracePt t="76218" x="1384300" y="4470400"/>
          <p14:tracePt t="76224" x="1390650" y="4470400"/>
          <p14:tracePt t="76247" x="1393825" y="4470400"/>
          <p14:tracePt t="76255" x="1393825" y="4464050"/>
          <p14:tracePt t="76318" x="1393825" y="4454525"/>
          <p14:tracePt t="76332" x="1400175" y="4454525"/>
          <p14:tracePt t="76339" x="1403350" y="4454525"/>
          <p14:tracePt t="76355" x="1412875" y="4448175"/>
          <p14:tracePt t="76372" x="1441450" y="4445000"/>
          <p14:tracePt t="76389" x="1489075" y="4445000"/>
          <p14:tracePt t="76405" x="1511300" y="4445000"/>
          <p14:tracePt t="76422" x="1533525" y="4445000"/>
          <p14:tracePt t="76440" x="1562100" y="4445000"/>
          <p14:tracePt t="76456" x="1571625" y="4445000"/>
          <p14:tracePt t="76473" x="1581150" y="4445000"/>
          <p14:tracePt t="76489" x="1600200" y="4445000"/>
          <p14:tracePt t="76505" x="1609725" y="4445000"/>
          <p14:tracePt t="76546" x="1616075" y="4445000"/>
          <p14:tracePt t="76555" x="1619250" y="4445000"/>
          <p14:tracePt t="76572" x="1625600" y="4445000"/>
          <p14:tracePt t="76589" x="1644650" y="4445000"/>
          <p14:tracePt t="76605" x="1666875" y="4445000"/>
          <p14:tracePt t="76622" x="1711325" y="4445000"/>
          <p14:tracePt t="76639" x="1774825" y="4445000"/>
          <p14:tracePt t="76655" x="1809750" y="4445000"/>
          <p14:tracePt t="76672" x="1854200" y="4445000"/>
          <p14:tracePt t="76689" x="1917700" y="4445000"/>
          <p14:tracePt t="76706" x="1958975" y="4445000"/>
          <p14:tracePt t="76722" x="1997075" y="4445000"/>
          <p14:tracePt t="76739" x="2085975" y="4448175"/>
          <p14:tracePt t="76756" x="2130425" y="4454525"/>
          <p14:tracePt t="76772" x="2181225" y="4467225"/>
          <p14:tracePt t="76789" x="2266950" y="4467225"/>
          <p14:tracePt t="76806" x="2359025" y="4467225"/>
          <p14:tracePt t="76822" x="2454275" y="4476750"/>
          <p14:tracePt t="76839" x="2568575" y="4476750"/>
          <p14:tracePt t="76856" x="2676525" y="4492625"/>
          <p14:tracePt t="76873" x="2851150" y="4508500"/>
          <p14:tracePt t="76889" x="2971800" y="4524375"/>
          <p14:tracePt t="76905" x="3108325" y="4524375"/>
          <p14:tracePt t="76922" x="3260725" y="4552950"/>
          <p14:tracePt t="76939" x="3467100" y="4552950"/>
          <p14:tracePt t="76955" x="3581400" y="4552950"/>
          <p14:tracePt t="76973" x="3765550" y="4552950"/>
          <p14:tracePt t="76988" x="3870325" y="4552950"/>
          <p14:tracePt t="77005" x="3962400" y="4552950"/>
          <p14:tracePt t="77023" x="4117975" y="4540250"/>
          <p14:tracePt t="77038" x="4200525" y="4540250"/>
          <p14:tracePt t="77055" x="4257675" y="4540250"/>
          <p14:tracePt t="77073" x="4321175" y="4540250"/>
          <p14:tracePt t="77089" x="4343400" y="4540250"/>
          <p14:tracePt t="77106" x="4359275" y="4540250"/>
          <p14:tracePt t="77122" x="4375150" y="4540250"/>
          <p14:tracePt t="77173" x="4371975" y="4540250"/>
          <p14:tracePt t="77181" x="4362450" y="4540250"/>
          <p14:tracePt t="77188" x="4356100" y="4540250"/>
          <p14:tracePt t="77205" x="4346575" y="4540250"/>
          <p14:tracePt t="77223" x="4327525" y="4540250"/>
          <p14:tracePt t="77239" x="4311650" y="4540250"/>
          <p14:tracePt t="77256" x="4302125" y="4540250"/>
          <p14:tracePt t="77272" x="4286250" y="4540250"/>
          <p14:tracePt t="77289" x="4276725" y="4540250"/>
          <p14:tracePt t="77306" x="4273550" y="4540250"/>
          <p14:tracePt t="77338" x="4279900" y="4540250"/>
          <p14:tracePt t="77356" x="4308475" y="4527550"/>
          <p14:tracePt t="77372" x="4381500" y="4514850"/>
          <p14:tracePt t="77389" x="4486275" y="4498975"/>
          <p14:tracePt t="77405" x="4594225" y="4483100"/>
          <p14:tracePt t="77422" x="4772025" y="4448175"/>
          <p14:tracePt t="77438" x="4924425" y="4432300"/>
          <p14:tracePt t="77455" x="5060950" y="4432300"/>
          <p14:tracePt t="77472" x="5257800" y="4432300"/>
          <p14:tracePt t="77489" x="5394325" y="4432300"/>
          <p14:tracePt t="77506" x="5530850" y="4432300"/>
          <p14:tracePt t="77523" x="5692775" y="4432300"/>
          <p14:tracePt t="77539" x="5778500" y="4422775"/>
          <p14:tracePt t="77555" x="5857875" y="4422775"/>
          <p14:tracePt t="77572" x="5937250" y="4422775"/>
          <p14:tracePt t="77588" x="5975350" y="4422775"/>
          <p14:tracePt t="77606" x="5997575" y="4422775"/>
          <p14:tracePt t="77623" x="6016625" y="4422775"/>
          <p14:tracePt t="77639" x="6026150" y="4422775"/>
          <p14:tracePt t="77656" x="6032500" y="4422775"/>
          <p14:tracePt t="77660" x="6035675" y="44227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ans titre-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88"/>
            <a:ext cx="342900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docu0021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6482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003800" y="5516563"/>
            <a:ext cx="4140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800" b="1" i="1">
                <a:solidFill>
                  <a:schemeClr val="hlink"/>
                </a:solidFill>
              </a:rPr>
              <a:t>Quercus  robur</a:t>
            </a:r>
          </a:p>
          <a:p>
            <a:pPr algn="ctr"/>
            <a:r>
              <a:rPr lang="fr-FR" altLang="fr-FR" sz="2800">
                <a:solidFill>
                  <a:schemeClr val="hlink"/>
                </a:solidFill>
              </a:rPr>
              <a:t> </a:t>
            </a:r>
            <a:r>
              <a:rPr lang="fr-FR" altLang="fr-FR" sz="2800" b="1">
                <a:solidFill>
                  <a:schemeClr val="hlink"/>
                </a:solidFill>
              </a:rPr>
              <a:t>(= </a:t>
            </a:r>
            <a:r>
              <a:rPr lang="fr-FR" altLang="fr-FR" sz="2800" b="1" i="1">
                <a:solidFill>
                  <a:schemeClr val="hlink"/>
                </a:solidFill>
              </a:rPr>
              <a:t>Q. pedunculata</a:t>
            </a:r>
            <a:r>
              <a:rPr lang="fr-FR" altLang="fr-FR" sz="2800" b="1">
                <a:solidFill>
                  <a:schemeClr val="hlink"/>
                </a:solidFill>
              </a:rPr>
              <a:t>)</a:t>
            </a:r>
            <a:endParaRPr lang="fr-FR" altLang="fr-FR" sz="2800" b="1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838200" y="20574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 sz="2800">
              <a:solidFill>
                <a:schemeClr val="hlink"/>
              </a:solidFill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2057400" y="2971800"/>
            <a:ext cx="8382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8632 h 21600"/>
              <a:gd name="T14" fmla="*/ 21600 w 21600"/>
              <a:gd name="T15" fmla="*/ 129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0"/>
                </a:lnTo>
                <a:lnTo>
                  <a:pt x="8632" y="0"/>
                </a:lnTo>
                <a:lnTo>
                  <a:pt x="8632" y="8632"/>
                </a:lnTo>
                <a:lnTo>
                  <a:pt x="0" y="8632"/>
                </a:lnTo>
                <a:lnTo>
                  <a:pt x="0" y="6480"/>
                </a:lnTo>
                <a:lnTo>
                  <a:pt x="0" y="10800"/>
                </a:lnTo>
                <a:lnTo>
                  <a:pt x="0" y="15120"/>
                </a:lnTo>
                <a:lnTo>
                  <a:pt x="0" y="12968"/>
                </a:lnTo>
                <a:lnTo>
                  <a:pt x="8632" y="12968"/>
                </a:lnTo>
                <a:lnTo>
                  <a:pt x="8632" y="21600"/>
                </a:lnTo>
                <a:lnTo>
                  <a:pt x="6480" y="21600"/>
                </a:lnTo>
                <a:lnTo>
                  <a:pt x="10800" y="21600"/>
                </a:lnTo>
                <a:lnTo>
                  <a:pt x="15120" y="21600"/>
                </a:lnTo>
                <a:lnTo>
                  <a:pt x="12968" y="21600"/>
                </a:lnTo>
                <a:lnTo>
                  <a:pt x="12968" y="12968"/>
                </a:lnTo>
                <a:lnTo>
                  <a:pt x="21600" y="12968"/>
                </a:lnTo>
                <a:lnTo>
                  <a:pt x="21600" y="15120"/>
                </a:lnTo>
                <a:lnTo>
                  <a:pt x="21600" y="10800"/>
                </a:lnTo>
                <a:lnTo>
                  <a:pt x="21600" y="6480"/>
                </a:lnTo>
                <a:lnTo>
                  <a:pt x="21600" y="8632"/>
                </a:lnTo>
                <a:lnTo>
                  <a:pt x="12968" y="8632"/>
                </a:lnTo>
                <a:lnTo>
                  <a:pt x="12968" y="0"/>
                </a:lnTo>
                <a:lnTo>
                  <a:pt x="15120" y="0"/>
                </a:lnTo>
                <a:lnTo>
                  <a:pt x="108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grpSp>
        <p:nvGrpSpPr>
          <p:cNvPr id="32775" name="Group 7"/>
          <p:cNvGrpSpPr>
            <a:grpSpLocks/>
          </p:cNvGrpSpPr>
          <p:nvPr/>
        </p:nvGrpSpPr>
        <p:grpSpPr bwMode="auto">
          <a:xfrm>
            <a:off x="4343400" y="2743200"/>
            <a:ext cx="4673600" cy="838200"/>
            <a:chOff x="2976" y="1824"/>
            <a:chExt cx="2944" cy="528"/>
          </a:xfrm>
        </p:grpSpPr>
        <p:sp>
          <p:nvSpPr>
            <p:cNvPr id="32780" name="AutoShape 8"/>
            <p:cNvSpPr>
              <a:spLocks noChangeArrowheads="1"/>
            </p:cNvSpPr>
            <p:nvPr/>
          </p:nvSpPr>
          <p:spPr bwMode="auto">
            <a:xfrm>
              <a:off x="2976" y="1824"/>
              <a:ext cx="864" cy="528"/>
            </a:xfrm>
            <a:prstGeom prst="rightArrow">
              <a:avLst>
                <a:gd name="adj1" fmla="val 50000"/>
                <a:gd name="adj2" fmla="val 4090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800"/>
            </a:p>
          </p:txBody>
        </p:sp>
        <p:sp>
          <p:nvSpPr>
            <p:cNvPr id="32781" name="Text Box 9"/>
            <p:cNvSpPr txBox="1">
              <a:spLocks noChangeArrowheads="1"/>
            </p:cNvSpPr>
            <p:nvPr/>
          </p:nvSpPr>
          <p:spPr bwMode="auto">
            <a:xfrm>
              <a:off x="3868" y="1872"/>
              <a:ext cx="205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3600" b="1">
                  <a:solidFill>
                    <a:srgbClr val="CC3399"/>
                  </a:solidFill>
                </a:rPr>
                <a:t>Hybride fertile</a:t>
              </a:r>
              <a:endParaRPr lang="fr-FR" altLang="fr-FR" b="1">
                <a:solidFill>
                  <a:srgbClr val="CC33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5257800" y="4648200"/>
            <a:ext cx="1841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 sz="3600">
              <a:solidFill>
                <a:schemeClr val="hlink"/>
              </a:solidFill>
            </a:endParaRPr>
          </a:p>
          <a:p>
            <a:endParaRPr lang="fr-FR" altLang="fr-FR" sz="3600">
              <a:solidFill>
                <a:schemeClr val="hlink"/>
              </a:solidFill>
            </a:endParaRPr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4876800" y="457200"/>
            <a:ext cx="3455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800" b="1" i="1">
                <a:solidFill>
                  <a:schemeClr val="hlink"/>
                </a:solidFill>
              </a:rPr>
              <a:t>Quercus pubescens</a:t>
            </a:r>
            <a:endParaRPr lang="fr-FR" altLang="fr-FR" b="1" i="1">
              <a:latin typeface="Times New Roman" panose="02020603050405020304" pitchFamily="18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718050" y="3500438"/>
            <a:ext cx="442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41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4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934" x="6016625" y="4425950"/>
          <p14:tracePt t="1941" x="5991225" y="4432300"/>
          <p14:tracePt t="1949" x="5953125" y="4438650"/>
          <p14:tracePt t="1965" x="5908675" y="4451350"/>
          <p14:tracePt t="1982" x="5845175" y="4473575"/>
          <p14:tracePt t="1998" x="5813425" y="4489450"/>
          <p14:tracePt t="2014" x="5781675" y="4502150"/>
          <p14:tracePt t="2047" x="5702300" y="4533900"/>
          <p14:tracePt t="2082" x="5635625" y="4568825"/>
          <p14:tracePt t="2098" x="5613400" y="4594225"/>
          <p14:tracePt t="2115" x="5578475" y="4632325"/>
          <p14:tracePt t="2132" x="5549900" y="4733925"/>
          <p14:tracePt t="2147" x="5549900" y="4860925"/>
          <p14:tracePt t="2164" x="5565775" y="5022850"/>
          <p14:tracePt t="2182" x="5607050" y="5181600"/>
          <p14:tracePt t="2199" x="5651500" y="5302250"/>
          <p14:tracePt t="2215" x="5711825" y="5413375"/>
          <p14:tracePt t="2220" x="5737225" y="5476875"/>
          <p14:tracePt t="2232" x="5797550" y="5568950"/>
          <p14:tracePt t="2248" x="5851525" y="5638800"/>
          <p14:tracePt t="2264" x="5924550" y="5711825"/>
          <p14:tracePt t="2282" x="6051550" y="5813425"/>
          <p14:tracePt t="2297" x="6127750" y="5851525"/>
          <p14:tracePt t="2314" x="6178550" y="5886450"/>
          <p14:tracePt t="2332" x="6226175" y="5905500"/>
          <p14:tracePt t="2347" x="6251575" y="5918200"/>
          <p14:tracePt t="2365" x="6261100" y="5918200"/>
          <p14:tracePt t="2382" x="6264275" y="5918200"/>
          <p14:tracePt t="2439" x="6264275" y="5915025"/>
          <p14:tracePt t="2446" x="6264275" y="5908675"/>
          <p14:tracePt t="2453" x="6257925" y="5899150"/>
          <p14:tracePt t="2464" x="6251575" y="5880100"/>
          <p14:tracePt t="2482" x="6213475" y="5822950"/>
          <p14:tracePt t="2497" x="6184900" y="5765800"/>
          <p14:tracePt t="2515" x="6156325" y="5699125"/>
          <p14:tracePt t="2532" x="6115050" y="5613400"/>
          <p14:tracePt t="2547" x="6080125" y="5575300"/>
          <p14:tracePt t="2564" x="6064250" y="5549900"/>
          <p14:tracePt t="2582" x="6042025" y="5524500"/>
          <p14:tracePt t="2598" x="6032500" y="5514975"/>
          <p14:tracePt t="2615" x="6032500" y="5508625"/>
          <p14:tracePt t="2632" x="6048375" y="5505450"/>
          <p14:tracePt t="2648" x="6092825" y="5505450"/>
          <p14:tracePt t="2665" x="6175375" y="5524500"/>
          <p14:tracePt t="2682" x="6346825" y="5584825"/>
          <p14:tracePt t="2697" x="6435725" y="5607050"/>
          <p14:tracePt t="2715" x="6499225" y="5629275"/>
          <p14:tracePt t="2717" x="6527800" y="5635625"/>
          <p14:tracePt t="2732" x="6591300" y="5648325"/>
          <p14:tracePt t="2748" x="6651625" y="5657850"/>
          <p14:tracePt t="2765" x="6696075" y="5664200"/>
          <p14:tracePt t="2782" x="6743700" y="5670550"/>
          <p14:tracePt t="2798" x="6753225" y="5670550"/>
          <p14:tracePt t="2815" x="6769100" y="5670550"/>
          <p14:tracePt t="2831" x="6772275" y="5670550"/>
          <p14:tracePt t="2865" x="6772275" y="5664200"/>
          <p14:tracePt t="2881" x="6753225" y="5613400"/>
          <p14:tracePt t="2898" x="6718300" y="5575300"/>
          <p14:tracePt t="2915" x="6667500" y="5521325"/>
          <p14:tracePt t="2931" x="6575425" y="5438775"/>
          <p14:tracePt t="2948" x="6477000" y="5334000"/>
          <p14:tracePt t="2964" x="6378575" y="5216525"/>
          <p14:tracePt t="2981" x="6273800" y="5102225"/>
          <p14:tracePt t="2999" x="6216650" y="5019675"/>
          <p14:tracePt t="3015" x="6181725" y="4962525"/>
          <p14:tracePt t="3031" x="6162675" y="4927600"/>
          <p14:tracePt t="3048" x="6153150" y="4911725"/>
          <p14:tracePt t="3065" x="6153150" y="4905375"/>
          <p14:tracePt t="3081" x="6153150" y="4892675"/>
          <p14:tracePt t="3098" x="6156325" y="4883150"/>
          <p14:tracePt t="3115" x="6165850" y="4854575"/>
          <p14:tracePt t="3131" x="6197600" y="4797425"/>
          <p14:tracePt t="3147" x="6210300" y="4765675"/>
          <p14:tracePt t="3165" x="6210300" y="4721225"/>
          <p14:tracePt t="3181" x="6191250" y="4638675"/>
          <p14:tracePt t="3198" x="6153150" y="4559300"/>
          <p14:tracePt t="3215" x="6105525" y="4479925"/>
          <p14:tracePt t="3231" x="6003925" y="4346575"/>
          <p14:tracePt t="3247" x="5905500" y="4229100"/>
          <p14:tracePt t="3264" x="5803900" y="4083050"/>
          <p14:tracePt t="3281" x="5695950" y="3956050"/>
          <p14:tracePt t="3297" x="5632450" y="3886200"/>
          <p14:tracePt t="3315" x="5559425" y="3813175"/>
          <p14:tracePt t="3331" x="5454650" y="3708400"/>
          <p14:tracePt t="3347" x="5391150" y="3635375"/>
          <p14:tracePt t="3365" x="5337175" y="3575050"/>
          <p14:tracePt t="3381" x="5283200" y="3505200"/>
          <p14:tracePt t="3398" x="5257800" y="3460750"/>
          <p14:tracePt t="3415" x="5213350" y="3400425"/>
          <p14:tracePt t="3432" x="5140325" y="3289300"/>
          <p14:tracePt t="3448" x="5114925" y="3251200"/>
          <p14:tracePt t="3465" x="5067300" y="3209925"/>
          <p14:tracePt t="3481" x="5010150" y="3165475"/>
          <p14:tracePt t="3497" x="4968875" y="3130550"/>
          <p14:tracePt t="3515" x="4918075" y="3079750"/>
          <p14:tracePt t="3531" x="4813300" y="2974975"/>
          <p14:tracePt t="3547" x="4718050" y="2889250"/>
          <p14:tracePt t="3564" x="4625975" y="2803525"/>
          <p14:tracePt t="3581" x="4479925" y="2711450"/>
          <p14:tracePt t="3598" x="4368800" y="2647950"/>
          <p14:tracePt t="3615" x="4257675" y="2606675"/>
          <p14:tracePt t="3631" x="4140200" y="2552700"/>
          <p14:tracePt t="3648" x="4070350" y="2505075"/>
          <p14:tracePt t="3664" x="4000500" y="2457450"/>
          <p14:tracePt t="3681" x="3908425" y="2384425"/>
          <p14:tracePt t="3698" x="3857625" y="2339975"/>
          <p14:tracePt t="3716" x="3790950" y="2292350"/>
          <p14:tracePt t="3732" x="3762375" y="2273300"/>
          <p14:tracePt t="3748" x="3730625" y="2257425"/>
          <p14:tracePt t="3765" x="3705225" y="2225675"/>
          <p14:tracePt t="3781" x="3644900" y="2178050"/>
          <p14:tracePt t="3798" x="3590925" y="2108200"/>
          <p14:tracePt t="3815" x="3536950" y="2035175"/>
          <p14:tracePt t="3831" x="3432175" y="1939925"/>
          <p14:tracePt t="3848" x="3387725" y="1882775"/>
          <p14:tracePt t="3865" x="3317875" y="1809750"/>
          <p14:tracePt t="3882" x="3267075" y="1765300"/>
          <p14:tracePt t="3898" x="3222625" y="1739900"/>
          <p14:tracePt t="3915" x="3152775" y="1676400"/>
          <p14:tracePt t="3931" x="3117850" y="1628775"/>
          <p14:tracePt t="3947" x="3073400" y="1587500"/>
          <p14:tracePt t="3965" x="3038475" y="1536700"/>
          <p14:tracePt t="3981" x="3003550" y="1489075"/>
          <p14:tracePt t="3998" x="2978150" y="1450975"/>
          <p14:tracePt t="4015" x="2943225" y="1397000"/>
          <p14:tracePt t="4031" x="2933700" y="1368425"/>
          <p14:tracePt t="4048" x="2921000" y="1336675"/>
          <p14:tracePt t="4065" x="2895600" y="1289050"/>
          <p14:tracePt t="4081" x="2882900" y="1263650"/>
          <p14:tracePt t="4098" x="2870200" y="1235075"/>
          <p14:tracePt t="4116" x="2870200" y="1219200"/>
          <p14:tracePt t="4131" x="2870200" y="1209675"/>
          <p14:tracePt t="4148" x="2870200" y="1193800"/>
          <p14:tracePt t="4186" x="2867025" y="1193800"/>
          <p14:tracePt t="4509" x="2873375" y="1206500"/>
          <p14:tracePt t="4516" x="2895600" y="1235075"/>
          <p14:tracePt t="4531" x="2927350" y="1276350"/>
          <p14:tracePt t="4548" x="2965450" y="1343025"/>
          <p14:tracePt t="4565" x="3028950" y="1450975"/>
          <p14:tracePt t="4581" x="3067050" y="1530350"/>
          <p14:tracePt t="4598" x="3095625" y="1587500"/>
          <p14:tracePt t="4631" x="3178175" y="1749425"/>
          <p14:tracePt t="4666" x="3302000" y="2003425"/>
          <p14:tracePt t="4682" x="3333750" y="2092325"/>
          <p14:tracePt t="4698" x="3375025" y="2171700"/>
          <p14:tracePt t="4714" x="3406775" y="2305050"/>
          <p14:tracePt t="4731" x="3448050" y="2416175"/>
          <p14:tracePt t="4747" x="3479800" y="2505075"/>
          <p14:tracePt t="4765" x="3540125" y="2663825"/>
          <p14:tracePt t="4782" x="3581400" y="2774950"/>
          <p14:tracePt t="4798" x="3622675" y="2873375"/>
          <p14:tracePt t="4815" x="3667125" y="2981325"/>
          <p14:tracePt t="4832" x="3708400" y="3070225"/>
          <p14:tracePt t="4848" x="3740150" y="3159125"/>
          <p14:tracePt t="4864" x="3797300" y="3286125"/>
          <p14:tracePt t="4881" x="3829050" y="3375025"/>
          <p14:tracePt t="4898" x="3870325" y="3473450"/>
          <p14:tracePt t="4915" x="3927475" y="3603625"/>
          <p14:tracePt t="4931" x="3959225" y="3692525"/>
          <p14:tracePt t="4948" x="3971925" y="3756025"/>
          <p14:tracePt t="4965" x="4000500" y="3838575"/>
          <p14:tracePt t="4981" x="4013200" y="3902075"/>
          <p14:tracePt t="4998" x="4029075" y="3965575"/>
          <p14:tracePt t="5014" x="4048125" y="4054475"/>
          <p14:tracePt t="5031" x="4054475" y="4117975"/>
          <p14:tracePt t="5047" x="4076700" y="4194175"/>
          <p14:tracePt t="5065" x="4092575" y="4324350"/>
          <p14:tracePt t="5081" x="4098925" y="4384675"/>
          <p14:tracePt t="5098" x="4108450" y="4448175"/>
          <p14:tracePt t="5115" x="4108450" y="4524375"/>
          <p14:tracePt t="5131" x="4108450" y="4575175"/>
          <p14:tracePt t="5147" x="4108450" y="4635500"/>
          <p14:tracePt t="5164" x="4114800" y="4743450"/>
          <p14:tracePt t="5181" x="4121150" y="4806950"/>
          <p14:tracePt t="5198" x="4121150" y="4864100"/>
          <p14:tracePt t="5214" x="4121150" y="4927600"/>
          <p14:tracePt t="5231" x="4121150" y="4972050"/>
          <p14:tracePt t="5248" x="4121150" y="5000625"/>
          <p14:tracePt t="5253" x="4121150" y="5026025"/>
          <p14:tracePt t="5265" x="4117975" y="5064125"/>
          <p14:tracePt t="5280" x="4111625" y="5102225"/>
          <p14:tracePt t="5297" x="4102100" y="5124450"/>
          <p14:tracePt t="5315" x="4095750" y="5165725"/>
          <p14:tracePt t="5331" x="4095750" y="5181600"/>
          <p14:tracePt t="5348" x="4095750" y="5191125"/>
          <p14:tracePt t="5365" x="4089400" y="5210175"/>
          <p14:tracePt t="5382" x="4073525" y="5210175"/>
          <p14:tracePt t="5398" x="4064000" y="5210175"/>
          <p14:tracePt t="5415" x="4044950" y="5187950"/>
          <p14:tracePt t="5431" x="4013200" y="5156200"/>
          <p14:tracePt t="5447" x="3968750" y="5095875"/>
          <p14:tracePt t="5465" x="3889375" y="4994275"/>
          <p14:tracePt t="5481" x="3835400" y="4924425"/>
          <p14:tracePt t="5498" x="3784600" y="4832350"/>
          <p14:tracePt t="5515" x="3727450" y="4683125"/>
          <p14:tracePt t="5532" x="3686175" y="4594225"/>
          <p14:tracePt t="5549" x="3638550" y="4467225"/>
          <p14:tracePt t="5564" x="3594100" y="4397375"/>
          <p14:tracePt t="5581" x="3562350" y="4321175"/>
          <p14:tracePt t="5597" x="3521075" y="4229100"/>
          <p14:tracePt t="5614" x="3489325" y="4083050"/>
          <p14:tracePt t="5632" x="3482975" y="3968750"/>
          <p14:tracePt t="5649" x="3457575" y="3790950"/>
          <p14:tracePt t="5665" x="3441700" y="3683000"/>
          <p14:tracePt t="5682" x="3422650" y="3552825"/>
          <p14:tracePt t="5699" x="3409950" y="3444875"/>
          <p14:tracePt t="5715" x="3387725" y="3378200"/>
          <p14:tracePt t="5732" x="3381375" y="3333750"/>
          <p14:tracePt t="5749" x="3381375" y="3273425"/>
          <p14:tracePt t="5765" x="3381375" y="3219450"/>
          <p14:tracePt t="5782" x="3397250" y="3171825"/>
          <p14:tracePt t="5799" x="3419475" y="3073400"/>
          <p14:tracePt t="5815" x="3432175" y="3009900"/>
          <p14:tracePt t="5831" x="3432175" y="2971800"/>
          <p14:tracePt t="5848" x="3432175" y="2917825"/>
          <p14:tracePt t="5865" x="3432175" y="2873375"/>
          <p14:tracePt t="5881" x="3432175" y="2844800"/>
          <p14:tracePt t="5898" x="3432175" y="2800350"/>
          <p14:tracePt t="5914" x="3444875" y="2736850"/>
          <p14:tracePt t="5931" x="3451225" y="2692400"/>
          <p14:tracePt t="5948" x="3473450" y="2609850"/>
          <p14:tracePt t="5964" x="3473450" y="2565400"/>
          <p14:tracePt t="5981" x="3479800" y="2527300"/>
          <p14:tracePt t="5997" x="3479800" y="2482850"/>
          <p14:tracePt t="6014" x="3479800" y="2422525"/>
          <p14:tracePt t="6031" x="3479800" y="2371725"/>
          <p14:tracePt t="6047" x="3476625" y="2333625"/>
          <p14:tracePt t="6064" x="3454400" y="2235200"/>
          <p14:tracePt t="6081" x="3448050" y="2165350"/>
          <p14:tracePt t="6098" x="3435350" y="2076450"/>
          <p14:tracePt t="6114" x="3419475" y="2032000"/>
          <p14:tracePt t="6131" x="3416300" y="2000250"/>
          <p14:tracePt t="6147" x="3390900" y="1958975"/>
          <p14:tracePt t="6164" x="3378200" y="1933575"/>
          <p14:tracePt t="6181" x="3365500" y="1889125"/>
          <p14:tracePt t="6198" x="3346450" y="1825625"/>
          <p14:tracePt t="6214" x="3327400" y="1778000"/>
          <p14:tracePt t="6231" x="3314700" y="1749425"/>
          <p14:tracePt t="6248" x="3298825" y="1714500"/>
          <p14:tracePt t="6264" x="3292475" y="1704975"/>
          <p14:tracePt t="6280" x="3289300" y="1692275"/>
          <p14:tracePt t="6298" x="3282950" y="1679575"/>
          <p14:tracePt t="6314" x="3270250" y="1663700"/>
          <p14:tracePt t="6331" x="3267075" y="1654175"/>
          <p14:tracePt t="6348" x="3267075" y="1612900"/>
          <p14:tracePt t="6364" x="3267075" y="1590675"/>
          <p14:tracePt t="6381" x="3267075" y="1555750"/>
          <p14:tracePt t="6398" x="3267075" y="1527175"/>
          <p14:tracePt t="6414" x="3267075" y="1517650"/>
          <p14:tracePt t="6430" x="3267075" y="1501775"/>
          <p14:tracePt t="6448" x="3267075" y="1489075"/>
          <p14:tracePt t="6464" x="3267075" y="1479550"/>
          <p14:tracePt t="6481" x="3267075" y="1470025"/>
          <p14:tracePt t="6497" x="3267075" y="1463675"/>
          <p14:tracePt t="6569" x="3267075" y="1466850"/>
          <p14:tracePt t="6576" x="3267075" y="1470025"/>
          <p14:tracePt t="6583" x="3267075" y="1476375"/>
          <p14:tracePt t="6597" x="3267075" y="1492250"/>
          <p14:tracePt t="6614" x="3267075" y="1536700"/>
          <p14:tracePt t="6631" x="3267075" y="1628775"/>
          <p14:tracePt t="6648" x="3298825" y="1860550"/>
          <p14:tracePt t="6664" x="3336925" y="2016125"/>
          <p14:tracePt t="6682" x="3390900" y="2212975"/>
          <p14:tracePt t="6698" x="3457575" y="2460625"/>
          <p14:tracePt t="6714" x="3521075" y="2647950"/>
          <p14:tracePt t="6732" x="3578225" y="2825750"/>
          <p14:tracePt t="6748" x="3632200" y="3082925"/>
          <p14:tracePt t="6764" x="3679825" y="3257550"/>
          <p14:tracePt t="6781" x="3714750" y="3378200"/>
          <p14:tracePt t="6798" x="3778250" y="3603625"/>
          <p14:tracePt t="6814" x="3810000" y="3724275"/>
          <p14:tracePt t="6831" x="3854450" y="3822700"/>
          <p14:tracePt t="6847" x="3905250" y="3994150"/>
          <p14:tracePt t="6864" x="3949700" y="4137025"/>
          <p14:tracePt t="6881" x="3965575" y="4241800"/>
          <p14:tracePt t="6898" x="3987800" y="4387850"/>
          <p14:tracePt t="6915" x="4013200" y="4495800"/>
          <p14:tracePt t="6931" x="4029075" y="4591050"/>
          <p14:tracePt t="6947" x="4051300" y="4673600"/>
          <p14:tracePt t="6964" x="4064000" y="4718050"/>
          <p14:tracePt t="6981" x="4064000" y="4762500"/>
          <p14:tracePt t="6998" x="4064000" y="4841875"/>
          <p14:tracePt t="7014" x="4064000" y="4921250"/>
          <p14:tracePt t="7031" x="4064000" y="4981575"/>
          <p14:tracePt t="7048" x="4051300" y="5067300"/>
          <p14:tracePt t="7064" x="4051300" y="5105400"/>
          <p14:tracePt t="7081" x="4051300" y="5149850"/>
          <p14:tracePt t="7097" x="4048125" y="5178425"/>
          <p14:tracePt t="7114" x="4048125" y="5191125"/>
          <p14:tracePt t="7131" x="4048125" y="5200650"/>
          <p14:tracePt t="7147" x="4032250" y="5216525"/>
          <p14:tracePt t="7164" x="4022725" y="5226050"/>
          <p14:tracePt t="7182" x="4006850" y="5232400"/>
          <p14:tracePt t="7198" x="3997325" y="5232400"/>
          <p14:tracePt t="7255" x="3997325" y="5229225"/>
          <p14:tracePt t="7261" x="3997325" y="5226050"/>
          <p14:tracePt t="7268" x="3990975" y="5219700"/>
          <p14:tracePt t="7280" x="3987800" y="5210175"/>
          <p14:tracePt t="7297" x="3968750" y="5146675"/>
          <p14:tracePt t="7315" x="3946525" y="5083175"/>
          <p14:tracePt t="7330" x="3930650" y="5006975"/>
          <p14:tracePt t="7348" x="3908425" y="4864100"/>
          <p14:tracePt t="7364" x="3892550" y="4778375"/>
          <p14:tracePt t="7381" x="3873500" y="4606925"/>
          <p14:tracePt t="7398" x="3854450" y="4352925"/>
          <p14:tracePt t="7414" x="3844925" y="4137025"/>
          <p14:tracePt t="7431" x="3844925" y="3952875"/>
          <p14:tracePt t="7448" x="3838575" y="3702050"/>
          <p14:tracePt t="7466" x="3829050" y="3562350"/>
          <p14:tracePt t="7482" x="3803650" y="3365500"/>
          <p14:tracePt t="7497" x="3775075" y="3168650"/>
          <p14:tracePt t="7514" x="3756025" y="2984500"/>
          <p14:tracePt t="7530" x="3727450" y="2787650"/>
          <p14:tracePt t="7547" x="3673475" y="2498725"/>
          <p14:tracePt t="7564" x="3635375" y="2333625"/>
          <p14:tracePt t="7582" x="3594100" y="2165350"/>
          <p14:tracePt t="7598" x="3562350" y="2089150"/>
          <p14:tracePt t="7614" x="3549650" y="2041525"/>
          <p14:tracePt t="7631" x="3527425" y="1978025"/>
          <p14:tracePt t="7647" x="3505200" y="1812925"/>
          <p14:tracePt t="7664" x="3495675" y="1673225"/>
          <p14:tracePt t="7682" x="3486150" y="1489075"/>
          <p14:tracePt t="7698" x="3470275" y="1381125"/>
          <p14:tracePt t="7715" x="3463925" y="1308100"/>
          <p14:tracePt t="7732" x="3444875" y="1254125"/>
          <p14:tracePt t="7748" x="3438525" y="1222375"/>
          <p14:tracePt t="7764" x="3432175" y="1200150"/>
          <p14:tracePt t="7781" x="3419475" y="1158875"/>
          <p14:tracePt t="7797" x="3406775" y="1120775"/>
          <p14:tracePt t="7814" x="3387725" y="1076325"/>
          <p14:tracePt t="7832" x="3371850" y="1025525"/>
          <p14:tracePt t="7848" x="3359150" y="1009650"/>
          <p14:tracePt t="7865" x="3349625" y="1000125"/>
          <p14:tracePt t="7882" x="3330575" y="1000125"/>
          <p14:tracePt t="7898" x="3321050" y="1000125"/>
          <p14:tracePt t="7914" x="3311525" y="1000125"/>
          <p14:tracePt t="7931" x="3311525" y="1016000"/>
          <p14:tracePt t="7947" x="3311525" y="1044575"/>
          <p14:tracePt t="7964" x="3311525" y="1073150"/>
          <p14:tracePt t="7982" x="3321050" y="1193800"/>
          <p14:tracePt t="7998" x="3336925" y="1279525"/>
          <p14:tracePt t="8014" x="3336925" y="1358900"/>
          <p14:tracePt t="8032" x="3336925" y="1463675"/>
          <p14:tracePt t="8047" x="3362325" y="1584325"/>
          <p14:tracePt t="8064" x="3371850" y="1701800"/>
          <p14:tracePt t="8081" x="3387725" y="1876425"/>
          <p14:tracePt t="8097" x="3397250" y="2047875"/>
          <p14:tracePt t="8114" x="3397250" y="2197100"/>
          <p14:tracePt t="8132" x="3406775" y="2393950"/>
          <p14:tracePt t="8148" x="3422650" y="2555875"/>
          <p14:tracePt t="8165" x="3448050" y="2673350"/>
          <p14:tracePt t="8181" x="3476625" y="2917825"/>
          <p14:tracePt t="8197" x="3502025" y="3079750"/>
          <p14:tracePt t="8214" x="3521075" y="3232150"/>
          <p14:tracePt t="8231" x="3559175" y="3498850"/>
          <p14:tracePt t="8247" x="3559175" y="3644900"/>
          <p14:tracePt t="8264" x="3565525" y="3806825"/>
          <p14:tracePt t="8267" x="3565525" y="3886200"/>
          <p14:tracePt t="8281" x="3565525" y="4013200"/>
          <p14:tracePt t="8297" x="3575050" y="4152900"/>
          <p14:tracePt t="8314" x="3594100" y="4279900"/>
          <p14:tracePt t="8331" x="3625850" y="4460875"/>
          <p14:tracePt t="8347" x="3641725" y="4578350"/>
          <p14:tracePt t="8364" x="3660775" y="4686300"/>
          <p14:tracePt t="8381" x="3660775" y="4791075"/>
          <p14:tracePt t="8397" x="3660775" y="4845050"/>
          <p14:tracePt t="8415" x="3660775" y="4889500"/>
          <p14:tracePt t="8431" x="3660775" y="4949825"/>
          <p14:tracePt t="8448" x="3660775" y="4987925"/>
          <p14:tracePt t="8464" x="3660775" y="5016500"/>
          <p14:tracePt t="8480" x="3660775" y="5057775"/>
          <p14:tracePt t="8497" x="3660775" y="5073650"/>
          <p14:tracePt t="8514" x="3660775" y="5083175"/>
          <p14:tracePt t="8531" x="3660775" y="5102225"/>
          <p14:tracePt t="8548" x="3660775" y="5111750"/>
          <p14:tracePt t="8565" x="3660775" y="5118100"/>
          <p14:tracePt t="8581" x="3663950" y="5118100"/>
          <p14:tracePt t="8597" x="3673475" y="5114925"/>
          <p14:tracePt t="8614" x="3702050" y="5076825"/>
          <p14:tracePt t="8630" x="3733800" y="4930775"/>
          <p14:tracePt t="8647" x="3733800" y="4794250"/>
          <p14:tracePt t="8665" x="3717925" y="4654550"/>
          <p14:tracePt t="8681" x="3692525" y="4445000"/>
          <p14:tracePt t="8698" x="3667125" y="4314825"/>
          <p14:tracePt t="8714" x="3651250" y="4229100"/>
          <p14:tracePt t="8731" x="3651250" y="4067175"/>
          <p14:tracePt t="8747" x="3651250" y="3949700"/>
          <p14:tracePt t="8764" x="3651250" y="3813175"/>
          <p14:tracePt t="8780" x="3641725" y="3549650"/>
          <p14:tracePt t="8799" x="3622675" y="3378200"/>
          <p14:tracePt t="8814" x="3584575" y="3213100"/>
          <p14:tracePt t="8831" x="3549650" y="2990850"/>
          <p14:tracePt t="8848" x="3527425" y="2895600"/>
          <p14:tracePt t="8864" x="3495675" y="2816225"/>
          <p14:tracePt t="8880" x="3460750" y="2670175"/>
          <p14:tracePt t="8897" x="3419475" y="2549525"/>
          <p14:tracePt t="8915" x="3390900" y="2397125"/>
          <p14:tracePt t="8931" x="3314700" y="2095500"/>
          <p14:tracePt t="8948" x="3270250" y="1930400"/>
          <p14:tracePt t="8965" x="3225800" y="1787525"/>
          <p14:tracePt t="8981" x="3175000" y="1628775"/>
          <p14:tracePt t="8997" x="3146425" y="1568450"/>
          <p14:tracePt t="9014" x="3133725" y="1524000"/>
          <p14:tracePt t="9030" x="3111500" y="1422400"/>
          <p14:tracePt t="9047" x="3095625" y="1295400"/>
          <p14:tracePt t="9064" x="3076575" y="1177925"/>
          <p14:tracePt t="9081" x="3070225" y="1079500"/>
          <p14:tracePt t="9098" x="3070225" y="1041400"/>
          <p14:tracePt t="9116" x="3070225" y="1022350"/>
          <p14:tracePt t="9131" x="3063875" y="1016000"/>
          <p14:tracePt t="9430" x="3130550" y="1019175"/>
          <p14:tracePt t="9437" x="3235325" y="1028700"/>
          <p14:tracePt t="9447" x="3327400" y="1038225"/>
          <p14:tracePt t="9464" x="3559175" y="1066800"/>
          <p14:tracePt t="9480" x="3968750" y="1120775"/>
          <p14:tracePt t="9498" x="4305300" y="1174750"/>
          <p14:tracePt t="9515" x="4721225" y="1206500"/>
          <p14:tracePt t="9531" x="4940300" y="1225550"/>
          <p14:tracePt t="9547" x="5130800" y="1225550"/>
          <p14:tracePt t="9564" x="5337175" y="1225550"/>
          <p14:tracePt t="9581" x="5588000" y="1225550"/>
          <p14:tracePt t="9597" x="5768975" y="1225550"/>
          <p14:tracePt t="9614" x="5953125" y="1225550"/>
          <p14:tracePt t="9631" x="6248400" y="1219200"/>
          <p14:tracePt t="9648" x="6400800" y="1200150"/>
          <p14:tracePt t="9665" x="6588125" y="1168400"/>
          <p14:tracePt t="9681" x="6705600" y="1149350"/>
          <p14:tracePt t="9697" x="6804025" y="1133475"/>
          <p14:tracePt t="9714" x="6931025" y="1133475"/>
          <p14:tracePt t="9730" x="7013575" y="1133475"/>
          <p14:tracePt t="9747" x="7086600" y="1133475"/>
          <p14:tracePt t="9765" x="7172325" y="1133475"/>
          <p14:tracePt t="9781" x="7232650" y="1127125"/>
          <p14:tracePt t="9797" x="7292975" y="1120775"/>
          <p14:tracePt t="9815" x="7410450" y="1120775"/>
          <p14:tracePt t="9830" x="7480300" y="1120775"/>
          <p14:tracePt t="9847" x="7531100" y="1120775"/>
          <p14:tracePt t="9864" x="7616825" y="1120775"/>
          <p14:tracePt t="9880" x="7648575" y="1123950"/>
          <p14:tracePt t="9897" x="7677150" y="1123950"/>
          <p14:tracePt t="9914" x="7693025" y="1123950"/>
          <p14:tracePt t="9979" x="7689850" y="1123950"/>
          <p14:tracePt t="9986" x="7686675" y="1123950"/>
          <p14:tracePt t="9997" x="7680325" y="1123950"/>
          <p14:tracePt t="10014" x="7626350" y="1123950"/>
          <p14:tracePt t="10030" x="7534275" y="1117600"/>
          <p14:tracePt t="10048" x="7419975" y="1111250"/>
          <p14:tracePt t="10065" x="7232650" y="1101725"/>
          <p14:tracePt t="10081" x="7105650" y="1085850"/>
          <p14:tracePt t="10098" x="7000875" y="1085850"/>
          <p14:tracePt t="10114" x="6870700" y="1085850"/>
          <p14:tracePt t="10130" x="6756400" y="1085850"/>
          <p14:tracePt t="10147" x="6642100" y="1085850"/>
          <p14:tracePt t="10164" x="6445250" y="1085850"/>
          <p14:tracePt t="10181" x="6264275" y="1076325"/>
          <p14:tracePt t="10198" x="6124575" y="1076325"/>
          <p14:tracePt t="10215" x="5918200" y="1066800"/>
          <p14:tracePt t="10231" x="5803900" y="1066800"/>
          <p14:tracePt t="10247" x="5708650" y="1066800"/>
          <p14:tracePt t="10264" x="5492750" y="1066800"/>
          <p14:tracePt t="10280" x="5321300" y="1066800"/>
          <p14:tracePt t="10297" x="5162550" y="1066800"/>
          <p14:tracePt t="10314" x="4851400" y="1082675"/>
          <p14:tracePt t="10331" x="4667250" y="1111250"/>
          <p14:tracePt t="10347" x="4508500" y="1120775"/>
          <p14:tracePt t="10365" x="4321175" y="1136650"/>
          <p14:tracePt t="10381" x="4238625" y="1136650"/>
          <p14:tracePt t="10397" x="4133850" y="1143000"/>
          <p14:tracePt t="10414" x="3946525" y="1162050"/>
          <p14:tracePt t="10430" x="3838575" y="1187450"/>
          <p14:tracePt t="10447" x="3708400" y="1203325"/>
          <p14:tracePt t="10464" x="3565525" y="1228725"/>
          <p14:tracePt t="10481" x="3517900" y="1241425"/>
          <p14:tracePt t="10498" x="3489325" y="1250950"/>
          <p14:tracePt t="10514" x="3473450" y="1263650"/>
          <p14:tracePt t="10531" x="3463925" y="1263650"/>
          <p14:tracePt t="10547" x="3448050" y="1263650"/>
          <p14:tracePt t="10564" x="3438525" y="1270000"/>
          <p14:tracePt t="10580" x="3438525" y="1273175"/>
          <p14:tracePt t="10597" x="3438525" y="1282700"/>
          <p14:tracePt t="10614" x="3438525" y="1292225"/>
          <p14:tracePt t="10631" x="3467100" y="1298575"/>
          <p14:tracePt t="10648" x="3511550" y="1304925"/>
          <p14:tracePt t="10665" x="3622675" y="1304925"/>
          <p14:tracePt t="10681" x="3705225" y="1304925"/>
          <p14:tracePt t="10697" x="3787775" y="1304925"/>
          <p14:tracePt t="10713" x="3914775" y="1304925"/>
          <p14:tracePt t="10730" x="4010025" y="1304925"/>
          <p14:tracePt t="10747" x="4168775" y="1304925"/>
          <p14:tracePt t="10764" x="4441825" y="1304925"/>
          <p14:tracePt t="10781" x="4635500" y="1298575"/>
          <p14:tracePt t="10797" x="4841875" y="1289050"/>
          <p14:tracePt t="10814" x="5108575" y="1250950"/>
          <p14:tracePt t="10830" x="5283200" y="1206500"/>
          <p14:tracePt t="10847" x="5400675" y="1190625"/>
          <p14:tracePt t="10864" x="5635625" y="1152525"/>
          <p14:tracePt t="10880" x="5794375" y="1143000"/>
          <p14:tracePt t="10898" x="5934075" y="1136650"/>
          <p14:tracePt t="10915" x="6191250" y="1098550"/>
          <p14:tracePt t="10931" x="6327775" y="1089025"/>
          <p14:tracePt t="10948" x="6445250" y="1073150"/>
          <p14:tracePt t="10964" x="6604000" y="1022350"/>
          <p14:tracePt t="10981" x="6680200" y="1009650"/>
          <p14:tracePt t="10997" x="6743700" y="993775"/>
          <p14:tracePt t="11014" x="6832600" y="974725"/>
          <p14:tracePt t="11030" x="6908800" y="949325"/>
          <p14:tracePt t="11048" x="6994525" y="936625"/>
          <p14:tracePt t="11065" x="7115175" y="920750"/>
          <p14:tracePt t="11081" x="7178675" y="904875"/>
          <p14:tracePt t="11097" x="7216775" y="885825"/>
          <p14:tracePt t="11114" x="7280275" y="866775"/>
          <p14:tracePt t="11130" x="7324725" y="866775"/>
          <p14:tracePt t="11146" x="7362825" y="866775"/>
          <p14:tracePt t="11164" x="7400925" y="866775"/>
          <p14:tracePt t="11181" x="7432675" y="876300"/>
          <p14:tracePt t="11198" x="7448550" y="882650"/>
          <p14:tracePt t="11214" x="7464425" y="882650"/>
          <p14:tracePt t="11249" x="7473950" y="882650"/>
          <p14:tracePt t="11270" x="7480300" y="895350"/>
          <p14:tracePt t="11280" x="7483475" y="898525"/>
          <p14:tracePt t="11297" x="7499350" y="908050"/>
          <p14:tracePt t="11301" x="7512050" y="914400"/>
          <p14:tracePt t="11314" x="7556500" y="927100"/>
          <p14:tracePt t="11331" x="7610475" y="939800"/>
          <p14:tracePt t="11347" x="7645400" y="939800"/>
          <p14:tracePt t="11364" x="7686675" y="939800"/>
          <p14:tracePt t="11380" x="7702550" y="939800"/>
          <p14:tracePt t="11397" x="7731125" y="939800"/>
          <p14:tracePt t="11413" x="7759700" y="958850"/>
          <p14:tracePt t="11430" x="7785100" y="965200"/>
          <p14:tracePt t="11448" x="7807325" y="968375"/>
          <p14:tracePt t="11464" x="7835900" y="968375"/>
          <p14:tracePt t="11481" x="7845425" y="968375"/>
          <p14:tracePt t="11498" x="7851775" y="968375"/>
          <p14:tracePt t="11530" x="7851775" y="974725"/>
          <p14:tracePt t="11546" x="7851775" y="984250"/>
          <p14:tracePt t="11564" x="7854950" y="984250"/>
          <p14:tracePt t="11598" x="7861300" y="984250"/>
          <p14:tracePt t="11677" x="7864475" y="984250"/>
          <p14:tracePt t="11685" x="7877175" y="984250"/>
          <p14:tracePt t="11698" x="7905750" y="984250"/>
          <p14:tracePt t="11714" x="7940675" y="984250"/>
          <p14:tracePt t="11731" x="7962900" y="984250"/>
          <p14:tracePt t="11748" x="7997825" y="984250"/>
          <p14:tracePt t="11764" x="8007350" y="984250"/>
          <p14:tracePt t="11780" x="8016875" y="984250"/>
          <p14:tracePt t="11796" x="8026400" y="984250"/>
          <p14:tracePt t="11798" x="8045450" y="990600"/>
          <p14:tracePt t="11814" x="8067675" y="1006475"/>
          <p14:tracePt t="11830" x="8115300" y="1028700"/>
          <p14:tracePt t="11847" x="8181975" y="1073150"/>
          <p14:tracePt t="11864" x="8197850" y="1085850"/>
          <p14:tracePt t="11880" x="8207375" y="1095375"/>
          <p14:tracePt t="11897" x="8207375" y="1108075"/>
          <p14:tracePt t="11914" x="8201025" y="1120775"/>
          <p14:tracePt t="11930" x="8181975" y="1143000"/>
          <p14:tracePt t="11947" x="8054975" y="1216025"/>
          <p14:tracePt t="11964" x="7943850" y="1247775"/>
          <p14:tracePt t="11981" x="7845425" y="1292225"/>
          <p14:tracePt t="11998" x="7642225" y="1343025"/>
          <p14:tracePt t="12014" x="7499350" y="1387475"/>
          <p14:tracePt t="12031" x="7346950" y="1425575"/>
          <p14:tracePt t="12047" x="7073900" y="1508125"/>
          <p14:tracePt t="12063" x="6931025" y="1552575"/>
          <p14:tracePt t="12080" x="6788150" y="1606550"/>
          <p14:tracePt t="12097" x="6553200" y="1670050"/>
          <p14:tracePt t="12114" x="6442075" y="1704975"/>
          <p14:tracePt t="12131" x="6315075" y="1720850"/>
          <p14:tracePt t="12148" x="6083300" y="1749425"/>
          <p14:tracePt t="12164" x="5965825" y="1749425"/>
          <p14:tracePt t="12181" x="5861050" y="1749425"/>
          <p14:tracePt t="12197" x="5721350" y="1749425"/>
          <p14:tracePt t="12213" x="5680075" y="1749425"/>
          <p14:tracePt t="12230" x="5635625" y="1749425"/>
          <p14:tracePt t="12247" x="5581650" y="1749425"/>
          <p14:tracePt t="12263" x="5534025" y="1733550"/>
          <p14:tracePt t="12280" x="5495925" y="1720850"/>
          <p14:tracePt t="12297" x="5448300" y="1701800"/>
          <p14:tracePt t="12314" x="5422900" y="1689100"/>
          <p14:tracePt t="12330" x="5407025" y="1673225"/>
          <p14:tracePt t="12347" x="5400675" y="1651000"/>
          <p14:tracePt t="12363" x="5407025" y="1641475"/>
          <p14:tracePt t="12380" x="5426075" y="1625600"/>
          <p14:tracePt t="12397" x="5461000" y="1606550"/>
          <p14:tracePt t="12414" x="5489575" y="1597025"/>
          <p14:tracePt t="12431" x="5521325" y="1584325"/>
          <p14:tracePt t="12447" x="5594350" y="1555750"/>
          <p14:tracePt t="12463" x="5657850" y="1543050"/>
          <p14:tracePt t="12480" x="5721350" y="1530350"/>
          <p14:tracePt t="12496" x="5816600" y="1520825"/>
          <p14:tracePt t="12513" x="5854700" y="1520825"/>
          <p14:tracePt t="12531" x="5883275" y="1520825"/>
          <p14:tracePt t="12547" x="5924550" y="1520825"/>
          <p14:tracePt t="12564" x="5946775" y="1514475"/>
          <p14:tracePt t="12580" x="5991225" y="1514475"/>
          <p14:tracePt t="12597" x="6054725" y="1508125"/>
          <p14:tracePt t="12613" x="6111875" y="1508125"/>
          <p14:tracePt t="12631" x="6172200" y="1508125"/>
          <p14:tracePt t="12647" x="6302375" y="1508125"/>
          <p14:tracePt t="12664" x="6381750" y="1508125"/>
          <p14:tracePt t="12681" x="6445250" y="1508125"/>
          <p14:tracePt t="12698" x="6572250" y="1514475"/>
          <p14:tracePt t="12714" x="6702425" y="1530350"/>
          <p14:tracePt t="12730" x="6819900" y="1549400"/>
          <p14:tracePt t="12747" x="6962775" y="1565275"/>
          <p14:tracePt t="12763" x="7067550" y="1565275"/>
          <p14:tracePt t="12780" x="7159625" y="1565275"/>
          <p14:tracePt t="12797" x="7248525" y="1558925"/>
          <p14:tracePt t="12813" x="7289800" y="1558925"/>
          <p14:tracePt t="12831" x="7350125" y="1558925"/>
          <p14:tracePt t="12847" x="7435850" y="1558925"/>
          <p14:tracePt t="12863" x="7496175" y="1558925"/>
          <p14:tracePt t="12880" x="7546975" y="1558925"/>
          <p14:tracePt t="12897" x="7594600" y="1558925"/>
          <p14:tracePt t="12913" x="7604125" y="1558925"/>
          <p14:tracePt t="12930" x="7613650" y="1558925"/>
          <p14:tracePt t="12948" x="7620000" y="1558925"/>
          <p14:tracePt t="12982" x="7620000" y="1562100"/>
          <p14:tracePt t="12997" x="7620000" y="1577975"/>
          <p14:tracePt t="13013" x="7620000" y="1593850"/>
          <p14:tracePt t="13030" x="7632700" y="1622425"/>
          <p14:tracePt t="13046" x="7632700" y="1701800"/>
          <p14:tracePt t="13064" x="7632700" y="1806575"/>
          <p14:tracePt t="13081" x="7607300" y="2000250"/>
          <p14:tracePt t="13097" x="7496175" y="2368550"/>
          <p14:tracePt t="13115" x="7388225" y="2701925"/>
          <p14:tracePt t="13131" x="7216775" y="3349625"/>
          <p14:tracePt t="13147" x="7092950" y="3813175"/>
          <p14:tracePt t="13166" x="6975475" y="4232275"/>
          <p14:tracePt t="13181" x="6842125" y="4937125"/>
          <p14:tracePt t="13199" x="6718300" y="5400675"/>
          <p14:tracePt t="13216" x="6594475" y="5886450"/>
          <p14:tracePt t="13231" x="6432550" y="6343650"/>
          <p14:tracePt t="13647" x="6400800" y="6305550"/>
          <p14:tracePt t="13653" x="6365875" y="6254750"/>
          <p14:tracePt t="13664" x="6315075" y="6210300"/>
          <p14:tracePt t="13681" x="6175375" y="6073775"/>
          <p14:tracePt t="13701" x="6121400" y="6003925"/>
          <p14:tracePt t="13713" x="6070600" y="5959475"/>
          <p14:tracePt t="13747" x="6010275" y="5905500"/>
          <p14:tracePt t="13781" x="5988050" y="5889625"/>
          <p14:tracePt t="13797" x="5972175" y="5889625"/>
          <p14:tracePt t="13813" x="5965825" y="5889625"/>
          <p14:tracePt t="13830" x="5956300" y="5873750"/>
          <p14:tracePt t="13846" x="5946775" y="5870575"/>
          <p14:tracePt t="13863" x="5937250" y="5864225"/>
          <p14:tracePt t="13953" x="5943600" y="5861050"/>
          <p14:tracePt t="13961" x="5953125" y="5861050"/>
          <p14:tracePt t="13980" x="6022975" y="5861050"/>
          <p14:tracePt t="13996" x="6092825" y="5861050"/>
          <p14:tracePt t="14013" x="6184900" y="5861050"/>
          <p14:tracePt t="14031" x="6346825" y="5861050"/>
          <p14:tracePt t="14047" x="6473825" y="5861050"/>
          <p14:tracePt t="14064" x="6635750" y="5867400"/>
          <p14:tracePt t="14081" x="6842125" y="5867400"/>
          <p14:tracePt t="14097" x="7013575" y="5876925"/>
          <p14:tracePt t="14114" x="7162800" y="5883275"/>
          <p14:tracePt t="14131" x="7372350" y="5918200"/>
          <p14:tracePt t="14146" x="7534275" y="5937250"/>
          <p14:tracePt t="14164" x="7642225" y="5953125"/>
          <p14:tracePt t="14181" x="7794625" y="5962650"/>
          <p14:tracePt t="14197" x="7886700" y="5962650"/>
          <p14:tracePt t="14214" x="7959725" y="5962650"/>
          <p14:tracePt t="14231" x="8023225" y="5962650"/>
          <p14:tracePt t="14247" x="8032750" y="5962650"/>
          <p14:tracePt t="14264" x="8048625" y="5962650"/>
          <p14:tracePt t="14280" x="8051800" y="5962650"/>
          <p14:tracePt t="14360" x="8058150" y="5962650"/>
          <p14:tracePt t="14401" x="8064500" y="5962650"/>
          <p14:tracePt t="14416" x="8067675" y="5962650"/>
          <p14:tracePt t="14423" x="8074025" y="5962650"/>
          <p14:tracePt t="14430" x="8077200" y="5962650"/>
          <p14:tracePt t="14446" x="8093075" y="5962650"/>
          <p14:tracePt t="14464" x="8108950" y="5962650"/>
          <p14:tracePt t="14481" x="8121650" y="5962650"/>
          <p14:tracePt t="14497" x="8131175" y="5962650"/>
          <p14:tracePt t="14514" x="8147050" y="5962650"/>
          <p14:tracePt t="14530" x="8153400" y="5962650"/>
          <p14:tracePt t="15144" x="8016875" y="5892800"/>
          <p14:tracePt t="15151" x="7816850" y="5784850"/>
          <p14:tracePt t="15168" x="7346950" y="5556250"/>
          <p14:tracePt t="15186" x="6569075" y="5203825"/>
          <p14:tracePt t="15202" x="6086475" y="4911725"/>
          <p14:tracePt t="15216" x="5546725" y="4641850"/>
          <p14:tracePt t="15248" x="4498975" y="4041775"/>
          <p14:tracePt t="15281" x="3705225" y="3543300"/>
          <p14:tracePt t="15299" x="3527425" y="3429000"/>
          <p14:tracePt t="15315" x="3365500" y="3267075"/>
          <p14:tracePt t="15330" x="3263900" y="3121025"/>
          <p14:tracePt t="15347" x="3194050" y="3016250"/>
          <p14:tracePt t="15365" x="3098800" y="2832100"/>
          <p14:tracePt t="15381" x="3041650" y="2654300"/>
          <p14:tracePt t="15396" x="2987675" y="2520950"/>
          <p14:tracePt t="15413" x="2952750" y="2390775"/>
          <p14:tracePt t="15430" x="2908300" y="2168525"/>
          <p14:tracePt t="15447" x="2908300" y="2095500"/>
          <p14:tracePt t="15464" x="2908300" y="1971675"/>
          <p14:tracePt t="15481" x="2908300" y="1825625"/>
          <p14:tracePt t="15497" x="2892425" y="1695450"/>
          <p14:tracePt t="15514" x="2828925" y="1482725"/>
          <p14:tracePt t="15530" x="2784475" y="1336675"/>
          <p14:tracePt t="15547" x="2746375" y="1260475"/>
          <p14:tracePt t="15564" x="2711450" y="1190625"/>
          <p14:tracePt t="15580" x="2698750" y="1158875"/>
          <p14:tracePt t="15597" x="2682875" y="1149350"/>
          <p14:tracePt t="15614" x="2673350" y="1133475"/>
          <p14:tracePt t="15630" x="2673350" y="1123950"/>
          <p14:tracePt t="15736" x="2673350" y="1130300"/>
          <p14:tracePt t="15743" x="2673350" y="1136650"/>
          <p14:tracePt t="15751" x="2673350" y="1146175"/>
          <p14:tracePt t="15764" x="2676525" y="1209675"/>
          <p14:tracePt t="15780" x="2686050" y="1314450"/>
          <p14:tracePt t="15797" x="2686050" y="1441450"/>
          <p14:tracePt t="15814" x="2686050" y="1736725"/>
          <p14:tracePt t="15830" x="2679700" y="1917700"/>
          <p14:tracePt t="15847" x="2679700" y="2133600"/>
          <p14:tracePt t="15864" x="2692400" y="2409825"/>
          <p14:tracePt t="15881" x="2720975" y="2628900"/>
          <p14:tracePt t="15897" x="2740025" y="2778125"/>
          <p14:tracePt t="15913" x="2749550" y="3019425"/>
          <p14:tracePt t="15930" x="2749550" y="3155950"/>
          <p14:tracePt t="15946" x="2749550" y="3260725"/>
          <p14:tracePt t="15963" x="2749550" y="3444875"/>
          <p14:tracePt t="15980" x="2749550" y="3571875"/>
          <p14:tracePt t="15996" x="2749550" y="3676650"/>
          <p14:tracePt t="16014" x="2759075" y="3838575"/>
          <p14:tracePt t="16031" x="2765425" y="3943350"/>
          <p14:tracePt t="16047" x="2765425" y="4025900"/>
          <p14:tracePt t="16065" x="2765425" y="4105275"/>
          <p14:tracePt t="16080" x="2765425" y="4156075"/>
          <p14:tracePt t="16097" x="2765425" y="4216400"/>
          <p14:tracePt t="16114" x="2765425" y="4333875"/>
          <p14:tracePt t="16129" x="2762250" y="4403725"/>
          <p14:tracePt t="16146" x="2755900" y="4457700"/>
          <p14:tracePt t="16164" x="2755900" y="4562475"/>
          <p14:tracePt t="16181" x="2755900" y="4641850"/>
          <p14:tracePt t="16197" x="2755900" y="4714875"/>
          <p14:tracePt t="16214" x="2755900" y="4784725"/>
          <p14:tracePt t="16230" x="2755900" y="4806950"/>
          <p14:tracePt t="16246" x="2755900" y="4841875"/>
          <p14:tracePt t="16263" x="2755900" y="4889500"/>
          <p14:tracePt t="16280" x="2755900" y="4927600"/>
          <p14:tracePt t="16296" x="2755900" y="4978400"/>
          <p14:tracePt t="16314" x="2755900" y="5041900"/>
          <p14:tracePt t="16330" x="2755900" y="5076825"/>
          <p14:tracePt t="16347" x="2755900" y="5099050"/>
          <p14:tracePt t="16364" x="2755900" y="5140325"/>
          <p14:tracePt t="16380" x="2755900" y="5156200"/>
          <p14:tracePt t="16396" x="2755900" y="5165725"/>
          <p14:tracePt t="16413" x="2755900" y="5184775"/>
          <p14:tracePt t="16430" x="2755900" y="5194300"/>
          <p14:tracePt t="16447" x="2755900" y="5203825"/>
          <p14:tracePt t="16464" x="2755900" y="5210175"/>
          <p14:tracePt t="16481" x="2755900" y="5213350"/>
          <p14:tracePt t="16542" x="2762250" y="5213350"/>
          <p14:tracePt t="16549" x="2768600" y="5213350"/>
          <p14:tracePt t="16563" x="2784475" y="5181600"/>
          <p14:tracePt t="16580" x="2797175" y="5130800"/>
          <p14:tracePt t="16597" x="2813050" y="5045075"/>
          <p14:tracePt t="16614" x="2828925" y="4911725"/>
          <p14:tracePt t="16630" x="2828925" y="4775200"/>
          <p14:tracePt t="16646" x="2822575" y="4613275"/>
          <p14:tracePt t="16663" x="2787650" y="4394200"/>
          <p14:tracePt t="16679" x="2740025" y="4206875"/>
          <p14:tracePt t="16697" x="2714625" y="4041775"/>
          <p14:tracePt t="16714" x="2644775" y="3686175"/>
          <p14:tracePt t="16730" x="2616200" y="3479800"/>
          <p14:tracePt t="16747" x="2587625" y="3206750"/>
          <p14:tracePt t="16764" x="2549525" y="2940050"/>
          <p14:tracePt t="16780" x="2530475" y="2778125"/>
          <p14:tracePt t="16797" x="2514600" y="2660650"/>
          <p14:tracePt t="16813" x="2486025" y="2559050"/>
          <p14:tracePt t="16829" x="2473325" y="2505075"/>
          <p14:tracePt t="16846" x="2463800" y="2419350"/>
          <p14:tracePt t="16863" x="2463800" y="2235200"/>
          <p14:tracePt t="16881" x="2463800" y="2165350"/>
          <p14:tracePt t="16897" x="2463800" y="2111375"/>
          <p14:tracePt t="16914" x="2463800" y="2051050"/>
          <p14:tracePt t="16930" x="2463800" y="2019300"/>
          <p14:tracePt t="16946" x="2463800" y="1997075"/>
          <p14:tracePt t="16963" x="2463800" y="1943100"/>
          <p14:tracePt t="16979" x="2463800" y="1898650"/>
          <p14:tracePt t="16997" x="2463800" y="1870075"/>
          <p14:tracePt t="17013" x="2463800" y="1835150"/>
          <p14:tracePt t="17030" x="2463800" y="1825625"/>
          <p14:tracePt t="17047" x="2463800" y="1822450"/>
          <p14:tracePt t="17084" x="2463800" y="1816100"/>
          <p14:tracePt t="17184" x="2460625" y="1816100"/>
          <p14:tracePt t="17642" x="2470150" y="1892300"/>
          <p14:tracePt t="17648" x="2489200" y="2006600"/>
          <p14:tracePt t="17664" x="2549525" y="2228850"/>
          <p14:tracePt t="17681" x="2613025" y="2533650"/>
          <p14:tracePt t="17698" x="2711450" y="2876550"/>
          <p14:tracePt t="17718" x="2794000" y="3263900"/>
          <p14:tracePt t="17738" x="2822575" y="3502025"/>
          <p14:tracePt t="17763" x="2879725" y="3905250"/>
          <p14:tracePt t="17798" x="2924175" y="4298950"/>
          <p14:tracePt t="17814" x="2949575" y="4429125"/>
          <p14:tracePt t="17831" x="2959100" y="4514850"/>
          <p14:tracePt t="17847" x="2965450" y="4603750"/>
          <p14:tracePt t="17864" x="2965450" y="4641850"/>
          <p14:tracePt t="17879" x="2965450" y="4664075"/>
          <p14:tracePt t="17897" x="2965450" y="4683125"/>
          <p14:tracePt t="17913" x="2965450" y="4692650"/>
          <p14:tracePt t="17930" x="2974975" y="4702175"/>
          <p14:tracePt t="17947" x="2981325" y="4711700"/>
          <p14:tracePt t="17984" x="2984500" y="4711700"/>
          <p14:tracePt t="20437" x="3000375" y="4645025"/>
          <p14:tracePt t="20444" x="3019425" y="4540250"/>
          <p14:tracePt t="20451" x="3038475" y="4413250"/>
          <p14:tracePt t="20463" x="3060700" y="4257675"/>
          <p14:tracePt t="20479" x="3130550" y="3708400"/>
          <p14:tracePt t="20497" x="3155950" y="3346450"/>
          <p14:tracePt t="20530" x="3232150" y="2555875"/>
          <p14:tracePt t="20565" x="3260725" y="2108200"/>
          <p14:tracePt t="20581" x="3260725" y="1958975"/>
          <p14:tracePt t="20597" x="3260725" y="1857375"/>
          <p14:tracePt t="20612" x="3260725" y="1797050"/>
          <p14:tracePt t="20629" x="3286125" y="1714500"/>
          <p14:tracePt t="20646" x="3308350" y="1657350"/>
          <p14:tracePt t="20663" x="3333750" y="1612900"/>
          <p14:tracePt t="20680" x="3381375" y="1546225"/>
          <p14:tracePt t="20697" x="3406775" y="1520825"/>
          <p14:tracePt t="20714" x="3422650" y="1498600"/>
          <p14:tracePt t="20730" x="3441700" y="1460500"/>
          <p14:tracePt t="20746" x="3454400" y="1438275"/>
          <p14:tracePt t="20762" x="3457575" y="1409700"/>
          <p14:tracePt t="20779" x="3457575" y="1346200"/>
          <p14:tracePt t="20796" x="3457575" y="1285875"/>
          <p14:tracePt t="20813" x="3454400" y="1225550"/>
          <p14:tracePt t="20830" x="3435350" y="1158875"/>
          <p14:tracePt t="20846" x="3425825" y="1143000"/>
          <p14:tracePt t="20864" x="3397250" y="1133475"/>
          <p14:tracePt t="20880" x="3365500" y="1133475"/>
          <p14:tracePt t="20896" x="3327400" y="1133475"/>
          <p14:tracePt t="20913" x="3279775" y="1149350"/>
          <p14:tracePt t="20916" x="3260725" y="1162050"/>
          <p14:tracePt t="20929" x="3213100" y="1203325"/>
          <p14:tracePt t="20946" x="3165475" y="1273175"/>
          <p14:tracePt t="20963" x="3108325" y="1355725"/>
          <p14:tracePt t="20980" x="3048000" y="1558925"/>
          <p14:tracePt t="20997" x="3003550" y="1724025"/>
          <p14:tracePt t="21013" x="2946400" y="1943100"/>
          <p14:tracePt t="21030" x="2879725" y="2244725"/>
          <p14:tracePt t="21046" x="2851150" y="2451100"/>
          <p14:tracePt t="21062" x="2841625" y="2603500"/>
          <p14:tracePt t="21079" x="2841625" y="2752725"/>
          <p14:tracePt t="21097" x="2841625" y="2825750"/>
          <p14:tracePt t="21114" x="2841625" y="2886075"/>
          <p14:tracePt t="21130" x="2841625" y="2962275"/>
          <p14:tracePt t="21147" x="2841625" y="3022600"/>
          <p14:tracePt t="21164" x="2841625" y="3111500"/>
          <p14:tracePt t="21179" x="2857500" y="3343275"/>
          <p14:tracePt t="21196" x="2857500" y="3460750"/>
          <p14:tracePt t="21213" x="2873375" y="3587750"/>
          <p14:tracePt t="21229" x="2908300" y="3765550"/>
          <p14:tracePt t="21247" x="2924175" y="3873500"/>
          <p14:tracePt t="21264" x="2949575" y="4038600"/>
          <p14:tracePt t="21280" x="2965450" y="4178300"/>
          <p14:tracePt t="21296" x="2984500" y="4308475"/>
          <p14:tracePt t="21313" x="2984500" y="4413250"/>
          <p14:tracePt t="21329" x="2984500" y="4530725"/>
          <p14:tracePt t="21346" x="2984500" y="4591050"/>
          <p14:tracePt t="21363" x="2984500" y="4625975"/>
          <p14:tracePt t="21380" x="2984500" y="4660900"/>
          <p14:tracePt t="21397" x="2984500" y="4689475"/>
          <p14:tracePt t="21414" x="2984500" y="4721225"/>
          <p14:tracePt t="21430" x="2990850" y="4765675"/>
          <p14:tracePt t="21446" x="2997200" y="4813300"/>
          <p14:tracePt t="21463" x="3009900" y="4867275"/>
          <p14:tracePt t="21480" x="3009900" y="4883150"/>
          <p14:tracePt t="21496" x="3009900" y="4892675"/>
          <p14:tracePt t="21514" x="3009900" y="4914900"/>
          <p14:tracePt t="21530" x="3009900" y="4924425"/>
          <p14:tracePt t="21547" x="3009900" y="4927600"/>
          <p14:tracePt t="21564" x="3009900" y="4933950"/>
          <p14:tracePt t="21596" x="3009900" y="4937125"/>
          <p14:tracePt t="21613" x="3009900" y="4943475"/>
          <p14:tracePt t="21722" x="3009900" y="4940300"/>
          <p14:tracePt t="21728" x="3009900" y="4937125"/>
          <p14:tracePt t="21735" x="3009900" y="4924425"/>
          <p14:tracePt t="21745" x="3009900" y="4899025"/>
          <p14:tracePt t="21763" x="3006725" y="4813300"/>
          <p14:tracePt t="21779" x="2987675" y="4660900"/>
          <p14:tracePt t="21796" x="2962275" y="4521200"/>
          <p14:tracePt t="21814" x="2905125" y="4229100"/>
          <p14:tracePt t="21830" x="2857500" y="4054475"/>
          <p14:tracePt t="21847" x="2813050" y="3857625"/>
          <p14:tracePt t="21863" x="2714625" y="3540125"/>
          <p14:tracePt t="21879" x="2635250" y="3298825"/>
          <p14:tracePt t="21895" x="2555875" y="3082925"/>
          <p14:tracePt t="21913" x="2444750" y="2800350"/>
          <p14:tracePt t="21929" x="2381250" y="2654300"/>
          <p14:tracePt t="21947" x="2349500" y="2587625"/>
          <p14:tracePt t="21950" x="2346325" y="2574925"/>
          <p14:tracePt t="21964" x="2333625" y="2559050"/>
          <p14:tracePt t="21980" x="2317750" y="2549525"/>
          <p14:tracePt t="21996" x="2314575" y="2549525"/>
          <p14:tracePt t="22013" x="2314575" y="2555875"/>
          <p14:tracePt t="22029" x="2314575" y="2571750"/>
          <p14:tracePt t="22045" x="2333625" y="2603500"/>
          <p14:tracePt t="22063" x="2359025" y="2638425"/>
          <p14:tracePt t="22079" x="2384425" y="2670175"/>
          <p14:tracePt t="22096" x="2406650" y="2679700"/>
          <p14:tracePt t="22114" x="2441575" y="2698750"/>
          <p14:tracePt t="22130" x="2486025" y="2711450"/>
          <p14:tracePt t="22146" x="2540000" y="2730500"/>
          <p14:tracePt t="22162" x="2632075" y="2752725"/>
          <p14:tracePt t="22179" x="2717800" y="2765425"/>
          <p14:tracePt t="22195" x="2835275" y="2784475"/>
          <p14:tracePt t="22212" x="2987675" y="2800350"/>
          <p14:tracePt t="22229" x="3057525" y="2800350"/>
          <p14:tracePt t="22245" x="3117850" y="2800350"/>
          <p14:tracePt t="22262" x="3175000" y="2800350"/>
          <p14:tracePt t="22278" x="3197225" y="2800350"/>
          <p14:tracePt t="22295" x="3206750" y="2800350"/>
          <p14:tracePt t="22312" x="3225800" y="2800350"/>
          <p14:tracePt t="22362" x="3225800" y="2790825"/>
          <p14:tracePt t="22376" x="3216275" y="2787650"/>
          <p14:tracePt t="22383" x="3213100" y="2787650"/>
          <p14:tracePt t="22395" x="3206750" y="2787650"/>
          <p14:tracePt t="22412" x="3194050" y="2778125"/>
          <p14:tracePt t="22428" x="3178175" y="2778125"/>
          <p14:tracePt t="22445" x="3146425" y="2765425"/>
          <p14:tracePt t="22462" x="3089275" y="2752725"/>
          <p14:tracePt t="22478" x="3054350" y="2746375"/>
          <p14:tracePt t="22495" x="3016250" y="2746375"/>
          <p14:tracePt t="22512" x="2974975" y="2746375"/>
          <p14:tracePt t="22528" x="2965450" y="2746375"/>
          <p14:tracePt t="22546" x="2955925" y="2746375"/>
          <p14:tracePt t="22562" x="2943225" y="2746375"/>
          <p14:tracePt t="22579" x="2936875" y="2746375"/>
          <p14:tracePt t="23411" x="3006725" y="2774950"/>
          <p14:tracePt t="23419" x="3101975" y="2813050"/>
          <p14:tracePt t="23432" x="3289300" y="2898775"/>
          <p14:tracePt t="23449" x="3435350" y="2981325"/>
          <p14:tracePt t="23463" x="3571875" y="3063875"/>
          <p14:tracePt t="23479" x="3686175" y="3143250"/>
          <p14:tracePt t="23512" x="3943350" y="3295650"/>
          <p14:tracePt t="23547" x="4327525" y="3460750"/>
          <p14:tracePt t="23564" x="4514850" y="3536950"/>
          <p14:tracePt t="23581" x="4727575" y="3622675"/>
          <p14:tracePt t="23597" x="5010150" y="3717925"/>
          <p14:tracePt t="23614" x="5184775" y="3762375"/>
          <p14:tracePt t="23629" x="5337175" y="3790950"/>
          <p14:tracePt t="23646" x="5546725" y="3806825"/>
          <p14:tracePt t="23662" x="5683250" y="3806825"/>
          <p14:tracePt t="23679" x="5810250" y="3806825"/>
          <p14:tracePt t="23697" x="6051550" y="3800475"/>
          <p14:tracePt t="23712" x="6188075" y="3794125"/>
          <p14:tracePt t="23730" x="6296025" y="3775075"/>
          <p14:tracePt t="23747" x="6445250" y="3727450"/>
          <p14:tracePt t="23763" x="6543675" y="3692525"/>
          <p14:tracePt t="23779" x="6645275" y="3635375"/>
          <p14:tracePt t="23796" x="6838950" y="3552825"/>
          <p14:tracePt t="23812" x="7026275" y="3498850"/>
          <p14:tracePt t="23829" x="7191375" y="3451225"/>
          <p14:tracePt t="23846" x="7493000" y="3397250"/>
          <p14:tracePt t="23863" x="7667625" y="3349625"/>
          <p14:tracePt t="23880" x="7854950" y="3302000"/>
          <p14:tracePt t="23897" x="8102600" y="3228975"/>
          <p14:tracePt t="23913" x="8258175" y="3184525"/>
          <p14:tracePt t="23929" x="8432800" y="3146425"/>
          <p14:tracePt t="23946" x="8655050" y="3101975"/>
          <p14:tracePt t="23962" x="8816975" y="3082925"/>
          <p14:tracePt t="23979" x="8956675" y="3067050"/>
          <p14:tracePt t="23997" x="9102725" y="3041650"/>
          <p14:tracePt t="24176" x="9109075" y="2540000"/>
          <p14:tracePt t="24184" x="9045575" y="2495550"/>
          <p14:tracePt t="24197" x="8931275" y="2416175"/>
          <p14:tracePt t="24212" x="8797925" y="2362200"/>
          <p14:tracePt t="24229" x="8620125" y="2295525"/>
          <p14:tracePt t="24246" x="8362950" y="2222500"/>
          <p14:tracePt t="24262" x="8178800" y="2203450"/>
          <p14:tracePt t="24279" x="8016875" y="2187575"/>
          <p14:tracePt t="24297" x="7810500" y="2187575"/>
          <p14:tracePt t="24313" x="7648575" y="2190750"/>
          <p14:tracePt t="24332" x="7461250" y="2216150"/>
          <p14:tracePt t="24346" x="7318375" y="2244725"/>
          <p14:tracePt t="24362" x="7156450" y="2263775"/>
          <p14:tracePt t="24379" x="7016750" y="2279650"/>
          <p14:tracePt t="24395" x="6819900" y="2305050"/>
          <p14:tracePt t="24412" x="6699250" y="2320925"/>
          <p14:tracePt t="24429" x="6610350" y="2362200"/>
          <p14:tracePt t="24446" x="6515100" y="2416175"/>
          <p14:tracePt t="24463" x="6477000" y="2441575"/>
          <p14:tracePt t="24479" x="6400800" y="2470150"/>
          <p14:tracePt t="24496" x="6264275" y="2520950"/>
          <p14:tracePt t="24512" x="6175375" y="2552700"/>
          <p14:tracePt t="24529" x="6096000" y="2590800"/>
          <p14:tracePt t="24546" x="5978525" y="2647950"/>
          <p14:tracePt t="24563" x="5899150" y="2686050"/>
          <p14:tracePt t="24580" x="5842000" y="2720975"/>
          <p14:tracePt t="24596" x="5746750" y="2765425"/>
          <p14:tracePt t="24613" x="5708650" y="2790825"/>
          <p14:tracePt t="24629" x="5670550" y="2816225"/>
          <p14:tracePt t="24645" x="5626100" y="2860675"/>
          <p14:tracePt t="24662" x="5607050" y="2886075"/>
          <p14:tracePt t="24679" x="5594350" y="2924175"/>
          <p14:tracePt t="24695" x="5588000" y="3003550"/>
          <p14:tracePt t="24712" x="5588000" y="3054350"/>
          <p14:tracePt t="24729" x="5588000" y="3092450"/>
          <p14:tracePt t="24746" x="5588000" y="3152775"/>
          <p14:tracePt t="24762" x="5588000" y="3190875"/>
          <p14:tracePt t="24779" x="5588000" y="3235325"/>
          <p14:tracePt t="24795" x="5588000" y="3305175"/>
          <p14:tracePt t="24812" x="5591175" y="3343275"/>
          <p14:tracePt t="24829" x="5603875" y="3397250"/>
          <p14:tracePt t="24846" x="5622925" y="3454400"/>
          <p14:tracePt t="24863" x="5641975" y="3482975"/>
          <p14:tracePt t="24879" x="5654675" y="3508375"/>
          <p14:tracePt t="24896" x="5670550" y="3556000"/>
          <p14:tracePt t="24912" x="5695950" y="3587750"/>
          <p14:tracePt t="24929" x="5724525" y="3635375"/>
          <p14:tracePt t="24946" x="5803900" y="3708400"/>
          <p14:tracePt t="24962" x="5876925" y="3765550"/>
          <p14:tracePt t="24979" x="5965825" y="3813175"/>
          <p14:tracePt t="24996" x="6137275" y="3873500"/>
          <p14:tracePt t="25012" x="6245225" y="3889375"/>
          <p14:tracePt t="25029" x="6340475" y="3905250"/>
          <p14:tracePt t="25046" x="6505575" y="3914775"/>
          <p14:tracePt t="25062" x="6635750" y="3940175"/>
          <p14:tracePt t="25079" x="6762750" y="3946525"/>
          <p14:tracePt t="25096" x="6981825" y="3975100"/>
          <p14:tracePt t="25113" x="7134225" y="3990975"/>
          <p14:tracePt t="25130" x="7318375" y="4000500"/>
          <p14:tracePt t="25146" x="7448550" y="4019550"/>
          <p14:tracePt t="25162" x="7575550" y="4025900"/>
          <p14:tracePt t="25179" x="7683500" y="4044950"/>
          <p14:tracePt t="25195" x="7902575" y="4070350"/>
          <p14:tracePt t="25212" x="8045450" y="4105275"/>
          <p14:tracePt t="25231" x="8267700" y="4149725"/>
          <p14:tracePt t="25246" x="8410575" y="4178300"/>
          <p14:tracePt t="25263" x="8540750" y="4203700"/>
          <p14:tracePt t="25280" x="8658225" y="4203700"/>
          <p14:tracePt t="25296" x="8753475" y="4191000"/>
          <p14:tracePt t="25312" x="8839200" y="4175125"/>
          <p14:tracePt t="25329" x="8899525" y="4168775"/>
          <p14:tracePt t="25345" x="8997950" y="4162425"/>
          <p14:tracePt t="25362" x="9061450" y="4146550"/>
          <p14:tracePt t="25379" x="9124950" y="4140200"/>
          <p14:tracePt t="25581" x="9121775" y="3165475"/>
          <p14:tracePt t="25587" x="9099550" y="3124200"/>
          <p14:tracePt t="25596" x="9083675" y="3073400"/>
          <p14:tracePt t="25612" x="9045575" y="3006725"/>
          <p14:tracePt t="25629" x="8988425" y="2936875"/>
          <p14:tracePt t="25646" x="8931275" y="2901950"/>
          <p14:tracePt t="25680" x="8709025" y="2762250"/>
          <p14:tracePt t="25713" x="8547100" y="2647950"/>
          <p14:tracePt t="25730" x="8448675" y="2603500"/>
          <p14:tracePt t="25745" x="8391525" y="2581275"/>
          <p14:tracePt t="25762" x="8337550" y="2562225"/>
          <p14:tracePt t="25780" x="8232775" y="2524125"/>
          <p14:tracePt t="25796" x="8112125" y="2479675"/>
          <p14:tracePt t="25813" x="8004175" y="2463800"/>
          <p14:tracePt t="25830" x="7893050" y="2441575"/>
          <p14:tracePt t="25846" x="7797800" y="2435225"/>
          <p14:tracePt t="25862" x="7718425" y="2435225"/>
          <p14:tracePt t="25879" x="7600950" y="2435225"/>
          <p14:tracePt t="25895" x="7518400" y="2435225"/>
          <p14:tracePt t="25912" x="7369175" y="2435225"/>
          <p14:tracePt t="25929" x="7118350" y="2435225"/>
          <p14:tracePt t="25946" x="6937375" y="2435225"/>
          <p14:tracePt t="25963" x="6743700" y="2435225"/>
          <p14:tracePt t="25979" x="6524625" y="2435225"/>
          <p14:tracePt t="25996" x="6388100" y="2435225"/>
          <p14:tracePt t="26013" x="6273800" y="2435225"/>
          <p14:tracePt t="26015" x="6226175" y="2435225"/>
          <p14:tracePt t="26029" x="6143625" y="2435225"/>
          <p14:tracePt t="26045" x="6076950" y="2435225"/>
          <p14:tracePt t="26062" x="5991225" y="2444750"/>
          <p14:tracePt t="26080" x="5876925" y="2466975"/>
          <p14:tracePt t="26096" x="5842000" y="2479675"/>
          <p14:tracePt t="26113" x="5800725" y="2505075"/>
          <p14:tracePt t="26129" x="5765800" y="2536825"/>
          <p14:tracePt t="26146" x="5746750" y="2568575"/>
          <p14:tracePt t="26162" x="5734050" y="2590800"/>
          <p14:tracePt t="26178" x="5718175" y="2625725"/>
          <p14:tracePt t="26195" x="5705475" y="2651125"/>
          <p14:tracePt t="26212" x="5686425" y="2679700"/>
          <p14:tracePt t="26229" x="5654675" y="2746375"/>
          <p14:tracePt t="26246" x="5622925" y="2816225"/>
          <p14:tracePt t="26263" x="5607050" y="2898775"/>
          <p14:tracePt t="26279" x="5600700" y="2997200"/>
          <p14:tracePt t="26295" x="5607050" y="3079750"/>
          <p14:tracePt t="26312" x="5622925" y="3187700"/>
          <p14:tracePt t="26329" x="5645150" y="3298825"/>
          <p14:tracePt t="26346" x="5645150" y="3362325"/>
          <p14:tracePt t="26363" x="5645150" y="3403600"/>
          <p14:tracePt t="26380" x="5664200" y="3467100"/>
          <p14:tracePt t="26396" x="5676900" y="3505200"/>
          <p14:tracePt t="26412" x="5711825" y="3562350"/>
          <p14:tracePt t="26428" x="5749925" y="3629025"/>
          <p14:tracePt t="26445" x="5784850" y="3676650"/>
          <p14:tracePt t="26462" x="5810250" y="3714750"/>
          <p14:tracePt t="26480" x="5854700" y="3759200"/>
          <p14:tracePt t="26496" x="5876925" y="3784600"/>
          <p14:tracePt t="26513" x="5902325" y="3806825"/>
          <p14:tracePt t="26529" x="5927725" y="3822700"/>
          <p14:tracePt t="26546" x="5949950" y="3835400"/>
          <p14:tracePt t="26562" x="5975350" y="3851275"/>
          <p14:tracePt t="26578" x="6016625" y="3870325"/>
          <p14:tracePt t="26596" x="6048375" y="3883025"/>
          <p14:tracePt t="26612" x="6092825" y="3895725"/>
          <p14:tracePt t="26629" x="6149975" y="3921125"/>
          <p14:tracePt t="26646" x="6188075" y="3933825"/>
          <p14:tracePt t="26663" x="6232525" y="3946525"/>
          <p14:tracePt t="26679" x="6296025" y="3971925"/>
          <p14:tracePt t="26696" x="6353175" y="3990975"/>
          <p14:tracePt t="26712" x="6413500" y="3997325"/>
          <p14:tracePt t="26728" x="6521450" y="3997325"/>
          <p14:tracePt t="26745" x="6581775" y="3997325"/>
          <p14:tracePt t="26762" x="6642100" y="3997325"/>
          <p14:tracePt t="26779" x="6800850" y="3997325"/>
          <p14:tracePt t="26796" x="6937375" y="4006850"/>
          <p14:tracePt t="26813" x="7045325" y="4022725"/>
          <p14:tracePt t="26829" x="7267575" y="4051300"/>
          <p14:tracePt t="26845" x="7416800" y="4051300"/>
          <p14:tracePt t="26862" x="7531100" y="4051300"/>
          <p14:tracePt t="26878" x="7750175" y="4035425"/>
          <p14:tracePt t="26896" x="7864475" y="4035425"/>
          <p14:tracePt t="26913" x="7981950" y="4035425"/>
          <p14:tracePt t="26929" x="8201025" y="4041775"/>
          <p14:tracePt t="26946" x="8340725" y="4067175"/>
          <p14:tracePt t="26963" x="8467725" y="4076700"/>
          <p14:tracePt t="26979" x="8664575" y="4076700"/>
          <p14:tracePt t="26995" x="8756650" y="4073525"/>
          <p14:tracePt t="27012" x="8823325" y="4051300"/>
          <p14:tracePt t="27029" x="8890000" y="4022725"/>
          <p14:tracePt t="27046" x="8928100" y="3990975"/>
          <p14:tracePt t="27049" x="8953500" y="3984625"/>
          <p14:tracePt t="27064" x="8991600" y="3965575"/>
          <p14:tracePt t="27079" x="9029700" y="3946525"/>
          <p14:tracePt t="27096" x="9055100" y="3921125"/>
          <p14:tracePt t="27112" x="9086850" y="3908425"/>
          <p14:tracePt t="27129" x="9112250" y="3883025"/>
          <p14:tracePt t="27145" x="9140825" y="3825875"/>
          <p14:tracePt t="27293" x="9140825" y="3321050"/>
          <p14:tracePt t="27299" x="9140825" y="3295650"/>
          <p14:tracePt t="27313" x="9121775" y="3257550"/>
          <p14:tracePt t="27329" x="9118600" y="3232150"/>
          <p14:tracePt t="27346" x="9105900" y="3216275"/>
          <p14:tracePt t="27364" x="9090025" y="3178175"/>
          <p14:tracePt t="27379" x="9061450" y="3121025"/>
          <p14:tracePt t="27395" x="9029700" y="3041650"/>
          <p14:tracePt t="27412" x="8997950" y="2955925"/>
          <p14:tracePt t="27428" x="8956675" y="2876550"/>
          <p14:tracePt t="27445" x="8943975" y="2854325"/>
          <p14:tracePt t="27463" x="8918575" y="2819400"/>
          <p14:tracePt t="27479" x="8909050" y="2803525"/>
          <p14:tracePt t="27496" x="8896350" y="2771775"/>
          <p14:tracePt t="27513" x="8870950" y="2714625"/>
          <p14:tracePt t="27529" x="8836025" y="2667000"/>
          <p14:tracePt t="27545" x="8810625" y="2619375"/>
          <p14:tracePt t="27563" x="8772525" y="2568575"/>
          <p14:tracePt t="27578" x="8763000" y="2555875"/>
          <p14:tracePt t="27596" x="8747125" y="2546350"/>
          <p14:tracePt t="27613" x="8705850" y="2530475"/>
          <p14:tracePt t="27629" x="8677275" y="2517775"/>
          <p14:tracePt t="27646" x="8645525" y="2505075"/>
          <p14:tracePt t="27663" x="8550275" y="2466975"/>
          <p14:tracePt t="27679" x="8455025" y="2444750"/>
          <p14:tracePt t="27695" x="8369300" y="2428875"/>
          <p14:tracePt t="27713" x="8267700" y="2406650"/>
          <p14:tracePt t="27729" x="8194675" y="2390775"/>
          <p14:tracePt t="27746" x="8108950" y="2384425"/>
          <p14:tracePt t="27763" x="7969250" y="2374900"/>
          <p14:tracePt t="27779" x="7874000" y="2368550"/>
          <p14:tracePt t="27795" x="7747000" y="2359025"/>
          <p14:tracePt t="27813" x="7562850" y="2359025"/>
          <p14:tracePt t="27829" x="7480300" y="2359025"/>
          <p14:tracePt t="27845" x="7397750" y="2359025"/>
          <p14:tracePt t="27862" x="7242175" y="2381250"/>
          <p14:tracePt t="27878" x="7156450" y="2403475"/>
          <p14:tracePt t="27895" x="7070725" y="2419350"/>
          <p14:tracePt t="27913" x="6905625" y="2444750"/>
          <p14:tracePt t="27929" x="6765925" y="2451100"/>
          <p14:tracePt t="27946" x="6661150" y="2460625"/>
          <p14:tracePt t="27962" x="6515100" y="2492375"/>
          <p14:tracePt t="27978" x="6429375" y="2508250"/>
          <p14:tracePt t="27995" x="6362700" y="2540000"/>
          <p14:tracePt t="28012" x="6286500" y="2581275"/>
          <p14:tracePt t="28029" x="6264275" y="2606675"/>
          <p14:tracePt t="28045" x="6232525" y="2638425"/>
          <p14:tracePt t="28062" x="6165850" y="2676525"/>
          <p14:tracePt t="28079" x="6127750" y="2701925"/>
          <p14:tracePt t="28095" x="6080125" y="2727325"/>
          <p14:tracePt t="28112" x="6029325" y="2768600"/>
          <p14:tracePt t="28128" x="6003925" y="2790825"/>
          <p14:tracePt t="28146" x="5972175" y="2822575"/>
          <p14:tracePt t="28162" x="5934075" y="2860675"/>
          <p14:tracePt t="28179" x="5902325" y="2898775"/>
          <p14:tracePt t="28196" x="5883275" y="2924175"/>
          <p14:tracePt t="28212" x="5851525" y="2981325"/>
          <p14:tracePt t="28229" x="5838825" y="3019425"/>
          <p14:tracePt t="28245" x="5826125" y="3051175"/>
          <p14:tracePt t="28262" x="5819775" y="3127375"/>
          <p14:tracePt t="28279" x="5819775" y="3197225"/>
          <p14:tracePt t="28295" x="5819775" y="3248025"/>
          <p14:tracePt t="28312" x="5819775" y="3333750"/>
          <p14:tracePt t="28329" x="5819775" y="3371850"/>
          <p14:tracePt t="28346" x="5819775" y="3400425"/>
          <p14:tracePt t="28362" x="5816600" y="3435350"/>
          <p14:tracePt t="28379" x="5816600" y="3463925"/>
          <p14:tracePt t="28395" x="5816600" y="3486150"/>
          <p14:tracePt t="28412" x="5816600" y="3524250"/>
          <p14:tracePt t="28428" x="5816600" y="3546475"/>
          <p14:tracePt t="28445" x="5816600" y="3562350"/>
          <p14:tracePt t="28462" x="5816600" y="3578225"/>
          <p14:tracePt t="28478" x="5816600" y="3587750"/>
          <p14:tracePt t="28495" x="5816600" y="3597275"/>
          <p14:tracePt t="28512" x="5816600" y="3616325"/>
          <p14:tracePt t="39592" x="5854700" y="3689350"/>
          <p14:tracePt t="39599" x="5921375" y="3787775"/>
          <p14:tracePt t="39614" x="6022975" y="3924300"/>
          <p14:tracePt t="39631" x="6178550" y="4108450"/>
          <p14:tracePt t="39644" x="6330950" y="4311650"/>
          <p14:tracePt t="39663" x="6496050" y="4524375"/>
          <p14:tracePt t="39679" x="6619875" y="4683125"/>
          <p14:tracePt t="39713" x="6854825" y="4946650"/>
          <p14:tracePt t="39747" x="6937375" y="5057775"/>
          <p14:tracePt t="39762" x="6953250" y="5092700"/>
          <p14:tracePt t="39777" x="6959600" y="5102225"/>
          <p14:tracePt t="39794" x="6959600" y="5108575"/>
          <p14:tracePt t="39893" x="6959600" y="5105400"/>
          <p14:tracePt t="39900" x="6956425" y="5099050"/>
          <p14:tracePt t="39911" x="6953250" y="5095875"/>
          <p14:tracePt t="39928" x="6937375" y="5086350"/>
          <p14:tracePt t="39944" x="6927850" y="5086350"/>
          <p14:tracePt t="39961" x="6911975" y="5086350"/>
          <p14:tracePt t="39978" x="6899275" y="5086350"/>
          <p14:tracePt t="39994" x="6889750" y="5092700"/>
          <p14:tracePt t="40013" x="6889750" y="5108575"/>
          <p14:tracePt t="40028" x="6889750" y="5118100"/>
          <p14:tracePt t="40044" x="6896100" y="5127625"/>
          <p14:tracePt t="40062" x="6908800" y="5127625"/>
          <p14:tracePt t="40078" x="6924675" y="5127625"/>
          <p14:tracePt t="40094" x="6934200" y="5127625"/>
          <p14:tracePt t="40111" x="6940550" y="51276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0" y="428625"/>
            <a:ext cx="9144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chemeClr val="hlink"/>
                </a:solidFill>
              </a:rPr>
              <a:t>Contenu du module</a:t>
            </a:r>
          </a:p>
          <a:p>
            <a:pPr algn="ctr" eaLnBrk="1" hangingPunct="1"/>
            <a:r>
              <a:rPr lang="fr-FR" altLang="fr-FR" sz="1800" b="1"/>
              <a:t>COURS</a:t>
            </a:r>
            <a:r>
              <a:rPr lang="fr-FR" altLang="fr-FR" sz="1800"/>
              <a:t> (13 x 1h30 soit  16h30) :</a:t>
            </a:r>
          </a:p>
          <a:p>
            <a:pPr algn="ctr" eaLnBrk="1" hangingPunct="1"/>
            <a:r>
              <a:rPr lang="fr-FR" altLang="fr-FR" sz="1800" b="1"/>
              <a:t>TD</a:t>
            </a:r>
            <a:r>
              <a:rPr lang="fr-FR" altLang="fr-FR" sz="1800"/>
              <a:t> ( 2 x 4h soit 8h) </a:t>
            </a:r>
          </a:p>
          <a:p>
            <a:pPr algn="ctr" eaLnBrk="1" hangingPunct="1"/>
            <a:r>
              <a:rPr lang="fr-FR" altLang="fr-FR" sz="1800" b="1"/>
              <a:t>TP</a:t>
            </a:r>
            <a:r>
              <a:rPr lang="fr-FR" altLang="fr-FR" sz="1800"/>
              <a:t> (4 x 4h soit 16h)</a:t>
            </a:r>
          </a:p>
          <a:p>
            <a:pPr algn="ctr" eaLnBrk="1" hangingPunct="1"/>
            <a:endParaRPr lang="fr-FR" altLang="fr-FR" sz="1800"/>
          </a:p>
          <a:p>
            <a:pPr algn="ctr" eaLnBrk="1" hangingPunct="1"/>
            <a:r>
              <a:rPr lang="fr-FR" altLang="fr-FR" sz="2000" b="1">
                <a:solidFill>
                  <a:srgbClr val="FF3300"/>
                </a:solidFill>
              </a:rPr>
              <a:t>Chapitre I. Notions générales sur la botanique systématique</a:t>
            </a:r>
          </a:p>
          <a:p>
            <a:pPr algn="ctr" eaLnBrk="1" hangingPunct="1"/>
            <a:endParaRPr lang="fr-FR" altLang="fr-FR" sz="2000" b="1">
              <a:solidFill>
                <a:srgbClr val="CC3399"/>
              </a:solidFill>
            </a:endParaRPr>
          </a:p>
          <a:p>
            <a:pPr algn="ctr" eaLnBrk="1" hangingPunct="1"/>
            <a:r>
              <a:rPr lang="fr-FR" altLang="fr-FR" sz="2000" b="1">
                <a:solidFill>
                  <a:srgbClr val="CC3399"/>
                </a:solidFill>
              </a:rPr>
              <a:t>1. Qu’est-ce que la systématique ?</a:t>
            </a:r>
          </a:p>
          <a:p>
            <a:pPr algn="ctr" eaLnBrk="1" hangingPunct="1"/>
            <a:endParaRPr lang="fr-FR" altLang="fr-FR" sz="2000" b="1">
              <a:solidFill>
                <a:srgbClr val="CC0099"/>
              </a:solidFill>
            </a:endParaRPr>
          </a:p>
          <a:p>
            <a:pPr algn="ctr" eaLnBrk="1" hangingPunct="1"/>
            <a:r>
              <a:rPr lang="fr-FR" altLang="fr-FR" sz="2000" b="1">
                <a:solidFill>
                  <a:srgbClr val="CC0099"/>
                </a:solidFill>
              </a:rPr>
              <a:t>2. Quelques priorités du Code Internationale de </a:t>
            </a:r>
          </a:p>
          <a:p>
            <a:pPr algn="ctr" eaLnBrk="1" hangingPunct="1"/>
            <a:r>
              <a:rPr lang="fr-FR" altLang="fr-FR" sz="2000" b="1">
                <a:solidFill>
                  <a:srgbClr val="CC0099"/>
                </a:solidFill>
              </a:rPr>
              <a:t>la Nomenclature Botanique (CINB)</a:t>
            </a:r>
          </a:p>
          <a:p>
            <a:pPr algn="ctr" eaLnBrk="1" hangingPunct="1"/>
            <a:endParaRPr lang="fr-FR" altLang="fr-FR" sz="2000" b="1">
              <a:solidFill>
                <a:srgbClr val="CC0099"/>
              </a:solidFill>
            </a:endParaRPr>
          </a:p>
          <a:p>
            <a:pPr algn="ctr" eaLnBrk="1" hangingPunct="1"/>
            <a:r>
              <a:rPr lang="fr-FR" altLang="fr-FR" sz="2000" b="1">
                <a:solidFill>
                  <a:srgbClr val="CC0099"/>
                </a:solidFill>
              </a:rPr>
              <a:t>3. Notions d'espèce, individu, population</a:t>
            </a:r>
          </a:p>
          <a:p>
            <a:pPr algn="ctr" eaLnBrk="1" hangingPunct="1"/>
            <a:endParaRPr lang="fr-FR" altLang="fr-FR" sz="2000" b="1">
              <a:solidFill>
                <a:srgbClr val="CC0099"/>
              </a:solidFill>
            </a:endParaRPr>
          </a:p>
          <a:p>
            <a:pPr algn="ctr" eaLnBrk="1" hangingPunct="1"/>
            <a:r>
              <a:rPr lang="fr-FR" altLang="fr-FR" sz="2000" b="1">
                <a:solidFill>
                  <a:srgbClr val="CC0099"/>
                </a:solidFill>
              </a:rPr>
              <a:t>4. Arguments taxonomiques ou caractères systématiques</a:t>
            </a:r>
          </a:p>
          <a:p>
            <a:pPr algn="ctr" eaLnBrk="1" hangingPunct="1"/>
            <a:endParaRPr lang="fr-FR" altLang="fr-FR" sz="2000" b="1">
              <a:solidFill>
                <a:srgbClr val="CC0099"/>
              </a:solidFill>
            </a:endParaRPr>
          </a:p>
          <a:p>
            <a:pPr algn="ctr" eaLnBrk="1" hangingPunct="1"/>
            <a:r>
              <a:rPr lang="fr-FR" altLang="fr-FR" sz="2000" b="1">
                <a:solidFill>
                  <a:srgbClr val="CC0099"/>
                </a:solidFill>
              </a:rPr>
              <a:t>5. Préparation et identification des spécimens d’herbier</a:t>
            </a:r>
          </a:p>
          <a:p>
            <a:pPr algn="ctr" eaLnBrk="1" hangingPunct="1"/>
            <a:endParaRPr lang="fr-FR" altLang="fr-FR" sz="2000" b="1">
              <a:solidFill>
                <a:srgbClr val="CC0099"/>
              </a:solidFill>
            </a:endParaRPr>
          </a:p>
          <a:p>
            <a:pPr algn="ctr" eaLnBrk="1" hangingPunct="1"/>
            <a:r>
              <a:rPr lang="fr-FR" altLang="fr-FR" sz="2000" b="1">
                <a:solidFill>
                  <a:srgbClr val="CC0099"/>
                </a:solidFill>
              </a:rPr>
              <a:t>6. Historique des classifications en botanique</a:t>
            </a:r>
          </a:p>
        </p:txBody>
      </p:sp>
      <p:pic>
        <p:nvPicPr>
          <p:cNvPr id="6147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1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7" x="3057525" y="4146550"/>
          <p14:tracePt t="3044" x="3079750" y="4117975"/>
          <p14:tracePt t="3059" x="3136900" y="4035425"/>
          <p14:tracePt t="3076" x="3184525" y="3956050"/>
          <p14:tracePt t="3092" x="3260725" y="3854450"/>
          <p14:tracePt t="3108" x="3314700" y="3803650"/>
          <p14:tracePt t="3125" x="3359150" y="3743325"/>
          <p14:tracePt t="3159" x="3451225" y="3578225"/>
          <p14:tracePt t="3193" x="3546475" y="3422650"/>
          <p14:tracePt t="3209" x="3609975" y="3289300"/>
          <p14:tracePt t="3226" x="3641725" y="3168650"/>
          <p14:tracePt t="3243" x="3676650" y="3000375"/>
          <p14:tracePt t="3258" x="3692525" y="2851150"/>
          <p14:tracePt t="3275" x="3702050" y="2701925"/>
          <p14:tracePt t="3292" x="3711575" y="2571750"/>
          <p14:tracePt t="3308" x="3724275" y="2495550"/>
          <p14:tracePt t="3325" x="3733800" y="2413000"/>
          <p14:tracePt t="3342" x="3765550" y="2266950"/>
          <p14:tracePt t="3358" x="3781425" y="2193925"/>
          <p14:tracePt t="3374" x="3794125" y="2108200"/>
          <p14:tracePt t="3392" x="3829050" y="1930400"/>
          <p14:tracePt t="3408" x="3844925" y="1844675"/>
          <p14:tracePt t="3425" x="3857625" y="1787525"/>
          <p14:tracePt t="3442" x="3879850" y="1708150"/>
          <p14:tracePt t="3458" x="3886200" y="1657350"/>
          <p14:tracePt t="3475" x="3886200" y="1584325"/>
          <p14:tracePt t="3493" x="3873500" y="1476375"/>
          <p14:tracePt t="3509" x="3860800" y="1447800"/>
          <p14:tracePt t="3525" x="3851275" y="1416050"/>
          <p14:tracePt t="3542" x="3851275" y="1400175"/>
          <p14:tracePt t="3558" x="3851275" y="1390650"/>
          <p14:tracePt t="3575" x="3851275" y="1387475"/>
          <p14:tracePt t="3592" x="3841750" y="1377950"/>
          <p14:tracePt t="3608" x="3825875" y="1362075"/>
          <p14:tracePt t="3625" x="3813175" y="1352550"/>
          <p14:tracePt t="3642" x="3800475" y="1346200"/>
          <p14:tracePt t="3658" x="3794125" y="1346200"/>
          <p14:tracePt t="3693" x="3778250" y="1343025"/>
          <p14:tracePt t="3708" x="3768725" y="1336675"/>
          <p14:tracePt t="3725" x="3740150" y="1323975"/>
          <p14:tracePt t="3742" x="3635375" y="1273175"/>
          <p14:tracePt t="3758" x="3587750" y="1254125"/>
          <p14:tracePt t="3775" x="3549650" y="1231900"/>
          <p14:tracePt t="3792" x="3508375" y="1216025"/>
          <p14:tracePt t="3809" x="3476625" y="1203325"/>
          <p14:tracePt t="3825" x="3432175" y="1190625"/>
          <p14:tracePt t="3842" x="3349625" y="1165225"/>
          <p14:tracePt t="3858" x="3286125" y="1149350"/>
          <p14:tracePt t="3875" x="3235325" y="1136650"/>
          <p14:tracePt t="3879" x="3216275" y="1130300"/>
          <p14:tracePt t="3892" x="3184525" y="1123950"/>
          <p14:tracePt t="3909" x="3165475" y="1123950"/>
          <p14:tracePt t="3925" x="3152775" y="1123950"/>
          <p14:tracePt t="3942" x="3133725" y="1123950"/>
          <p14:tracePt t="3958" x="3117850" y="1108075"/>
          <p14:tracePt t="3975" x="3086100" y="1101725"/>
          <p14:tracePt t="3992" x="3067050" y="1095375"/>
          <p14:tracePt t="4008" x="3057525" y="1095375"/>
          <p14:tracePt t="4026" x="3048000" y="1095375"/>
          <p14:tracePt t="4042" x="3028950" y="1095375"/>
          <p14:tracePt t="4059" x="3016250" y="1095375"/>
          <p14:tracePt t="4106" x="3016250" y="1092200"/>
          <p14:tracePt t="4228" x="3013075" y="1092200"/>
          <p14:tracePt t="4234" x="3006725" y="1092200"/>
          <p14:tracePt t="4242" x="3003550" y="1092200"/>
          <p14:tracePt t="4258" x="3003550" y="1085850"/>
          <p14:tracePt t="4478" x="2997200" y="1085850"/>
          <p14:tracePt t="4485" x="2994025" y="1085850"/>
          <p14:tracePt t="4492" x="2987675" y="1085850"/>
          <p14:tracePt t="4508" x="2984500" y="1085850"/>
          <p14:tracePt t="4525" x="2978150" y="1085850"/>
          <p14:tracePt t="4541" x="2974975" y="1092200"/>
          <p14:tracePt t="4559" x="2974975" y="1101725"/>
          <p14:tracePt t="4576" x="2974975" y="1123950"/>
          <p14:tracePt t="4592" x="2974975" y="1133475"/>
          <p14:tracePt t="4609" x="2974975" y="1143000"/>
          <p14:tracePt t="4626" x="2962275" y="1152525"/>
          <p14:tracePt t="4642" x="2952750" y="1171575"/>
          <p14:tracePt t="4658" x="2946400" y="1184275"/>
          <p14:tracePt t="4675" x="2946400" y="1196975"/>
          <p14:tracePt t="4692" x="2946400" y="1225550"/>
          <p14:tracePt t="4709" x="2946400" y="1238250"/>
          <p14:tracePt t="4727" x="2946400" y="1260475"/>
          <p14:tracePt t="4742" x="2946400" y="1279525"/>
          <p14:tracePt t="4759" x="2946400" y="1295400"/>
          <p14:tracePt t="4776" x="2943225" y="1323975"/>
          <p14:tracePt t="4791" x="2943225" y="1333500"/>
          <p14:tracePt t="4808" x="2943225" y="1343025"/>
          <p14:tracePt t="4826" x="2943225" y="1374775"/>
          <p14:tracePt t="4842" x="2943225" y="1390650"/>
          <p14:tracePt t="4859" x="2943225" y="1406525"/>
          <p14:tracePt t="4876" x="2955925" y="1425575"/>
          <p14:tracePt t="4892" x="2971800" y="1435100"/>
          <p14:tracePt t="4908" x="2987675" y="1450975"/>
          <p14:tracePt t="4924" x="3032125" y="1470025"/>
          <p14:tracePt t="4941" x="3124200" y="1498600"/>
          <p14:tracePt t="4958" x="3184525" y="1504950"/>
          <p14:tracePt t="4976" x="3270250" y="1504950"/>
          <p14:tracePt t="4992" x="3314700" y="1504950"/>
          <p14:tracePt t="5009" x="3359150" y="1504950"/>
          <p14:tracePt t="5026" x="3416300" y="1495425"/>
          <p14:tracePt t="5042" x="3444875" y="1479550"/>
          <p14:tracePt t="5058" x="3492500" y="1466850"/>
          <p14:tracePt t="5075" x="3565525" y="1444625"/>
          <p14:tracePt t="5091" x="3609975" y="1431925"/>
          <p14:tracePt t="5108" x="3648075" y="1406525"/>
          <p14:tracePt t="5125" x="3689350" y="1387475"/>
          <p14:tracePt t="5142" x="3698875" y="1377950"/>
          <p14:tracePt t="5159" x="3711575" y="1377950"/>
          <p14:tracePt t="5175" x="3730625" y="1377950"/>
          <p14:tracePt t="5192" x="3740150" y="1377950"/>
          <p14:tracePt t="5208" x="3756025" y="1377950"/>
          <p14:tracePt t="5225" x="3775075" y="1377950"/>
          <p14:tracePt t="5241" x="3784600" y="1374775"/>
          <p14:tracePt t="5258" x="3794125" y="1374775"/>
          <p14:tracePt t="5275" x="3810000" y="1374775"/>
          <p14:tracePt t="5291" x="3813175" y="1374775"/>
          <p14:tracePt t="5326" x="3825875" y="1374775"/>
          <p14:tracePt t="5341" x="3829050" y="1374775"/>
          <p14:tracePt t="5362" x="3835400" y="1374775"/>
          <p14:tracePt t="5375" x="3838575" y="1374775"/>
          <p14:tracePt t="5490" x="3844925" y="1374775"/>
          <p14:tracePt t="6090" x="3844925" y="1381125"/>
          <p14:tracePt t="6103" x="3844925" y="1403350"/>
          <p14:tracePt t="6114" x="3844925" y="1416050"/>
          <p14:tracePt t="6125" x="3844925" y="1444625"/>
          <p14:tracePt t="6141" x="3844925" y="1473200"/>
          <p14:tracePt t="6158" x="3844925" y="1517650"/>
          <p14:tracePt t="6174" x="3844925" y="1577975"/>
          <p14:tracePt t="6208" x="3844925" y="1631950"/>
          <p14:tracePt t="6242" x="3844925" y="1692275"/>
          <p14:tracePt t="6259" x="3844925" y="1708150"/>
          <p14:tracePt t="6275" x="3844925" y="1727200"/>
          <p14:tracePt t="6291" x="3844925" y="1743075"/>
          <p14:tracePt t="6308" x="3841750" y="1752600"/>
          <p14:tracePt t="6324" x="3841750" y="1774825"/>
          <p14:tracePt t="6341" x="3841750" y="1784350"/>
          <p14:tracePt t="6360" x="3841750" y="1797050"/>
          <p14:tracePt t="6375" x="3841750" y="1806575"/>
          <p14:tracePt t="6392" x="3841750" y="1822450"/>
          <p14:tracePt t="6424" x="3838575" y="1822450"/>
          <p14:tracePt t="6441" x="3829050" y="1822450"/>
          <p14:tracePt t="7909" x="3797300" y="1835150"/>
          <p14:tracePt t="7917" x="3746500" y="1851025"/>
          <p14:tracePt t="7926" x="3695700" y="1876425"/>
          <p14:tracePt t="7941" x="3562350" y="1939925"/>
          <p14:tracePt t="7958" x="3390900" y="2000250"/>
          <p14:tracePt t="7975" x="3302000" y="2032000"/>
          <p14:tracePt t="7992" x="3209925" y="2089150"/>
          <p14:tracePt t="8024" x="2968625" y="2216150"/>
          <p14:tracePt t="8058" x="2784475" y="2308225"/>
          <p14:tracePt t="8075" x="2705100" y="2349500"/>
          <p14:tracePt t="8092" x="2638425" y="2378075"/>
          <p14:tracePt t="8108" x="2571750" y="2403475"/>
          <p14:tracePt t="8124" x="2543175" y="2416175"/>
          <p14:tracePt t="8142" x="2517775" y="2428875"/>
          <p14:tracePt t="8159" x="2463800" y="2441575"/>
          <p14:tracePt t="8175" x="2419350" y="2441575"/>
          <p14:tracePt t="8192" x="2381250" y="2441575"/>
          <p14:tracePt t="8208" x="2320925" y="2441575"/>
          <p14:tracePt t="8224" x="2276475" y="2441575"/>
          <p14:tracePt t="8241" x="2247900" y="2441575"/>
          <p14:tracePt t="8257" x="2200275" y="2441575"/>
          <p14:tracePt t="8275" x="2155825" y="2438400"/>
          <p14:tracePt t="8291" x="2101850" y="2432050"/>
          <p14:tracePt t="8308" x="2012950" y="2409825"/>
          <p14:tracePt t="8325" x="1952625" y="2409825"/>
          <p14:tracePt t="8341" x="1885950" y="2387600"/>
          <p14:tracePt t="8358" x="1797050" y="2374900"/>
          <p14:tracePt t="8375" x="1743075" y="2362200"/>
          <p14:tracePt t="8392" x="1651000" y="2339975"/>
          <p14:tracePt t="8408" x="1587500" y="2317750"/>
          <p14:tracePt t="8424" x="1511300" y="2305050"/>
          <p14:tracePt t="8442" x="1422400" y="2282825"/>
          <p14:tracePt t="8458" x="1358900" y="2270125"/>
          <p14:tracePt t="8474" x="1304925" y="2270125"/>
          <p14:tracePt t="8491" x="1260475" y="2270125"/>
          <p14:tracePt t="8508" x="1228725" y="2270125"/>
          <p14:tracePt t="8524" x="1196975" y="2270125"/>
          <p14:tracePt t="8542" x="1149350" y="2257425"/>
          <p14:tracePt t="8559" x="1117600" y="2238375"/>
          <p14:tracePt t="8575" x="1079500" y="2225675"/>
          <p14:tracePt t="8593" x="1047750" y="2212975"/>
          <p14:tracePt t="8608" x="1016000" y="2212975"/>
          <p14:tracePt t="8624" x="1003300" y="2212975"/>
          <p14:tracePt t="8642" x="987425" y="2212975"/>
          <p14:tracePt t="8658" x="971550" y="2212975"/>
          <p14:tracePt t="8675" x="962025" y="2212975"/>
          <p14:tracePt t="8693" x="949325" y="2212975"/>
          <p14:tracePt t="8709" x="936625" y="2212975"/>
          <p14:tracePt t="8725" x="923925" y="2212975"/>
          <p14:tracePt t="11876" x="930275" y="2212975"/>
          <p14:tracePt t="11882" x="933450" y="2212975"/>
          <p14:tracePt t="11891" x="939800" y="2212975"/>
          <p14:tracePt t="11908" x="949325" y="2212975"/>
          <p14:tracePt t="11924" x="968375" y="2212975"/>
          <p14:tracePt t="11941" x="977900" y="2212975"/>
          <p14:tracePt t="12018" x="984250" y="2212975"/>
          <p14:tracePt t="12025" x="990600" y="2212975"/>
          <p14:tracePt t="12041" x="1000125" y="2212975"/>
          <p14:tracePt t="12057" x="1009650" y="2212975"/>
          <p14:tracePt t="12074" x="1028700" y="2212975"/>
          <p14:tracePt t="12091" x="1038225" y="2212975"/>
          <p14:tracePt t="12107" x="1047750" y="2212975"/>
          <p14:tracePt t="12125" x="1069975" y="2212975"/>
          <p14:tracePt t="12141" x="1089025" y="2212975"/>
          <p14:tracePt t="12158" x="1111250" y="2212975"/>
          <p14:tracePt t="12175" x="1152525" y="2212975"/>
          <p14:tracePt t="12191" x="1181100" y="2206625"/>
          <p14:tracePt t="12208" x="1196975" y="2206625"/>
          <p14:tracePt t="12224" x="1231900" y="2203450"/>
          <p14:tracePt t="12241" x="1260475" y="2203450"/>
          <p14:tracePt t="12258" x="1289050" y="2203450"/>
          <p14:tracePt t="12274" x="1352550" y="2203450"/>
          <p14:tracePt t="12290" x="1381125" y="2203450"/>
          <p14:tracePt t="12307" x="1409700" y="2203450"/>
          <p14:tracePt t="12324" x="1444625" y="2203450"/>
          <p14:tracePt t="12340" x="1460500" y="2203450"/>
          <p14:tracePt t="12358" x="1482725" y="2203450"/>
          <p14:tracePt t="12374" x="1514475" y="2203450"/>
          <p14:tracePt t="12390" x="1543050" y="2203450"/>
          <p14:tracePt t="12409" x="1568450" y="2203450"/>
          <p14:tracePt t="12425" x="1584325" y="2203450"/>
          <p14:tracePt t="12442" x="1600200" y="2203450"/>
          <p14:tracePt t="12458" x="1609725" y="2197100"/>
          <p14:tracePt t="12474" x="1644650" y="2190750"/>
          <p14:tracePt t="12490" x="1666875" y="2190750"/>
          <p14:tracePt t="12507" x="1701800" y="2190750"/>
          <p14:tracePt t="12524" x="1765300" y="2190750"/>
          <p14:tracePt t="12541" x="1793875" y="2190750"/>
          <p14:tracePt t="12559" x="1835150" y="2190750"/>
          <p14:tracePt t="12575" x="1851025" y="2190750"/>
          <p14:tracePt t="12591" x="1860550" y="2190750"/>
          <p14:tracePt t="12608" x="1885950" y="2190750"/>
          <p14:tracePt t="12624" x="1901825" y="2190750"/>
          <p14:tracePt t="12640" x="1930400" y="2190750"/>
          <p14:tracePt t="12659" x="1962150" y="2193925"/>
          <p14:tracePt t="12675" x="1971675" y="2193925"/>
          <p14:tracePt t="12692" x="1987550" y="2193925"/>
          <p14:tracePt t="12709" x="2003425" y="2193925"/>
          <p14:tracePt t="12725" x="2012950" y="2193925"/>
          <p14:tracePt t="12741" x="2022475" y="2193925"/>
          <p14:tracePt t="12758" x="2047875" y="2200275"/>
          <p14:tracePt t="12774" x="2063750" y="2203450"/>
          <p14:tracePt t="12791" x="2085975" y="2216150"/>
          <p14:tracePt t="12809" x="2108200" y="2222500"/>
          <p14:tracePt t="12825" x="2117725" y="2222500"/>
          <p14:tracePt t="12841" x="2127250" y="2222500"/>
          <p14:tracePt t="12859" x="2149475" y="2222500"/>
          <p14:tracePt t="12874" x="2152650" y="2222500"/>
          <p14:tracePt t="12891" x="2162175" y="2222500"/>
          <p14:tracePt t="12908" x="2171700" y="2225675"/>
          <p14:tracePt t="12924" x="2178050" y="2232025"/>
          <p14:tracePt t="12941" x="2187575" y="2232025"/>
          <p14:tracePt t="13037" x="2187575" y="2235200"/>
          <p14:tracePt t="13066" x="2187575" y="2241550"/>
          <p14:tracePt t="13110" x="2193925" y="2241550"/>
          <p14:tracePt t="13451" x="2197100" y="2241550"/>
          <p14:tracePt t="13458" x="2203450" y="2241550"/>
          <p14:tracePt t="13465" x="2206625" y="2241550"/>
          <p14:tracePt t="13475" x="2212975" y="2241550"/>
          <p14:tracePt t="13492" x="2228850" y="2241550"/>
          <p14:tracePt t="13508" x="2247900" y="2241550"/>
          <p14:tracePt t="13541" x="2273300" y="2238375"/>
          <p14:tracePt t="13574" x="2301875" y="2238375"/>
          <p14:tracePt t="13590" x="2317750" y="2238375"/>
          <p14:tracePt t="13607" x="2349500" y="2238375"/>
          <p14:tracePt t="13624" x="2359025" y="2238375"/>
          <p14:tracePt t="13641" x="2381250" y="2238375"/>
          <p14:tracePt t="13658" x="2406650" y="2238375"/>
          <p14:tracePt t="13675" x="2428875" y="2238375"/>
          <p14:tracePt t="13691" x="2451100" y="2238375"/>
          <p14:tracePt t="13707" x="2482850" y="2238375"/>
          <p14:tracePt t="13724" x="2511425" y="2238375"/>
          <p14:tracePt t="13741" x="2549525" y="2238375"/>
          <p14:tracePt t="13757" x="2603500" y="2238375"/>
          <p14:tracePt t="13774" x="2641600" y="2238375"/>
          <p14:tracePt t="13791" x="2663825" y="2238375"/>
          <p14:tracePt t="13807" x="2711450" y="2238375"/>
          <p14:tracePt t="13824" x="2746375" y="2232025"/>
          <p14:tracePt t="13841" x="2784475" y="2232025"/>
          <p14:tracePt t="13858" x="2847975" y="2225675"/>
          <p14:tracePt t="13874" x="2898775" y="2225675"/>
          <p14:tracePt t="13891" x="2949575" y="2225675"/>
          <p14:tracePt t="13907" x="3035300" y="2225675"/>
          <p14:tracePt t="13924" x="3105150" y="2225675"/>
          <p14:tracePt t="13941" x="3178175" y="2212975"/>
          <p14:tracePt t="13958" x="3270250" y="2190750"/>
          <p14:tracePt t="13974" x="3324225" y="2184400"/>
          <p14:tracePt t="13991" x="3368675" y="2178050"/>
          <p14:tracePt t="14007" x="3454400" y="2178050"/>
          <p14:tracePt t="14024" x="3530600" y="2178050"/>
          <p14:tracePt t="14041" x="3613150" y="2178050"/>
          <p14:tracePt t="14058" x="3743325" y="2178050"/>
          <p14:tracePt t="14074" x="3810000" y="2178050"/>
          <p14:tracePt t="14091" x="3879850" y="2178050"/>
          <p14:tracePt t="14107" x="3965575" y="2171700"/>
          <p14:tracePt t="14124" x="4025900" y="2171700"/>
          <p14:tracePt t="14140" x="4086225" y="2171700"/>
          <p14:tracePt t="14157" x="4203700" y="2171700"/>
          <p14:tracePt t="14174" x="4308475" y="2171700"/>
          <p14:tracePt t="14191" x="4403725" y="2184400"/>
          <p14:tracePt t="14207" x="4556125" y="2184400"/>
          <p14:tracePt t="14224" x="4657725" y="2184400"/>
          <p14:tracePt t="14241" x="4740275" y="2184400"/>
          <p14:tracePt t="14258" x="4838700" y="2181225"/>
          <p14:tracePt t="14274" x="4899025" y="2181225"/>
          <p14:tracePt t="14292" x="5000625" y="2181225"/>
          <p14:tracePt t="14308" x="5095875" y="2181225"/>
          <p14:tracePt t="14325" x="5200650" y="2193925"/>
          <p14:tracePt t="14342" x="5276850" y="2206625"/>
          <p14:tracePt t="14357" x="5387975" y="2222500"/>
          <p14:tracePt t="14373" x="5467350" y="2222500"/>
          <p14:tracePt t="14391" x="5527675" y="2222500"/>
          <p14:tracePt t="14407" x="5622925" y="2222500"/>
          <p14:tracePt t="14424" x="5692775" y="2232025"/>
          <p14:tracePt t="14442" x="5867400" y="2257425"/>
          <p14:tracePt t="14458" x="5978525" y="2298700"/>
          <p14:tracePt t="14474" x="6089650" y="2333625"/>
          <p14:tracePt t="14491" x="6267450" y="2374900"/>
          <p14:tracePt t="14508" x="6372225" y="2384425"/>
          <p14:tracePt t="14524" x="6432550" y="2384425"/>
          <p14:tracePt t="14541" x="6518275" y="2384425"/>
          <p14:tracePt t="14558" x="6604000" y="2397125"/>
          <p14:tracePt t="14575" x="6711950" y="2416175"/>
          <p14:tracePt t="14592" x="6870700" y="2463800"/>
          <p14:tracePt t="14608" x="7010400" y="2492375"/>
          <p14:tracePt t="14624" x="7153275" y="2527300"/>
          <p14:tracePt t="14641" x="7302500" y="2584450"/>
          <p14:tracePt t="14657" x="7366000" y="2600325"/>
          <p14:tracePt t="14674" x="7432675" y="2622550"/>
          <p14:tracePt t="14692" x="7518400" y="2622550"/>
          <p14:tracePt t="14708" x="7569200" y="2628900"/>
          <p14:tracePt t="14724" x="7623175" y="2641600"/>
          <p14:tracePt t="14742" x="7712075" y="2660650"/>
          <p14:tracePt t="14758" x="7778750" y="2692400"/>
          <p14:tracePt t="14774" x="7854950" y="2714625"/>
          <p14:tracePt t="14791" x="7937500" y="2736850"/>
          <p14:tracePt t="14807" x="7975600" y="2743200"/>
          <p14:tracePt t="14824" x="7997825" y="2743200"/>
          <p14:tracePt t="14842" x="8023225" y="2743200"/>
          <p14:tracePt t="14858" x="8039100" y="2746375"/>
          <p14:tracePt t="14874" x="8054975" y="2765425"/>
          <p14:tracePt t="14891" x="8096250" y="2781300"/>
          <p14:tracePt t="14907" x="8143875" y="2794000"/>
          <p14:tracePt t="14924" x="8181975" y="2806700"/>
          <p14:tracePt t="14941" x="8239125" y="2832100"/>
          <p14:tracePt t="14957" x="8267700" y="2844800"/>
          <p14:tracePt t="14974" x="8286750" y="2851150"/>
          <p14:tracePt t="14976" x="8289925" y="2851150"/>
          <p14:tracePt t="14992" x="8299450" y="2851150"/>
          <p14:tracePt t="15007" x="8305800" y="2851150"/>
          <p14:tracePt t="15121" x="8305800" y="2857500"/>
          <p14:tracePt t="15128" x="8305800" y="2860675"/>
          <p14:tracePt t="19508" x="8277225" y="2867025"/>
          <p14:tracePt t="19515" x="8229600" y="2876550"/>
          <p14:tracePt t="19524" x="8191500" y="2882900"/>
          <p14:tracePt t="19541" x="8074025" y="2908300"/>
          <p14:tracePt t="19557" x="7883525" y="2952750"/>
          <p14:tracePt t="19574" x="7699375" y="2978150"/>
          <p14:tracePt t="19607" x="7124700" y="3067050"/>
          <p14:tracePt t="19642" x="6521450" y="3155950"/>
          <p14:tracePt t="19659" x="6302375" y="3184525"/>
          <p14:tracePt t="19675" x="6083300" y="3203575"/>
          <p14:tracePt t="19691" x="5911850" y="3232150"/>
          <p14:tracePt t="19707" x="5645150" y="3257550"/>
          <p14:tracePt t="19723" x="5495925" y="3276600"/>
          <p14:tracePt t="19740" x="5356225" y="3295650"/>
          <p14:tracePt t="19757" x="5133975" y="3330575"/>
          <p14:tracePt t="19774" x="5013325" y="3346450"/>
          <p14:tracePt t="19791" x="4899025" y="3346450"/>
          <p14:tracePt t="19807" x="4724400" y="3355975"/>
          <p14:tracePt t="19824" x="4632325" y="3355975"/>
          <p14:tracePt t="19841" x="4549775" y="3355975"/>
          <p14:tracePt t="19857" x="4387850" y="3355975"/>
          <p14:tracePt t="19873" x="4305300" y="3355975"/>
          <p14:tracePt t="19890" x="4225925" y="3355975"/>
          <p14:tracePt t="19906" x="4130675" y="3355975"/>
          <p14:tracePt t="19923" x="4060825" y="3355975"/>
          <p14:tracePt t="19941" x="3990975" y="3355975"/>
          <p14:tracePt t="19957" x="3883025" y="3349625"/>
          <p14:tracePt t="19974" x="3806825" y="3336925"/>
          <p14:tracePt t="19990" x="3721100" y="3311525"/>
          <p14:tracePt t="20007" x="3597275" y="3289300"/>
          <p14:tracePt t="20023" x="3533775" y="3276600"/>
          <p14:tracePt t="20040" x="3486150" y="3254375"/>
          <p14:tracePt t="20043" x="3460750" y="3241675"/>
          <p14:tracePt t="20056" x="3419475" y="3216275"/>
          <p14:tracePt t="20073" x="3375025" y="3187700"/>
          <p14:tracePt t="20090" x="3327400" y="3162300"/>
          <p14:tracePt t="20107" x="3254375" y="3136900"/>
          <p14:tracePt t="20124" x="3200400" y="3121025"/>
          <p14:tracePt t="20141" x="3152775" y="3098800"/>
          <p14:tracePt t="20157" x="3121025" y="3086100"/>
          <p14:tracePt t="20173" x="3098800" y="3073400"/>
          <p14:tracePt t="20191" x="3054350" y="3048000"/>
          <p14:tracePt t="20207" x="3032125" y="3038475"/>
          <p14:tracePt t="20224" x="3000375" y="3019425"/>
          <p14:tracePt t="20241" x="2965450" y="2987675"/>
          <p14:tracePt t="20257" x="2933700" y="2978150"/>
          <p14:tracePt t="20273" x="2917825" y="2965450"/>
          <p14:tracePt t="20291" x="2898775" y="2955925"/>
          <p14:tracePt t="20307" x="2889250" y="2955925"/>
          <p14:tracePt t="20324" x="2876550" y="2955925"/>
          <p14:tracePt t="20341" x="2863850" y="2955925"/>
          <p14:tracePt t="20357" x="2847975" y="2946400"/>
          <p14:tracePt t="20374" x="2838450" y="2940050"/>
          <p14:tracePt t="20391" x="2828925" y="2936875"/>
          <p14:tracePt t="20449" x="2822575" y="2936875"/>
          <p14:tracePt t="20555" x="2825750" y="2936875"/>
          <p14:tracePt t="20563" x="2828925" y="2936875"/>
          <p14:tracePt t="20574" x="2838450" y="2936875"/>
          <p14:tracePt t="20591" x="2901950" y="2936875"/>
          <p14:tracePt t="20607" x="2952750" y="2936875"/>
          <p14:tracePt t="20624" x="3006725" y="2936875"/>
          <p14:tracePt t="20641" x="3101975" y="2936875"/>
          <p14:tracePt t="20656" x="3181350" y="2936875"/>
          <p14:tracePt t="20673" x="3263900" y="2936875"/>
          <p14:tracePt t="20690" x="3406775" y="2927350"/>
          <p14:tracePt t="20706" x="3533775" y="2917825"/>
          <p14:tracePt t="20724" x="3641725" y="2901950"/>
          <p14:tracePt t="20741" x="3775075" y="2870200"/>
          <p14:tracePt t="20757" x="3825875" y="2863850"/>
          <p14:tracePt t="20774" x="3902075" y="2847975"/>
          <p14:tracePt t="20790" x="4000500" y="2835275"/>
          <p14:tracePt t="20807" x="4060825" y="2828925"/>
          <p14:tracePt t="20823" x="4105275" y="2828925"/>
          <p14:tracePt t="20842" x="4200525" y="2828925"/>
          <p14:tracePt t="20857" x="4257675" y="2828925"/>
          <p14:tracePt t="20874" x="4318000" y="2828925"/>
          <p14:tracePt t="20890" x="4391025" y="2816225"/>
          <p14:tracePt t="20907" x="4425950" y="2803525"/>
          <p14:tracePt t="20923" x="4470400" y="2803525"/>
          <p14:tracePt t="20940" x="4533900" y="2797175"/>
          <p14:tracePt t="20956" x="4594225" y="2797175"/>
          <p14:tracePt t="20973" x="4664075" y="2797175"/>
          <p14:tracePt t="20991" x="4762500" y="2800350"/>
          <p14:tracePt t="21007" x="4822825" y="2813050"/>
          <p14:tracePt t="21024" x="4876800" y="2822575"/>
          <p14:tracePt t="21041" x="4946650" y="2822575"/>
          <p14:tracePt t="21057" x="4991100" y="2822575"/>
          <p14:tracePt t="21074" x="5026025" y="2822575"/>
          <p14:tracePt t="21090" x="5089525" y="2822575"/>
          <p14:tracePt t="21107" x="5133975" y="2822575"/>
          <p14:tracePt t="21123" x="5184775" y="2822575"/>
          <p14:tracePt t="21140" x="5276850" y="2841625"/>
          <p14:tracePt t="21157" x="5337175" y="2851150"/>
          <p14:tracePt t="21174" x="5381625" y="2851150"/>
          <p14:tracePt t="21190" x="5432425" y="2860675"/>
          <p14:tracePt t="21207" x="5454650" y="2879725"/>
          <p14:tracePt t="21224" x="5476875" y="2892425"/>
          <p14:tracePt t="21240" x="5505450" y="2908300"/>
          <p14:tracePt t="21257" x="5521325" y="2917825"/>
          <p14:tracePt t="21273" x="5530850" y="2917825"/>
          <p14:tracePt t="21290" x="5553075" y="2917825"/>
          <p14:tracePt t="21307" x="5556250" y="2917825"/>
          <p14:tracePt t="21369" x="5556250" y="2924175"/>
          <p14:tracePt t="21383" x="5556250" y="2933700"/>
          <p14:tracePt t="21504" x="5556250" y="2940050"/>
          <p14:tracePt t="22646" x="5505450" y="2952750"/>
          <p14:tracePt t="22654" x="5422900" y="2971800"/>
          <p14:tracePt t="22661" x="5353050" y="2987675"/>
          <p14:tracePt t="22674" x="5197475" y="3051175"/>
          <p14:tracePt t="22691" x="5019675" y="3117850"/>
          <p14:tracePt t="22707" x="4841875" y="3175000"/>
          <p14:tracePt t="22739" x="4403725" y="3352800"/>
          <p14:tracePt t="22774" x="3930650" y="3540125"/>
          <p14:tracePt t="22792" x="3775075" y="3594100"/>
          <p14:tracePt t="22808" x="3600450" y="3632200"/>
          <p14:tracePt t="22824" x="3365500" y="3695700"/>
          <p14:tracePt t="22841" x="3225800" y="3711575"/>
          <p14:tracePt t="22857" x="3095625" y="3730625"/>
          <p14:tracePt t="22873" x="2949575" y="3762375"/>
          <p14:tracePt t="22890" x="2876550" y="3768725"/>
          <p14:tracePt t="22906" x="2806700" y="3778250"/>
          <p14:tracePt t="22923" x="2676525" y="3784600"/>
          <p14:tracePt t="22940" x="2593975" y="3784600"/>
          <p14:tracePt t="22957" x="2533650" y="3784600"/>
          <p14:tracePt t="22974" x="2447925" y="3784600"/>
          <p14:tracePt t="22990" x="2378075" y="3781425"/>
          <p14:tracePt t="23006" x="2292350" y="3765550"/>
          <p14:tracePt t="23023" x="2178050" y="3733800"/>
          <p14:tracePt t="23039" x="2139950" y="3724275"/>
          <p14:tracePt t="23057" x="2095500" y="3708400"/>
          <p14:tracePt t="23074" x="2038350" y="3683000"/>
          <p14:tracePt t="23090" x="1993900" y="3657600"/>
          <p14:tracePt t="23107" x="1955800" y="3644900"/>
          <p14:tracePt t="23123" x="1911350" y="3622675"/>
          <p14:tracePt t="23140" x="1889125" y="3609975"/>
          <p14:tracePt t="23156" x="1873250" y="3597275"/>
          <p14:tracePt t="23173" x="1857375" y="3584575"/>
          <p14:tracePt t="23190" x="1847850" y="3568700"/>
          <p14:tracePt t="23207" x="1841500" y="3562350"/>
          <p14:tracePt t="23295" x="1838325" y="3562350"/>
          <p14:tracePt t="23332" x="1825625" y="3562350"/>
          <p14:tracePt t="23338" x="1822450" y="3562350"/>
          <p14:tracePt t="23345" x="1816100" y="3562350"/>
          <p14:tracePt t="23357" x="1812925" y="3562350"/>
          <p14:tracePt t="23374" x="1797050" y="3562350"/>
          <p14:tracePt t="23390" x="1787525" y="3562350"/>
          <p14:tracePt t="23407" x="1778000" y="3562350"/>
          <p14:tracePt t="23624" x="1778000" y="3559175"/>
          <p14:tracePt t="23631" x="1790700" y="3559175"/>
          <p14:tracePt t="23640" x="1800225" y="3559175"/>
          <p14:tracePt t="23657" x="1828800" y="3559175"/>
          <p14:tracePt t="23673" x="1876425" y="3559175"/>
          <p14:tracePt t="23690" x="1930400" y="3559175"/>
          <p14:tracePt t="23706" x="1997075" y="3559175"/>
          <p14:tracePt t="23723" x="2159000" y="3559175"/>
          <p14:tracePt t="23739" x="2254250" y="3559175"/>
          <p14:tracePt t="23757" x="2346325" y="3559175"/>
          <p14:tracePt t="23774" x="2473325" y="3559175"/>
          <p14:tracePt t="23791" x="2555875" y="3559175"/>
          <p14:tracePt t="23808" x="2686050" y="3559175"/>
          <p14:tracePt t="23823" x="2790825" y="3571875"/>
          <p14:tracePt t="23840" x="2911475" y="3597275"/>
          <p14:tracePt t="23858" x="3076575" y="3622675"/>
          <p14:tracePt t="23873" x="3184525" y="3629025"/>
          <p14:tracePt t="23889" x="3276600" y="3629025"/>
          <p14:tracePt t="23908" x="3394075" y="3629025"/>
          <p14:tracePt t="23924" x="3454400" y="3629025"/>
          <p14:tracePt t="23940" x="3511550" y="3629025"/>
          <p14:tracePt t="23957" x="3629025" y="3638550"/>
          <p14:tracePt t="23973" x="3759200" y="3654425"/>
          <p14:tracePt t="23989" x="3867150" y="3689350"/>
          <p14:tracePt t="24006" x="3997325" y="3705225"/>
          <p14:tracePt t="24023" x="4197350" y="3733800"/>
          <p14:tracePt t="24040" x="4292600" y="3756025"/>
          <p14:tracePt t="24058" x="4387850" y="3756025"/>
          <p14:tracePt t="24074" x="4457700" y="3756025"/>
          <p14:tracePt t="24090" x="4537075" y="3756025"/>
          <p14:tracePt t="24107" x="4632325" y="3762375"/>
          <p14:tracePt t="24123" x="4695825" y="3771900"/>
          <p14:tracePt t="24140" x="4756150" y="3778250"/>
          <p14:tracePt t="24157" x="4851400" y="3778250"/>
          <p14:tracePt t="24174" x="4911725" y="3778250"/>
          <p14:tracePt t="24190" x="4962525" y="3778250"/>
          <p14:tracePt t="24208" x="5016500" y="3775075"/>
          <p14:tracePt t="24224" x="5048250" y="3768725"/>
          <p14:tracePt t="24240" x="5076825" y="3768725"/>
          <p14:tracePt t="24257" x="5130800" y="3768725"/>
          <p14:tracePt t="24273" x="5175250" y="3768725"/>
          <p14:tracePt t="24289" x="5229225" y="3762375"/>
          <p14:tracePt t="24307" x="5292725" y="3736975"/>
          <p14:tracePt t="24324" x="5324475" y="3724275"/>
          <p14:tracePt t="24341" x="5346700" y="3711575"/>
          <p14:tracePt t="24357" x="5391150" y="3686175"/>
          <p14:tracePt t="24374" x="5413375" y="3676650"/>
          <p14:tracePt t="24390" x="5451475" y="3663950"/>
          <p14:tracePt t="24406" x="5514975" y="3657600"/>
          <p14:tracePt t="24422" x="5549900" y="3657600"/>
          <p14:tracePt t="24439" x="5588000" y="3657600"/>
          <p14:tracePt t="24457" x="5626100" y="3657600"/>
          <p14:tracePt t="24474" x="5635625" y="3651250"/>
          <p14:tracePt t="24490" x="5648325" y="3651250"/>
          <p14:tracePt t="24507" x="5661025" y="3651250"/>
          <p14:tracePt t="27562" x="5594350" y="3663950"/>
          <p14:tracePt t="27569" x="5511800" y="3679825"/>
          <p14:tracePt t="27577" x="5429250" y="3698875"/>
          <p14:tracePt t="27590" x="5241925" y="3765550"/>
          <p14:tracePt t="27606" x="5041900" y="3832225"/>
          <p14:tracePt t="27622" x="4867275" y="3886200"/>
          <p14:tracePt t="27625" x="4762500" y="3914775"/>
          <p14:tracePt t="27656" x="4375150" y="4038600"/>
          <p14:tracePt t="27691" x="3908425" y="4159250"/>
          <p14:tracePt t="27708" x="3743325" y="4216400"/>
          <p14:tracePt t="27724" x="3505200" y="4289425"/>
          <p14:tracePt t="27740" x="3384550" y="4330700"/>
          <p14:tracePt t="27756" x="3263900" y="4365625"/>
          <p14:tracePt t="27774" x="3146425" y="4422775"/>
          <p14:tracePt t="27789" x="3089275" y="4441825"/>
          <p14:tracePt t="27806" x="3041650" y="4454525"/>
          <p14:tracePt t="27824" x="3006725" y="4479925"/>
          <p14:tracePt t="27840" x="2978150" y="4486275"/>
          <p14:tracePt t="27856" x="2940050" y="4492625"/>
          <p14:tracePt t="27873" x="2895600" y="4498975"/>
          <p14:tracePt t="27889" x="2832100" y="4511675"/>
          <p14:tracePt t="27905" x="2778125" y="4530725"/>
          <p14:tracePt t="27923" x="2740025" y="4537075"/>
          <p14:tracePt t="27940" x="2679700" y="4537075"/>
          <p14:tracePt t="27956" x="2641600" y="4537075"/>
          <p14:tracePt t="27974" x="2578100" y="4537075"/>
          <p14:tracePt t="27990" x="2536825" y="4537075"/>
          <p14:tracePt t="28006" x="2498725" y="4537075"/>
          <p14:tracePt t="28023" x="2451100" y="4533900"/>
          <p14:tracePt t="28039" x="2419350" y="4518025"/>
          <p14:tracePt t="28055" x="2397125" y="4505325"/>
          <p14:tracePt t="28073" x="2374900" y="4505325"/>
          <p14:tracePt t="28090" x="2359025" y="4498975"/>
          <p14:tracePt t="28106" x="2349500" y="4495800"/>
          <p14:tracePt t="28123" x="2336800" y="4495800"/>
          <p14:tracePt t="28139" x="2327275" y="4495800"/>
          <p14:tracePt t="28155" x="2314575" y="4495800"/>
          <p14:tracePt t="28225" x="2324100" y="4495800"/>
          <p14:tracePt t="28267" x="2327275" y="4495800"/>
          <p14:tracePt t="28303" x="2333625" y="4495800"/>
          <p14:tracePt t="28309" x="2336800" y="4495800"/>
          <p14:tracePt t="28323" x="2346325" y="4495800"/>
          <p14:tracePt t="28340" x="2355850" y="4495800"/>
          <p14:tracePt t="28357" x="2378075" y="4495800"/>
          <p14:tracePt t="28374" x="2403475" y="4495800"/>
          <p14:tracePt t="28389" x="2435225" y="4495800"/>
          <p14:tracePt t="28405" x="2463800" y="4489450"/>
          <p14:tracePt t="28423" x="2527300" y="4476750"/>
          <p14:tracePt t="28439" x="2571750" y="4476750"/>
          <p14:tracePt t="28455" x="2625725" y="4464050"/>
          <p14:tracePt t="28472" x="2695575" y="4464050"/>
          <p14:tracePt t="28489" x="2730500" y="4457700"/>
          <p14:tracePt t="28505" x="2774950" y="4457700"/>
          <p14:tracePt t="28522" x="2816225" y="4457700"/>
          <p14:tracePt t="28539" x="2838450" y="4451350"/>
          <p14:tracePt t="28556" x="2860675" y="4445000"/>
          <p14:tracePt t="28573" x="2882900" y="4429125"/>
          <p14:tracePt t="28590" x="2895600" y="4429125"/>
          <p14:tracePt t="28606" x="2917825" y="4419600"/>
          <p14:tracePt t="28623" x="2952750" y="4406900"/>
          <p14:tracePt t="28640" x="2990850" y="4394200"/>
          <p14:tracePt t="28656" x="3019425" y="4387850"/>
          <p14:tracePt t="28673" x="3070225" y="4375150"/>
          <p14:tracePt t="28689" x="3114675" y="4375150"/>
          <p14:tracePt t="28706" x="3143250" y="4375150"/>
          <p14:tracePt t="28723" x="3203575" y="4375150"/>
          <p14:tracePt t="28740" x="3263900" y="4375150"/>
          <p14:tracePt t="28756" x="3324225" y="4375150"/>
          <p14:tracePt t="28773" x="3403600" y="4375150"/>
          <p14:tracePt t="28790" x="3454400" y="4375150"/>
          <p14:tracePt t="28806" x="3498850" y="4375150"/>
          <p14:tracePt t="28822" x="3562350" y="4375150"/>
          <p14:tracePt t="28839" x="3613150" y="4375150"/>
          <p14:tracePt t="28855" x="3651250" y="4375150"/>
          <p14:tracePt t="28873" x="3711575" y="4375150"/>
          <p14:tracePt t="28890" x="3749675" y="4375150"/>
          <p14:tracePt t="28907" x="3765550" y="4375150"/>
          <p14:tracePt t="28923" x="3784600" y="4375150"/>
          <p14:tracePt t="28939" x="3790950" y="4375150"/>
          <p14:tracePt t="28955" x="3794125" y="4375150"/>
          <p14:tracePt t="29166" x="3806825" y="4375150"/>
          <p14:tracePt t="29173" x="3832225" y="4375150"/>
          <p14:tracePt t="29189" x="3867150" y="4375150"/>
          <p14:tracePt t="29206" x="3911600" y="4375150"/>
          <p14:tracePt t="29222" x="3975100" y="4378325"/>
          <p14:tracePt t="29239" x="4038600" y="4400550"/>
          <p14:tracePt t="29256" x="4102100" y="4416425"/>
          <p14:tracePt t="29272" x="4244975" y="4438650"/>
          <p14:tracePt t="29290" x="4333875" y="4460875"/>
          <p14:tracePt t="29306" x="4419600" y="4486275"/>
          <p14:tracePt t="29323" x="4521200" y="4508500"/>
          <p14:tracePt t="29340" x="4581525" y="4508500"/>
          <p14:tracePt t="29356" x="4641850" y="4508500"/>
          <p14:tracePt t="29372" x="4702175" y="4508500"/>
          <p14:tracePt t="29389" x="4724400" y="4508500"/>
          <p14:tracePt t="29405" x="4756150" y="4508500"/>
          <p14:tracePt t="29422" x="4781550" y="4508500"/>
          <p14:tracePt t="29440" x="4803775" y="4508500"/>
          <p14:tracePt t="29456" x="4819650" y="4508500"/>
          <p14:tracePt t="29473" x="4845050" y="4508500"/>
          <p14:tracePt t="29489" x="4860925" y="4505325"/>
          <p14:tracePt t="29506" x="4870450" y="4498975"/>
          <p14:tracePt t="29522" x="4892675" y="4479925"/>
          <p14:tracePt t="29539" x="4902200" y="4473575"/>
          <p14:tracePt t="29556" x="4911725" y="4473575"/>
          <p14:tracePt t="29573" x="4924425" y="4473575"/>
          <p14:tracePt t="29590" x="4940300" y="4473575"/>
          <p14:tracePt t="29607" x="4956175" y="4470400"/>
          <p14:tracePt t="29623" x="4965700" y="4470400"/>
          <p14:tracePt t="29639" x="4972050" y="4464050"/>
          <p14:tracePt t="29655" x="4981575" y="4464050"/>
          <p14:tracePt t="29672" x="5000625" y="4460875"/>
          <p14:tracePt t="29690" x="5022850" y="4460875"/>
          <p14:tracePt t="29707" x="5092700" y="4460875"/>
          <p14:tracePt t="29723" x="5153025" y="4464050"/>
          <p14:tracePt t="29740" x="5235575" y="4476750"/>
          <p14:tracePt t="29756" x="5318125" y="4486275"/>
          <p14:tracePt t="29773" x="5416550" y="4498975"/>
          <p14:tracePt t="29789" x="5476875" y="4508500"/>
          <p14:tracePt t="29807" x="5632450" y="4530725"/>
          <p14:tracePt t="29823" x="5730875" y="4546600"/>
          <p14:tracePt t="29840" x="5803900" y="4562475"/>
          <p14:tracePt t="29857" x="5895975" y="4591050"/>
          <p14:tracePt t="29873" x="5956300" y="4591050"/>
          <p14:tracePt t="29889" x="6010275" y="4591050"/>
          <p14:tracePt t="29905" x="6045200" y="4591050"/>
          <p14:tracePt t="29923" x="6108700" y="4591050"/>
          <p14:tracePt t="29939" x="6137275" y="4591050"/>
          <p14:tracePt t="29957" x="6200775" y="4591050"/>
          <p14:tracePt t="29973" x="6245225" y="4591050"/>
          <p14:tracePt t="29989" x="6280150" y="4591050"/>
          <p14:tracePt t="30007" x="6350000" y="4591050"/>
          <p14:tracePt t="30023" x="6388100" y="4591050"/>
          <p14:tracePt t="30039" x="6410325" y="4591050"/>
          <p14:tracePt t="30055" x="6432550" y="4591050"/>
          <p14:tracePt t="30072" x="6445250" y="4591050"/>
          <p14:tracePt t="30089" x="6461125" y="4587875"/>
          <p14:tracePt t="30107" x="6502400" y="4587875"/>
          <p14:tracePt t="30123" x="6524625" y="4587875"/>
          <p14:tracePt t="30139" x="6546850" y="4587875"/>
          <p14:tracePt t="30143" x="6553200" y="4587875"/>
          <p14:tracePt t="30156" x="6565900" y="4587875"/>
          <p14:tracePt t="30172" x="6575425" y="4584700"/>
          <p14:tracePt t="30189" x="6581775" y="4572000"/>
          <p14:tracePt t="32276" x="6464300" y="4572000"/>
          <p14:tracePt t="32283" x="6324600" y="4572000"/>
          <p14:tracePt t="32290" x="6108700" y="4581525"/>
          <p14:tracePt t="32306" x="5591175" y="4594225"/>
          <p14:tracePt t="32324" x="5041900" y="4638675"/>
          <p14:tracePt t="32341" x="4305300" y="4733925"/>
          <p14:tracePt t="32375" x="3425825" y="4848225"/>
          <p14:tracePt t="32407" x="2863850" y="4902200"/>
          <p14:tracePt t="32423" x="2546350" y="4933950"/>
          <p14:tracePt t="32439" x="2174875" y="4965700"/>
          <p14:tracePt t="32456" x="1946275" y="4984750"/>
          <p14:tracePt t="32473" x="1762125" y="5000625"/>
          <p14:tracePt t="32489" x="1517650" y="5038725"/>
          <p14:tracePt t="32506" x="1422400" y="5054600"/>
          <p14:tracePt t="32523" x="1358900" y="5067300"/>
          <p14:tracePt t="32538" x="1273175" y="5073650"/>
          <p14:tracePt t="32555" x="1228725" y="5073650"/>
          <p14:tracePt t="32572" x="1190625" y="5073650"/>
          <p14:tracePt t="32590" x="1149350" y="5073650"/>
          <p14:tracePt t="32606" x="1133475" y="5080000"/>
          <p14:tracePt t="32623" x="1117600" y="5080000"/>
          <p14:tracePt t="32639" x="1104900" y="5086350"/>
          <p14:tracePt t="32656" x="1095375" y="5086350"/>
          <p14:tracePt t="32672" x="1073150" y="5086350"/>
          <p14:tracePt t="32689" x="1057275" y="5086350"/>
          <p14:tracePt t="32706" x="1047750" y="5086350"/>
          <p14:tracePt t="32723" x="1038225" y="5086350"/>
          <p14:tracePt t="32739" x="1035050" y="5086350"/>
          <p14:tracePt t="32990" x="1060450" y="5083175"/>
          <p14:tracePt t="32997" x="1089025" y="5083175"/>
          <p14:tracePt t="33006" x="1123950" y="5076825"/>
          <p14:tracePt t="33023" x="1219200" y="5060950"/>
          <p14:tracePt t="33039" x="1362075" y="5035550"/>
          <p14:tracePt t="33056" x="1428750" y="5013325"/>
          <p14:tracePt t="33073" x="1492250" y="5000625"/>
          <p14:tracePt t="33089" x="1590675" y="4991100"/>
          <p14:tracePt t="33105" x="1651000" y="4991100"/>
          <p14:tracePt t="33123" x="1695450" y="4991100"/>
          <p14:tracePt t="33139" x="1755775" y="4991100"/>
          <p14:tracePt t="33156" x="1793875" y="4994275"/>
          <p14:tracePt t="33173" x="1831975" y="5000625"/>
          <p14:tracePt t="33177" x="1847850" y="5000625"/>
          <p14:tracePt t="33189" x="1892300" y="5006975"/>
          <p14:tracePt t="33206" x="1930400" y="5026025"/>
          <p14:tracePt t="33222" x="1974850" y="5032375"/>
          <p14:tracePt t="33239" x="2032000" y="5051425"/>
          <p14:tracePt t="33255" x="2070100" y="5064125"/>
          <p14:tracePt t="33273" x="2108200" y="5083175"/>
          <p14:tracePt t="33289" x="2171700" y="5102225"/>
          <p14:tracePt t="33305" x="2216150" y="5108575"/>
          <p14:tracePt t="33323" x="2276475" y="5108575"/>
          <p14:tracePt t="33339" x="2355850" y="5108575"/>
          <p14:tracePt t="33355" x="2406650" y="5108575"/>
          <p14:tracePt t="33372" x="2460625" y="5108575"/>
          <p14:tracePt t="33388" x="2562225" y="5130800"/>
          <p14:tracePt t="33405" x="2670175" y="5146675"/>
          <p14:tracePt t="33424" x="2755900" y="5172075"/>
          <p14:tracePt t="33439" x="2889250" y="5194300"/>
          <p14:tracePt t="33456" x="2971800" y="5194300"/>
          <p14:tracePt t="33472" x="3041650" y="5194300"/>
          <p14:tracePt t="33489" x="3127375" y="5194300"/>
          <p14:tracePt t="33505" x="3181350" y="5194300"/>
          <p14:tracePt t="33522" x="3225800" y="5194300"/>
          <p14:tracePt t="33539" x="3295650" y="5213350"/>
          <p14:tracePt t="33555" x="3343275" y="5219700"/>
          <p14:tracePt t="33573" x="3371850" y="5219700"/>
          <p14:tracePt t="33589" x="3409950" y="5219700"/>
          <p14:tracePt t="33605" x="3432175" y="5219700"/>
          <p14:tracePt t="33622" x="3454400" y="5219700"/>
          <p14:tracePt t="33639" x="3479800" y="5219700"/>
          <p14:tracePt t="33655" x="3495675" y="5219700"/>
          <p14:tracePt t="33672" x="3524250" y="5219700"/>
          <p14:tracePt t="33674" x="3543300" y="5219700"/>
          <p14:tracePt t="33688" x="3587750" y="5219700"/>
          <p14:tracePt t="33705" x="3632200" y="5219700"/>
          <p14:tracePt t="33723" x="3692525" y="5219700"/>
          <p14:tracePt t="33739" x="3746500" y="5219700"/>
          <p14:tracePt t="33755" x="3787775" y="5219700"/>
          <p14:tracePt t="33773" x="3867150" y="5219700"/>
          <p14:tracePt t="33789" x="3937000" y="5219700"/>
          <p14:tracePt t="33805" x="4044950" y="5238750"/>
          <p14:tracePt t="33823" x="4206875" y="5245100"/>
          <p14:tracePt t="33840" x="4302125" y="5254625"/>
          <p14:tracePt t="33856" x="4406900" y="5254625"/>
          <p14:tracePt t="33873" x="4549775" y="5241925"/>
          <p14:tracePt t="33889" x="4622800" y="5216525"/>
          <p14:tracePt t="33905" x="4692650" y="5187950"/>
          <p14:tracePt t="33922" x="4841875" y="5130800"/>
          <p14:tracePt t="33938" x="4937125" y="5105400"/>
          <p14:tracePt t="33956" x="5010150" y="5105400"/>
          <p14:tracePt t="33973" x="5092700" y="5105400"/>
          <p14:tracePt t="33988" x="5156200" y="5108575"/>
          <p14:tracePt t="34006" x="5216525" y="5108575"/>
          <p14:tracePt t="34022" x="5283200" y="5108575"/>
          <p14:tracePt t="34039" x="5327650" y="5108575"/>
          <p14:tracePt t="34055" x="5349875" y="5108575"/>
          <p14:tracePt t="34073" x="5391150" y="5114925"/>
          <p14:tracePt t="34088" x="5413375" y="5127625"/>
          <p14:tracePt t="34106" x="5426075" y="5127625"/>
          <p14:tracePt t="34123" x="5445125" y="5130800"/>
          <p14:tracePt t="34139" x="5454650" y="5130800"/>
          <p14:tracePt t="34209" x="5454650" y="5143500"/>
          <p14:tracePt t="34216" x="5454650" y="5146675"/>
          <p14:tracePt t="34230" x="5454650" y="5153025"/>
          <p14:tracePt t="34252" x="5451475" y="5153025"/>
          <p14:tracePt t="34259" x="5448300" y="5153025"/>
          <p14:tracePt t="34273" x="5438775" y="5153025"/>
          <p14:tracePt t="34289" x="5410200" y="5153025"/>
          <p14:tracePt t="34305" x="5356225" y="5146675"/>
          <p14:tracePt t="34322" x="5245100" y="5124450"/>
          <p14:tracePt t="34339" x="5162550" y="5118100"/>
          <p14:tracePt t="34356" x="5022850" y="5108575"/>
          <p14:tracePt t="34373" x="4794250" y="5099050"/>
          <p14:tracePt t="34389" x="4622800" y="5099050"/>
          <p14:tracePt t="34406" x="4441825" y="5099050"/>
          <p14:tracePt t="34422" x="4254500" y="5111750"/>
          <p14:tracePt t="34441" x="4156075" y="5137150"/>
          <p14:tracePt t="34455" x="4083050" y="5153025"/>
          <p14:tracePt t="34472" x="4010025" y="5172075"/>
          <p14:tracePt t="34489" x="3987800" y="5178425"/>
          <p14:tracePt t="34505" x="3971925" y="5178425"/>
          <p14:tracePt t="34521" x="3959225" y="5178425"/>
          <p14:tracePt t="34539" x="3946525" y="5178425"/>
          <p14:tracePt t="34555" x="3943350" y="5178425"/>
          <p14:tracePt t="34572" x="3962400" y="5181600"/>
          <p14:tracePt t="34588" x="4013200" y="5191125"/>
          <p14:tracePt t="34605" x="4089400" y="5213350"/>
          <p14:tracePt t="34622" x="4241800" y="5219700"/>
          <p14:tracePt t="34638" x="4324350" y="5229225"/>
          <p14:tracePt t="34656" x="4406900" y="5229225"/>
          <p14:tracePt t="34673" x="4502150" y="5229225"/>
          <p14:tracePt t="34689" x="4584700" y="5229225"/>
          <p14:tracePt t="34706" x="4689475" y="5229225"/>
          <p14:tracePt t="34722" x="4851400" y="5229225"/>
          <p14:tracePt t="34738" x="4965700" y="5229225"/>
          <p14:tracePt t="34755" x="5114925" y="5229225"/>
          <p14:tracePt t="34772" x="5276850" y="5229225"/>
          <p14:tracePt t="34788" x="5359400" y="5229225"/>
          <p14:tracePt t="34806" x="5441950" y="5222875"/>
          <p14:tracePt t="34822" x="5588000" y="5191125"/>
          <p14:tracePt t="34839" x="5661025" y="5175250"/>
          <p14:tracePt t="34856" x="5724525" y="5168900"/>
          <p14:tracePt t="34872" x="5813425" y="5162550"/>
          <p14:tracePt t="34889" x="5953125" y="5178425"/>
          <p14:tracePt t="34905" x="6048375" y="5194300"/>
          <p14:tracePt t="34922" x="6124575" y="5216525"/>
          <p14:tracePt t="35344" x="5997575" y="5235575"/>
          <p14:tracePt t="35351" x="5883275" y="5254625"/>
          <p14:tracePt t="35364" x="5686425" y="5292725"/>
          <p14:tracePt t="35388" x="5518150" y="5337175"/>
          <p14:tracePt t="35422" x="5457825" y="5359400"/>
          <p14:tracePt t="35439" x="5457825" y="5375275"/>
          <p14:tracePt t="35457" x="5511800" y="5378450"/>
          <p14:tracePt t="35472" x="5581650" y="5378450"/>
          <p14:tracePt t="35488" x="5699125" y="5356225"/>
          <p14:tracePt t="35506" x="5943600" y="5302250"/>
          <p14:tracePt t="35522" x="6099175" y="5257800"/>
          <p14:tracePt t="35538" x="6296025" y="5219700"/>
          <p14:tracePt t="35555" x="6502400" y="5191125"/>
          <p14:tracePt t="35572" x="6823075" y="5172075"/>
          <p14:tracePt t="35589" x="6985000" y="5162550"/>
          <p14:tracePt t="35606" x="7156450" y="5162550"/>
          <p14:tracePt t="35622" x="7239000" y="5162550"/>
          <p14:tracePt t="35639" x="7312025" y="5156200"/>
          <p14:tracePt t="35656" x="7407275" y="5156200"/>
          <p14:tracePt t="35672" x="7458075" y="5159375"/>
          <p14:tracePt t="35688" x="7521575" y="5172075"/>
          <p14:tracePt t="35706" x="7616825" y="5178425"/>
          <p14:tracePt t="35722" x="7648575" y="5178425"/>
          <p14:tracePt t="35739" x="7677150" y="5178425"/>
          <p14:tracePt t="35756" x="7689850" y="5178425"/>
          <p14:tracePt t="35772" x="7699375" y="5178425"/>
          <p14:tracePt t="35789" x="7712075" y="5178425"/>
          <p14:tracePt t="35805" x="7731125" y="5178425"/>
          <p14:tracePt t="35822" x="7759700" y="5178425"/>
          <p14:tracePt t="35838" x="7781925" y="5184775"/>
          <p14:tracePt t="35856" x="7797800" y="5184775"/>
          <p14:tracePt t="35872" x="7807325" y="5184775"/>
          <p14:tracePt t="35888" x="7816850" y="5184775"/>
          <p14:tracePt t="35956" x="7816850" y="5191125"/>
          <p14:tracePt t="35963" x="7816850" y="5197475"/>
          <p14:tracePt t="35994" x="7816850" y="5200650"/>
          <p14:tracePt t="36022" x="7813675" y="5207000"/>
          <p14:tracePt t="36029" x="7810500" y="5207000"/>
          <p14:tracePt t="36038" x="7804150" y="5210175"/>
          <p14:tracePt t="36056" x="7762875" y="5235575"/>
          <p14:tracePt t="36071" x="7686675" y="5248275"/>
          <p14:tracePt t="36088" x="7600950" y="5264150"/>
          <p14:tracePt t="36105" x="7483475" y="5264150"/>
          <p14:tracePt t="36122" x="7400925" y="5270500"/>
          <p14:tracePt t="36139" x="7318375" y="5280025"/>
          <p14:tracePt t="36156" x="7188200" y="5280025"/>
          <p14:tracePt t="36172" x="7118350" y="5280025"/>
          <p14:tracePt t="36189" x="7045325" y="5280025"/>
          <p14:tracePt t="36193" x="7013575" y="5280025"/>
          <p14:tracePt t="36205" x="6969125" y="5280025"/>
          <p14:tracePt t="36221" x="6931025" y="5286375"/>
          <p14:tracePt t="36239" x="6908800" y="5292725"/>
          <p14:tracePt t="36255" x="6886575" y="5292725"/>
          <p14:tracePt t="36271" x="6877050" y="5292725"/>
          <p14:tracePt t="36288" x="6867525" y="5292725"/>
          <p14:tracePt t="36305" x="6854825" y="5302250"/>
          <p14:tracePt t="36322" x="6842125" y="5308600"/>
          <p14:tracePt t="36339" x="6832600" y="5308600"/>
          <p14:tracePt t="36355" x="6819900" y="5318125"/>
          <p14:tracePt t="36371" x="6807200" y="5327650"/>
          <p14:tracePt t="36388" x="6797675" y="5337175"/>
          <p14:tracePt t="36405" x="6750050" y="5362575"/>
          <p14:tracePt t="36422" x="6677025" y="5375275"/>
          <p14:tracePt t="36439" x="6594475" y="5391150"/>
          <p14:tracePt t="36456" x="6397625" y="5400675"/>
          <p14:tracePt t="36472" x="6235700" y="5400675"/>
          <p14:tracePt t="36489" x="6054725" y="5400675"/>
          <p14:tracePt t="36505" x="5737225" y="5400675"/>
          <p14:tracePt t="36521" x="5530850" y="5410200"/>
          <p14:tracePt t="36541" x="5172075" y="5438775"/>
          <p14:tracePt t="36555" x="4943475" y="5448300"/>
          <p14:tracePt t="36571" x="4673600" y="5457825"/>
          <p14:tracePt t="36588" x="4400550" y="5480050"/>
          <p14:tracePt t="36605" x="4000500" y="5499100"/>
          <p14:tracePt t="36622" x="3765550" y="5499100"/>
          <p14:tracePt t="36638" x="3559175" y="5499100"/>
          <p14:tracePt t="36655" x="3263900" y="5499100"/>
          <p14:tracePt t="36671" x="3105150" y="5499100"/>
          <p14:tracePt t="36688" x="2965450" y="5518150"/>
          <p14:tracePt t="36691" x="2892425" y="5534025"/>
          <p14:tracePt t="36705" x="2752725" y="5553075"/>
          <p14:tracePt t="36722" x="2613025" y="5568950"/>
          <p14:tracePt t="36739" x="2473325" y="5588000"/>
          <p14:tracePt t="36756" x="2200275" y="5597525"/>
          <p14:tracePt t="36772" x="2051050" y="5597525"/>
          <p14:tracePt t="36788" x="1901825" y="5597525"/>
          <p14:tracePt t="36805" x="1752600" y="5597525"/>
          <p14:tracePt t="36822" x="1692275" y="5597525"/>
          <p14:tracePt t="36839" x="1641475" y="5597525"/>
          <p14:tracePt t="36856" x="1555750" y="5597525"/>
          <p14:tracePt t="36872" x="1495425" y="5597525"/>
          <p14:tracePt t="36889" x="1450975" y="5594350"/>
          <p14:tracePt t="36905" x="1393825" y="5594350"/>
          <p14:tracePt t="36921" x="1374775" y="5594350"/>
          <p14:tracePt t="36938" x="1362075" y="5594350"/>
          <p14:tracePt t="36955" x="1349375" y="5594350"/>
          <p14:tracePt t="36972" x="1339850" y="5594350"/>
          <p14:tracePt t="36989" x="1323975" y="5594350"/>
          <p14:tracePt t="37006" x="1308100" y="5594350"/>
          <p14:tracePt t="37022" x="1298575" y="5594350"/>
          <p14:tracePt t="37038" x="1295400" y="5594350"/>
          <p14:tracePt t="37141" x="1289050" y="5594350"/>
          <p14:tracePt t="37148" x="1285875" y="5594350"/>
          <p14:tracePt t="37156" x="1273175" y="5594350"/>
          <p14:tracePt t="37172" x="1270000" y="5594350"/>
          <p14:tracePt t="37262" x="1270000" y="5588000"/>
          <p14:tracePt t="37277" x="1270000" y="5584825"/>
          <p14:tracePt t="37541" x="1289050" y="5584825"/>
          <p14:tracePt t="37548" x="1308100" y="5584825"/>
          <p14:tracePt t="37556" x="1327150" y="5597525"/>
          <p14:tracePt t="37572" x="1371600" y="5597525"/>
          <p14:tracePt t="37589" x="1435100" y="5613400"/>
          <p14:tracePt t="37604" x="1485900" y="5613400"/>
          <p14:tracePt t="37622" x="1520825" y="5613400"/>
          <p14:tracePt t="37639" x="1568450" y="5613400"/>
          <p14:tracePt t="37656" x="1581150" y="5613400"/>
          <p14:tracePt t="37672" x="1593850" y="5613400"/>
          <p14:tracePt t="37689" x="1600200" y="5613400"/>
          <p14:tracePt t="40950" x="1622425" y="5610225"/>
          <p14:tracePt t="40958" x="1670050" y="5600700"/>
          <p14:tracePt t="40972" x="1765300" y="5600700"/>
          <p14:tracePt t="40989" x="1866900" y="5600700"/>
          <p14:tracePt t="41006" x="2098675" y="5616575"/>
          <p14:tracePt t="41021" x="2251075" y="5632450"/>
          <p14:tracePt t="41054" x="2606675" y="5670550"/>
          <p14:tracePt t="41088" x="3009900" y="5695950"/>
          <p14:tracePt t="41106" x="3273425" y="5724525"/>
          <p14:tracePt t="41122" x="3492500" y="5743575"/>
          <p14:tracePt t="41139" x="3695700" y="5743575"/>
          <p14:tracePt t="41156" x="4025900" y="5753100"/>
          <p14:tracePt t="41171" x="4210050" y="5753100"/>
          <p14:tracePt t="41187" x="4413250" y="5737225"/>
          <p14:tracePt t="41204" x="4597400" y="5718175"/>
          <p14:tracePt t="41221" x="4832350" y="5673725"/>
          <p14:tracePt t="41239" x="4994275" y="5654675"/>
          <p14:tracePt t="41256" x="5213350" y="5648325"/>
          <p14:tracePt t="41272" x="5340350" y="5648325"/>
          <p14:tracePt t="41289" x="5467350" y="5648325"/>
          <p14:tracePt t="41304" x="5559425" y="5648325"/>
          <p14:tracePt t="41321" x="5670550" y="5632450"/>
          <p14:tracePt t="41337" x="5743575" y="5616575"/>
          <p14:tracePt t="41356" x="5854700" y="5594350"/>
          <p14:tracePt t="41372" x="5918200" y="5588000"/>
          <p14:tracePt t="41388" x="5953125" y="5581650"/>
          <p14:tracePt t="41406" x="6016625" y="5584825"/>
          <p14:tracePt t="41422" x="6061075" y="5597525"/>
          <p14:tracePt t="41438" x="6108700" y="5610225"/>
          <p14:tracePt t="41455" x="6169025" y="5610225"/>
          <p14:tracePt t="41471" x="6207125" y="5610225"/>
          <p14:tracePt t="41488" x="6267450" y="5610225"/>
          <p14:tracePt t="41505" x="6359525" y="5610225"/>
          <p14:tracePt t="41521" x="6467475" y="5629275"/>
          <p14:tracePt t="41539" x="6584950" y="5645150"/>
          <p14:tracePt t="41556" x="6731000" y="5667375"/>
          <p14:tracePt t="41571" x="6826250" y="5683250"/>
          <p14:tracePt t="41588" x="6924675" y="5708650"/>
          <p14:tracePt t="41604" x="7016750" y="5718175"/>
          <p14:tracePt t="41621" x="7112000" y="5718175"/>
          <p14:tracePt t="41638" x="7194550" y="5718175"/>
          <p14:tracePt t="41655" x="7378700" y="5718175"/>
          <p14:tracePt t="41671" x="7493000" y="5718175"/>
          <p14:tracePt t="41688" x="7591425" y="5734050"/>
          <p14:tracePt t="41705" x="7727950" y="5734050"/>
          <p14:tracePt t="41721" x="7781925" y="5734050"/>
          <p14:tracePt t="41737" x="7832725" y="5740400"/>
          <p14:tracePt t="41755" x="7874000" y="5740400"/>
          <p14:tracePt t="41771" x="7889875" y="5740400"/>
          <p14:tracePt t="41789" x="7899400" y="5740400"/>
          <p14:tracePt t="41805" x="7918450" y="5749925"/>
          <p14:tracePt t="41821" x="7927975" y="5749925"/>
          <p14:tracePt t="41839" x="7927975" y="5759450"/>
          <p14:tracePt t="41855" x="7927975" y="5768975"/>
          <p14:tracePt t="41898" x="7921625" y="5768975"/>
          <p14:tracePt t="41905" x="7918450" y="5768975"/>
          <p14:tracePt t="41921" x="7896225" y="5768975"/>
          <p14:tracePt t="41938" x="7861300" y="5768975"/>
          <p14:tracePt t="41955" x="7766050" y="5768975"/>
          <p14:tracePt t="41971" x="7702550" y="5784850"/>
          <p14:tracePt t="41988" x="7607300" y="5791200"/>
          <p14:tracePt t="42004" x="7423150" y="5800725"/>
          <p14:tracePt t="42021" x="7327900" y="5800725"/>
          <p14:tracePt t="42038" x="7226300" y="5800725"/>
          <p14:tracePt t="42055" x="7086600" y="5800725"/>
          <p14:tracePt t="42071" x="7004050" y="5800725"/>
          <p14:tracePt t="42088" x="6943725" y="5800725"/>
          <p14:tracePt t="42105" x="6813550" y="5778500"/>
          <p14:tracePt t="42121" x="6727825" y="5756275"/>
          <p14:tracePt t="42137" x="6642100" y="5740400"/>
          <p14:tracePt t="42154" x="6578600" y="5727700"/>
          <p14:tracePt t="42171" x="6556375" y="5727700"/>
          <p14:tracePt t="42188" x="6540500" y="5727700"/>
          <p14:tracePt t="42205" x="6524625" y="5727700"/>
          <p14:tracePt t="42222" x="6515100" y="5727700"/>
          <p14:tracePt t="42261" x="6534150" y="5727700"/>
          <p14:tracePt t="42271" x="6569075" y="5721350"/>
          <p14:tracePt t="42287" x="6673850" y="5721350"/>
          <p14:tracePt t="42304" x="6858000" y="5711825"/>
          <p14:tracePt t="42321" x="7019925" y="5702300"/>
          <p14:tracePt t="42337" x="7150100" y="5676900"/>
          <p14:tracePt t="42354" x="7312025" y="5661025"/>
          <p14:tracePt t="42372" x="7442200" y="5651500"/>
          <p14:tracePt t="42388" x="7534275" y="5641975"/>
          <p14:tracePt t="42405" x="7623175" y="5629275"/>
          <p14:tracePt t="42421" x="7686675" y="5622925"/>
          <p14:tracePt t="42438" x="7731125" y="5616575"/>
          <p14:tracePt t="42454" x="7756525" y="5610225"/>
          <p14:tracePt t="42472" x="7772400" y="5610225"/>
          <p14:tracePt t="42488" x="7781925" y="5610225"/>
          <p14:tracePt t="42697" x="7775575" y="5613400"/>
          <p14:tracePt t="42704" x="7756525" y="5626100"/>
          <p14:tracePt t="42711" x="7737475" y="5632450"/>
          <p14:tracePt t="42720" x="7702550" y="5638800"/>
          <p14:tracePt t="42738" x="7648575" y="5651500"/>
          <p14:tracePt t="42755" x="7575550" y="5664200"/>
          <p14:tracePt t="42772" x="7540625" y="5664200"/>
          <p14:tracePt t="42788" x="7496175" y="5664200"/>
          <p14:tracePt t="42805" x="7410450" y="5664200"/>
          <p14:tracePt t="42822" x="7350125" y="5664200"/>
          <p14:tracePt t="42838" x="7280275" y="5664200"/>
          <p14:tracePt t="42855" x="7200900" y="5661025"/>
          <p14:tracePt t="42871" x="7150100" y="5661025"/>
          <p14:tracePt t="42888" x="7112000" y="5654675"/>
          <p14:tracePt t="42905" x="7080250" y="5654675"/>
          <p14:tracePt t="42922" x="7064375" y="5654675"/>
          <p14:tracePt t="42939" x="7048500" y="5654675"/>
          <p14:tracePt t="42954" x="7038975" y="5654675"/>
          <p14:tracePt t="42971" x="7035800" y="5654675"/>
          <p14:tracePt t="43025" x="7042150" y="5654675"/>
          <p14:tracePt t="43033" x="7045325" y="5654675"/>
          <p14:tracePt t="43040" x="7051675" y="5654675"/>
          <p14:tracePt t="43056" x="7054850" y="5654675"/>
          <p14:tracePt t="44696" x="7004050" y="5661025"/>
          <p14:tracePt t="44703" x="6911975" y="5667375"/>
          <p14:tracePt t="44710" x="6819900" y="5686425"/>
          <p14:tracePt t="44723" x="6727825" y="5705475"/>
          <p14:tracePt t="44739" x="6435725" y="5781675"/>
          <p14:tracePt t="44755" x="6238875" y="5829300"/>
          <p14:tracePt t="44771" x="6073775" y="5873750"/>
          <p14:tracePt t="44804" x="5667375" y="6029325"/>
          <p14:tracePt t="44839" x="5264150" y="6178550"/>
          <p14:tracePt t="44857" x="5108575" y="6242050"/>
          <p14:tracePt t="44872" x="4870450" y="6315075"/>
          <p14:tracePt t="44888" x="4727575" y="6359525"/>
          <p14:tracePt t="44905" x="4575175" y="6403975"/>
          <p14:tracePt t="44921" x="4419600" y="6438900"/>
          <p14:tracePt t="44938" x="4222750" y="6467475"/>
          <p14:tracePt t="44954" x="4095750" y="6467475"/>
          <p14:tracePt t="44971" x="3956050" y="6461125"/>
          <p14:tracePt t="44988" x="3790950" y="6435725"/>
          <p14:tracePt t="45005" x="3660775" y="6410325"/>
          <p14:tracePt t="45022" x="3467100" y="6350000"/>
          <p14:tracePt t="45038" x="3346450" y="6305550"/>
          <p14:tracePt t="45055" x="3238500" y="6270625"/>
          <p14:tracePt t="45071" x="3076575" y="6213475"/>
          <p14:tracePt t="45087" x="2987675" y="6181725"/>
          <p14:tracePt t="45104" x="2901950" y="6156325"/>
          <p14:tracePt t="45122" x="2746375" y="6124575"/>
          <p14:tracePt t="45138" x="2638425" y="6099175"/>
          <p14:tracePt t="45155" x="2549525" y="6073775"/>
          <p14:tracePt t="45172" x="2425700" y="6042025"/>
          <p14:tracePt t="45188" x="2339975" y="6010275"/>
          <p14:tracePt t="45204" x="2273300" y="5997575"/>
          <p14:tracePt t="45221" x="2200275" y="5969000"/>
          <p14:tracePt t="45238" x="2178050" y="5959475"/>
          <p14:tracePt t="45255" x="2146300" y="5946775"/>
          <p14:tracePt t="45272" x="2108200" y="5946775"/>
          <p14:tracePt t="45288" x="2085975" y="5946775"/>
          <p14:tracePt t="45305" x="2063750" y="5946775"/>
          <p14:tracePt t="45309" x="2044700" y="5946775"/>
          <p14:tracePt t="45320" x="2041525" y="5946775"/>
          <p14:tracePt t="45337" x="2025650" y="5946775"/>
          <p14:tracePt t="45354" x="2016125" y="5959475"/>
          <p14:tracePt t="45371" x="1993900" y="5978525"/>
          <p14:tracePt t="45387" x="1984375" y="5991225"/>
          <p14:tracePt t="45405" x="1971675" y="6013450"/>
          <p14:tracePt t="45422" x="1936750" y="6054725"/>
          <p14:tracePt t="45438" x="1911350" y="6080125"/>
          <p14:tracePt t="45455" x="1879600" y="6111875"/>
          <p14:tracePt t="45471" x="1854200" y="6146800"/>
          <p14:tracePt t="45487" x="1841500" y="6178550"/>
          <p14:tracePt t="45504" x="1831975" y="6188075"/>
          <p14:tracePt t="45522" x="1812925" y="6203950"/>
          <p14:tracePt t="45538" x="1803400" y="6219825"/>
          <p14:tracePt t="45555" x="1803400" y="6229350"/>
          <p14:tracePt t="45572" x="1803400" y="6242050"/>
          <p14:tracePt t="45614" x="1803400" y="6248400"/>
          <p14:tracePt t="45621" x="1803400" y="6254750"/>
          <p14:tracePt t="45637" x="1803400" y="6267450"/>
          <p14:tracePt t="45654" x="1809750" y="6276975"/>
          <p14:tracePt t="45671" x="1847850" y="6296025"/>
          <p14:tracePt t="45687" x="1879600" y="6302375"/>
          <p14:tracePt t="45704" x="1908175" y="6308725"/>
          <p14:tracePt t="45722" x="1949450" y="6308725"/>
          <p14:tracePt t="45737" x="1958975" y="6308725"/>
          <p14:tracePt t="45754" x="1968500" y="6308725"/>
          <p14:tracePt t="45771" x="1984375" y="6308725"/>
          <p14:tracePt t="45787" x="2003425" y="6308725"/>
          <p14:tracePt t="45804" x="2019300" y="6311900"/>
          <p14:tracePt t="45821" x="2041525" y="6324600"/>
          <p14:tracePt t="45838" x="2063750" y="6324600"/>
          <p14:tracePt t="45855" x="2073275" y="6324600"/>
          <p14:tracePt t="45871" x="2089150" y="6334125"/>
          <p14:tracePt t="45887" x="2108200" y="6340475"/>
          <p14:tracePt t="45904" x="2124075" y="6343650"/>
          <p14:tracePt t="45921" x="2174875" y="6362700"/>
          <p14:tracePt t="45937" x="2209800" y="6369050"/>
          <p14:tracePt t="45955" x="2266950" y="6388100"/>
          <p14:tracePt t="45971" x="2365375" y="6410325"/>
          <p14:tracePt t="45988" x="2438400" y="6416675"/>
          <p14:tracePt t="46005" x="2489200" y="6423025"/>
          <p14:tracePt t="46021" x="2568575" y="6432550"/>
          <p14:tracePt t="46038" x="2600325" y="6438900"/>
          <p14:tracePt t="46054" x="2635250" y="6438900"/>
          <p14:tracePt t="46070" x="2708275" y="6451600"/>
          <p14:tracePt t="46087" x="2774950" y="6451600"/>
          <p14:tracePt t="46105" x="2870200" y="6451600"/>
          <p14:tracePt t="46121" x="2965450" y="6451600"/>
          <p14:tracePt t="46138" x="3025775" y="6451600"/>
          <p14:tracePt t="46154" x="3086100" y="6457950"/>
          <p14:tracePt t="46171" x="3197225" y="6480175"/>
          <p14:tracePt t="46187" x="3282950" y="6496050"/>
          <p14:tracePt t="46204" x="3365500" y="6508750"/>
          <p14:tracePt t="46221" x="3578225" y="6543675"/>
          <p14:tracePt t="46238" x="3727450" y="6553200"/>
          <p14:tracePt t="46255" x="3854450" y="6553200"/>
          <p14:tracePt t="46271" x="4051300" y="6550025"/>
          <p14:tracePt t="46288" x="4156075" y="6530975"/>
          <p14:tracePt t="46304" x="4244975" y="6499225"/>
          <p14:tracePt t="46320" x="4425950" y="6448425"/>
          <p14:tracePt t="46338" x="4568825" y="6423025"/>
          <p14:tracePt t="46354" x="4686300" y="6403975"/>
          <p14:tracePt t="46371" x="4873625" y="6388100"/>
          <p14:tracePt t="46387" x="4978400" y="6372225"/>
          <p14:tracePt t="46405" x="5026025" y="6353175"/>
          <p14:tracePt t="46421" x="5060950" y="6337300"/>
          <p14:tracePt t="46438" x="5070475" y="6324600"/>
          <p14:tracePt t="46454" x="5080000" y="6315075"/>
          <p14:tracePt t="46470" x="5080000" y="6296025"/>
          <p14:tracePt t="46487" x="5076825" y="6286500"/>
          <p14:tracePt t="46504" x="5067300" y="6276975"/>
          <p14:tracePt t="46521" x="5048250" y="6261100"/>
          <p14:tracePt t="46538" x="5016500" y="6229350"/>
          <p14:tracePt t="46556" x="4965700" y="6184900"/>
          <p14:tracePt t="46571" x="4933950" y="6159500"/>
          <p14:tracePt t="46587" x="4886325" y="6134100"/>
          <p14:tracePt t="46604" x="4841875" y="6105525"/>
          <p14:tracePt t="46621" x="4768850" y="6086475"/>
          <p14:tracePt t="46637" x="4705350" y="6073775"/>
          <p14:tracePt t="46655" x="4622800" y="6045200"/>
          <p14:tracePt t="46670" x="4559300" y="6032500"/>
          <p14:tracePt t="46687" x="4495800" y="6016625"/>
          <p14:tracePt t="46705" x="4371975" y="5994400"/>
          <p14:tracePt t="46721" x="4286250" y="5972175"/>
          <p14:tracePt t="46737" x="4213225" y="5956300"/>
          <p14:tracePt t="46754" x="4137025" y="5940425"/>
          <p14:tracePt t="46770" x="3984625" y="5924550"/>
          <p14:tracePt t="46787" x="3886200" y="5908675"/>
          <p14:tracePt t="46805" x="3733800" y="5883275"/>
          <p14:tracePt t="46821" x="3616325" y="5876925"/>
          <p14:tracePt t="46838" x="3511550" y="5876925"/>
          <p14:tracePt t="46841" x="3476625" y="5876925"/>
          <p14:tracePt t="46855" x="3384550" y="5876925"/>
          <p14:tracePt t="46871" x="3302000" y="5876925"/>
          <p14:tracePt t="46887" x="3184525" y="5867400"/>
          <p14:tracePt t="46904" x="3079750" y="5867400"/>
          <p14:tracePt t="46920" x="2882900" y="5861050"/>
          <p14:tracePt t="46938" x="2746375" y="5851525"/>
          <p14:tracePt t="46955" x="2571750" y="5842000"/>
          <p14:tracePt t="46971" x="2489200" y="5842000"/>
          <p14:tracePt t="46988" x="2374900" y="5842000"/>
          <p14:tracePt t="47005" x="2222500" y="5842000"/>
          <p14:tracePt t="47021" x="2139950" y="5842000"/>
          <p14:tracePt t="47037" x="2047875" y="5842000"/>
          <p14:tracePt t="47054" x="1908175" y="5842000"/>
          <p14:tracePt t="47071" x="1838325" y="5842000"/>
          <p14:tracePt t="47088" x="1787525" y="5842000"/>
          <p14:tracePt t="47106" x="1746250" y="5845175"/>
          <p14:tracePt t="47121" x="1714500" y="5857875"/>
          <p14:tracePt t="47138" x="1692275" y="5864225"/>
          <p14:tracePt t="47154" x="1651000" y="5873750"/>
          <p14:tracePt t="47170" x="1638300" y="5892800"/>
          <p14:tracePt t="47187" x="1628775" y="5902325"/>
          <p14:tracePt t="47205" x="1609725" y="5911850"/>
          <p14:tracePt t="47221" x="1603375" y="5921375"/>
          <p14:tracePt t="47238" x="1603375" y="5937250"/>
          <p14:tracePt t="47255" x="1603375" y="5949950"/>
          <p14:tracePt t="47271" x="1606550" y="5959475"/>
          <p14:tracePt t="47287" x="1612900" y="5975350"/>
          <p14:tracePt t="47304" x="1635125" y="6019800"/>
          <p14:tracePt t="47321" x="1647825" y="6042025"/>
          <p14:tracePt t="47337" x="1660525" y="6073775"/>
          <p14:tracePt t="47355" x="1682750" y="6115050"/>
          <p14:tracePt t="47371" x="1695450" y="6137275"/>
          <p14:tracePt t="47388" x="1720850" y="6162675"/>
          <p14:tracePt t="47405" x="1743075" y="6200775"/>
          <p14:tracePt t="47421" x="1752600" y="6210300"/>
          <p14:tracePt t="47437" x="1752600" y="6219825"/>
          <p14:tracePt t="47454" x="1765300" y="6238875"/>
          <p14:tracePt t="47470" x="1774825" y="6248400"/>
          <p14:tracePt t="47488" x="1784350" y="6257925"/>
          <p14:tracePt t="47505" x="1803400" y="6270625"/>
          <p14:tracePt t="47521" x="1812925" y="6286500"/>
          <p14:tracePt t="47538" x="1825625" y="6286500"/>
          <p14:tracePt t="47554" x="1844675" y="6289675"/>
          <p14:tracePt t="47570" x="1854200" y="6289675"/>
          <p14:tracePt t="47635" x="1857375" y="6289675"/>
          <p14:tracePt t="47648" x="1863725" y="6289675"/>
          <p14:tracePt t="47662" x="1870075" y="62896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81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fr-FR" altLang="fr-FR" sz="3600" b="1" dirty="0">
                <a:solidFill>
                  <a:srgbClr val="FF3300"/>
                </a:solidFill>
              </a:rPr>
              <a:t>En botanique, l’esp. = collection de populations entre lesquelles les </a:t>
            </a:r>
            <a:r>
              <a:rPr lang="fr-FR" altLang="fr-FR" sz="3600" b="1" u="sng" dirty="0">
                <a:solidFill>
                  <a:srgbClr val="FF3300"/>
                </a:solidFill>
              </a:rPr>
              <a:t>différences sont  </a:t>
            </a:r>
            <a:r>
              <a:rPr lang="fr-FR" altLang="fr-FR" sz="3600" b="1" u="sng" dirty="0" smtClean="0">
                <a:solidFill>
                  <a:srgbClr val="FF3300"/>
                </a:solidFill>
              </a:rPr>
              <a:t>faibles ou bien les ressemblances sont grandes</a:t>
            </a:r>
            <a:r>
              <a:rPr lang="fr-FR" altLang="fr-FR" sz="3600" b="1" dirty="0" smtClean="0">
                <a:solidFill>
                  <a:srgbClr val="FF3300"/>
                </a:solidFill>
              </a:rPr>
              <a:t>. </a:t>
            </a:r>
            <a:endParaRPr lang="fr-FR" altLang="fr-FR" sz="3600" b="1" dirty="0">
              <a:solidFill>
                <a:srgbClr val="FF3300"/>
              </a:solidFill>
            </a:endParaRPr>
          </a:p>
          <a:p>
            <a:pPr>
              <a:buFontTx/>
              <a:buChar char="-"/>
            </a:pPr>
            <a:endParaRPr lang="fr-FR" altLang="fr-FR" sz="2800" b="1" dirty="0"/>
          </a:p>
          <a:p>
            <a:r>
              <a:rPr lang="fr-FR" altLang="fr-FR" sz="3600" b="1" dirty="0"/>
              <a:t>- </a:t>
            </a:r>
            <a:r>
              <a:rPr lang="fr-FR" altLang="fr-FR" sz="3600" b="1" u="sng" dirty="0">
                <a:solidFill>
                  <a:schemeClr val="accent2"/>
                </a:solidFill>
              </a:rPr>
              <a:t>Ressemblances au sens large</a:t>
            </a:r>
            <a:r>
              <a:rPr lang="fr-FR" altLang="fr-FR" sz="3600" b="1" dirty="0"/>
              <a:t> : </a:t>
            </a:r>
            <a:r>
              <a:rPr lang="fr-FR" altLang="fr-FR" sz="3600" b="1" dirty="0" err="1"/>
              <a:t>cara</a:t>
            </a:r>
            <a:r>
              <a:rPr lang="fr-FR" altLang="fr-FR" sz="3600" b="1" dirty="0"/>
              <a:t>. </a:t>
            </a:r>
            <a:r>
              <a:rPr lang="fr-FR" altLang="fr-FR" sz="3600" b="1" dirty="0">
                <a:solidFill>
                  <a:srgbClr val="009900"/>
                </a:solidFill>
              </a:rPr>
              <a:t>morpho., </a:t>
            </a:r>
            <a:r>
              <a:rPr lang="fr-FR" altLang="fr-FR" sz="3600" b="1" dirty="0" err="1">
                <a:solidFill>
                  <a:srgbClr val="009900"/>
                </a:solidFill>
              </a:rPr>
              <a:t>bioch</a:t>
            </a:r>
            <a:r>
              <a:rPr lang="fr-FR" altLang="fr-FR" sz="3600" b="1" dirty="0">
                <a:solidFill>
                  <a:srgbClr val="009900"/>
                </a:solidFill>
              </a:rPr>
              <a:t>.,  chimiques, physio., </a:t>
            </a:r>
            <a:r>
              <a:rPr lang="fr-FR" altLang="fr-FR" sz="3600" b="1" dirty="0" err="1">
                <a:solidFill>
                  <a:srgbClr val="009900"/>
                </a:solidFill>
              </a:rPr>
              <a:t>cyto</a:t>
            </a:r>
            <a:r>
              <a:rPr lang="fr-FR" altLang="fr-FR" sz="3600" b="1" dirty="0">
                <a:solidFill>
                  <a:srgbClr val="009900"/>
                </a:solidFill>
              </a:rPr>
              <a:t>., </a:t>
            </a:r>
            <a:r>
              <a:rPr lang="fr-FR" altLang="fr-FR" sz="3600" b="1" dirty="0" err="1">
                <a:solidFill>
                  <a:srgbClr val="009900"/>
                </a:solidFill>
              </a:rPr>
              <a:t>sex</a:t>
            </a:r>
            <a:r>
              <a:rPr lang="fr-FR" altLang="fr-FR" sz="3600" b="1" dirty="0">
                <a:solidFill>
                  <a:srgbClr val="009900"/>
                </a:solidFill>
              </a:rPr>
              <a:t>., chromo., moléculaires, écolo.,  etc</a:t>
            </a:r>
            <a:r>
              <a:rPr lang="fr-FR" altLang="fr-FR" sz="3600" b="1" dirty="0"/>
              <a:t>. tous ces caractères entreront  en considération pour </a:t>
            </a:r>
            <a:r>
              <a:rPr lang="fr-FR" altLang="fr-FR" sz="3600" b="1" u="sng" dirty="0">
                <a:solidFill>
                  <a:srgbClr val="CC0099"/>
                </a:solidFill>
              </a:rPr>
              <a:t>reconnaître des lignées indépendantes et bien définies.</a:t>
            </a:r>
          </a:p>
          <a:p>
            <a:endParaRPr lang="fr-FR" altLang="fr-FR" sz="2800" b="1" u="sng" dirty="0">
              <a:solidFill>
                <a:srgbClr val="CC0099"/>
              </a:solidFill>
            </a:endParaRPr>
          </a:p>
          <a:p>
            <a:pPr eaLnBrk="1" hangingPunct="1"/>
            <a:endParaRPr lang="fr-FR" altLang="fr-FR" b="1" dirty="0">
              <a:solidFill>
                <a:srgbClr val="FF3300"/>
              </a:solidFill>
            </a:endParaRPr>
          </a:p>
          <a:p>
            <a:endParaRPr lang="fr-FR" altLang="fr-FR" b="1" dirty="0"/>
          </a:p>
          <a:p>
            <a:endParaRPr lang="fr-FR" altLang="fr-FR" b="1" dirty="0"/>
          </a:p>
        </p:txBody>
      </p:sp>
      <p:pic>
        <p:nvPicPr>
          <p:cNvPr id="3379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0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8" x="6921500" y="5045075"/>
          <p14:tracePt t="1905" x="6899275" y="4899025"/>
          <p14:tracePt t="1914" x="6880225" y="4784725"/>
          <p14:tracePt t="1927" x="6826250" y="4476750"/>
          <p14:tracePt t="1943" x="6769100" y="4140200"/>
          <p14:tracePt t="1961" x="6638925" y="3632200"/>
          <p14:tracePt t="1995" x="6445250" y="3063875"/>
          <p14:tracePt t="2028" x="6235700" y="2505075"/>
          <p14:tracePt t="2044" x="6140450" y="2336800"/>
          <p14:tracePt t="2061" x="5988050" y="2060575"/>
          <p14:tracePt t="2077" x="5921375" y="1958975"/>
          <p14:tracePt t="2095" x="5873750" y="1898650"/>
          <p14:tracePt t="2110" x="5819775" y="1838325"/>
          <p14:tracePt t="2127" x="5794375" y="1812925"/>
          <p14:tracePt t="2143" x="5762625" y="1787525"/>
          <p14:tracePt t="2160" x="5727700" y="1746250"/>
          <p14:tracePt t="2177" x="5708650" y="1733550"/>
          <p14:tracePt t="2512" x="5626100" y="1714500"/>
          <p14:tracePt t="2520" x="5534025" y="1698625"/>
          <p14:tracePt t="2532" x="5337175" y="1660525"/>
          <p14:tracePt t="2543" x="5219700" y="1631950"/>
          <p14:tracePt t="2560" x="4978400" y="1603375"/>
          <p14:tracePt t="2576" x="4848225" y="1587500"/>
          <p14:tracePt t="2610" x="4575175" y="1546225"/>
          <p14:tracePt t="2644" x="4435475" y="1546225"/>
          <p14:tracePt t="2660" x="4308475" y="1546225"/>
          <p14:tracePt t="2677" x="4225925" y="1546225"/>
          <p14:tracePt t="2693" x="4152900" y="1546225"/>
          <p14:tracePt t="2709" x="4016375" y="1546225"/>
          <p14:tracePt t="2726" x="3911600" y="1546225"/>
          <p14:tracePt t="2743" x="3832225" y="1546225"/>
          <p14:tracePt t="2759" x="3724275" y="1546225"/>
          <p14:tracePt t="2777" x="3663950" y="1546225"/>
          <p14:tracePt t="2794" x="3590925" y="1530350"/>
          <p14:tracePt t="2810" x="3482975" y="1524000"/>
          <p14:tracePt t="2826" x="3419475" y="1514475"/>
          <p14:tracePt t="2843" x="3375025" y="1514475"/>
          <p14:tracePt t="2859" x="3314700" y="1514475"/>
          <p14:tracePt t="2876" x="3276600" y="1514475"/>
          <p14:tracePt t="2894" x="3232150" y="1514475"/>
          <p14:tracePt t="2910" x="3168650" y="1508125"/>
          <p14:tracePt t="2927" x="3124200" y="1495425"/>
          <p14:tracePt t="2943" x="3095625" y="1476375"/>
          <p14:tracePt t="2960" x="3035300" y="1444625"/>
          <p14:tracePt t="2976" x="2994025" y="1412875"/>
          <p14:tracePt t="2993" x="2965450" y="1393825"/>
          <p14:tracePt t="3010" x="2905125" y="1352550"/>
          <p14:tracePt t="3026" x="2860675" y="1327150"/>
          <p14:tracePt t="3043" x="2819400" y="1301750"/>
          <p14:tracePt t="3060" x="2752725" y="1241425"/>
          <p14:tracePt t="3076" x="2701925" y="1190625"/>
          <p14:tracePt t="3093" x="2667000" y="1143000"/>
          <p14:tracePt t="3110" x="2632075" y="1104900"/>
          <p14:tracePt t="3126" x="2619375" y="1082675"/>
          <p14:tracePt t="3143" x="2603500" y="1073150"/>
          <p14:tracePt t="3159" x="2590800" y="1057275"/>
          <p14:tracePt t="3176" x="2581275" y="1050925"/>
          <p14:tracePt t="3195" x="2559050" y="1038225"/>
          <p14:tracePt t="3210" x="2549525" y="1038225"/>
          <p14:tracePt t="3226" x="2540000" y="1038225"/>
          <p14:tracePt t="3243" x="2533650" y="1038225"/>
          <p14:tracePt t="3259" x="2533650" y="1031875"/>
          <p14:tracePt t="3310" x="2530475" y="1031875"/>
          <p14:tracePt t="3346" x="2524125" y="1031875"/>
          <p14:tracePt t="3388" x="2520950" y="1031875"/>
          <p14:tracePt t="3402" x="2508250" y="1031875"/>
          <p14:tracePt t="3410" x="2505075" y="1031875"/>
          <p14:tracePt t="3810" x="2540000" y="1025525"/>
          <p14:tracePt t="3817" x="2587625" y="1016000"/>
          <p14:tracePt t="3827" x="2625725" y="1009650"/>
          <p14:tracePt t="3844" x="2771775" y="977900"/>
          <p14:tracePt t="3861" x="2857500" y="952500"/>
          <p14:tracePt t="3877" x="2943225" y="939800"/>
          <p14:tracePt t="3909" x="3244850" y="920750"/>
          <p14:tracePt t="3944" x="3375025" y="920750"/>
          <p14:tracePt t="3960" x="3419475" y="920750"/>
          <p14:tracePt t="3977" x="3454400" y="920750"/>
          <p14:tracePt t="3994" x="3549650" y="920750"/>
          <p14:tracePt t="4010" x="3600450" y="920750"/>
          <p14:tracePt t="4027" x="3660775" y="914400"/>
          <p14:tracePt t="4043" x="3759200" y="901700"/>
          <p14:tracePt t="4059" x="3848100" y="876300"/>
          <p14:tracePt t="4077" x="3917950" y="869950"/>
          <p14:tracePt t="4078" x="3946525" y="869950"/>
          <p14:tracePt t="4093" x="3987800" y="869950"/>
          <p14:tracePt t="4109" x="4025900" y="863600"/>
          <p14:tracePt t="4126" x="4064000" y="857250"/>
          <p14:tracePt t="4143" x="4111625" y="857250"/>
          <p14:tracePt t="4160" x="4140200" y="857250"/>
          <p14:tracePt t="4177" x="4168775" y="857250"/>
          <p14:tracePt t="4193" x="4191000" y="857250"/>
          <p14:tracePt t="4209" x="4200525" y="857250"/>
          <p14:tracePt t="4226" x="4210050" y="857250"/>
          <p14:tracePt t="5328" x="4244975" y="850900"/>
          <p14:tracePt t="5335" x="4292600" y="841375"/>
          <p14:tracePt t="5342" x="4330700" y="835025"/>
          <p14:tracePt t="5360" x="4425950" y="819150"/>
          <p14:tracePt t="5376" x="4524375" y="803275"/>
          <p14:tracePt t="5392" x="4686300" y="803275"/>
          <p14:tracePt t="5427" x="4886325" y="803275"/>
          <p14:tracePt t="5459" x="4981575" y="803275"/>
          <p14:tracePt t="5477" x="5067300" y="803275"/>
          <p14:tracePt t="5493" x="5127625" y="803275"/>
          <p14:tracePt t="5510" x="5187950" y="803275"/>
          <p14:tracePt t="5528" x="5248275" y="803275"/>
          <p14:tracePt t="5543" x="5280025" y="803275"/>
          <p14:tracePt t="5560" x="5308600" y="806450"/>
          <p14:tracePt t="5577" x="5327650" y="809625"/>
          <p14:tracePt t="5593" x="5359400" y="815975"/>
          <p14:tracePt t="5609" x="5381625" y="815975"/>
          <p14:tracePt t="5627" x="5441950" y="815975"/>
          <p14:tracePt t="5642" x="5502275" y="815975"/>
          <p14:tracePt t="5660" x="5553075" y="815975"/>
          <p14:tracePt t="5677" x="5622925" y="815975"/>
          <p14:tracePt t="5693" x="5683250" y="815975"/>
          <p14:tracePt t="5710" x="5753100" y="812800"/>
          <p14:tracePt t="5726" x="5886450" y="790575"/>
          <p14:tracePt t="5742" x="5994400" y="765175"/>
          <p14:tracePt t="5759" x="6102350" y="746125"/>
          <p14:tracePt t="5777" x="6286500" y="752475"/>
          <p14:tracePt t="5793" x="6372225" y="768350"/>
          <p14:tracePt t="5810" x="6448425" y="790575"/>
          <p14:tracePt t="5827" x="6572250" y="812800"/>
          <p14:tracePt t="5843" x="6635750" y="828675"/>
          <p14:tracePt t="5859" x="6696075" y="828675"/>
          <p14:tracePt t="5877" x="6762750" y="828675"/>
          <p14:tracePt t="5892" x="6800850" y="828675"/>
          <p14:tracePt t="5910" x="6854825" y="828675"/>
          <p14:tracePt t="5927" x="6950075" y="815975"/>
          <p14:tracePt t="5943" x="6994525" y="815975"/>
          <p14:tracePt t="5960" x="7029450" y="815975"/>
          <p14:tracePt t="5977" x="7070725" y="815975"/>
          <p14:tracePt t="5993" x="7086600" y="815975"/>
          <p14:tracePt t="6009" x="7102475" y="815975"/>
          <p14:tracePt t="6026" x="7134225" y="815975"/>
          <p14:tracePt t="6043" x="7162800" y="815975"/>
          <p14:tracePt t="6060" x="7207250" y="815975"/>
          <p14:tracePt t="6077" x="7292975" y="815975"/>
          <p14:tracePt t="6093" x="7343775" y="815975"/>
          <p14:tracePt t="6110" x="7388225" y="815975"/>
          <p14:tracePt t="6113" x="7407275" y="815975"/>
          <p14:tracePt t="6126" x="7435850" y="815975"/>
          <p14:tracePt t="6143" x="7467600" y="815975"/>
          <p14:tracePt t="6159" x="7508875" y="815975"/>
          <p14:tracePt t="6176" x="7632700" y="835025"/>
          <p14:tracePt t="6193" x="7740650" y="854075"/>
          <p14:tracePt t="6210" x="7826375" y="876300"/>
          <p14:tracePt t="6227" x="7915275" y="898525"/>
          <p14:tracePt t="6243" x="7962900" y="917575"/>
          <p14:tracePt t="6260" x="7991475" y="923925"/>
          <p14:tracePt t="6276" x="8026400" y="923925"/>
          <p14:tracePt t="6292" x="8035925" y="923925"/>
          <p14:tracePt t="6309" x="8051800" y="923925"/>
          <p14:tracePt t="6326" x="8077200" y="923925"/>
          <p14:tracePt t="6342" x="8086725" y="923925"/>
          <p14:tracePt t="6360" x="8096250" y="923925"/>
          <p14:tracePt t="6376" x="8112125" y="923925"/>
          <p14:tracePt t="6471" x="8112125" y="927100"/>
          <p14:tracePt t="6484" x="8112125" y="933450"/>
          <p14:tracePt t="6493" x="8108950" y="933450"/>
          <p14:tracePt t="6510" x="8099425" y="936625"/>
          <p14:tracePt t="6526" x="8067675" y="949325"/>
          <p14:tracePt t="6543" x="7962900" y="965200"/>
          <p14:tracePt t="6559" x="7810500" y="1000125"/>
          <p14:tracePt t="6576" x="7508875" y="1057275"/>
          <p14:tracePt t="6592" x="7343775" y="1111250"/>
          <p14:tracePt t="6610" x="7165975" y="1177925"/>
          <p14:tracePt t="6614" x="7083425" y="1203325"/>
          <p14:tracePt t="6626" x="6918325" y="1250950"/>
          <p14:tracePt t="6643" x="6731000" y="1295400"/>
          <p14:tracePt t="6660" x="6524625" y="1314450"/>
          <p14:tracePt t="6676" x="6130925" y="1314450"/>
          <p14:tracePt t="6692" x="5915025" y="1314450"/>
          <p14:tracePt t="6709" x="5743575" y="1333500"/>
          <p14:tracePt t="6727" x="5588000" y="1365250"/>
          <p14:tracePt t="6742" x="5511800" y="1381125"/>
          <p14:tracePt t="6760" x="5438775" y="1397000"/>
          <p14:tracePt t="6777" x="5264150" y="1403350"/>
          <p14:tracePt t="6793" x="5127625" y="1403350"/>
          <p14:tracePt t="6809" x="4965700" y="1412875"/>
          <p14:tracePt t="6826" x="4743450" y="1447800"/>
          <p14:tracePt t="6842" x="4625975" y="1466850"/>
          <p14:tracePt t="6860" x="4518025" y="1492250"/>
          <p14:tracePt t="6876" x="4359275" y="1524000"/>
          <p14:tracePt t="6893" x="4264025" y="1539875"/>
          <p14:tracePt t="6910" x="4079875" y="1549400"/>
          <p14:tracePt t="6926" x="3940175" y="1558925"/>
          <p14:tracePt t="6943" x="3844925" y="1574800"/>
          <p14:tracePt t="6959" x="3746500" y="1590675"/>
          <p14:tracePt t="6976" x="3578225" y="1631950"/>
          <p14:tracePt t="6992" x="3482975" y="1657350"/>
          <p14:tracePt t="7011" x="3349625" y="1679575"/>
          <p14:tracePt t="7026" x="3244850" y="1679575"/>
          <p14:tracePt t="7043" x="3152775" y="1679575"/>
          <p14:tracePt t="7060" x="3041650" y="1676400"/>
          <p14:tracePt t="7076" x="2978150" y="1663700"/>
          <p14:tracePt t="7092" x="2905125" y="1654175"/>
          <p14:tracePt t="7110" x="2790825" y="1638300"/>
          <p14:tracePt t="7126" x="2720975" y="1638300"/>
          <p14:tracePt t="7142" x="2670175" y="1638300"/>
          <p14:tracePt t="7159" x="2625725" y="1638300"/>
          <p14:tracePt t="7176" x="2571750" y="1638300"/>
          <p14:tracePt t="7193" x="2549525" y="1638300"/>
          <p14:tracePt t="7210" x="2489200" y="1638300"/>
          <p14:tracePt t="7226" x="2451100" y="1638300"/>
          <p14:tracePt t="7242" x="2416175" y="1638300"/>
          <p14:tracePt t="7260" x="2381250" y="1638300"/>
          <p14:tracePt t="7277" x="2352675" y="1638300"/>
          <p14:tracePt t="7293" x="2336800" y="1638300"/>
          <p14:tracePt t="7311" x="2317750" y="1638300"/>
          <p14:tracePt t="7327" x="2289175" y="1638300"/>
          <p14:tracePt t="7342" x="2273300" y="1638300"/>
          <p14:tracePt t="7360" x="2232025" y="1638300"/>
          <p14:tracePt t="7376" x="2212975" y="1638300"/>
          <p14:tracePt t="7392" x="2181225" y="1638300"/>
          <p14:tracePt t="7411" x="2149475" y="1635125"/>
          <p14:tracePt t="7427" x="2117725" y="1628775"/>
          <p14:tracePt t="7443" x="2108200" y="1628775"/>
          <p14:tracePt t="7460" x="2095500" y="1628775"/>
          <p14:tracePt t="7476" x="2079625" y="1628775"/>
          <p14:tracePt t="7492" x="2066925" y="1612900"/>
          <p14:tracePt t="7510" x="2054225" y="1612900"/>
          <p14:tracePt t="7526" x="2044700" y="1600200"/>
          <p14:tracePt t="7543" x="2038350" y="1590675"/>
          <p14:tracePt t="7560" x="2038350" y="1558925"/>
          <p14:tracePt t="7576" x="2041525" y="1536700"/>
          <p14:tracePt t="7593" x="2051050" y="1527175"/>
          <p14:tracePt t="7610" x="2066925" y="1504950"/>
          <p14:tracePt t="7626" x="2076450" y="1495425"/>
          <p14:tracePt t="7642" x="2105025" y="1482725"/>
          <p14:tracePt t="7660" x="2146300" y="1479550"/>
          <p14:tracePt t="7676" x="2168525" y="1479550"/>
          <p14:tracePt t="7692" x="2190750" y="1479550"/>
          <p14:tracePt t="7710" x="2222500" y="1479550"/>
          <p14:tracePt t="7726" x="2238375" y="1479550"/>
          <p14:tracePt t="7742" x="2260600" y="1479550"/>
          <p14:tracePt t="7760" x="2286000" y="1479550"/>
          <p14:tracePt t="7776" x="2301875" y="1479550"/>
          <p14:tracePt t="7792" x="2330450" y="1479550"/>
          <p14:tracePt t="7810" x="2371725" y="1479550"/>
          <p14:tracePt t="7826" x="2387600" y="1479550"/>
          <p14:tracePt t="7843" x="2409825" y="1479550"/>
          <p14:tracePt t="7860" x="2435225" y="1479550"/>
          <p14:tracePt t="7876" x="2451100" y="1479550"/>
          <p14:tracePt t="7892" x="2460625" y="1479550"/>
          <p14:tracePt t="7910" x="2492375" y="1479550"/>
          <p14:tracePt t="7926" x="2508250" y="1479550"/>
          <p14:tracePt t="7942" x="2536825" y="1479550"/>
          <p14:tracePt t="7959" x="2562225" y="1479550"/>
          <p14:tracePt t="7975" x="2584450" y="1473200"/>
          <p14:tracePt t="7992" x="2593975" y="1473200"/>
          <p14:tracePt t="8010" x="2606675" y="1470025"/>
          <p14:tracePt t="8026" x="2616200" y="1470025"/>
          <p14:tracePt t="8042" x="2632075" y="1470025"/>
          <p14:tracePt t="8059" x="2647950" y="1470025"/>
          <p14:tracePt t="8075" x="2657475" y="1470025"/>
          <p14:tracePt t="8311" x="2663825" y="1463675"/>
          <p14:tracePt t="8318" x="2667000" y="1457325"/>
          <p14:tracePt t="8326" x="2667000" y="1454150"/>
          <p14:tracePt t="8343" x="2667000" y="1444625"/>
          <p14:tracePt t="8395" x="2676525" y="1450975"/>
          <p14:tracePt t="8402" x="2682875" y="1457325"/>
          <p14:tracePt t="8409" x="2686050" y="1460500"/>
          <p14:tracePt t="8426" x="2701925" y="1470025"/>
          <p14:tracePt t="8443" x="2733675" y="1489075"/>
          <p14:tracePt t="8459" x="2774950" y="1508125"/>
          <p14:tracePt t="8476" x="2822575" y="1514475"/>
          <p14:tracePt t="8493" x="2873375" y="1520825"/>
          <p14:tracePt t="8510" x="2952750" y="1527175"/>
          <p14:tracePt t="8526" x="2997200" y="1533525"/>
          <p14:tracePt t="8543" x="3032125" y="1533525"/>
          <p14:tracePt t="8559" x="3117850" y="1533525"/>
          <p14:tracePt t="8575" x="3194050" y="1520825"/>
          <p14:tracePt t="8593" x="3257550" y="1508125"/>
          <p14:tracePt t="8610" x="3349625" y="1473200"/>
          <p14:tracePt t="8627" x="3394075" y="1460500"/>
          <p14:tracePt t="8643" x="3432175" y="1447800"/>
          <p14:tracePt t="8660" x="3479800" y="1447800"/>
          <p14:tracePt t="8676" x="3495675" y="1447800"/>
          <p14:tracePt t="8692" x="3511550" y="1447800"/>
          <p14:tracePt t="8709" x="3521075" y="1447800"/>
          <p14:tracePt t="8745" x="3521075" y="1441450"/>
          <p14:tracePt t="8760" x="3521075" y="1431925"/>
          <p14:tracePt t="8777" x="3521075" y="1416050"/>
          <p14:tracePt t="8793" x="3514725" y="1406525"/>
          <p14:tracePt t="8810" x="3482975" y="1390650"/>
          <p14:tracePt t="8826" x="3451225" y="1377950"/>
          <p14:tracePt t="8842" x="3381375" y="1371600"/>
          <p14:tracePt t="8859" x="3251200" y="1371600"/>
          <p14:tracePt t="8876" x="3165475" y="1384300"/>
          <p14:tracePt t="8893" x="3082925" y="1390650"/>
          <p14:tracePt t="8910" x="2984500" y="1400175"/>
          <p14:tracePt t="8926" x="2924175" y="1400175"/>
          <p14:tracePt t="8943" x="2873375" y="1400175"/>
          <p14:tracePt t="8960" x="2832100" y="1400175"/>
          <p14:tracePt t="8976" x="2803525" y="1397000"/>
          <p14:tracePt t="8993" x="2781300" y="1390650"/>
          <p14:tracePt t="9009" x="2759075" y="1387475"/>
          <p14:tracePt t="9026" x="2749550" y="1377950"/>
          <p14:tracePt t="9044" x="2749550" y="1365250"/>
          <p14:tracePt t="9060" x="2768600" y="1355725"/>
          <p14:tracePt t="9076" x="2813050" y="1343025"/>
          <p14:tracePt t="9094" x="2911475" y="1336675"/>
          <p14:tracePt t="9109" x="2971800" y="1336675"/>
          <p14:tracePt t="9126" x="3028950" y="1336675"/>
          <p14:tracePt t="9142" x="3124200" y="1336675"/>
          <p14:tracePt t="9159" x="3289300" y="1349375"/>
          <p14:tracePt t="9175" x="3381375" y="1358900"/>
          <p14:tracePt t="9193" x="3521075" y="1358900"/>
          <p14:tracePt t="9210" x="3603625" y="1358900"/>
          <p14:tracePt t="9226" x="3663950" y="1358900"/>
          <p14:tracePt t="9243" x="3749675" y="1365250"/>
          <p14:tracePt t="9259" x="3813175" y="1387475"/>
          <p14:tracePt t="9275" x="3889375" y="1400175"/>
          <p14:tracePt t="9292" x="3984625" y="1416050"/>
          <p14:tracePt t="9309" x="4117975" y="1441450"/>
          <p14:tracePt t="9326" x="4187825" y="1441450"/>
          <p14:tracePt t="9342" x="4270375" y="1441450"/>
          <p14:tracePt t="9359" x="4397375" y="1441450"/>
          <p14:tracePt t="9376" x="4451350" y="1441450"/>
          <p14:tracePt t="9392" x="4508500" y="1441450"/>
          <p14:tracePt t="9409" x="4603750" y="1441450"/>
          <p14:tracePt t="9425" x="4673600" y="1447800"/>
          <p14:tracePt t="9442" x="4756150" y="1454150"/>
          <p14:tracePt t="9459" x="4864100" y="1454150"/>
          <p14:tracePt t="9476" x="4924425" y="1454150"/>
          <p14:tracePt t="9493" x="5019675" y="1454150"/>
          <p14:tracePt t="9509" x="5070475" y="1450975"/>
          <p14:tracePt t="9526" x="5130800" y="1450975"/>
          <p14:tracePt t="9543" x="5226050" y="1450975"/>
          <p14:tracePt t="9559" x="5286375" y="1450975"/>
          <p14:tracePt t="9576" x="5353050" y="1450975"/>
          <p14:tracePt t="9593" x="5527675" y="1457325"/>
          <p14:tracePt t="9610" x="5622925" y="1473200"/>
          <p14:tracePt t="9627" x="5727700" y="1473200"/>
          <p14:tracePt t="9643" x="5911850" y="1473200"/>
          <p14:tracePt t="9658" x="6029325" y="1473200"/>
          <p14:tracePt t="9675" x="6156325" y="1482725"/>
          <p14:tracePt t="9692" x="6397625" y="1501775"/>
          <p14:tracePt t="9709" x="6559550" y="1517650"/>
          <p14:tracePt t="9726" x="6743700" y="1536700"/>
          <p14:tracePt t="9743" x="7010400" y="1584325"/>
          <p14:tracePt t="9759" x="7194550" y="1600200"/>
          <p14:tracePt t="9776" x="7388225" y="1619250"/>
          <p14:tracePt t="9793" x="7610475" y="1657350"/>
          <p14:tracePt t="9809" x="7794625" y="1663700"/>
          <p14:tracePt t="9825" x="7934325" y="1682750"/>
          <p14:tracePt t="9842" x="8143875" y="1708150"/>
          <p14:tracePt t="9859" x="8274050" y="1727200"/>
          <p14:tracePt t="9876" x="8328025" y="1739900"/>
          <p14:tracePt t="9893" x="8362950" y="1739900"/>
          <p14:tracePt t="9909" x="8366125" y="1739900"/>
          <p14:tracePt t="9942" x="8283575" y="1739900"/>
          <p14:tracePt t="9958" x="8137525" y="1739900"/>
          <p14:tracePt t="9976" x="7931150" y="1739900"/>
          <p14:tracePt t="9992" x="7658100" y="1739900"/>
          <p14:tracePt t="10009" x="7442200" y="1739900"/>
          <p14:tracePt t="10027" x="7226300" y="1739900"/>
          <p14:tracePt t="10043" x="6873875" y="1758950"/>
          <p14:tracePt t="10059" x="6591300" y="1768475"/>
          <p14:tracePt t="10076" x="6318250" y="1790700"/>
          <p14:tracePt t="10092" x="5883275" y="1809750"/>
          <p14:tracePt t="10109" x="5654675" y="1838325"/>
          <p14:tracePt t="10127" x="5397500" y="1860550"/>
          <p14:tracePt t="10130" x="5286375" y="1860550"/>
          <p14:tracePt t="10143" x="5067300" y="1870075"/>
          <p14:tracePt t="10160" x="4841875" y="1870075"/>
          <p14:tracePt t="10176" x="4638675" y="1870075"/>
          <p14:tracePt t="10192" x="4298950" y="1870075"/>
          <p14:tracePt t="10209" x="4092575" y="1879600"/>
          <p14:tracePt t="10228" x="3781425" y="1905000"/>
          <p14:tracePt t="10242" x="3578225" y="1924050"/>
          <p14:tracePt t="10259" x="3381375" y="1952625"/>
          <p14:tracePt t="10276" x="3206750" y="1971675"/>
          <p14:tracePt t="10293" x="2930525" y="2000250"/>
          <p14:tracePt t="10309" x="2771775" y="2006600"/>
          <p14:tracePt t="10326" x="2578100" y="2006600"/>
          <p14:tracePt t="10342" x="2292350" y="2006600"/>
          <p14:tracePt t="10359" x="2076450" y="2006600"/>
          <p14:tracePt t="10376" x="1860550" y="2000250"/>
          <p14:tracePt t="10392" x="1552575" y="1993900"/>
          <p14:tracePt t="10409" x="1381125" y="1974850"/>
          <p14:tracePt t="10426" x="1196975" y="1974850"/>
          <p14:tracePt t="10442" x="946150" y="1965325"/>
          <p14:tracePt t="10459" x="819150" y="1955800"/>
          <p14:tracePt t="10476" x="666750" y="1930400"/>
          <p14:tracePt t="10492" x="504825" y="1920875"/>
          <p14:tracePt t="10509" x="422275" y="1920875"/>
          <p14:tracePt t="10526" x="361950" y="1920875"/>
          <p14:tracePt t="10542" x="298450" y="1920875"/>
          <p14:tracePt t="10559" x="276225" y="1920875"/>
          <p14:tracePt t="10576" x="254000" y="1920875"/>
          <p14:tracePt t="10593" x="238125" y="1920875"/>
          <p14:tracePt t="10609" x="228600" y="1920875"/>
          <p14:tracePt t="10625" x="212725" y="1920875"/>
          <p14:tracePt t="10628" x="209550" y="1920875"/>
          <p14:tracePt t="10672" x="225425" y="1920875"/>
          <p14:tracePt t="10679" x="244475" y="1920875"/>
          <p14:tracePt t="10693" x="304800" y="1920875"/>
          <p14:tracePt t="10709" x="387350" y="1920875"/>
          <p14:tracePt t="10726" x="482600" y="1924050"/>
          <p14:tracePt t="10742" x="609600" y="1924050"/>
          <p14:tracePt t="10758" x="673100" y="1939925"/>
          <p14:tracePt t="10775" x="755650" y="1939925"/>
          <p14:tracePt t="10793" x="873125" y="1939925"/>
          <p14:tracePt t="10809" x="946150" y="1939925"/>
          <p14:tracePt t="10827" x="1041400" y="1946275"/>
          <p14:tracePt t="10843" x="1101725" y="1946275"/>
          <p14:tracePt t="10859" x="1181100" y="1946275"/>
          <p14:tracePt t="10875" x="1263650" y="1946275"/>
          <p14:tracePt t="10892" x="1358900" y="1946275"/>
          <p14:tracePt t="10908" x="1431925" y="1946275"/>
          <p14:tracePt t="10925" x="1533525" y="1946275"/>
          <p14:tracePt t="10942" x="1695450" y="1946275"/>
          <p14:tracePt t="10959" x="1803400" y="1952625"/>
          <p14:tracePt t="10976" x="1905000" y="1952625"/>
          <p14:tracePt t="10993" x="2089150" y="1952625"/>
          <p14:tracePt t="11009" x="2184400" y="1952625"/>
          <p14:tracePt t="11025" x="2263775" y="1952625"/>
          <p14:tracePt t="11042" x="2406650" y="1949450"/>
          <p14:tracePt t="11058" x="2489200" y="1949450"/>
          <p14:tracePt t="11077" x="2574925" y="1949450"/>
          <p14:tracePt t="11093" x="2651125" y="1949450"/>
          <p14:tracePt t="11110" x="2759075" y="1962150"/>
          <p14:tracePt t="11126" x="2889250" y="1981200"/>
          <p14:tracePt t="11129" x="2946400" y="1987550"/>
          <p14:tracePt t="11143" x="3054350" y="2006600"/>
          <p14:tracePt t="11159" x="3162300" y="2022475"/>
          <p14:tracePt t="11176" x="3314700" y="2038350"/>
          <p14:tracePt t="11192" x="3375025" y="2044700"/>
          <p14:tracePt t="11209" x="3435350" y="2044700"/>
          <p14:tracePt t="11227" x="3473450" y="2044700"/>
          <p14:tracePt t="11243" x="3565525" y="2044700"/>
          <p14:tracePt t="11259" x="3625850" y="2044700"/>
          <p14:tracePt t="11277" x="3711575" y="2044700"/>
          <p14:tracePt t="11292" x="3781425" y="2044700"/>
          <p14:tracePt t="11309" x="3870325" y="2044700"/>
          <p14:tracePt t="11326" x="4032250" y="2044700"/>
          <p14:tracePt t="11343" x="4114800" y="2044700"/>
          <p14:tracePt t="11359" x="4219575" y="2054225"/>
          <p14:tracePt t="11377" x="4406900" y="2079625"/>
          <p14:tracePt t="11393" x="4514850" y="2085975"/>
          <p14:tracePt t="11409" x="4587875" y="2101850"/>
          <p14:tracePt t="11426" x="4702175" y="2101850"/>
          <p14:tracePt t="11442" x="4772025" y="2101850"/>
          <p14:tracePt t="11459" x="4841875" y="2101850"/>
          <p14:tracePt t="11476" x="4911725" y="2101850"/>
          <p14:tracePt t="11493" x="4946650" y="2101850"/>
          <p14:tracePt t="11509" x="4975225" y="2101850"/>
          <p14:tracePt t="11527" x="4991100" y="2108200"/>
          <p14:tracePt t="11578" x="4984750" y="2108200"/>
          <p14:tracePt t="11584" x="4978400" y="2108200"/>
          <p14:tracePt t="11592" x="4968875" y="2108200"/>
          <p14:tracePt t="11610" x="4940300" y="2108200"/>
          <p14:tracePt t="11626" x="4860925" y="2108200"/>
          <p14:tracePt t="11643" x="4803775" y="2108200"/>
          <p14:tracePt t="11660" x="4733925" y="2108200"/>
          <p14:tracePt t="11676" x="4594225" y="2108200"/>
          <p14:tracePt t="11692" x="4489450" y="2108200"/>
          <p14:tracePt t="11709" x="4406900" y="2108200"/>
          <p14:tracePt t="11726" x="4289425" y="2108200"/>
          <p14:tracePt t="11742" x="4210050" y="2108200"/>
          <p14:tracePt t="11759" x="4149725" y="2108200"/>
          <p14:tracePt t="11776" x="4064000" y="2108200"/>
          <p14:tracePt t="11793" x="4013200" y="2108200"/>
          <p14:tracePt t="11809" x="3949700" y="2105025"/>
          <p14:tracePt t="11826" x="3841750" y="2089150"/>
          <p14:tracePt t="11842" x="3771900" y="2089150"/>
          <p14:tracePt t="11859" x="3711575" y="2079625"/>
          <p14:tracePt t="11876" x="3648075" y="2079625"/>
          <p14:tracePt t="11892" x="3597275" y="2079625"/>
          <p14:tracePt t="11909" x="3533775" y="2066925"/>
          <p14:tracePt t="11925" x="3432175" y="2054225"/>
          <p14:tracePt t="11943" x="3371850" y="2047875"/>
          <p14:tracePt t="11959" x="3308350" y="2041525"/>
          <p14:tracePt t="11976" x="3209925" y="2019300"/>
          <p14:tracePt t="11992" x="3149600" y="2009775"/>
          <p14:tracePt t="12009" x="3089275" y="2009775"/>
          <p14:tracePt t="12026" x="3025775" y="1997075"/>
          <p14:tracePt t="12042" x="2971800" y="1997075"/>
          <p14:tracePt t="12059" x="2921000" y="1997075"/>
          <p14:tracePt t="12075" x="2819400" y="1984375"/>
          <p14:tracePt t="12092" x="2740025" y="1984375"/>
          <p14:tracePt t="12109" x="2667000" y="1984375"/>
          <p14:tracePt t="12126" x="2581275" y="1978025"/>
          <p14:tracePt t="12142" x="2517775" y="1971675"/>
          <p14:tracePt t="12159" x="2454275" y="1949450"/>
          <p14:tracePt t="12176" x="2355850" y="1933575"/>
          <p14:tracePt t="12192" x="2301875" y="1927225"/>
          <p14:tracePt t="12209" x="2241550" y="1920875"/>
          <p14:tracePt t="12226" x="2146300" y="1914525"/>
          <p14:tracePt t="12242" x="2095500" y="1908175"/>
          <p14:tracePt t="12259" x="2057400" y="1908175"/>
          <p14:tracePt t="12275" x="1993900" y="1908175"/>
          <p14:tracePt t="12292" x="1965325" y="1908175"/>
          <p14:tracePt t="12309" x="1943100" y="1908175"/>
          <p14:tracePt t="12326" x="1905000" y="1908175"/>
          <p14:tracePt t="12342" x="1882775" y="1908175"/>
          <p14:tracePt t="12359" x="1866900" y="1908175"/>
          <p14:tracePt t="12375" x="1851025" y="1908175"/>
          <p14:tracePt t="12393" x="1841500" y="1908175"/>
          <p14:tracePt t="12409" x="1831975" y="1908175"/>
          <p14:tracePt t="12442" x="1828800" y="1908175"/>
          <p14:tracePt t="12476" x="1816100" y="1908175"/>
          <p14:tracePt t="12482" x="1812925" y="1908175"/>
          <p14:tracePt t="12491" x="1806575" y="1908175"/>
          <p14:tracePt t="12509" x="1797050" y="1908175"/>
          <p14:tracePt t="12526" x="1793875" y="1908175"/>
          <p14:tracePt t="12568" x="1787525" y="1908175"/>
          <p14:tracePt t="12598" x="1784350" y="1908175"/>
          <p14:tracePt t="12604" x="1778000" y="1908175"/>
          <p14:tracePt t="12612" x="1768475" y="1908175"/>
          <p14:tracePt t="12626" x="1758950" y="1908175"/>
          <p14:tracePt t="12643" x="1749425" y="1908175"/>
          <p14:tracePt t="12676" x="1749425" y="1898650"/>
          <p14:tracePt t="12693" x="1755775" y="1882775"/>
          <p14:tracePt t="12709" x="1787525" y="1870075"/>
          <p14:tracePt t="12725" x="1851025" y="1851025"/>
          <p14:tracePt t="12742" x="1895475" y="1844675"/>
          <p14:tracePt t="12761" x="1987550" y="1844675"/>
          <p14:tracePt t="12776" x="2051050" y="1857375"/>
          <p14:tracePt t="12793" x="2127250" y="1870075"/>
          <p14:tracePt t="12810" x="2260600" y="1901825"/>
          <p14:tracePt t="12825" x="2368550" y="1917700"/>
          <p14:tracePt t="12842" x="2463800" y="1927225"/>
          <p14:tracePt t="12859" x="2555875" y="1927225"/>
          <p14:tracePt t="12876" x="2752725" y="1936750"/>
          <p14:tracePt t="12892" x="2879725" y="1946275"/>
          <p14:tracePt t="12910" x="3089275" y="1971675"/>
          <p14:tracePt t="12926" x="3263900" y="2000250"/>
          <p14:tracePt t="12943" x="3425825" y="2016125"/>
          <p14:tracePt t="12960" x="3679825" y="2044700"/>
          <p14:tracePt t="12975" x="3819525" y="2054225"/>
          <p14:tracePt t="12992" x="3968750" y="2060575"/>
          <p14:tracePt t="13010" x="4206875" y="2060575"/>
          <p14:tracePt t="13026" x="4333875" y="2060575"/>
          <p14:tracePt t="13043" x="4460875" y="2060575"/>
          <p14:tracePt t="13060" x="4635500" y="2060575"/>
          <p14:tracePt t="13076" x="4718050" y="2057400"/>
          <p14:tracePt t="13093" x="4781550" y="2041525"/>
          <p14:tracePt t="13109" x="4879975" y="2028825"/>
          <p14:tracePt t="13125" x="4953000" y="2019300"/>
          <p14:tracePt t="13142" x="5022850" y="2019300"/>
          <p14:tracePt t="13159" x="5118100" y="2019300"/>
          <p14:tracePt t="13175" x="5162550" y="2019300"/>
          <p14:tracePt t="13192" x="5207000" y="2012950"/>
          <p14:tracePt t="13210" x="5257800" y="1990725"/>
          <p14:tracePt t="13226" x="5280025" y="1984375"/>
          <p14:tracePt t="13242" x="5318125" y="1971675"/>
          <p14:tracePt t="13259" x="5372100" y="1971675"/>
          <p14:tracePt t="13275" x="5407025" y="1971675"/>
          <p14:tracePt t="13292" x="5438775" y="1971675"/>
          <p14:tracePt t="13309" x="5486400" y="1971675"/>
          <p14:tracePt t="13326" x="5524500" y="1958975"/>
          <p14:tracePt t="13343" x="5568950" y="1946275"/>
          <p14:tracePt t="13360" x="5648325" y="1917700"/>
          <p14:tracePt t="13376" x="5724525" y="1905000"/>
          <p14:tracePt t="13392" x="5797550" y="1895475"/>
          <p14:tracePt t="13409" x="5892800" y="1895475"/>
          <p14:tracePt t="13425" x="5943600" y="1895475"/>
          <p14:tracePt t="13441" x="6003925" y="1895475"/>
          <p14:tracePt t="13459" x="6064250" y="1889125"/>
          <p14:tracePt t="13475" x="6096000" y="1889125"/>
          <p14:tracePt t="13492" x="6105525" y="1889125"/>
          <p14:tracePt t="13509" x="6118225" y="1889125"/>
          <p14:tracePt t="13553" x="6111875" y="1889125"/>
          <p14:tracePt t="13561" x="6102350" y="1889125"/>
          <p14:tracePt t="13576" x="6051550" y="1889125"/>
          <p14:tracePt t="13593" x="5972175" y="1889125"/>
          <p14:tracePt t="13609" x="5765800" y="1889125"/>
          <p14:tracePt t="13626" x="5629275" y="1889125"/>
          <p14:tracePt t="13643" x="5524500" y="1889125"/>
          <p14:tracePt t="13646" x="5454650" y="1889125"/>
          <p14:tracePt t="13659" x="5327650" y="1889125"/>
          <p14:tracePt t="13675" x="5235575" y="1895475"/>
          <p14:tracePt t="13691" x="5162550" y="1901825"/>
          <p14:tracePt t="13709" x="5060950" y="1924050"/>
          <p14:tracePt t="13725" x="4978400" y="1930400"/>
          <p14:tracePt t="13742" x="4905375" y="1930400"/>
          <p14:tracePt t="13759" x="4819650" y="1930400"/>
          <p14:tracePt t="13775" x="4791075" y="1930400"/>
          <p14:tracePt t="13792" x="4775200" y="1930400"/>
          <p14:tracePt t="13809" x="4752975" y="1930400"/>
          <p14:tracePt t="13825" x="4743450" y="1930400"/>
          <p14:tracePt t="13842" x="4733925" y="1930400"/>
          <p14:tracePt t="13859" x="4724400" y="1930400"/>
          <p14:tracePt t="13876" x="4714875" y="1930400"/>
          <p14:tracePt t="13916" x="4721225" y="1930400"/>
          <p14:tracePt t="13925" x="4733925" y="1930400"/>
          <p14:tracePt t="13941" x="4797425" y="1920875"/>
          <p14:tracePt t="13958" x="4895850" y="1911350"/>
          <p14:tracePt t="13976" x="4956175" y="1911350"/>
          <p14:tracePt t="13992" x="5000625" y="1905000"/>
          <p14:tracePt t="14009" x="5054600" y="1905000"/>
          <p14:tracePt t="14026" x="5076825" y="1905000"/>
          <p14:tracePt t="14042" x="5099050" y="1905000"/>
          <p14:tracePt t="14059" x="5146675" y="1905000"/>
          <p14:tracePt t="14076" x="5191125" y="1905000"/>
          <p14:tracePt t="14092" x="5232400" y="1905000"/>
          <p14:tracePt t="14108" x="5273675" y="1905000"/>
          <p14:tracePt t="14125" x="5311775" y="1905000"/>
          <p14:tracePt t="14142" x="5353050" y="1905000"/>
          <p14:tracePt t="14158" x="5387975" y="1920875"/>
          <p14:tracePt t="14175" x="5419725" y="1939925"/>
          <p14:tracePt t="14192" x="5445125" y="1952625"/>
          <p14:tracePt t="14208" x="5457825" y="1955800"/>
          <p14:tracePt t="14243" x="5467350" y="1955800"/>
          <p14:tracePt t="14373" x="5467350" y="1949450"/>
          <p14:tracePt t="14381" x="5467350" y="1943100"/>
          <p14:tracePt t="14392" x="5467350" y="1933575"/>
          <p14:tracePt t="14409" x="5467350" y="1924050"/>
          <p14:tracePt t="14425" x="5467350" y="1914525"/>
          <p14:tracePt t="14442" x="5467350" y="1905000"/>
          <p14:tracePt t="14458" x="5467350" y="1895475"/>
          <p14:tracePt t="14475" x="5467350" y="1885950"/>
          <p14:tracePt t="14491" x="5467350" y="1879600"/>
          <p14:tracePt t="14508" x="5473700" y="1870075"/>
          <p14:tracePt t="14525" x="5483225" y="1860550"/>
          <p14:tracePt t="14542" x="5492750" y="1851025"/>
          <p14:tracePt t="14559" x="5508625" y="1828800"/>
          <p14:tracePt t="14576" x="5524500" y="1819275"/>
          <p14:tracePt t="14592" x="5534025" y="1809750"/>
          <p14:tracePt t="14609" x="5543550" y="1797050"/>
          <p14:tracePt t="14625" x="5543550" y="1784350"/>
          <p14:tracePt t="14642" x="5543550" y="1781175"/>
          <p14:tracePt t="14659" x="5543550" y="1774825"/>
          <p14:tracePt t="14675" x="5553075" y="1771650"/>
          <p14:tracePt t="14709" x="5553075" y="1765300"/>
          <p14:tracePt t="14779" x="5553075" y="1768475"/>
          <p14:tracePt t="14787" x="5553075" y="1771650"/>
          <p14:tracePt t="14793" x="5553075" y="1778000"/>
          <p14:tracePt t="14808" x="5553075" y="1793875"/>
          <p14:tracePt t="14825" x="5553075" y="1797050"/>
          <p14:tracePt t="14866" x="5546725" y="1797050"/>
          <p14:tracePt t="14875" x="5540375" y="1797050"/>
          <p14:tracePt t="14892" x="5530850" y="1797050"/>
          <p14:tracePt t="14908" x="5499100" y="1803400"/>
          <p14:tracePt t="14925" x="5483225" y="1803400"/>
          <p14:tracePt t="14943" x="5470525" y="1806575"/>
          <p14:tracePt t="14958" x="5454650" y="1806575"/>
          <p14:tracePt t="14975" x="5445125" y="1806575"/>
          <p14:tracePt t="15051" x="5445125" y="1812925"/>
          <p14:tracePt t="15094" x="5445125" y="1816100"/>
          <p14:tracePt t="15130" x="5445125" y="1822450"/>
          <p14:tracePt t="15137" x="5445125" y="1828800"/>
          <p14:tracePt t="18903" x="5387975" y="1870075"/>
          <p14:tracePt t="18911" x="5254625" y="1968500"/>
          <p14:tracePt t="18928" x="5010150" y="2159000"/>
          <p14:tracePt t="18945" x="4441825" y="2562225"/>
          <p14:tracePt t="18962" x="3975100" y="2882900"/>
          <p14:tracePt t="18984" x="3282950" y="3222625"/>
          <p14:tracePt t="19009" x="2540000" y="3543300"/>
          <p14:tracePt t="19043" x="2146300" y="3654425"/>
          <p14:tracePt t="19061" x="1955800" y="3679825"/>
          <p14:tracePt t="19076" x="1882775" y="3695700"/>
          <p14:tracePt t="19091" x="1835150" y="3714750"/>
          <p14:tracePt t="19109" x="1774825" y="3714750"/>
          <p14:tracePt t="19125" x="1752600" y="3714750"/>
          <p14:tracePt t="19142" x="1724025" y="3714750"/>
          <p14:tracePt t="19159" x="1695450" y="3702050"/>
          <p14:tracePt t="19177" x="1685925" y="3686175"/>
          <p14:tracePt t="19192" x="1660525" y="3654425"/>
          <p14:tracePt t="19208" x="1622425" y="3603625"/>
          <p14:tracePt t="19225" x="1590675" y="3571875"/>
          <p14:tracePt t="19241" x="1565275" y="3546475"/>
          <p14:tracePt t="19259" x="1508125" y="3508375"/>
          <p14:tracePt t="19274" x="1460500" y="3489325"/>
          <p14:tracePt t="19291" x="1428750" y="3470275"/>
          <p14:tracePt t="19308" x="1387475" y="3425825"/>
          <p14:tracePt t="19325" x="1355725" y="3400425"/>
          <p14:tracePt t="19341" x="1330325" y="3368675"/>
          <p14:tracePt t="19359" x="1285875" y="3324225"/>
          <p14:tracePt t="19374" x="1260475" y="3308350"/>
          <p14:tracePt t="19391" x="1231900" y="3295650"/>
          <p14:tracePt t="19409" x="1209675" y="3279775"/>
          <p14:tracePt t="19425" x="1200150" y="3263900"/>
          <p14:tracePt t="19442" x="1168400" y="3251200"/>
          <p14:tracePt t="19459" x="1133475" y="3222625"/>
          <p14:tracePt t="19475" x="1101725" y="3187700"/>
          <p14:tracePt t="19491" x="1063625" y="3162300"/>
          <p14:tracePt t="19509" x="996950" y="3117850"/>
          <p14:tracePt t="19524" x="949325" y="3089275"/>
          <p14:tracePt t="19541" x="901700" y="3057525"/>
          <p14:tracePt t="19559" x="866775" y="3025775"/>
          <p14:tracePt t="19574" x="841375" y="3009900"/>
          <p14:tracePt t="19591" x="831850" y="3000375"/>
          <p14:tracePt t="19608" x="815975" y="2987675"/>
          <p14:tracePt t="19624" x="800100" y="2987675"/>
          <p14:tracePt t="19641" x="790575" y="2987675"/>
          <p14:tracePt t="19659" x="781050" y="2987675"/>
          <p14:tracePt t="19675" x="771525" y="2990850"/>
          <p14:tracePt t="19692" x="771525" y="3000375"/>
          <p14:tracePt t="19709" x="765175" y="3022600"/>
          <p14:tracePt t="19725" x="765175" y="3032125"/>
          <p14:tracePt t="19741" x="762000" y="3041650"/>
          <p14:tracePt t="19743" x="762000" y="3044825"/>
          <p14:tracePt t="19758" x="746125" y="3054350"/>
          <p14:tracePt t="19774" x="736600" y="3073400"/>
          <p14:tracePt t="19791" x="723900" y="3082925"/>
          <p14:tracePt t="19808" x="704850" y="3095625"/>
          <p14:tracePt t="19825" x="673100" y="3108325"/>
          <p14:tracePt t="19842" x="657225" y="3127375"/>
          <p14:tracePt t="19858" x="638175" y="3136900"/>
          <p14:tracePt t="19875" x="625475" y="3140075"/>
          <p14:tracePt t="19891" x="615950" y="3146425"/>
          <p14:tracePt t="19908" x="596900" y="3146425"/>
          <p14:tracePt t="19924" x="568325" y="3146425"/>
          <p14:tracePt t="19942" x="546100" y="3146425"/>
          <p14:tracePt t="19959" x="482600" y="3146425"/>
          <p14:tracePt t="19975" x="454025" y="3146425"/>
          <p14:tracePt t="19992" x="431800" y="3146425"/>
          <p14:tracePt t="20008" x="406400" y="3146425"/>
          <p14:tracePt t="20024" x="396875" y="3146425"/>
          <p14:tracePt t="20041" x="387350" y="3146425"/>
          <p14:tracePt t="20058" x="371475" y="3146425"/>
          <p14:tracePt t="20074" x="355600" y="3146425"/>
          <p14:tracePt t="20091" x="346075" y="3146425"/>
          <p14:tracePt t="20108" x="336550" y="3146425"/>
          <p14:tracePt t="20124" x="336550" y="3155950"/>
          <p14:tracePt t="20141" x="339725" y="3171825"/>
          <p14:tracePt t="20158" x="400050" y="3197225"/>
          <p14:tracePt t="20174" x="466725" y="3228975"/>
          <p14:tracePt t="20191" x="568325" y="3286125"/>
          <p14:tracePt t="20208" x="762000" y="3375025"/>
          <p14:tracePt t="20224" x="895350" y="3429000"/>
          <p14:tracePt t="20242" x="1016000" y="3463925"/>
          <p14:tracePt t="20259" x="1250950" y="3517900"/>
          <p14:tracePt t="20275" x="1381125" y="3533775"/>
          <p14:tracePt t="20291" x="1530350" y="3543300"/>
          <p14:tracePt t="20308" x="1749425" y="3536950"/>
          <p14:tracePt t="20325" x="1876425" y="3536950"/>
          <p14:tracePt t="20341" x="1993900" y="3521075"/>
          <p14:tracePt t="20358" x="2168525" y="3505200"/>
          <p14:tracePt t="20375" x="2241550" y="3505200"/>
          <p14:tracePt t="20392" x="2301875" y="3505200"/>
          <p14:tracePt t="20408" x="2397125" y="3498850"/>
          <p14:tracePt t="20424" x="2451100" y="3489325"/>
          <p14:tracePt t="20441" x="2511425" y="3476625"/>
          <p14:tracePt t="20458" x="2587625" y="3457575"/>
          <p14:tracePt t="20474" x="2635250" y="3422650"/>
          <p14:tracePt t="20493" x="2711450" y="3365500"/>
          <p14:tracePt t="20508" x="2759075" y="3340100"/>
          <p14:tracePt t="20525" x="2806700" y="3305175"/>
          <p14:tracePt t="20541" x="2847975" y="3254375"/>
          <p14:tracePt t="20558" x="2901950" y="3209925"/>
          <p14:tracePt t="20574" x="2927350" y="3171825"/>
          <p14:tracePt t="20591" x="2962275" y="3114675"/>
          <p14:tracePt t="20608" x="2984500" y="3013075"/>
          <p14:tracePt t="20626" x="2984500" y="2962275"/>
          <p14:tracePt t="20642" x="2981325" y="2917825"/>
          <p14:tracePt t="20659" x="2949575" y="2873375"/>
          <p14:tracePt t="20675" x="2911475" y="2854325"/>
          <p14:tracePt t="20692" x="2819400" y="2813050"/>
          <p14:tracePt t="20708" x="2740025" y="2781300"/>
          <p14:tracePt t="20724" x="2654300" y="2765425"/>
          <p14:tracePt t="20741" x="2536825" y="2749550"/>
          <p14:tracePt t="20758" x="2419350" y="2740025"/>
          <p14:tracePt t="20775" x="2305050" y="2740025"/>
          <p14:tracePt t="20779" x="2235200" y="2740025"/>
          <p14:tracePt t="20792" x="2108200" y="2740025"/>
          <p14:tracePt t="20808" x="1971675" y="2740025"/>
          <p14:tracePt t="20825" x="1844675" y="2740025"/>
          <p14:tracePt t="20841" x="1692275" y="2755900"/>
          <p14:tracePt t="20858" x="1552575" y="2762250"/>
          <p14:tracePt t="20874" x="1466850" y="2771775"/>
          <p14:tracePt t="20892" x="1355725" y="2794000"/>
          <p14:tracePt t="20908" x="1282700" y="2806700"/>
          <p14:tracePt t="20925" x="1216025" y="2838450"/>
          <p14:tracePt t="20942" x="1139825" y="2870200"/>
          <p14:tracePt t="20958" x="1092200" y="2905125"/>
          <p14:tracePt t="20975" x="1066800" y="2930525"/>
          <p14:tracePt t="20991" x="1035050" y="2962275"/>
          <p14:tracePt t="21008" x="1019175" y="2990850"/>
          <p14:tracePt t="21024" x="1006475" y="3019425"/>
          <p14:tracePt t="21042" x="987425" y="3035300"/>
          <p14:tracePt t="21058" x="977900" y="3051175"/>
          <p14:tracePt t="21075" x="971550" y="3060700"/>
          <p14:tracePt t="21092" x="965200" y="3079750"/>
          <p14:tracePt t="21108" x="965200" y="3089275"/>
          <p14:tracePt t="21124" x="965200" y="3098800"/>
          <p14:tracePt t="21141" x="965200" y="3105150"/>
          <p14:tracePt t="21337" x="1041400" y="3111500"/>
          <p14:tracePt t="21343" x="1203325" y="3133725"/>
          <p14:tracePt t="21358" x="1558925" y="3190875"/>
          <p14:tracePt t="21375" x="2032000" y="3273425"/>
          <p14:tracePt t="21392" x="2768600" y="3435350"/>
          <p14:tracePt t="21409" x="3267075" y="3533775"/>
          <p14:tracePt t="21426" x="3695700" y="3613150"/>
          <p14:tracePt t="21443" x="4203700" y="3670300"/>
          <p14:tracePt t="21460" x="4422775" y="3689350"/>
          <p14:tracePt t="21475" x="4616450" y="3698875"/>
          <p14:tracePt t="21492" x="4778375" y="3698875"/>
          <p14:tracePt t="21507" x="4864100" y="3686175"/>
          <p14:tracePt t="21525" x="4927600" y="3673475"/>
          <p14:tracePt t="21541" x="4968875" y="3654425"/>
          <p14:tracePt t="21557" x="4994275" y="3635375"/>
          <p14:tracePt t="21574" x="5003800" y="3619500"/>
          <p14:tracePt t="21592" x="5022850" y="3578225"/>
          <p14:tracePt t="21608" x="5029200" y="3556000"/>
          <p14:tracePt t="21625" x="5029200" y="3527425"/>
          <p14:tracePt t="21641" x="5029200" y="3486150"/>
          <p14:tracePt t="21658" x="5029200" y="3457575"/>
          <p14:tracePt t="21674" x="5029200" y="3435350"/>
          <p14:tracePt t="21691" x="5054600" y="3384550"/>
          <p14:tracePt t="21708" x="5067300" y="3330575"/>
          <p14:tracePt t="21725" x="5073650" y="3279775"/>
          <p14:tracePt t="21742" x="5073650" y="3194050"/>
          <p14:tracePt t="21758" x="5073650" y="3149600"/>
          <p14:tracePt t="21775" x="5064125" y="3105150"/>
          <p14:tracePt t="21791" x="5038725" y="3041650"/>
          <p14:tracePt t="21807" x="5038725" y="3019425"/>
          <p14:tracePt t="21824" x="5038725" y="2997200"/>
          <p14:tracePt t="21841" x="5038725" y="2962275"/>
          <p14:tracePt t="21857" x="5032375" y="2952750"/>
          <p14:tracePt t="21874" x="5032375" y="2943225"/>
          <p14:tracePt t="21892" x="5019675" y="2930525"/>
          <p14:tracePt t="21908" x="5003800" y="2914650"/>
          <p14:tracePt t="21924" x="4965700" y="2901950"/>
          <p14:tracePt t="21941" x="4873625" y="2873375"/>
          <p14:tracePt t="21958" x="4784725" y="2841625"/>
          <p14:tracePt t="21975" x="4711700" y="2825750"/>
          <p14:tracePt t="21991" x="4587875" y="2803525"/>
          <p14:tracePt t="22009" x="4495800" y="2803525"/>
          <p14:tracePt t="22025" x="4356100" y="2803525"/>
          <p14:tracePt t="22041" x="4162425" y="2803525"/>
          <p14:tracePt t="22058" x="4044950" y="2809875"/>
          <p14:tracePt t="22074" x="3905250" y="2825750"/>
          <p14:tracePt t="22091" x="3746500" y="2876550"/>
          <p14:tracePt t="22108" x="3657600" y="2908300"/>
          <p14:tracePt t="22124" x="3568700" y="2940050"/>
          <p14:tracePt t="22142" x="3441700" y="2987675"/>
          <p14:tracePt t="22158" x="3397250" y="3000375"/>
          <p14:tracePt t="22175" x="3352800" y="3019425"/>
          <p14:tracePt t="22191" x="3302000" y="3038475"/>
          <p14:tracePt t="22207" x="3286125" y="3048000"/>
          <p14:tracePt t="22224" x="3276600" y="3060700"/>
          <p14:tracePt t="22241" x="3254375" y="3073400"/>
          <p14:tracePt t="22258" x="3251200" y="3082925"/>
          <p14:tracePt t="22275" x="3251200" y="3111500"/>
          <p14:tracePt t="22291" x="3254375" y="3146425"/>
          <p14:tracePt t="22308" x="3273425" y="3178175"/>
          <p14:tracePt t="22324" x="3289300" y="3200400"/>
          <p14:tracePt t="22341" x="3352800" y="3263900"/>
          <p14:tracePt t="22357" x="3422650" y="3302000"/>
          <p14:tracePt t="22374" x="3489325" y="3340100"/>
          <p14:tracePt t="22391" x="3597275" y="3394075"/>
          <p14:tracePt t="22408" x="3676650" y="3422650"/>
          <p14:tracePt t="22424" x="3749675" y="3444875"/>
          <p14:tracePt t="22442" x="3835400" y="3482975"/>
          <p14:tracePt t="22458" x="3883025" y="3508375"/>
          <p14:tracePt t="22474" x="3946525" y="3524250"/>
          <p14:tracePt t="22491" x="4064000" y="3568700"/>
          <p14:tracePt t="22507" x="4168775" y="3587750"/>
          <p14:tracePt t="22525" x="4292600" y="3616325"/>
          <p14:tracePt t="22541" x="4368800" y="3632200"/>
          <p14:tracePt t="22557" x="4441825" y="3648075"/>
          <p14:tracePt t="22574" x="4527550" y="3654425"/>
          <p14:tracePt t="22591" x="4635500" y="3670300"/>
          <p14:tracePt t="22608" x="4695825" y="3670300"/>
          <p14:tracePt t="22624" x="4778375" y="3676650"/>
          <p14:tracePt t="22641" x="4962525" y="3676650"/>
          <p14:tracePt t="22657" x="5067300" y="3676650"/>
          <p14:tracePt t="22674" x="5175250" y="3663950"/>
          <p14:tracePt t="22691" x="5340350" y="3638550"/>
          <p14:tracePt t="22708" x="5438775" y="3622675"/>
          <p14:tracePt t="22725" x="5540375" y="3594100"/>
          <p14:tracePt t="22741" x="5626100" y="3578225"/>
          <p14:tracePt t="22757" x="5727700" y="3578225"/>
          <p14:tracePt t="22774" x="5822950" y="3578225"/>
          <p14:tracePt t="22791" x="5940425" y="3578225"/>
          <p14:tracePt t="22808" x="6035675" y="3562350"/>
          <p14:tracePt t="22812" x="6061075" y="3556000"/>
          <p14:tracePt t="22826" x="6124575" y="3540125"/>
          <p14:tracePt t="22842" x="6191250" y="3521075"/>
          <p14:tracePt t="22858" x="6229350" y="3508375"/>
          <p14:tracePt t="22874" x="6267450" y="3495675"/>
          <p14:tracePt t="22891" x="6315075" y="3482975"/>
          <p14:tracePt t="22907" x="6337300" y="3482975"/>
          <p14:tracePt t="22925" x="6400800" y="3482975"/>
          <p14:tracePt t="22941" x="6435725" y="3482975"/>
          <p14:tracePt t="22957" x="6457950" y="3476625"/>
          <p14:tracePt t="22975" x="6496050" y="3460750"/>
          <p14:tracePt t="22991" x="6505575" y="3460750"/>
          <p14:tracePt t="23008" x="6515100" y="3460750"/>
          <p14:tracePt t="23024" x="6524625" y="3454400"/>
          <p14:tracePt t="23041" x="6543675" y="3444875"/>
          <p14:tracePt t="23058" x="6553200" y="3435350"/>
          <p14:tracePt t="23075" x="6575425" y="3413125"/>
          <p14:tracePt t="23091" x="6591300" y="3403600"/>
          <p14:tracePt t="23108" x="6600825" y="3394075"/>
          <p14:tracePt t="23124" x="6616700" y="3359150"/>
          <p14:tracePt t="23141" x="6629400" y="3336925"/>
          <p14:tracePt t="23157" x="6648450" y="3311525"/>
          <p14:tracePt t="23175" x="6664325" y="3276600"/>
          <p14:tracePt t="23191" x="6673850" y="3260725"/>
          <p14:tracePt t="23208" x="6686550" y="3232150"/>
          <p14:tracePt t="23225" x="6711950" y="3194050"/>
          <p14:tracePt t="23241" x="6711950" y="3159125"/>
          <p14:tracePt t="23258" x="6711950" y="3136900"/>
          <p14:tracePt t="23274" x="6711950" y="3111500"/>
          <p14:tracePt t="23291" x="6711950" y="3098800"/>
          <p14:tracePt t="23308" x="6711950" y="3089275"/>
          <p14:tracePt t="23324" x="6692900" y="3070225"/>
          <p14:tracePt t="23340" x="6683375" y="3060700"/>
          <p14:tracePt t="23357" x="6667500" y="3044825"/>
          <p14:tracePt t="23374" x="6632575" y="3009900"/>
          <p14:tracePt t="23390" x="6616700" y="2997200"/>
          <p14:tracePt t="23408" x="6600825" y="2981325"/>
          <p14:tracePt t="23424" x="6565900" y="2962275"/>
          <p14:tracePt t="23441" x="6543675" y="2949575"/>
          <p14:tracePt t="23458" x="6505575" y="2936875"/>
          <p14:tracePt t="23475" x="6423025" y="2908300"/>
          <p14:tracePt t="23492" x="6327775" y="2901950"/>
          <p14:tracePt t="23508" x="6210300" y="2886075"/>
          <p14:tracePt t="23524" x="6083300" y="2886075"/>
          <p14:tracePt t="23541" x="6019800" y="2876550"/>
          <p14:tracePt t="23558" x="5969000" y="2876550"/>
          <p14:tracePt t="23575" x="5883275" y="2870200"/>
          <p14:tracePt t="23591" x="5813425" y="2870200"/>
          <p14:tracePt t="23609" x="5718175" y="2870200"/>
          <p14:tracePt t="23625" x="5632450" y="2870200"/>
          <p14:tracePt t="23641" x="5581650" y="2873375"/>
          <p14:tracePt t="23658" x="5537200" y="2886075"/>
          <p14:tracePt t="23674" x="5502275" y="2892425"/>
          <p14:tracePt t="23691" x="5492750" y="2892425"/>
          <p14:tracePt t="23708" x="5476875" y="2892425"/>
          <p14:tracePt t="23724" x="5464175" y="2892425"/>
          <p14:tracePt t="23741" x="5454650" y="2892425"/>
          <p14:tracePt t="23810" x="5454650" y="2898775"/>
          <p14:tracePt t="24545" x="5461000" y="2898775"/>
          <p14:tracePt t="24552" x="5464175" y="2898775"/>
          <p14:tracePt t="24559" x="5483225" y="2898775"/>
          <p14:tracePt t="24575" x="5549900" y="2898775"/>
          <p14:tracePt t="24591" x="5689600" y="2914650"/>
          <p14:tracePt t="24609" x="6003925" y="2990850"/>
          <p14:tracePt t="24641" x="6572250" y="3155950"/>
          <p14:tracePt t="24675" x="7112000" y="3295650"/>
          <p14:tracePt t="24693" x="7242175" y="3330575"/>
          <p14:tracePt t="24708" x="7397750" y="3365500"/>
          <p14:tracePt t="24724" x="7461250" y="3365500"/>
          <p14:tracePt t="24741" x="7518400" y="3365500"/>
          <p14:tracePt t="24758" x="7604125" y="3365500"/>
          <p14:tracePt t="24775" x="7658100" y="3365500"/>
          <p14:tracePt t="24791" x="7693025" y="3365500"/>
          <p14:tracePt t="24808" x="7715250" y="3365500"/>
          <p14:tracePt t="24824" x="7724775" y="3365500"/>
          <p14:tracePt t="24881" x="7727950" y="3365500"/>
          <p14:tracePt t="24895" x="7734300" y="3365500"/>
          <p14:tracePt t="24902" x="7734300" y="3362325"/>
          <p14:tracePt t="24909" x="7743825" y="3362325"/>
          <p14:tracePt t="24924" x="7743825" y="3346450"/>
          <p14:tracePt t="24940" x="7743825" y="3343275"/>
          <p14:tracePt t="24958" x="7750175" y="3343275"/>
          <p14:tracePt t="24991" x="7753350" y="3336925"/>
          <p14:tracePt t="25008" x="7769225" y="3336925"/>
          <p14:tracePt t="25025" x="7778750" y="3333750"/>
          <p14:tracePt t="25041" x="7788275" y="3327400"/>
          <p14:tracePt t="25058" x="7807325" y="3327400"/>
          <p14:tracePt t="25074" x="7820025" y="3324225"/>
          <p14:tracePt t="25090" x="7829550" y="3324225"/>
          <p14:tracePt t="25108" x="7848600" y="3317875"/>
          <p14:tracePt t="25124" x="7858125" y="3311525"/>
          <p14:tracePt t="25140" x="7867650" y="3308350"/>
          <p14:tracePt t="25158" x="7883525" y="3292475"/>
          <p14:tracePt t="25175" x="7896225" y="3292475"/>
          <p14:tracePt t="25191" x="7908925" y="3282950"/>
          <p14:tracePt t="25208" x="7921625" y="3279775"/>
          <p14:tracePt t="25225" x="7931150" y="3279775"/>
          <p14:tracePt t="25242" x="7947025" y="3279775"/>
          <p14:tracePt t="25258" x="7962900" y="3279775"/>
          <p14:tracePt t="25275" x="7972425" y="3279775"/>
          <p14:tracePt t="25291" x="7981950" y="3279775"/>
          <p14:tracePt t="25308" x="7985125" y="3279775"/>
          <p14:tracePt t="26885" x="7883525" y="3279775"/>
          <p14:tracePt t="26892" x="7673975" y="3279775"/>
          <p14:tracePt t="26910" x="7419975" y="3279775"/>
          <p14:tracePt t="26928" x="6918325" y="3308350"/>
          <p14:tracePt t="26949" x="6403975" y="3355975"/>
          <p14:tracePt t="26976" x="5797550" y="3457575"/>
          <p14:tracePt t="27009" x="4908550" y="3600450"/>
          <p14:tracePt t="27025" x="4508500" y="3663950"/>
          <p14:tracePt t="27042" x="4114800" y="3692525"/>
          <p14:tracePt t="27058" x="3911600" y="3711575"/>
          <p14:tracePt t="27074" x="3727450" y="3711575"/>
          <p14:tracePt t="27091" x="3498850" y="3721100"/>
          <p14:tracePt t="27109" x="3384550" y="3721100"/>
          <p14:tracePt t="27124" x="3302000" y="3721100"/>
          <p14:tracePt t="27141" x="3203575" y="3721100"/>
          <p14:tracePt t="27157" x="3162300" y="3721100"/>
          <p14:tracePt t="27174" x="3117850" y="3721100"/>
          <p14:tracePt t="27191" x="3076575" y="3721100"/>
          <p14:tracePt t="27208" x="3032125" y="3733800"/>
          <p14:tracePt t="27224" x="2987675" y="3733800"/>
          <p14:tracePt t="27241" x="2917825" y="3740150"/>
          <p14:tracePt t="27257" x="2863850" y="3740150"/>
          <p14:tracePt t="27274" x="2835275" y="3746500"/>
          <p14:tracePt t="27291" x="2794000" y="3752850"/>
          <p14:tracePt t="27307" x="2771775" y="3752850"/>
          <p14:tracePt t="27324" x="2749550" y="3752850"/>
          <p14:tracePt t="27341" x="2730500" y="3752850"/>
          <p14:tracePt t="27357" x="2720975" y="3752850"/>
          <p14:tracePt t="27374" x="2711450" y="3752850"/>
          <p14:tracePt t="27391" x="2689225" y="3752850"/>
          <p14:tracePt t="27484" x="2686050" y="3752850"/>
          <p14:tracePt t="27492" x="2679700" y="3752850"/>
          <p14:tracePt t="27508" x="2670175" y="3752850"/>
          <p14:tracePt t="28248" x="2705100" y="3759200"/>
          <p14:tracePt t="28255" x="2774950" y="3765550"/>
          <p14:tracePt t="28262" x="2857500" y="3784600"/>
          <p14:tracePt t="28275" x="2987675" y="3803650"/>
          <p14:tracePt t="28290" x="3162300" y="3838575"/>
          <p14:tracePt t="28314" x="3438525" y="3867150"/>
          <p14:tracePt t="28340" x="3870325" y="3867150"/>
          <p14:tracePt t="28375" x="4375150" y="3813175"/>
          <p14:tracePt t="28392" x="4559300" y="3794125"/>
          <p14:tracePt t="28408" x="4743450" y="3778250"/>
          <p14:tracePt t="28423" x="4902200" y="3768725"/>
          <p14:tracePt t="28440" x="5067300" y="3752850"/>
          <p14:tracePt t="28457" x="5153025" y="3736975"/>
          <p14:tracePt t="28474" x="5216525" y="3721100"/>
          <p14:tracePt t="28491" x="5280025" y="3702050"/>
          <p14:tracePt t="28508" x="5299075" y="3692525"/>
          <p14:tracePt t="28525" x="5318125" y="3692525"/>
          <p14:tracePt t="28541" x="5321300" y="3692525"/>
          <p14:tracePt t="28805" x="5378450" y="3695700"/>
          <p14:tracePt t="28813" x="5435600" y="3705225"/>
          <p14:tracePt t="28825" x="5588000" y="3730625"/>
          <p14:tracePt t="28840" x="5762625" y="3768725"/>
          <p14:tracePt t="28857" x="5892800" y="3784600"/>
          <p14:tracePt t="28874" x="6102350" y="3803650"/>
          <p14:tracePt t="28890" x="6203950" y="3803650"/>
          <p14:tracePt t="28907" x="6299200" y="3803650"/>
          <p14:tracePt t="28925" x="6461125" y="3810000"/>
          <p14:tracePt t="28941" x="6588125" y="3810000"/>
          <p14:tracePt t="28958" x="6680200" y="3810000"/>
          <p14:tracePt t="28974" x="6788150" y="3816350"/>
          <p14:tracePt t="28990" x="6861175" y="3816350"/>
          <p14:tracePt t="29007" x="6931025" y="3816350"/>
          <p14:tracePt t="29024" x="7035800" y="3822700"/>
          <p14:tracePt t="29041" x="7086600" y="3829050"/>
          <p14:tracePt t="29058" x="7124700" y="3841750"/>
          <p14:tracePt t="29074" x="7194550" y="3841750"/>
          <p14:tracePt t="29091" x="7239000" y="3841750"/>
          <p14:tracePt t="29107" x="7283450" y="3841750"/>
          <p14:tracePt t="29124" x="7337425" y="3841750"/>
          <p14:tracePt t="29140" x="7359650" y="3841750"/>
          <p14:tracePt t="29157" x="7381875" y="3841750"/>
          <p14:tracePt t="29174" x="7400925" y="3841750"/>
          <p14:tracePt t="29191" x="7410450" y="3841750"/>
          <p14:tracePt t="29208" x="7416800" y="3841750"/>
          <p14:tracePt t="29696" x="7334250" y="3841750"/>
          <p14:tracePt t="29702" x="7219950" y="3841750"/>
          <p14:tracePt t="29710" x="7096125" y="3851275"/>
          <p14:tracePt t="29740" x="6543675" y="3911600"/>
          <p14:tracePt t="29775" x="5784850" y="4057650"/>
          <p14:tracePt t="29792" x="5454650" y="4105275"/>
          <p14:tracePt t="29808" x="4860925" y="4178300"/>
          <p14:tracePt t="29824" x="4451350" y="4203700"/>
          <p14:tracePt t="29841" x="4038600" y="4241800"/>
          <p14:tracePt t="29859" x="3397250" y="4318000"/>
          <p14:tracePt t="29874" x="3028950" y="4352925"/>
          <p14:tracePt t="29891" x="2676525" y="4400550"/>
          <p14:tracePt t="29912" x="2197100" y="4467225"/>
          <p14:tracePt t="29924" x="1876425" y="4489450"/>
          <p14:tracePt t="29941" x="1593850" y="4511675"/>
          <p14:tracePt t="29957" x="1314450" y="4543425"/>
          <p14:tracePt t="29973" x="949325" y="4562475"/>
          <p14:tracePt t="29990" x="746125" y="4572000"/>
          <p14:tracePt t="30007" x="552450" y="4581525"/>
          <p14:tracePt t="30024" x="298450" y="4597400"/>
          <p14:tracePt t="30040" x="149225" y="4597400"/>
          <p14:tracePt t="30537" x="6350" y="4403725"/>
          <p14:tracePt t="30544" x="44450" y="4381500"/>
          <p14:tracePt t="30558" x="123825" y="4333875"/>
          <p14:tracePt t="30574" x="215900" y="4273550"/>
          <p14:tracePt t="30591" x="285750" y="4219575"/>
          <p14:tracePt t="30607" x="374650" y="4168775"/>
          <p14:tracePt t="30623" x="422275" y="4143375"/>
          <p14:tracePt t="30657" x="501650" y="4105275"/>
          <p14:tracePt t="30690" x="552450" y="4098925"/>
          <p14:tracePt t="30708" x="568325" y="4098925"/>
          <p14:tracePt t="30724" x="577850" y="4098925"/>
          <p14:tracePt t="30740" x="587375" y="4098925"/>
          <p14:tracePt t="30794" x="587375" y="4102100"/>
          <p14:tracePt t="30801" x="587375" y="4111625"/>
          <p14:tracePt t="30809" x="587375" y="4117975"/>
          <p14:tracePt t="30824" x="587375" y="4127500"/>
          <p14:tracePt t="30841" x="587375" y="4137025"/>
          <p14:tracePt t="30857" x="587375" y="4146550"/>
          <p14:tracePt t="30874" x="593725" y="4146550"/>
          <p14:tracePt t="30890" x="596900" y="4146550"/>
          <p14:tracePt t="30907" x="603250" y="4146550"/>
          <p14:tracePt t="30923" x="612775" y="4146550"/>
          <p14:tracePt t="30941" x="628650" y="4146550"/>
          <p14:tracePt t="30957" x="708025" y="4152900"/>
          <p14:tracePt t="30974" x="825500" y="4168775"/>
          <p14:tracePt t="30991" x="942975" y="4187825"/>
          <p14:tracePt t="31007" x="1155700" y="4248150"/>
          <p14:tracePt t="31024" x="1276350" y="4283075"/>
          <p14:tracePt t="31040" x="1374775" y="4308475"/>
          <p14:tracePt t="31057" x="1489075" y="4346575"/>
          <p14:tracePt t="31074" x="1552575" y="4362450"/>
          <p14:tracePt t="31090" x="1616075" y="4375150"/>
          <p14:tracePt t="31107" x="1708150" y="4403725"/>
          <p14:tracePt t="31123" x="1784350" y="4419600"/>
          <p14:tracePt t="31141" x="1847850" y="4432300"/>
          <p14:tracePt t="31157" x="1917700" y="4438650"/>
          <p14:tracePt t="31173" x="1946275" y="4445000"/>
          <p14:tracePt t="31190" x="1984375" y="4445000"/>
          <p14:tracePt t="31207" x="2022475" y="4445000"/>
          <p14:tracePt t="31224" x="2044700" y="4445000"/>
          <p14:tracePt t="31241" x="2066925" y="4445000"/>
          <p14:tracePt t="31257" x="2095500" y="4445000"/>
          <p14:tracePt t="31274" x="2105025" y="4445000"/>
          <p14:tracePt t="31307" x="2105025" y="4438650"/>
          <p14:tracePt t="32084" x="2152650" y="4425950"/>
          <p14:tracePt t="32091" x="2222500" y="4406900"/>
          <p14:tracePt t="32107" x="2365375" y="4391025"/>
          <p14:tracePt t="32124" x="2470150" y="4371975"/>
          <p14:tracePt t="32141" x="2670175" y="4356100"/>
          <p14:tracePt t="32157" x="2797175" y="4346575"/>
          <p14:tracePt t="32173" x="2892425" y="4340225"/>
          <p14:tracePt t="32206" x="3136900" y="4333875"/>
          <p14:tracePt t="32241" x="3349625" y="4324350"/>
          <p14:tracePt t="32256" x="3429000" y="4324350"/>
          <p14:tracePt t="32273" x="3511550" y="4324350"/>
          <p14:tracePt t="32291" x="3597275" y="4324350"/>
          <p14:tracePt t="32307" x="3641725" y="4324350"/>
          <p14:tracePt t="32323" x="3673475" y="4324350"/>
          <p14:tracePt t="32341" x="3692525" y="4324350"/>
          <p14:tracePt t="32357" x="3702050" y="4324350"/>
          <p14:tracePt t="32374" x="3711575" y="4324350"/>
          <p14:tracePt t="32391" x="3721100" y="4324350"/>
          <p14:tracePt t="33176" x="3765550" y="4327525"/>
          <p14:tracePt t="33183" x="3825875" y="4337050"/>
          <p14:tracePt t="33191" x="3886200" y="4343400"/>
          <p14:tracePt t="33206" x="4003675" y="4362450"/>
          <p14:tracePt t="33223" x="4156075" y="4387850"/>
          <p14:tracePt t="33240" x="4454525" y="4425950"/>
          <p14:tracePt t="33274" x="4994275" y="4457700"/>
          <p14:tracePt t="33307" x="5641975" y="4457700"/>
          <p14:tracePt t="33325" x="5959475" y="4457700"/>
          <p14:tracePt t="33340" x="6108700" y="4457700"/>
          <p14:tracePt t="33356" x="6235700" y="4464050"/>
          <p14:tracePt t="33374" x="6375400" y="4464050"/>
          <p14:tracePt t="33391" x="6515100" y="4464050"/>
          <p14:tracePt t="33407" x="6584950" y="4464050"/>
          <p14:tracePt t="33424" x="6635750" y="4464050"/>
          <p14:tracePt t="33427" x="6661150" y="4464050"/>
          <p14:tracePt t="33440" x="6689725" y="4464050"/>
          <p14:tracePt t="33456" x="6705600" y="4464050"/>
          <p14:tracePt t="33473" x="6715125" y="4464050"/>
          <p14:tracePt t="33506" x="6721475" y="4464050"/>
          <p14:tracePt t="33547" x="6724650" y="4464050"/>
          <p14:tracePt t="33648" x="6718300" y="4464050"/>
          <p14:tracePt t="33654" x="6715125" y="4464050"/>
          <p14:tracePt t="33661" x="6708775" y="4464050"/>
          <p14:tracePt t="33673" x="6699250" y="4464050"/>
          <p14:tracePt t="33690" x="6657975" y="4464050"/>
          <p14:tracePt t="33707" x="6543675" y="4445000"/>
          <p14:tracePt t="33723" x="6391275" y="4429125"/>
          <p14:tracePt t="33740" x="6064250" y="4429125"/>
          <p14:tracePt t="33757" x="5826125" y="4429125"/>
          <p14:tracePt t="33774" x="5505450" y="4429125"/>
          <p14:tracePt t="33791" x="4943475" y="4429125"/>
          <p14:tracePt t="33808" x="4543425" y="4429125"/>
          <p14:tracePt t="33825" x="3867150" y="4429125"/>
          <p14:tracePt t="33841" x="3422650" y="4429125"/>
          <p14:tracePt t="33857" x="2978150" y="4429125"/>
          <p14:tracePt t="33873" x="2593975" y="4448175"/>
          <p14:tracePt t="33890" x="2070100" y="4457700"/>
          <p14:tracePt t="33907" x="1784350" y="4470400"/>
          <p14:tracePt t="33925" x="1416050" y="4489450"/>
          <p14:tracePt t="33940" x="1177925" y="4498975"/>
          <p14:tracePt t="33961" x="889000" y="4527550"/>
          <p14:tracePt t="33974" x="698500" y="4527550"/>
          <p14:tracePt t="33990" x="577850" y="4543425"/>
          <p14:tracePt t="34006" x="476250" y="4543425"/>
          <p14:tracePt t="34024" x="346075" y="4549775"/>
          <p14:tracePt t="34040" x="282575" y="4549775"/>
          <p14:tracePt t="34057" x="241300" y="4549775"/>
          <p14:tracePt t="34073" x="219075" y="4549775"/>
          <p14:tracePt t="34090" x="203200" y="4549775"/>
          <p14:tracePt t="34107" x="187325" y="4549775"/>
          <p14:tracePt t="34123" x="177800" y="4549775"/>
          <p14:tracePt t="34140" x="174625" y="4549775"/>
          <p14:tracePt t="34157" x="174625" y="4556125"/>
          <p14:tracePt t="34183" x="180975" y="4559300"/>
          <p14:tracePt t="34191" x="184150" y="4559300"/>
          <p14:tracePt t="34207" x="206375" y="4559300"/>
          <p14:tracePt t="34225" x="225425" y="4559300"/>
          <p14:tracePt t="34240" x="241300" y="4565650"/>
          <p14:tracePt t="34257" x="263525" y="4572000"/>
          <p14:tracePt t="34273" x="285750" y="4587875"/>
          <p14:tracePt t="34290" x="307975" y="4597400"/>
          <p14:tracePt t="34307" x="330200" y="4610100"/>
          <p14:tracePt t="34325" x="371475" y="4629150"/>
          <p14:tracePt t="34341" x="412750" y="4654550"/>
          <p14:tracePt t="34357" x="485775" y="4683125"/>
          <p14:tracePt t="34373" x="647700" y="4762500"/>
          <p14:tracePt t="34390" x="771525" y="4813300"/>
          <p14:tracePt t="34407" x="901700" y="4848225"/>
          <p14:tracePt t="34424" x="1041400" y="4905375"/>
          <p14:tracePt t="34440" x="1089025" y="4924425"/>
          <p14:tracePt t="34457" x="1133475" y="4937125"/>
          <p14:tracePt t="34474" x="1174750" y="4949825"/>
          <p14:tracePt t="34491" x="1190625" y="4949825"/>
          <p14:tracePt t="34507" x="1200150" y="4949825"/>
          <p14:tracePt t="34524" x="1222375" y="4949825"/>
          <p14:tracePt t="34539" x="1225550" y="4949825"/>
          <p14:tracePt t="35216" x="1304925" y="4949825"/>
          <p14:tracePt t="35223" x="1393825" y="4949825"/>
          <p14:tracePt t="35230" x="1454150" y="4946650"/>
          <p14:tracePt t="35239" x="1527175" y="4918075"/>
          <p14:tracePt t="35256" x="1670050" y="4854575"/>
          <p14:tracePt t="35273" x="1844675" y="4759325"/>
          <p14:tracePt t="35290" x="1914525" y="4711700"/>
          <p14:tracePt t="35324" x="2041525" y="4578350"/>
          <p14:tracePt t="35356" x="2212975" y="4295775"/>
          <p14:tracePt t="35373" x="2305050" y="4048125"/>
          <p14:tracePt t="35391" x="2362200" y="3848100"/>
          <p14:tracePt t="35407" x="2381250" y="3730625"/>
          <p14:tracePt t="35423" x="2387600" y="3590925"/>
          <p14:tracePt t="35439" x="2387600" y="3508375"/>
          <p14:tracePt t="35456" x="2387600" y="3448050"/>
          <p14:tracePt t="35473" x="2378075" y="3384550"/>
          <p14:tracePt t="35490" x="2371725" y="3340100"/>
          <p14:tracePt t="35507" x="2359025" y="3276600"/>
          <p14:tracePt t="35523" x="2317750" y="3159125"/>
          <p14:tracePt t="35540" x="2289175" y="3082925"/>
          <p14:tracePt t="35557" x="2232025" y="3013075"/>
          <p14:tracePt t="35573" x="2162175" y="2940050"/>
          <p14:tracePt t="35589" x="2079625" y="2876550"/>
          <p14:tracePt t="35607" x="1965325" y="2803525"/>
          <p14:tracePt t="35623" x="1803400" y="2720975"/>
          <p14:tracePt t="35639" x="1670050" y="2667000"/>
          <p14:tracePt t="35657" x="1524000" y="2603500"/>
          <p14:tracePt t="35673" x="1298575" y="2540000"/>
          <p14:tracePt t="35689" x="1127125" y="2520950"/>
          <p14:tracePt t="35708" x="885825" y="2517775"/>
          <p14:tracePt t="35724" x="723900" y="2536825"/>
          <p14:tracePt t="35740" x="568325" y="2581275"/>
          <p14:tracePt t="35756" x="447675" y="2616200"/>
          <p14:tracePt t="35773" x="257175" y="2676525"/>
          <p14:tracePt t="35789" x="114300" y="2711450"/>
          <p14:tracePt t="35807" x="12700" y="2755900"/>
          <p14:tracePt t="36016" x="50800" y="3603625"/>
          <p14:tracePt t="36028" x="146050" y="3689350"/>
          <p14:tracePt t="36040" x="187325" y="3743325"/>
          <p14:tracePt t="36057" x="355600" y="3873500"/>
          <p14:tracePt t="36073" x="492125" y="3956050"/>
          <p14:tracePt t="36090" x="606425" y="4035425"/>
          <p14:tracePt t="36107" x="793750" y="4162425"/>
          <p14:tracePt t="36123" x="933450" y="4260850"/>
          <p14:tracePt t="36140" x="1035050" y="4340225"/>
          <p14:tracePt t="36157" x="1143000" y="4445000"/>
          <p14:tracePt t="36172" x="1225550" y="4511675"/>
          <p14:tracePt t="36189" x="1298575" y="4584700"/>
          <p14:tracePt t="36207" x="1435100" y="4702175"/>
          <p14:tracePt t="36223" x="1485900" y="4756150"/>
          <p14:tracePt t="36240" x="1539875" y="4816475"/>
          <p14:tracePt t="36257" x="1609725" y="4879975"/>
          <p14:tracePt t="36273" x="1657350" y="4902200"/>
          <p14:tracePt t="36290" x="1692275" y="4902200"/>
          <p14:tracePt t="36307" x="1778000" y="4902200"/>
          <p14:tracePt t="36323" x="1822450" y="4902200"/>
          <p14:tracePt t="36340" x="1876425" y="4902200"/>
          <p14:tracePt t="36357" x="1952625" y="4902200"/>
          <p14:tracePt t="36373" x="2022475" y="4895850"/>
          <p14:tracePt t="36390" x="2124075" y="4845050"/>
          <p14:tracePt t="36407" x="2235200" y="4759325"/>
          <p14:tracePt t="36423" x="2308225" y="4702175"/>
          <p14:tracePt t="36440" x="2400300" y="4645025"/>
          <p14:tracePt t="36457" x="2549525" y="4578350"/>
          <p14:tracePt t="36472" x="2625725" y="4562475"/>
          <p14:tracePt t="36490" x="2676525" y="4549775"/>
          <p14:tracePt t="36507" x="2740025" y="4530725"/>
          <p14:tracePt t="36523" x="2781300" y="4505325"/>
          <p14:tracePt t="36540" x="2825750" y="4476750"/>
          <p14:tracePt t="36557" x="2879725" y="4432300"/>
          <p14:tracePt t="36573" x="2901950" y="4406900"/>
          <p14:tracePt t="36590" x="2927350" y="4375150"/>
          <p14:tracePt t="36606" x="2949575" y="4356100"/>
          <p14:tracePt t="36622" x="2959100" y="4346575"/>
          <p14:tracePt t="36640" x="2968625" y="4330700"/>
          <p14:tracePt t="36656" x="2990850" y="4314825"/>
          <p14:tracePt t="36673" x="2994025" y="4305300"/>
          <p14:tracePt t="37150" x="2927350" y="4305300"/>
          <p14:tracePt t="37156" x="2825750" y="4321175"/>
          <p14:tracePt t="37163" x="2720975" y="4340225"/>
          <p14:tracePt t="37172" x="2628900" y="4359275"/>
          <p14:tracePt t="37189" x="2406650" y="4425950"/>
          <p14:tracePt t="37206" x="2028825" y="4527550"/>
          <p14:tracePt t="37240" x="1603375" y="4673600"/>
          <p14:tracePt t="37274" x="1206500" y="4829175"/>
          <p14:tracePt t="37291" x="1057275" y="4895850"/>
          <p14:tracePt t="37307" x="965200" y="4956175"/>
          <p14:tracePt t="37322" x="895350" y="5000625"/>
          <p14:tracePt t="37340" x="822325" y="5064125"/>
          <p14:tracePt t="37356" x="746125" y="5165725"/>
          <p14:tracePt t="37372" x="717550" y="5222875"/>
          <p14:tracePt t="37390" x="698500" y="5260975"/>
          <p14:tracePt t="37406" x="685800" y="5295900"/>
          <p14:tracePt t="37423" x="685800" y="5318125"/>
          <p14:tracePt t="37440" x="676275" y="5327650"/>
          <p14:tracePt t="37442" x="673100" y="5334000"/>
          <p14:tracePt t="37456" x="663575" y="5343525"/>
          <p14:tracePt t="37473" x="647700" y="5353050"/>
          <p14:tracePt t="37491" x="631825" y="5372100"/>
          <p14:tracePt t="37507" x="622300" y="5381625"/>
          <p14:tracePt t="37523" x="615950" y="5394325"/>
          <p14:tracePt t="37540" x="615950" y="5403850"/>
          <p14:tracePt t="37556" x="615950" y="5407025"/>
          <p14:tracePt t="37573" x="615950" y="5416550"/>
          <p14:tracePt t="37590" x="615950" y="5426075"/>
          <p14:tracePt t="37606" x="615950" y="5432425"/>
          <p14:tracePt t="37623" x="615950" y="5438775"/>
          <p14:tracePt t="37641" x="615950" y="5441950"/>
          <p14:tracePt t="37657" x="622300" y="5448300"/>
          <p14:tracePt t="37672" x="638175" y="5448300"/>
          <p14:tracePt t="37689" x="666750" y="5448300"/>
          <p14:tracePt t="37706" x="701675" y="5448300"/>
          <p14:tracePt t="37722" x="730250" y="5448300"/>
          <p14:tracePt t="37740" x="762000" y="5448300"/>
          <p14:tracePt t="37756" x="777875" y="5448300"/>
          <p14:tracePt t="37773" x="790575" y="5448300"/>
          <p14:tracePt t="37790" x="803275" y="5445125"/>
          <p14:tracePt t="37806" x="812800" y="5445125"/>
          <p14:tracePt t="37822" x="828675" y="5445125"/>
          <p14:tracePt t="37840" x="835025" y="5445125"/>
          <p14:tracePt t="37900" x="838200" y="5445125"/>
          <p14:tracePt t="37907" x="844550" y="5445125"/>
          <p14:tracePt t="37923" x="857250" y="5445125"/>
          <p14:tracePt t="37940" x="920750" y="5445125"/>
          <p14:tracePt t="37956" x="981075" y="5432425"/>
          <p14:tracePt t="37973" x="1066800" y="5422900"/>
          <p14:tracePt t="37990" x="1187450" y="5410200"/>
          <p14:tracePt t="38006" x="1270000" y="5410200"/>
          <p14:tracePt t="38023" x="1362075" y="5410200"/>
          <p14:tracePt t="38040" x="1482725" y="5394325"/>
          <p14:tracePt t="38056" x="1533525" y="5394325"/>
          <p14:tracePt t="38073" x="1625600" y="5384800"/>
          <p14:tracePt t="38090" x="1714500" y="5372100"/>
          <p14:tracePt t="38106" x="1768475" y="5359400"/>
          <p14:tracePt t="38123" x="1797050" y="5353050"/>
          <p14:tracePt t="38139" x="1819275" y="5353050"/>
          <p14:tracePt t="38156" x="1831975" y="5353050"/>
          <p14:tracePt t="38191" x="1838325" y="5353050"/>
          <p14:tracePt t="38207" x="1847850" y="5353050"/>
          <p14:tracePt t="38223" x="1857375" y="5353050"/>
          <p14:tracePt t="38240" x="1882775" y="5353050"/>
          <p14:tracePt t="38256" x="1905000" y="5353050"/>
          <p14:tracePt t="38273" x="1943100" y="5353050"/>
          <p14:tracePt t="38290" x="2012950" y="5353050"/>
          <p14:tracePt t="38306" x="2073275" y="5353050"/>
          <p14:tracePt t="38323" x="2152650" y="5353050"/>
          <p14:tracePt t="38340" x="2292350" y="5353050"/>
          <p14:tracePt t="38356" x="2432050" y="5353050"/>
          <p14:tracePt t="38373" x="2568575" y="5353050"/>
          <p14:tracePt t="38390" x="2809875" y="5353050"/>
          <p14:tracePt t="38406" x="2955925" y="5353050"/>
          <p14:tracePt t="38423" x="3073400" y="5353050"/>
          <p14:tracePt t="38441" x="3235325" y="5353050"/>
          <p14:tracePt t="38457" x="3340100" y="5353050"/>
          <p14:tracePt t="38473" x="3432175" y="5353050"/>
          <p14:tracePt t="38490" x="3597275" y="5340350"/>
          <p14:tracePt t="38506" x="3759200" y="5314950"/>
          <p14:tracePt t="38523" x="3886200" y="5314950"/>
          <p14:tracePt t="38540" x="4073525" y="5295900"/>
          <p14:tracePt t="38556" x="4210050" y="5295900"/>
          <p14:tracePt t="38573" x="4337050" y="5295900"/>
          <p14:tracePt t="38590" x="4521200" y="5295900"/>
          <p14:tracePt t="38606" x="4679950" y="5295900"/>
          <p14:tracePt t="38623" x="4806950" y="5302250"/>
          <p14:tracePt t="38640" x="5057775" y="5302250"/>
          <p14:tracePt t="38656" x="5219700" y="5311775"/>
          <p14:tracePt t="38672" x="5356225" y="5311775"/>
          <p14:tracePt t="38690" x="5553075" y="5311775"/>
          <p14:tracePt t="38706" x="5667375" y="5311775"/>
          <p14:tracePt t="38723" x="5784850" y="5311775"/>
          <p14:tracePt t="38739" x="5991225" y="5311775"/>
          <p14:tracePt t="38756" x="6140450" y="5327650"/>
          <p14:tracePt t="38772" x="6311900" y="5337175"/>
          <p14:tracePt t="38789" x="6584950" y="5337175"/>
          <p14:tracePt t="38806" x="6734175" y="5334000"/>
          <p14:tracePt t="38823" x="6896100" y="5314950"/>
          <p14:tracePt t="38840" x="7083425" y="5295900"/>
          <p14:tracePt t="38856" x="7210425" y="5295900"/>
          <p14:tracePt t="38873" x="7337425" y="5295900"/>
          <p14:tracePt t="38890" x="7521575" y="5295900"/>
          <p14:tracePt t="38906" x="7648575" y="5295900"/>
          <p14:tracePt t="38923" x="7794625" y="5295900"/>
          <p14:tracePt t="38939" x="7969250" y="5295900"/>
          <p14:tracePt t="38956" x="8064500" y="5289550"/>
          <p14:tracePt t="38972" x="8169275" y="5280025"/>
          <p14:tracePt t="38989" x="8296275" y="5280025"/>
          <p14:tracePt t="39006" x="8356600" y="5280025"/>
          <p14:tracePt t="39022" x="8407400" y="5280025"/>
          <p14:tracePt t="39040" x="8477250" y="5280025"/>
          <p14:tracePt t="39056" x="8515350" y="5280025"/>
          <p14:tracePt t="39073" x="8543925" y="5280025"/>
          <p14:tracePt t="39089" x="8569325" y="5280025"/>
          <p14:tracePt t="39106" x="8585200" y="5280025"/>
          <p14:tracePt t="39123" x="8591550" y="5280025"/>
          <p14:tracePt t="39497" x="8515350" y="5264150"/>
          <p14:tracePt t="39504" x="8401050" y="5254625"/>
          <p14:tracePt t="39511" x="8277225" y="5254625"/>
          <p14:tracePt t="39524" x="7912100" y="5264150"/>
          <p14:tracePt t="39540" x="7537450" y="5311775"/>
          <p14:tracePt t="39557" x="7175500" y="5384800"/>
          <p14:tracePt t="39581" x="6686550" y="5514975"/>
          <p14:tracePt t="39607" x="6302375" y="5616575"/>
          <p14:tracePt t="39641" x="5432425" y="5819775"/>
          <p14:tracePt t="39658" x="5038725" y="5921375"/>
          <p14:tracePt t="39675" x="4451350" y="6035675"/>
          <p14:tracePt t="39692" x="4140200" y="6089650"/>
          <p14:tracePt t="39706" x="3911600" y="6108700"/>
          <p14:tracePt t="39722" x="3667125" y="6127750"/>
          <p14:tracePt t="39739" x="3390900" y="6146800"/>
          <p14:tracePt t="39756" x="3184525" y="6156325"/>
          <p14:tracePt t="39774" x="2879725" y="6156325"/>
          <p14:tracePt t="39790" x="2663825" y="6156325"/>
          <p14:tracePt t="39807" x="2479675" y="6156325"/>
          <p14:tracePt t="39824" x="2206625" y="6156325"/>
          <p14:tracePt t="39840" x="2070100" y="6156325"/>
          <p14:tracePt t="39856" x="1920875" y="6149975"/>
          <p14:tracePt t="39873" x="1733550" y="6134100"/>
          <p14:tracePt t="39889" x="1625600" y="6118225"/>
          <p14:tracePt t="39906" x="1476375" y="6099175"/>
          <p14:tracePt t="39923" x="1250950" y="6054725"/>
          <p14:tracePt t="39939" x="1133475" y="6029325"/>
          <p14:tracePt t="39957" x="1022350" y="5994400"/>
          <p14:tracePt t="39973" x="889000" y="5962650"/>
          <p14:tracePt t="39989" x="835025" y="5943600"/>
          <p14:tracePt t="40006" x="796925" y="5924550"/>
          <p14:tracePt t="40023" x="752475" y="5905500"/>
          <p14:tracePt t="40039" x="723900" y="5892800"/>
          <p14:tracePt t="40056" x="679450" y="5886450"/>
          <p14:tracePt t="40073" x="615950" y="5886450"/>
          <p14:tracePt t="40090" x="581025" y="5886450"/>
          <p14:tracePt t="40107" x="558800" y="5889625"/>
          <p14:tracePt t="40123" x="542925" y="5905500"/>
          <p14:tracePt t="40139" x="527050" y="5905500"/>
          <p14:tracePt t="40156" x="517525" y="5905500"/>
          <p14:tracePt t="40172" x="501650" y="5905500"/>
          <p14:tracePt t="40189" x="498475" y="5905500"/>
          <p14:tracePt t="40610" x="542925" y="5911850"/>
          <p14:tracePt t="40617" x="600075" y="5918200"/>
          <p14:tracePt t="40628" x="647700" y="5927725"/>
          <p14:tracePt t="40644" x="825500" y="5953125"/>
          <p14:tracePt t="40660" x="1000125" y="5997575"/>
          <p14:tracePt t="40677" x="1174750" y="6016625"/>
          <p14:tracePt t="40689" x="1381125" y="6045200"/>
          <p14:tracePt t="40722" x="1939925" y="6102350"/>
          <p14:tracePt t="40757" x="2305050" y="6121400"/>
          <p14:tracePt t="40773" x="2568575" y="6140450"/>
          <p14:tracePt t="40789" x="2698750" y="6156325"/>
          <p14:tracePt t="40806" x="2860675" y="6165850"/>
          <p14:tracePt t="40823" x="3098800" y="6175375"/>
          <p14:tracePt t="40839" x="3270250" y="6175375"/>
          <p14:tracePt t="40856" x="3441700" y="6175375"/>
          <p14:tracePt t="40873" x="3648075" y="6175375"/>
          <p14:tracePt t="40889" x="3752850" y="6175375"/>
          <p14:tracePt t="40907" x="3879850" y="6175375"/>
          <p14:tracePt t="40923" x="3987800" y="6175375"/>
          <p14:tracePt t="40940" x="4044950" y="6175375"/>
          <p14:tracePt t="40956" x="4114800" y="6175375"/>
          <p14:tracePt t="40958" x="4162425" y="6175375"/>
          <p14:tracePt t="40972" x="4254500" y="6175375"/>
          <p14:tracePt t="40993" x="4371975" y="6175375"/>
          <p14:tracePt t="41006" x="4397375" y="6175375"/>
          <p14:tracePt t="41023" x="4476750" y="6172200"/>
          <p14:tracePt t="41039" x="4521200" y="6165850"/>
          <p14:tracePt t="41057" x="4565650" y="6146800"/>
          <p14:tracePt t="41073" x="4613275" y="6146800"/>
          <p14:tracePt t="41090" x="4645025" y="6146800"/>
          <p14:tracePt t="41106" x="4667250" y="6146800"/>
          <p14:tracePt t="41122" x="4692650" y="6146800"/>
          <p14:tracePt t="41139" x="4702175" y="6146800"/>
          <p14:tracePt t="41156" x="4708525" y="6146800"/>
          <p14:tracePt t="41973" x="4737100" y="6146800"/>
          <p14:tracePt t="41978" x="4787900" y="6140450"/>
          <p14:tracePt t="41993" x="4867275" y="6140450"/>
          <p14:tracePt t="42009" x="4984750" y="6130925"/>
          <p14:tracePt t="42026" x="5143500" y="6130925"/>
          <p14:tracePt t="42039" x="5292725" y="6130925"/>
          <p14:tracePt t="42073" x="5772150" y="6130925"/>
          <p14:tracePt t="42106" x="6219825" y="6073775"/>
          <p14:tracePt t="42123" x="6350000" y="6048375"/>
          <p14:tracePt t="42140" x="6496050" y="6003925"/>
          <p14:tracePt t="42155" x="6673850" y="5969000"/>
          <p14:tracePt t="42172" x="6791325" y="5953125"/>
          <p14:tracePt t="42190" x="6940550" y="5943600"/>
          <p14:tracePt t="42206" x="7137400" y="5937250"/>
          <p14:tracePt t="42223" x="7254875" y="5911850"/>
          <p14:tracePt t="42239" x="7362825" y="5892800"/>
          <p14:tracePt t="42256" x="7508875" y="5870575"/>
          <p14:tracePt t="42272" x="7572375" y="5854700"/>
          <p14:tracePt t="42289" x="7635875" y="5835650"/>
          <p14:tracePt t="42306" x="7750175" y="5813425"/>
          <p14:tracePt t="42323" x="7829550" y="5813425"/>
          <p14:tracePt t="42340" x="7893050" y="5813425"/>
          <p14:tracePt t="42356" x="7953375" y="5813425"/>
          <p14:tracePt t="42373" x="7985125" y="5807075"/>
          <p14:tracePt t="42389" x="8004175" y="5807075"/>
          <p14:tracePt t="42405" x="8020050" y="5800725"/>
          <p14:tracePt t="42422" x="8035925" y="5800725"/>
          <p14:tracePt t="42439" x="8045450" y="5800725"/>
          <p14:tracePt t="42456" x="8048625" y="5800725"/>
          <p14:tracePt t="42827" x="7972425" y="5826125"/>
          <p14:tracePt t="42834" x="7835900" y="5880100"/>
          <p14:tracePt t="42842" x="7731125" y="5918200"/>
          <p14:tracePt t="42856" x="7505700" y="6007100"/>
          <p14:tracePt t="42890" x="6985000" y="6162675"/>
          <p14:tracePt t="42924" x="6105525" y="6391275"/>
          <p14:tracePt t="42941" x="5584825" y="6496050"/>
          <p14:tracePt t="42957" x="5248275" y="6556375"/>
          <p14:tracePt t="42973" x="4930775" y="6575425"/>
          <p14:tracePt t="42989" x="4702175" y="6594475"/>
          <p14:tracePt t="42991" x="4587875" y="6604000"/>
          <p14:tracePt t="43005" x="4359275" y="6635750"/>
          <p14:tracePt t="43022" x="4165600" y="6635750"/>
          <p14:tracePt t="43040" x="3971925" y="6635750"/>
          <p14:tracePt t="43056" x="3698875" y="6635750"/>
          <p14:tracePt t="43073" x="3508375" y="6635750"/>
          <p14:tracePt t="43089" x="3254375" y="6642100"/>
          <p14:tracePt t="43107" x="3105150" y="6642100"/>
          <p14:tracePt t="43122" x="2933700" y="6642100"/>
          <p14:tracePt t="43140" x="2727325" y="6642100"/>
          <p14:tracePt t="43155" x="2590800" y="6642100"/>
          <p14:tracePt t="43172" x="2454275" y="6642100"/>
          <p14:tracePt t="43189" x="2362200" y="6642100"/>
          <p14:tracePt t="43205" x="2241550" y="6657975"/>
          <p14:tracePt t="43222" x="2187575" y="6670675"/>
          <p14:tracePt t="43240" x="2130425" y="6696075"/>
          <p14:tracePt t="44097" x="2276475" y="6854825"/>
          <p14:tracePt t="44106" x="2346325" y="6854825"/>
          <p14:tracePt t="44140" x="2755900" y="6848475"/>
          <p14:tracePt t="44172" x="3060700" y="6804025"/>
          <p14:tracePt t="44189" x="3251200" y="6753225"/>
          <p14:tracePt t="44205" x="3330575" y="6721475"/>
          <p14:tracePt t="44222" x="3397250" y="6683375"/>
          <p14:tracePt t="44239" x="3482975" y="6626225"/>
          <p14:tracePt t="44256" x="3597275" y="6575425"/>
          <p14:tracePt t="44273" x="3721100" y="6515100"/>
          <p14:tracePt t="44289" x="3959225" y="6423025"/>
          <p14:tracePt t="44306" x="4159250" y="6356350"/>
          <p14:tracePt t="44324" x="4406900" y="6254750"/>
          <p14:tracePt t="44339" x="4575175" y="6169025"/>
          <p14:tracePt t="44356" x="4730750" y="6105525"/>
          <p14:tracePt t="44372" x="4819650" y="6073775"/>
          <p14:tracePt t="44390" x="4937125" y="6064250"/>
          <p14:tracePt t="44406" x="4975225" y="6073775"/>
          <p14:tracePt t="44423" x="5000625" y="6099175"/>
          <p14:tracePt t="44690" x="4911725" y="6115050"/>
          <p14:tracePt t="44697" x="4810125" y="6134100"/>
          <p14:tracePt t="44705" x="4705350" y="6153150"/>
          <p14:tracePt t="44722" x="4470400" y="6203950"/>
          <p14:tracePt t="44739" x="4095750" y="6273800"/>
          <p14:tracePt t="44757" x="3863975" y="6330950"/>
          <p14:tracePt t="44772" x="3638550" y="6391275"/>
          <p14:tracePt t="44790" x="3333750" y="6467475"/>
          <p14:tracePt t="44806" x="3159125" y="6521450"/>
          <p14:tracePt t="44823" x="2968625" y="6588125"/>
          <p14:tracePt t="44840" x="2720975" y="6670675"/>
          <p14:tracePt t="44856" x="2587625" y="6724650"/>
          <p14:tracePt t="44872" x="2498725" y="6772275"/>
          <p14:tracePt t="44889" x="2409825" y="6816725"/>
          <p14:tracePt t="44905" x="2381250" y="6835775"/>
          <p14:tracePt t="44922" x="2355850" y="6845300"/>
          <p14:tracePt t="44939" x="2336800" y="6854825"/>
          <p14:tracePt t="44956" x="2320925" y="6854825"/>
          <p14:tracePt t="44973" x="2305050" y="6854825"/>
          <p14:tracePt t="44989" x="2295525" y="6854825"/>
          <p14:tracePt t="45006" x="2286000" y="6854825"/>
          <p14:tracePt t="45061" x="2276475" y="6854825"/>
          <p14:tracePt t="45067" x="2270125" y="6854825"/>
          <p14:tracePt t="45074" x="2263775" y="6854825"/>
          <p14:tracePt t="45089" x="2254250" y="6854825"/>
          <p14:tracePt t="45105" x="2244725" y="6854825"/>
          <p14:tracePt t="45123" x="2225675" y="6854825"/>
          <p14:tracePt t="45139" x="2216150" y="6854825"/>
          <p14:tracePt t="45156" x="2206625" y="6854825"/>
          <p14:tracePt t="45171" x="2181225" y="6854825"/>
          <p14:tracePt t="45880" x="2197100" y="6661150"/>
          <p14:tracePt t="45892" x="2222500" y="6661150"/>
          <p14:tracePt t="45910" x="2244725" y="6661150"/>
          <p14:tracePt t="45926" x="2247900" y="6661150"/>
          <p14:tracePt t="45973" x="2241550" y="6661150"/>
          <p14:tracePt t="45989" x="2232025" y="6661150"/>
          <p14:tracePt t="46026" x="2203450" y="6661150"/>
          <p14:tracePt t="46039" x="2193925" y="6661150"/>
          <p14:tracePt t="46055" x="2162175" y="66611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 sz="2000" b="1" u="sng">
              <a:solidFill>
                <a:srgbClr val="CC0099"/>
              </a:solidFill>
            </a:endParaRPr>
          </a:p>
          <a:p>
            <a:endParaRPr lang="fr-FR" altLang="fr-FR" sz="2000" b="1" u="sng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rgbClr val="CC3399"/>
                </a:solidFill>
              </a:rPr>
              <a:t>- Dans la pratique, l’esp. est définie par des </a:t>
            </a:r>
            <a:r>
              <a:rPr lang="fr-FR" altLang="fr-FR" sz="2800" b="1">
                <a:solidFill>
                  <a:srgbClr val="336600"/>
                </a:solidFill>
              </a:rPr>
              <a:t>cara. morpho.,</a:t>
            </a:r>
            <a:r>
              <a:rPr lang="fr-FR" altLang="fr-FR" sz="2800" b="1">
                <a:solidFill>
                  <a:schemeClr val="accent2"/>
                </a:solidFill>
              </a:rPr>
              <a:t> car sont seuls </a:t>
            </a:r>
            <a:r>
              <a:rPr lang="fr-FR" altLang="fr-FR" sz="2800" b="1" u="sng">
                <a:solidFill>
                  <a:schemeClr val="accent2"/>
                </a:solidFill>
              </a:rPr>
              <a:t>évidents et faciles à observer</a:t>
            </a:r>
            <a:r>
              <a:rPr lang="fr-FR" altLang="fr-FR" sz="2800" b="1">
                <a:solidFill>
                  <a:schemeClr val="accent2"/>
                </a:solidFill>
              </a:rPr>
              <a:t>.</a:t>
            </a:r>
          </a:p>
          <a:p>
            <a:pPr eaLnBrk="1" hangingPunct="1"/>
            <a:endParaRPr lang="fr-FR" altLang="fr-FR" sz="2800" b="1">
              <a:solidFill>
                <a:srgbClr val="FF3300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rgbClr val="FF3300"/>
                </a:solidFill>
              </a:rPr>
              <a:t>- Aussi  la notion d’esp. </a:t>
            </a:r>
            <a:r>
              <a:rPr lang="fr-FR" altLang="fr-FR" sz="2800" b="1">
                <a:solidFill>
                  <a:srgbClr val="006600"/>
                </a:solidFill>
              </a:rPr>
              <a:t>n’est pas un concept statique</a:t>
            </a:r>
            <a:r>
              <a:rPr lang="fr-FR" altLang="fr-FR" sz="2800" b="1">
                <a:solidFill>
                  <a:srgbClr val="FF3300"/>
                </a:solidFill>
              </a:rPr>
              <a:t>, mais </a:t>
            </a:r>
            <a:r>
              <a:rPr lang="fr-FR" altLang="fr-FR" sz="2800" b="1">
                <a:solidFill>
                  <a:srgbClr val="3333CC"/>
                </a:solidFill>
              </a:rPr>
              <a:t>un concept </a:t>
            </a:r>
            <a:r>
              <a:rPr lang="fr-FR" altLang="fr-FR" sz="2800" b="1" u="sng">
                <a:solidFill>
                  <a:srgbClr val="3333CC"/>
                </a:solidFill>
              </a:rPr>
              <a:t>dynamique</a:t>
            </a:r>
            <a:r>
              <a:rPr lang="fr-FR" altLang="fr-FR" sz="2800" b="1">
                <a:solidFill>
                  <a:srgbClr val="3333CC"/>
                </a:solidFill>
              </a:rPr>
              <a:t>. </a:t>
            </a:r>
            <a:r>
              <a:rPr lang="fr-FR" altLang="fr-FR" sz="2800" b="1" u="sng">
                <a:solidFill>
                  <a:schemeClr val="hlink"/>
                </a:solidFill>
              </a:rPr>
              <a:t>Les espèces ont changé (évolué) au cours des temps.</a:t>
            </a:r>
            <a:endParaRPr lang="fr-FR" altLang="fr-FR" sz="2800" b="1" u="sng"/>
          </a:p>
          <a:p>
            <a:pPr eaLnBrk="1" hangingPunct="1"/>
            <a:endParaRPr lang="fr-FR" altLang="fr-FR" sz="2800" b="1">
              <a:solidFill>
                <a:srgbClr val="FF3300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rgbClr val="CC3399"/>
                </a:solidFill>
              </a:rPr>
              <a:t>- La variabilité à l’int. d’une esp. est donc la règle</a:t>
            </a:r>
            <a:r>
              <a:rPr lang="fr-FR" altLang="fr-FR" sz="2800" b="1">
                <a:solidFill>
                  <a:srgbClr val="FF3300"/>
                </a:solidFill>
              </a:rPr>
              <a:t>, </a:t>
            </a:r>
            <a:r>
              <a:rPr lang="fr-FR" altLang="fr-FR" sz="2800" b="1" u="sng">
                <a:solidFill>
                  <a:srgbClr val="FF3300"/>
                </a:solidFill>
              </a:rPr>
              <a:t>seul l’individu à une existence concrète</a:t>
            </a:r>
            <a:r>
              <a:rPr lang="fr-FR" altLang="fr-FR" sz="2800" b="1">
                <a:solidFill>
                  <a:srgbClr val="FF3300"/>
                </a:solidFill>
              </a:rPr>
              <a:t>. </a:t>
            </a:r>
            <a:r>
              <a:rPr lang="fr-FR" altLang="fr-FR" sz="2800" b="1" u="sng">
                <a:solidFill>
                  <a:schemeClr val="hlink"/>
                </a:solidFill>
              </a:rPr>
              <a:t>L’esp. est une abstraction</a:t>
            </a:r>
            <a:r>
              <a:rPr lang="fr-FR" altLang="fr-FR" sz="2800" b="1">
                <a:solidFill>
                  <a:schemeClr val="hlink"/>
                </a:solidFill>
              </a:rPr>
              <a:t> (</a:t>
            </a:r>
            <a:r>
              <a:rPr lang="fr-FR" altLang="fr-FR" sz="2800" b="1">
                <a:solidFill>
                  <a:srgbClr val="336600"/>
                </a:solidFill>
              </a:rPr>
              <a:t>un concept ou une représentation</a:t>
            </a:r>
            <a:r>
              <a:rPr lang="fr-FR" altLang="fr-FR" sz="2800" b="1">
                <a:solidFill>
                  <a:schemeClr val="hlink"/>
                </a:solidFill>
              </a:rPr>
              <a:t>)</a:t>
            </a:r>
            <a:r>
              <a:rPr lang="fr-FR" altLang="fr-FR" sz="2800" b="1">
                <a:solidFill>
                  <a:schemeClr val="accent2"/>
                </a:solidFill>
              </a:rPr>
              <a:t>.</a:t>
            </a:r>
            <a:endParaRPr lang="fr-FR" altLang="fr-FR" sz="2800" b="1"/>
          </a:p>
        </p:txBody>
      </p:sp>
      <p:pic>
        <p:nvPicPr>
          <p:cNvPr id="3481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1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6" x="174625" y="5137150"/>
          <p14:tracePt t="7293" x="200025" y="5089525"/>
          <p14:tracePt t="7300" x="254000" y="5026025"/>
          <p14:tracePt t="7317" x="403225" y="4838700"/>
          <p14:tracePt t="7334" x="822325" y="4448175"/>
          <p14:tracePt t="7350" x="1873250" y="3714750"/>
          <p14:tracePt t="7368" x="2698750" y="3235325"/>
          <p14:tracePt t="7388" x="3835400" y="2632075"/>
          <p14:tracePt t="7415" x="4848225" y="2105025"/>
          <p14:tracePt t="7447" x="5283200" y="1835150"/>
          <p14:tracePt t="7464" x="5473700" y="1660525"/>
          <p14:tracePt t="7481" x="5565775" y="1524000"/>
          <p14:tracePt t="7497" x="5626100" y="1422400"/>
          <p14:tracePt t="7514" x="5670550" y="1317625"/>
          <p14:tracePt t="7530" x="5686425" y="1209675"/>
          <p14:tracePt t="7547" x="5686425" y="1127125"/>
          <p14:tracePt t="7563" x="5683250" y="1066800"/>
          <p14:tracePt t="7579" x="5664200" y="1003300"/>
          <p14:tracePt t="7596" x="5645150" y="971550"/>
          <p14:tracePt t="7614" x="5575300" y="908050"/>
          <p14:tracePt t="7630" x="5480050" y="831850"/>
          <p14:tracePt t="7646" x="5321300" y="730250"/>
          <p14:tracePt t="7650" x="5213350" y="669925"/>
          <p14:tracePt t="7663" x="5118100" y="622300"/>
          <p14:tracePt t="7680" x="4924425" y="533400"/>
          <p14:tracePt t="7696" x="4845050" y="495300"/>
          <p14:tracePt t="7713" x="4787900" y="476250"/>
          <p14:tracePt t="7729" x="4762500" y="463550"/>
          <p14:tracePt t="7746" x="4752975" y="463550"/>
          <p14:tracePt t="7764" x="4733925" y="463550"/>
          <p14:tracePt t="7780" x="4705350" y="463550"/>
          <p14:tracePt t="7796" x="4679950" y="473075"/>
          <p14:tracePt t="7814" x="4632325" y="542925"/>
          <p14:tracePt t="7830" x="4600575" y="628650"/>
          <p14:tracePt t="7846" x="4572000" y="695325"/>
          <p14:tracePt t="7863" x="4559300" y="752475"/>
          <p14:tracePt t="7879" x="4559300" y="774700"/>
          <p14:tracePt t="7896" x="4559300" y="803275"/>
          <p14:tracePt t="7914" x="4559300" y="850900"/>
          <p14:tracePt t="7930" x="4559300" y="889000"/>
          <p14:tracePt t="7947" x="4546600" y="949325"/>
          <p14:tracePt t="7963" x="4524375" y="1022350"/>
          <p14:tracePt t="7979" x="4505325" y="1066800"/>
          <p14:tracePt t="7996" x="4492625" y="1098550"/>
          <p14:tracePt t="8014" x="4476750" y="1139825"/>
          <p14:tracePt t="8030" x="4464050" y="1171575"/>
          <p14:tracePt t="8046" x="4448175" y="1187450"/>
          <p14:tracePt t="8063" x="4432300" y="1206500"/>
          <p14:tracePt t="8080" x="4416425" y="1238250"/>
          <p14:tracePt t="8096" x="4384675" y="1260475"/>
          <p14:tracePt t="8113" x="4346575" y="1304925"/>
          <p14:tracePt t="8129" x="4314825" y="1330325"/>
          <p14:tracePt t="8146" x="4289425" y="1362075"/>
          <p14:tracePt t="8163" x="4244975" y="1400175"/>
          <p14:tracePt t="8179" x="4222750" y="1416050"/>
          <p14:tracePt t="8196" x="4191000" y="1428750"/>
          <p14:tracePt t="8213" x="4178300" y="1444625"/>
          <p14:tracePt t="8230" x="4168775" y="1454150"/>
          <p14:tracePt t="8246" x="4156075" y="1463675"/>
          <p14:tracePt t="8263" x="4159250" y="1457325"/>
          <p14:tracePt t="8279" x="4200525" y="1422400"/>
          <p14:tracePt t="8296" x="4333875" y="1362075"/>
          <p14:tracePt t="8313" x="4514850" y="1317625"/>
          <p14:tracePt t="8329" x="4606925" y="1311275"/>
          <p14:tracePt t="8346" x="4702175" y="1311275"/>
          <p14:tracePt t="8363" x="4822825" y="1323975"/>
          <p14:tracePt t="8379" x="4886325" y="1343025"/>
          <p14:tracePt t="8396" x="4984750" y="1358900"/>
          <p14:tracePt t="8413" x="5184775" y="1393825"/>
          <p14:tracePt t="8429" x="5289550" y="1412875"/>
          <p14:tracePt t="8447" x="5362575" y="1419225"/>
          <p14:tracePt t="8464" x="5457825" y="1419225"/>
          <p14:tracePt t="8479" x="5518150" y="1419225"/>
          <p14:tracePt t="8497" x="5600700" y="1419225"/>
          <p14:tracePt t="8513" x="5705475" y="1419225"/>
          <p14:tracePt t="8529" x="5822950" y="1425575"/>
          <p14:tracePt t="8546" x="5949950" y="1435100"/>
          <p14:tracePt t="8563" x="6092825" y="1450975"/>
          <p14:tracePt t="8580" x="6162675" y="1450975"/>
          <p14:tracePt t="8597" x="6223000" y="1450975"/>
          <p14:tracePt t="8613" x="6286500" y="1450975"/>
          <p14:tracePt t="8630" x="6330950" y="1450975"/>
          <p14:tracePt t="8646" x="6365875" y="1450975"/>
          <p14:tracePt t="8648" x="6400800" y="1447800"/>
          <p14:tracePt t="8663" x="6464300" y="1431925"/>
          <p14:tracePt t="8683" x="6553200" y="1419225"/>
          <p14:tracePt t="8696" x="6578600" y="1412875"/>
          <p14:tracePt t="8712" x="6667500" y="1400175"/>
          <p14:tracePt t="8730" x="6705600" y="1387475"/>
          <p14:tracePt t="8747" x="6743700" y="1374775"/>
          <p14:tracePt t="8763" x="6807200" y="1355725"/>
          <p14:tracePt t="8779" x="6892925" y="1339850"/>
          <p14:tracePt t="8796" x="7013575" y="1314450"/>
          <p14:tracePt t="8812" x="7197725" y="1304925"/>
          <p14:tracePt t="8829" x="7312025" y="1304925"/>
          <p14:tracePt t="8846" x="7419975" y="1298575"/>
          <p14:tracePt t="8863" x="7562850" y="1282700"/>
          <p14:tracePt t="8880" x="7620000" y="1282700"/>
          <p14:tracePt t="8896" x="7680325" y="1282700"/>
          <p14:tracePt t="8913" x="7785100" y="1282700"/>
          <p14:tracePt t="8929" x="7867650" y="1285875"/>
          <p14:tracePt t="8946" x="7934325" y="1301750"/>
          <p14:tracePt t="8962" x="7988300" y="1308100"/>
          <p14:tracePt t="8979" x="8004175" y="1308100"/>
          <p14:tracePt t="8997" x="8020050" y="1308100"/>
          <p14:tracePt t="9013" x="8029575" y="1308100"/>
          <p14:tracePt t="9046" x="8029575" y="1317625"/>
          <p14:tracePt t="9063" x="8029575" y="1320800"/>
          <p14:tracePt t="9079" x="8029575" y="1333500"/>
          <p14:tracePt t="9096" x="8029575" y="1343025"/>
          <p14:tracePt t="9113" x="8026400" y="1355725"/>
          <p14:tracePt t="9129" x="8004175" y="1374775"/>
          <p14:tracePt t="9147" x="7826375" y="1397000"/>
          <p14:tracePt t="9163" x="7620000" y="1435100"/>
          <p14:tracePt t="9180" x="7388225" y="1482725"/>
          <p14:tracePt t="9196" x="7086600" y="1539875"/>
          <p14:tracePt t="9212" x="6629400" y="1685925"/>
          <p14:tracePt t="9230" x="6264275" y="1771650"/>
          <p14:tracePt t="9248" x="5626100" y="1898650"/>
          <p14:tracePt t="9265" x="5092700" y="1971675"/>
          <p14:tracePt t="9282" x="4613275" y="1997075"/>
          <p14:tracePt t="9298" x="3978275" y="2009775"/>
          <p14:tracePt t="9315" x="3648075" y="2009775"/>
          <p14:tracePt t="9330" x="3422650" y="2009775"/>
          <p14:tracePt t="9346" x="3216275" y="1993900"/>
          <p14:tracePt t="9362" x="2965450" y="1984375"/>
          <p14:tracePt t="9379" x="2813050" y="1968500"/>
          <p14:tracePt t="9396" x="2584450" y="1968500"/>
          <p14:tracePt t="9413" x="2470150" y="1968500"/>
          <p14:tracePt t="9429" x="2330450" y="1968500"/>
          <p14:tracePt t="9447" x="2146300" y="1971675"/>
          <p14:tracePt t="9463" x="2006600" y="1990725"/>
          <p14:tracePt t="9479" x="1866900" y="2006600"/>
          <p14:tracePt t="9496" x="1657350" y="2016125"/>
          <p14:tracePt t="9513" x="1530350" y="2025650"/>
          <p14:tracePt t="9530" x="1416050" y="2025650"/>
          <p14:tracePt t="9547" x="1285875" y="2025650"/>
          <p14:tracePt t="9563" x="1235075" y="2025650"/>
          <p14:tracePt t="9580" x="1196975" y="2025650"/>
          <p14:tracePt t="9596" x="1165225" y="2025650"/>
          <p14:tracePt t="9612" x="1127125" y="2025650"/>
          <p14:tracePt t="9629" x="1098550" y="2025650"/>
          <p14:tracePt t="9647" x="1035050" y="2016125"/>
          <p14:tracePt t="9663" x="990600" y="2003425"/>
          <p14:tracePt t="9680" x="958850" y="1997075"/>
          <p14:tracePt t="9683" x="942975" y="1997075"/>
          <p14:tracePt t="9697" x="904875" y="1990725"/>
          <p14:tracePt t="9713" x="882650" y="1990725"/>
          <p14:tracePt t="9729" x="844550" y="1978025"/>
          <p14:tracePt t="9747" x="787400" y="1952625"/>
          <p14:tracePt t="9762" x="742950" y="1939925"/>
          <p14:tracePt t="9779" x="695325" y="1927225"/>
          <p14:tracePt t="9797" x="647700" y="1901825"/>
          <p14:tracePt t="9813" x="625475" y="1895475"/>
          <p14:tracePt t="9829" x="615950" y="1892300"/>
          <p14:tracePt t="9846" x="593725" y="1892300"/>
          <p14:tracePt t="9862" x="584200" y="1892300"/>
          <p14:tracePt t="9880" x="574675" y="1885950"/>
          <p14:tracePt t="9896" x="558800" y="1885950"/>
          <p14:tracePt t="9913" x="546100" y="1882775"/>
          <p14:tracePt t="9930" x="536575" y="1882775"/>
          <p14:tracePt t="9947" x="520700" y="1876425"/>
          <p14:tracePt t="9963" x="511175" y="1876425"/>
          <p14:tracePt t="9980" x="495300" y="1876425"/>
          <p14:tracePt t="9996" x="495300" y="1873250"/>
          <p14:tracePt t="10048" x="495300" y="1866900"/>
          <p14:tracePt t="10055" x="495300" y="1863725"/>
          <p14:tracePt t="10077" x="495300" y="1851025"/>
          <p14:tracePt t="10090" x="495300" y="1847850"/>
          <p14:tracePt t="10098" x="495300" y="1841500"/>
          <p14:tracePt t="10139" x="495300" y="1838325"/>
          <p14:tracePt t="10146" x="498475" y="1838325"/>
          <p14:tracePt t="10153" x="508000" y="1838325"/>
          <p14:tracePt t="10162" x="511175" y="1831975"/>
          <p14:tracePt t="10179" x="536575" y="1822450"/>
          <p14:tracePt t="10196" x="593725" y="1797050"/>
          <p14:tracePt t="10213" x="638175" y="1784350"/>
          <p14:tracePt t="10230" x="660400" y="1771650"/>
          <p14:tracePt t="10246" x="695325" y="1765300"/>
          <p14:tracePt t="10263" x="704850" y="1765300"/>
          <p14:tracePt t="10279" x="714375" y="1765300"/>
          <p14:tracePt t="10295" x="723900" y="1765300"/>
          <p14:tracePt t="10312" x="733425" y="1765300"/>
          <p14:tracePt t="10329" x="742950" y="1765300"/>
          <p14:tracePt t="10346" x="749300" y="1765300"/>
          <p14:tracePt t="10403" x="752475" y="1765300"/>
          <p14:tracePt t="10410" x="758825" y="1765300"/>
          <p14:tracePt t="10417" x="762000" y="1765300"/>
          <p14:tracePt t="10429" x="768350" y="1765300"/>
          <p14:tracePt t="10445" x="784225" y="1765300"/>
          <p14:tracePt t="10462" x="796925" y="1765300"/>
          <p14:tracePt t="10479" x="819150" y="1765300"/>
          <p14:tracePt t="10495" x="850900" y="1765300"/>
          <p14:tracePt t="10512" x="860425" y="1765300"/>
          <p14:tracePt t="10529" x="869950" y="1765300"/>
          <p14:tracePt t="10546" x="904875" y="1765300"/>
          <p14:tracePt t="10563" x="939800" y="1765300"/>
          <p14:tracePt t="10579" x="984250" y="1765300"/>
          <p14:tracePt t="10596" x="1079500" y="1765300"/>
          <p14:tracePt t="10613" x="1123950" y="1765300"/>
          <p14:tracePt t="10629" x="1158875" y="1765300"/>
          <p14:tracePt t="10646" x="1187450" y="1765300"/>
          <p14:tracePt t="10663" x="1203325" y="1765300"/>
          <p14:tracePt t="10679" x="1222375" y="1765300"/>
          <p14:tracePt t="10681" x="1235075" y="1765300"/>
          <p14:tracePt t="10696" x="1270000" y="1765300"/>
          <p14:tracePt t="10712" x="1330325" y="1765300"/>
          <p14:tracePt t="10729" x="1390650" y="1765300"/>
          <p14:tracePt t="10746" x="1508125" y="1765300"/>
          <p14:tracePt t="10762" x="1568450" y="1765300"/>
          <p14:tracePt t="10779" x="1612900" y="1765300"/>
          <p14:tracePt t="10796" x="1676400" y="1768475"/>
          <p14:tracePt t="10812" x="1720850" y="1774825"/>
          <p14:tracePt t="10829" x="1765300" y="1781175"/>
          <p14:tracePt t="10846" x="1892300" y="1797050"/>
          <p14:tracePt t="10862" x="1955800" y="1809750"/>
          <p14:tracePt t="10879" x="2006600" y="1816100"/>
          <p14:tracePt t="10896" x="2035175" y="1816100"/>
          <p14:tracePt t="10912" x="2044700" y="1816100"/>
          <p14:tracePt t="10929" x="2060575" y="1816100"/>
          <p14:tracePt t="10946" x="2073275" y="1816100"/>
          <p14:tracePt t="10963" x="2082800" y="1816100"/>
          <p14:tracePt t="10981" x="2105025" y="1816100"/>
          <p14:tracePt t="10996" x="2114550" y="1816100"/>
          <p14:tracePt t="11013" x="2124075" y="1816100"/>
          <p14:tracePt t="11752" x="2139950" y="1816100"/>
          <p14:tracePt t="11760" x="2152650" y="1816100"/>
          <p14:tracePt t="11767" x="2162175" y="1816100"/>
          <p14:tracePt t="11780" x="2190750" y="1816100"/>
          <p14:tracePt t="11812" x="2209800" y="1816100"/>
          <p14:tracePt t="11846" x="2241550" y="1816100"/>
          <p14:tracePt t="11862" x="2251075" y="1816100"/>
          <p14:tracePt t="11879" x="2266950" y="1809750"/>
          <p14:tracePt t="11896" x="2286000" y="1800225"/>
          <p14:tracePt t="11912" x="2301875" y="1793875"/>
          <p14:tracePt t="11929" x="2336800" y="1790700"/>
          <p14:tracePt t="11945" x="2359025" y="1790700"/>
          <p14:tracePt t="11962" x="2381250" y="1790700"/>
          <p14:tracePt t="11979" x="2428875" y="1765300"/>
          <p14:tracePt t="11996" x="2482850" y="1752600"/>
          <p14:tracePt t="12013" x="2555875" y="1743075"/>
          <p14:tracePt t="12030" x="2682875" y="1743075"/>
          <p14:tracePt t="12046" x="2743200" y="1743075"/>
          <p14:tracePt t="12062" x="2781300" y="1743075"/>
          <p14:tracePt t="12079" x="2841625" y="1743075"/>
          <p14:tracePt t="12096" x="2870200" y="1743075"/>
          <p14:tracePt t="12112" x="2892425" y="1743075"/>
          <p14:tracePt t="12129" x="2927350" y="1743075"/>
          <p14:tracePt t="12145" x="2943225" y="1743075"/>
          <p14:tracePt t="12163" x="2952750" y="1743075"/>
          <p14:tracePt t="12179" x="2971800" y="1743075"/>
          <p14:tracePt t="12301" x="2978150" y="1743075"/>
          <p14:tracePt t="12308" x="2981325" y="1743075"/>
          <p14:tracePt t="12315" x="2987675" y="1743075"/>
          <p14:tracePt t="12329" x="2997200" y="1743075"/>
          <p14:tracePt t="12345" x="3003550" y="1743075"/>
          <p14:tracePt t="12362" x="3013075" y="1743075"/>
          <p14:tracePt t="12379" x="3032125" y="1743075"/>
          <p14:tracePt t="12395" x="3041650" y="1743075"/>
          <p14:tracePt t="12412" x="3063875" y="1743075"/>
          <p14:tracePt t="12428" x="3111500" y="1743075"/>
          <p14:tracePt t="12445" x="3146425" y="1743075"/>
          <p14:tracePt t="12462" x="3184525" y="1743075"/>
          <p14:tracePt t="12479" x="3270250" y="1743075"/>
          <p14:tracePt t="12495" x="3321050" y="1743075"/>
          <p14:tracePt t="12512" x="3422650" y="1743075"/>
          <p14:tracePt t="12530" x="3683000" y="1743075"/>
          <p14:tracePt t="12546" x="3810000" y="1743075"/>
          <p14:tracePt t="12564" x="3927475" y="1743075"/>
          <p14:tracePt t="12579" x="3971925" y="1743075"/>
          <p14:tracePt t="12596" x="4016375" y="1743075"/>
          <p14:tracePt t="12612" x="4070350" y="1755775"/>
          <p14:tracePt t="12629" x="4175125" y="1790700"/>
          <p14:tracePt t="12645" x="4292600" y="1825625"/>
          <p14:tracePt t="13263" x="4260850" y="1825625"/>
          <p14:tracePt t="13270" x="4225925" y="1822450"/>
          <p14:tracePt t="13283" x="4187825" y="1822450"/>
          <p14:tracePt t="13300" x="4102100" y="1822450"/>
          <p14:tracePt t="13316" x="4051300" y="1822450"/>
          <p14:tracePt t="13332" x="4006850" y="1822450"/>
          <p14:tracePt t="13345" x="3962400" y="1822450"/>
          <p14:tracePt t="13378" x="3863975" y="1822450"/>
          <p14:tracePt t="13413" x="3800475" y="1822450"/>
          <p14:tracePt t="13429" x="3784600" y="1822450"/>
          <p14:tracePt t="13445" x="3775075" y="1822450"/>
          <p14:tracePt t="13463" x="3762375" y="1822450"/>
          <p14:tracePt t="13478" x="3752850" y="1822450"/>
          <p14:tracePt t="13520" x="3759200" y="1822450"/>
          <p14:tracePt t="13528" x="3768725" y="1822450"/>
          <p14:tracePt t="13545" x="3829050" y="1816100"/>
          <p14:tracePt t="13562" x="3917950" y="1800225"/>
          <p14:tracePt t="13578" x="3971925" y="1787525"/>
          <p14:tracePt t="13596" x="4016375" y="1787525"/>
          <p14:tracePt t="13613" x="4064000" y="1781175"/>
          <p14:tracePt t="13629" x="4095750" y="1762125"/>
          <p14:tracePt t="13646" x="4140200" y="1749425"/>
          <p14:tracePt t="13662" x="4203700" y="1743075"/>
          <p14:tracePt t="13678" x="4241800" y="1743075"/>
          <p14:tracePt t="13696" x="4270375" y="1743075"/>
          <p14:tracePt t="13713" x="4289425" y="1743075"/>
          <p14:tracePt t="13729" x="4295775" y="1743075"/>
          <p14:tracePt t="13770" x="4298950" y="1743075"/>
          <p14:tracePt t="13779" x="4305300" y="1743075"/>
          <p14:tracePt t="13800" x="4321175" y="1743075"/>
          <p14:tracePt t="13812" x="4330700" y="1743075"/>
          <p14:tracePt t="13829" x="4343400" y="1743075"/>
          <p14:tracePt t="13846" x="4352925" y="1743075"/>
          <p14:tracePt t="13862" x="4359275" y="1743075"/>
          <p14:tracePt t="13879" x="4365625" y="1743075"/>
          <p14:tracePt t="13896" x="4375150" y="1743075"/>
          <p14:tracePt t="13912" x="4429125" y="1743075"/>
          <p14:tracePt t="13929" x="4483100" y="1746250"/>
          <p14:tracePt t="13946" x="4533900" y="1755775"/>
          <p14:tracePt t="13962" x="4597400" y="1762125"/>
          <p14:tracePt t="13978" x="4625975" y="1762125"/>
          <p14:tracePt t="13996" x="4657725" y="1771650"/>
          <p14:tracePt t="14012" x="4683125" y="1771650"/>
          <p14:tracePt t="14029" x="4711700" y="1771650"/>
          <p14:tracePt t="14045" x="4749800" y="1778000"/>
          <p14:tracePt t="14062" x="4813300" y="1787525"/>
          <p14:tracePt t="14078" x="4841875" y="1790700"/>
          <p14:tracePt t="14096" x="4857750" y="1797050"/>
          <p14:tracePt t="14112" x="4873625" y="1797050"/>
          <p14:tracePt t="14129" x="4876800" y="1797050"/>
          <p14:tracePt t="14170" x="4883150" y="1797050"/>
          <p14:tracePt t="14179" x="4892675" y="1797050"/>
          <p14:tracePt t="14196" x="4902200" y="1797050"/>
          <p14:tracePt t="14212" x="4908550" y="1797050"/>
          <p14:tracePt t="14313" x="4911725" y="1797050"/>
          <p14:tracePt t="14334" x="4918075" y="1797050"/>
          <p14:tracePt t="14340" x="4921250" y="1797050"/>
          <p14:tracePt t="14347" x="4927600" y="1797050"/>
          <p14:tracePt t="14362" x="4943475" y="1797050"/>
          <p14:tracePt t="14379" x="4953000" y="1797050"/>
          <p14:tracePt t="14396" x="4981575" y="1797050"/>
          <p14:tracePt t="14413" x="5133975" y="1784350"/>
          <p14:tracePt t="14429" x="5295900" y="1765300"/>
          <p14:tracePt t="14447" x="5613400" y="1765300"/>
          <p14:tracePt t="14463" x="5829300" y="1765300"/>
          <p14:tracePt t="14478" x="6067425" y="1765300"/>
          <p14:tracePt t="14497" x="6350000" y="1765300"/>
          <p14:tracePt t="14512" x="6565900" y="1771650"/>
          <p14:tracePt t="14529" x="6705600" y="1781175"/>
          <p14:tracePt t="14547" x="6892925" y="1797050"/>
          <p14:tracePt t="14562" x="6997700" y="1797050"/>
          <p14:tracePt t="14579" x="7058025" y="1803400"/>
          <p14:tracePt t="14597" x="7105650" y="1803400"/>
          <p14:tracePt t="14613" x="7137400" y="1803400"/>
          <p14:tracePt t="14629" x="7146925" y="1803400"/>
          <p14:tracePt t="14645" x="7156450" y="1803400"/>
          <p14:tracePt t="14662" x="7175500" y="1803400"/>
          <p14:tracePt t="14898" x="7083425" y="1812925"/>
          <p14:tracePt t="14905" x="6972300" y="1812925"/>
          <p14:tracePt t="14912" x="6845300" y="1822450"/>
          <p14:tracePt t="14928" x="6556375" y="1841500"/>
          <p14:tracePt t="14946" x="5988050" y="1901825"/>
          <p14:tracePt t="14962" x="5559425" y="1981200"/>
          <p14:tracePt t="14981" x="5092700" y="2047875"/>
          <p14:tracePt t="14998" x="4324350" y="2187575"/>
          <p14:tracePt t="15014" x="3822700" y="2286000"/>
          <p14:tracePt t="15032" x="3257550" y="2393950"/>
          <p14:tracePt t="15047" x="2984500" y="2447925"/>
          <p14:tracePt t="15063" x="2778125" y="2495550"/>
          <p14:tracePt t="15078" x="2600325" y="2533650"/>
          <p14:tracePt t="15096" x="2425700" y="2559050"/>
          <p14:tracePt t="15112" x="2317750" y="2543175"/>
          <p14:tracePt t="15129" x="2222500" y="2527300"/>
          <p14:tracePt t="15146" x="2089150" y="2505075"/>
          <p14:tracePt t="15161" x="2035175" y="2492375"/>
          <p14:tracePt t="15179" x="1971675" y="2470150"/>
          <p14:tracePt t="15196" x="1870075" y="2447925"/>
          <p14:tracePt t="15212" x="1806575" y="2435225"/>
          <p14:tracePt t="15229" x="1762125" y="2435225"/>
          <p14:tracePt t="15246" x="1698625" y="2422525"/>
          <p14:tracePt t="15262" x="1666875" y="2403475"/>
          <p14:tracePt t="15279" x="1644650" y="2390775"/>
          <p14:tracePt t="15296" x="1600200" y="2371725"/>
          <p14:tracePt t="15312" x="1577975" y="2355850"/>
          <p14:tracePt t="15329" x="1546225" y="2324100"/>
          <p14:tracePt t="15345" x="1511300" y="2305050"/>
          <p14:tracePt t="15362" x="1479550" y="2292350"/>
          <p14:tracePt t="15379" x="1463675" y="2276475"/>
          <p14:tracePt t="15396" x="1435100" y="2270125"/>
          <p14:tracePt t="15413" x="1425575" y="2266950"/>
          <p14:tracePt t="15429" x="1416050" y="2260600"/>
          <p14:tracePt t="15446" x="1403350" y="2260600"/>
          <p14:tracePt t="15462" x="1387475" y="2260600"/>
          <p14:tracePt t="15478" x="1377950" y="2260600"/>
          <p14:tracePt t="15496" x="1371600" y="2260600"/>
          <p14:tracePt t="15511" x="1371600" y="2257425"/>
          <p14:tracePt t="15610" x="1371600" y="2251075"/>
          <p14:tracePt t="15617" x="1371600" y="2247900"/>
          <p14:tracePt t="15628" x="1374775" y="2247900"/>
          <p14:tracePt t="15645" x="1403350" y="2225675"/>
          <p14:tracePt t="15662" x="1425575" y="2212975"/>
          <p14:tracePt t="15679" x="1447800" y="2206625"/>
          <p14:tracePt t="15696" x="1470025" y="2197100"/>
          <p14:tracePt t="15712" x="1479550" y="2193925"/>
          <p14:tracePt t="15729" x="1501775" y="2181225"/>
          <p14:tracePt t="15745" x="1543050" y="2162175"/>
          <p14:tracePt t="15762" x="1590675" y="2149475"/>
          <p14:tracePt t="15779" x="1619250" y="2139950"/>
          <p14:tracePt t="15795" x="1657350" y="2120900"/>
          <p14:tracePt t="15812" x="1666875" y="2114550"/>
          <p14:tracePt t="15829" x="1676400" y="2114550"/>
          <p14:tracePt t="15832" x="1679575" y="2114550"/>
          <p14:tracePt t="15845" x="1695450" y="2114550"/>
          <p14:tracePt t="15863" x="1704975" y="2114550"/>
          <p14:tracePt t="15879" x="1714500" y="2111375"/>
          <p14:tracePt t="15896" x="1739900" y="2111375"/>
          <p14:tracePt t="15912" x="1752600" y="2111375"/>
          <p14:tracePt t="15928" x="1762125" y="2111375"/>
          <p14:tracePt t="15946" x="1765300" y="2111375"/>
          <p14:tracePt t="15988" x="1771650" y="2111375"/>
          <p14:tracePt t="15996" x="1774825" y="2111375"/>
          <p14:tracePt t="16012" x="1790700" y="2111375"/>
          <p14:tracePt t="16029" x="1800225" y="2111375"/>
          <p14:tracePt t="16046" x="1809750" y="2111375"/>
          <p14:tracePt t="17837" x="1800225" y="2152650"/>
          <p14:tracePt t="17845" x="1781175" y="2225675"/>
          <p14:tracePt t="17864" x="1746250" y="2355850"/>
          <p14:tracePt t="17867" x="1711325" y="2428875"/>
          <p14:tracePt t="17879" x="1657350" y="2562225"/>
          <p14:tracePt t="17899" x="1568450" y="2686050"/>
          <p14:tracePt t="17912" x="1533525" y="2727325"/>
          <p14:tracePt t="17945" x="1406525" y="2825750"/>
          <p14:tracePt t="17979" x="1346200" y="2886075"/>
          <p14:tracePt t="17996" x="1336675" y="2901950"/>
          <p14:tracePt t="18013" x="1327150" y="2911475"/>
          <p14:tracePt t="18028" x="1311275" y="2927350"/>
          <p14:tracePt t="18045" x="1295400" y="2936875"/>
          <p14:tracePt t="18062" x="1285875" y="2952750"/>
          <p14:tracePt t="18078" x="1270000" y="2968625"/>
          <p14:tracePt t="18095" x="1260475" y="2971800"/>
          <p14:tracePt t="18113" x="1257300" y="2978150"/>
          <p14:tracePt t="18128" x="1257300" y="2987675"/>
          <p14:tracePt t="18145" x="1241425" y="2997200"/>
          <p14:tracePt t="18161" x="1235075" y="3013075"/>
          <p14:tracePt t="18178" x="1222375" y="3028950"/>
          <p14:tracePt t="18195" x="1212850" y="3038475"/>
          <p14:tracePt t="18212" x="1196975" y="3048000"/>
          <p14:tracePt t="18228" x="1181100" y="3070225"/>
          <p14:tracePt t="18245" x="1171575" y="3079750"/>
          <p14:tracePt t="18262" x="1162050" y="3089275"/>
          <p14:tracePt t="18279" x="1139825" y="3108325"/>
          <p14:tracePt t="18295" x="1130300" y="3117850"/>
          <p14:tracePt t="18313" x="1114425" y="3133725"/>
          <p14:tracePt t="18328" x="1104900" y="3162300"/>
          <p14:tracePt t="18345" x="1104900" y="3184525"/>
          <p14:tracePt t="18362" x="1098550" y="3225800"/>
          <p14:tracePt t="18379" x="1089025" y="3235325"/>
          <p14:tracePt t="18396" x="1089025" y="3244850"/>
          <p14:tracePt t="18413" x="1089025" y="3260725"/>
          <p14:tracePt t="18429" x="1089025" y="3267075"/>
          <p14:tracePt t="18462" x="1089025" y="3263900"/>
          <p14:tracePt t="18478" x="1089025" y="3260725"/>
          <p14:tracePt t="18495" x="1095375" y="3260725"/>
          <p14:tracePt t="18528" x="1098550" y="3254375"/>
          <p14:tracePt t="18543" x="1104900" y="3248025"/>
          <p14:tracePt t="18551" x="1111250" y="3238500"/>
          <p14:tracePt t="18562" x="1120775" y="3206750"/>
          <p14:tracePt t="18578" x="1133475" y="3184525"/>
          <p14:tracePt t="18595" x="1149350" y="3175000"/>
          <p14:tracePt t="18613" x="1165225" y="3152775"/>
          <p14:tracePt t="18629" x="1174750" y="3149600"/>
          <p14:tracePt t="18646" x="1177925" y="3149600"/>
          <p14:tracePt t="18662" x="1184275" y="3149600"/>
          <p14:tracePt t="18679" x="1193800" y="3140075"/>
          <p14:tracePt t="18695" x="1216025" y="3127375"/>
          <p14:tracePt t="18712" x="1282700" y="3108325"/>
          <p14:tracePt t="18728" x="1368425" y="3086100"/>
          <p14:tracePt t="18745" x="1485900" y="3086100"/>
          <p14:tracePt t="18762" x="1641475" y="3108325"/>
          <p14:tracePt t="18778" x="1724025" y="3121025"/>
          <p14:tracePt t="18795" x="1844675" y="3140075"/>
          <p14:tracePt t="18812" x="2009775" y="3165475"/>
          <p14:tracePt t="18828" x="2108200" y="3187700"/>
          <p14:tracePt t="18845" x="2222500" y="3187700"/>
          <p14:tracePt t="18862" x="2416175" y="3187700"/>
          <p14:tracePt t="18879" x="2498725" y="3187700"/>
          <p14:tracePt t="18896" x="2559050" y="3187700"/>
          <p14:tracePt t="18899" x="2593975" y="3187700"/>
          <p14:tracePt t="18912" x="2689225" y="3175000"/>
          <p14:tracePt t="18929" x="2784475" y="3168650"/>
          <p14:tracePt t="18946" x="2870200" y="3152775"/>
          <p14:tracePt t="18962" x="2955925" y="3146425"/>
          <p14:tracePt t="18978" x="3032125" y="3130550"/>
          <p14:tracePt t="18995" x="3092450" y="3130550"/>
          <p14:tracePt t="19012" x="3175000" y="3130550"/>
          <p14:tracePt t="19028" x="3219450" y="3124200"/>
          <p14:tracePt t="19045" x="3263900" y="3124200"/>
          <p14:tracePt t="19062" x="3311525" y="3124200"/>
          <p14:tracePt t="19078" x="3349625" y="3124200"/>
          <p14:tracePt t="19095" x="3394075" y="3117850"/>
          <p14:tracePt t="19112" x="3457575" y="3105150"/>
          <p14:tracePt t="19128" x="3495675" y="3092450"/>
          <p14:tracePt t="19145" x="3536950" y="3092450"/>
          <p14:tracePt t="19162" x="3587750" y="3073400"/>
          <p14:tracePt t="19178" x="3619500" y="3060700"/>
          <p14:tracePt t="19195" x="3663950" y="3041650"/>
          <p14:tracePt t="19211" x="3727450" y="3028950"/>
          <p14:tracePt t="19228" x="3787775" y="3028950"/>
          <p14:tracePt t="19245" x="3822700" y="3028950"/>
          <p14:tracePt t="19261" x="3902075" y="3038475"/>
          <p14:tracePt t="19278" x="3933825" y="3057525"/>
          <p14:tracePt t="19296" x="3971925" y="3063875"/>
          <p14:tracePt t="19312" x="4013200" y="3070225"/>
          <p14:tracePt t="19328" x="4048125" y="3070225"/>
          <p14:tracePt t="19346" x="4070350" y="3070225"/>
          <p14:tracePt t="19362" x="4127500" y="3076575"/>
          <p14:tracePt t="19378" x="4162425" y="3076575"/>
          <p14:tracePt t="19395" x="4191000" y="3076575"/>
          <p14:tracePt t="19411" x="4241800" y="3082925"/>
          <p14:tracePt t="19428" x="4276725" y="3089275"/>
          <p14:tracePt t="19445" x="4298950" y="3089275"/>
          <p14:tracePt t="19461" x="4327525" y="3089275"/>
          <p14:tracePt t="19478" x="4337050" y="3089275"/>
          <p14:tracePt t="19495" x="4346575" y="3089275"/>
          <p14:tracePt t="19555" x="4346575" y="3092450"/>
          <p14:tracePt t="19606" x="4343400" y="3092450"/>
          <p14:tracePt t="19615" x="4340225" y="3098800"/>
          <p14:tracePt t="19629" x="4330700" y="3098800"/>
          <p14:tracePt t="19645" x="4311650" y="3111500"/>
          <p14:tracePt t="19661" x="4292600" y="3114675"/>
          <p14:tracePt t="19678" x="4276725" y="3124200"/>
          <p14:tracePt t="19695" x="4248150" y="3130550"/>
          <p14:tracePt t="19711" x="4200525" y="3130550"/>
          <p14:tracePt t="19728" x="4162425" y="3130550"/>
          <p14:tracePt t="19747" x="4114800" y="3130550"/>
          <p14:tracePt t="19762" x="4086225" y="3130550"/>
          <p14:tracePt t="19779" x="4064000" y="3130550"/>
          <p14:tracePt t="19795" x="4054475" y="3130550"/>
          <p14:tracePt t="19811" x="4038600" y="3130550"/>
          <p14:tracePt t="19828" x="4025900" y="3130550"/>
          <p14:tracePt t="19845" x="4019550" y="3130550"/>
          <p14:tracePt t="19879" x="4025900" y="3130550"/>
          <p14:tracePt t="19896" x="4073525" y="3130550"/>
          <p14:tracePt t="19912" x="4232275" y="3130550"/>
          <p14:tracePt t="19928" x="4337050" y="3130550"/>
          <p14:tracePt t="19945" x="4483100" y="3130550"/>
          <p14:tracePt t="19961" x="4679950" y="3130550"/>
          <p14:tracePt t="19978" x="4806950" y="3130550"/>
          <p14:tracePt t="19995" x="4956175" y="3127375"/>
          <p14:tracePt t="20011" x="5162550" y="3117850"/>
          <p14:tracePt t="20029" x="5334000" y="3108325"/>
          <p14:tracePt t="20046" x="5597525" y="3098800"/>
          <p14:tracePt t="20062" x="5724525" y="3098800"/>
          <p14:tracePt t="20078" x="5861050" y="3098800"/>
          <p14:tracePt t="20095" x="5978525" y="3098800"/>
          <p14:tracePt t="20112" x="6118225" y="3098800"/>
          <p14:tracePt t="20128" x="6245225" y="3098800"/>
          <p14:tracePt t="20145" x="6429375" y="3098800"/>
          <p14:tracePt t="20161" x="6521450" y="3098800"/>
          <p14:tracePt t="20178" x="6613525" y="3098800"/>
          <p14:tracePt t="20196" x="6775450" y="3098800"/>
          <p14:tracePt t="20212" x="6867525" y="3098800"/>
          <p14:tracePt t="20228" x="6950075" y="3098800"/>
          <p14:tracePt t="20245" x="7102475" y="3105150"/>
          <p14:tracePt t="20262" x="7207250" y="3111500"/>
          <p14:tracePt t="20278" x="7280275" y="3121025"/>
          <p14:tracePt t="20296" x="7375525" y="3127375"/>
          <p14:tracePt t="20311" x="7435850" y="3127375"/>
          <p14:tracePt t="20328" x="7496175" y="3127375"/>
          <p14:tracePt t="20345" x="7585075" y="3140075"/>
          <p14:tracePt t="20362" x="7629525" y="3152775"/>
          <p14:tracePt t="20378" x="7651750" y="3165475"/>
          <p14:tracePt t="20396" x="7667625" y="3175000"/>
          <p14:tracePt t="20412" x="7683500" y="3175000"/>
          <p14:tracePt t="20429" x="7683500" y="3181350"/>
          <p14:tracePt t="20454" x="7683500" y="3184525"/>
          <p14:tracePt t="20463" x="7683500" y="3190875"/>
          <p14:tracePt t="20478" x="7670800" y="3194050"/>
          <p14:tracePt t="20495" x="7604125" y="3222625"/>
          <p14:tracePt t="20511" x="7527925" y="3235325"/>
          <p14:tracePt t="20528" x="7375525" y="3263900"/>
          <p14:tracePt t="20545" x="7073900" y="3330575"/>
          <p14:tracePt t="20561" x="6816725" y="3368675"/>
          <p14:tracePt t="20578" x="6565900" y="3387725"/>
          <p14:tracePt t="20595" x="6181725" y="3429000"/>
          <p14:tracePt t="20612" x="5911850" y="3448050"/>
          <p14:tracePt t="20629" x="5594350" y="3470275"/>
          <p14:tracePt t="20645" x="5175250" y="3502025"/>
          <p14:tracePt t="20662" x="4956175" y="3530600"/>
          <p14:tracePt t="20679" x="4689475" y="3549650"/>
          <p14:tracePt t="20695" x="4346575" y="3578225"/>
          <p14:tracePt t="20711" x="4117975" y="3597275"/>
          <p14:tracePt t="20728" x="3933825" y="3625850"/>
          <p14:tracePt t="20745" x="3603625" y="3644900"/>
          <p14:tracePt t="20762" x="3419475" y="3644900"/>
          <p14:tracePt t="20778" x="3225800" y="3644900"/>
          <p14:tracePt t="20795" x="2974975" y="3644900"/>
          <p14:tracePt t="20811" x="2803525" y="3644900"/>
          <p14:tracePt t="20829" x="2644775" y="3638550"/>
          <p14:tracePt t="20845" x="2413000" y="3629025"/>
          <p14:tracePt t="20862" x="2260600" y="3600450"/>
          <p14:tracePt t="20879" x="2133600" y="3584575"/>
          <p14:tracePt t="20895" x="1955800" y="3559175"/>
          <p14:tracePt t="20911" x="1828800" y="3559175"/>
          <p14:tracePt t="20928" x="1711325" y="3549650"/>
          <p14:tracePt t="20945" x="1571625" y="3533775"/>
          <p14:tracePt t="20961" x="1454150" y="3533775"/>
          <p14:tracePt t="20979" x="1349375" y="3533775"/>
          <p14:tracePt t="20995" x="1231900" y="3533775"/>
          <p14:tracePt t="21012" x="1174750" y="3533775"/>
          <p14:tracePt t="21029" x="1114425" y="3533775"/>
          <p14:tracePt t="21045" x="1019175" y="3533775"/>
          <p14:tracePt t="21061" x="939800" y="3533775"/>
          <p14:tracePt t="21078" x="879475" y="3533775"/>
          <p14:tracePt t="21094" x="793750" y="3533775"/>
          <p14:tracePt t="21112" x="733425" y="3533775"/>
          <p14:tracePt t="21129" x="673100" y="3533775"/>
          <p14:tracePt t="21145" x="609600" y="3533775"/>
          <p14:tracePt t="21162" x="574675" y="3533775"/>
          <p14:tracePt t="21179" x="546100" y="3533775"/>
          <p14:tracePt t="21194" x="504825" y="3533775"/>
          <p14:tracePt t="21211" x="476250" y="3533775"/>
          <p14:tracePt t="21228" x="466725" y="3533775"/>
          <p14:tracePt t="21244" x="450850" y="3533775"/>
          <p14:tracePt t="21261" x="441325" y="3533775"/>
          <p14:tracePt t="21278" x="425450" y="3533775"/>
          <p14:tracePt t="21345" x="434975" y="3533775"/>
          <p14:tracePt t="21352" x="438150" y="3533775"/>
          <p14:tracePt t="21361" x="447675" y="3533775"/>
          <p14:tracePt t="21378" x="479425" y="3533775"/>
          <p14:tracePt t="21395" x="558800" y="3514725"/>
          <p14:tracePt t="21412" x="603250" y="3502025"/>
          <p14:tracePt t="21429" x="647700" y="3495675"/>
          <p14:tracePt t="21445" x="711200" y="3476625"/>
          <p14:tracePt t="21461" x="765175" y="3470275"/>
          <p14:tracePt t="21478" x="809625" y="3457575"/>
          <p14:tracePt t="21495" x="895350" y="3457575"/>
          <p14:tracePt t="21511" x="955675" y="3457575"/>
          <p14:tracePt t="21528" x="1009650" y="3457575"/>
          <p14:tracePt t="21545" x="1069975" y="3457575"/>
          <p14:tracePt t="21562" x="1120775" y="3457575"/>
          <p14:tracePt t="21579" x="1184275" y="3457575"/>
          <p14:tracePt t="21595" x="1222375" y="3467100"/>
          <p14:tracePt t="21611" x="1244600" y="3470275"/>
          <p14:tracePt t="21628" x="1260475" y="3476625"/>
          <p14:tracePt t="21645" x="1276350" y="3476625"/>
          <p14:tracePt t="21679" x="1279525" y="3476625"/>
          <p14:tracePt t="21710" x="1279525" y="3479800"/>
          <p14:tracePt t="21724" x="1279525" y="3486150"/>
          <p14:tracePt t="21744" x="1279525" y="3492500"/>
          <p14:tracePt t="21751" x="1273175" y="3495675"/>
          <p14:tracePt t="21761" x="1270000" y="3495675"/>
          <p14:tracePt t="21778" x="1260475" y="3495675"/>
          <p14:tracePt t="21795" x="1225550" y="3495675"/>
          <p14:tracePt t="21811" x="1209675" y="3495675"/>
          <p14:tracePt t="21829" x="1177925" y="3495675"/>
          <p14:tracePt t="21845" x="1158875" y="3495675"/>
          <p14:tracePt t="21862" x="1114425" y="3495675"/>
          <p14:tracePt t="21879" x="1019175" y="3495675"/>
          <p14:tracePt t="21895" x="946150" y="3495675"/>
          <p14:tracePt t="21911" x="885825" y="3495675"/>
          <p14:tracePt t="21929" x="800100" y="3495675"/>
          <p14:tracePt t="21945" x="739775" y="3492500"/>
          <p14:tracePt t="21961" x="688975" y="3492500"/>
          <p14:tracePt t="21978" x="609600" y="3486150"/>
          <p14:tracePt t="21995" x="571500" y="3479800"/>
          <p14:tracePt t="22011" x="527050" y="3473450"/>
          <p14:tracePt t="22029" x="488950" y="3473450"/>
          <p14:tracePt t="22045" x="473075" y="3473450"/>
          <p14:tracePt t="22061" x="463550" y="3473450"/>
          <p14:tracePt t="22079" x="447675" y="3473450"/>
          <p14:tracePt t="22095" x="431800" y="3473450"/>
          <p14:tracePt t="22112" x="428625" y="3473450"/>
          <p14:tracePt t="24042" x="447675" y="3476625"/>
          <p14:tracePt t="24049" x="473075" y="3482975"/>
          <p14:tracePt t="24065" x="536575" y="3495675"/>
          <p14:tracePt t="24081" x="654050" y="3495675"/>
          <p14:tracePt t="24098" x="825500" y="3495675"/>
          <p14:tracePt t="24112" x="942975" y="3482975"/>
          <p14:tracePt t="24145" x="1203325" y="3432175"/>
          <p14:tracePt t="24178" x="1470025" y="3371850"/>
          <p14:tracePt t="24195" x="1597025" y="3355975"/>
          <p14:tracePt t="24211" x="1752600" y="3330575"/>
          <p14:tracePt t="24227" x="1838325" y="3314700"/>
          <p14:tracePt t="24245" x="1936750" y="3292475"/>
          <p14:tracePt t="24262" x="2082800" y="3260725"/>
          <p14:tracePt t="24277" x="2155825" y="3244850"/>
          <p14:tracePt t="24295" x="2219325" y="3238500"/>
          <p14:tracePt t="24312" x="2305050" y="3238500"/>
          <p14:tracePt t="24328" x="2362200" y="3238500"/>
          <p14:tracePt t="24345" x="2422525" y="3238500"/>
          <p14:tracePt t="24361" x="2486025" y="3238500"/>
          <p14:tracePt t="24377" x="2508250" y="3238500"/>
          <p14:tracePt t="24394" x="2536825" y="3238500"/>
          <p14:tracePt t="24411" x="2568575" y="3238500"/>
          <p14:tracePt t="24428" x="2600325" y="3238500"/>
          <p14:tracePt t="24445" x="2622550" y="3238500"/>
          <p14:tracePt t="24461" x="2670175" y="3238500"/>
          <p14:tracePt t="24478" x="2698750" y="3238500"/>
          <p14:tracePt t="24494" x="2727325" y="3238500"/>
          <p14:tracePt t="24511" x="2768600" y="3238500"/>
          <p14:tracePt t="24528" x="2790825" y="3241675"/>
          <p14:tracePt t="24545" x="2806700" y="3244850"/>
          <p14:tracePt t="24561" x="2825750" y="3254375"/>
          <p14:tracePt t="24577" x="2847975" y="3260725"/>
          <p14:tracePt t="24594" x="2879725" y="3273425"/>
          <p14:tracePt t="24611" x="2921000" y="3298825"/>
          <p14:tracePt t="24627" x="2965450" y="3305175"/>
          <p14:tracePt t="24644" x="3009900" y="3317875"/>
          <p14:tracePt t="24662" x="3051175" y="3324225"/>
          <p14:tracePt t="24678" x="3089275" y="3324225"/>
          <p14:tracePt t="24695" x="3127375" y="3336925"/>
          <p14:tracePt t="24711" x="3168650" y="3359150"/>
          <p14:tracePt t="24728" x="3213100" y="3371850"/>
          <p14:tracePt t="24745" x="3276600" y="3378200"/>
          <p14:tracePt t="24761" x="3365500" y="3394075"/>
          <p14:tracePt t="24777" x="3425825" y="3400425"/>
          <p14:tracePt t="24794" x="3486150" y="3406775"/>
          <p14:tracePt t="24811" x="3565525" y="3419475"/>
          <p14:tracePt t="24828" x="3638550" y="3435350"/>
          <p14:tracePt t="24845" x="3711575" y="3448050"/>
          <p14:tracePt t="24862" x="3848100" y="3479800"/>
          <p14:tracePt t="24878" x="3921125" y="3486150"/>
          <p14:tracePt t="24895" x="3994150" y="3495675"/>
          <p14:tracePt t="24912" x="4089400" y="3495675"/>
          <p14:tracePt t="24928" x="4149725" y="3495675"/>
          <p14:tracePt t="24945" x="4200525" y="3495675"/>
          <p14:tracePt t="24962" x="4289425" y="3492500"/>
          <p14:tracePt t="24978" x="4349750" y="3492500"/>
          <p14:tracePt t="24995" x="4406900" y="3492500"/>
          <p14:tracePt t="24998" x="4435475" y="3482975"/>
          <p14:tracePt t="25011" x="4495800" y="3482975"/>
          <p14:tracePt t="25028" x="4540250" y="3470275"/>
          <p14:tracePt t="25044" x="4584700" y="3457575"/>
          <p14:tracePt t="25061" x="4619625" y="3454400"/>
          <p14:tracePt t="25078" x="4641850" y="3448050"/>
          <p14:tracePt t="25094" x="4651375" y="3448050"/>
          <p14:tracePt t="25111" x="4657725" y="3448050"/>
          <p14:tracePt t="25133" x="4657725" y="3441700"/>
          <p14:tracePt t="25146" x="4651375" y="3432175"/>
          <p14:tracePt t="25162" x="4629150" y="3422650"/>
          <p14:tracePt t="25177" x="4597400" y="3409950"/>
          <p14:tracePt t="25194" x="4524375" y="3381375"/>
          <p14:tracePt t="25211" x="4362450" y="3321050"/>
          <p14:tracePt t="25227" x="4222750" y="3302000"/>
          <p14:tracePt t="25245" x="4010025" y="3267075"/>
          <p14:tracePt t="25261" x="3870325" y="3251200"/>
          <p14:tracePt t="25277" x="3721100" y="3232150"/>
          <p14:tracePt t="25295" x="3489325" y="3222625"/>
          <p14:tracePt t="25311" x="3352800" y="3222625"/>
          <p14:tracePt t="25328" x="3213100" y="3216275"/>
          <p14:tracePt t="25344" x="3098800" y="3206750"/>
          <p14:tracePt t="25361" x="2968625" y="3206750"/>
          <p14:tracePt t="25377" x="2908300" y="3206750"/>
          <p14:tracePt t="25395" x="2813050" y="3206750"/>
          <p14:tracePt t="25411" x="2752725" y="3206750"/>
          <p14:tracePt t="25428" x="2692400" y="3216275"/>
          <p14:tracePt t="25445" x="2622550" y="3228975"/>
          <p14:tracePt t="25461" x="2574925" y="3244850"/>
          <p14:tracePt t="25477" x="2536825" y="3263900"/>
          <p14:tracePt t="25494" x="2514600" y="3273425"/>
          <p14:tracePt t="25496" x="2508250" y="3279775"/>
          <p14:tracePt t="25511" x="2498725" y="3282950"/>
          <p14:tracePt t="25527" x="2486025" y="3289300"/>
          <p14:tracePt t="25545" x="2470150" y="3302000"/>
          <p14:tracePt t="25561" x="2463800" y="3317875"/>
          <p14:tracePt t="25578" x="2463800" y="3327400"/>
          <p14:tracePt t="25595" x="2463800" y="3343275"/>
          <p14:tracePt t="25611" x="2479675" y="3365500"/>
          <p14:tracePt t="25628" x="2517775" y="3390900"/>
          <p14:tracePt t="25645" x="2613025" y="3444875"/>
          <p14:tracePt t="25660" x="2698750" y="3467100"/>
          <p14:tracePt t="25678" x="2762250" y="3482975"/>
          <p14:tracePt t="25695" x="2867025" y="3511550"/>
          <p14:tracePt t="25711" x="2911475" y="3511550"/>
          <p14:tracePt t="25727" x="2962275" y="3511550"/>
          <p14:tracePt t="25745" x="3048000" y="3511550"/>
          <p14:tracePt t="25761" x="3117850" y="3511550"/>
          <p14:tracePt t="25778" x="3187700" y="3511550"/>
          <p14:tracePt t="25795" x="3282950" y="3508375"/>
          <p14:tracePt t="25811" x="3343275" y="3502025"/>
          <p14:tracePt t="25828" x="3419475" y="3486150"/>
          <p14:tracePt t="25845" x="3502025" y="3486150"/>
          <p14:tracePt t="25861" x="3562350" y="3486150"/>
          <p14:tracePt t="25877" x="3622675" y="3486150"/>
          <p14:tracePt t="25895" x="3743325" y="3479800"/>
          <p14:tracePt t="25911" x="3844925" y="3479800"/>
          <p14:tracePt t="25928" x="3930650" y="3470275"/>
          <p14:tracePt t="25945" x="4048125" y="3470275"/>
          <p14:tracePt t="25961" x="4152900" y="3470275"/>
          <p14:tracePt t="25978" x="4244975" y="3470275"/>
          <p14:tracePt t="25995" x="4362450" y="3470275"/>
          <p14:tracePt t="26011" x="4445000" y="3470275"/>
          <p14:tracePt t="26027" x="4559300" y="3470275"/>
          <p14:tracePt t="26045" x="4699000" y="3470275"/>
          <p14:tracePt t="26062" x="4768850" y="3470275"/>
          <p14:tracePt t="26078" x="4851400" y="3463925"/>
          <p14:tracePt t="26095" x="4962525" y="3448050"/>
          <p14:tracePt t="26111" x="5045075" y="3448050"/>
          <p14:tracePt t="26128" x="5127625" y="3448050"/>
          <p14:tracePt t="26144" x="5276850" y="3448050"/>
          <p14:tracePt t="26161" x="5394325" y="3454400"/>
          <p14:tracePt t="26178" x="5486400" y="3454400"/>
          <p14:tracePt t="26194" x="5594350" y="3454400"/>
          <p14:tracePt t="26211" x="5664200" y="3454400"/>
          <p14:tracePt t="26228" x="5724525" y="3454400"/>
          <p14:tracePt t="26245" x="5826125" y="3454400"/>
          <p14:tracePt t="26261" x="5864225" y="3454400"/>
          <p14:tracePt t="26278" x="5899150" y="3454400"/>
          <p14:tracePt t="26294" x="5930900" y="3454400"/>
          <p14:tracePt t="26311" x="5943600" y="3454400"/>
          <p14:tracePt t="26327" x="5953125" y="3454400"/>
          <p14:tracePt t="26344" x="5962650" y="3448050"/>
          <p14:tracePt t="26362" x="5962650" y="3441700"/>
          <p14:tracePt t="26378" x="5962650" y="3425825"/>
          <p14:tracePt t="26395" x="5959475" y="3413125"/>
          <p14:tracePt t="26411" x="5949950" y="3403600"/>
          <p14:tracePt t="26428" x="5921375" y="3390900"/>
          <p14:tracePt t="26444" x="5870575" y="3365500"/>
          <p14:tracePt t="26461" x="5807075" y="3346450"/>
          <p14:tracePt t="26477" x="5743575" y="3330575"/>
          <p14:tracePt t="26494" x="5632450" y="3302000"/>
          <p14:tracePt t="26510" x="5534025" y="3286125"/>
          <p14:tracePt t="26527" x="5429250" y="3267075"/>
          <p14:tracePt t="26544" x="5219700" y="3251200"/>
          <p14:tracePt t="26561" x="5067300" y="3232150"/>
          <p14:tracePt t="26578" x="4930775" y="3225800"/>
          <p14:tracePt t="26594" x="4733925" y="3216275"/>
          <p14:tracePt t="26611" x="4584700" y="3216275"/>
          <p14:tracePt t="26628" x="4479925" y="3216275"/>
          <p14:tracePt t="26645" x="4295775" y="3206750"/>
          <p14:tracePt t="26661" x="4143375" y="3197225"/>
          <p14:tracePt t="26678" x="4006850" y="3197225"/>
          <p14:tracePt t="26694" x="3813175" y="3197225"/>
          <p14:tracePt t="26710" x="3686175" y="3197225"/>
          <p14:tracePt t="26728" x="3581400" y="3197225"/>
          <p14:tracePt t="26745" x="3463925" y="3197225"/>
          <p14:tracePt t="26761" x="3381375" y="3203575"/>
          <p14:tracePt t="26778" x="3298825" y="3203575"/>
          <p14:tracePt t="26795" x="3190875" y="3209925"/>
          <p14:tracePt t="26811" x="3130550" y="3209925"/>
          <p14:tracePt t="26828" x="3079750" y="3216275"/>
          <p14:tracePt t="26844" x="3028950" y="3235325"/>
          <p14:tracePt t="26861" x="3000375" y="3241675"/>
          <p14:tracePt t="26879" x="2959100" y="3254375"/>
          <p14:tracePt t="26895" x="2940050" y="3263900"/>
          <p14:tracePt t="26911" x="2930525" y="3273425"/>
          <p14:tracePt t="26929" x="2917825" y="3295650"/>
          <p14:tracePt t="26945" x="2901950" y="3305175"/>
          <p14:tracePt t="26961" x="2892425" y="3314700"/>
          <p14:tracePt t="26978" x="2886075" y="3324225"/>
          <p14:tracePt t="26994" x="2886075" y="3340100"/>
          <p14:tracePt t="27011" x="2886075" y="3349625"/>
          <p14:tracePt t="27029" x="2889250" y="3365500"/>
          <p14:tracePt t="27045" x="2898775" y="3378200"/>
          <p14:tracePt t="27061" x="2914650" y="3390900"/>
          <p14:tracePt t="27079" x="2927350" y="3403600"/>
          <p14:tracePt t="27094" x="2936875" y="3413125"/>
          <p14:tracePt t="27111" x="2949575" y="3429000"/>
          <p14:tracePt t="27128" x="2974975" y="3451225"/>
          <p14:tracePt t="27144" x="2997200" y="3460750"/>
          <p14:tracePt t="27161" x="3028950" y="3473450"/>
          <p14:tracePt t="27179" x="3060700" y="3473450"/>
          <p14:tracePt t="27195" x="3098800" y="3473450"/>
          <p14:tracePt t="27211" x="3140075" y="3473450"/>
          <p14:tracePt t="27228" x="3213100" y="3473450"/>
          <p14:tracePt t="27244" x="3276600" y="3489325"/>
          <p14:tracePt t="27260" x="3327400" y="3489325"/>
          <p14:tracePt t="27278" x="3432175" y="3495675"/>
          <p14:tracePt t="27294" x="3514725" y="3495675"/>
          <p14:tracePt t="27310" x="3584575" y="3492500"/>
          <p14:tracePt t="27328" x="3673475" y="3476625"/>
          <p14:tracePt t="27344" x="3743325" y="3476625"/>
          <p14:tracePt t="27361" x="3835400" y="3476625"/>
          <p14:tracePt t="27378" x="3987800" y="3476625"/>
          <p14:tracePt t="27394" x="4067175" y="3476625"/>
          <p14:tracePt t="27411" x="4149725" y="3476625"/>
          <p14:tracePt t="27428" x="4279900" y="3476625"/>
          <p14:tracePt t="27444" x="4340225" y="3476625"/>
          <p14:tracePt t="27461" x="4391025" y="3476625"/>
          <p14:tracePt t="27478" x="4454525" y="3476625"/>
          <p14:tracePt t="27495" x="4489450" y="3486150"/>
          <p14:tracePt t="27511" x="4537075" y="3498850"/>
          <p14:tracePt t="27527" x="4606925" y="3511550"/>
          <p14:tracePt t="27544" x="4651375" y="3511550"/>
          <p14:tracePt t="27561" x="4679950" y="3511550"/>
          <p14:tracePt t="27577" x="4721225" y="3511550"/>
          <p14:tracePt t="27594" x="4749800" y="3511550"/>
          <p14:tracePt t="27611" x="4772025" y="3517900"/>
          <p14:tracePt t="27628" x="4806950" y="3527425"/>
          <p14:tracePt t="27644" x="4816475" y="3527425"/>
          <p14:tracePt t="27661" x="4826000" y="3527425"/>
          <p14:tracePt t="27678" x="4841875" y="3527425"/>
          <p14:tracePt t="27694" x="4857750" y="3527425"/>
          <p14:tracePt t="27728" x="4860925" y="3527425"/>
          <p14:tracePt t="27744" x="4867275" y="3527425"/>
          <p14:tracePt t="27761" x="4870450" y="3527425"/>
          <p14:tracePt t="28042" x="4940300" y="3527425"/>
          <p14:tracePt t="28050" x="5041900" y="3527425"/>
          <p14:tracePt t="28061" x="5133975" y="3527425"/>
          <p14:tracePt t="28078" x="5518150" y="3527425"/>
          <p14:tracePt t="28094" x="5788025" y="3559175"/>
          <p14:tracePt t="28111" x="6096000" y="3603625"/>
          <p14:tracePt t="28128" x="6461125" y="3692525"/>
          <p14:tracePt t="28146" x="6657975" y="3727450"/>
          <p14:tracePt t="28161" x="6769100" y="3771900"/>
          <p14:tracePt t="28178" x="6889750" y="3794125"/>
          <p14:tracePt t="28194" x="6950075" y="3794125"/>
          <p14:tracePt t="28211" x="6978650" y="3794125"/>
          <p14:tracePt t="28227" x="7007225" y="3794125"/>
          <p14:tracePt t="28244" x="7016750" y="3794125"/>
          <p14:tracePt t="28285" x="7016750" y="3790950"/>
          <p14:tracePt t="28299" x="7016750" y="3787775"/>
          <p14:tracePt t="28313" x="7016750" y="3778250"/>
          <p14:tracePt t="28735" x="7051675" y="3749675"/>
          <p14:tracePt t="28742" x="7127875" y="3695700"/>
          <p14:tracePt t="28749" x="7200900" y="3648075"/>
          <p14:tracePt t="28765" x="7337425" y="3546475"/>
          <p14:tracePt t="28781" x="7464425" y="3448050"/>
          <p14:tracePt t="28800" x="7635875" y="3305175"/>
          <p14:tracePt t="28827" x="7839075" y="3178175"/>
          <p14:tracePt t="28862" x="8010525" y="3051175"/>
          <p14:tracePt t="28879" x="8077200" y="3022600"/>
          <p14:tracePt t="28894" x="8137525" y="2994025"/>
          <p14:tracePt t="28911" x="8210550" y="2971800"/>
          <p14:tracePt t="28927" x="8255000" y="2959100"/>
          <p14:tracePt t="28944" x="8293100" y="2946400"/>
          <p14:tracePt t="28962" x="8340725" y="2946400"/>
          <p14:tracePt t="28978" x="8382000" y="2946400"/>
          <p14:tracePt t="28995" x="8404225" y="2946400"/>
          <p14:tracePt t="29012" x="8445500" y="2955925"/>
          <p14:tracePt t="29028" x="8470900" y="2962275"/>
          <p14:tracePt t="29044" x="8499475" y="2968625"/>
          <p14:tracePt t="29061" x="8534400" y="2987675"/>
          <p14:tracePt t="29077" x="8559800" y="2997200"/>
          <p14:tracePt t="29095" x="8575675" y="3013075"/>
          <p14:tracePt t="29112" x="8588375" y="3028950"/>
          <p14:tracePt t="29128" x="8604250" y="3038475"/>
          <p14:tracePt t="29145" x="8613775" y="3038475"/>
          <p14:tracePt t="29161" x="8620125" y="3041650"/>
          <p14:tracePt t="29194" x="8620125" y="3048000"/>
          <p14:tracePt t="29211" x="8623300" y="3057525"/>
          <p14:tracePt t="29227" x="8629650" y="3067050"/>
          <p14:tracePt t="29244" x="8632825" y="3073400"/>
          <p14:tracePt t="29261" x="8632825" y="3076575"/>
          <p14:tracePt t="29278" x="8632825" y="3089275"/>
          <p14:tracePt t="29294" x="8632825" y="3098800"/>
          <p14:tracePt t="29311" x="8626475" y="3117850"/>
          <p14:tracePt t="29328" x="8569325" y="3152775"/>
          <p14:tracePt t="29344" x="8445500" y="3222625"/>
          <p14:tracePt t="29361" x="8067675" y="3355975"/>
          <p14:tracePt t="29378" x="7810500" y="3429000"/>
          <p14:tracePt t="29394" x="7470775" y="3498850"/>
          <p14:tracePt t="29411" x="6924675" y="3556000"/>
          <p14:tracePt t="29428" x="6661150" y="3556000"/>
          <p14:tracePt t="29445" x="6242050" y="3556000"/>
          <p14:tracePt t="29461" x="5632450" y="3556000"/>
          <p14:tracePt t="29478" x="5187950" y="3556000"/>
          <p14:tracePt t="29495" x="4835525" y="3556000"/>
          <p14:tracePt t="29510" x="4273550" y="3556000"/>
          <p14:tracePt t="29528" x="3943350" y="3556000"/>
          <p14:tracePt t="29545" x="3689350" y="3556000"/>
          <p14:tracePt t="29561" x="3295650" y="3556000"/>
          <p14:tracePt t="29577" x="3079750" y="3556000"/>
          <p14:tracePt t="29598" x="2727325" y="3556000"/>
          <p14:tracePt t="29610" x="2501900" y="3556000"/>
          <p14:tracePt t="29627" x="2263775" y="3556000"/>
          <p14:tracePt t="29644" x="2047875" y="3540125"/>
          <p14:tracePt t="29661" x="1739900" y="3530600"/>
          <p14:tracePt t="29677" x="1565275" y="3511550"/>
          <p14:tracePt t="29695" x="1393825" y="3511550"/>
          <p14:tracePt t="29711" x="1222375" y="3505200"/>
          <p14:tracePt t="29728" x="1117600" y="3505200"/>
          <p14:tracePt t="29744" x="1000125" y="3505200"/>
          <p14:tracePt t="29760" x="895350" y="3505200"/>
          <p14:tracePt t="29777" x="850900" y="3505200"/>
          <p14:tracePt t="29794" x="828675" y="3508375"/>
          <p14:tracePt t="29811" x="784225" y="3517900"/>
          <p14:tracePt t="29827" x="774700" y="3524250"/>
          <p14:tracePt t="29845" x="765175" y="3527425"/>
          <p14:tracePt t="29861" x="746125" y="3536950"/>
          <p14:tracePt t="29877" x="736600" y="3552825"/>
          <p14:tracePt t="29894" x="711200" y="3565525"/>
          <p14:tracePt t="29911" x="682625" y="3581400"/>
          <p14:tracePt t="29927" x="666750" y="3590925"/>
          <p14:tracePt t="29944" x="644525" y="3609975"/>
          <p14:tracePt t="29961" x="625475" y="3625850"/>
          <p14:tracePt t="29977" x="603250" y="3635375"/>
          <p14:tracePt t="29996" x="587375" y="3648075"/>
          <p14:tracePt t="30011" x="571500" y="3660775"/>
          <p14:tracePt t="30027" x="561975" y="3670300"/>
          <p14:tracePt t="30044" x="549275" y="3692525"/>
          <p14:tracePt t="30061" x="533400" y="3727450"/>
          <p14:tracePt t="30077" x="533400" y="3736975"/>
          <p14:tracePt t="30094" x="533400" y="3746500"/>
          <p14:tracePt t="30111" x="533400" y="3768725"/>
          <p14:tracePt t="30127" x="533400" y="3778250"/>
          <p14:tracePt t="30144" x="533400" y="3787775"/>
          <p14:tracePt t="30161" x="533400" y="3806825"/>
          <p14:tracePt t="30746" x="574675" y="3813175"/>
          <p14:tracePt t="30752" x="631825" y="3813175"/>
          <p14:tracePt t="30764" x="669925" y="3829050"/>
          <p14:tracePt t="30782" x="781050" y="3844925"/>
          <p14:tracePt t="30798" x="866775" y="3860800"/>
          <p14:tracePt t="30816" x="1012825" y="3908425"/>
          <p14:tracePt t="30828" x="1063625" y="3927475"/>
          <p14:tracePt t="30860" x="1320800" y="4019550"/>
          <p14:tracePt t="30894" x="1520825" y="4064000"/>
          <p14:tracePt t="30911" x="1574800" y="4076700"/>
          <p14:tracePt t="30928" x="1609725" y="4076700"/>
          <p14:tracePt t="30945" x="1663700" y="4076700"/>
          <p14:tracePt t="30961" x="1708150" y="4083050"/>
          <p14:tracePt t="30977" x="1762125" y="4083050"/>
          <p14:tracePt t="30994" x="1847850" y="4083050"/>
          <p14:tracePt t="31010" x="1898650" y="4083050"/>
          <p14:tracePt t="31027" x="1936750" y="4083050"/>
          <p14:tracePt t="31045" x="1984375" y="4067175"/>
          <p14:tracePt t="31061" x="2028825" y="4060825"/>
          <p14:tracePt t="31078" x="2073275" y="4054475"/>
          <p14:tracePt t="31095" x="2143125" y="4054475"/>
          <p14:tracePt t="31111" x="2187575" y="4054475"/>
          <p14:tracePt t="31127" x="2232025" y="4054475"/>
          <p14:tracePt t="31144" x="2286000" y="4054475"/>
          <p14:tracePt t="31160" x="2308225" y="4048125"/>
          <p14:tracePt t="31177" x="2339975" y="4038600"/>
          <p14:tracePt t="31194" x="2362200" y="4022725"/>
          <p14:tracePt t="31210" x="2378075" y="4010025"/>
          <p14:tracePt t="31228" x="2387600" y="4010025"/>
          <p14:tracePt t="31245" x="2400300" y="4010025"/>
          <p14:tracePt t="31261" x="2409825" y="4010025"/>
          <p14:tracePt t="31277" x="2425700" y="4010025"/>
          <p14:tracePt t="31701" x="2444750" y="4010025"/>
          <p14:tracePt t="31708" x="2454275" y="4010025"/>
          <p14:tracePt t="31715" x="2473325" y="4010025"/>
          <p14:tracePt t="31727" x="2492375" y="4010025"/>
          <p14:tracePt t="31744" x="2578100" y="4010025"/>
          <p14:tracePt t="31760" x="2670175" y="4010025"/>
          <p14:tracePt t="31794" x="2917825" y="4022725"/>
          <p14:tracePt t="31827" x="3076575" y="4044950"/>
          <p14:tracePt t="31843" x="3194050" y="4044950"/>
          <p14:tracePt t="31860" x="3254375" y="4051300"/>
          <p14:tracePt t="31877" x="3308350" y="4067175"/>
          <p14:tracePt t="31894" x="3416300" y="4073525"/>
          <p14:tracePt t="31911" x="3486150" y="4073525"/>
          <p14:tracePt t="31928" x="3546475" y="4073525"/>
          <p14:tracePt t="31944" x="3616325" y="4073525"/>
          <p14:tracePt t="31961" x="3644900" y="4073525"/>
          <p14:tracePt t="31977" x="3683000" y="4070350"/>
          <p14:tracePt t="31993" x="3730625" y="4051300"/>
          <p14:tracePt t="32011" x="3775075" y="4044950"/>
          <p14:tracePt t="32027" x="3829050" y="4044950"/>
          <p14:tracePt t="32044" x="3892550" y="4019550"/>
          <p14:tracePt t="32061" x="3937000" y="4006850"/>
          <p14:tracePt t="32078" x="3962400" y="3994150"/>
          <p14:tracePt t="32094" x="3997325" y="3978275"/>
          <p14:tracePt t="32110" x="4006850" y="3962400"/>
          <p14:tracePt t="32127" x="4016375" y="3962400"/>
          <p14:tracePt t="32129" x="4022725" y="3962400"/>
          <p14:tracePt t="32143" x="4032250" y="3962400"/>
          <p14:tracePt t="32160" x="4035425" y="3962400"/>
          <p14:tracePt t="32379" x="4067175" y="3962400"/>
          <p14:tracePt t="32385" x="4124325" y="3965575"/>
          <p14:tracePt t="32393" x="4184650" y="3975100"/>
          <p14:tracePt t="32410" x="4337050" y="4000500"/>
          <p14:tracePt t="32427" x="4476750" y="4019550"/>
          <p14:tracePt t="32443" x="4664075" y="4044950"/>
          <p14:tracePt t="32461" x="4803775" y="4060825"/>
          <p14:tracePt t="32478" x="4965700" y="4060825"/>
          <p14:tracePt t="32494" x="5070475" y="4060825"/>
          <p14:tracePt t="32510" x="5175250" y="4060825"/>
          <p14:tracePt t="32527" x="5292725" y="4060825"/>
          <p14:tracePt t="32543" x="5362575" y="4060825"/>
          <p14:tracePt t="32560" x="5432425" y="4060825"/>
          <p14:tracePt t="32577" x="5549900" y="4060825"/>
          <p14:tracePt t="32594" x="5619750" y="4060825"/>
          <p14:tracePt t="32611" x="5680075" y="4060825"/>
          <p14:tracePt t="32628" x="5765800" y="4060825"/>
          <p14:tracePt t="32644" x="5826125" y="4060825"/>
          <p14:tracePt t="32660" x="5886450" y="4060825"/>
          <p14:tracePt t="32677" x="5972175" y="4070350"/>
          <p14:tracePt t="32693" x="6016625" y="4070350"/>
          <p14:tracePt t="32711" x="6054725" y="4070350"/>
          <p14:tracePt t="32728" x="6086475" y="4060825"/>
          <p14:tracePt t="32744" x="6118225" y="4048125"/>
          <p14:tracePt t="32761" x="6140450" y="4048125"/>
          <p14:tracePt t="32778" x="6172200" y="4041775"/>
          <p14:tracePt t="32794" x="6188075" y="4041775"/>
          <p14:tracePt t="32811" x="6197600" y="4038600"/>
          <p14:tracePt t="32827" x="6216650" y="4038600"/>
          <p14:tracePt t="32843" x="6223000" y="4038600"/>
          <p14:tracePt t="32861" x="6223000" y="4032250"/>
          <p14:tracePt t="34427" x="6146800" y="4032250"/>
          <p14:tracePt t="34434" x="6035675" y="4032250"/>
          <p14:tracePt t="34444" x="5895975" y="4032250"/>
          <p14:tracePt t="34461" x="5489575" y="4041775"/>
          <p14:tracePt t="34477" x="5191125" y="4060825"/>
          <p14:tracePt t="34494" x="4835525" y="4095750"/>
          <p14:tracePt t="34511" x="4298950" y="4194175"/>
          <p14:tracePt t="34544" x="3568700" y="4349750"/>
          <p14:tracePt t="34578" x="2873375" y="4511675"/>
          <p14:tracePt t="34596" x="2536825" y="4568825"/>
          <p14:tracePt t="34611" x="2336800" y="4625975"/>
          <p14:tracePt t="34627" x="2171700" y="4679950"/>
          <p14:tracePt t="34644" x="2028825" y="4733925"/>
          <p14:tracePt t="34661" x="1863725" y="4819650"/>
          <p14:tracePt t="34676" x="1784350" y="4867275"/>
          <p14:tracePt t="34698" x="1685925" y="4937125"/>
          <p14:tracePt t="34711" x="1638300" y="4962525"/>
          <p14:tracePt t="34727" x="1587500" y="5006975"/>
          <p14:tracePt t="34744" x="1549400" y="5038725"/>
          <p14:tracePt t="34761" x="1479550" y="5108575"/>
          <p14:tracePt t="34776" x="1416050" y="5156200"/>
          <p14:tracePt t="34794" x="1362075" y="5191125"/>
          <p14:tracePt t="34810" x="1273175" y="5241925"/>
          <p14:tracePt t="34827" x="1216025" y="5270500"/>
          <p14:tracePt t="34844" x="1171575" y="5295900"/>
          <p14:tracePt t="34860" x="1130300" y="5314950"/>
          <p14:tracePt t="34876" x="1098550" y="5321300"/>
          <p14:tracePt t="34893" x="1089025" y="5321300"/>
          <p14:tracePt t="34910" x="1069975" y="5308600"/>
          <p14:tracePt t="34926" x="1050925" y="5267325"/>
          <p14:tracePt t="34944" x="1038225" y="5232400"/>
          <p14:tracePt t="34960" x="1038225" y="5159375"/>
          <p14:tracePt t="34976" x="1038225" y="5130800"/>
          <p14:tracePt t="34993" x="1038225" y="5108575"/>
          <p14:tracePt t="35010" x="1044575" y="5089525"/>
          <p14:tracePt t="35026" x="1050925" y="5080000"/>
          <p14:tracePt t="35043" x="1060450" y="5067300"/>
          <p14:tracePt t="35147" x="1060450" y="5064125"/>
          <p14:tracePt t="35154" x="1060450" y="5057775"/>
          <p14:tracePt t="35161" x="1060450" y="5054600"/>
          <p14:tracePt t="35177" x="1060450" y="5038725"/>
          <p14:tracePt t="35193" x="1060450" y="5032375"/>
          <p14:tracePt t="35210" x="1060450" y="5029200"/>
          <p14:tracePt t="35227" x="1060450" y="5022850"/>
          <p14:tracePt t="35243" x="1054100" y="5022850"/>
          <p14:tracePt t="35260" x="1054100" y="5013325"/>
          <p14:tracePt t="35277" x="1054100" y="5003800"/>
          <p14:tracePt t="35294" x="1054100" y="4994275"/>
          <p14:tracePt t="35310" x="1054100" y="4984750"/>
          <p14:tracePt t="35888" x="1111250" y="4978400"/>
          <p14:tracePt t="35895" x="1203325" y="4968875"/>
          <p14:tracePt t="35914" x="1400175" y="4949825"/>
          <p14:tracePt t="35931" x="1771650" y="4949825"/>
          <p14:tracePt t="35948" x="2060575" y="4949825"/>
          <p14:tracePt t="35960" x="2324100" y="4956175"/>
          <p14:tracePt t="35994" x="2927350" y="4984750"/>
          <p14:tracePt t="36027" x="3295650" y="5022850"/>
          <p14:tracePt t="36044" x="3479800" y="5022850"/>
          <p14:tracePt t="36060" x="3606800" y="5022850"/>
          <p14:tracePt t="36077" x="3711575" y="5022850"/>
          <p14:tracePt t="36094" x="3813175" y="5003800"/>
          <p14:tracePt t="36110" x="3886200" y="4994275"/>
          <p14:tracePt t="36127" x="3959225" y="4981575"/>
          <p14:tracePt t="36143" x="4070350" y="4959350"/>
          <p14:tracePt t="36159" x="4108450" y="4940300"/>
          <p14:tracePt t="36176" x="4152900" y="4933950"/>
          <p14:tracePt t="36193" x="4194175" y="4927600"/>
          <p14:tracePt t="36210" x="4225925" y="4921250"/>
          <p14:tracePt t="36226" x="4270375" y="4914900"/>
          <p14:tracePt t="36244" x="4340225" y="4908550"/>
          <p14:tracePt t="36260" x="4391025" y="4892675"/>
          <p14:tracePt t="36276" x="4429125" y="4873625"/>
          <p14:tracePt t="36294" x="4473575" y="4857750"/>
          <p14:tracePt t="36310" x="4483100" y="4857750"/>
          <p14:tracePt t="36327" x="4492625" y="4857750"/>
          <p14:tracePt t="36344" x="4502150" y="4857750"/>
          <p14:tracePt t="36602" x="4546600" y="4857750"/>
          <p14:tracePt t="36609" x="4591050" y="4857750"/>
          <p14:tracePt t="36627" x="4686300" y="4857750"/>
          <p14:tracePt t="36644" x="4879975" y="4857750"/>
          <p14:tracePt t="36660" x="4994275" y="4857750"/>
          <p14:tracePt t="36677" x="5076825" y="4857750"/>
          <p14:tracePt t="36693" x="5197475" y="4848225"/>
          <p14:tracePt t="36710" x="5257800" y="4841875"/>
          <p14:tracePt t="36726" x="5318125" y="4841875"/>
          <p14:tracePt t="36728" x="5353050" y="4841875"/>
          <p14:tracePt t="36743" x="5391150" y="4841875"/>
          <p14:tracePt t="36764" x="5451475" y="4841875"/>
          <p14:tracePt t="36776" x="5470525" y="4841875"/>
          <p14:tracePt t="36793" x="5511800" y="4841875"/>
          <p14:tracePt t="36810" x="5540375" y="4841875"/>
          <p14:tracePt t="36827" x="5562600" y="4841875"/>
          <p14:tracePt t="36843" x="5581650" y="4841875"/>
          <p14:tracePt t="36860" x="5591175" y="4841875"/>
          <p14:tracePt t="37724" x="5632450" y="4829175"/>
          <p14:tracePt t="37733" x="5692775" y="4810125"/>
          <p14:tracePt t="37743" x="5826125" y="4749800"/>
          <p14:tracePt t="37765" x="6070600" y="4692650"/>
          <p14:tracePt t="37781" x="6213475" y="4648200"/>
          <p14:tracePt t="37799" x="6438900" y="4603750"/>
          <p14:tracePt t="37810" x="6508750" y="4597400"/>
          <p14:tracePt t="37843" x="6721475" y="4572000"/>
          <p14:tracePt t="37877" x="6889750" y="4575175"/>
          <p14:tracePt t="37893" x="6950075" y="4575175"/>
          <p14:tracePt t="37910" x="6994525" y="4575175"/>
          <p14:tracePt t="37927" x="7032625" y="4575175"/>
          <p14:tracePt t="37943" x="7064375" y="4575175"/>
          <p14:tracePt t="37960" x="7083425" y="4575175"/>
          <p14:tracePt t="37977" x="7131050" y="4575175"/>
          <p14:tracePt t="37993" x="7153275" y="4575175"/>
          <p14:tracePt t="38010" x="7200900" y="4587875"/>
          <p14:tracePt t="38027" x="7248525" y="4606925"/>
          <p14:tracePt t="38043" x="7264400" y="4613275"/>
          <p14:tracePt t="38060" x="7273925" y="4613275"/>
          <p14:tracePt t="38077" x="7296150" y="4616450"/>
          <p14:tracePt t="38136" x="7299325" y="4616450"/>
          <p14:tracePt t="38143" x="7305675" y="4616450"/>
          <p14:tracePt t="38160" x="7327900" y="4622800"/>
          <p14:tracePt t="38178" x="7407275" y="4651375"/>
          <p14:tracePt t="38194" x="7461250" y="4664075"/>
          <p14:tracePt t="38210" x="7524750" y="4676775"/>
          <p14:tracePt t="38226" x="7620000" y="4686300"/>
          <p14:tracePt t="38243" x="7683500" y="4692650"/>
          <p14:tracePt t="38259" x="7753350" y="4699000"/>
          <p14:tracePt t="38277" x="7918450" y="4724400"/>
          <p14:tracePt t="38294" x="8013700" y="4740275"/>
          <p14:tracePt t="38310" x="8096250" y="4749800"/>
          <p14:tracePt t="38327" x="8248650" y="4756150"/>
          <p14:tracePt t="38343" x="8321675" y="4756150"/>
          <p14:tracePt t="38359" x="8372475" y="4762500"/>
          <p14:tracePt t="38377" x="8435975" y="4768850"/>
          <p14:tracePt t="38393" x="8458200" y="4775200"/>
          <p14:tracePt t="38410" x="8480425" y="4775200"/>
          <p14:tracePt t="38427" x="8515350" y="4781550"/>
          <p14:tracePt t="38444" x="8524875" y="4781550"/>
          <p14:tracePt t="38460" x="8534400" y="4781550"/>
          <p14:tracePt t="38476" x="8543925" y="4781550"/>
          <p14:tracePt t="38677" x="8537575" y="4781550"/>
          <p14:tracePt t="38684" x="8528050" y="4781550"/>
          <p14:tracePt t="38693" x="8515350" y="4778375"/>
          <p14:tracePt t="38709" x="8470900" y="4765675"/>
          <p14:tracePt t="38727" x="8391525" y="4752975"/>
          <p14:tracePt t="38743" x="8328025" y="4740275"/>
          <p14:tracePt t="38747" x="8302625" y="4733925"/>
          <p14:tracePt t="38760" x="8264525" y="4718050"/>
          <p14:tracePt t="38780" x="8166100" y="4702175"/>
          <p14:tracePt t="38793" x="8105775" y="4702175"/>
          <p14:tracePt t="38809" x="8045450" y="4695825"/>
          <p14:tracePt t="38826" x="7985125" y="4695825"/>
          <p14:tracePt t="38844" x="7953375" y="4695825"/>
          <p14:tracePt t="38860" x="7931150" y="4695825"/>
          <p14:tracePt t="38877" x="7918450" y="4695825"/>
          <p14:tracePt t="38893" x="7902575" y="4695825"/>
          <p14:tracePt t="38909" x="7893050" y="4695825"/>
          <p14:tracePt t="38927" x="7877175" y="4695825"/>
          <p14:tracePt t="38943" x="7874000" y="4695825"/>
          <p14:tracePt t="39211" x="7880350" y="4695825"/>
          <p14:tracePt t="39218" x="7893050" y="4699000"/>
          <p14:tracePt t="39227" x="7902575" y="4699000"/>
          <p14:tracePt t="39243" x="7931150" y="4699000"/>
          <p14:tracePt t="39261" x="7947025" y="4699000"/>
          <p14:tracePt t="39277" x="7956550" y="4699000"/>
          <p14:tracePt t="39293" x="7972425" y="4699000"/>
          <p14:tracePt t="39562" x="7870825" y="4699000"/>
          <p14:tracePt t="39569" x="7705725" y="4699000"/>
          <p14:tracePt t="39577" x="7470775" y="4699000"/>
          <p14:tracePt t="39593" x="7038975" y="4724400"/>
          <p14:tracePt t="39610" x="6188075" y="4683125"/>
          <p14:tracePt t="39627" x="5594350" y="4641850"/>
          <p14:tracePt t="39645" x="4953000" y="4594225"/>
          <p14:tracePt t="39661" x="3892550" y="4533900"/>
          <p14:tracePt t="39678" x="3216275" y="4533900"/>
          <p14:tracePt t="39695" x="2520950" y="4533900"/>
          <p14:tracePt t="39712" x="1689100" y="4572000"/>
          <p14:tracePt t="39728" x="1279525" y="4597400"/>
          <p14:tracePt t="39743" x="933450" y="4632325"/>
          <p14:tracePt t="39746" x="809625" y="4641850"/>
          <p14:tracePt t="39760" x="600075" y="4679950"/>
          <p14:tracePt t="39780" x="384175" y="4699000"/>
          <p14:tracePt t="39793" x="222250" y="4714875"/>
          <p14:tracePt t="40830" x="12700" y="5381625"/>
          <p14:tracePt t="40838" x="117475" y="5397500"/>
          <p14:tracePt t="40850" x="209550" y="5416550"/>
          <p14:tracePt t="40876" x="571500" y="5518150"/>
          <p14:tracePt t="40911" x="923925" y="5661025"/>
          <p14:tracePt t="40927" x="1047750" y="5724525"/>
          <p14:tracePt t="40944" x="1203325" y="5835650"/>
          <p14:tracePt t="40959" x="1273175" y="5899150"/>
          <p14:tracePt t="40976" x="1346200" y="5956300"/>
          <p14:tracePt t="40994" x="1406525" y="6010275"/>
          <p14:tracePt t="41010" x="1425575" y="6026150"/>
          <p14:tracePt t="41027" x="1435100" y="6035675"/>
          <p14:tracePt t="41044" x="1444625" y="6057900"/>
          <p14:tracePt t="41060" x="1438275" y="6057900"/>
          <p14:tracePt t="41076" x="1422400" y="6057900"/>
          <p14:tracePt t="41093" x="1377950" y="6057900"/>
          <p14:tracePt t="41109" x="1209675" y="6026150"/>
          <p14:tracePt t="41126" x="1101725" y="6010275"/>
          <p14:tracePt t="41144" x="936625" y="5984875"/>
          <p14:tracePt t="41160" x="815975" y="5949950"/>
          <p14:tracePt t="41176" x="698500" y="5924550"/>
          <p14:tracePt t="41194" x="527050" y="5864225"/>
          <p14:tracePt t="41210" x="415925" y="5813425"/>
          <p14:tracePt t="41226" x="311150" y="5756275"/>
          <p14:tracePt t="41243" x="215900" y="5711825"/>
          <p14:tracePt t="41260" x="177800" y="5692775"/>
          <p14:tracePt t="41276" x="152400" y="5673725"/>
          <p14:tracePt t="41294" x="107950" y="5635625"/>
          <p14:tracePt t="41310" x="69850" y="5610225"/>
          <p14:tracePt t="41327" x="44450" y="5584825"/>
          <p14:tracePt t="41344" x="9525" y="5549900"/>
          <p14:tracePt t="41360" x="0" y="5537200"/>
          <p14:tracePt t="41609" x="9525" y="5486400"/>
          <p14:tracePt t="41616" x="38100" y="5480050"/>
          <p14:tracePt t="41625" x="73025" y="5473700"/>
          <p14:tracePt t="41643" x="317500" y="5435600"/>
          <p14:tracePt t="41659" x="488950" y="5429250"/>
          <p14:tracePt t="41676" x="695325" y="5429250"/>
          <p14:tracePt t="41693" x="968375" y="5432425"/>
          <p14:tracePt t="41709" x="1152525" y="5441950"/>
          <p14:tracePt t="41727" x="1314450" y="5461000"/>
          <p14:tracePt t="41744" x="1511300" y="5470525"/>
          <p14:tracePt t="41760" x="1660525" y="5476875"/>
          <p14:tracePt t="41776" x="1774825" y="5476875"/>
          <p14:tracePt t="41796" x="1936750" y="5476875"/>
          <p14:tracePt t="41809" x="2041525" y="5476875"/>
          <p14:tracePt t="41826" x="2155825" y="5476875"/>
          <p14:tracePt t="41843" x="2254250" y="5476875"/>
          <p14:tracePt t="41860" x="2314575" y="5473700"/>
          <p14:tracePt t="41877" x="2400300" y="5461000"/>
          <p14:tracePt t="41893" x="2543175" y="5435600"/>
          <p14:tracePt t="41910" x="2628900" y="5419725"/>
          <p14:tracePt t="41926" x="2736850" y="5394325"/>
          <p14:tracePt t="41943" x="2936875" y="5368925"/>
          <p14:tracePt t="41960" x="3028950" y="5368925"/>
          <p14:tracePt t="41976" x="3111500" y="5362575"/>
          <p14:tracePt t="41993" x="3263900" y="5353050"/>
          <p14:tracePt t="42009" x="3349625" y="5337175"/>
          <p14:tracePt t="42027" x="3435350" y="5314950"/>
          <p14:tracePt t="42044" x="3565525" y="5314950"/>
          <p14:tracePt t="42059" x="3660775" y="5305425"/>
          <p14:tracePt t="42076" x="3740150" y="5305425"/>
          <p14:tracePt t="42092" x="3838575" y="5305425"/>
          <p14:tracePt t="42109" x="3892550" y="5305425"/>
          <p14:tracePt t="42126" x="3937000" y="5305425"/>
          <p14:tracePt t="42143" x="3975100" y="5305425"/>
          <p14:tracePt t="42159" x="3990975" y="5305425"/>
          <p14:tracePt t="42176" x="4000500" y="5305425"/>
          <p14:tracePt t="42193" x="4010025" y="5305425"/>
          <p14:tracePt t="42708" x="4041775" y="5299075"/>
          <p14:tracePt t="42715" x="4079875" y="5292725"/>
          <p14:tracePt t="42728" x="4165600" y="5267325"/>
          <p14:tracePt t="42744" x="4260850" y="5260975"/>
          <p14:tracePt t="42764" x="4394200" y="5245100"/>
          <p14:tracePt t="42783" x="4486275" y="5238750"/>
          <p14:tracePt t="42809" x="4740275" y="5229225"/>
          <p14:tracePt t="42843" x="5022850" y="5194300"/>
          <p14:tracePt t="42860" x="5140325" y="5194300"/>
          <p14:tracePt t="42877" x="5280025" y="5194300"/>
          <p14:tracePt t="42893" x="5381625" y="5194300"/>
          <p14:tracePt t="42909" x="5508625" y="5194300"/>
          <p14:tracePt t="42927" x="5632450" y="5210175"/>
          <p14:tracePt t="42942" x="5683250" y="5210175"/>
          <p14:tracePt t="42959" x="5727700" y="5210175"/>
          <p14:tracePt t="42977" x="5797550" y="5210175"/>
          <p14:tracePt t="42993" x="5848350" y="5197475"/>
          <p14:tracePt t="43010" x="5886450" y="5191125"/>
          <p14:tracePt t="43027" x="5934075" y="5191125"/>
          <p14:tracePt t="43043" x="5949950" y="5191125"/>
          <p14:tracePt t="43059" x="5978525" y="5184775"/>
          <p14:tracePt t="43076" x="5994400" y="5181600"/>
          <p14:tracePt t="43092" x="6003925" y="5172075"/>
          <p14:tracePt t="43126" x="6019800" y="5162550"/>
          <p14:tracePt t="43142" x="6029325" y="5156200"/>
          <p14:tracePt t="44840" x="6118225" y="5156200"/>
          <p14:tracePt t="44847" x="6242050" y="5156200"/>
          <p14:tracePt t="44863" x="6524625" y="5156200"/>
          <p14:tracePt t="44876" x="6921500" y="5156200"/>
          <p14:tracePt t="44910" x="7699375" y="5146675"/>
          <p14:tracePt t="44944" x="8143875" y="5178425"/>
          <p14:tracePt t="44961" x="8410575" y="5207000"/>
          <p14:tracePt t="44976" x="8594725" y="5226050"/>
          <p14:tracePt t="44992" x="8734425" y="5251450"/>
          <p14:tracePt t="45010" x="8943975" y="5280025"/>
          <p14:tracePt t="45026" x="9048750" y="5280025"/>
          <p14:tracePt t="45043" x="9109075" y="5280025"/>
          <p14:tracePt t="45218" x="9112250" y="5251450"/>
          <p14:tracePt t="45226" x="9070975" y="5229225"/>
          <p14:tracePt t="45246" x="8947150" y="5197475"/>
          <p14:tracePt t="45260" x="8848725" y="5165725"/>
          <p14:tracePt t="45276" x="8696325" y="5127625"/>
          <p14:tracePt t="45292" x="8562975" y="5086350"/>
          <p14:tracePt t="45310" x="8362950" y="5041900"/>
          <p14:tracePt t="45326" x="8220075" y="5013325"/>
          <p14:tracePt t="45343" x="8089900" y="4987925"/>
          <p14:tracePt t="45359" x="7956550" y="4965700"/>
          <p14:tracePt t="45376" x="7861300" y="4949825"/>
          <p14:tracePt t="45393" x="7816850" y="4943475"/>
          <p14:tracePt t="45409" x="7769225" y="4943475"/>
          <p14:tracePt t="45425" x="7759700" y="4943475"/>
          <p14:tracePt t="45442" x="7750175" y="4943475"/>
          <p14:tracePt t="45459" x="7731125" y="4943475"/>
          <p14:tracePt t="45493" x="7731125" y="4953000"/>
          <p14:tracePt t="45509" x="7794625" y="4972050"/>
          <p14:tracePt t="45526" x="7858125" y="4994275"/>
          <p14:tracePt t="45543" x="7934325" y="5016500"/>
          <p14:tracePt t="45559" x="8102600" y="5057775"/>
          <p14:tracePt t="45575" x="8204200" y="5099050"/>
          <p14:tracePt t="45592" x="8324850" y="5133975"/>
          <p14:tracePt t="45609" x="8547100" y="5187950"/>
          <p14:tracePt t="45625" x="8689975" y="5232400"/>
          <p14:tracePt t="45642" x="8788400" y="5267325"/>
          <p14:tracePt t="45659" x="8890000" y="5286375"/>
          <p14:tracePt t="45676" x="8928100" y="5305425"/>
          <p14:tracePt t="45693" x="8947150" y="5311775"/>
          <p14:tracePt t="45709" x="8966200" y="5311775"/>
          <p14:tracePt t="45726" x="8972550" y="5311775"/>
          <p14:tracePt t="45937" x="8912225" y="5311775"/>
          <p14:tracePt t="45944" x="8820150" y="5311775"/>
          <p14:tracePt t="45959" x="8575675" y="5321300"/>
          <p14:tracePt t="45975" x="8264525" y="5334000"/>
          <p14:tracePt t="45991" x="7832725" y="5359400"/>
          <p14:tracePt t="46009" x="7013575" y="5445125"/>
          <p14:tracePt t="46026" x="6378575" y="5473700"/>
          <p14:tracePt t="46043" x="5397500" y="5489575"/>
          <p14:tracePt t="46060" x="4651375" y="5489575"/>
          <p14:tracePt t="46076" x="3952875" y="5476875"/>
          <p14:tracePt t="46093" x="3044825" y="5476875"/>
          <p14:tracePt t="46111" x="2517775" y="5514975"/>
          <p14:tracePt t="46126" x="2187575" y="5559425"/>
          <p14:tracePt t="46142" x="1901825" y="5603875"/>
          <p14:tracePt t="46159" x="1654175" y="5676900"/>
          <p14:tracePt t="46175" x="1501775" y="5711825"/>
          <p14:tracePt t="46192" x="1390650" y="5753100"/>
          <p14:tracePt t="46208" x="1263650" y="5800725"/>
          <p14:tracePt t="46225" x="1196975" y="5829300"/>
          <p14:tracePt t="46242" x="1149350" y="5857875"/>
          <p14:tracePt t="46258" x="1114425" y="5892800"/>
          <p14:tracePt t="46275" x="1082675" y="5918200"/>
          <p14:tracePt t="46291" x="1050925" y="5943600"/>
          <p14:tracePt t="46308" x="981075" y="6007100"/>
          <p14:tracePt t="46325" x="933450" y="6038850"/>
          <p14:tracePt t="46342" x="873125" y="6083300"/>
          <p14:tracePt t="46822" x="895350" y="6048375"/>
          <p14:tracePt t="46829" x="920750" y="5984875"/>
          <p14:tracePt t="46843" x="981075" y="5883275"/>
          <p14:tracePt t="46858" x="1019175" y="5803900"/>
          <p14:tracePt t="46876" x="1054100" y="5756275"/>
          <p14:tracePt t="46909" x="1082675" y="5689600"/>
          <p14:tracePt t="46943" x="1114425" y="5664200"/>
          <p14:tracePt t="46959" x="1123950" y="5651500"/>
          <p14:tracePt t="46975" x="1133475" y="5632450"/>
          <p14:tracePt t="46993" x="1155700" y="5607050"/>
          <p14:tracePt t="47009" x="1165225" y="5591175"/>
          <p14:tracePt t="47026" x="1181100" y="5578475"/>
          <p14:tracePt t="47043" x="1209675" y="5565775"/>
          <p14:tracePt t="47059" x="1225550" y="5553075"/>
          <p14:tracePt t="47076" x="1241425" y="5543550"/>
          <p14:tracePt t="47092" x="1279525" y="5543550"/>
          <p14:tracePt t="47109" x="1311275" y="5543550"/>
          <p14:tracePt t="47126" x="1333500" y="5543550"/>
          <p14:tracePt t="47142" x="1371600" y="5543550"/>
          <p14:tracePt t="47158" x="1384300" y="5553075"/>
          <p14:tracePt t="47176" x="1393825" y="5553075"/>
          <p14:tracePt t="47193" x="1406525" y="5553075"/>
          <p14:tracePt t="47226" x="1419225" y="5553075"/>
          <p14:tracePt t="48328" x="1454150" y="5559425"/>
          <p14:tracePt t="48335" x="1501775" y="5565775"/>
          <p14:tracePt t="48343" x="1549400" y="5575300"/>
          <p14:tracePt t="48363" x="1758950" y="5600700"/>
          <p14:tracePt t="48379" x="1885950" y="5600700"/>
          <p14:tracePt t="48399" x="2139950" y="5619750"/>
          <p14:tracePt t="48426" x="2368550" y="5619750"/>
          <p14:tracePt t="48459" x="2695575" y="5664200"/>
          <p14:tracePt t="48476" x="2825750" y="5676900"/>
          <p14:tracePt t="48492" x="2921000" y="5676900"/>
          <p14:tracePt t="48509" x="3003550" y="5686425"/>
          <p14:tracePt t="48525" x="3063875" y="5686425"/>
          <p14:tracePt t="48542" x="3136900" y="5692775"/>
          <p14:tracePt t="48558" x="3165475" y="5692775"/>
          <p14:tracePt t="48576" x="3200400" y="5692775"/>
          <p14:tracePt t="48592" x="3228975" y="5692775"/>
          <p14:tracePt t="48609" x="3251200" y="5692775"/>
          <p14:tracePt t="48626" x="3289300" y="5692775"/>
          <p14:tracePt t="48642" x="3333750" y="5692775"/>
          <p14:tracePt t="48659" x="3355975" y="5692775"/>
          <p14:tracePt t="48675" x="3403600" y="5692775"/>
          <p14:tracePt t="48692" x="3425825" y="5692775"/>
          <p14:tracePt t="48709" x="3435350" y="5692775"/>
          <p14:tracePt t="48726" x="3460750" y="5692775"/>
          <p14:tracePt t="48742" x="3476625" y="5692775"/>
          <p14:tracePt t="48758" x="3498850" y="5692775"/>
          <p14:tracePt t="48775" x="3517900" y="5692775"/>
          <p14:tracePt t="48791" x="3527425" y="5692775"/>
          <p14:tracePt t="48808" x="3540125" y="5692775"/>
          <p14:tracePt t="48826" x="3552825" y="569277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2000" b="1">
              <a:solidFill>
                <a:srgbClr val="FF3300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rgbClr val="FF3300"/>
                </a:solidFill>
              </a:rPr>
              <a:t>b. Individu en biologie</a:t>
            </a:r>
          </a:p>
          <a:p>
            <a:pPr eaLnBrk="1" hangingPunct="1"/>
            <a:endParaRPr lang="fr-FR" altLang="fr-FR" sz="2000" b="1">
              <a:solidFill>
                <a:srgbClr val="FF3300"/>
              </a:solidFill>
            </a:endParaRPr>
          </a:p>
          <a:p>
            <a:pPr eaLnBrk="1" hangingPunct="1"/>
            <a:r>
              <a:rPr lang="fr-FR" altLang="fr-FR" sz="2000" b="1">
                <a:solidFill>
                  <a:srgbClr val="FF3300"/>
                </a:solidFill>
              </a:rPr>
              <a:t>- </a:t>
            </a:r>
            <a:r>
              <a:rPr lang="fr-FR" altLang="fr-FR" sz="2000" b="1">
                <a:solidFill>
                  <a:srgbClr val="000000"/>
                </a:solidFill>
              </a:rPr>
              <a:t>Un individu ou </a:t>
            </a:r>
            <a:r>
              <a:rPr lang="fr-FR" altLang="fr-FR" sz="2000" b="1">
                <a:solidFill>
                  <a:srgbClr val="FF0000"/>
                </a:solidFill>
              </a:rPr>
              <a:t>spécimen</a:t>
            </a:r>
            <a:r>
              <a:rPr lang="fr-FR" altLang="fr-FR" sz="2000" b="1">
                <a:solidFill>
                  <a:srgbClr val="000000"/>
                </a:solidFill>
              </a:rPr>
              <a:t> : est ce qui ne peut être ni partagé ni divisé sans perdre les caractéristiques qui lui sont propres.</a:t>
            </a:r>
          </a:p>
          <a:p>
            <a:pPr eaLnBrk="1" hangingPunct="1"/>
            <a:endParaRPr lang="fr-FR" altLang="fr-FR" sz="2000" b="1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2000" b="1"/>
              <a:t>- </a:t>
            </a:r>
            <a:r>
              <a:rPr lang="fr-FR" altLang="fr-FR" sz="2000" b="1">
                <a:solidFill>
                  <a:srgbClr val="336600"/>
                </a:solidFill>
              </a:rPr>
              <a:t>En biologie on distingue plusieurs définitions selon le niveau d’étude.</a:t>
            </a:r>
          </a:p>
          <a:p>
            <a:pPr eaLnBrk="1" hangingPunct="1"/>
            <a:endParaRPr lang="fr-FR" altLang="fr-FR" sz="2000" b="1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sz="2000" b="1">
                <a:solidFill>
                  <a:srgbClr val="CC0099"/>
                </a:solidFill>
              </a:rPr>
              <a:t>- Dans le règne du vivant </a:t>
            </a:r>
            <a:r>
              <a:rPr lang="fr-FR" altLang="fr-FR" sz="2000" b="1" u="sng">
                <a:solidFill>
                  <a:srgbClr val="CC0099"/>
                </a:solidFill>
              </a:rPr>
              <a:t>c’est la plus petite unité</a:t>
            </a:r>
            <a:r>
              <a:rPr lang="fr-FR" altLang="fr-FR" sz="2000" b="1">
                <a:solidFill>
                  <a:srgbClr val="CC0099"/>
                </a:solidFill>
              </a:rPr>
              <a:t> (var. esp., g., …).</a:t>
            </a:r>
          </a:p>
          <a:p>
            <a:pPr eaLnBrk="1" hangingPunct="1"/>
            <a:endParaRPr lang="fr-FR" altLang="fr-FR" sz="2000" b="1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sz="2000" b="1">
                <a:solidFill>
                  <a:srgbClr val="CC0099"/>
                </a:solidFill>
              </a:rPr>
              <a:t>- L’individu biologique possède deux caractéristiques essentielles:</a:t>
            </a:r>
          </a:p>
          <a:p>
            <a:pPr eaLnBrk="1" hangingPunct="1"/>
            <a:r>
              <a:rPr lang="fr-FR" altLang="fr-FR" sz="2000" b="1">
                <a:solidFill>
                  <a:srgbClr val="CC0099"/>
                </a:solidFill>
              </a:rPr>
              <a:t>  	</a:t>
            </a:r>
          </a:p>
          <a:p>
            <a:pPr eaLnBrk="1" hangingPunct="1"/>
            <a:r>
              <a:rPr lang="fr-FR" altLang="fr-FR" sz="2000" b="1">
                <a:solidFill>
                  <a:srgbClr val="CC0099"/>
                </a:solidFill>
              </a:rPr>
              <a:t>	</a:t>
            </a:r>
            <a:r>
              <a:rPr lang="fr-FR" altLang="fr-FR" sz="2000" b="1">
                <a:solidFill>
                  <a:schemeClr val="accent2"/>
                </a:solidFill>
              </a:rPr>
              <a:t>originalité </a:t>
            </a:r>
            <a:r>
              <a:rPr lang="fr-FR" altLang="fr-FR" sz="2000" b="1">
                <a:solidFill>
                  <a:srgbClr val="CC0099"/>
                </a:solidFill>
              </a:rPr>
              <a:t>                                               </a:t>
            </a:r>
            <a:r>
              <a:rPr lang="fr-FR" altLang="fr-FR" sz="2000" b="1">
                <a:solidFill>
                  <a:schemeClr val="accent2"/>
                </a:solidFill>
              </a:rPr>
              <a:t>solidarité</a:t>
            </a:r>
          </a:p>
          <a:p>
            <a:pPr eaLnBrk="1" hangingPunct="1"/>
            <a:r>
              <a:rPr lang="fr-FR" altLang="fr-FR" sz="2000" b="1">
                <a:solidFill>
                  <a:schemeClr val="accent2"/>
                </a:solidFill>
              </a:rPr>
              <a:t>    </a:t>
            </a:r>
            <a:r>
              <a:rPr lang="fr-FR" altLang="fr-FR" sz="2000" b="1">
                <a:solidFill>
                  <a:srgbClr val="000000"/>
                </a:solidFill>
              </a:rPr>
              <a:t>(il n’existe pas deux                                 (ses parties sont </a:t>
            </a:r>
          </a:p>
          <a:p>
            <a:pPr eaLnBrk="1" hangingPunct="1"/>
            <a:r>
              <a:rPr lang="fr-FR" altLang="fr-FR" sz="2000" b="1">
                <a:solidFill>
                  <a:srgbClr val="000000"/>
                </a:solidFill>
              </a:rPr>
              <a:t> indv. identiques) 			     interdépendantes et coopèrent </a:t>
            </a:r>
          </a:p>
          <a:p>
            <a:pPr eaLnBrk="1" hangingPunct="1"/>
            <a:r>
              <a:rPr lang="fr-FR" altLang="fr-FR" sz="2000" b="1">
                <a:solidFill>
                  <a:srgbClr val="FF0000"/>
                </a:solidFill>
              </a:rPr>
              <a:t>à cause du phénomène                </a:t>
            </a:r>
            <a:r>
              <a:rPr lang="fr-FR" altLang="fr-FR" sz="2000" b="1">
                <a:solidFill>
                  <a:srgbClr val="000000"/>
                </a:solidFill>
              </a:rPr>
              <a:t>	            à la vie de l’ens.)</a:t>
            </a:r>
          </a:p>
          <a:p>
            <a:pPr eaLnBrk="1" hangingPunct="1"/>
            <a:r>
              <a:rPr lang="fr-FR" altLang="fr-FR" sz="2000" b="1">
                <a:solidFill>
                  <a:srgbClr val="800080"/>
                </a:solidFill>
              </a:rPr>
              <a:t>d’épigénétique</a:t>
            </a:r>
          </a:p>
          <a:p>
            <a:pPr eaLnBrk="1" hangingPunct="1"/>
            <a:endParaRPr lang="fr-FR" altLang="fr-FR" sz="2000" b="1">
              <a:solidFill>
                <a:srgbClr val="800080"/>
              </a:solidFill>
            </a:endParaRPr>
          </a:p>
          <a:p>
            <a:pPr eaLnBrk="1" hangingPunct="1"/>
            <a:endParaRPr lang="fr-FR" altLang="fr-FR" sz="2000" b="1">
              <a:solidFill>
                <a:srgbClr val="800080"/>
              </a:solidFill>
            </a:endParaRPr>
          </a:p>
          <a:p>
            <a:pPr eaLnBrk="1" hangingPunct="1"/>
            <a:r>
              <a:rPr lang="fr-FR" altLang="fr-FR" sz="2000" b="1">
                <a:solidFill>
                  <a:srgbClr val="000000"/>
                </a:solidFill>
              </a:rPr>
              <a:t>       </a:t>
            </a:r>
          </a:p>
          <a:p>
            <a:pPr eaLnBrk="1" hangingPunct="1"/>
            <a:endParaRPr lang="fr-FR" altLang="fr-FR" sz="2000" b="1">
              <a:solidFill>
                <a:srgbClr val="000000"/>
              </a:solidFill>
            </a:endParaRPr>
          </a:p>
          <a:p>
            <a:pPr eaLnBrk="1" hangingPunct="1"/>
            <a:endParaRPr lang="fr-FR" altLang="fr-FR" sz="2000" b="1">
              <a:solidFill>
                <a:srgbClr val="CC0099"/>
              </a:solidFill>
            </a:endParaRPr>
          </a:p>
        </p:txBody>
      </p:sp>
      <p:sp>
        <p:nvSpPr>
          <p:cNvPr id="35843" name="Line 5"/>
          <p:cNvSpPr>
            <a:spLocks noChangeShapeType="1"/>
          </p:cNvSpPr>
          <p:nvPr/>
        </p:nvSpPr>
        <p:spPr bwMode="auto">
          <a:xfrm flipH="1">
            <a:off x="2268538" y="3786188"/>
            <a:ext cx="946150" cy="290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4" name="Line 6"/>
          <p:cNvSpPr>
            <a:spLocks noChangeShapeType="1"/>
          </p:cNvSpPr>
          <p:nvPr/>
        </p:nvSpPr>
        <p:spPr bwMode="auto">
          <a:xfrm>
            <a:off x="4572000" y="3789363"/>
            <a:ext cx="792163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56578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fr-FR"/>
              <a:t> L’épigénétique: modifie de manière </a:t>
            </a:r>
            <a:r>
              <a:rPr lang="fr-FR" altLang="fr-FR" b="1"/>
              <a:t>réversible</a:t>
            </a:r>
            <a:r>
              <a:rPr lang="fr-FR" altLang="fr-FR"/>
              <a:t>, </a:t>
            </a:r>
            <a:r>
              <a:rPr lang="fr-FR" altLang="fr-FR" b="1"/>
              <a:t>transmissible</a:t>
            </a:r>
            <a:r>
              <a:rPr lang="fr-FR" altLang="fr-FR"/>
              <a:t> (lors des divisions cellulaires) et </a:t>
            </a:r>
            <a:r>
              <a:rPr lang="fr-FR" altLang="fr-FR" b="1"/>
              <a:t>adaptative</a:t>
            </a:r>
            <a:r>
              <a:rPr lang="fr-FR" altLang="fr-FR"/>
              <a:t> </a:t>
            </a:r>
            <a:r>
              <a:rPr lang="fr-FR" altLang="fr-FR" u="sng">
                <a:solidFill>
                  <a:srgbClr val="FF0000"/>
                </a:solidFill>
              </a:rPr>
              <a:t>l'expression des gènes </a:t>
            </a:r>
            <a:r>
              <a:rPr lang="fr-FR" altLang="fr-FR" b="1">
                <a:solidFill>
                  <a:srgbClr val="800080"/>
                </a:solidFill>
              </a:rPr>
              <a:t>sans</a:t>
            </a:r>
            <a:r>
              <a:rPr lang="fr-FR" altLang="fr-FR">
                <a:solidFill>
                  <a:srgbClr val="800080"/>
                </a:solidFill>
              </a:rPr>
              <a:t> </a:t>
            </a:r>
            <a:r>
              <a:rPr lang="fr-FR" altLang="fr-FR" u="sng">
                <a:solidFill>
                  <a:srgbClr val="800080"/>
                </a:solidFill>
              </a:rPr>
              <a:t>en changer la séquence nucléotidique (ADN).</a:t>
            </a:r>
          </a:p>
        </p:txBody>
      </p:sp>
      <p:pic>
        <p:nvPicPr>
          <p:cNvPr id="3584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66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4" x="3565525" y="5692775"/>
          <p14:tracePt t="1831" x="3575050" y="5689600"/>
          <p14:tracePt t="1843" x="3587750" y="5676900"/>
          <p14:tracePt t="1860" x="3673475" y="5375275"/>
          <p14:tracePt t="1876" x="3686175" y="4835525"/>
          <p14:tracePt t="1894" x="3609975" y="3724275"/>
          <p14:tracePt t="1911" x="3505200" y="3067050"/>
          <p14:tracePt t="1944" x="3273425" y="2025650"/>
          <p14:tracePt t="1977" x="3155950" y="1736725"/>
          <p14:tracePt t="1980" x="3133725" y="1698625"/>
          <p14:tracePt t="1993" x="3105150" y="1651000"/>
          <p14:tracePt t="2010" x="3079750" y="1609725"/>
          <p14:tracePt t="2026" x="3035300" y="1584325"/>
          <p14:tracePt t="2044" x="2981325" y="1530350"/>
          <p14:tracePt t="2060" x="2946400" y="1489075"/>
          <p14:tracePt t="2077" x="2914650" y="1450975"/>
          <p14:tracePt t="2094" x="2860675" y="1384300"/>
          <p14:tracePt t="2110" x="2828925" y="1336675"/>
          <p14:tracePt t="2126" x="2774950" y="1282700"/>
          <p14:tracePt t="2143" x="2714625" y="1241425"/>
          <p14:tracePt t="2159" x="2584450" y="1158875"/>
          <p14:tracePt t="2176" x="2457450" y="1076325"/>
          <p14:tracePt t="2193" x="2365375" y="1000125"/>
          <p14:tracePt t="2209" x="2273300" y="927100"/>
          <p14:tracePt t="2226" x="2222500" y="876300"/>
          <p14:tracePt t="2243" x="2187575" y="838200"/>
          <p14:tracePt t="2259" x="2162175" y="819150"/>
          <p14:tracePt t="2276" x="2152650" y="809625"/>
          <p14:tracePt t="2292" x="2143125" y="806450"/>
          <p14:tracePt t="2309" x="2127250" y="806450"/>
          <p14:tracePt t="2326" x="2098675" y="806450"/>
          <p14:tracePt t="2344" x="2066925" y="806450"/>
          <p14:tracePt t="2360" x="2038350" y="806450"/>
          <p14:tracePt t="2377" x="2016125" y="806450"/>
          <p14:tracePt t="2393" x="1974850" y="815975"/>
          <p14:tracePt t="2409" x="1936750" y="835025"/>
          <p14:tracePt t="2426" x="1911350" y="844550"/>
          <p14:tracePt t="2443" x="1876425" y="863600"/>
          <p14:tracePt t="2459" x="1866900" y="863600"/>
          <p14:tracePt t="2476" x="1857375" y="863600"/>
          <p14:tracePt t="2492" x="1847850" y="866775"/>
          <p14:tracePt t="3779" x="1870075" y="860425"/>
          <p14:tracePt t="3786" x="1895475" y="844550"/>
          <p14:tracePt t="3793" x="1946275" y="828675"/>
          <p14:tracePt t="3810" x="2035175" y="787400"/>
          <p14:tracePt t="3827" x="2146300" y="765175"/>
          <p14:tracePt t="3843" x="2222500" y="752475"/>
          <p14:tracePt t="3860" x="2330450" y="717550"/>
          <p14:tracePt t="3892" x="2578100" y="708025"/>
          <p14:tracePt t="3926" x="2740025" y="708025"/>
          <p14:tracePt t="3943" x="2857500" y="708025"/>
          <p14:tracePt t="3960" x="2914650" y="708025"/>
          <p14:tracePt t="3977" x="3032125" y="708025"/>
          <p14:tracePt t="3993" x="3146425" y="708025"/>
          <p14:tracePt t="4010" x="3238500" y="708025"/>
          <p14:tracePt t="4027" x="3308350" y="708025"/>
          <p14:tracePt t="4042" x="3330575" y="711200"/>
          <p14:tracePt t="4059" x="3362325" y="723900"/>
          <p14:tracePt t="4077" x="3397250" y="736600"/>
          <p14:tracePt t="4092" x="3429000" y="746125"/>
          <p14:tracePt t="4109" x="3451225" y="758825"/>
          <p14:tracePt t="4126" x="3514725" y="784225"/>
          <p14:tracePt t="4143" x="3546475" y="796925"/>
          <p14:tracePt t="4159" x="3562350" y="803275"/>
          <p14:tracePt t="4176" x="3578225" y="806450"/>
          <p14:tracePt t="4235" x="3581400" y="812800"/>
          <p14:tracePt t="4242" x="3594100" y="819150"/>
          <p14:tracePt t="4259" x="3597275" y="828675"/>
          <p14:tracePt t="4276" x="3603625" y="841375"/>
          <p14:tracePt t="4293" x="3603625" y="850900"/>
          <p14:tracePt t="4309" x="3603625" y="860425"/>
          <p14:tracePt t="4326" x="3603625" y="866775"/>
          <p14:tracePt t="4570" x="3603625" y="873125"/>
          <p14:tracePt t="4576" x="3603625" y="876300"/>
          <p14:tracePt t="4592" x="3600450" y="885825"/>
          <p14:tracePt t="4609" x="3584575" y="895350"/>
          <p14:tracePt t="4626" x="3568700" y="914400"/>
          <p14:tracePt t="4643" x="3559175" y="923925"/>
          <p14:tracePt t="4676" x="3559175" y="927100"/>
          <p14:tracePt t="4698" x="3556000" y="933450"/>
          <p14:tracePt t="4709" x="3549650" y="936625"/>
          <p14:tracePt t="4726" x="3527425" y="958850"/>
          <p14:tracePt t="4742" x="3517900" y="968375"/>
          <p14:tracePt t="4759" x="3502025" y="990600"/>
          <p14:tracePt t="4776" x="3457575" y="1035050"/>
          <p14:tracePt t="4793" x="3432175" y="1054100"/>
          <p14:tracePt t="4810" x="3413125" y="1060450"/>
          <p14:tracePt t="5078" x="3349625" y="1085850"/>
          <p14:tracePt t="5091" x="3162300" y="1139825"/>
          <p14:tracePt t="5110" x="2997200" y="1196975"/>
          <p14:tracePt t="5126" x="2762250" y="1270000"/>
          <p14:tracePt t="5143" x="2619375" y="1304925"/>
          <p14:tracePt t="5159" x="2517775" y="1346200"/>
          <p14:tracePt t="5176" x="2390775" y="1393825"/>
          <p14:tracePt t="5192" x="2298700" y="1450975"/>
          <p14:tracePt t="5210" x="2209800" y="1511300"/>
          <p14:tracePt t="5226" x="2070100" y="1568450"/>
          <p14:tracePt t="5243" x="1981200" y="1609725"/>
          <p14:tracePt t="5260" x="1860550" y="1635125"/>
          <p14:tracePt t="5275" x="1682750" y="1660525"/>
          <p14:tracePt t="5292" x="1600200" y="1676400"/>
          <p14:tracePt t="5309" x="1539875" y="1676400"/>
          <p14:tracePt t="5326" x="1454150" y="1676400"/>
          <p14:tracePt t="5343" x="1403350" y="1676400"/>
          <p14:tracePt t="5359" x="1365250" y="1676400"/>
          <p14:tracePt t="5376" x="1301750" y="1676400"/>
          <p14:tracePt t="5393" x="1266825" y="1666875"/>
          <p14:tracePt t="5409" x="1241425" y="1654175"/>
          <p14:tracePt t="5426" x="1200150" y="1635125"/>
          <p14:tracePt t="5442" x="1174750" y="1625600"/>
          <p14:tracePt t="5459" x="1146175" y="1600200"/>
          <p14:tracePt t="5476" x="1108075" y="1574800"/>
          <p14:tracePt t="5493" x="1079500" y="1562100"/>
          <p14:tracePt t="5496" x="1073150" y="1558925"/>
          <p14:tracePt t="5510" x="1063625" y="1543050"/>
          <p14:tracePt t="5526" x="1054100" y="1536700"/>
          <p14:tracePt t="5542" x="1038225" y="1533525"/>
          <p14:tracePt t="5559" x="1028700" y="1533525"/>
          <p14:tracePt t="5576" x="1019175" y="1533525"/>
          <p14:tracePt t="5593" x="1012825" y="1533525"/>
          <p14:tracePt t="5675" x="1012825" y="1527175"/>
          <p14:tracePt t="6146" x="1031875" y="1495425"/>
          <p14:tracePt t="6153" x="1054100" y="1454150"/>
          <p14:tracePt t="6160" x="1069975" y="1428750"/>
          <p14:tracePt t="6176" x="1089025" y="1368425"/>
          <p14:tracePt t="6193" x="1101725" y="1352550"/>
          <p14:tracePt t="6210" x="1111250" y="1336675"/>
          <p14:tracePt t="6243" x="1127125" y="1317625"/>
          <p14:tracePt t="6276" x="1152525" y="1289050"/>
          <p14:tracePt t="6293" x="1168400" y="1279525"/>
          <p14:tracePt t="6310" x="1181100" y="1263650"/>
          <p14:tracePt t="6326" x="1190625" y="1247775"/>
          <p14:tracePt t="6343" x="1206500" y="1247775"/>
          <p14:tracePt t="6360" x="1260475" y="1247775"/>
          <p14:tracePt t="6376" x="1304925" y="1247775"/>
          <p14:tracePt t="6392" x="1352550" y="1263650"/>
          <p14:tracePt t="6409" x="1409700" y="1282700"/>
          <p14:tracePt t="6425" x="1454150" y="1308100"/>
          <p14:tracePt t="6442" x="1533525" y="1349375"/>
          <p14:tracePt t="6460" x="1670050" y="1397000"/>
          <p14:tracePt t="6476" x="1758950" y="1428750"/>
          <p14:tracePt t="6493" x="1857375" y="1454150"/>
          <p14:tracePt t="6509" x="1990725" y="1485900"/>
          <p14:tracePt t="6526" x="2054225" y="1498600"/>
          <p14:tracePt t="6543" x="2108200" y="1504950"/>
          <p14:tracePt t="6559" x="2168525" y="1504950"/>
          <p14:tracePt t="6575" x="2206625" y="1511300"/>
          <p14:tracePt t="6592" x="2266950" y="1511300"/>
          <p14:tracePt t="6610" x="2346325" y="1511300"/>
          <p14:tracePt t="6626" x="2403475" y="1511300"/>
          <p14:tracePt t="6643" x="2447925" y="1511300"/>
          <p14:tracePt t="6659" x="2517775" y="1511300"/>
          <p14:tracePt t="6676" x="2571750" y="1511300"/>
          <p14:tracePt t="6692" x="2625725" y="1508125"/>
          <p14:tracePt t="6709" x="2689225" y="1489075"/>
          <p14:tracePt t="6726" x="2727325" y="1470025"/>
          <p14:tracePt t="6743" x="2765425" y="1457325"/>
          <p14:tracePt t="6759" x="2800350" y="1438275"/>
          <p14:tracePt t="6776" x="2816225" y="1438275"/>
          <p14:tracePt t="6793" x="2825750" y="1438275"/>
          <p14:tracePt t="6809" x="2838450" y="1438275"/>
          <p14:tracePt t="8166" x="2911475" y="1457325"/>
          <p14:tracePt t="8172" x="3016250" y="1485900"/>
          <p14:tracePt t="8180" x="3117850" y="1504950"/>
          <p14:tracePt t="8193" x="3359150" y="1543050"/>
          <p14:tracePt t="8210" x="3603625" y="1555750"/>
          <p14:tracePt t="8226" x="3787775" y="1549400"/>
          <p14:tracePt t="8259" x="4184650" y="1466850"/>
          <p14:tracePt t="8294" x="4457700" y="1425575"/>
          <p14:tracePt t="8309" x="4533900" y="1416050"/>
          <p14:tracePt t="8326" x="4594225" y="1403350"/>
          <p14:tracePt t="8343" x="4657725" y="1397000"/>
          <p14:tracePt t="8359" x="4686300" y="1397000"/>
          <p14:tracePt t="8376" x="4708525" y="1390650"/>
          <p14:tracePt t="8392" x="4733925" y="1387475"/>
          <p14:tracePt t="8408" x="4746625" y="1374775"/>
          <p14:tracePt t="8426" x="4756150" y="1374775"/>
          <p14:tracePt t="8443" x="4768850" y="1365250"/>
          <p14:tracePt t="8459" x="4784725" y="1355725"/>
          <p14:tracePt t="8476" x="4794250" y="1349375"/>
          <p14:tracePt t="8492" x="4810125" y="1336675"/>
          <p14:tracePt t="8509" x="4819650" y="1320800"/>
          <p14:tracePt t="8526" x="4841875" y="1308100"/>
          <p14:tracePt t="8542" x="4857750" y="1295400"/>
          <p14:tracePt t="8559" x="4867275" y="1285875"/>
          <p14:tracePt t="8576" x="4876800" y="1285875"/>
          <p14:tracePt t="8592" x="4895850" y="1285875"/>
          <p14:tracePt t="8792" x="4933950" y="1289050"/>
          <p14:tracePt t="8799" x="4972050" y="1295400"/>
          <p14:tracePt t="8808" x="5006975" y="1295400"/>
          <p14:tracePt t="8826" x="5067300" y="1295400"/>
          <p14:tracePt t="8842" x="5184775" y="1295400"/>
          <p14:tracePt t="8859" x="5257800" y="1304925"/>
          <p14:tracePt t="8876" x="5318125" y="1304925"/>
          <p14:tracePt t="8893" x="5381625" y="1304925"/>
          <p14:tracePt t="8909" x="5410200" y="1304925"/>
          <p14:tracePt t="8925" x="5419725" y="1304925"/>
          <p14:tracePt t="8942" x="5435600" y="1304925"/>
          <p14:tracePt t="9056" x="5438775" y="1308100"/>
          <p14:tracePt t="9063" x="5448300" y="1314450"/>
          <p14:tracePt t="9076" x="5467350" y="1330325"/>
          <p14:tracePt t="9092" x="5499100" y="1343025"/>
          <p14:tracePt t="9109" x="5549900" y="1355725"/>
          <p14:tracePt t="9127" x="5651500" y="1377950"/>
          <p14:tracePt t="9143" x="5705475" y="1393825"/>
          <p14:tracePt t="9159" x="5797550" y="1400175"/>
          <p14:tracePt t="9176" x="5905500" y="1416050"/>
          <p14:tracePt t="9192" x="6080125" y="1441450"/>
          <p14:tracePt t="9209" x="6178550" y="1457325"/>
          <p14:tracePt t="9226" x="6318250" y="1473200"/>
          <p14:tracePt t="9242" x="6403975" y="1482725"/>
          <p14:tracePt t="9259" x="6473825" y="1482725"/>
          <p14:tracePt t="9276" x="6527800" y="1482725"/>
          <p14:tracePt t="9293" x="6591300" y="1482725"/>
          <p14:tracePt t="9309" x="6626225" y="1482725"/>
          <p14:tracePt t="9326" x="6667500" y="1482725"/>
          <p14:tracePt t="9342" x="6683375" y="1482725"/>
          <p14:tracePt t="9359" x="6699250" y="1482725"/>
          <p14:tracePt t="9376" x="6711950" y="1482725"/>
          <p14:tracePt t="9393" x="6721475" y="1482725"/>
          <p14:tracePt t="9409" x="6731000" y="1482725"/>
          <p14:tracePt t="9426" x="6759575" y="1482725"/>
          <p14:tracePt t="9442" x="6772275" y="1482725"/>
          <p14:tracePt t="9459" x="6781800" y="1482725"/>
          <p14:tracePt t="9476" x="6804025" y="1482725"/>
          <p14:tracePt t="9492" x="6813550" y="1482725"/>
          <p14:tracePt t="9508" x="6829425" y="1482725"/>
          <p14:tracePt t="9526" x="6867525" y="1482725"/>
          <p14:tracePt t="9542" x="6889750" y="1482725"/>
          <p14:tracePt t="9559" x="6918325" y="1482725"/>
          <p14:tracePt t="9576" x="6959600" y="1482725"/>
          <p14:tracePt t="9592" x="6981825" y="1482725"/>
          <p14:tracePt t="9608" x="7000875" y="1482725"/>
          <p14:tracePt t="9626" x="7042150" y="1482725"/>
          <p14:tracePt t="9642" x="7064375" y="1482725"/>
          <p14:tracePt t="9659" x="7092950" y="1482725"/>
          <p14:tracePt t="9676" x="7134225" y="1482725"/>
          <p14:tracePt t="9693" x="7156450" y="1482725"/>
          <p14:tracePt t="9709" x="7172325" y="1482725"/>
          <p14:tracePt t="9726" x="7191375" y="1482725"/>
          <p14:tracePt t="9742" x="7200900" y="1482725"/>
          <p14:tracePt t="9759" x="7207250" y="1482725"/>
          <p14:tracePt t="9834" x="7210425" y="1482725"/>
          <p14:tracePt t="10904" x="7248525" y="1489075"/>
          <p14:tracePt t="10911" x="7321550" y="1498600"/>
          <p14:tracePt t="10926" x="7439025" y="1514475"/>
          <p14:tracePt t="10942" x="7588250" y="1524000"/>
          <p14:tracePt t="10959" x="7724775" y="1524000"/>
          <p14:tracePt t="10975" x="7899400" y="1533525"/>
          <p14:tracePt t="11010" x="8175625" y="1533525"/>
          <p14:tracePt t="11042" x="8331200" y="1539875"/>
          <p14:tracePt t="11060" x="8416925" y="1539875"/>
          <p14:tracePt t="11076" x="8461375" y="1539875"/>
          <p14:tracePt t="11092" x="8489950" y="1539875"/>
          <p14:tracePt t="11109" x="8524875" y="1536700"/>
          <p14:tracePt t="11125" x="8547100" y="1530350"/>
          <p14:tracePt t="11142" x="8556625" y="1530350"/>
          <p14:tracePt t="11160" x="8572500" y="1530350"/>
          <p14:tracePt t="11176" x="8575675" y="1530350"/>
          <p14:tracePt t="11389" x="8569325" y="1530350"/>
          <p14:tracePt t="11396" x="8566150" y="1530350"/>
          <p14:tracePt t="11409" x="8575675" y="1530350"/>
          <p14:tracePt t="12024" x="8480425" y="1536700"/>
          <p14:tracePt t="12031" x="8356600" y="1546225"/>
          <p14:tracePt t="12042" x="8213725" y="1555750"/>
          <p14:tracePt t="12059" x="7658100" y="1590675"/>
          <p14:tracePt t="12076" x="7226300" y="1616075"/>
          <p14:tracePt t="12092" x="6858000" y="1651000"/>
          <p14:tracePt t="12109" x="6245225" y="1663700"/>
          <p14:tracePt t="12142" x="5381625" y="1714500"/>
          <p14:tracePt t="12145" x="5165725" y="1727200"/>
          <p14:tracePt t="12176" x="4416425" y="1778000"/>
          <p14:tracePt t="12194" x="3841750" y="1800225"/>
          <p14:tracePt t="12210" x="3489325" y="1800225"/>
          <p14:tracePt t="12226" x="3213100" y="1800225"/>
          <p14:tracePt t="12242" x="2949575" y="1800225"/>
          <p14:tracePt t="12259" x="2641600" y="1800225"/>
          <p14:tracePt t="12275" x="2435225" y="1784350"/>
          <p14:tracePt t="12292" x="2263775" y="1774825"/>
          <p14:tracePt t="12308" x="2079625" y="1774825"/>
          <p14:tracePt t="12325" x="1952625" y="1758950"/>
          <p14:tracePt t="12342" x="1857375" y="1752600"/>
          <p14:tracePt t="12359" x="1701800" y="1727200"/>
          <p14:tracePt t="12376" x="1574800" y="1717675"/>
          <p14:tracePt t="12392" x="1457325" y="1711325"/>
          <p14:tracePt t="12409" x="1339850" y="1711325"/>
          <p14:tracePt t="12426" x="1270000" y="1711325"/>
          <p14:tracePt t="12442" x="1209675" y="1711325"/>
          <p14:tracePt t="12459" x="1123950" y="1711325"/>
          <p14:tracePt t="12476" x="1069975" y="1711325"/>
          <p14:tracePt t="12491" x="1019175" y="1711325"/>
          <p14:tracePt t="12509" x="955675" y="1711325"/>
          <p14:tracePt t="12526" x="911225" y="1711325"/>
          <p14:tracePt t="12542" x="889000" y="1711325"/>
          <p14:tracePt t="12559" x="847725" y="1711325"/>
          <p14:tracePt t="12575" x="838200" y="1717675"/>
          <p14:tracePt t="12592" x="825500" y="1717675"/>
          <p14:tracePt t="12608" x="790575" y="1724025"/>
          <p14:tracePt t="12625" x="781050" y="1724025"/>
          <p14:tracePt t="12642" x="771525" y="1724025"/>
          <p14:tracePt t="12659" x="752475" y="1724025"/>
          <p14:tracePt t="12675" x="742950" y="1724025"/>
          <p14:tracePt t="12692" x="733425" y="1724025"/>
          <p14:tracePt t="12729" x="727075" y="1724025"/>
          <p14:tracePt t="13136" x="733425" y="1724025"/>
          <p14:tracePt t="13143" x="762000" y="1724025"/>
          <p14:tracePt t="13159" x="796925" y="1724025"/>
          <p14:tracePt t="13175" x="857250" y="1724025"/>
          <p14:tracePt t="13192" x="952500" y="1724025"/>
          <p14:tracePt t="13208" x="1022350" y="1724025"/>
          <p14:tracePt t="13226" x="1104900" y="1724025"/>
          <p14:tracePt t="13259" x="1279525" y="1724025"/>
          <p14:tracePt t="13292" x="1444625" y="1724025"/>
          <p14:tracePt t="13308" x="1495425" y="1717675"/>
          <p14:tracePt t="13325" x="1565275" y="1717675"/>
          <p14:tracePt t="13342" x="1679575" y="1717675"/>
          <p14:tracePt t="13359" x="1736725" y="1717675"/>
          <p14:tracePt t="13376" x="1800225" y="1711325"/>
          <p14:tracePt t="13392" x="1870075" y="1711325"/>
          <p14:tracePt t="13409" x="1920875" y="1711325"/>
          <p14:tracePt t="13425" x="1965325" y="1711325"/>
          <p14:tracePt t="13441" x="2060575" y="1711325"/>
          <p14:tracePt t="13458" x="2111375" y="1711325"/>
          <p14:tracePt t="13475" x="2162175" y="1711325"/>
          <p14:tracePt t="13492" x="2232025" y="1711325"/>
          <p14:tracePt t="13509" x="2286000" y="1704975"/>
          <p14:tracePt t="13526" x="2327275" y="1704975"/>
          <p14:tracePt t="13542" x="2384425" y="1698625"/>
          <p14:tracePt t="13558" x="2406650" y="1698625"/>
          <p14:tracePt t="13575" x="2435225" y="1698625"/>
          <p14:tracePt t="13592" x="2466975" y="1698625"/>
          <p14:tracePt t="13608" x="2505075" y="1698625"/>
          <p14:tracePt t="13625" x="2527300" y="1698625"/>
          <p14:tracePt t="13642" x="2565400" y="1698625"/>
          <p14:tracePt t="13658" x="2587625" y="1698625"/>
          <p14:tracePt t="13675" x="2625725" y="1698625"/>
          <p14:tracePt t="13692" x="2667000" y="1698625"/>
          <p14:tracePt t="13709" x="2686050" y="1698625"/>
          <p14:tracePt t="13725" x="2708275" y="1698625"/>
          <p14:tracePt t="13742" x="2743200" y="1698625"/>
          <p14:tracePt t="13758" x="2752725" y="1698625"/>
          <p14:tracePt t="13775" x="2762250" y="1698625"/>
          <p14:tracePt t="13792" x="2778125" y="1698625"/>
          <p14:tracePt t="14235" x="2781300" y="1698625"/>
          <p14:tracePt t="14242" x="2794000" y="1698625"/>
          <p14:tracePt t="14258" x="2838450" y="1698625"/>
          <p14:tracePt t="14275" x="2889250" y="1698625"/>
          <p14:tracePt t="14291" x="2978150" y="1701800"/>
          <p14:tracePt t="14308" x="3028950" y="1701800"/>
          <p14:tracePt t="14325" x="3073400" y="1701800"/>
          <p14:tracePt t="14358" x="3235325" y="1724025"/>
          <p14:tracePt t="14392" x="3441700" y="1771650"/>
          <p14:tracePt t="14409" x="3517900" y="1784350"/>
          <p14:tracePt t="14425" x="3613150" y="1800225"/>
          <p14:tracePt t="14442" x="3711575" y="1809750"/>
          <p14:tracePt t="14458" x="3762375" y="1809750"/>
          <p14:tracePt t="14476" x="3825875" y="1809750"/>
          <p14:tracePt t="14492" x="3854450" y="1812925"/>
          <p14:tracePt t="14508" x="3902075" y="1835150"/>
          <p14:tracePt t="14526" x="3987800" y="1847850"/>
          <p14:tracePt t="14541" x="4041775" y="1847850"/>
          <p14:tracePt t="14558" x="4086225" y="1847850"/>
          <p14:tracePt t="14576" x="4127500" y="1847850"/>
          <p14:tracePt t="14592" x="4156075" y="1847850"/>
          <p14:tracePt t="14609" x="4178300" y="1847850"/>
          <p14:tracePt t="14626" x="4197350" y="1847850"/>
          <p14:tracePt t="14642" x="4206875" y="1847850"/>
          <p14:tracePt t="14658" x="4216400" y="1847850"/>
          <p14:tracePt t="14676" x="4232275" y="1847850"/>
          <p14:tracePt t="14983" x="4238625" y="1847850"/>
          <p14:tracePt t="14990" x="4241800" y="1847850"/>
          <p14:tracePt t="14998" x="4248150" y="1847850"/>
          <p14:tracePt t="15008" x="4251325" y="1847850"/>
          <p14:tracePt t="15026" x="4286250" y="1841500"/>
          <p14:tracePt t="15041" x="4308475" y="1835150"/>
          <p14:tracePt t="15058" x="4352925" y="1822450"/>
          <p14:tracePt t="15075" x="4410075" y="1816100"/>
          <p14:tracePt t="15092" x="4445000" y="1809750"/>
          <p14:tracePt t="15108" x="4489450" y="1809750"/>
          <p14:tracePt t="15125" x="4568825" y="1803400"/>
          <p14:tracePt t="15142" x="4638675" y="1803400"/>
          <p14:tracePt t="15159" x="4714875" y="1803400"/>
          <p14:tracePt t="15175" x="4845050" y="1806575"/>
          <p14:tracePt t="15192" x="4927600" y="1806575"/>
          <p14:tracePt t="15209" x="5010150" y="1806575"/>
          <p14:tracePt t="15225" x="5127625" y="1806575"/>
          <p14:tracePt t="15241" x="5178425" y="1812925"/>
          <p14:tracePt t="15258" x="5241925" y="1822450"/>
          <p14:tracePt t="15275" x="5334000" y="1822450"/>
          <p14:tracePt t="15291" x="5394325" y="1822450"/>
          <p14:tracePt t="15308" x="5445125" y="1822450"/>
          <p14:tracePt t="15325" x="5524500" y="1803400"/>
          <p14:tracePt t="15342" x="5562600" y="1790700"/>
          <p14:tracePt t="15358" x="5610225" y="1778000"/>
          <p14:tracePt t="15375" x="5657850" y="1752600"/>
          <p14:tracePt t="15392" x="5686425" y="1752600"/>
          <p14:tracePt t="15409" x="5730875" y="1752600"/>
          <p14:tracePt t="15425" x="5778500" y="1752600"/>
          <p14:tracePt t="15442" x="5807075" y="1752600"/>
          <p14:tracePt t="15458" x="5838825" y="1752600"/>
          <p14:tracePt t="15475" x="5876925" y="1752600"/>
          <p14:tracePt t="15491" x="5902325" y="1749425"/>
          <p14:tracePt t="15508" x="5915025" y="1749425"/>
          <p14:tracePt t="15524" x="5956300" y="1749425"/>
          <p14:tracePt t="15541" x="5978525" y="1749425"/>
          <p14:tracePt t="15558" x="6007100" y="1749425"/>
          <p14:tracePt t="15574" x="6048375" y="1749425"/>
          <p14:tracePt t="15591" x="6070600" y="1749425"/>
          <p14:tracePt t="15608" x="6086475" y="1749425"/>
          <p14:tracePt t="15625" x="6105525" y="1749425"/>
          <p14:tracePt t="15641" x="6115050" y="1755775"/>
          <p14:tracePt t="17145" x="6064250" y="1755775"/>
          <p14:tracePt t="17151" x="5949950" y="1765300"/>
          <p14:tracePt t="17159" x="5848350" y="1774825"/>
          <p14:tracePt t="17175" x="5638800" y="1803400"/>
          <p14:tracePt t="17191" x="5378450" y="1854200"/>
          <p14:tracePt t="17208" x="4826000" y="1924050"/>
          <p14:tracePt t="17242" x="4095750" y="2032000"/>
          <p14:tracePt t="17244" x="3971925" y="2041525"/>
          <p14:tracePt t="17276" x="3486150" y="2089150"/>
          <p14:tracePt t="17292" x="3254375" y="2117725"/>
          <p14:tracePt t="17309" x="2921000" y="2155825"/>
          <p14:tracePt t="17324" x="2724150" y="2193925"/>
          <p14:tracePt t="17341" x="2540000" y="2212975"/>
          <p14:tracePt t="17358" x="2330450" y="2238375"/>
          <p14:tracePt t="17375" x="2232025" y="2263775"/>
          <p14:tracePt t="17391" x="2146300" y="2279650"/>
          <p14:tracePt t="17408" x="2076450" y="2298700"/>
          <p14:tracePt t="17425" x="2032000" y="2305050"/>
          <p14:tracePt t="17442" x="2000250" y="2311400"/>
          <p14:tracePt t="17459" x="1943100" y="2327275"/>
          <p14:tracePt t="17475" x="1908175" y="2339975"/>
          <p14:tracePt t="17491" x="1870075" y="2352675"/>
          <p14:tracePt t="17508" x="1812925" y="2371725"/>
          <p14:tracePt t="17525" x="1781175" y="2390775"/>
          <p14:tracePt t="17541" x="1758950" y="2403475"/>
          <p14:tracePt t="17558" x="1714500" y="2419350"/>
          <p14:tracePt t="17575" x="1692275" y="2419350"/>
          <p14:tracePt t="17592" x="1663700" y="2419350"/>
          <p14:tracePt t="17608" x="1631950" y="2425700"/>
          <p14:tracePt t="17625" x="1600200" y="2425700"/>
          <p14:tracePt t="17641" x="1584325" y="2432050"/>
          <p14:tracePt t="17658" x="1571625" y="2435225"/>
          <p14:tracePt t="17674" x="1555750" y="2435225"/>
          <p14:tracePt t="17691" x="1546225" y="2435225"/>
          <p14:tracePt t="17708" x="1530350" y="2435225"/>
          <p14:tracePt t="17725" x="1520825" y="2435225"/>
          <p14:tracePt t="17742" x="1504950" y="2435225"/>
          <p14:tracePt t="17746" x="1501775" y="2435225"/>
          <p14:tracePt t="17759" x="1492250" y="2435225"/>
          <p14:tracePt t="17775" x="1485900" y="2435225"/>
          <p14:tracePt t="17809" x="1482725" y="2435225"/>
          <p14:tracePt t="17915" x="1489075" y="2435225"/>
          <p14:tracePt t="17922" x="1498600" y="2435225"/>
          <p14:tracePt t="17928" x="1511300" y="2435225"/>
          <p14:tracePt t="17941" x="1536700" y="2435225"/>
          <p14:tracePt t="17958" x="1597025" y="2435225"/>
          <p14:tracePt t="17975" x="1635125" y="2425700"/>
          <p14:tracePt t="17992" x="1685925" y="2425700"/>
          <p14:tracePt t="18009" x="1771650" y="2419350"/>
          <p14:tracePt t="18025" x="1825625" y="2419350"/>
          <p14:tracePt t="18043" x="1901825" y="2419350"/>
          <p14:tracePt t="18058" x="1971675" y="2419350"/>
          <p14:tracePt t="18075" x="2063750" y="2419350"/>
          <p14:tracePt t="18091" x="2114550" y="2419350"/>
          <p14:tracePt t="18108" x="2209800" y="2419350"/>
          <p14:tracePt t="18125" x="2244725" y="2419350"/>
          <p14:tracePt t="18143" x="2308225" y="2419350"/>
          <p14:tracePt t="18159" x="2352675" y="2419350"/>
          <p14:tracePt t="18175" x="2403475" y="2419350"/>
          <p14:tracePt t="18192" x="2466975" y="2419350"/>
          <p14:tracePt t="18208" x="2511425" y="2419350"/>
          <p14:tracePt t="18225" x="2546350" y="2419350"/>
          <p14:tracePt t="18241" x="2590800" y="2419350"/>
          <p14:tracePt t="18258" x="2644775" y="2419350"/>
          <p14:tracePt t="18274" x="2682875" y="2406650"/>
          <p14:tracePt t="18291" x="2730500" y="2393950"/>
          <p14:tracePt t="18308" x="2790825" y="2387600"/>
          <p14:tracePt t="18324" x="2844800" y="2387600"/>
          <p14:tracePt t="18342" x="2905125" y="2387600"/>
          <p14:tracePt t="18358" x="2949575" y="2387600"/>
          <p14:tracePt t="18374" x="2987675" y="2387600"/>
          <p14:tracePt t="18391" x="3022600" y="2387600"/>
          <p14:tracePt t="18408" x="3057525" y="2374900"/>
          <p14:tracePt t="18424" x="3079750" y="2374900"/>
          <p14:tracePt t="18442" x="3108325" y="2374900"/>
          <p14:tracePt t="18458" x="3124200" y="2371725"/>
          <p14:tracePt t="18475" x="3133725" y="2371725"/>
          <p14:tracePt t="18491" x="3143250" y="2371725"/>
          <p14:tracePt t="18508" x="3155950" y="2365375"/>
          <p14:tracePt t="18524" x="3171825" y="2365375"/>
          <p14:tracePt t="18558" x="3178175" y="2362200"/>
          <p14:tracePt t="18814" x="3194050" y="2355850"/>
          <p14:tracePt t="18820" x="3228975" y="2355850"/>
          <p14:tracePt t="18828" x="3254375" y="2355850"/>
          <p14:tracePt t="18842" x="3305175" y="2355850"/>
          <p14:tracePt t="18858" x="3365500" y="2355850"/>
          <p14:tracePt t="18875" x="3425825" y="2355850"/>
          <p14:tracePt t="18891" x="3521075" y="2359025"/>
          <p14:tracePt t="18908" x="3594100" y="2359025"/>
          <p14:tracePt t="18924" x="3654425" y="2359025"/>
          <p14:tracePt t="18942" x="3724275" y="2355850"/>
          <p14:tracePt t="18959" x="3752850" y="2343150"/>
          <p14:tracePt t="18975" x="3784600" y="2336800"/>
          <p14:tracePt t="18992" x="3822700" y="2336800"/>
          <p14:tracePt t="19008" x="3832225" y="2333625"/>
          <p14:tracePt t="19024" x="3854450" y="2333625"/>
          <p14:tracePt t="19041" x="3879850" y="2333625"/>
          <p14:tracePt t="19057" x="3902075" y="2333625"/>
          <p14:tracePt t="19075" x="3933825" y="2333625"/>
          <p14:tracePt t="19092" x="3946525" y="2327275"/>
          <p14:tracePt t="19108" x="3956050" y="2320925"/>
          <p14:tracePt t="19125" x="3965575" y="2320925"/>
          <p14:tracePt t="19142" x="3987800" y="2320925"/>
          <p14:tracePt t="19158" x="3997325" y="2320925"/>
          <p14:tracePt t="19174" x="4006850" y="2320925"/>
          <p14:tracePt t="19191" x="4016375" y="2320925"/>
          <p14:tracePt t="19207" x="4032250" y="2320925"/>
          <p14:tracePt t="19225" x="4041775" y="2320925"/>
          <p14:tracePt t="19242" x="4054475" y="2320925"/>
          <p14:tracePt t="19258" x="4064000" y="2317750"/>
          <p14:tracePt t="19275" x="4092575" y="2311400"/>
          <p14:tracePt t="19278" x="4105275" y="2311400"/>
          <p14:tracePt t="19292" x="4127500" y="2305050"/>
          <p14:tracePt t="19308" x="4162425" y="2305050"/>
          <p14:tracePt t="19324" x="4206875" y="2298700"/>
          <p14:tracePt t="19341" x="4257675" y="2286000"/>
          <p14:tracePt t="19357" x="4302125" y="2279650"/>
          <p14:tracePt t="19375" x="4346575" y="2279650"/>
          <p14:tracePt t="19392" x="4438650" y="2279650"/>
          <p14:tracePt t="19408" x="4533900" y="2279650"/>
          <p14:tracePt t="19425" x="4603750" y="2279650"/>
          <p14:tracePt t="19441" x="4689475" y="2279650"/>
          <p14:tracePt t="19458" x="4749800" y="2279650"/>
          <p14:tracePt t="19475" x="4810125" y="2279650"/>
          <p14:tracePt t="19491" x="4895850" y="2279650"/>
          <p14:tracePt t="19507" x="4946650" y="2279650"/>
          <p14:tracePt t="19525" x="4981575" y="2279650"/>
          <p14:tracePt t="19542" x="5057775" y="2279650"/>
          <p14:tracePt t="19558" x="5102225" y="2279650"/>
          <p14:tracePt t="19575" x="5146675" y="2279650"/>
          <p14:tracePt t="19591" x="5200650" y="2279650"/>
          <p14:tracePt t="19607" x="5222875" y="2279650"/>
          <p14:tracePt t="19624" x="5248275" y="2279650"/>
          <p14:tracePt t="19641" x="5260975" y="2279650"/>
          <p14:tracePt t="19657" x="5276850" y="2279650"/>
          <p14:tracePt t="19674" x="5299075" y="2279650"/>
          <p14:tracePt t="19691" x="5318125" y="2279650"/>
          <p14:tracePt t="19708" x="5327650" y="2279650"/>
          <p14:tracePt t="19725" x="5343525" y="2279650"/>
          <p14:tracePt t="19741" x="5359400" y="2279650"/>
          <p14:tracePt t="19757" x="5362575" y="2279650"/>
          <p14:tracePt t="19840" x="5368925" y="2279650"/>
          <p14:tracePt t="22673" x="5407025" y="2279650"/>
          <p14:tracePt t="22680" x="5473700" y="2279650"/>
          <p14:tracePt t="22691" x="5543550" y="2279650"/>
          <p14:tracePt t="22708" x="5683250" y="2273300"/>
          <p14:tracePt t="22724" x="5765800" y="2273300"/>
          <p14:tracePt t="22741" x="5857875" y="2273300"/>
          <p14:tracePt t="22775" x="6092825" y="2273300"/>
          <p14:tracePt t="22808" x="6353175" y="2301875"/>
          <p14:tracePt t="22825" x="6445250" y="2311400"/>
          <p14:tracePt t="22841" x="6521450" y="2317750"/>
          <p14:tracePt t="22858" x="6600825" y="2324100"/>
          <p14:tracePt t="22874" x="6642100" y="2324100"/>
          <p14:tracePt t="22890" x="6673850" y="2324100"/>
          <p14:tracePt t="22908" x="6686550" y="2324100"/>
          <p14:tracePt t="22925" x="6696075" y="2324100"/>
          <p14:tracePt t="22941" x="6702425" y="2324100"/>
          <p14:tracePt t="23143" x="6750050" y="2333625"/>
          <p14:tracePt t="23150" x="6807200" y="2339975"/>
          <p14:tracePt t="23157" x="6864350" y="2339975"/>
          <p14:tracePt t="23174" x="6985000" y="2365375"/>
          <p14:tracePt t="23191" x="7089775" y="2374900"/>
          <p14:tracePt t="23208" x="7277100" y="2390775"/>
          <p14:tracePt t="23224" x="7381875" y="2390775"/>
          <p14:tracePt t="23241" x="7451725" y="2390775"/>
          <p14:tracePt t="23258" x="7537450" y="2390775"/>
          <p14:tracePt t="23274" x="7591425" y="2387600"/>
          <p14:tracePt t="23290" x="7635875" y="2374900"/>
          <p14:tracePt t="23307" x="7699375" y="2368550"/>
          <p14:tracePt t="23324" x="7743825" y="2368550"/>
          <p14:tracePt t="23340" x="7788275" y="2355850"/>
          <p14:tracePt t="23357" x="7820025" y="2355850"/>
          <p14:tracePt t="23374" x="7858125" y="2355850"/>
          <p14:tracePt t="23391" x="7880350" y="2355850"/>
          <p14:tracePt t="23407" x="7918450" y="2355850"/>
          <p14:tracePt t="23424" x="7956550" y="2349500"/>
          <p14:tracePt t="23441" x="7985125" y="2343150"/>
          <p14:tracePt t="23457" x="8026400" y="2336800"/>
          <p14:tracePt t="23474" x="8042275" y="2336800"/>
          <p14:tracePt t="23492" x="8051800" y="2333625"/>
          <p14:tracePt t="23508" x="8074025" y="2333625"/>
          <p14:tracePt t="23524" x="8077200" y="2333625"/>
          <p14:tracePt t="38531" x="7947025" y="2333625"/>
          <p14:tracePt t="38538" x="7635875" y="2359025"/>
          <p14:tracePt t="38546" x="7350125" y="2387600"/>
          <p14:tracePt t="38556" x="6969125" y="2419350"/>
          <p14:tracePt t="38573" x="5645150" y="2552700"/>
          <p14:tracePt t="38590" x="4613275" y="2622550"/>
          <p14:tracePt t="38608" x="3511550" y="2708275"/>
          <p14:tracePt t="38641" x="876300" y="2794000"/>
          <p14:tracePt t="39794" x="82550" y="1936750"/>
          <p14:tracePt t="39807" x="517525" y="1758950"/>
          <p14:tracePt t="39825" x="981075" y="1562100"/>
          <p14:tracePt t="39841" x="1368425" y="1406525"/>
          <p14:tracePt t="39857" x="1803400" y="1250950"/>
          <p14:tracePt t="39874" x="1981200" y="1165225"/>
          <p14:tracePt t="39906" x="2247900" y="1012825"/>
          <p14:tracePt t="39939" x="2298700" y="977900"/>
          <p14:tracePt t="39956" x="2301875" y="955675"/>
          <p14:tracePt t="39972" x="2282825" y="939800"/>
          <p14:tracePt t="39992" x="2133600" y="866775"/>
          <p14:tracePt t="40006" x="1787525" y="768350"/>
          <p14:tracePt t="40023" x="1292225" y="685800"/>
          <p14:tracePt t="40040" x="714375" y="612775"/>
          <p14:tracePt t="40236" x="15875" y="2286000"/>
          <p14:tracePt t="40245" x="523875" y="2632075"/>
          <p14:tracePt t="40259" x="1520825" y="3302000"/>
          <p14:tracePt t="40274" x="2600325" y="3940175"/>
          <p14:tracePt t="40291" x="4175125" y="4775200"/>
          <p14:tracePt t="40307" x="4914900" y="5102225"/>
          <p14:tracePt t="40324" x="5311775" y="5289550"/>
          <p14:tracePt t="40342" x="5514975" y="5362575"/>
          <p14:tracePt t="40357" x="5540375" y="5362575"/>
          <p14:tracePt t="40373" x="5540375" y="5353050"/>
          <p14:tracePt t="40390" x="5521325" y="5299075"/>
          <p14:tracePt t="40406" x="5426075" y="5114925"/>
          <p14:tracePt t="40728" x="5254625" y="4968875"/>
          <p14:tracePt t="40734" x="4997450" y="4787900"/>
          <p14:tracePt t="40742" x="4654550" y="4572000"/>
          <p14:tracePt t="40757" x="4076700" y="4216400"/>
          <p14:tracePt t="40775" x="3460750" y="3867150"/>
          <p14:tracePt t="40791" x="2708275" y="3533775"/>
          <p14:tracePt t="40807" x="2279650" y="3387725"/>
          <p14:tracePt t="40824" x="1984375" y="3273425"/>
          <p14:tracePt t="40840" x="1714500" y="3178175"/>
          <p14:tracePt t="40856" x="1403350" y="3089275"/>
          <p14:tracePt t="40873" x="1216025" y="3054350"/>
          <p14:tracePt t="40889" x="1063625" y="3035300"/>
          <p14:tracePt t="40906" x="863600" y="3000375"/>
          <p14:tracePt t="40923" x="746125" y="2984500"/>
          <p14:tracePt t="40940" x="641350" y="2974975"/>
          <p14:tracePt t="40956" x="577850" y="2974975"/>
          <p14:tracePt t="40972" x="561975" y="2974975"/>
          <p14:tracePt t="40989" x="552450" y="2974975"/>
          <p14:tracePt t="41005" x="549275" y="2974975"/>
          <p14:tracePt t="41039" x="549275" y="2981325"/>
          <p14:tracePt t="41055" x="555625" y="2997200"/>
          <p14:tracePt t="41072" x="584200" y="3013075"/>
          <p14:tracePt t="41089" x="647700" y="3028950"/>
          <p14:tracePt t="41106" x="828675" y="3089275"/>
          <p14:tracePt t="41122" x="990600" y="3114675"/>
          <p14:tracePt t="41139" x="1143000" y="3133725"/>
          <p14:tracePt t="41155" x="1308100" y="3159125"/>
          <p14:tracePt t="41172" x="1406525" y="3181350"/>
          <p14:tracePt t="41189" x="1479550" y="3197225"/>
          <p14:tracePt t="41206" x="1562100" y="3203575"/>
          <p14:tracePt t="41223" x="1612900" y="3203575"/>
          <p14:tracePt t="41239" x="1657350" y="3203575"/>
          <p14:tracePt t="41255" x="1743075" y="3203575"/>
          <p14:tracePt t="41272" x="1812925" y="3203575"/>
          <p14:tracePt t="41289" x="1882775" y="3203575"/>
          <p14:tracePt t="41305" x="1971675" y="3187700"/>
          <p14:tracePt t="41323" x="2047875" y="3165475"/>
          <p14:tracePt t="41340" x="2159000" y="3143250"/>
          <p14:tracePt t="41356" x="2222500" y="3127375"/>
          <p14:tracePt t="41372" x="2286000" y="3114675"/>
          <p14:tracePt t="41389" x="2362200" y="3089275"/>
          <p14:tracePt t="41405" x="2482850" y="3076575"/>
          <p14:tracePt t="41422" x="2578100" y="3067050"/>
          <p14:tracePt t="41439" x="2654300" y="3054350"/>
          <p14:tracePt t="41455" x="2752725" y="3038475"/>
          <p14:tracePt t="41472" x="2828925" y="3016250"/>
          <p14:tracePt t="41489" x="2949575" y="2994025"/>
          <p14:tracePt t="41506" x="3054350" y="2994025"/>
          <p14:tracePt t="41522" x="3146425" y="2994025"/>
          <p14:tracePt t="41539" x="3321050" y="2994025"/>
          <p14:tracePt t="41555" x="3416300" y="2984500"/>
          <p14:tracePt t="41572" x="3476625" y="2984500"/>
          <p14:tracePt t="41590" x="3540125" y="2978150"/>
          <p14:tracePt t="41605" x="3578225" y="2965450"/>
          <p14:tracePt t="41622" x="3613150" y="2965450"/>
          <p14:tracePt t="41639" x="3676650" y="2959100"/>
          <p14:tracePt t="41655" x="3721100" y="2959100"/>
          <p14:tracePt t="41672" x="3733800" y="2962275"/>
          <p14:tracePt t="42947" x="3702050" y="2962275"/>
          <p14:tracePt t="42954" x="3654425" y="2959100"/>
          <p14:tracePt t="42973" x="3552825" y="2924175"/>
          <p14:tracePt t="42990" x="3403600" y="2851150"/>
          <p14:tracePt t="43006" x="3330575" y="2794000"/>
          <p14:tracePt t="43024" x="3232150" y="2733675"/>
          <p14:tracePt t="43055" x="3136900" y="2686050"/>
          <p14:tracePt t="43089" x="3038475" y="2673350"/>
          <p14:tracePt t="43105" x="3016250" y="2673350"/>
          <p14:tracePt t="43124" x="2974975" y="2679700"/>
          <p14:tracePt t="43139" x="2949575" y="2692400"/>
          <p14:tracePt t="43156" x="2921000" y="2705100"/>
          <p14:tracePt t="43173" x="2876550" y="2730500"/>
          <p14:tracePt t="43189" x="2854325" y="2740025"/>
          <p14:tracePt t="43206" x="2828925" y="2752725"/>
          <p14:tracePt t="43222" x="2800350" y="2765425"/>
          <p14:tracePt t="43239" x="2755900" y="2787650"/>
          <p14:tracePt t="43255" x="2733675" y="2800350"/>
          <p14:tracePt t="43273" x="2698750" y="2816225"/>
          <p14:tracePt t="43289" x="2686050" y="2828925"/>
          <p14:tracePt t="43306" x="2667000" y="2844800"/>
          <p14:tracePt t="43323" x="2625725" y="2863850"/>
          <p14:tracePt t="43339" x="2600325" y="2879725"/>
          <p14:tracePt t="43355" x="2568575" y="2898775"/>
          <p14:tracePt t="43372" x="2533650" y="2924175"/>
          <p14:tracePt t="43389" x="2505075" y="2936875"/>
          <p14:tracePt t="43405" x="2479675" y="2952750"/>
          <p14:tracePt t="43422" x="2447925" y="2965450"/>
          <p14:tracePt t="43439" x="2413000" y="2984500"/>
          <p14:tracePt t="43455" x="2384425" y="2994025"/>
          <p14:tracePt t="43472" x="2362200" y="2994025"/>
          <p14:tracePt t="43489" x="2333625" y="2994025"/>
          <p14:tracePt t="43506" x="2324100" y="2994025"/>
          <p14:tracePt t="43523" x="2311400" y="2994025"/>
          <p14:tracePt t="43539" x="2301875" y="2994025"/>
          <p14:tracePt t="43556" x="2286000" y="2994025"/>
          <p14:tracePt t="43987" x="2311400" y="3000375"/>
          <p14:tracePt t="43995" x="2371725" y="3009900"/>
          <p14:tracePt t="44005" x="2419350" y="3019425"/>
          <p14:tracePt t="44022" x="2574925" y="3035300"/>
          <p14:tracePt t="44038" x="2654300" y="3035300"/>
          <p14:tracePt t="44055" x="2717800" y="3035300"/>
          <p14:tracePt t="44072" x="2832100" y="3035300"/>
          <p14:tracePt t="44106" x="2962275" y="3035300"/>
          <p14:tracePt t="44139" x="3044825" y="3035300"/>
          <p14:tracePt t="44156" x="3073400" y="3035300"/>
          <p14:tracePt t="44173" x="3108325" y="3035300"/>
          <p14:tracePt t="44189" x="3136900" y="3035300"/>
          <p14:tracePt t="44206" x="3159125" y="3032125"/>
          <p14:tracePt t="44209" x="3171825" y="3032125"/>
          <p14:tracePt t="44223" x="3206750" y="3025775"/>
          <p14:tracePt t="44239" x="3228975" y="3025775"/>
          <p14:tracePt t="44256" x="3260725" y="3013075"/>
          <p14:tracePt t="44273" x="3286125" y="3006725"/>
          <p14:tracePt t="44289" x="3311525" y="3006725"/>
          <p14:tracePt t="44305" x="3324225" y="3006725"/>
          <p14:tracePt t="44322" x="3340100" y="3006725"/>
          <p14:tracePt t="44339" x="3355975" y="3006725"/>
          <p14:tracePt t="44355" x="3365500" y="3006725"/>
          <p14:tracePt t="44372" x="3368675" y="3006725"/>
          <p14:tracePt t="44458" x="3375025" y="3006725"/>
          <p14:tracePt t="44972" x="3384550" y="3006725"/>
          <p14:tracePt t="44980" x="3397250" y="3006725"/>
          <p14:tracePt t="44989" x="3406775" y="3006725"/>
          <p14:tracePt t="45006" x="3460750" y="3006725"/>
          <p14:tracePt t="45022" x="3505200" y="3000375"/>
          <p14:tracePt t="45038" x="3568700" y="2994025"/>
          <p14:tracePt t="45056" x="3622675" y="2981325"/>
          <p14:tracePt t="45088" x="3787775" y="2974975"/>
          <p14:tracePt t="45122" x="3946525" y="2952750"/>
          <p14:tracePt t="45139" x="4006850" y="2952750"/>
          <p14:tracePt t="45156" x="4092575" y="2952750"/>
          <p14:tracePt t="45171" x="4143375" y="2952750"/>
          <p14:tracePt t="45188" x="4194175" y="2952750"/>
          <p14:tracePt t="45206" x="4264025" y="2952750"/>
          <p14:tracePt t="45222" x="4311650" y="2940050"/>
          <p14:tracePt t="45239" x="4349750" y="2927350"/>
          <p14:tracePt t="45256" x="4403725" y="2927350"/>
          <p14:tracePt t="45272" x="4432300" y="2927350"/>
          <p14:tracePt t="45288" x="4454525" y="2927350"/>
          <p14:tracePt t="45306" x="4502150" y="2921000"/>
          <p14:tracePt t="45322" x="4530725" y="2921000"/>
          <p14:tracePt t="45339" x="4568825" y="2921000"/>
          <p14:tracePt t="45356" x="4610100" y="2908300"/>
          <p14:tracePt t="45372" x="4632325" y="2898775"/>
          <p14:tracePt t="45389" x="4657725" y="2886075"/>
          <p14:tracePt t="45405" x="4705350" y="2860675"/>
          <p14:tracePt t="45421" x="4749800" y="2854325"/>
          <p14:tracePt t="45438" x="4794250" y="2854325"/>
          <p14:tracePt t="45456" x="4873625" y="2854325"/>
          <p14:tracePt t="45472" x="4933950" y="2854325"/>
          <p14:tracePt t="45489" x="4978400" y="2854325"/>
          <p14:tracePt t="45506" x="5041900" y="2841625"/>
          <p14:tracePt t="45522" x="5086350" y="2835275"/>
          <p14:tracePt t="45539" x="5127625" y="2835275"/>
          <p14:tracePt t="45555" x="5184775" y="2835275"/>
          <p14:tracePt t="45571" x="5213350" y="2835275"/>
          <p14:tracePt t="45588" x="5248275" y="2835275"/>
          <p14:tracePt t="45605" x="5283200" y="2835275"/>
          <p14:tracePt t="45621" x="5311775" y="2835275"/>
          <p14:tracePt t="45638" x="5327650" y="2835275"/>
          <p14:tracePt t="45655" x="5346700" y="2835275"/>
          <p14:tracePt t="45671" x="5356225" y="2835275"/>
          <p14:tracePt t="45688" x="5368925" y="2835275"/>
          <p14:tracePt t="45705" x="5368925" y="2841625"/>
          <p14:tracePt t="45722" x="5368925" y="2847975"/>
          <p14:tracePt t="45739" x="5365750" y="2851150"/>
          <p14:tracePt t="45744" x="5359400" y="2851150"/>
          <p14:tracePt t="45756" x="5340350" y="2851150"/>
          <p14:tracePt t="45772" x="5311775" y="2851150"/>
          <p14:tracePt t="45789" x="5257800" y="2851150"/>
          <p14:tracePt t="45805" x="5172075" y="2851150"/>
          <p14:tracePt t="45821" x="5102225" y="2857500"/>
          <p14:tracePt t="45838" x="5038725" y="2867025"/>
          <p14:tracePt t="45855" x="4965700" y="2879725"/>
          <p14:tracePt t="45872" x="4930775" y="2886075"/>
          <p14:tracePt t="45889" x="4908550" y="2886075"/>
          <p14:tracePt t="45905" x="4873625" y="2892425"/>
          <p14:tracePt t="45922" x="4864100" y="2895600"/>
          <p14:tracePt t="45939" x="4854575" y="2895600"/>
          <p14:tracePt t="45955" x="4832350" y="2895600"/>
          <p14:tracePt t="45971" x="4829175" y="2895600"/>
          <p14:tracePt t="46013" x="4848225" y="2895600"/>
          <p14:tracePt t="46022" x="4857750" y="2895600"/>
          <p14:tracePt t="46039" x="4911725" y="2895600"/>
          <p14:tracePt t="46056" x="4994275" y="2895600"/>
          <p14:tracePt t="46072" x="5054600" y="2895600"/>
          <p14:tracePt t="46088" x="5114925" y="2901950"/>
          <p14:tracePt t="46105" x="5238750" y="2917825"/>
          <p14:tracePt t="46122" x="5343525" y="2927350"/>
          <p14:tracePt t="46139" x="5413375" y="2927350"/>
          <p14:tracePt t="46155" x="5499100" y="2927350"/>
          <p14:tracePt t="46172" x="5543550" y="2927350"/>
          <p14:tracePt t="46189" x="5578475" y="2927350"/>
          <p14:tracePt t="46206" x="5626100" y="2927350"/>
          <p14:tracePt t="46222" x="5657850" y="2927350"/>
          <p14:tracePt t="46238" x="5676900" y="2927350"/>
          <p14:tracePt t="46255" x="5718175" y="2927350"/>
          <p14:tracePt t="46272" x="5740400" y="2927350"/>
          <p14:tracePt t="46289" x="5756275" y="2927350"/>
          <p14:tracePt t="46306" x="5788025" y="2924175"/>
          <p14:tracePt t="46322" x="5797550" y="2924175"/>
          <p14:tracePt t="46339" x="5819775" y="2924175"/>
          <p14:tracePt t="46355" x="5842000" y="2917825"/>
          <p14:tracePt t="46372" x="5851525" y="2917825"/>
          <p14:tracePt t="46388" x="5873750" y="2917825"/>
          <p14:tracePt t="46405" x="5886450" y="2917825"/>
          <p14:tracePt t="46422" x="5895975" y="2917825"/>
          <p14:tracePt t="46439" x="5905500" y="2917825"/>
          <p14:tracePt t="46455" x="5915025" y="2917825"/>
          <p14:tracePt t="46648" x="5908675" y="2917825"/>
          <p14:tracePt t="46654" x="5895975" y="2911475"/>
          <p14:tracePt t="46661" x="5880100" y="2905125"/>
          <p14:tracePt t="46671" x="5851525" y="2905125"/>
          <p14:tracePt t="46688" x="5800725" y="2901950"/>
          <p14:tracePt t="46705" x="5721350" y="2892425"/>
          <p14:tracePt t="46722" x="5670550" y="2892425"/>
          <p14:tracePt t="46740" x="5607050" y="2892425"/>
          <p14:tracePt t="46755" x="5562600" y="2892425"/>
          <p14:tracePt t="46772" x="5502275" y="2892425"/>
          <p14:tracePt t="46776" x="5470525" y="2892425"/>
          <p14:tracePt t="46789" x="5410200" y="2898775"/>
          <p14:tracePt t="46805" x="5356225" y="2905125"/>
          <p14:tracePt t="46821" x="5292725" y="2917825"/>
          <p14:tracePt t="46839" x="5219700" y="2924175"/>
          <p14:tracePt t="46855" x="5175250" y="2930525"/>
          <p14:tracePt t="46872" x="5146675" y="2930525"/>
          <p14:tracePt t="46889" x="5111750" y="2936875"/>
          <p14:tracePt t="46906" x="5083175" y="2943225"/>
          <p14:tracePt t="46922" x="5073650" y="2943225"/>
          <p14:tracePt t="46939" x="5057775" y="2952750"/>
          <p14:tracePt t="46955" x="5048250" y="2952750"/>
          <p14:tracePt t="46971" x="5032375" y="2959100"/>
          <p14:tracePt t="46989" x="5019675" y="2959100"/>
          <p14:tracePt t="47006" x="5010150" y="2959100"/>
          <p14:tracePt t="47022" x="4997450" y="2959100"/>
          <p14:tracePt t="47039" x="4978400" y="2959100"/>
          <p14:tracePt t="47055" x="4968875" y="2959100"/>
          <p14:tracePt t="47072" x="4965700" y="2959100"/>
          <p14:tracePt t="47089" x="4959350" y="2959100"/>
          <p14:tracePt t="54650" x="4911725" y="2955925"/>
          <p14:tracePt t="54657" x="4832350" y="2946400"/>
          <p14:tracePt t="54670" x="4749800" y="2936875"/>
          <p14:tracePt t="54687" x="4498975" y="2921000"/>
          <p14:tracePt t="54707" x="4235450" y="2911475"/>
          <p14:tracePt t="54724" x="4108450" y="2911475"/>
          <p14:tracePt t="54737" x="3994150" y="2911475"/>
          <p14:tracePt t="54771" x="3816350" y="2936875"/>
          <p14:tracePt t="54804" x="3756025" y="2955925"/>
          <p14:tracePt t="54821" x="3740150" y="2965450"/>
          <p14:tracePt t="54837" x="3724275" y="2974975"/>
          <p14:tracePt t="54854" x="3721100" y="2984500"/>
          <p14:tracePt t="54871" x="3721100" y="2990850"/>
          <p14:tracePt t="54888" x="3740150" y="2990850"/>
          <p14:tracePt t="54904" x="3775075" y="2990850"/>
          <p14:tracePt t="54907" x="3819525" y="2990850"/>
          <p14:tracePt t="54921" x="3911600" y="2990850"/>
          <p14:tracePt t="54937" x="4060825" y="2984500"/>
          <p14:tracePt t="54954" x="4213225" y="2974975"/>
          <p14:tracePt t="54971" x="4429125" y="2974975"/>
          <p14:tracePt t="54988" x="4581525" y="2955925"/>
          <p14:tracePt t="55004" x="4705350" y="2955925"/>
          <p14:tracePt t="55021" x="4845050" y="2955925"/>
          <p14:tracePt t="55037" x="4949825" y="2955925"/>
          <p14:tracePt t="55055" x="5041900" y="2955925"/>
          <p14:tracePt t="55072" x="5149850" y="2955925"/>
          <p14:tracePt t="55088" x="5210175" y="2955925"/>
          <p14:tracePt t="55105" x="5254625" y="2955925"/>
          <p14:tracePt t="55121" x="5334000" y="2955925"/>
          <p14:tracePt t="55137" x="5391150" y="2955925"/>
          <p14:tracePt t="55154" x="5435600" y="2955925"/>
          <p14:tracePt t="55171" x="5499100" y="2955925"/>
          <p14:tracePt t="55188" x="5543550" y="2955925"/>
          <p14:tracePt t="55205" x="5588000" y="2955925"/>
          <p14:tracePt t="55222" x="5648325" y="2949575"/>
          <p14:tracePt t="55238" x="5680075" y="2940050"/>
          <p14:tracePt t="55254" x="5711825" y="2927350"/>
          <p14:tracePt t="55270" x="5743575" y="2914650"/>
          <p14:tracePt t="55287" x="5775325" y="2908300"/>
          <p14:tracePt t="55304" x="5797550" y="2895600"/>
          <p14:tracePt t="55321" x="5822950" y="2892425"/>
          <p14:tracePt t="55338" x="5835650" y="2876550"/>
          <p14:tracePt t="55355" x="5845175" y="2870200"/>
          <p14:tracePt t="55371" x="5857875" y="2867025"/>
          <p14:tracePt t="55387" x="5873750" y="2857500"/>
          <p14:tracePt t="55404" x="5873750" y="2847975"/>
          <p14:tracePt t="55421" x="5873750" y="2835275"/>
          <p14:tracePt t="55437" x="5873750" y="2822575"/>
          <p14:tracePt t="55455" x="5873750" y="2813050"/>
          <p14:tracePt t="55471" x="5857875" y="2797175"/>
          <p14:tracePt t="55488" x="5848350" y="2787650"/>
          <p14:tracePt t="55505" x="5816600" y="2768600"/>
          <p14:tracePt t="55521" x="5753100" y="2749550"/>
          <p14:tracePt t="55537" x="5692775" y="2736850"/>
          <p14:tracePt t="55554" x="5616575" y="2720975"/>
          <p14:tracePt t="55571" x="5451475" y="2689225"/>
          <p14:tracePt t="55587" x="5321300" y="2679700"/>
          <p14:tracePt t="55605" x="5229225" y="2679700"/>
          <p14:tracePt t="55621" x="5080000" y="2679700"/>
          <p14:tracePt t="55638" x="4997450" y="2679700"/>
          <p14:tracePt t="55654" x="4911725" y="2692400"/>
          <p14:tracePt t="55671" x="4778375" y="2724150"/>
          <p14:tracePt t="55687" x="4638675" y="2740025"/>
          <p14:tracePt t="55704" x="4495800" y="2759075"/>
          <p14:tracePt t="55720" x="4308475" y="2784475"/>
          <p14:tracePt t="55737" x="4168775" y="2809875"/>
          <p14:tracePt t="55754" x="4073525" y="2819400"/>
          <p14:tracePt t="55771" x="3975100" y="2819400"/>
          <p14:tracePt t="55787" x="3930650" y="2819400"/>
          <p14:tracePt t="55804" x="3889375" y="2819400"/>
          <p14:tracePt t="55821" x="3825875" y="2819400"/>
          <p14:tracePt t="55838" x="3787775" y="2819400"/>
          <p14:tracePt t="55856" x="3740150" y="2838450"/>
          <p14:tracePt t="55871" x="3708400" y="2847975"/>
          <p14:tracePt t="55888" x="3692525" y="2867025"/>
          <p14:tracePt t="55904" x="3683000" y="2876550"/>
          <p14:tracePt t="55921" x="3676650" y="2892425"/>
          <p14:tracePt t="55937" x="3679825" y="2901950"/>
          <p14:tracePt t="55955" x="3746500" y="2946400"/>
          <p14:tracePt t="55970" x="3813175" y="2974975"/>
          <p14:tracePt t="55987" x="3898900" y="3006725"/>
          <p14:tracePt t="56005" x="4089400" y="3032125"/>
          <p14:tracePt t="56021" x="4197350" y="3057525"/>
          <p14:tracePt t="56038" x="4283075" y="3073400"/>
          <p14:tracePt t="56055" x="4438650" y="3095625"/>
          <p14:tracePt t="56071" x="4540250" y="3095625"/>
          <p14:tracePt t="56087" x="4613275" y="3095625"/>
          <p14:tracePt t="56105" x="4683125" y="3095625"/>
          <p14:tracePt t="56121" x="4718050" y="3095625"/>
          <p14:tracePt t="56138" x="4762500" y="3095625"/>
          <p14:tracePt t="56155" x="4816475" y="3095625"/>
          <p14:tracePt t="56171" x="4876800" y="3095625"/>
          <p14:tracePt t="56187" x="4930775" y="3095625"/>
          <p14:tracePt t="56205" x="4991100" y="3092450"/>
          <p14:tracePt t="56220" x="5016500" y="3089275"/>
          <p14:tracePt t="56238" x="5038725" y="3082925"/>
          <p14:tracePt t="56255" x="5051425" y="3076575"/>
          <p14:tracePt t="56271" x="5060950" y="3076575"/>
          <p14:tracePt t="57804" x="5108575" y="3076575"/>
          <p14:tracePt t="57812" x="5178425" y="3082925"/>
          <p14:tracePt t="57821" x="5248275" y="3082925"/>
          <p14:tracePt t="57838" x="5432425" y="3082925"/>
          <p14:tracePt t="57854" x="5568950" y="3082925"/>
          <p14:tracePt t="57870" x="5683250" y="3082925"/>
          <p14:tracePt t="57904" x="5842000" y="3073400"/>
          <p14:tracePt t="57939" x="5959475" y="3038475"/>
          <p14:tracePt t="57954" x="6013450" y="3025775"/>
          <p14:tracePt t="57971" x="6051550" y="3006725"/>
          <p14:tracePt t="57974" x="6070600" y="3000375"/>
          <p14:tracePt t="57988" x="6092825" y="2994025"/>
          <p14:tracePt t="58004" x="6102350" y="2994025"/>
          <p14:tracePt t="58020" x="6118225" y="2994025"/>
          <p14:tracePt t="58038" x="6124575" y="2990850"/>
          <p14:tracePt t="58054" x="6124575" y="2984500"/>
          <p14:tracePt t="58070" x="6124575" y="2981325"/>
          <p14:tracePt t="58088" x="6111875" y="2974975"/>
          <p14:tracePt t="58104" x="6102350" y="2971800"/>
          <p14:tracePt t="58121" x="6080125" y="2952750"/>
          <p14:tracePt t="58138" x="6016625" y="2933700"/>
          <p14:tracePt t="58154" x="5953125" y="2921000"/>
          <p14:tracePt t="58170" x="5886450" y="2882900"/>
          <p14:tracePt t="58187" x="5778500" y="2838450"/>
          <p14:tracePt t="58204" x="5711825" y="2806700"/>
          <p14:tracePt t="58221" x="5657850" y="2787650"/>
          <p14:tracePt t="58237" x="5594350" y="2768600"/>
          <p14:tracePt t="58254" x="5537200" y="2740025"/>
          <p14:tracePt t="58270" x="5483225" y="2717800"/>
          <p14:tracePt t="58288" x="5410200" y="2676525"/>
          <p14:tracePt t="58304" x="5372100" y="2657475"/>
          <p14:tracePt t="58321" x="5340350" y="2644775"/>
          <p14:tracePt t="58338" x="5305425" y="2628900"/>
          <p14:tracePt t="58354" x="5273675" y="2609850"/>
          <p14:tracePt t="58371" x="5251450" y="2597150"/>
          <p14:tracePt t="58388" x="5187950" y="2584450"/>
          <p14:tracePt t="58404" x="5133975" y="2571750"/>
          <p14:tracePt t="58420" x="5070475" y="2565400"/>
          <p14:tracePt t="58437" x="4984750" y="2565400"/>
          <p14:tracePt t="58453" x="4943475" y="2565400"/>
          <p14:tracePt t="58470" x="4905375" y="2565400"/>
          <p14:tracePt t="58474" x="4886325" y="2565400"/>
          <p14:tracePt t="58488" x="4851400" y="2568575"/>
          <p14:tracePt t="58504" x="4819650" y="2581275"/>
          <p14:tracePt t="58521" x="4787900" y="2593975"/>
          <p14:tracePt t="58538" x="4752975" y="2635250"/>
          <p14:tracePt t="58553" x="4721225" y="2667000"/>
          <p14:tracePt t="58570" x="4692650" y="2708275"/>
          <p14:tracePt t="58588" x="4673600" y="2765425"/>
          <p14:tracePt t="58604" x="4673600" y="2794000"/>
          <p14:tracePt t="58621" x="4673600" y="2838450"/>
          <p14:tracePt t="58638" x="4673600" y="2886075"/>
          <p14:tracePt t="58654" x="4673600" y="2914650"/>
          <p14:tracePt t="58670" x="4673600" y="2943225"/>
          <p14:tracePt t="58687" x="4673600" y="2978150"/>
          <p14:tracePt t="58704" x="4673600" y="3000375"/>
          <p14:tracePt t="58721" x="4673600" y="3009900"/>
          <p14:tracePt t="58737" x="4673600" y="3025775"/>
          <p14:tracePt t="58754" x="4673600" y="3035300"/>
          <p14:tracePt t="58771" x="4673600" y="3038475"/>
          <p14:tracePt t="58787" x="4673600" y="3044825"/>
          <p14:tracePt t="58823" x="4676775" y="3044825"/>
          <p14:tracePt t="58837" x="4686300" y="3044825"/>
          <p14:tracePt t="58853" x="4714875" y="3044825"/>
          <p14:tracePt t="58871" x="4759325" y="3044825"/>
          <p14:tracePt t="58888" x="4813300" y="3044825"/>
          <p14:tracePt t="58904" x="4857750" y="3044825"/>
          <p14:tracePt t="58921" x="4886325" y="3044825"/>
          <p14:tracePt t="58938" x="4949825" y="3044825"/>
          <p14:tracePt t="58954" x="4994275" y="3044825"/>
          <p14:tracePt t="58970" x="5035550" y="3044825"/>
          <p14:tracePt t="58987" x="5099050" y="3044825"/>
          <p14:tracePt t="59003" x="5137150" y="3044825"/>
          <p14:tracePt t="59021" x="5172075" y="3044825"/>
          <p14:tracePt t="59037" x="5219700" y="3044825"/>
          <p14:tracePt t="59054" x="5241925" y="3041650"/>
          <p14:tracePt t="59071" x="5273675" y="3035300"/>
          <p14:tracePt t="59087" x="5327650" y="3035300"/>
          <p14:tracePt t="59104" x="5356225" y="3035300"/>
          <p14:tracePt t="59121" x="5378450" y="3035300"/>
          <p14:tracePt t="59138" x="5419725" y="3035300"/>
          <p14:tracePt t="59154" x="5448300" y="3035300"/>
          <p14:tracePt t="59171" x="5457825" y="3035300"/>
          <p14:tracePt t="59187" x="5473700" y="3035300"/>
          <p14:tracePt t="59204" x="5476875" y="3035300"/>
          <p14:tracePt t="61755" x="5508625" y="3044825"/>
          <p14:tracePt t="61762" x="5559425" y="3060700"/>
          <p14:tracePt t="61770" x="5597525" y="3070225"/>
          <p14:tracePt t="61786" x="5715000" y="3086100"/>
          <p14:tracePt t="61804" x="5880100" y="3111500"/>
          <p14:tracePt t="61820" x="5972175" y="3111500"/>
          <p14:tracePt t="61837" x="6076950" y="3111500"/>
          <p14:tracePt t="61870" x="6407150" y="3063875"/>
          <p14:tracePt t="61904" x="6642100" y="3048000"/>
          <p14:tracePt t="61920" x="6715125" y="3038475"/>
          <p14:tracePt t="61937" x="6775450" y="3038475"/>
          <p14:tracePt t="61955" x="6835775" y="3038475"/>
          <p14:tracePt t="61971" x="6864350" y="3038475"/>
          <p14:tracePt t="61987" x="6886575" y="3038475"/>
          <p14:tracePt t="62005" x="6908800" y="3032125"/>
          <p14:tracePt t="62021" x="6918325" y="3028950"/>
          <p14:tracePt t="62037" x="6927850" y="3022600"/>
          <p14:tracePt t="62054" x="6943725" y="3013075"/>
          <p14:tracePt t="62070" x="6943725" y="3003550"/>
          <p14:tracePt t="62087" x="6943725" y="2981325"/>
          <p14:tracePt t="62104" x="6950075" y="2949575"/>
          <p14:tracePt t="62121" x="6950075" y="2905125"/>
          <p14:tracePt t="62137" x="6950075" y="2860675"/>
          <p14:tracePt t="62154" x="6950075" y="2806700"/>
          <p14:tracePt t="62171" x="6950075" y="2768600"/>
          <p14:tracePt t="62187" x="6950075" y="2746375"/>
          <p14:tracePt t="62203" x="6946900" y="2708275"/>
          <p14:tracePt t="62220" x="6927850" y="2667000"/>
          <p14:tracePt t="62237" x="6915150" y="2638425"/>
          <p14:tracePt t="62253" x="6889750" y="2593975"/>
          <p14:tracePt t="62271" x="6858000" y="2562225"/>
          <p14:tracePt t="62287" x="6835775" y="2536825"/>
          <p14:tracePt t="62304" x="6778625" y="2517775"/>
          <p14:tracePt t="62320" x="6724650" y="2505075"/>
          <p14:tracePt t="62337" x="6677025" y="2492375"/>
          <p14:tracePt t="62354" x="6575425" y="2463800"/>
          <p14:tracePt t="62370" x="6515100" y="2457450"/>
          <p14:tracePt t="62387" x="6442075" y="2457450"/>
          <p14:tracePt t="62403" x="6359525" y="2457450"/>
          <p14:tracePt t="62420" x="6305550" y="2457450"/>
          <p14:tracePt t="62437" x="6254750" y="2466975"/>
          <p14:tracePt t="62453" x="6181725" y="2492375"/>
          <p14:tracePt t="62470" x="6137275" y="2511425"/>
          <p14:tracePt t="62487" x="6099175" y="2524125"/>
          <p14:tracePt t="62503" x="6054725" y="2543175"/>
          <p14:tracePt t="62520" x="6032500" y="2562225"/>
          <p14:tracePt t="62537" x="6022975" y="2571750"/>
          <p14:tracePt t="62553" x="6000750" y="2593975"/>
          <p14:tracePt t="62570" x="5991225" y="2613025"/>
          <p14:tracePt t="62587" x="5978525" y="2628900"/>
          <p14:tracePt t="62603" x="5962650" y="2673350"/>
          <p14:tracePt t="62620" x="5962650" y="2692400"/>
          <p14:tracePt t="62637" x="5962650" y="2724150"/>
          <p14:tracePt t="62654" x="5975350" y="2765425"/>
          <p14:tracePt t="62670" x="5994400" y="2803525"/>
          <p14:tracePt t="62688" x="6042025" y="2844800"/>
          <p14:tracePt t="62704" x="6134100" y="2911475"/>
          <p14:tracePt t="62720" x="6181725" y="2946400"/>
          <p14:tracePt t="62737" x="6238875" y="2974975"/>
          <p14:tracePt t="62753" x="6305550" y="3019425"/>
          <p14:tracePt t="62770" x="6350000" y="3048000"/>
          <p14:tracePt t="62786" x="6397625" y="3067050"/>
          <p14:tracePt t="62804" x="6448425" y="3079750"/>
          <p14:tracePt t="62820" x="6470650" y="3079750"/>
          <p14:tracePt t="62837" x="6489700" y="3079750"/>
          <p14:tracePt t="62853" x="6505575" y="3079750"/>
          <p14:tracePt t="62870" x="6511925" y="3079750"/>
          <p14:tracePt t="62887" x="6515100" y="3079750"/>
          <p14:tracePt t="63111" x="6546850" y="3076575"/>
          <p14:tracePt t="63118" x="6584950" y="3070225"/>
          <p14:tracePt t="63125" x="6610350" y="3063875"/>
          <p14:tracePt t="63138" x="6673850" y="3048000"/>
          <p14:tracePt t="63154" x="6727825" y="3028950"/>
          <p14:tracePt t="63170" x="6765925" y="3016250"/>
          <p14:tracePt t="63187" x="6807200" y="3003550"/>
          <p14:tracePt t="63203" x="6823075" y="3003550"/>
          <p14:tracePt t="63220" x="6838950" y="3003550"/>
          <p14:tracePt t="63238" x="6854825" y="2997200"/>
          <p14:tracePt t="63254" x="6854825" y="2987675"/>
          <p14:tracePt t="63271" x="6858000" y="2971800"/>
          <p14:tracePt t="63287" x="6858000" y="2959100"/>
          <p14:tracePt t="63303" x="6858000" y="2943225"/>
          <p14:tracePt t="63320" x="6858000" y="2921000"/>
          <p14:tracePt t="63338" x="6842125" y="2905125"/>
          <p14:tracePt t="63354" x="6826250" y="2895600"/>
          <p14:tracePt t="63371" x="6816725" y="2886075"/>
          <p14:tracePt t="63388" x="6800850" y="2886075"/>
          <p14:tracePt t="63404" x="6797675" y="2886075"/>
          <p14:tracePt t="64002" x="6816725" y="2879725"/>
          <p14:tracePt t="64008" x="6854825" y="2873375"/>
          <p14:tracePt t="64020" x="6892925" y="2863850"/>
          <p14:tracePt t="64037" x="7010400" y="2857500"/>
          <p14:tracePt t="64054" x="7070725" y="2857500"/>
          <p14:tracePt t="64071" x="7105650" y="2857500"/>
          <p14:tracePt t="64074" x="7124700" y="2857500"/>
          <p14:tracePt t="64103" x="7169150" y="2857500"/>
          <p14:tracePt t="64137" x="7200900" y="2857500"/>
          <p14:tracePt t="64153" x="7210425" y="2857500"/>
          <p14:tracePt t="64170" x="7219950" y="2857500"/>
          <p14:tracePt t="64187" x="7239000" y="2857500"/>
          <p14:tracePt t="64204" x="7248525" y="2857500"/>
          <p14:tracePt t="64221" x="7270750" y="2857500"/>
          <p14:tracePt t="64237" x="7350125" y="2857500"/>
          <p14:tracePt t="64253" x="7400925" y="2860675"/>
          <p14:tracePt t="64269" x="7464425" y="2873375"/>
          <p14:tracePt t="64286" x="7594600" y="2889250"/>
          <p14:tracePt t="64303" x="7680325" y="2905125"/>
          <p14:tracePt t="64321" x="7743825" y="2914650"/>
          <p14:tracePt t="64338" x="7813675" y="2927350"/>
          <p14:tracePt t="64354" x="7858125" y="2940050"/>
          <p14:tracePt t="64370" x="7896225" y="2946400"/>
          <p14:tracePt t="64387" x="7959725" y="2965450"/>
          <p14:tracePt t="64403" x="7997825" y="2965450"/>
          <p14:tracePt t="64420" x="8042275" y="2978150"/>
          <p14:tracePt t="64437" x="8074025" y="2978150"/>
          <p14:tracePt t="64454" x="8105775" y="2978150"/>
          <p14:tracePt t="64470" x="8121650" y="2978150"/>
          <p14:tracePt t="64487" x="8134350" y="2978150"/>
          <p14:tracePt t="64504" x="8143875" y="2978150"/>
          <p14:tracePt t="64543" x="8137525" y="2978150"/>
          <p14:tracePt t="64553" x="8131175" y="2978150"/>
          <p14:tracePt t="64569" x="8102600" y="2962275"/>
          <p14:tracePt t="64572" x="8077200" y="2955925"/>
          <p14:tracePt t="64587" x="8020050" y="2927350"/>
          <p14:tracePt t="64603" x="7940675" y="2889250"/>
          <p14:tracePt t="64621" x="7842250" y="2863850"/>
          <p14:tracePt t="64637" x="7699375" y="2832100"/>
          <p14:tracePt t="64654" x="7600950" y="2806700"/>
          <p14:tracePt t="64671" x="7515225" y="2794000"/>
          <p14:tracePt t="64687" x="7381875" y="2768600"/>
          <p14:tracePt t="64704" x="7286625" y="2752725"/>
          <p14:tracePt t="64722" x="7207250" y="2746375"/>
          <p14:tracePt t="64737" x="7172325" y="2746375"/>
          <p14:tracePt t="64754" x="7140575" y="2746375"/>
          <p14:tracePt t="64771" x="7127875" y="2746375"/>
          <p14:tracePt t="64787" x="7118350" y="2746375"/>
          <p14:tracePt t="64804" x="7102475" y="2746375"/>
          <p14:tracePt t="64819" x="7092950" y="2746375"/>
          <p14:tracePt t="64836" x="7086600" y="2746375"/>
          <p14:tracePt t="64923" x="7089775" y="2746375"/>
          <p14:tracePt t="64930" x="7092950" y="2749550"/>
          <p14:tracePt t="64937" x="7105650" y="2749550"/>
          <p14:tracePt t="64953" x="7156450" y="2762250"/>
          <p14:tracePt t="64971" x="7267575" y="2784475"/>
          <p14:tracePt t="64986" x="7327900" y="2784475"/>
          <p14:tracePt t="65003" x="7372350" y="2784475"/>
          <p14:tracePt t="65021" x="7426325" y="2784475"/>
          <p14:tracePt t="65037" x="7458075" y="2784475"/>
          <p14:tracePt t="65053" x="7467600" y="2784475"/>
          <p14:tracePt t="65071" x="7470775" y="2784475"/>
          <p14:tracePt t="65128" x="7477125" y="2784475"/>
          <p14:tracePt t="72405" x="7315200" y="2800350"/>
          <p14:tracePt t="72412" x="6908800" y="2851150"/>
          <p14:tracePt t="72419" x="6550025" y="2898775"/>
          <p14:tracePt t="72436" x="5695950" y="3114675"/>
          <p14:tracePt t="72454" x="4311650" y="3473450"/>
          <p14:tracePt t="72471" x="3587750" y="3698875"/>
          <p14:tracePt t="72487" x="3070225" y="3962400"/>
          <p14:tracePt t="72520" x="2305050" y="4429125"/>
          <p14:tracePt t="72554" x="2178050" y="4521200"/>
          <p14:tracePt t="72826" x="2035175" y="4445000"/>
          <p14:tracePt t="72834" x="1854200" y="4343400"/>
          <p14:tracePt t="72853" x="1143000" y="4089400"/>
          <p14:tracePt t="72870" x="635000" y="3962400"/>
          <p14:tracePt t="72887" x="203200" y="3870325"/>
          <p14:tracePt t="73375" x="53975" y="3403600"/>
          <p14:tracePt t="73383" x="107950" y="3368675"/>
          <p14:tracePt t="73390" x="168275" y="3343275"/>
          <p14:tracePt t="73402" x="292100" y="3282950"/>
          <p14:tracePt t="73419" x="390525" y="3248025"/>
          <p14:tracePt t="73436" x="460375" y="3213100"/>
          <p14:tracePt t="73469" x="558800" y="3165475"/>
          <p14:tracePt t="73503" x="584200" y="3133725"/>
          <p14:tracePt t="73519" x="600075" y="3130550"/>
          <p14:tracePt t="73536" x="600075" y="3124200"/>
          <p14:tracePt t="73569" x="600075" y="3117850"/>
          <p14:tracePt t="73597" x="593725" y="3117850"/>
          <p14:tracePt t="73604" x="587375" y="3117850"/>
          <p14:tracePt t="73619" x="571500" y="3105150"/>
          <p14:tracePt t="73637" x="533400" y="3092450"/>
          <p14:tracePt t="73653" x="454025" y="3079750"/>
          <p14:tracePt t="73669" x="419100" y="3079750"/>
          <p14:tracePt t="73686" x="374650" y="3079750"/>
          <p14:tracePt t="73702" x="327025" y="3079750"/>
          <p14:tracePt t="73718" x="301625" y="3086100"/>
          <p14:tracePt t="73736" x="292100" y="3095625"/>
          <p14:tracePt t="73740" x="282575" y="3114675"/>
          <p14:tracePt t="73753" x="276225" y="3149600"/>
          <p14:tracePt t="73769" x="279400" y="3209925"/>
          <p14:tracePt t="73786" x="323850" y="3270250"/>
          <p14:tracePt t="73803" x="492125" y="3413125"/>
          <p14:tracePt t="73820" x="606425" y="3502025"/>
          <p14:tracePt t="73836" x="698500" y="3568700"/>
          <p14:tracePt t="73853" x="841375" y="3663950"/>
          <p14:tracePt t="73870" x="911225" y="3708400"/>
          <p14:tracePt t="73886" x="942975" y="3727450"/>
          <p14:tracePt t="73902" x="984250" y="3746500"/>
          <p14:tracePt t="73918" x="1006475" y="3746500"/>
          <p14:tracePt t="73936" x="1038225" y="3736975"/>
          <p14:tracePt t="73952" x="1079500" y="3717925"/>
          <p14:tracePt t="73969" x="1104900" y="3702050"/>
          <p14:tracePt t="73986" x="1120775" y="3689350"/>
          <p14:tracePt t="74002" x="1143000" y="3670300"/>
          <p14:tracePt t="74020" x="1146175" y="3670300"/>
          <p14:tracePt t="74036" x="1146175" y="3663950"/>
          <p14:tracePt t="74094" x="1139825" y="3663950"/>
          <p14:tracePt t="74101" x="1130300" y="3663950"/>
          <p14:tracePt t="74109" x="1117600" y="3657600"/>
          <p14:tracePt t="74118" x="1108075" y="3651250"/>
          <p14:tracePt t="74135" x="1044575" y="3632200"/>
          <p14:tracePt t="74152" x="908050" y="3590925"/>
          <p14:tracePt t="74169" x="854075" y="3578225"/>
          <p14:tracePt t="74186" x="796925" y="3565525"/>
          <p14:tracePt t="74203" x="736600" y="3556000"/>
          <p14:tracePt t="74219" x="692150" y="3556000"/>
          <p14:tracePt t="74236" x="644525" y="3556000"/>
          <p14:tracePt t="74253" x="615950" y="3556000"/>
          <p14:tracePt t="74269" x="584200" y="3556000"/>
          <p14:tracePt t="74285" x="561975" y="3556000"/>
          <p14:tracePt t="74303" x="536575" y="3556000"/>
          <p14:tracePt t="74320" x="527050" y="3556000"/>
          <p14:tracePt t="74337" x="511175" y="3556000"/>
          <p14:tracePt t="74416" x="514350" y="3556000"/>
          <p14:tracePt t="74423" x="520700" y="3556000"/>
          <p14:tracePt t="74436" x="530225" y="3556000"/>
          <p14:tracePt t="74452" x="546100" y="3552825"/>
          <p14:tracePt t="74469" x="558800" y="3552825"/>
          <p14:tracePt t="74486" x="574675" y="3552825"/>
          <p14:tracePt t="74502" x="584200" y="3552825"/>
          <p14:tracePt t="74519" x="600075" y="3552825"/>
          <p14:tracePt t="75644" x="654050" y="3562350"/>
          <p14:tracePt t="75651" x="736600" y="3571875"/>
          <p14:tracePt t="75658" x="806450" y="3581400"/>
          <p14:tracePt t="75670" x="876300" y="3587750"/>
          <p14:tracePt t="75686" x="1082675" y="3587750"/>
          <p14:tracePt t="75702" x="1231900" y="3587750"/>
          <p14:tracePt t="75735" x="1508125" y="3587750"/>
          <p14:tracePt t="75769" x="1708150" y="3613150"/>
          <p14:tracePt t="75771" x="1736725" y="3625850"/>
          <p14:tracePt t="75785" x="1800225" y="3641725"/>
          <p14:tracePt t="75802" x="1863725" y="3654425"/>
          <p14:tracePt t="75819" x="1920875" y="3670300"/>
          <p14:tracePt t="75836" x="1962150" y="3679825"/>
          <p14:tracePt t="75853" x="1971675" y="3679825"/>
          <p14:tracePt t="75869" x="1981200" y="3679825"/>
          <p14:tracePt t="76635" x="2000250" y="3673475"/>
          <p14:tracePt t="76643" x="2025650" y="3667125"/>
          <p14:tracePt t="76652" x="2051050" y="3660775"/>
          <p14:tracePt t="76670" x="2181225" y="3654425"/>
          <p14:tracePt t="76686" x="2263775" y="3654425"/>
          <p14:tracePt t="76703" x="2346325" y="3654425"/>
          <p14:tracePt t="76735" x="2600325" y="3654425"/>
          <p14:tracePt t="76769" x="2749550" y="3654425"/>
          <p14:tracePt t="76786" x="2803525" y="3654425"/>
          <p14:tracePt t="76802" x="2863850" y="3644900"/>
          <p14:tracePt t="76823" x="2949575" y="3638550"/>
          <p14:tracePt t="76836" x="3003550" y="3632200"/>
          <p14:tracePt t="76852" x="3048000" y="3632200"/>
          <p14:tracePt t="76869" x="3101975" y="3625850"/>
          <p14:tracePt t="76885" x="3124200" y="3622675"/>
          <p14:tracePt t="76902" x="3162300" y="3622675"/>
          <p14:tracePt t="76918" x="3194050" y="3622675"/>
          <p14:tracePt t="76935" x="3238500" y="3622675"/>
          <p14:tracePt t="76952" x="3267075" y="3622675"/>
          <p14:tracePt t="76970" x="3314700" y="3622675"/>
          <p14:tracePt t="76986" x="3346450" y="3616325"/>
          <p14:tracePt t="77002" x="3362325" y="3603625"/>
          <p14:tracePt t="77019" x="3384550" y="3594100"/>
          <p14:tracePt t="77035" x="3397250" y="3594100"/>
          <p14:tracePt t="77052" x="3409950" y="3594100"/>
          <p14:tracePt t="77070" x="3422650" y="3594100"/>
          <p14:tracePt t="77086" x="3429000" y="3594100"/>
          <p14:tracePt t="77102" x="3432175" y="3594100"/>
          <p14:tracePt t="77155" x="3444875" y="3594100"/>
          <p14:tracePt t="77683" x="3470275" y="3597275"/>
          <p14:tracePt t="77689" x="3495675" y="3603625"/>
          <p14:tracePt t="77702" x="3533775" y="3609975"/>
          <p14:tracePt t="77719" x="3619500" y="3609975"/>
          <p14:tracePt t="77735" x="3679825" y="3606800"/>
          <p14:tracePt t="77752" x="3752850" y="3606800"/>
          <p14:tracePt t="77769" x="3860800" y="3594100"/>
          <p14:tracePt t="77803" x="4016375" y="3594100"/>
          <p14:tracePt t="77836" x="4143375" y="3594100"/>
          <p14:tracePt t="77839" x="4168775" y="3594100"/>
          <p14:tracePt t="77853" x="4213225" y="3594100"/>
          <p14:tracePt t="77870" x="4257675" y="3594100"/>
          <p14:tracePt t="77885" x="4295775" y="3594100"/>
          <p14:tracePt t="77903" x="4356100" y="3594100"/>
          <p14:tracePt t="77920" x="4400550" y="3594100"/>
          <p14:tracePt t="77935" x="4429125" y="3594100"/>
          <p14:tracePt t="77951" x="4460875" y="3597275"/>
          <p14:tracePt t="77969" x="4508500" y="3609975"/>
          <p14:tracePt t="77985" x="4530725" y="3613150"/>
          <p14:tracePt t="78002" x="4565650" y="3613150"/>
          <p14:tracePt t="78019" x="4581525" y="3613150"/>
          <p14:tracePt t="78036" x="4591050" y="3613150"/>
          <p14:tracePt t="78053" x="4603750" y="3613150"/>
          <p14:tracePt t="78069" x="4619625" y="3613150"/>
          <p14:tracePt t="78086" x="4635500" y="3613150"/>
          <p14:tracePt t="78102" x="4654550" y="3613150"/>
          <p14:tracePt t="78118" x="4676775" y="3613150"/>
          <p14:tracePt t="78135" x="4686300" y="3613150"/>
          <p14:tracePt t="78153" x="4702175" y="3613150"/>
          <p14:tracePt t="78169" x="4718050" y="3613150"/>
          <p14:tracePt t="78186" x="4727575" y="3613150"/>
          <p14:tracePt t="78203" x="4752975" y="3613150"/>
          <p14:tracePt t="78219" x="4781550" y="3613150"/>
          <p14:tracePt t="78235" x="4803775" y="3606800"/>
          <p14:tracePt t="78252" x="4867275" y="3606800"/>
          <p14:tracePt t="78268" x="4911725" y="3606800"/>
          <p14:tracePt t="78285" x="4972050" y="3606800"/>
          <p14:tracePt t="78302" x="5099050" y="3606800"/>
          <p14:tracePt t="78319" x="5203825" y="3613150"/>
          <p14:tracePt t="78336" x="5299075" y="3619500"/>
          <p14:tracePt t="78338" x="5356225" y="3629025"/>
          <p14:tracePt t="78353" x="5464175" y="3644900"/>
          <p14:tracePt t="78369" x="5581650" y="3654425"/>
          <p14:tracePt t="78386" x="5689600" y="3670300"/>
          <p14:tracePt t="78402" x="5807075" y="3676650"/>
          <p14:tracePt t="78419" x="5902325" y="3686175"/>
          <p14:tracePt t="78436" x="5994400" y="3686175"/>
          <p14:tracePt t="78452" x="6102350" y="3692525"/>
          <p14:tracePt t="78468" x="6162675" y="3692525"/>
          <p14:tracePt t="78486" x="6223000" y="3692525"/>
          <p14:tracePt t="78502" x="6292850" y="3692525"/>
          <p14:tracePt t="78518" x="6330950" y="3692525"/>
          <p14:tracePt t="78535" x="6353175" y="3692525"/>
          <p14:tracePt t="78552" x="6391275" y="3692525"/>
          <p14:tracePt t="78568" x="6413500" y="3692525"/>
          <p14:tracePt t="78586" x="6423025" y="3692525"/>
          <p14:tracePt t="78602" x="6445250" y="3692525"/>
          <p14:tracePt t="78659" x="6442075" y="3692525"/>
          <p14:tracePt t="78666" x="6432550" y="3692525"/>
          <p14:tracePt t="78674" x="6426200" y="3692525"/>
          <p14:tracePt t="78685" x="6423025" y="3692525"/>
          <p14:tracePt t="78701" x="6365875" y="3689350"/>
          <p14:tracePt t="78718" x="6308725" y="3689350"/>
          <p14:tracePt t="78736" x="6254750" y="3689350"/>
          <p14:tracePt t="78752" x="6146800" y="3676650"/>
          <p14:tracePt t="78769" x="6061075" y="3651250"/>
          <p14:tracePt t="78786" x="5978525" y="3644900"/>
          <p14:tracePt t="78802" x="5889625" y="3629025"/>
          <p14:tracePt t="78818" x="5816600" y="3622675"/>
          <p14:tracePt t="78835" x="5753100" y="3616325"/>
          <p14:tracePt t="78838" x="5718175" y="3606800"/>
          <p14:tracePt t="78851" x="5667375" y="3606800"/>
          <p14:tracePt t="78869" x="5622925" y="3606800"/>
          <p14:tracePt t="78885" x="5578475" y="3606800"/>
          <p14:tracePt t="78901" x="5537200" y="3606800"/>
          <p14:tracePt t="78918" x="5521325" y="3606800"/>
          <p14:tracePt t="78935" x="5511800" y="3606800"/>
          <p14:tracePt t="78951" x="5492750" y="3606800"/>
          <p14:tracePt t="78968" x="5483225" y="3606800"/>
          <p14:tracePt t="78985" x="5476875" y="3606800"/>
          <p14:tracePt t="79019" x="5480050" y="3606800"/>
          <p14:tracePt t="79036" x="5489575" y="3603625"/>
          <p14:tracePt t="79052" x="5543550" y="3590925"/>
          <p14:tracePt t="79069" x="5597525" y="3578225"/>
          <p14:tracePt t="79085" x="5657850" y="3578225"/>
          <p14:tracePt t="79102" x="5734050" y="3565525"/>
          <p14:tracePt t="79118" x="5797550" y="3556000"/>
          <p14:tracePt t="79135" x="5876925" y="3556000"/>
          <p14:tracePt t="79152" x="6016625" y="3556000"/>
          <p14:tracePt t="79169" x="6102350" y="3568700"/>
          <p14:tracePt t="79187" x="6254750" y="3578225"/>
          <p14:tracePt t="79202" x="6346825" y="3578225"/>
          <p14:tracePt t="79219" x="6419850" y="3578225"/>
          <p14:tracePt t="79235" x="6480175" y="3578225"/>
          <p14:tracePt t="79251" x="6565900" y="3578225"/>
          <p14:tracePt t="79268" x="6635750" y="3578225"/>
          <p14:tracePt t="79287" x="6731000" y="3578225"/>
          <p14:tracePt t="79303" x="6791325" y="3584575"/>
          <p14:tracePt t="79319" x="6829425" y="3584575"/>
          <p14:tracePt t="79336" x="6873875" y="3584575"/>
          <p14:tracePt t="79352" x="6934200" y="3584575"/>
          <p14:tracePt t="79368" x="6978650" y="3584575"/>
          <p14:tracePt t="79386" x="7042150" y="3584575"/>
          <p14:tracePt t="79402" x="7070725" y="3584575"/>
          <p14:tracePt t="79418" x="7099300" y="3584575"/>
          <p14:tracePt t="79436" x="7121525" y="3584575"/>
          <p14:tracePt t="79452" x="7156450" y="3584575"/>
          <p14:tracePt t="79468" x="7172325" y="3584575"/>
          <p14:tracePt t="79486" x="7191375" y="3584575"/>
          <p14:tracePt t="79501" x="7213600" y="3581400"/>
          <p14:tracePt t="79518" x="7223125" y="3571875"/>
          <p14:tracePt t="79536" x="7264400" y="3546475"/>
          <p14:tracePt t="79552" x="7286625" y="3546475"/>
          <p14:tracePt t="79568" x="7315200" y="3546475"/>
          <p14:tracePt t="79585" x="7346950" y="3546475"/>
          <p14:tracePt t="79601" x="7378700" y="3546475"/>
          <p14:tracePt t="79618" x="7394575" y="3546475"/>
          <p14:tracePt t="79636" x="7410450" y="3546475"/>
          <p14:tracePt t="79652" x="7419975" y="3546475"/>
          <p14:tracePt t="79668" x="7432675" y="3546475"/>
          <p14:tracePt t="79686" x="7448550" y="3546475"/>
          <p14:tracePt t="79702" x="7458075" y="3546475"/>
          <p14:tracePt t="79719" x="7464425" y="3546475"/>
          <p14:tracePt t="81427" x="7404100" y="3552825"/>
          <p14:tracePt t="81434" x="7289800" y="3562350"/>
          <p14:tracePt t="81441" x="7146925" y="3571875"/>
          <p14:tracePt t="81451" x="7023100" y="3581400"/>
          <p14:tracePt t="81469" x="6632575" y="3641725"/>
          <p14:tracePt t="81486" x="6350000" y="3673475"/>
          <p14:tracePt t="81519" x="5689600" y="3752850"/>
          <p14:tracePt t="81552" x="5124450" y="3857625"/>
          <p14:tracePt t="81569" x="4695825" y="3987800"/>
          <p14:tracePt t="81586" x="4425950" y="4086225"/>
          <p14:tracePt t="81603" x="4200525" y="4152900"/>
          <p14:tracePt t="81619" x="3917950" y="4248150"/>
          <p14:tracePt t="81635" x="3743325" y="4292600"/>
          <p14:tracePt t="81652" x="3600450" y="4340225"/>
          <p14:tracePt t="81669" x="3416300" y="4406900"/>
          <p14:tracePt t="81685" x="3317875" y="4448175"/>
          <p14:tracePt t="81701" x="3238500" y="4479925"/>
          <p14:tracePt t="81718" x="3152775" y="4530725"/>
          <p14:tracePt t="81735" x="3095625" y="4559300"/>
          <p14:tracePt t="81752" x="3032125" y="4572000"/>
          <p14:tracePt t="81769" x="2940050" y="4600575"/>
          <p14:tracePt t="81785" x="2886075" y="4613275"/>
          <p14:tracePt t="81802" x="2832100" y="4619625"/>
          <p14:tracePt t="81819" x="2755900" y="4629150"/>
          <p14:tracePt t="81834" x="2701925" y="4629150"/>
          <p14:tracePt t="81851" x="2641600" y="4622800"/>
          <p14:tracePt t="81869" x="2559050" y="4603750"/>
          <p14:tracePt t="81885" x="2501900" y="4575175"/>
          <p14:tracePt t="81902" x="2454275" y="4540250"/>
          <p14:tracePt t="81919" x="2343150" y="4460875"/>
          <p14:tracePt t="81935" x="2276475" y="4422775"/>
          <p14:tracePt t="81951" x="2238375" y="4397375"/>
          <p14:tracePt t="81968" x="2171700" y="4352925"/>
          <p14:tracePt t="81985" x="2127250" y="4340225"/>
          <p14:tracePt t="82001" x="2101850" y="4327525"/>
          <p14:tracePt t="82019" x="2060575" y="4308475"/>
          <p14:tracePt t="82035" x="2028825" y="4289425"/>
          <p14:tracePt t="82051" x="2006600" y="4279900"/>
          <p14:tracePt t="82069" x="1965325" y="4267200"/>
          <p14:tracePt t="82085" x="1939925" y="4254500"/>
          <p14:tracePt t="82101" x="1911350" y="4235450"/>
          <p14:tracePt t="82118" x="1844675" y="4197350"/>
          <p14:tracePt t="82134" x="1797050" y="4162425"/>
          <p14:tracePt t="82152" x="1730375" y="4133850"/>
          <p14:tracePt t="82169" x="1622425" y="4079875"/>
          <p14:tracePt t="82185" x="1565275" y="4044950"/>
          <p14:tracePt t="82202" x="1517650" y="4010025"/>
          <p14:tracePt t="82218" x="1457325" y="3962400"/>
          <p14:tracePt t="82235" x="1431925" y="3930650"/>
          <p14:tracePt t="82251" x="1412875" y="3908425"/>
          <p14:tracePt t="82268" x="1397000" y="3879850"/>
          <p14:tracePt t="82285" x="1397000" y="3870325"/>
          <p14:tracePt t="82302" x="1397000" y="3863975"/>
          <p14:tracePt t="82319" x="1381125" y="3863975"/>
          <p14:tracePt t="82335" x="1368425" y="3860800"/>
          <p14:tracePt t="82352" x="1358900" y="3854450"/>
          <p14:tracePt t="82368" x="1330325" y="3844925"/>
          <p14:tracePt t="82385" x="1292225" y="3832225"/>
          <p14:tracePt t="82401" x="1247775" y="3819525"/>
          <p14:tracePt t="82404" x="1219200" y="3813175"/>
          <p14:tracePt t="82419" x="1174750" y="3800475"/>
          <p14:tracePt t="82435" x="1136650" y="3781425"/>
          <p14:tracePt t="82452" x="1101725" y="3771900"/>
          <p14:tracePt t="82469" x="1060450" y="3771900"/>
          <p14:tracePt t="82485" x="1044575" y="3771900"/>
          <p14:tracePt t="82502" x="1022350" y="3771900"/>
          <p14:tracePt t="82518" x="981075" y="3794125"/>
          <p14:tracePt t="82535" x="933450" y="3819525"/>
          <p14:tracePt t="82551" x="895350" y="3848100"/>
          <p14:tracePt t="82569" x="850900" y="3883025"/>
          <p14:tracePt t="82585" x="831850" y="3908425"/>
          <p14:tracePt t="82602" x="819150" y="3917950"/>
          <p14:tracePt t="82619" x="803275" y="3933825"/>
          <p14:tracePt t="82635" x="793750" y="3943350"/>
          <p14:tracePt t="82651" x="784225" y="3946525"/>
          <p14:tracePt t="82668" x="777875" y="3959225"/>
          <p14:tracePt t="82685" x="777875" y="3962400"/>
          <p14:tracePt t="82702" x="777875" y="3971925"/>
          <p14:tracePt t="82719" x="781050" y="3987800"/>
          <p14:tracePt t="82735" x="796925" y="3997325"/>
          <p14:tracePt t="82752" x="835025" y="4016375"/>
          <p14:tracePt t="82769" x="898525" y="4035425"/>
          <p14:tracePt t="82785" x="942975" y="4054475"/>
          <p14:tracePt t="82801" x="1000125" y="4083050"/>
          <p14:tracePt t="82818" x="1079500" y="4102100"/>
          <p14:tracePt t="82835" x="1143000" y="4117975"/>
          <p14:tracePt t="82852" x="1196975" y="4130675"/>
          <p14:tracePt t="82869" x="1282700" y="4159250"/>
          <p14:tracePt t="82885" x="1336675" y="4171950"/>
          <p14:tracePt t="82903" x="1406525" y="4184650"/>
          <p14:tracePt t="82919" x="1450975" y="4184650"/>
          <p14:tracePt t="82935" x="1485900" y="4184650"/>
          <p14:tracePt t="82951" x="1530350" y="4184650"/>
          <p14:tracePt t="82968" x="1593850" y="4191000"/>
          <p14:tracePt t="82985" x="1638300" y="4191000"/>
          <p14:tracePt t="83001" x="1698625" y="4191000"/>
          <p14:tracePt t="83018" x="1793875" y="4191000"/>
          <p14:tracePt t="83034" x="1854200" y="4191000"/>
          <p14:tracePt t="83053" x="1939925" y="4181475"/>
          <p14:tracePt t="83069" x="2003425" y="4175125"/>
          <p14:tracePt t="83085" x="2076450" y="4159250"/>
          <p14:tracePt t="83101" x="2206625" y="4133850"/>
          <p14:tracePt t="83118" x="2371725" y="4124325"/>
          <p14:tracePt t="83135" x="2466975" y="4108450"/>
          <p14:tracePt t="83153" x="2609850" y="4086225"/>
          <p14:tracePt t="83169" x="2676525" y="4070350"/>
          <p14:tracePt t="83185" x="2714625" y="4051300"/>
          <p14:tracePt t="83203" x="2768600" y="4035425"/>
          <p14:tracePt t="83219" x="2800350" y="4022725"/>
          <p14:tracePt t="83235" x="2809875" y="4013200"/>
          <p14:tracePt t="83251" x="2819400" y="4006850"/>
          <p14:tracePt t="83268" x="2828925" y="3987800"/>
          <p14:tracePt t="83284" x="2828925" y="3978275"/>
          <p14:tracePt t="83302" x="2828925" y="3930650"/>
          <p14:tracePt t="83319" x="2825750" y="3892550"/>
          <p14:tracePt t="83335" x="2806700" y="3848100"/>
          <p14:tracePt t="83352" x="2755900" y="3810000"/>
          <p14:tracePt t="83368" x="2711450" y="3781425"/>
          <p14:tracePt t="83384" x="2644775" y="3752850"/>
          <p14:tracePt t="83402" x="2552700" y="3733800"/>
          <p14:tracePt t="83418" x="2466975" y="3717925"/>
          <p14:tracePt t="83435" x="2381250" y="3702050"/>
          <p14:tracePt t="83452" x="2254250" y="3702050"/>
          <p14:tracePt t="83468" x="2193925" y="3702050"/>
          <p14:tracePt t="83485" x="2111375" y="3705225"/>
          <p14:tracePt t="83502" x="1987550" y="3730625"/>
          <p14:tracePt t="83518" x="1892300" y="3746500"/>
          <p14:tracePt t="83535" x="1806575" y="3759200"/>
          <p14:tracePt t="83552" x="1682750" y="3800475"/>
          <p14:tracePt t="83569" x="1597025" y="3816350"/>
          <p14:tracePt t="83585" x="1533525" y="3829050"/>
          <p14:tracePt t="83602" x="1431925" y="3851275"/>
          <p14:tracePt t="83619" x="1368425" y="3863975"/>
          <p14:tracePt t="83635" x="1314450" y="3879850"/>
          <p14:tracePt t="83651" x="1190625" y="3908425"/>
          <p14:tracePt t="83668" x="1127125" y="3921125"/>
          <p14:tracePt t="83685" x="1082675" y="3937000"/>
          <p14:tracePt t="83702" x="1047750" y="3946525"/>
          <p14:tracePt t="83718" x="1038225" y="3952875"/>
          <p14:tracePt t="83735" x="1016000" y="3959225"/>
          <p14:tracePt t="83752" x="984250" y="3968750"/>
          <p14:tracePt t="83768" x="946150" y="3968750"/>
          <p14:tracePt t="83784" x="908050" y="3975100"/>
          <p14:tracePt t="83801" x="876300" y="3981450"/>
          <p14:tracePt t="83817" x="854075" y="3981450"/>
          <p14:tracePt t="83835" x="844550" y="3990975"/>
          <p14:tracePt t="83852" x="828675" y="4000500"/>
          <p14:tracePt t="83869" x="828675" y="4010025"/>
          <p14:tracePt t="83885" x="828675" y="4025900"/>
          <p14:tracePt t="83901" x="828675" y="4041775"/>
          <p14:tracePt t="83918" x="828675" y="4051300"/>
          <p14:tracePt t="83934" x="828675" y="4060825"/>
          <p14:tracePt t="83951" x="835025" y="4079875"/>
          <p14:tracePt t="83967" x="850900" y="4092575"/>
          <p14:tracePt t="83985" x="889000" y="4102100"/>
          <p14:tracePt t="84001" x="952500" y="4121150"/>
          <p14:tracePt t="84018" x="996950" y="4143375"/>
          <p14:tracePt t="84035" x="1035050" y="4156075"/>
          <p14:tracePt t="84051" x="1098550" y="4175125"/>
          <p14:tracePt t="84068" x="1146175" y="4187825"/>
          <p14:tracePt t="84084" x="1190625" y="4206875"/>
          <p14:tracePt t="84101" x="1254125" y="4206875"/>
          <p14:tracePt t="84118" x="1295400" y="4206875"/>
          <p14:tracePt t="84135" x="1355725" y="4206875"/>
          <p14:tracePt t="84151" x="1460500" y="4206875"/>
          <p14:tracePt t="84168" x="1520825" y="4203700"/>
          <p14:tracePt t="84185" x="1568450" y="4187825"/>
          <p14:tracePt t="84201" x="1631950" y="4168775"/>
          <p14:tracePt t="84218" x="1695450" y="4156075"/>
          <p14:tracePt t="84234" x="1758950" y="4133850"/>
          <p14:tracePt t="84251" x="1885950" y="4086225"/>
          <p14:tracePt t="84268" x="1971675" y="4070350"/>
          <p14:tracePt t="84285" x="2079625" y="4054475"/>
          <p14:tracePt t="84302" x="2241550" y="4054475"/>
          <p14:tracePt t="84318" x="2324100" y="4054475"/>
          <p14:tracePt t="84335" x="2384425" y="4048125"/>
          <p14:tracePt t="84351" x="2520950" y="4016375"/>
          <p14:tracePt t="84368" x="2616200" y="4000500"/>
          <p14:tracePt t="84385" x="2701925" y="3984625"/>
          <p14:tracePt t="84402" x="2809875" y="3978275"/>
          <p14:tracePt t="84419" x="2867025" y="3978275"/>
          <p14:tracePt t="84435" x="2898775" y="3978275"/>
          <p14:tracePt t="84439" x="2908300" y="3978275"/>
          <p14:tracePt t="84452" x="2930525" y="3978275"/>
          <p14:tracePt t="84468" x="2943225" y="3962400"/>
          <p14:tracePt t="84485" x="2946400" y="3956050"/>
          <p14:tracePt t="84501" x="2946400" y="3943350"/>
          <p14:tracePt t="84517" x="2946400" y="3927475"/>
          <p14:tracePt t="84536" x="2943225" y="3895725"/>
          <p14:tracePt t="84552" x="2927350" y="3870325"/>
          <p14:tracePt t="84569" x="2901950" y="3838575"/>
          <p14:tracePt t="84586" x="2867025" y="3806825"/>
          <p14:tracePt t="84602" x="2835275" y="3787775"/>
          <p14:tracePt t="84618" x="2790825" y="3768725"/>
          <p14:tracePt t="84634" x="2752725" y="3749675"/>
          <p14:tracePt t="84651" x="2679700" y="3724275"/>
          <p14:tracePt t="84668" x="2625725" y="3711575"/>
          <p14:tracePt t="84686" x="2546350" y="3692525"/>
          <p14:tracePt t="84702" x="2470150" y="3667125"/>
          <p14:tracePt t="84719" x="2384425" y="3651250"/>
          <p14:tracePt t="84736" x="2276475" y="3638550"/>
          <p14:tracePt t="84751" x="2216150" y="3638550"/>
          <p14:tracePt t="84768" x="2146300" y="3638550"/>
          <p14:tracePt t="84785" x="2063750" y="3629025"/>
          <p14:tracePt t="84801" x="1933575" y="3629025"/>
          <p14:tracePt t="84818" x="1854200" y="3629025"/>
          <p14:tracePt t="84835" x="1736725" y="3629025"/>
          <p14:tracePt t="84851" x="1631950" y="3629025"/>
          <p14:tracePt t="84868" x="1562100" y="3629025"/>
          <p14:tracePt t="84885" x="1482725" y="3644900"/>
          <p14:tracePt t="84901" x="1444625" y="3657600"/>
          <p14:tracePt t="84918" x="1397000" y="3679825"/>
          <p14:tracePt t="84935" x="1317625" y="3698875"/>
          <p14:tracePt t="84952" x="1273175" y="3711575"/>
          <p14:tracePt t="84968" x="1235075" y="3724275"/>
          <p14:tracePt t="84986" x="1206500" y="3746500"/>
          <p14:tracePt t="85001" x="1196975" y="3752850"/>
          <p14:tracePt t="85018" x="1181100" y="3756025"/>
          <p14:tracePt t="85035" x="1165225" y="3771900"/>
          <p14:tracePt t="85051" x="1149350" y="3781425"/>
          <p14:tracePt t="85068" x="1117600" y="3794125"/>
          <p14:tracePt t="85086" x="1082675" y="3813175"/>
          <p14:tracePt t="85102" x="1054100" y="3822700"/>
          <p14:tracePt t="85119" x="1028700" y="3841750"/>
          <p14:tracePt t="85135" x="1009650" y="3857625"/>
          <p14:tracePt t="85151" x="1000125" y="3867150"/>
          <p14:tracePt t="85168" x="990600" y="3876675"/>
          <p14:tracePt t="85185" x="974725" y="3895725"/>
          <p14:tracePt t="85202" x="958850" y="3908425"/>
          <p14:tracePt t="85218" x="949325" y="3917950"/>
          <p14:tracePt t="85236" x="933450" y="3937000"/>
          <p14:tracePt t="85252" x="923925" y="3943350"/>
          <p14:tracePt t="85269" x="908050" y="3943350"/>
          <p14:tracePt t="85285" x="904875" y="3943350"/>
          <p14:tracePt t="85314" x="904875" y="3946525"/>
          <p14:tracePt t="85336" x="904875" y="3952875"/>
          <p14:tracePt t="85351" x="904875" y="3956050"/>
          <p14:tracePt t="85357" x="904875" y="3962400"/>
          <p14:tracePt t="85368" x="904875" y="3965575"/>
          <p14:tracePt t="85385" x="904875" y="3987800"/>
          <p14:tracePt t="85402" x="904875" y="3990975"/>
          <p14:tracePt t="85442" x="904875" y="3997325"/>
          <p14:tracePt t="85463" x="904875" y="4000500"/>
          <p14:tracePt t="85470" x="904875" y="4006850"/>
          <p14:tracePt t="85484" x="904875" y="4016375"/>
          <p14:tracePt t="86778" x="885825" y="4041775"/>
          <p14:tracePt t="86784" x="863600" y="4070350"/>
          <p14:tracePt t="86802" x="815975" y="4149725"/>
          <p14:tracePt t="86818" x="771525" y="4244975"/>
          <p14:tracePt t="86835" x="746125" y="4276725"/>
          <p14:tracePt t="86851" x="733425" y="4308475"/>
          <p14:tracePt t="86868" x="711200" y="4330700"/>
          <p14:tracePt t="86901" x="685800" y="4356100"/>
          <p14:tracePt t="86935" x="660400" y="4381500"/>
          <p14:tracePt t="86952" x="644525" y="4391025"/>
          <p14:tracePt t="86955" x="641350" y="4397375"/>
          <p14:tracePt t="86968" x="628650" y="4406900"/>
          <p14:tracePt t="86984" x="619125" y="4410075"/>
          <p14:tracePt t="87001" x="609600" y="4410075"/>
          <p14:tracePt t="87018" x="593725" y="4410075"/>
          <p14:tracePt t="87051" x="593725" y="4416425"/>
          <p14:tracePt t="87076" x="590550" y="4416425"/>
          <p14:tracePt t="87085" x="584200" y="4416425"/>
          <p14:tracePt t="87102" x="574675" y="4416425"/>
          <p14:tracePt t="87118" x="561975" y="4416425"/>
          <p14:tracePt t="87134" x="546100" y="4416425"/>
          <p14:tracePt t="87151" x="536575" y="4416425"/>
          <p14:tracePt t="87168" x="520700" y="4416425"/>
          <p14:tracePt t="87185" x="517525" y="4416425"/>
          <p14:tracePt t="87233" x="511175" y="4416425"/>
          <p14:tracePt t="87240" x="501650" y="4416425"/>
          <p14:tracePt t="87251" x="495300" y="4416425"/>
          <p14:tracePt t="87505" x="523875" y="4422775"/>
          <p14:tracePt t="87512" x="542925" y="4422775"/>
          <p14:tracePt t="87519" x="561975" y="4429125"/>
          <p14:tracePt t="87534" x="606425" y="4435475"/>
          <p14:tracePt t="87551" x="628650" y="4435475"/>
          <p14:tracePt t="87567" x="666750" y="4435475"/>
          <p14:tracePt t="87584" x="688975" y="4435475"/>
          <p14:tracePt t="87601" x="711200" y="4435475"/>
          <p14:tracePt t="87618" x="727075" y="4435475"/>
          <p14:tracePt t="87635" x="742950" y="4435475"/>
          <p14:tracePt t="87651" x="752475" y="4435475"/>
          <p14:tracePt t="87668" x="765175" y="4435475"/>
          <p14:tracePt t="87684" x="774700" y="4435475"/>
          <p14:tracePt t="87701" x="796925" y="4435475"/>
          <p14:tracePt t="87717" x="828675" y="4435475"/>
          <p14:tracePt t="87734" x="866775" y="4435475"/>
          <p14:tracePt t="87751" x="911225" y="4435475"/>
          <p14:tracePt t="87768" x="996950" y="4432300"/>
          <p14:tracePt t="87785" x="1057275" y="4425950"/>
          <p14:tracePt t="87801" x="1111250" y="4425950"/>
          <p14:tracePt t="87818" x="1187450" y="4425950"/>
          <p14:tracePt t="87834" x="1247775" y="4425950"/>
          <p14:tracePt t="87851" x="1308100" y="4425950"/>
          <p14:tracePt t="87867" x="1377950" y="4425950"/>
          <p14:tracePt t="87884" x="1412875" y="4425950"/>
          <p14:tracePt t="87901" x="1457325" y="4425950"/>
          <p14:tracePt t="87918" x="1520825" y="4425950"/>
          <p14:tracePt t="87934" x="1565275" y="4425950"/>
          <p14:tracePt t="87951" x="1600200" y="4425950"/>
          <p14:tracePt t="87954" x="1625600" y="4425950"/>
          <p14:tracePt t="87968" x="1654175" y="4425950"/>
          <p14:tracePt t="87984" x="1685925" y="4425950"/>
          <p14:tracePt t="88001" x="1714500" y="4425950"/>
          <p14:tracePt t="88018" x="1762125" y="4425950"/>
          <p14:tracePt t="88035" x="1797050" y="4425950"/>
          <p14:tracePt t="88051" x="1835150" y="4425950"/>
          <p14:tracePt t="88068" x="1911350" y="4425950"/>
          <p14:tracePt t="88085" x="1971675" y="4425950"/>
          <p14:tracePt t="88101" x="2022475" y="4425950"/>
          <p14:tracePt t="88118" x="2092325" y="4425950"/>
          <p14:tracePt t="88134" x="2152650" y="4425950"/>
          <p14:tracePt t="88151" x="2222500" y="4425950"/>
          <p14:tracePt t="88168" x="2336800" y="4425950"/>
          <p14:tracePt t="88185" x="2387600" y="4425950"/>
          <p14:tracePt t="88202" x="2482850" y="4425950"/>
          <p14:tracePt t="88217" x="2533650" y="4425950"/>
          <p14:tracePt t="88234" x="2603500" y="4425950"/>
          <p14:tracePt t="88251" x="2686050" y="4429125"/>
          <p14:tracePt t="88268" x="2797175" y="4445000"/>
          <p14:tracePt t="88285" x="2867025" y="4451350"/>
          <p14:tracePt t="88302" x="2962275" y="4451350"/>
          <p14:tracePt t="88318" x="3013075" y="4451350"/>
          <p14:tracePt t="88335" x="3067050" y="4451350"/>
          <p14:tracePt t="88351" x="3127375" y="4451350"/>
          <p14:tracePt t="88368" x="3159125" y="4451350"/>
          <p14:tracePt t="88384" x="3178175" y="4451350"/>
          <p14:tracePt t="88400" x="3209925" y="4464050"/>
          <p14:tracePt t="88418" x="3232150" y="4464050"/>
          <p14:tracePt t="88435" x="3241675" y="4464050"/>
          <p14:tracePt t="88452" x="3251200" y="4464050"/>
          <p14:tracePt t="88468" x="3260725" y="4464050"/>
          <p14:tracePt t="88561" x="3260725" y="4470400"/>
          <p14:tracePt t="88582" x="3260725" y="4473575"/>
          <p14:tracePt t="88589" x="3260725" y="4479925"/>
          <p14:tracePt t="88602" x="3248025" y="4489450"/>
          <p14:tracePt t="88618" x="3232150" y="4498975"/>
          <p14:tracePt t="88634" x="3168650" y="4521200"/>
          <p14:tracePt t="88651" x="3025775" y="4543425"/>
          <p14:tracePt t="88667" x="2917825" y="4562475"/>
          <p14:tracePt t="88684" x="2797175" y="4587875"/>
          <p14:tracePt t="88701" x="2574925" y="4622800"/>
          <p14:tracePt t="88717" x="2425700" y="4648200"/>
          <p14:tracePt t="88734" x="2260600" y="4667250"/>
          <p14:tracePt t="88751" x="2051050" y="4702175"/>
          <p14:tracePt t="88767" x="1933575" y="4718050"/>
          <p14:tracePt t="88784" x="1793875" y="4737100"/>
          <p14:tracePt t="88801" x="1638300" y="4762500"/>
          <p14:tracePt t="88817" x="1552575" y="4784725"/>
          <p14:tracePt t="88835" x="1466850" y="4800600"/>
          <p14:tracePt t="88851" x="1343025" y="4822825"/>
          <p14:tracePt t="88867" x="1270000" y="4822825"/>
          <p14:tracePt t="88884" x="1212850" y="4822825"/>
          <p14:tracePt t="88901" x="1149350" y="4822825"/>
          <p14:tracePt t="88917" x="1089025" y="4822825"/>
          <p14:tracePt t="88934" x="1028700" y="4822825"/>
          <p14:tracePt t="88951" x="942975" y="4822825"/>
          <p14:tracePt t="88967" x="898525" y="4822825"/>
          <p14:tracePt t="88984" x="847725" y="4822825"/>
          <p14:tracePt t="89001" x="762000" y="4822825"/>
          <p14:tracePt t="89018" x="704850" y="4822825"/>
          <p14:tracePt t="89034" x="635000" y="4822825"/>
          <p14:tracePt t="89051" x="549275" y="4822825"/>
          <p14:tracePt t="89067" x="495300" y="4822825"/>
          <p14:tracePt t="89085" x="454025" y="4822825"/>
          <p14:tracePt t="89101" x="396875" y="4819650"/>
          <p14:tracePt t="89117" x="374650" y="4819650"/>
          <p14:tracePt t="89134" x="346075" y="4819650"/>
          <p14:tracePt t="89151" x="330200" y="4819650"/>
          <p14:tracePt t="89167" x="320675" y="4819650"/>
          <p14:tracePt t="89184" x="311150" y="4819650"/>
          <p14:tracePt t="89200" x="292100" y="4819650"/>
          <p14:tracePt t="89217" x="285750" y="4819650"/>
          <p14:tracePt t="89458" x="295275" y="4819650"/>
          <p14:tracePt t="89465" x="320675" y="4819650"/>
          <p14:tracePt t="89472" x="336550" y="4819650"/>
          <p14:tracePt t="89484" x="355600" y="4813300"/>
          <p14:tracePt t="89500" x="425450" y="4813300"/>
          <p14:tracePt t="89517" x="469900" y="4800600"/>
          <p14:tracePt t="89534" x="508000" y="4800600"/>
          <p14:tracePt t="89551" x="542925" y="4794250"/>
          <p14:tracePt t="89567" x="555625" y="4784725"/>
          <p14:tracePt t="89585" x="568325" y="4784725"/>
          <p14:tracePt t="89601" x="587375" y="4784725"/>
          <p14:tracePt t="89617" x="609600" y="4784725"/>
          <p14:tracePt t="89635" x="622300" y="4778375"/>
          <p14:tracePt t="89651" x="644525" y="4778375"/>
          <p14:tracePt t="89668" x="666750" y="4768850"/>
          <p14:tracePt t="89684" x="676275" y="4759325"/>
          <p14:tracePt t="89701" x="688975" y="4749800"/>
          <p14:tracePt t="89718" x="701675" y="4749800"/>
          <p14:tracePt t="89736" x="739775" y="4749800"/>
          <p14:tracePt t="89751" x="768350" y="4749800"/>
          <p14:tracePt t="89768" x="790575" y="4749800"/>
          <p14:tracePt t="89785" x="838200" y="4743450"/>
          <p14:tracePt t="89801" x="860425" y="4730750"/>
          <p14:tracePt t="89817" x="892175" y="4718050"/>
          <p14:tracePt t="89834" x="908050" y="4711700"/>
          <p14:tracePt t="89851" x="949325" y="4708525"/>
          <p14:tracePt t="89867" x="984250" y="4708525"/>
          <p14:tracePt t="89886" x="1063625" y="4708525"/>
          <p14:tracePt t="89901" x="1123950" y="4711700"/>
          <p14:tracePt t="89917" x="1165225" y="4711700"/>
          <p14:tracePt t="89935" x="1228725" y="4711700"/>
          <p14:tracePt t="89951" x="1273175" y="4711700"/>
          <p14:tracePt t="89967" x="1308100" y="4711700"/>
          <p14:tracePt t="89984" x="1352550" y="4711700"/>
          <p14:tracePt t="90000" x="1416050" y="4718050"/>
          <p14:tracePt t="90017" x="1460500" y="4730750"/>
          <p14:tracePt t="90035" x="1552575" y="4749800"/>
          <p14:tracePt t="90050" x="1612900" y="4749800"/>
          <p14:tracePt t="90068" x="1676400" y="4765675"/>
          <p14:tracePt t="90085" x="1762125" y="4765675"/>
          <p14:tracePt t="90101" x="1803400" y="4765675"/>
          <p14:tracePt t="90117" x="1841500" y="4765675"/>
          <p14:tracePt t="90135" x="1905000" y="4765675"/>
          <p14:tracePt t="90151" x="1955800" y="4772025"/>
          <p14:tracePt t="90168" x="2038350" y="4778375"/>
          <p14:tracePt t="90185" x="2149475" y="4794250"/>
          <p14:tracePt t="90201" x="2209800" y="4800600"/>
          <p14:tracePt t="90217" x="2260600" y="4800600"/>
          <p14:tracePt t="90233" x="2314575" y="4806950"/>
          <p14:tracePt t="90251" x="2378075" y="4806950"/>
          <p14:tracePt t="90267" x="2422525" y="4806950"/>
          <p14:tracePt t="90283" x="2466975" y="4806950"/>
          <p14:tracePt t="90301" x="2505075" y="4806950"/>
          <p14:tracePt t="90317" x="2536825" y="4806950"/>
          <p14:tracePt t="90334" x="2562225" y="4806950"/>
          <p14:tracePt t="90351" x="2578100" y="4806950"/>
          <p14:tracePt t="90368" x="2587625" y="4806950"/>
          <p14:tracePt t="92511" x="2536825" y="4813300"/>
          <p14:tracePt t="92519" x="2454275" y="4822825"/>
          <p14:tracePt t="92534" x="2292350" y="4851400"/>
          <p14:tracePt t="92551" x="2149475" y="4895850"/>
          <p14:tracePt t="92555" x="2066925" y="4921250"/>
          <p14:tracePt t="92567" x="1889125" y="4987925"/>
          <p14:tracePt t="92583" x="1733550" y="5041900"/>
          <p14:tracePt t="92617" x="1330325" y="5172075"/>
          <p14:tracePt t="92652" x="1095375" y="5213350"/>
          <p14:tracePt t="92668" x="942975" y="5213350"/>
          <p14:tracePt t="92683" x="860425" y="5213350"/>
          <p14:tracePt t="92700" x="800100" y="5213350"/>
          <p14:tracePt t="92717" x="727075" y="5203825"/>
          <p14:tracePt t="92734" x="682625" y="5197475"/>
          <p14:tracePt t="92751" x="660400" y="5191125"/>
          <p14:tracePt t="92767" x="625475" y="5172075"/>
          <p14:tracePt t="92784" x="615950" y="5168900"/>
          <p14:tracePt t="92801" x="606425" y="5162550"/>
          <p14:tracePt t="92818" x="587375" y="5149850"/>
          <p14:tracePt t="92834" x="565150" y="5143500"/>
          <p14:tracePt t="92850" x="533400" y="5143500"/>
          <p14:tracePt t="92867" x="501650" y="5143500"/>
          <p14:tracePt t="92883" x="479425" y="5143500"/>
          <p14:tracePt t="92900" x="469900" y="5143500"/>
          <p14:tracePt t="92917" x="444500" y="5143500"/>
          <p14:tracePt t="92934" x="415925" y="5137150"/>
          <p14:tracePt t="92951" x="393700" y="5137150"/>
          <p14:tracePt t="92968" x="352425" y="5130800"/>
          <p14:tracePt t="92984" x="330200" y="5130800"/>
          <p14:tracePt t="93000" x="301625" y="5130800"/>
          <p14:tracePt t="93017" x="285750" y="5130800"/>
          <p14:tracePt t="93033" x="276225" y="5130800"/>
          <p14:tracePt t="93050" x="260350" y="5130800"/>
          <p14:tracePt t="93052" x="257175" y="5130800"/>
          <p14:tracePt t="93067" x="247650" y="5130800"/>
          <p14:tracePt t="93084" x="238125" y="5130800"/>
          <p14:tracePt t="93101" x="225425" y="5130800"/>
          <p14:tracePt t="93118" x="206375" y="5130800"/>
          <p14:tracePt t="93134" x="203200" y="5130800"/>
          <p14:tracePt t="93525" x="238125" y="5130800"/>
          <p14:tracePt t="93532" x="282575" y="5130800"/>
          <p14:tracePt t="93543" x="339725" y="5130800"/>
          <p14:tracePt t="93567" x="527050" y="5130800"/>
          <p14:tracePt t="93600" x="736600" y="5130800"/>
          <p14:tracePt t="93617" x="873125" y="5130800"/>
          <p14:tracePt t="93634" x="946150" y="5130800"/>
          <p14:tracePt t="93651" x="1041400" y="5130800"/>
          <p14:tracePt t="93668" x="1098550" y="5130800"/>
          <p14:tracePt t="93684" x="1158875" y="5130800"/>
          <p14:tracePt t="93701" x="1228725" y="5130800"/>
          <p14:tracePt t="93717" x="1250950" y="5124450"/>
          <p14:tracePt t="93733" x="1282700" y="5118100"/>
          <p14:tracePt t="93751" x="1314450" y="5111750"/>
          <p14:tracePt t="93768" x="1339850" y="5095875"/>
          <p14:tracePt t="93784" x="1355725" y="5083175"/>
          <p14:tracePt t="93801" x="1381125" y="5073650"/>
          <p14:tracePt t="93818" x="1393825" y="5064125"/>
          <p14:tracePt t="93834" x="1403350" y="5048250"/>
          <p14:tracePt t="93850" x="1416050" y="5048250"/>
          <p14:tracePt t="93867" x="1422400" y="5048250"/>
          <p14:tracePt t="94144" x="1438275" y="5048250"/>
          <p14:tracePt t="94151" x="1457325" y="5041900"/>
          <p14:tracePt t="94167" x="1517650" y="5035550"/>
          <p14:tracePt t="94183" x="1644650" y="5035550"/>
          <p14:tracePt t="94201" x="1828800" y="5035550"/>
          <p14:tracePt t="94217" x="1965325" y="5035550"/>
          <p14:tracePt t="94234" x="2114550" y="5035550"/>
          <p14:tracePt t="94250" x="2333625" y="5035550"/>
          <p14:tracePt t="94267" x="2470150" y="5041900"/>
          <p14:tracePt t="94284" x="2622550" y="5057775"/>
          <p14:tracePt t="94301" x="2822575" y="5092700"/>
          <p14:tracePt t="94317" x="2984500" y="5111750"/>
          <p14:tracePt t="94334" x="3111500" y="5121275"/>
          <p14:tracePt t="94350" x="3232150" y="5127625"/>
          <p14:tracePt t="94367" x="3292475" y="5127625"/>
          <p14:tracePt t="94384" x="3352800" y="5127625"/>
          <p14:tracePt t="94401" x="3416300" y="5127625"/>
          <p14:tracePt t="94417" x="3425825" y="5127625"/>
          <p14:tracePt t="94434" x="3441700" y="5127625"/>
          <p14:tracePt t="94450" x="3441700" y="5133975"/>
          <p14:tracePt t="94466" x="3432175" y="5137150"/>
          <p14:tracePt t="94484" x="3422650" y="5153025"/>
          <p14:tracePt t="94501" x="3371850" y="5172075"/>
          <p14:tracePt t="94517" x="3317875" y="5191125"/>
          <p14:tracePt t="94534" x="3184525" y="5235575"/>
          <p14:tracePt t="94550" x="2974975" y="5280025"/>
          <p14:tracePt t="94567" x="2774950" y="5327650"/>
          <p14:tracePt t="94584" x="2568575" y="5356225"/>
          <p14:tracePt t="94600" x="2260600" y="5384800"/>
          <p14:tracePt t="94617" x="2073275" y="5413375"/>
          <p14:tracePt t="94634" x="1924050" y="5429250"/>
          <p14:tracePt t="94651" x="1670050" y="5457825"/>
          <p14:tracePt t="94667" x="1543050" y="5464175"/>
          <p14:tracePt t="94683" x="1390650" y="5483225"/>
          <p14:tracePt t="94700" x="1181100" y="5518150"/>
          <p14:tracePt t="94717" x="1073150" y="5534025"/>
          <p14:tracePt t="94733" x="955675" y="5553075"/>
          <p14:tracePt t="94750" x="787400" y="5584825"/>
          <p14:tracePt t="94767" x="701675" y="5600700"/>
          <p14:tracePt t="94784" x="615950" y="5616575"/>
          <p14:tracePt t="94801" x="454025" y="5622925"/>
          <p14:tracePt t="94817" x="361950" y="5622925"/>
          <p14:tracePt t="94834" x="279400" y="5622925"/>
          <p14:tracePt t="94850" x="200025" y="5622925"/>
          <p14:tracePt t="94866" x="161925" y="5622925"/>
          <p14:tracePt t="94883" x="139700" y="5622925"/>
          <p14:tracePt t="94901" x="107950" y="5622925"/>
          <p14:tracePt t="94917" x="92075" y="5622925"/>
          <p14:tracePt t="94934" x="66675" y="5622925"/>
          <p14:tracePt t="94950" x="53975" y="5622925"/>
          <p14:tracePt t="94966" x="44450" y="5622925"/>
          <p14:tracePt t="94983" x="34925" y="5622925"/>
          <p14:tracePt t="95000" x="22225" y="5622925"/>
          <p14:tracePt t="95017" x="31750" y="5613400"/>
          <p14:tracePt t="95033" x="47625" y="5600700"/>
          <p14:tracePt t="95050" x="111125" y="5575300"/>
          <p14:tracePt t="95067" x="171450" y="5568950"/>
          <p14:tracePt t="95085" x="314325" y="5559425"/>
          <p14:tracePt t="95100" x="406400" y="5553075"/>
          <p14:tracePt t="95116" x="501650" y="5553075"/>
          <p14:tracePt t="95133" x="615950" y="5543550"/>
          <p14:tracePt t="95150" x="781050" y="5537200"/>
          <p14:tracePt t="95168" x="866775" y="5511800"/>
          <p14:tracePt t="95185" x="974725" y="5495925"/>
          <p14:tracePt t="95201" x="1035050" y="5495925"/>
          <p14:tracePt t="95217" x="1089025" y="5489575"/>
          <p14:tracePt t="95234" x="1123950" y="5489575"/>
          <p14:tracePt t="95250" x="1187450" y="5483225"/>
          <p14:tracePt t="95266" x="1225550" y="5476875"/>
          <p14:tracePt t="95285" x="1257300" y="5470525"/>
          <p14:tracePt t="95301" x="1282700" y="5467350"/>
          <p14:tracePt t="95318" x="1292225" y="5461000"/>
          <p14:tracePt t="95334" x="1301750" y="5461000"/>
          <p14:tracePt t="95350" x="1314450" y="5461000"/>
          <p14:tracePt t="95384" x="1314450" y="5451475"/>
          <p14:tracePt t="95400" x="1333500" y="5445125"/>
          <p14:tracePt t="95417" x="1336675" y="5441950"/>
          <p14:tracePt t="95434" x="1346200" y="5432425"/>
          <p14:tracePt t="95550" x="1346200" y="5426075"/>
          <p14:tracePt t="95614" x="1346200" y="5422900"/>
          <p14:tracePt t="96934" x="1343025" y="5464175"/>
          <p14:tracePt t="96942" x="1333500" y="5546725"/>
          <p14:tracePt t="96950" x="1333500" y="5626100"/>
          <p14:tracePt t="96968" x="1333500" y="5854700"/>
          <p14:tracePt t="96983" x="1346200" y="5949950"/>
          <p14:tracePt t="97000" x="1362075" y="6035675"/>
          <p14:tracePt t="97017" x="1368425" y="6099175"/>
          <p14:tracePt t="97050" x="1368425" y="6175375"/>
          <p14:tracePt t="97083" x="1358900" y="6219825"/>
          <p14:tracePt t="97100" x="1349375" y="6229350"/>
          <p14:tracePt t="97117" x="1333500" y="6242050"/>
          <p14:tracePt t="97133" x="1323975" y="6242050"/>
          <p14:tracePt t="97149" x="1308100" y="6242050"/>
          <p14:tracePt t="97167" x="1295400" y="6242050"/>
          <p14:tracePt t="97183" x="1282700" y="6242050"/>
          <p14:tracePt t="97200" x="1273175" y="6242050"/>
          <p14:tracePt t="97218" x="1254125" y="6242050"/>
          <p14:tracePt t="97234" x="1244600" y="6242050"/>
          <p14:tracePt t="97250" x="1235075" y="6242050"/>
          <p14:tracePt t="97267" x="1219200" y="6226175"/>
          <p14:tracePt t="97283" x="1219200" y="6216650"/>
          <p14:tracePt t="97300" x="1219200" y="6207125"/>
          <p14:tracePt t="97317" x="1219200" y="6200775"/>
          <p14:tracePt t="97333" x="1209675" y="6200775"/>
          <p14:tracePt t="98161" x="1241425" y="6188075"/>
          <p14:tracePt t="98174" x="1339850" y="6172200"/>
          <p14:tracePt t="98183" x="1397000" y="6162675"/>
          <p14:tracePt t="98200" x="1549400" y="6146800"/>
          <p14:tracePt t="98216" x="1727200" y="6121400"/>
          <p14:tracePt t="98233" x="1866900" y="6092825"/>
          <p14:tracePt t="98267" x="2260600" y="6057900"/>
          <p14:tracePt t="98300" x="2682875" y="6038850"/>
          <p14:tracePt t="98319" x="2987675" y="6038850"/>
          <p14:tracePt t="98334" x="3136900" y="6038850"/>
          <p14:tracePt t="98350" x="3232150" y="6032500"/>
          <p14:tracePt t="98366" x="3295650" y="6032500"/>
          <p14:tracePt t="98383" x="3311525" y="6032500"/>
          <p14:tracePt t="98400" x="3321050" y="6032500"/>
          <p14:tracePt t="98480" x="3314700" y="6032500"/>
          <p14:tracePt t="98488" x="3305175" y="6032500"/>
          <p14:tracePt t="98499" x="3298825" y="6032500"/>
          <p14:tracePt t="98516" x="3273425" y="6032500"/>
          <p14:tracePt t="98533" x="3228975" y="6032500"/>
          <p14:tracePt t="98550" x="3168650" y="6032500"/>
          <p14:tracePt t="98567" x="3073400" y="6032500"/>
          <p14:tracePt t="98584" x="3016250" y="6032500"/>
          <p14:tracePt t="98600" x="2955925" y="6032500"/>
          <p14:tracePt t="98617" x="2806700" y="6032500"/>
          <p14:tracePt t="98633" x="2679700" y="6013450"/>
          <p14:tracePt t="98650" x="2562225" y="5997575"/>
          <p14:tracePt t="98666" x="2384425" y="5972175"/>
          <p14:tracePt t="98683" x="2279650" y="5972175"/>
          <p14:tracePt t="98700" x="2197100" y="5962650"/>
          <p14:tracePt t="98717" x="2076450" y="5949950"/>
          <p14:tracePt t="98733" x="1978025" y="5930900"/>
          <p14:tracePt t="98750" x="1812925" y="5908675"/>
          <p14:tracePt t="98766" x="1727200" y="5892800"/>
          <p14:tracePt t="98783" x="1663700" y="5876925"/>
          <p14:tracePt t="98799" x="1619250" y="5870575"/>
          <p14:tracePt t="98816" x="1571625" y="5870575"/>
          <p14:tracePt t="98833" x="1555750" y="5870575"/>
          <p14:tracePt t="98849" x="1546225" y="5870575"/>
          <p14:tracePt t="98866" x="1530350" y="5870575"/>
          <p14:tracePt t="98883" x="1517650" y="5870575"/>
          <p14:tracePt t="98900" x="1501775" y="5873750"/>
          <p14:tracePt t="98916" x="1492250" y="5876925"/>
          <p14:tracePt t="98934" x="1485900" y="5876925"/>
          <p14:tracePt t="98952" x="1482725" y="5883275"/>
          <p14:tracePt t="98967" x="1473200" y="5886450"/>
          <p14:tracePt t="104139" x="1444625" y="5902325"/>
          <p14:tracePt t="104147" x="1393825" y="5927725"/>
          <p14:tracePt t="104157" x="1352550" y="5969000"/>
          <p14:tracePt t="104166" x="1254125" y="6073775"/>
          <p14:tracePt t="104183" x="1168400" y="6172200"/>
          <p14:tracePt t="104200" x="1092200" y="6264275"/>
          <p14:tracePt t="104216" x="1016000" y="6394450"/>
          <p14:tracePt t="104249" x="1006475" y="6502400"/>
          <p14:tracePt t="104384" x="2514600" y="6591300"/>
          <p14:tracePt t="104401" x="2644775" y="6508750"/>
          <p14:tracePt t="104416" x="2714625" y="6470650"/>
          <p14:tracePt t="104433" x="2762250" y="6438900"/>
          <p14:tracePt t="104449" x="2794000" y="6419850"/>
          <p14:tracePt t="104466" x="2828925" y="6403975"/>
          <p14:tracePt t="104483" x="2838450" y="6391275"/>
          <p14:tracePt t="104499" x="2847975" y="6391275"/>
          <p14:tracePt t="104516" x="2867025" y="6388100"/>
          <p14:tracePt t="104533" x="2873375" y="6388100"/>
          <p14:tracePt t="104550" x="2879725" y="6381750"/>
          <p14:tracePt t="104566" x="2879725" y="6365875"/>
          <p14:tracePt t="104583" x="2879725" y="6356350"/>
          <p14:tracePt t="104599" x="2876550" y="6321425"/>
          <p14:tracePt t="104616" x="2841625" y="6248400"/>
          <p14:tracePt t="104632" x="2828925" y="6194425"/>
          <p14:tracePt t="104651" x="2809875" y="6137275"/>
          <p14:tracePt t="104666" x="2790825" y="6115050"/>
          <p14:tracePt t="104683" x="2778125" y="6083300"/>
          <p14:tracePt t="104700" x="2759075" y="6035675"/>
          <p14:tracePt t="104716" x="2759075" y="5997575"/>
          <p14:tracePt t="104732" x="2759075" y="5969000"/>
          <p14:tracePt t="104750" x="2771775" y="5946775"/>
          <p14:tracePt t="104766" x="2813050" y="5915025"/>
          <p14:tracePt t="104782" x="2867025" y="5889625"/>
          <p14:tracePt t="104801" x="2943225" y="5848350"/>
          <p14:tracePt t="104816" x="2978150" y="5835650"/>
          <p14:tracePt t="104833" x="3016250" y="5822950"/>
          <p14:tracePt t="104850" x="3038475" y="5822950"/>
          <p14:tracePt t="104867" x="3054350" y="5822950"/>
          <p14:tracePt t="104908" x="3054350" y="5816600"/>
          <p14:tracePt t="104915" x="3044825" y="5816600"/>
          <p14:tracePt t="104932" x="3032125" y="5816600"/>
          <p14:tracePt t="104950" x="2940050" y="5797550"/>
          <p14:tracePt t="104966" x="2870200" y="5797550"/>
          <p14:tracePt t="104983" x="2797175" y="5797550"/>
          <p14:tracePt t="105000" x="2657475" y="5803900"/>
          <p14:tracePt t="105016" x="2574925" y="5803900"/>
          <p14:tracePt t="105033" x="2514600" y="5803900"/>
          <p14:tracePt t="105050" x="2454275" y="5803900"/>
          <p14:tracePt t="105066" x="2432050" y="5803900"/>
          <p14:tracePt t="105082" x="2403475" y="5803900"/>
          <p14:tracePt t="105099" x="2368550" y="5803900"/>
          <p14:tracePt t="105115" x="2352675" y="5803900"/>
          <p14:tracePt t="105132" x="2343150" y="5803900"/>
          <p14:tracePt t="105149" x="2330450" y="5803900"/>
          <p14:tracePt t="105166" x="2324100" y="5803900"/>
          <p14:tracePt t="105182" x="2324100" y="5813425"/>
          <p14:tracePt t="105199" x="2324100" y="5826125"/>
          <p14:tracePt t="105215" x="2330450" y="5835650"/>
          <p14:tracePt t="105232" x="2355850" y="5864225"/>
          <p14:tracePt t="105250" x="2435225" y="5946775"/>
          <p14:tracePt t="105266" x="2540000" y="6026150"/>
          <p14:tracePt t="105283" x="2644775" y="6102350"/>
          <p14:tracePt t="105299" x="2784475" y="6251575"/>
          <p14:tracePt t="105316" x="2898775" y="6330950"/>
          <p14:tracePt t="105332" x="2990850" y="6381750"/>
          <p14:tracePt t="105349" x="3086100" y="6442075"/>
          <p14:tracePt t="105365" x="3149600" y="6454775"/>
          <p14:tracePt t="105382" x="3216275" y="6470650"/>
          <p14:tracePt t="105399" x="3305175" y="6489700"/>
          <p14:tracePt t="105416" x="3365500" y="6489700"/>
          <p14:tracePt t="105433" x="3416300" y="6489700"/>
          <p14:tracePt t="105449" x="3470275" y="6489700"/>
          <p14:tracePt t="105465" x="3495675" y="6477000"/>
          <p14:tracePt t="105482" x="3521075" y="6445250"/>
          <p14:tracePt t="105499" x="3568700" y="6369050"/>
          <p14:tracePt t="105515" x="3603625" y="6308725"/>
          <p14:tracePt t="105533" x="3616325" y="6270625"/>
          <p14:tracePt t="105549" x="3632200" y="6235700"/>
          <p14:tracePt t="105565" x="3638550" y="6191250"/>
          <p14:tracePt t="105582" x="3638550" y="6156325"/>
          <p14:tracePt t="105599" x="3638550" y="6070600"/>
          <p14:tracePt t="105615" x="3638550" y="6019800"/>
          <p14:tracePt t="105632" x="3635375" y="5981700"/>
          <p14:tracePt t="105649" x="3625850" y="5934075"/>
          <p14:tracePt t="105666" x="3613150" y="5902325"/>
          <p14:tracePt t="105683" x="3594100" y="5876925"/>
          <p14:tracePt t="105699" x="3562350" y="5835650"/>
          <p14:tracePt t="105716" x="3524250" y="5810250"/>
          <p14:tracePt t="105732" x="3476625" y="5768975"/>
          <p14:tracePt t="105749" x="3355975" y="5695950"/>
          <p14:tracePt t="105766" x="3289300" y="5664200"/>
          <p14:tracePt t="105782" x="3209925" y="5635625"/>
          <p14:tracePt t="105800" x="3086100" y="5603875"/>
          <p14:tracePt t="105816" x="3003550" y="5597525"/>
          <p14:tracePt t="105833" x="2933700" y="5597525"/>
          <p14:tracePt t="105849" x="2828925" y="5597525"/>
          <p14:tracePt t="105865" x="2755900" y="5597525"/>
          <p14:tracePt t="105882" x="2686050" y="5597525"/>
          <p14:tracePt t="105899" x="2616200" y="5597525"/>
          <p14:tracePt t="105915" x="2593975" y="5597525"/>
          <p14:tracePt t="105933" x="2562225" y="5610225"/>
          <p14:tracePt t="105950" x="2527300" y="5635625"/>
          <p14:tracePt t="105966" x="2498725" y="5648325"/>
          <p14:tracePt t="105983" x="2473325" y="5657850"/>
          <p14:tracePt t="105999" x="2422525" y="5695950"/>
          <p14:tracePt t="106015" x="2390775" y="5715000"/>
          <p14:tracePt t="106033" x="2368550" y="5727700"/>
          <p14:tracePt t="106050" x="2352675" y="5746750"/>
          <p14:tracePt t="106066" x="2336800" y="5762625"/>
          <p14:tracePt t="106083" x="2336800" y="5778500"/>
          <p14:tracePt t="106100" x="2336800" y="5813425"/>
          <p14:tracePt t="106116" x="2336800" y="5835650"/>
          <p14:tracePt t="106132" x="2336800" y="5864225"/>
          <p14:tracePt t="106149" x="2336800" y="5895975"/>
          <p14:tracePt t="106165" x="2352675" y="5921375"/>
          <p14:tracePt t="106182" x="2362200" y="5937250"/>
          <p14:tracePt t="106200" x="2378075" y="5956300"/>
          <p14:tracePt t="106216" x="2387600" y="5972175"/>
          <p14:tracePt t="106233" x="2397125" y="5981700"/>
          <p14:tracePt t="106250" x="2403475" y="5997575"/>
          <p14:tracePt t="106266" x="2409825" y="6007100"/>
          <p14:tracePt t="106282" x="2419350" y="6022975"/>
          <p14:tracePt t="106299" x="2466975" y="6038850"/>
          <p14:tracePt t="106315" x="2530475" y="6054725"/>
          <p14:tracePt t="106332" x="2616200" y="6070600"/>
          <p14:tracePt t="106349" x="2705100" y="6089650"/>
          <p14:tracePt t="106366" x="2749550" y="6096000"/>
          <p14:tracePt t="106382" x="2781300" y="6096000"/>
          <p14:tracePt t="106399" x="2819400" y="6096000"/>
          <p14:tracePt t="106416" x="2851150" y="6102350"/>
          <p14:tracePt t="106432" x="2895600" y="6102350"/>
          <p14:tracePt t="106449" x="2955925" y="6108700"/>
          <p14:tracePt t="106465" x="3000375" y="6108700"/>
          <p14:tracePt t="106482" x="3022600" y="6108700"/>
          <p14:tracePt t="106500" x="3070225" y="6108700"/>
          <p14:tracePt t="106516" x="3092450" y="6105525"/>
          <p14:tracePt t="106534" x="3133725" y="6096000"/>
          <p14:tracePt t="106549" x="3171825" y="6096000"/>
          <p14:tracePt t="106565" x="3200400" y="6096000"/>
          <p14:tracePt t="106583" x="3270250" y="6096000"/>
          <p14:tracePt t="106599" x="3324225" y="6096000"/>
          <p14:tracePt t="106615" x="3375025" y="6096000"/>
          <p14:tracePt t="106633" x="3451225" y="6096000"/>
          <p14:tracePt t="106649" x="3505200" y="6096000"/>
          <p14:tracePt t="106666" x="3568700" y="6080125"/>
          <p14:tracePt t="106683" x="3648075" y="6080125"/>
          <p14:tracePt t="106699" x="3705225" y="6080125"/>
          <p14:tracePt t="106716" x="3759200" y="6080125"/>
          <p14:tracePt t="106732" x="3873500" y="6080125"/>
          <p14:tracePt t="106749" x="3968750" y="6080125"/>
          <p14:tracePt t="106765" x="4038600" y="6080125"/>
          <p14:tracePt t="106783" x="4133850" y="6080125"/>
          <p14:tracePt t="106799" x="4184650" y="6080125"/>
          <p14:tracePt t="106816" x="4235450" y="6080125"/>
          <p14:tracePt t="106833" x="4321175" y="6080125"/>
          <p14:tracePt t="106849" x="4365625" y="6080125"/>
          <p14:tracePt t="106865" x="4425950" y="6080125"/>
          <p14:tracePt t="106882" x="4527550" y="6080125"/>
          <p14:tracePt t="106899" x="4632325" y="6080125"/>
          <p14:tracePt t="106915" x="4718050" y="6073775"/>
          <p14:tracePt t="106933" x="4816475" y="6057900"/>
          <p14:tracePt t="106949" x="4867275" y="6045200"/>
          <p14:tracePt t="106966" x="4933950" y="6032500"/>
          <p14:tracePt t="106983" x="5035550" y="6000750"/>
          <p14:tracePt t="106999" x="5095875" y="5994400"/>
          <p14:tracePt t="107016" x="5133975" y="5988050"/>
          <p14:tracePt t="107033" x="5194300" y="5981700"/>
          <p14:tracePt t="107049" x="5241925" y="5969000"/>
          <p14:tracePt t="107066" x="5286375" y="5956300"/>
          <p14:tracePt t="107083" x="5327650" y="5930900"/>
          <p14:tracePt t="107099" x="5359400" y="5921375"/>
          <p14:tracePt t="107115" x="5381625" y="5908675"/>
          <p14:tracePt t="107132" x="5416550" y="5892800"/>
          <p14:tracePt t="107148" x="5441950" y="5873750"/>
          <p14:tracePt t="107166" x="5457825" y="5870575"/>
          <p14:tracePt t="107182" x="5489575" y="5857875"/>
          <p14:tracePt t="107199" x="5505450" y="5854700"/>
          <p14:tracePt t="107216" x="5518150" y="5854700"/>
          <p14:tracePt t="107219" x="5530850" y="5848350"/>
          <p14:tracePt t="107232" x="5540375" y="5848350"/>
          <p14:tracePt t="107248" x="5549900" y="5848350"/>
          <p14:tracePt t="107265" x="5559425" y="5848350"/>
          <p14:tracePt t="107282" x="5588000" y="5848350"/>
          <p14:tracePt t="107299" x="5597525" y="5851525"/>
          <p14:tracePt t="107668" x="5584825" y="5851525"/>
          <p14:tracePt t="107675" x="5565775" y="5848350"/>
          <p14:tracePt t="107683" x="5537200" y="5842000"/>
          <p14:tracePt t="107699" x="5486400" y="5826125"/>
          <p14:tracePt t="107716" x="5410200" y="5803900"/>
          <p14:tracePt t="107719" x="5337175" y="5778500"/>
          <p14:tracePt t="107732" x="5184775" y="5740400"/>
          <p14:tracePt t="107749" x="5054600" y="5724525"/>
          <p14:tracePt t="107783" x="4673600" y="5680075"/>
          <p14:tracePt t="107816" x="4498975" y="5680075"/>
          <p14:tracePt t="107833" x="4413250" y="5680075"/>
          <p14:tracePt t="107850" x="4340225" y="5683250"/>
          <p14:tracePt t="107867" x="4241800" y="5705475"/>
          <p14:tracePt t="107883" x="4197350" y="5711825"/>
          <p14:tracePt t="107899" x="4149725" y="5724525"/>
          <p14:tracePt t="107916" x="4114800" y="5730875"/>
          <p14:tracePt t="107932" x="4079875" y="5746750"/>
          <p14:tracePt t="107948" x="4048125" y="5765800"/>
          <p14:tracePt t="107966" x="4025900" y="5778500"/>
          <p14:tracePt t="107983" x="3975100" y="5784850"/>
          <p14:tracePt t="107999" x="3937000" y="5797550"/>
          <p14:tracePt t="108017" x="3889375" y="5803900"/>
          <p14:tracePt t="108033" x="3860800" y="5816600"/>
          <p14:tracePt t="108049" x="3844925" y="5816600"/>
          <p14:tracePt t="108065" x="3835400" y="5816600"/>
          <p14:tracePt t="108082" x="3813175" y="5819775"/>
          <p14:tracePt t="108099" x="3803650" y="5826125"/>
          <p14:tracePt t="108117" x="3794125" y="5829300"/>
          <p14:tracePt t="108133" x="3784600" y="5835650"/>
          <p14:tracePt t="108149" x="3784600" y="5838825"/>
          <p14:tracePt t="108167" x="3778250" y="5861050"/>
          <p14:tracePt t="108183" x="3778250" y="5870575"/>
          <p14:tracePt t="108198" x="3778250" y="5880100"/>
          <p14:tracePt t="108216" x="3778250" y="5892800"/>
          <p14:tracePt t="108232" x="3778250" y="5908675"/>
          <p14:tracePt t="108249" x="3781425" y="5918200"/>
          <p14:tracePt t="108266" x="3787775" y="5927725"/>
          <p14:tracePt t="108282" x="3797300" y="5943600"/>
          <p14:tracePt t="108299" x="3800475" y="5959475"/>
          <p14:tracePt t="108316" x="3822700" y="5975350"/>
          <p14:tracePt t="108333" x="3832225" y="5984875"/>
          <p14:tracePt t="108349" x="3848100" y="5994400"/>
          <p14:tracePt t="108366" x="3889375" y="6007100"/>
          <p14:tracePt t="108382" x="3905250" y="6007100"/>
          <p14:tracePt t="108399" x="3921125" y="6016625"/>
          <p14:tracePt t="108417" x="3940175" y="6022975"/>
          <p14:tracePt t="108433" x="3962400" y="6026150"/>
          <p14:tracePt t="108449" x="3990975" y="6026150"/>
          <p14:tracePt t="108467" x="4038600" y="6032500"/>
          <p14:tracePt t="108483" x="4083050" y="6042025"/>
          <p14:tracePt t="108499" x="4143375" y="6042025"/>
          <p14:tracePt t="108516" x="4222750" y="6042025"/>
          <p14:tracePt t="108532" x="4267200" y="6054725"/>
          <p14:tracePt t="108548" x="4311650" y="6067425"/>
          <p14:tracePt t="108566" x="4378325" y="6092825"/>
          <p14:tracePt t="108582" x="4429125" y="6105525"/>
          <p14:tracePt t="108599" x="4505325" y="6121400"/>
          <p14:tracePt t="108616" x="4670425" y="6153150"/>
          <p14:tracePt t="108632" x="4746625" y="6169025"/>
          <p14:tracePt t="108649" x="4829175" y="6169025"/>
          <p14:tracePt t="108666" x="4956175" y="6169025"/>
          <p14:tracePt t="108682" x="5038725" y="6169025"/>
          <p14:tracePt t="108699" x="5111750" y="6169025"/>
          <p14:tracePt t="108716" x="5222875" y="6175375"/>
          <p14:tracePt t="108732" x="5343525" y="6191250"/>
          <p14:tracePt t="108749" x="5457825" y="6191250"/>
          <p14:tracePt t="108766" x="5619750" y="6191250"/>
          <p14:tracePt t="108782" x="5746750" y="6191250"/>
          <p14:tracePt t="108799" x="5873750" y="6191250"/>
          <p14:tracePt t="108816" x="5988050" y="6191250"/>
          <p14:tracePt t="108832" x="6061075" y="6188075"/>
          <p14:tracePt t="108849" x="6156325" y="6188075"/>
          <p14:tracePt t="108866" x="6283325" y="6188075"/>
          <p14:tracePt t="108882" x="6365875" y="6188075"/>
          <p14:tracePt t="108899" x="6429375" y="6172200"/>
          <p14:tracePt t="108916" x="6543675" y="6143625"/>
          <p14:tracePt t="108932" x="6607175" y="6127750"/>
          <p14:tracePt t="108949" x="6651625" y="6115050"/>
          <p14:tracePt t="108966" x="6708775" y="6096000"/>
          <p14:tracePt t="108983" x="6737350" y="6080125"/>
          <p14:tracePt t="108999" x="6762750" y="6067425"/>
          <p14:tracePt t="109016" x="6804025" y="6048375"/>
          <p14:tracePt t="109032" x="6819900" y="6038850"/>
          <p14:tracePt t="109049" x="6832600" y="6022975"/>
          <p14:tracePt t="109065" x="6848475" y="5994400"/>
          <p14:tracePt t="109082" x="6848475" y="5959475"/>
          <p14:tracePt t="109099" x="6832600" y="5934075"/>
          <p14:tracePt t="109116" x="6810375" y="5911850"/>
          <p14:tracePt t="109133" x="6778625" y="5895975"/>
          <p14:tracePt t="109149" x="6750050" y="5883275"/>
          <p14:tracePt t="109166" x="6667500" y="5848350"/>
          <p14:tracePt t="109182" x="6597650" y="5810250"/>
          <p14:tracePt t="109198" x="6530975" y="5788025"/>
          <p14:tracePt t="109215" x="6394450" y="5740400"/>
          <p14:tracePt t="109232" x="6308725" y="5724525"/>
          <p14:tracePt t="109249" x="6245225" y="5708650"/>
          <p14:tracePt t="109266" x="6153150" y="5680075"/>
          <p14:tracePt t="109282" x="6089650" y="5667375"/>
          <p14:tracePt t="109299" x="6016625" y="5651500"/>
          <p14:tracePt t="109316" x="5880100" y="5619750"/>
          <p14:tracePt t="109332" x="5829300" y="5607050"/>
          <p14:tracePt t="109348" x="5775325" y="5607050"/>
          <p14:tracePt t="109365" x="5711825" y="5607050"/>
          <p14:tracePt t="109383" x="5676900" y="5607050"/>
          <p14:tracePt t="109399" x="5638800" y="5607050"/>
          <p14:tracePt t="109415" x="5581650" y="5616575"/>
          <p14:tracePt t="109432" x="5537200" y="5635625"/>
          <p14:tracePt t="109449" x="5492750" y="5641975"/>
          <p14:tracePt t="109465" x="5435600" y="5654675"/>
          <p14:tracePt t="109482" x="5413375" y="5667375"/>
          <p14:tracePt t="109499" x="5381625" y="5680075"/>
          <p14:tracePt t="109516" x="5346700" y="5702300"/>
          <p14:tracePt t="109533" x="5308600" y="5715000"/>
          <p14:tracePt t="109549" x="5264150" y="5727700"/>
          <p14:tracePt t="109566" x="5191125" y="5746750"/>
          <p14:tracePt t="109582" x="5162550" y="5759450"/>
          <p14:tracePt t="109598" x="5130800" y="5772150"/>
          <p14:tracePt t="109615" x="5102225" y="5788025"/>
          <p14:tracePt t="109632" x="5092700" y="5810250"/>
          <p14:tracePt t="109649" x="5073650" y="5829300"/>
          <p14:tracePt t="109665" x="5070475" y="5867400"/>
          <p14:tracePt t="109682" x="5070475" y="5889625"/>
          <p14:tracePt t="109699" x="5070475" y="5927725"/>
          <p14:tracePt t="109715" x="5089525" y="5969000"/>
          <p14:tracePt t="109732" x="5124450" y="6016625"/>
          <p14:tracePt t="109750" x="5222875" y="6076950"/>
          <p14:tracePt t="109765" x="5289550" y="6105525"/>
          <p14:tracePt t="109783" x="5349875" y="6137275"/>
          <p14:tracePt t="109799" x="5435600" y="6156325"/>
          <p14:tracePt t="109815" x="5499100" y="6172200"/>
          <p14:tracePt t="109832" x="5562600" y="6184900"/>
          <p14:tracePt t="109849" x="5629275" y="6213475"/>
          <p14:tracePt t="109865" x="5667375" y="6223000"/>
          <p14:tracePt t="109882" x="5705475" y="6223000"/>
          <p14:tracePt t="109899" x="5727700" y="6223000"/>
          <p14:tracePt t="109915" x="5781675" y="6223000"/>
          <p14:tracePt t="109932" x="5826125" y="6223000"/>
          <p14:tracePt t="109950" x="5873750" y="6223000"/>
          <p14:tracePt t="109966" x="5915025" y="6223000"/>
          <p14:tracePt t="109982" x="5975350" y="6223000"/>
          <p14:tracePt t="109999" x="6061075" y="6223000"/>
          <p14:tracePt t="110015" x="6121400" y="6223000"/>
          <p14:tracePt t="110032" x="6181725" y="6223000"/>
          <p14:tracePt t="110049" x="6267450" y="6223000"/>
          <p14:tracePt t="110065" x="6311900" y="6223000"/>
          <p14:tracePt t="110082" x="6356350" y="6207125"/>
          <p14:tracePt t="110099" x="6435725" y="6188075"/>
          <p14:tracePt t="110115" x="6518275" y="6188075"/>
          <p14:tracePt t="110132" x="6604000" y="6178550"/>
          <p14:tracePt t="110149" x="6689725" y="6178550"/>
          <p14:tracePt t="110165" x="6734175" y="6172200"/>
          <p14:tracePt t="110182" x="6778625" y="6159500"/>
          <p14:tracePt t="110199" x="6813550" y="6143625"/>
          <p14:tracePt t="110215" x="6845300" y="6111875"/>
          <p14:tracePt t="110232" x="6870700" y="6086475"/>
          <p14:tracePt t="110249" x="6908800" y="6042025"/>
          <p14:tracePt t="110265" x="6918325" y="6019800"/>
          <p14:tracePt t="110282" x="6931025" y="5988050"/>
          <p14:tracePt t="110299" x="6956425" y="5953125"/>
          <p14:tracePt t="110315" x="6962775" y="5924550"/>
          <p14:tracePt t="110331" x="6962775" y="5886450"/>
          <p14:tracePt t="110349" x="6962775" y="5832475"/>
          <p14:tracePt t="110365" x="6962775" y="5803900"/>
          <p14:tracePt t="110382" x="6959600" y="5781675"/>
          <p14:tracePt t="110399" x="6937375" y="5749925"/>
          <p14:tracePt t="110415" x="6918325" y="5727700"/>
          <p14:tracePt t="110432" x="6886575" y="5702300"/>
          <p14:tracePt t="110449" x="6810375" y="5661025"/>
          <p14:tracePt t="110466" x="6753225" y="5626100"/>
          <p14:tracePt t="110483" x="6654800" y="5591175"/>
          <p14:tracePt t="110500" x="6562725" y="5562600"/>
          <p14:tracePt t="110516" x="6499225" y="5549900"/>
          <p14:tracePt t="110532" x="6416675" y="5540375"/>
          <p14:tracePt t="110549" x="6219825" y="5540375"/>
          <p14:tracePt t="110565" x="6083300" y="5540375"/>
          <p14:tracePt t="110582" x="5956300" y="5540375"/>
          <p14:tracePt t="110599" x="5791200" y="5553075"/>
          <p14:tracePt t="110615" x="5715000" y="5575300"/>
          <p14:tracePt t="110632" x="5657850" y="5591175"/>
          <p14:tracePt t="110649" x="5568950" y="5610225"/>
          <p14:tracePt t="110666" x="5505450" y="5632450"/>
          <p14:tracePt t="110682" x="5416550" y="5664200"/>
          <p14:tracePt t="110699" x="5324475" y="5692775"/>
          <p14:tracePt t="110716" x="5286375" y="5705475"/>
          <p14:tracePt t="110733" x="5254625" y="5724525"/>
          <p14:tracePt t="110749" x="5226050" y="5740400"/>
          <p14:tracePt t="110766" x="5210175" y="5749925"/>
          <p14:tracePt t="110783" x="5200650" y="5759450"/>
          <p14:tracePt t="110799" x="5181600" y="5775325"/>
          <p14:tracePt t="110815" x="5165725" y="5784850"/>
          <p14:tracePt t="110832" x="5149850" y="5797550"/>
          <p14:tracePt t="110849" x="5133975" y="5816600"/>
          <p14:tracePt t="110865" x="5124450" y="5822950"/>
          <p14:tracePt t="110882" x="5124450" y="5832475"/>
          <p14:tracePt t="110899" x="5124450" y="5845175"/>
          <p14:tracePt t="110915" x="5137150" y="5861050"/>
          <p14:tracePt t="110932" x="5146675" y="5870575"/>
          <p14:tracePt t="110949" x="5172075" y="5886450"/>
          <p14:tracePt t="110966" x="5197475" y="5899150"/>
          <p14:tracePt t="110982" x="5222875" y="5930900"/>
          <p14:tracePt t="110998" x="5305425" y="5972175"/>
          <p14:tracePt t="111015" x="5362575" y="6007100"/>
          <p14:tracePt t="111032" x="5419725" y="6035675"/>
          <p14:tracePt t="111049" x="5476875" y="6061075"/>
          <p14:tracePt t="111066" x="5514975" y="6073775"/>
          <p14:tracePt t="111082" x="5537200" y="6086475"/>
          <p14:tracePt t="111099" x="5565775" y="6086475"/>
          <p14:tracePt t="111115" x="5575300" y="6086475"/>
          <p14:tracePt t="111132" x="5584825" y="6086475"/>
          <p14:tracePt t="111148" x="5603875" y="6086475"/>
          <p14:tracePt t="111165" x="5613400" y="6086475"/>
          <p14:tracePt t="111182" x="5619750" y="6086475"/>
          <p14:tracePt t="111198" x="5622925" y="6086475"/>
          <p14:tracePt t="111232" x="5629275" y="6086475"/>
          <p14:tracePt t="111249" x="5641975" y="6086475"/>
          <p14:tracePt t="111265" x="5664200" y="6086475"/>
          <p14:tracePt t="111282" x="5686425" y="6086475"/>
          <p14:tracePt t="111299" x="5721350" y="6070600"/>
          <p14:tracePt t="111316" x="5746750" y="6054725"/>
          <p14:tracePt t="111333" x="5775325" y="6048375"/>
          <p14:tracePt t="111349" x="5848350" y="6042025"/>
          <p14:tracePt t="111365" x="5927725" y="6042025"/>
          <p14:tracePt t="111382" x="6032500" y="6042025"/>
          <p14:tracePt t="111398" x="6165850" y="6054725"/>
          <p14:tracePt t="111415" x="6245225" y="6054725"/>
          <p14:tracePt t="111432" x="6340475" y="6054725"/>
          <p14:tracePt t="111449" x="6470650" y="6042025"/>
          <p14:tracePt t="111466" x="6534150" y="6026150"/>
          <p14:tracePt t="111483" x="6654800" y="6019800"/>
          <p14:tracePt t="111499" x="6737350" y="6019800"/>
          <p14:tracePt t="111515" x="6810375" y="6013450"/>
          <p14:tracePt t="111531" x="6864350" y="6007100"/>
          <p14:tracePt t="111548" x="6911975" y="5981700"/>
          <p14:tracePt t="111565" x="6924675" y="5965825"/>
          <p14:tracePt t="111583" x="6937375" y="5918200"/>
          <p14:tracePt t="111599" x="6937375" y="5880100"/>
          <p14:tracePt t="111616" x="6927850" y="5845175"/>
          <p14:tracePt t="111633" x="6892925" y="5778500"/>
          <p14:tracePt t="111648" x="6845300" y="5743575"/>
          <p14:tracePt t="111665" x="6769100" y="5699125"/>
          <p14:tracePt t="111682" x="6616700" y="5613400"/>
          <p14:tracePt t="111699" x="6483350" y="5559425"/>
          <p14:tracePt t="111715" x="6372225" y="5527675"/>
          <p14:tracePt t="111733" x="6270625" y="5495925"/>
          <p14:tracePt t="111749" x="6207125" y="5483225"/>
          <p14:tracePt t="111766" x="6146800" y="5483225"/>
          <p14:tracePt t="111782" x="6029325" y="5483225"/>
          <p14:tracePt t="111798" x="5959475" y="5483225"/>
          <p14:tracePt t="111815" x="5880100" y="5483225"/>
          <p14:tracePt t="111832" x="5721350" y="5511800"/>
          <p14:tracePt t="111849" x="5638800" y="5527675"/>
          <p14:tracePt t="111865" x="5575300" y="5543550"/>
          <p14:tracePt t="111882" x="5499100" y="5581650"/>
          <p14:tracePt t="111899" x="5441950" y="5610225"/>
          <p14:tracePt t="111915" x="5365750" y="5632450"/>
          <p14:tracePt t="111932" x="5235575" y="5689600"/>
          <p14:tracePt t="111948" x="5168900" y="5718175"/>
          <p14:tracePt t="111965" x="5105400" y="5740400"/>
          <p14:tracePt t="111983" x="5054600" y="5765800"/>
          <p14:tracePt t="111999" x="5029200" y="5797550"/>
          <p14:tracePt t="112016" x="5019675" y="5813425"/>
          <p14:tracePt t="112033" x="4997450" y="5829300"/>
          <p14:tracePt t="112049" x="4987925" y="5845175"/>
          <p14:tracePt t="112065" x="4978400" y="5854700"/>
          <p14:tracePt t="112082" x="4975225" y="5870575"/>
          <p14:tracePt t="112099" x="4975225" y="5880100"/>
          <p14:tracePt t="112116" x="4975225" y="5892800"/>
          <p14:tracePt t="112132" x="4975225" y="5915025"/>
          <p14:tracePt t="112148" x="4975225" y="5937250"/>
          <p14:tracePt t="112166" x="4981575" y="5965825"/>
          <p14:tracePt t="112182" x="4997450" y="5988050"/>
          <p14:tracePt t="112198" x="5013325" y="6003925"/>
          <p14:tracePt t="112215" x="5026025" y="6016625"/>
          <p14:tracePt t="112231" x="5038725" y="6029325"/>
          <p14:tracePt t="112248" x="5060950" y="6042025"/>
          <p14:tracePt t="112265" x="5070475" y="6057900"/>
          <p14:tracePt t="112281" x="5086350" y="6070600"/>
          <p14:tracePt t="112298" x="5095875" y="6076950"/>
          <p14:tracePt t="112315" x="5111750" y="6080125"/>
          <p14:tracePt t="112354" x="5114925" y="6080125"/>
          <p14:tracePt t="112383" x="5121275" y="6080125"/>
          <p14:tracePt t="112391" x="5127625" y="6086475"/>
          <p14:tracePt t="112400" x="5137150" y="6089650"/>
          <p14:tracePt t="112416" x="5165725" y="6096000"/>
          <p14:tracePt t="112432" x="5200650" y="6096000"/>
          <p14:tracePt t="112449" x="5216525" y="6096000"/>
          <p14:tracePt t="112465" x="5229225" y="6096000"/>
          <p14:tracePt t="112481" x="5245100" y="6096000"/>
          <p14:tracePt t="112498" x="5251450" y="6096000"/>
          <p14:tracePt t="112781" x="5327650" y="6111875"/>
          <p14:tracePt t="112789" x="5473700" y="6134100"/>
          <p14:tracePt t="112798" x="5654675" y="6169025"/>
          <p14:tracePt t="112816" x="5911850" y="6197600"/>
          <p14:tracePt t="112832" x="6359525" y="6273800"/>
          <p14:tracePt t="112850" x="6667500" y="6318250"/>
          <p14:tracePt t="112867" x="6965950" y="6362700"/>
          <p14:tracePt t="112882" x="7150100" y="6391275"/>
          <p14:tracePt t="112898" x="7289800" y="6391275"/>
          <p14:tracePt t="112916" x="7397750" y="6388100"/>
          <p14:tracePt t="112932" x="7461250" y="6365875"/>
          <p14:tracePt t="112949" x="7521575" y="6337300"/>
          <p14:tracePt t="112967" x="7562850" y="6315075"/>
          <p14:tracePt t="112982" x="7572375" y="6299200"/>
          <p14:tracePt t="112999" x="7581900" y="6289675"/>
          <p14:tracePt t="113082" x="7581900" y="6283325"/>
          <p14:tracePt t="113092" x="7581900" y="6276975"/>
          <p14:tracePt t="113103" x="7581900" y="6267450"/>
          <p14:tracePt t="113117" x="7572375" y="6251575"/>
          <p14:tracePt t="113132" x="7562850" y="6242050"/>
          <p14:tracePt t="113149" x="7534275" y="6232525"/>
          <p14:tracePt t="113165" x="7508875" y="6219825"/>
          <p14:tracePt t="113182" x="7467600" y="6194425"/>
          <p14:tracePt t="113198" x="7442200" y="6184900"/>
          <p14:tracePt t="113215" x="7413625" y="6172200"/>
          <p14:tracePt t="113231" x="7346950" y="6124575"/>
          <p14:tracePt t="113248" x="7299325" y="6099175"/>
          <p14:tracePt t="113265" x="7261225" y="6057900"/>
          <p14:tracePt t="113282" x="7200900" y="6026150"/>
          <p14:tracePt t="113299" x="7169150" y="6013450"/>
          <p14:tracePt t="113316" x="7156450" y="6013450"/>
          <p14:tracePt t="113331" x="7146925" y="6003925"/>
          <p14:tracePt t="113348" x="7134225" y="6003925"/>
          <p14:tracePt t="113365" x="7121525" y="5994400"/>
          <p14:tracePt t="113438" x="7127875" y="5994400"/>
          <p14:tracePt t="113445" x="7137400" y="5994400"/>
          <p14:tracePt t="113452" x="7165975" y="5994400"/>
          <p14:tracePt t="113466" x="7258050" y="6007100"/>
          <p14:tracePt t="113482" x="7375525" y="6032500"/>
          <p14:tracePt t="113499" x="7448550" y="6038850"/>
          <p14:tracePt t="113516" x="7534275" y="6038850"/>
          <p14:tracePt t="113532" x="7594600" y="6038850"/>
          <p14:tracePt t="113549" x="7664450" y="6038850"/>
          <p14:tracePt t="113565" x="7747000" y="6038850"/>
          <p14:tracePt t="113581" x="7810500" y="6051550"/>
          <p14:tracePt t="113598" x="7896225" y="6067425"/>
          <p14:tracePt t="113615" x="8048625" y="6083300"/>
          <p14:tracePt t="113632" x="8108950" y="6083300"/>
          <p14:tracePt t="113649" x="8162925" y="6083300"/>
          <p14:tracePt t="113666" x="8216900" y="6080125"/>
          <p14:tracePt t="113682" x="8232775" y="6080125"/>
          <p14:tracePt t="114210" x="8226425" y="6080125"/>
          <p14:tracePt t="114222" x="8223250" y="6080125"/>
          <p14:tracePt t="114232" x="8229600" y="6080125"/>
          <p14:tracePt t="114248" x="8324850" y="6064250"/>
          <p14:tracePt t="114265" x="8566150" y="6038850"/>
          <p14:tracePt t="114282" x="8763000" y="6019800"/>
          <p14:tracePt t="115478" x="9109075" y="5670550"/>
          <p14:tracePt t="115486" x="9039225" y="5670550"/>
          <p14:tracePt t="115500" x="8956675" y="5676900"/>
          <p14:tracePt t="115515" x="8896350" y="5676900"/>
          <p14:tracePt t="115532" x="8851900" y="5683250"/>
          <p14:tracePt t="115549" x="8816975" y="5683250"/>
          <p14:tracePt t="115581" x="8791575" y="5683250"/>
          <p14:tracePt t="115615" x="8801100" y="5683250"/>
          <p14:tracePt t="115631" x="8836025" y="5670550"/>
          <p14:tracePt t="115649" x="8915400" y="5641975"/>
          <p14:tracePt t="115665" x="8963025" y="5622925"/>
          <p14:tracePt t="115682" x="9007475" y="5603875"/>
          <p14:tracePt t="115699" x="9058275" y="5572125"/>
          <p14:tracePt t="115715" x="9105900" y="5537200"/>
          <p14:tracePt t="115970" x="9128125" y="5591175"/>
          <p14:tracePt t="115978" x="9109075" y="5610225"/>
          <p14:tracePt t="115985" x="9080500" y="5616575"/>
          <p14:tracePt t="115998" x="9051925" y="5629275"/>
          <p14:tracePt t="116015" x="9020175" y="5641975"/>
          <p14:tracePt t="116032" x="8997950" y="5654675"/>
          <p14:tracePt t="116048" x="8969375" y="5676900"/>
          <p14:tracePt t="116065" x="8953500" y="5686425"/>
          <p14:tracePt t="116082" x="8928100" y="5705475"/>
          <p14:tracePt t="116099" x="8886825" y="5743575"/>
          <p14:tracePt t="116115" x="8855075" y="5756275"/>
          <p14:tracePt t="116132" x="8839200" y="5765800"/>
          <p14:tracePt t="116148" x="8823325" y="5784850"/>
          <p14:tracePt t="116165" x="8813800" y="5791200"/>
          <p14:tracePt t="116181" x="8797925" y="5797550"/>
          <p14:tracePt t="116198" x="8782050" y="5797550"/>
          <p14:tracePt t="116215" x="8759825" y="5807075"/>
          <p14:tracePt t="116232" x="8731250" y="5813425"/>
          <p14:tracePt t="116249" x="8680450" y="5838825"/>
          <p14:tracePt t="116266" x="8658225" y="5848350"/>
          <p14:tracePt t="116281" x="8626475" y="5861050"/>
          <p14:tracePt t="116298" x="8569325" y="5880100"/>
          <p14:tracePt t="116314" x="8528050" y="5880100"/>
          <p14:tracePt t="116331" x="8467725" y="5880100"/>
          <p14:tracePt t="116348" x="8340725" y="5880100"/>
          <p14:tracePt t="116365" x="8280400" y="5880100"/>
          <p14:tracePt t="116382" x="8213725" y="5880100"/>
          <p14:tracePt t="116399" x="8118475" y="5880100"/>
          <p14:tracePt t="116415" x="8058150" y="5880100"/>
          <p14:tracePt t="116432" x="8010525" y="5880100"/>
          <p14:tracePt t="116448" x="7994650" y="5880100"/>
          <p14:tracePt t="116464" x="7985125" y="5880100"/>
          <p14:tracePt t="116482" x="7969250" y="5880100"/>
          <p14:tracePt t="116515" x="7972425" y="5870575"/>
          <p14:tracePt t="116533" x="8026400" y="5832475"/>
          <p14:tracePt t="116548" x="8093075" y="5800725"/>
          <p14:tracePt t="116565" x="8181975" y="5768975"/>
          <p14:tracePt t="116582" x="8340725" y="5718175"/>
          <p14:tracePt t="116598" x="8426450" y="5695950"/>
          <p14:tracePt t="116615" x="8483600" y="5673725"/>
          <p14:tracePt t="116633" x="8524875" y="5657850"/>
          <p14:tracePt t="116649" x="8537575" y="5657850"/>
          <p14:tracePt t="116665" x="8547100" y="5657850"/>
          <p14:tracePt t="116920" x="8531225" y="5657850"/>
          <p14:tracePt t="116926" x="8505825" y="5667375"/>
          <p14:tracePt t="116933" x="8480425" y="5667375"/>
          <p14:tracePt t="116949" x="8426450" y="5686425"/>
          <p14:tracePt t="116965" x="8372475" y="5699125"/>
          <p14:tracePt t="116981" x="8264525" y="5743575"/>
          <p14:tracePt t="116998" x="8166100" y="5788025"/>
          <p14:tracePt t="117015" x="8077200" y="5819775"/>
          <p14:tracePt t="117032" x="7943850" y="5851525"/>
          <p14:tracePt t="117048" x="7877175" y="5864225"/>
          <p14:tracePt t="117066" x="7848600" y="5870575"/>
          <p14:tracePt t="117082" x="7820025" y="5870575"/>
          <p14:tracePt t="117098" x="7810500" y="5870575"/>
          <p14:tracePt t="117115" x="7800975" y="5870575"/>
          <p14:tracePt t="117131" x="7785100" y="5880100"/>
          <p14:tracePt t="118752" x="7696200" y="5880100"/>
          <p14:tracePt t="118759" x="7569200" y="5889625"/>
          <p14:tracePt t="118767" x="7445375" y="5899150"/>
          <p14:tracePt t="118782" x="7197725" y="5940425"/>
          <p14:tracePt t="118799" x="6950075" y="5988050"/>
          <p14:tracePt t="118816" x="6645275" y="6073775"/>
          <p14:tracePt t="118848" x="6235700" y="6216650"/>
          <p14:tracePt t="118882" x="5788025" y="6365875"/>
          <p14:tracePt t="118900" x="5565775" y="6419850"/>
          <p14:tracePt t="118915" x="5454650" y="6461125"/>
          <p14:tracePt t="118931" x="5378450" y="6483350"/>
          <p14:tracePt t="118948" x="5314950" y="6499225"/>
          <p14:tracePt t="118965" x="5222875" y="6527800"/>
          <p14:tracePt t="118981" x="5159375" y="6534150"/>
          <p14:tracePt t="118998" x="5099050" y="6534150"/>
          <p14:tracePt t="119015" x="4997450" y="6508750"/>
          <p14:tracePt t="119032" x="4953000" y="6502400"/>
          <p14:tracePt t="119048" x="4902200" y="6496050"/>
          <p14:tracePt t="119065" x="4832350" y="6496050"/>
          <p14:tracePt t="119082" x="4781550" y="6496050"/>
          <p14:tracePt t="119098" x="4721225" y="6496050"/>
          <p14:tracePt t="119114" x="4651375" y="6496050"/>
          <p14:tracePt t="119131" x="4606925" y="6496050"/>
          <p14:tracePt t="119148" x="4584700" y="6502400"/>
          <p14:tracePt t="119164" x="4556125" y="6502400"/>
          <p14:tracePt t="119181" x="4546600" y="6502400"/>
          <p14:tracePt t="119198" x="4537075" y="6502400"/>
          <p14:tracePt t="119214" x="4533900" y="6502400"/>
          <p14:tracePt t="119231" x="4527550" y="6502400"/>
          <p14:tracePt t="119248" x="4524375" y="6502400"/>
          <p14:tracePt t="119264" x="4508500" y="6486525"/>
          <p14:tracePt t="119281" x="4508500" y="6483350"/>
          <p14:tracePt t="119297" x="4508500" y="6477000"/>
          <p14:tracePt t="119331" x="4508500" y="6470650"/>
          <p14:tracePt t="119357" x="4514850" y="6470650"/>
          <p14:tracePt t="119365" x="4518025" y="6467475"/>
          <p14:tracePt t="119381" x="4524375" y="6457950"/>
          <p14:tracePt t="119398" x="4530725" y="6451600"/>
          <p14:tracePt t="119414" x="4543425" y="6438900"/>
          <p14:tracePt t="119431" x="4565650" y="6426200"/>
          <p14:tracePt t="119448" x="4610100" y="6419850"/>
          <p14:tracePt t="119464" x="4705350" y="6419850"/>
          <p14:tracePt t="119481" x="4749800" y="6423025"/>
          <p14:tracePt t="119498" x="4803775" y="6435725"/>
          <p14:tracePt t="119514" x="4867275" y="6448425"/>
          <p14:tracePt t="119531" x="4911725" y="6457950"/>
          <p14:tracePt t="119548" x="4953000" y="6457950"/>
          <p14:tracePt t="119564" x="4994275" y="6457950"/>
          <p14:tracePt t="119581" x="5010150" y="6457950"/>
          <p14:tracePt t="119598" x="5019675" y="6457950"/>
          <p14:tracePt t="119665" x="5016500" y="6457950"/>
          <p14:tracePt t="119673" x="5013325" y="6457950"/>
          <p14:tracePt t="119682" x="5003800" y="6457950"/>
          <p14:tracePt t="119699" x="4987925" y="6457950"/>
          <p14:tracePt t="119715" x="4978400" y="6457950"/>
          <p14:tracePt t="119732" x="4968875" y="6457950"/>
          <p14:tracePt t="119748" x="4953000" y="6457950"/>
          <p14:tracePt t="119765" x="4937125" y="6457950"/>
          <p14:tracePt t="119781" x="4927600" y="6457950"/>
          <p14:tracePt t="119798" x="4918075" y="6457950"/>
          <p14:tracePt t="119814" x="4905375" y="6457950"/>
          <p14:tracePt t="119831" x="4899025" y="6457950"/>
          <p14:tracePt t="119848" x="4892675" y="6457950"/>
          <p14:tracePt t="119864" x="4883150" y="6457950"/>
          <p14:tracePt t="119881" x="4879975" y="6457950"/>
          <p14:tracePt t="119993" x="4879975" y="6454775"/>
          <p14:tracePt t="120003" x="4886325" y="6454775"/>
          <p14:tracePt t="120015" x="4902200" y="6445250"/>
          <p14:tracePt t="120031" x="4930775" y="6432550"/>
          <p14:tracePt t="120048" x="4991100" y="6407150"/>
          <p14:tracePt t="120064" x="5026025" y="6394450"/>
          <p14:tracePt t="120081" x="5070475" y="6388100"/>
          <p14:tracePt t="120099" x="5133975" y="6388100"/>
          <p14:tracePt t="120115" x="5187950" y="6388100"/>
          <p14:tracePt t="120131" x="5245100" y="6388100"/>
          <p14:tracePt t="120148" x="5330825" y="6388100"/>
          <p14:tracePt t="120165" x="5391150" y="6388100"/>
          <p14:tracePt t="120181" x="5451475" y="6388100"/>
          <p14:tracePt t="120198" x="5521325" y="6388100"/>
          <p14:tracePt t="120214" x="5581650" y="6388100"/>
          <p14:tracePt t="120231" x="5641975" y="6388100"/>
          <p14:tracePt t="120248" x="5737225" y="6381750"/>
          <p14:tracePt t="120265" x="5797550" y="6381750"/>
          <p14:tracePt t="120281" x="5857875" y="6381750"/>
          <p14:tracePt t="120298" x="5953125" y="6381750"/>
          <p14:tracePt t="120314" x="6026150" y="6381750"/>
          <p14:tracePt t="120331" x="6076950" y="6381750"/>
          <p14:tracePt t="120348" x="6134100" y="6381750"/>
          <p14:tracePt t="120364" x="6149975" y="6381750"/>
          <p14:tracePt t="120381" x="6165850" y="6381750"/>
          <p14:tracePt t="120384" x="6169025" y="6381750"/>
          <p14:tracePt t="120421" x="6175375" y="6381750"/>
          <p14:tracePt t="121113" x="6235700" y="6384925"/>
          <p14:tracePt t="121121" x="6330950" y="6403975"/>
          <p14:tracePt t="121131" x="6423025" y="6413500"/>
          <p14:tracePt t="121148" x="6677025" y="6438900"/>
          <p14:tracePt t="121164" x="6835775" y="6438900"/>
          <p14:tracePt t="121181" x="6985000" y="6435725"/>
          <p14:tracePt t="121198" x="7175500" y="6391275"/>
          <p14:tracePt t="121231" x="7426325" y="6321425"/>
          <p14:tracePt t="121265" x="7597775" y="6270625"/>
          <p14:tracePt t="121281" x="7620000" y="6264275"/>
          <p14:tracePt t="121298" x="7648575" y="6264275"/>
          <p14:tracePt t="121314" x="7658100" y="6264275"/>
          <p14:tracePt t="121669" x="7581900" y="6283325"/>
          <p14:tracePt t="121677" x="7467600" y="6302375"/>
          <p14:tracePt t="121688" x="7362825" y="6321425"/>
          <p14:tracePt t="121697" x="7156450" y="6369050"/>
          <p14:tracePt t="121714" x="6883400" y="6397625"/>
          <p14:tracePt t="121748" x="6064250" y="6477000"/>
          <p14:tracePt t="121781" x="5035550" y="6527800"/>
          <p14:tracePt t="121799" x="4591050" y="6527800"/>
          <p14:tracePt t="121816" x="4264025" y="6527800"/>
          <p14:tracePt t="121831" x="3695700" y="6537325"/>
          <p14:tracePt t="121848" x="3359150" y="6550025"/>
          <p14:tracePt t="121865" x="3130550" y="6569075"/>
          <p14:tracePt t="121881" x="2762250" y="6616700"/>
          <p14:tracePt t="121898" x="2565400" y="6645275"/>
          <p14:tracePt t="121915" x="2346325" y="6692900"/>
          <p14:tracePt t="121931" x="2057400" y="6750050"/>
          <p14:tracePt t="123098" x="2368550" y="6854825"/>
          <p14:tracePt t="123115" x="2384425" y="6854825"/>
          <p14:tracePt t="123153" x="2384425" y="6848475"/>
          <p14:tracePt t="123165" x="2384425" y="6835775"/>
          <p14:tracePt t="123181" x="2384425" y="6826250"/>
          <p14:tracePt t="123197" x="2384425" y="6823075"/>
          <p14:tracePt t="123215" x="2371725" y="6823075"/>
          <p14:tracePt t="123230" x="2349500" y="6816725"/>
          <p14:tracePt t="123247" x="2327275" y="6807200"/>
          <p14:tracePt t="123265" x="2286000" y="6788150"/>
          <p14:tracePt t="123281" x="2270125" y="6778625"/>
          <p14:tracePt t="123299" x="2244725" y="6765925"/>
          <p14:tracePt t="123315" x="2181225" y="6746875"/>
          <p14:tracePt t="123331" x="2085975" y="6731000"/>
          <p14:tracePt t="123765" x="2197100" y="6632575"/>
          <p14:tracePt t="123798" x="2397125" y="6626225"/>
          <p14:tracePt t="123814" x="2559050" y="6638925"/>
          <p14:tracePt t="123830" x="2654300" y="6638925"/>
          <p14:tracePt t="123847" x="2762250" y="6664325"/>
          <p14:tracePt t="123864" x="2901950" y="6670675"/>
          <p14:tracePt t="123881" x="2965450" y="6686550"/>
          <p14:tracePt t="123897" x="3028950" y="6699250"/>
          <p14:tracePt t="123914" x="3121025" y="6721475"/>
          <p14:tracePt t="123930" x="3184525" y="6743700"/>
          <p14:tracePt t="123948" x="3238500" y="6756400"/>
          <p14:tracePt t="123964" x="3302000" y="6762750"/>
          <p14:tracePt t="123981" x="3324225" y="6762750"/>
          <p14:tracePt t="123997" x="3340100" y="6762750"/>
          <p14:tracePt t="124014" x="3359150" y="6762750"/>
          <p14:tracePt t="124031" x="3365500" y="6762750"/>
          <p14:tracePt t="124586" x="3375025" y="6762750"/>
          <p14:tracePt t="124593" x="3384550" y="6762750"/>
          <p14:tracePt t="124602" x="3409950" y="6762750"/>
          <p14:tracePt t="124614" x="3463925" y="6762750"/>
          <p14:tracePt t="124631" x="3514725" y="6769100"/>
          <p14:tracePt t="124649" x="3644900" y="6784975"/>
          <p14:tracePt t="124681" x="3876675" y="6791325"/>
          <p14:tracePt t="124714" x="4038600" y="6800850"/>
          <p14:tracePt t="124730" x="4079875" y="6800850"/>
          <p14:tracePt t="124749" x="4108450" y="6800850"/>
          <p14:tracePt t="124765" x="4124325" y="6800850"/>
          <p14:tracePt t="124780" x="4133850" y="6800850"/>
          <p14:tracePt t="124799" x="4152900" y="6797675"/>
          <p14:tracePt t="124814" x="4168775" y="6791325"/>
          <p14:tracePt t="124831" x="4184650" y="6781800"/>
          <p14:tracePt t="124848" x="4200525" y="6765925"/>
          <p14:tracePt t="124864" x="4210050" y="6765925"/>
          <p14:tracePt t="124881" x="4225925" y="6765925"/>
          <p14:tracePt t="124898" x="4229100" y="6765925"/>
          <p14:tracePt t="124931" x="4235450" y="6765925"/>
          <p14:tracePt t="124948" x="4257675" y="6746875"/>
          <p14:tracePt t="124964" x="4279900" y="6734175"/>
          <p14:tracePt t="124980" x="4289425" y="6724650"/>
          <p14:tracePt t="124998" x="4308475" y="6724650"/>
          <p14:tracePt t="125014" x="4330700" y="6724650"/>
          <p14:tracePt t="125031" x="4352925" y="6724650"/>
          <p14:tracePt t="125048" x="4391025" y="6724650"/>
          <p14:tracePt t="125064" x="4422775" y="6727825"/>
          <p14:tracePt t="125081" x="4457700" y="6734175"/>
          <p14:tracePt t="125097" x="4479925" y="6734175"/>
          <p14:tracePt t="125114" x="4495800" y="6734175"/>
          <p14:tracePt t="125130" x="4498975" y="6734175"/>
          <p14:tracePt t="125213" x="4505325" y="6734175"/>
          <p14:tracePt t="125241" x="4508500" y="6734175"/>
          <p14:tracePt t="125249" x="4514850" y="6734175"/>
          <p14:tracePt t="125264" x="4537075" y="6734175"/>
          <p14:tracePt t="125280" x="4565650" y="6724650"/>
          <p14:tracePt t="125298" x="4629150" y="6705600"/>
          <p14:tracePt t="125314" x="4714875" y="6692900"/>
          <p14:tracePt t="125331" x="4832350" y="6692900"/>
          <p14:tracePt t="125347" x="5045075" y="6734175"/>
          <p14:tracePt t="125364" x="5241925" y="6781800"/>
          <p14:tracePt t="125380" x="5407025" y="6826250"/>
          <p14:tracePt t="125397" x="5651500" y="6854825"/>
          <p14:tracePt t="125413" x="5800725" y="6854825"/>
          <p14:tracePt t="125431" x="5895975" y="6854825"/>
          <p14:tracePt t="125433" x="5930900" y="6854825"/>
          <p14:tracePt t="125447" x="5991225" y="6854825"/>
          <p14:tracePt t="125464" x="6035675" y="6854825"/>
          <p14:tracePt t="125481" x="6080125" y="6845300"/>
          <p14:tracePt t="125498" x="6143625" y="6838950"/>
          <p14:tracePt t="125514" x="6194425" y="6832600"/>
          <p14:tracePt t="125530" x="6238875" y="6819900"/>
          <p14:tracePt t="125547" x="6302375" y="6813550"/>
          <p14:tracePt t="125563" x="6334125" y="6807200"/>
          <p14:tracePt t="125581" x="6362700" y="6800850"/>
          <p14:tracePt t="125598" x="6410325" y="6800850"/>
          <p14:tracePt t="125615" x="6454775" y="6800850"/>
          <p14:tracePt t="125631" x="6499225" y="6800850"/>
          <p14:tracePt t="125648" x="6534150" y="6810375"/>
          <p14:tracePt t="125664" x="6556375" y="6810375"/>
          <p14:tracePt t="125680" x="6565900" y="6810375"/>
          <p14:tracePt t="125697" x="6581775" y="6810375"/>
          <p14:tracePt t="125784" x="6584950" y="6810375"/>
          <p14:tracePt t="125811" x="6594475" y="6810375"/>
          <p14:tracePt t="125818" x="6600825" y="6810375"/>
          <p14:tracePt t="125884" x="6604000" y="6810375"/>
          <p14:tracePt t="125891" x="6610350" y="6810375"/>
          <p14:tracePt t="125898" x="6613525" y="6810375"/>
          <p14:tracePt t="125914" x="6619875" y="6810375"/>
          <p14:tracePt t="130392" x="6486525" y="6794500"/>
          <p14:tracePt t="130399" x="6264275" y="6769100"/>
          <p14:tracePt t="130414" x="5737225" y="6727825"/>
          <p14:tracePt t="130430" x="5089525" y="6651625"/>
          <p14:tracePt t="130449" x="4235450" y="6521450"/>
          <p14:tracePt t="130465" x="3698875" y="6451600"/>
          <p14:tracePt t="130498" x="2762250" y="6254750"/>
          <p14:tracePt t="130533" x="2146300" y="6102350"/>
          <p14:tracePt t="130554" x="1841500" y="5997575"/>
          <p14:tracePt t="130568" x="1663700" y="5911850"/>
          <p14:tracePt t="130580" x="1590675" y="5867400"/>
          <p14:tracePt t="130597" x="1412875" y="5753100"/>
          <p14:tracePt t="130613" x="1320800" y="5676900"/>
          <p14:tracePt t="130630" x="1222375" y="5568950"/>
          <p14:tracePt t="130647" x="1089025" y="5400675"/>
          <p14:tracePt t="130663" x="1041400" y="5321300"/>
          <p14:tracePt t="130680" x="1003300" y="5251450"/>
          <p14:tracePt t="130697" x="977900" y="5187950"/>
          <p14:tracePt t="130713" x="971550" y="5143500"/>
          <p14:tracePt t="130729" x="974725" y="5105400"/>
          <p14:tracePt t="130747" x="1022350" y="5041900"/>
          <p14:tracePt t="130763" x="1146175" y="4959350"/>
          <p14:tracePt t="130780" x="1314450" y="4886325"/>
          <p14:tracePt t="130797" x="1628775" y="4810125"/>
          <p14:tracePt t="130815" x="1844675" y="4781550"/>
          <p14:tracePt t="130831" x="2089150" y="4772025"/>
          <p14:tracePt t="130847" x="2416175" y="4772025"/>
          <p14:tracePt t="130863" x="2622550" y="4772025"/>
          <p14:tracePt t="130879" x="2771775" y="4762500"/>
          <p14:tracePt t="130896" x="2889250" y="4756150"/>
          <p14:tracePt t="130914" x="2921000" y="4749800"/>
          <p14:tracePt t="130930" x="2930525" y="4733925"/>
          <p14:tracePt t="130947" x="2946400" y="4708525"/>
          <p14:tracePt t="130964" x="2946400" y="4664075"/>
          <p14:tracePt t="130980" x="2930525" y="4625975"/>
          <p14:tracePt t="130996" x="2892425" y="4581525"/>
          <p14:tracePt t="131013" x="2835275" y="4546600"/>
          <p14:tracePt t="131029" x="2746375" y="4514850"/>
          <p14:tracePt t="131047" x="2613025" y="4483100"/>
          <p14:tracePt t="131064" x="2505075" y="4457700"/>
          <p14:tracePt t="131080" x="2409825" y="4441825"/>
          <p14:tracePt t="131097" x="2273300" y="4410075"/>
          <p14:tracePt t="131114" x="2197100" y="4378325"/>
          <p14:tracePt t="131130" x="2117725" y="4346575"/>
          <p14:tracePt t="131146" x="1990725" y="4289425"/>
          <p14:tracePt t="131163" x="1914525" y="4260850"/>
          <p14:tracePt t="131180" x="1854200" y="4222750"/>
          <p14:tracePt t="131197" x="1739900" y="4178300"/>
          <p14:tracePt t="131214" x="1660525" y="4146550"/>
          <p14:tracePt t="131231" x="1597025" y="4130675"/>
          <p14:tracePt t="131247" x="1527175" y="4111625"/>
          <p14:tracePt t="131264" x="1501775" y="4102100"/>
          <p14:tracePt t="131280" x="1473200" y="4102100"/>
          <p14:tracePt t="131296" x="1447800" y="4102100"/>
          <p14:tracePt t="131313" x="1431925" y="4102100"/>
          <p14:tracePt t="131330" x="1416050" y="4102100"/>
          <p14:tracePt t="131347" x="1374775" y="4102100"/>
          <p14:tracePt t="131364" x="1352550" y="4083050"/>
          <p14:tracePt t="131381" x="1327150" y="4070350"/>
          <p14:tracePt t="131397" x="1285875" y="4057650"/>
          <p14:tracePt t="131414" x="1257300" y="4048125"/>
          <p14:tracePt t="131429" x="1231900" y="4029075"/>
          <p14:tracePt t="131446" x="1200150" y="4013200"/>
          <p14:tracePt t="131463" x="1181100" y="4006850"/>
          <p14:tracePt t="131479" x="1162050" y="4000500"/>
          <p14:tracePt t="131497" x="1127125" y="4000500"/>
          <p14:tracePt t="131513" x="1117600" y="4000500"/>
          <p14:tracePt t="131530" x="1108075" y="4000500"/>
          <p14:tracePt t="131547" x="1085850" y="4000500"/>
          <p14:tracePt t="131563" x="1076325" y="4000500"/>
          <p14:tracePt t="131597" x="1073150" y="4006850"/>
          <p14:tracePt t="131614" x="1073150" y="4016375"/>
          <p14:tracePt t="131632" x="1066800" y="4044950"/>
          <p14:tracePt t="131647" x="1066800" y="4073525"/>
          <p14:tracePt t="131664" x="1066800" y="4133850"/>
          <p14:tracePt t="131680" x="1066800" y="4210050"/>
          <p14:tracePt t="131697" x="1079500" y="4311650"/>
          <p14:tracePt t="131713" x="1085850" y="4384675"/>
          <p14:tracePt t="131730" x="1092200" y="4467225"/>
          <p14:tracePt t="131747" x="1092200" y="4584700"/>
          <p14:tracePt t="131763" x="1092200" y="4645025"/>
          <p14:tracePt t="131780" x="1092200" y="4699000"/>
          <p14:tracePt t="131797" x="1092200" y="4775200"/>
          <p14:tracePt t="131813" x="1092200" y="4819650"/>
          <p14:tracePt t="131831" x="1089025" y="4876800"/>
          <p14:tracePt t="131847" x="1082675" y="4899025"/>
          <p14:tracePt t="131863" x="1076325" y="4927600"/>
          <p14:tracePt t="131881" x="1069975" y="4962525"/>
          <p14:tracePt t="131896" x="1060450" y="4978400"/>
          <p14:tracePt t="131913" x="1044575" y="4994275"/>
          <p14:tracePt t="131929" x="1038225" y="5003800"/>
          <p14:tracePt t="131947" x="1035050" y="5029200"/>
          <p14:tracePt t="131963" x="1035050" y="5038725"/>
          <p14:tracePt t="131979" x="1035050" y="5051425"/>
          <p14:tracePt t="131996" x="1035050" y="5064125"/>
          <p14:tracePt t="132014" x="1035050" y="5080000"/>
          <p14:tracePt t="132074" x="1035050" y="5070475"/>
          <p14:tracePt t="132081" x="1035050" y="5067300"/>
          <p14:tracePt t="132096" x="1041400" y="5057775"/>
          <p14:tracePt t="132113" x="1063625" y="5026025"/>
          <p14:tracePt t="132130" x="1085850" y="4972050"/>
          <p14:tracePt t="132146" x="1120775" y="4879975"/>
          <p14:tracePt t="132164" x="1133475" y="4816475"/>
          <p14:tracePt t="132181" x="1146175" y="4743450"/>
          <p14:tracePt t="132197" x="1152525" y="4699000"/>
          <p14:tracePt t="132214" x="1158875" y="4654550"/>
          <p14:tracePt t="132230" x="1184275" y="4597400"/>
          <p14:tracePt t="132246" x="1196975" y="4568825"/>
          <p14:tracePt t="132263" x="1196975" y="4524375"/>
          <p14:tracePt t="132280" x="1196975" y="4470400"/>
          <p14:tracePt t="132296" x="1196975" y="4448175"/>
          <p14:tracePt t="132313" x="1196975" y="4410075"/>
          <p14:tracePt t="132330" x="1196975" y="4384675"/>
          <p14:tracePt t="132346" x="1196975" y="4368800"/>
          <p14:tracePt t="132364" x="1190625" y="4359275"/>
          <p14:tracePt t="132380" x="1181100" y="4337050"/>
          <p14:tracePt t="132396" x="1174750" y="4308475"/>
          <p14:tracePt t="132413" x="1174750" y="4286250"/>
          <p14:tracePt t="132429" x="1155700" y="4235450"/>
          <p14:tracePt t="132446" x="1149350" y="4213225"/>
          <p14:tracePt t="132464" x="1143000" y="4197350"/>
          <p14:tracePt t="132480" x="1139825" y="4184650"/>
          <p14:tracePt t="132496" x="1139825" y="4175125"/>
          <p14:tracePt t="132584" x="1133475" y="4175125"/>
          <p14:tracePt t="132598" x="1123950" y="4175125"/>
          <p14:tracePt t="132613" x="1120775" y="4181475"/>
          <p14:tracePt t="132629" x="1114425" y="4206875"/>
          <p14:tracePt t="132646" x="1114425" y="4241800"/>
          <p14:tracePt t="132663" x="1114425" y="4279900"/>
          <p14:tracePt t="132679" x="1114425" y="4311650"/>
          <p14:tracePt t="132696" x="1114425" y="4343400"/>
          <p14:tracePt t="132713" x="1114425" y="4362450"/>
          <p14:tracePt t="132729" x="1114425" y="4403725"/>
          <p14:tracePt t="132746" x="1114425" y="4425950"/>
          <p14:tracePt t="132763" x="1101725" y="4457700"/>
          <p14:tracePt t="132780" x="1095375" y="4511675"/>
          <p14:tracePt t="132796" x="1095375" y="4549775"/>
          <p14:tracePt t="132813" x="1095375" y="4578350"/>
          <p14:tracePt t="132829" x="1095375" y="4619625"/>
          <p14:tracePt t="132846" x="1095375" y="4629150"/>
          <p14:tracePt t="132863" x="1095375" y="4638675"/>
          <p14:tracePt t="132879" x="1095375" y="4651375"/>
          <p14:tracePt t="132896" x="1095375" y="4667250"/>
          <p14:tracePt t="132913" x="1095375" y="4676775"/>
          <p14:tracePt t="133351" x="1095375" y="4670425"/>
          <p14:tracePt t="133359" x="1098550" y="4667250"/>
          <p14:tracePt t="133367" x="1104900" y="4648200"/>
          <p14:tracePt t="133380" x="1114425" y="4619625"/>
          <p14:tracePt t="133397" x="1136650" y="4565650"/>
          <p14:tracePt t="133414" x="1149350" y="4498975"/>
          <p14:tracePt t="133430" x="1171575" y="4400550"/>
          <p14:tracePt t="133463" x="1171575" y="4213225"/>
          <p14:tracePt t="133496" x="1171575" y="4121150"/>
          <p14:tracePt t="133514" x="1171575" y="4095750"/>
          <p14:tracePt t="133530" x="1171575" y="4086225"/>
          <p14:tracePt t="133547" x="1171575" y="4076700"/>
          <p14:tracePt t="133551" x="1171575" y="4070350"/>
          <p14:tracePt t="133829" x="1171575" y="4076700"/>
          <p14:tracePt t="133836" x="1171575" y="4089400"/>
          <p14:tracePt t="133846" x="1171575" y="4108450"/>
          <p14:tracePt t="133864" x="1177925" y="4140200"/>
          <p14:tracePt t="133879" x="1184275" y="4171950"/>
          <p14:tracePt t="133896" x="1184275" y="4194175"/>
          <p14:tracePt t="133929" x="1203325" y="4257675"/>
          <p14:tracePt t="133963" x="1209675" y="4340225"/>
          <p14:tracePt t="133980" x="1209675" y="4378325"/>
          <p14:tracePt t="133997" x="1209675" y="4413250"/>
          <p14:tracePt t="134013" x="1212850" y="4448175"/>
          <p14:tracePt t="134029" x="1212850" y="4476750"/>
          <p14:tracePt t="134046" x="1219200" y="4495800"/>
          <p14:tracePt t="134048" x="1219200" y="4498975"/>
          <p14:tracePt t="134063" x="1225550" y="4521200"/>
          <p14:tracePt t="134079" x="1225550" y="4530725"/>
          <p14:tracePt t="134097" x="1225550" y="4552950"/>
          <p14:tracePt t="134114" x="1225550" y="4591050"/>
          <p14:tracePt t="134130" x="1225550" y="4613275"/>
          <p14:tracePt t="134147" x="1225550" y="4641850"/>
          <p14:tracePt t="134163" x="1225550" y="4664075"/>
          <p14:tracePt t="134179" x="1225550" y="4679950"/>
          <p14:tracePt t="134196" x="1225550" y="4689475"/>
          <p14:tracePt t="134212" x="1225550" y="4702175"/>
          <p14:tracePt t="134229" x="1225550" y="4711700"/>
          <p14:tracePt t="134246" x="1225550" y="4721225"/>
          <p14:tracePt t="134350" x="1228725" y="4721225"/>
          <p14:tracePt t="134421" x="1228725" y="4714875"/>
          <p14:tracePt t="134429" x="1235075" y="4711700"/>
          <p14:tracePt t="134447" x="1238250" y="4702175"/>
          <p14:tracePt t="134462" x="1238250" y="4686300"/>
          <p14:tracePt t="134557" x="1238250" y="4683125"/>
          <p14:tracePt t="134578" x="1238250" y="4670425"/>
          <p14:tracePt t="138501" x="1339850" y="4654550"/>
          <p14:tracePt t="138509" x="1444625" y="4635500"/>
          <p14:tracePt t="138519" x="1606550" y="4613275"/>
          <p14:tracePt t="138529" x="2149475" y="4514850"/>
          <p14:tracePt t="138546" x="2946400" y="4368800"/>
          <p14:tracePt t="138564" x="4533900" y="4140200"/>
          <p14:tracePt t="138598" x="6308725" y="3975100"/>
          <p14:tracePt t="138630" x="7550150" y="3892550"/>
          <p14:tracePt t="138648" x="7766050" y="3892550"/>
          <p14:tracePt t="138664" x="7985125" y="3883025"/>
          <p14:tracePt t="138679" x="8064500" y="3883025"/>
          <p14:tracePt t="138696" x="8102600" y="3876675"/>
          <p14:tracePt t="138714" x="8137525" y="3876675"/>
          <p14:tracePt t="138730" x="8140700" y="3873500"/>
          <p14:tracePt t="138746" x="8140700" y="3860800"/>
          <p14:tracePt t="138764" x="8115300" y="3819525"/>
          <p14:tracePt t="138779" x="8083550" y="3794125"/>
          <p14:tracePt t="138796" x="8061325" y="3778250"/>
          <p14:tracePt t="138813" x="7988300" y="3749675"/>
          <p14:tracePt t="138829" x="7924800" y="3736975"/>
          <p14:tracePt t="138845" x="7854950" y="3698875"/>
          <p14:tracePt t="138864" x="7753350" y="3660775"/>
          <p14:tracePt t="138879" x="7661275" y="3622675"/>
          <p14:tracePt t="138896" x="7540625" y="3587750"/>
          <p14:tracePt t="138914" x="7308850" y="3549650"/>
          <p14:tracePt t="138930" x="7169150" y="3524250"/>
          <p14:tracePt t="138946" x="6994525" y="3505200"/>
          <p14:tracePt t="138963" x="6810375" y="3505200"/>
          <p14:tracePt t="138980" x="6696075" y="3505200"/>
          <p14:tracePt t="138996" x="6613525" y="3505200"/>
          <p14:tracePt t="139013" x="6534150" y="3505200"/>
          <p14:tracePt t="139030" x="6492875" y="3505200"/>
          <p14:tracePt t="139047" x="6467475" y="3508375"/>
          <p14:tracePt t="139063" x="6426200" y="3521075"/>
          <p14:tracePt t="139080" x="6403975" y="3533775"/>
          <p14:tracePt t="139096" x="6381750" y="3540125"/>
          <p14:tracePt t="139113" x="6365875" y="3549650"/>
          <p14:tracePt t="139129" x="6356350" y="3549650"/>
          <p14:tracePt t="139146" x="6346825" y="3549650"/>
          <p14:tracePt t="139163" x="6330950" y="3549650"/>
          <p14:tracePt t="139196" x="6321425" y="3549650"/>
          <p14:tracePt t="139213" x="6302375" y="3549650"/>
          <p14:tracePt t="139229" x="6264275" y="3549650"/>
          <p14:tracePt t="139246" x="6213475" y="3549650"/>
          <p14:tracePt t="139263" x="6149975" y="3549650"/>
          <p14:tracePt t="139279" x="6115050" y="3549650"/>
          <p14:tracePt t="139295" x="6054725" y="3556000"/>
          <p14:tracePt t="139313" x="5921375" y="3578225"/>
          <p14:tracePt t="139329" x="5845175" y="3603625"/>
          <p14:tracePt t="139346" x="5781675" y="3616325"/>
          <p14:tracePt t="139363" x="5699125" y="3635375"/>
          <p14:tracePt t="139379" x="5661025" y="3648075"/>
          <p14:tracePt t="139396" x="5632450" y="3660775"/>
          <p14:tracePt t="139412" x="5581650" y="3686175"/>
          <p14:tracePt t="139429" x="5553075" y="3698875"/>
          <p14:tracePt t="139445" x="5514975" y="3711575"/>
          <p14:tracePt t="139462" x="5454650" y="3736975"/>
          <p14:tracePt t="139479" x="5432425" y="3743325"/>
          <p14:tracePt t="139496" x="5403850" y="3749675"/>
          <p14:tracePt t="139512" x="5381625" y="3765550"/>
          <p14:tracePt t="139528" x="5372100" y="3775075"/>
          <p14:tracePt t="139546" x="5362575" y="3790950"/>
          <p14:tracePt t="139562" x="5340350" y="3803650"/>
          <p14:tracePt t="139579" x="5330825" y="3813175"/>
          <p14:tracePt t="139596" x="5321300" y="3825875"/>
          <p14:tracePt t="139612" x="5299075" y="3844925"/>
          <p14:tracePt t="139629" x="5289550" y="3860800"/>
          <p14:tracePt t="139646" x="5280025" y="3870325"/>
          <p14:tracePt t="139649" x="5273675" y="3883025"/>
          <p14:tracePt t="139663" x="5267325" y="3905250"/>
          <p14:tracePt t="139683" x="5267325" y="3930650"/>
          <p14:tracePt t="139696" x="5267325" y="3937000"/>
          <p14:tracePt t="139712" x="5270500" y="3956050"/>
          <p14:tracePt t="139729" x="5280025" y="3971925"/>
          <p14:tracePt t="139746" x="5289550" y="3981450"/>
          <p14:tracePt t="139763" x="5324475" y="4016375"/>
          <p14:tracePt t="139780" x="5356225" y="4041775"/>
          <p14:tracePt t="139796" x="5422900" y="4076700"/>
          <p14:tracePt t="139812" x="5543550" y="4102100"/>
          <p14:tracePt t="139829" x="5610225" y="4114800"/>
          <p14:tracePt t="139846" x="5680075" y="4121150"/>
          <p14:tracePt t="139863" x="5772150" y="4143375"/>
          <p14:tracePt t="139879" x="5835650" y="4156075"/>
          <p14:tracePt t="139896" x="5899150" y="4171950"/>
          <p14:tracePt t="139912" x="5981700" y="4200525"/>
          <p14:tracePt t="139929" x="6035675" y="4213225"/>
          <p14:tracePt t="139946" x="6089650" y="4225925"/>
          <p14:tracePt t="139963" x="6162675" y="4244975"/>
          <p14:tracePt t="139979" x="6200775" y="4244975"/>
          <p14:tracePt t="139997" x="6254750" y="4244975"/>
          <p14:tracePt t="140013" x="6292850" y="4244975"/>
          <p14:tracePt t="140030" x="6321425" y="4244975"/>
          <p14:tracePt t="140046" x="6365875" y="4244975"/>
          <p14:tracePt t="140062" x="6435725" y="4244975"/>
          <p14:tracePt t="140079" x="6496050" y="4241800"/>
          <p14:tracePt t="140096" x="6581775" y="4225925"/>
          <p14:tracePt t="140112" x="6670675" y="4206875"/>
          <p14:tracePt t="140129" x="6727825" y="4194175"/>
          <p14:tracePt t="140147" x="6819900" y="4143375"/>
          <p14:tracePt t="140163" x="6883400" y="4127500"/>
          <p14:tracePt t="140179" x="6946900" y="4114800"/>
          <p14:tracePt t="140196" x="7010400" y="4098925"/>
          <p14:tracePt t="140212" x="7073900" y="4086225"/>
          <p14:tracePt t="140228" x="7105650" y="4079875"/>
          <p14:tracePt t="140246" x="7127875" y="4076700"/>
          <p14:tracePt t="140263" x="7143750" y="4054475"/>
          <p14:tracePt t="140280" x="7159625" y="4032250"/>
          <p14:tracePt t="140297" x="7165975" y="3984625"/>
          <p14:tracePt t="140313" x="7162800" y="3962400"/>
          <p14:tracePt t="140329" x="7143750" y="3930650"/>
          <p14:tracePt t="140346" x="7127875" y="3902075"/>
          <p14:tracePt t="140362" x="7105650" y="3876675"/>
          <p14:tracePt t="140378" x="7058025" y="3857625"/>
          <p14:tracePt t="140397" x="6965950" y="3806825"/>
          <p14:tracePt t="140413" x="6896100" y="3778250"/>
          <p14:tracePt t="140430" x="6832600" y="3762375"/>
          <p14:tracePt t="140447" x="6699250" y="3730625"/>
          <p14:tracePt t="140463" x="6613525" y="3714750"/>
          <p14:tracePt t="140479" x="6527800" y="3698875"/>
          <p14:tracePt t="140495" x="6445250" y="3692525"/>
          <p14:tracePt t="140512" x="6308725" y="3660775"/>
          <p14:tracePt t="140528" x="6229350" y="3660775"/>
          <p14:tracePt t="140546" x="6118225" y="3651250"/>
          <p14:tracePt t="140562" x="6057900" y="3651250"/>
          <p14:tracePt t="140578" x="5994400" y="3670300"/>
          <p14:tracePt t="140596" x="5905500" y="3692525"/>
          <p14:tracePt t="140612" x="5842000" y="3705225"/>
          <p14:tracePt t="140628" x="5778500" y="3721100"/>
          <p14:tracePt t="140646" x="5715000" y="3746500"/>
          <p14:tracePt t="140663" x="5661025" y="3759200"/>
          <p14:tracePt t="140679" x="5607050" y="3771900"/>
          <p14:tracePt t="140697" x="5527675" y="3784600"/>
          <p14:tracePt t="140713" x="5480050" y="3803650"/>
          <p14:tracePt t="140729" x="5441950" y="3816350"/>
          <p14:tracePt t="140746" x="5400675" y="3835400"/>
          <p14:tracePt t="140762" x="5378450" y="3848100"/>
          <p14:tracePt t="140778" x="5353050" y="3863975"/>
          <p14:tracePt t="140796" x="5337175" y="3879850"/>
          <p14:tracePt t="140812" x="5327650" y="3889375"/>
          <p14:tracePt t="140829" x="5311775" y="3895725"/>
          <p14:tracePt t="140846" x="5302250" y="3914775"/>
          <p14:tracePt t="140863" x="5302250" y="3924300"/>
          <p14:tracePt t="140879" x="5302250" y="3933825"/>
          <p14:tracePt t="140896" x="5305425" y="3949700"/>
          <p14:tracePt t="140912" x="5321300" y="3971925"/>
          <p14:tracePt t="140928" x="5330825" y="3981450"/>
          <p14:tracePt t="140946" x="5356225" y="3997325"/>
          <p14:tracePt t="140963" x="5387975" y="4006850"/>
          <p14:tracePt t="140979" x="5410200" y="4025900"/>
          <p14:tracePt t="140996" x="5467350" y="4044950"/>
          <p14:tracePt t="141012" x="5505450" y="4057650"/>
          <p14:tracePt t="141029" x="5530850" y="4070350"/>
          <p14:tracePt t="141046" x="5572125" y="4086225"/>
          <p14:tracePt t="141062" x="5588000" y="4098925"/>
          <p14:tracePt t="141079" x="5603875" y="4108450"/>
          <p14:tracePt t="141096" x="5645150" y="4130675"/>
          <p14:tracePt t="141113" x="5683250" y="4143375"/>
          <p14:tracePt t="141129" x="5721350" y="4156075"/>
          <p14:tracePt t="141146" x="5791200" y="4175125"/>
          <p14:tracePt t="141162" x="5838825" y="4197350"/>
          <p14:tracePt t="141179" x="5883275" y="4197350"/>
          <p14:tracePt t="141196" x="5930900" y="4197350"/>
          <p14:tracePt t="141213" x="5953125" y="4197350"/>
          <p14:tracePt t="141229" x="5975350" y="4197350"/>
          <p14:tracePt t="141246" x="6029325" y="4197350"/>
          <p14:tracePt t="141263" x="6073775" y="4197350"/>
          <p14:tracePt t="141279" x="6115050" y="4197350"/>
          <p14:tracePt t="141296" x="6178550" y="4203700"/>
          <p14:tracePt t="141312" x="6207125" y="4203700"/>
          <p14:tracePt t="141328" x="6238875" y="4203700"/>
          <p14:tracePt t="141345" x="6270625" y="4203700"/>
          <p14:tracePt t="141363" x="6299200" y="4200525"/>
          <p14:tracePt t="141379" x="6330950" y="4194175"/>
          <p14:tracePt t="141396" x="6394450" y="4181475"/>
          <p14:tracePt t="141413" x="6438900" y="4181475"/>
          <p14:tracePt t="141429" x="6473825" y="4181475"/>
          <p14:tracePt t="141445" x="6537325" y="4181475"/>
          <p14:tracePt t="141462" x="6588125" y="4181475"/>
          <p14:tracePt t="141478" x="6632575" y="4181475"/>
          <p14:tracePt t="141495" x="6680200" y="4175125"/>
          <p14:tracePt t="141512" x="6702425" y="4168775"/>
          <p14:tracePt t="141530" x="6734175" y="4162425"/>
          <p14:tracePt t="141546" x="6765925" y="4162425"/>
          <p14:tracePt t="141563" x="6794500" y="4162425"/>
          <p14:tracePt t="141579" x="6819900" y="4149725"/>
          <p14:tracePt t="141595" x="6832600" y="4140200"/>
          <p14:tracePt t="141612" x="6851650" y="4124325"/>
          <p14:tracePt t="141629" x="6861175" y="4114800"/>
          <p14:tracePt t="141646" x="6873875" y="4098925"/>
          <p14:tracePt t="141663" x="6883400" y="4089400"/>
          <p14:tracePt t="141681" x="6883400" y="4073525"/>
          <p14:tracePt t="141696" x="6883400" y="4064000"/>
          <p14:tracePt t="141712" x="6883400" y="4054475"/>
          <p14:tracePt t="141728" x="6896100" y="4044950"/>
          <p14:tracePt t="141745" x="6899275" y="4013200"/>
          <p14:tracePt t="141763" x="6899275" y="3990975"/>
          <p14:tracePt t="141780" x="6899275" y="3949700"/>
          <p14:tracePt t="141796" x="6899275" y="3940175"/>
          <p14:tracePt t="141813" x="6886575" y="3924300"/>
          <p14:tracePt t="141830" x="6873875" y="3908425"/>
          <p14:tracePt t="141846" x="6864350" y="3898900"/>
          <p14:tracePt t="141862" x="6854825" y="3889375"/>
          <p14:tracePt t="141879" x="6838950" y="3886200"/>
          <p14:tracePt t="141895" x="6823075" y="3867150"/>
          <p14:tracePt t="141913" x="6800850" y="3867150"/>
          <p14:tracePt t="141930" x="6759575" y="3854450"/>
          <p14:tracePt t="141946" x="6737350" y="3851275"/>
          <p14:tracePt t="141963" x="6708775" y="3851275"/>
          <p14:tracePt t="141980" x="6667500" y="3838575"/>
          <p14:tracePt t="141996" x="6642100" y="3832225"/>
          <p14:tracePt t="142012" x="6607175" y="3825875"/>
          <p14:tracePt t="142029" x="6543675" y="3806825"/>
          <p14:tracePt t="142046" x="6505575" y="3800475"/>
          <p14:tracePt t="142063" x="6461125" y="3794125"/>
          <p14:tracePt t="142080" x="6397625" y="3787775"/>
          <p14:tracePt t="142096" x="6359525" y="3787775"/>
          <p14:tracePt t="142112" x="6318250" y="3787775"/>
          <p14:tracePt t="142129" x="6232525" y="3787775"/>
          <p14:tracePt t="142145" x="6172200" y="3781425"/>
          <p14:tracePt t="142162" x="6111875" y="3781425"/>
          <p14:tracePt t="142180" x="6016625" y="3781425"/>
          <p14:tracePt t="142196" x="5956300" y="3781425"/>
          <p14:tracePt t="142213" x="5886450" y="3781425"/>
          <p14:tracePt t="142230" x="5781675" y="3781425"/>
          <p14:tracePt t="142246" x="5721350" y="3781425"/>
          <p14:tracePt t="142262" x="5683250" y="3781425"/>
          <p14:tracePt t="142279" x="5641975" y="3781425"/>
          <p14:tracePt t="142295" x="5613400" y="3781425"/>
          <p14:tracePt t="142313" x="5591175" y="3781425"/>
          <p14:tracePt t="142330" x="5549900" y="3784600"/>
          <p14:tracePt t="142346" x="5537200" y="3784600"/>
          <p14:tracePt t="142363" x="5527675" y="3787775"/>
          <p14:tracePt t="142379" x="5505450" y="3794125"/>
          <p14:tracePt t="142396" x="5495925" y="3794125"/>
          <p14:tracePt t="142412" x="5486400" y="3794125"/>
          <p14:tracePt t="142429" x="5470525" y="3794125"/>
          <p14:tracePt t="142465" x="5467350" y="3797300"/>
          <p14:tracePt t="142480" x="5457825" y="3797300"/>
          <p14:tracePt t="142495" x="5445125" y="3813175"/>
          <p14:tracePt t="142512" x="5441950" y="3822700"/>
          <p14:tracePt t="142529" x="5435600" y="3832225"/>
          <p14:tracePt t="142545" x="5435600" y="3838575"/>
          <p14:tracePt t="142651" x="5435600" y="3841750"/>
          <p14:tracePt t="142665" x="5435600" y="3848100"/>
          <p14:tracePt t="142672" x="5435600" y="3854450"/>
          <p14:tracePt t="142780" x="5435600" y="3863975"/>
          <p14:tracePt t="142787" x="5435600" y="3867150"/>
          <p14:tracePt t="142796" x="5435600" y="3873500"/>
          <p14:tracePt t="142812" x="5435600" y="3883025"/>
          <p14:tracePt t="142829" x="5438775" y="3898900"/>
          <p14:tracePt t="142845" x="5448300" y="3914775"/>
          <p14:tracePt t="142862" x="5464175" y="3924300"/>
          <p14:tracePt t="142879" x="5483225" y="3937000"/>
          <p14:tracePt t="142896" x="5508625" y="3949700"/>
          <p14:tracePt t="142912" x="5540375" y="3968750"/>
          <p14:tracePt t="142929" x="5597525" y="3987800"/>
          <p14:tracePt t="142945" x="5632450" y="4000500"/>
          <p14:tracePt t="142962" x="5686425" y="4013200"/>
          <p14:tracePt t="142979" x="5772150" y="4041775"/>
          <p14:tracePt t="142996" x="5816600" y="4054475"/>
          <p14:tracePt t="143012" x="5861050" y="4060825"/>
          <p14:tracePt t="143029" x="5892800" y="4060825"/>
          <p14:tracePt t="143046" x="5915025" y="4060825"/>
          <p14:tracePt t="143062" x="5930900" y="4060825"/>
          <p14:tracePt t="143079" x="5972175" y="4060825"/>
          <p14:tracePt t="143095" x="6000750" y="4067175"/>
          <p14:tracePt t="143112" x="6045200" y="4067175"/>
          <p14:tracePt t="143128" x="6105525" y="4067175"/>
          <p14:tracePt t="143146" x="6137275" y="4067175"/>
          <p14:tracePt t="143162" x="6165850" y="4067175"/>
          <p14:tracePt t="143180" x="6191250" y="4067175"/>
          <p14:tracePt t="143196" x="6213475" y="4067175"/>
          <p14:tracePt t="143213" x="6229350" y="4067175"/>
          <p14:tracePt t="143216" x="6238875" y="4067175"/>
          <p14:tracePt t="143229" x="6270625" y="4064000"/>
          <p14:tracePt t="143245" x="6292850" y="4051300"/>
          <p14:tracePt t="143262" x="6324600" y="4044950"/>
          <p14:tracePt t="143279" x="6359525" y="4022725"/>
          <p14:tracePt t="143295" x="6381750" y="4010025"/>
          <p14:tracePt t="143313" x="6391275" y="4000500"/>
          <p14:tracePt t="143329" x="6407150" y="3984625"/>
          <p14:tracePt t="143346" x="6416675" y="3968750"/>
          <p14:tracePt t="143363" x="6423025" y="3956050"/>
          <p14:tracePt t="143379" x="6432550" y="3946525"/>
          <p14:tracePt t="143395" x="6438900" y="3937000"/>
          <p14:tracePt t="143412" x="6448425" y="3914775"/>
          <p14:tracePt t="143428" x="6448425" y="3879850"/>
          <p14:tracePt t="143445" x="6448425" y="3851275"/>
          <p14:tracePt t="143463" x="6448425" y="3829050"/>
          <p14:tracePt t="143479" x="6445250" y="3813175"/>
          <p14:tracePt t="143496" x="6442075" y="3803650"/>
          <p14:tracePt t="143513" x="6419850" y="3790950"/>
          <p14:tracePt t="143529" x="6410325" y="3781425"/>
          <p14:tracePt t="143545" x="6400800" y="3765550"/>
          <p14:tracePt t="143562" x="6391275" y="3756025"/>
          <p14:tracePt t="143579" x="6359525" y="3736975"/>
          <p14:tracePt t="143595" x="6343650" y="3727450"/>
          <p14:tracePt t="143613" x="6305550" y="3705225"/>
          <p14:tracePt t="143629" x="6296025" y="3695700"/>
          <p14:tracePt t="143646" x="6286500" y="3695700"/>
          <p14:tracePt t="143663" x="6261100" y="3695700"/>
          <p14:tracePt t="143679" x="6238875" y="3695700"/>
          <p14:tracePt t="143695" x="6216650" y="3683000"/>
          <p14:tracePt t="143712" x="6172200" y="3663950"/>
          <p14:tracePt t="143729" x="6127750" y="3644900"/>
          <p14:tracePt t="143746" x="6089650" y="3632200"/>
          <p14:tracePt t="143763" x="6035675" y="3632200"/>
          <p14:tracePt t="143779" x="6007100" y="3632200"/>
          <p14:tracePt t="143796" x="5984875" y="3632200"/>
          <p14:tracePt t="143813" x="5943600" y="3632200"/>
          <p14:tracePt t="143829" x="5927725" y="3632200"/>
          <p14:tracePt t="143845" x="5899150" y="3632200"/>
          <p14:tracePt t="143862" x="5867400" y="3632200"/>
          <p14:tracePt t="143878" x="5835650" y="3632200"/>
          <p14:tracePt t="143896" x="5816600" y="3632200"/>
          <p14:tracePt t="143913" x="5768975" y="3632200"/>
          <p14:tracePt t="143929" x="5743575" y="3641725"/>
          <p14:tracePt t="143945" x="5715000" y="3648075"/>
          <p14:tracePt t="143962" x="5686425" y="3667125"/>
          <p14:tracePt t="143978" x="5670550" y="3667125"/>
          <p14:tracePt t="143995" x="5661025" y="3667125"/>
          <p14:tracePt t="144012" x="5645150" y="3667125"/>
          <p14:tracePt t="144029" x="5635625" y="3670300"/>
          <p14:tracePt t="144046" x="5613400" y="3676650"/>
          <p14:tracePt t="144062" x="5588000" y="3692525"/>
          <p14:tracePt t="144079" x="5562600" y="3702050"/>
          <p14:tracePt t="144095" x="5553075" y="3721100"/>
          <p14:tracePt t="144112" x="5537200" y="3733800"/>
          <p14:tracePt t="144128" x="5527675" y="3740150"/>
          <p14:tracePt t="144146" x="5514975" y="3740150"/>
          <p14:tracePt t="144163" x="5499100" y="3743325"/>
          <p14:tracePt t="144179" x="5489575" y="3743325"/>
          <p14:tracePt t="144196" x="5480050" y="3749675"/>
          <p14:tracePt t="144212" x="5473700" y="3765550"/>
          <p14:tracePt t="144229" x="5464175" y="3775075"/>
          <p14:tracePt t="144245" x="5464175" y="3781425"/>
          <p14:tracePt t="144262" x="5464175" y="3784600"/>
          <p14:tracePt t="144307" x="5464175" y="3790950"/>
          <p14:tracePt t="144313" x="5464175" y="3794125"/>
          <p14:tracePt t="144329" x="5464175" y="3803650"/>
          <p14:tracePt t="144346" x="5464175" y="3819525"/>
          <p14:tracePt t="144362" x="5464175" y="3835400"/>
          <p14:tracePt t="144378" x="5464175" y="3854450"/>
          <p14:tracePt t="144395" x="5464175" y="3886200"/>
          <p14:tracePt t="144412" x="5470525" y="3898900"/>
          <p14:tracePt t="144428" x="5473700" y="3908425"/>
          <p14:tracePt t="144445" x="5473700" y="3924300"/>
          <p14:tracePt t="144462" x="5473700" y="3940175"/>
          <p14:tracePt t="144479" x="5486400" y="3949700"/>
          <p14:tracePt t="144496" x="5495925" y="3959225"/>
          <p14:tracePt t="144512" x="5508625" y="3978275"/>
          <p14:tracePt t="144528" x="5524500" y="3990975"/>
          <p14:tracePt t="144545" x="5534025" y="4000500"/>
          <p14:tracePt t="144562" x="5549900" y="4010025"/>
          <p14:tracePt t="144579" x="5572125" y="4019550"/>
          <p14:tracePt t="144596" x="5588000" y="4029075"/>
          <p14:tracePt t="144612" x="5616575" y="4044950"/>
          <p14:tracePt t="144629" x="5648325" y="4057650"/>
          <p14:tracePt t="144645" x="5692775" y="4070350"/>
          <p14:tracePt t="144662" x="5756275" y="4089400"/>
          <p14:tracePt t="144678" x="5791200" y="4089400"/>
          <p14:tracePt t="144696" x="5822950" y="4089400"/>
          <p14:tracePt t="144713" x="5842000" y="4089400"/>
          <p14:tracePt t="144729" x="5851525" y="4089400"/>
          <p14:tracePt t="144746" x="5867400" y="4089400"/>
          <p14:tracePt t="144783" x="5873750" y="4089400"/>
          <p14:tracePt t="146510" x="5902325" y="4089400"/>
          <p14:tracePt t="146517" x="5937250" y="4089400"/>
          <p14:tracePt t="146530" x="5975350" y="4098925"/>
          <p14:tracePt t="146545" x="6102350" y="4098925"/>
          <p14:tracePt t="146562" x="6197600" y="4098925"/>
          <p14:tracePt t="146579" x="6276975" y="4098925"/>
          <p14:tracePt t="146612" x="6445250" y="4098925"/>
          <p14:tracePt t="146645" x="6645275" y="4086225"/>
          <p14:tracePt t="146662" x="6708775" y="4079875"/>
          <p14:tracePt t="146679" x="6753225" y="4073525"/>
          <p14:tracePt t="146695" x="6816725" y="4067175"/>
          <p14:tracePt t="146712" x="6851650" y="4067175"/>
          <p14:tracePt t="146730" x="6899275" y="4067175"/>
          <p14:tracePt t="146745" x="6921500" y="4067175"/>
          <p14:tracePt t="146761" x="6950075" y="4067175"/>
          <p14:tracePt t="146778" x="6959600" y="4067175"/>
          <p14:tracePt t="146781" x="6965950" y="4060825"/>
          <p14:tracePt t="146795" x="6975475" y="4057650"/>
          <p14:tracePt t="146811" x="6991350" y="4051300"/>
          <p14:tracePt t="146828" x="7000875" y="4048125"/>
          <p14:tracePt t="146845" x="7013575" y="4048125"/>
          <p14:tracePt t="146862" x="7026275" y="4035425"/>
          <p14:tracePt t="146879" x="7045325" y="4032250"/>
          <p14:tracePt t="146895" x="7054850" y="4025900"/>
          <p14:tracePt t="146911" x="7058025" y="4022725"/>
          <p14:tracePt t="146929" x="7058025" y="4010025"/>
          <p14:tracePt t="147008" x="7058025" y="4006850"/>
          <p14:tracePt t="147016" x="7058025" y="4000500"/>
          <p14:tracePt t="147029" x="7048500" y="3984625"/>
          <p14:tracePt t="147045" x="7026275" y="3975100"/>
          <p14:tracePt t="147061" x="7004050" y="3965575"/>
          <p14:tracePt t="147080" x="6959600" y="3940175"/>
          <p14:tracePt t="147096" x="6937375" y="3921125"/>
          <p14:tracePt t="147112" x="6905625" y="3908425"/>
          <p14:tracePt t="147129" x="6854825" y="3883025"/>
          <p14:tracePt t="147145" x="6800850" y="3854450"/>
          <p14:tracePt t="147161" x="6724650" y="3832225"/>
          <p14:tracePt t="147178" x="6600825" y="3810000"/>
          <p14:tracePt t="147195" x="6537325" y="3794125"/>
          <p14:tracePt t="147212" x="6483350" y="3775075"/>
          <p14:tracePt t="147229" x="6372225" y="3752850"/>
          <p14:tracePt t="147245" x="6286500" y="3736975"/>
          <p14:tracePt t="147262" x="6200775" y="3730625"/>
          <p14:tracePt t="147278" x="6051550" y="3730625"/>
          <p14:tracePt t="147294" x="5924550" y="3730625"/>
          <p14:tracePt t="147311" x="5810250" y="3730625"/>
          <p14:tracePt t="147329" x="5689600" y="3733800"/>
          <p14:tracePt t="147345" x="5638800" y="3740150"/>
          <p14:tracePt t="147362" x="5594350" y="3752850"/>
          <p14:tracePt t="147379" x="5530850" y="3771900"/>
          <p14:tracePt t="147395" x="5483225" y="3794125"/>
          <p14:tracePt t="147411" x="5445125" y="3806825"/>
          <p14:tracePt t="147428" x="5403850" y="3822700"/>
          <p14:tracePt t="147445" x="5387975" y="3835400"/>
          <p14:tracePt t="147461" x="5372100" y="3851275"/>
          <p14:tracePt t="147479" x="5356225" y="3863975"/>
          <p14:tracePt t="147494" x="5346700" y="3873500"/>
          <p14:tracePt t="147511" x="5337175" y="3883025"/>
          <p14:tracePt t="147528" x="5337175" y="3905250"/>
          <p14:tracePt t="147545" x="5337175" y="3914775"/>
          <p14:tracePt t="147561" x="5337175" y="3924300"/>
          <p14:tracePt t="147578" x="5337175" y="3937000"/>
          <p14:tracePt t="147594" x="5337175" y="3952875"/>
          <p14:tracePt t="147611" x="5340350" y="3962400"/>
          <p14:tracePt t="147629" x="5356225" y="4003675"/>
          <p14:tracePt t="147645" x="5381625" y="4022725"/>
          <p14:tracePt t="147662" x="5410200" y="4041775"/>
          <p14:tracePt t="147678" x="5476875" y="4060825"/>
          <p14:tracePt t="147695" x="5521325" y="4073525"/>
          <p14:tracePt t="147711" x="5553075" y="4092575"/>
          <p14:tracePt t="147728" x="5632450" y="4117975"/>
          <p14:tracePt t="147744" x="5740400" y="4137025"/>
          <p14:tracePt t="147762" x="5826125" y="4143375"/>
          <p14:tracePt t="147779" x="5921375" y="4143375"/>
          <p14:tracePt t="147795" x="5981700" y="4133850"/>
          <p14:tracePt t="147811" x="6057900" y="4108450"/>
          <p14:tracePt t="147828" x="6159500" y="4089400"/>
          <p14:tracePt t="147845" x="6210300" y="4083050"/>
          <p14:tracePt t="147862" x="6273800" y="4073525"/>
          <p14:tracePt t="147879" x="6410325" y="4073525"/>
          <p14:tracePt t="147895" x="6511925" y="4073525"/>
          <p14:tracePt t="147912" x="6629400" y="4073525"/>
          <p14:tracePt t="147929" x="6746875" y="4073525"/>
          <p14:tracePt t="147945" x="6816725" y="4073525"/>
          <p14:tracePt t="147961" x="6889750" y="4060825"/>
          <p14:tracePt t="147979" x="6969125" y="4060825"/>
          <p14:tracePt t="147995" x="7013575" y="4048125"/>
          <p14:tracePt t="148012" x="7058025" y="4048125"/>
          <p14:tracePt t="148029" x="7112000" y="4041775"/>
          <p14:tracePt t="148045" x="7150100" y="4029075"/>
          <p14:tracePt t="148061" x="7188200" y="4016375"/>
          <p14:tracePt t="148078" x="7229475" y="3990975"/>
          <p14:tracePt t="148095" x="7254875" y="3981450"/>
          <p14:tracePt t="148112" x="7264400" y="3975100"/>
          <p14:tracePt t="148128" x="7283450" y="3975100"/>
          <p14:tracePt t="149548" x="7267575" y="3978275"/>
          <p14:tracePt t="149555" x="7242175" y="3984625"/>
          <p14:tracePt t="149563" x="7204075" y="3994150"/>
          <p14:tracePt t="149579" x="7118350" y="4025900"/>
          <p14:tracePt t="149595" x="6962775" y="4070350"/>
          <p14:tracePt t="149612" x="6746875" y="4159250"/>
          <p14:tracePt t="149645" x="6407150" y="4241800"/>
          <p14:tracePt t="149679" x="6092825" y="4337050"/>
          <p14:tracePt t="149697" x="5934075" y="4381500"/>
          <p14:tracePt t="149712" x="5845175" y="4419600"/>
          <p14:tracePt t="149729" x="5756275" y="4451350"/>
          <p14:tracePt t="149745" x="5670550" y="4476750"/>
          <p14:tracePt t="149761" x="5553075" y="4530725"/>
          <p14:tracePt t="149778" x="5499100" y="4543425"/>
          <p14:tracePt t="149795" x="5461000" y="4578350"/>
          <p14:tracePt t="149812" x="5394325" y="4616450"/>
          <p14:tracePt t="149829" x="5337175" y="4651375"/>
          <p14:tracePt t="149846" x="5286375" y="4664075"/>
          <p14:tracePt t="149862" x="5203825" y="4692650"/>
          <p14:tracePt t="149878" x="5159375" y="4711700"/>
          <p14:tracePt t="149895" x="5133975" y="4724400"/>
          <p14:tracePt t="149911" x="5092700" y="4740275"/>
          <p14:tracePt t="149928" x="5064125" y="4740275"/>
          <p14:tracePt t="149946" x="5022850" y="4740275"/>
          <p14:tracePt t="149962" x="4987925" y="4740275"/>
          <p14:tracePt t="149979" x="4956175" y="4740275"/>
          <p14:tracePt t="149995" x="4927600" y="4740275"/>
          <p14:tracePt t="150012" x="4902200" y="4740275"/>
          <p14:tracePt t="150029" x="4892675" y="4740275"/>
          <p14:tracePt t="150046" x="4870450" y="4740275"/>
          <p14:tracePt t="150061" x="4860925" y="4740275"/>
          <p14:tracePt t="150096" x="4864100" y="4730750"/>
          <p14:tracePt t="150111" x="4873625" y="4714875"/>
          <p14:tracePt t="150128" x="4905375" y="4683125"/>
          <p14:tracePt t="150145" x="4930775" y="4635500"/>
          <p14:tracePt t="150161" x="4994275" y="4581525"/>
          <p14:tracePt t="150178" x="5035550" y="4549775"/>
          <p14:tracePt t="150196" x="5070475" y="4511675"/>
          <p14:tracePt t="150211" x="5095875" y="4495800"/>
          <p14:tracePt t="150227" x="5111750" y="4483100"/>
          <p14:tracePt t="150245" x="5124450" y="4473575"/>
          <p14:tracePt t="150261" x="5140325" y="4464050"/>
          <p14:tracePt t="150277" x="5146675" y="4464050"/>
          <p14:tracePt t="150317" x="5146675" y="4460875"/>
          <p14:tracePt t="150331" x="5146675" y="4448175"/>
          <p14:tracePt t="150425" x="5149850" y="4448175"/>
          <p14:tracePt t="150433" x="5156200" y="4445000"/>
          <p14:tracePt t="150445" x="5191125" y="4438650"/>
          <p14:tracePt t="150461" x="5229225" y="4438650"/>
          <p14:tracePt t="150478" x="5280025" y="4438650"/>
          <p14:tracePt t="150495" x="5359400" y="4438650"/>
          <p14:tracePt t="150511" x="5429250" y="4438650"/>
          <p14:tracePt t="150529" x="5521325" y="4438650"/>
          <p14:tracePt t="150545" x="5648325" y="4438650"/>
          <p14:tracePt t="150562" x="5756275" y="4445000"/>
          <p14:tracePt t="150578" x="5883275" y="4445000"/>
          <p14:tracePt t="150595" x="6054725" y="4445000"/>
          <p14:tracePt t="150611" x="6137275" y="4445000"/>
          <p14:tracePt t="150628" x="6207125" y="4445000"/>
          <p14:tracePt t="150645" x="6327775" y="4432300"/>
          <p14:tracePt t="150661" x="6378575" y="4432300"/>
          <p14:tracePt t="150678" x="6438900" y="4432300"/>
          <p14:tracePt t="150695" x="6499225" y="4432300"/>
          <p14:tracePt t="150711" x="6559550" y="4432300"/>
          <p14:tracePt t="150728" x="6613525" y="4432300"/>
          <p14:tracePt t="150745" x="6673850" y="4425950"/>
          <p14:tracePt t="150761" x="6718300" y="4425950"/>
          <p14:tracePt t="150778" x="6740525" y="4419600"/>
          <p14:tracePt t="150795" x="6781800" y="4416425"/>
          <p14:tracePt t="150812" x="6804025" y="4416425"/>
          <p14:tracePt t="150816" x="6816725" y="4416425"/>
          <p14:tracePt t="150828" x="6832600" y="4416425"/>
          <p14:tracePt t="150845" x="6867525" y="4416425"/>
          <p14:tracePt t="150861" x="6896100" y="4416425"/>
          <p14:tracePt t="150877" x="6918325" y="4416425"/>
          <p14:tracePt t="150895" x="6943725" y="4416425"/>
          <p14:tracePt t="150911" x="6953250" y="4416425"/>
          <p14:tracePt t="150928" x="6969125" y="4416425"/>
          <p14:tracePt t="150944" x="6994525" y="4416425"/>
          <p14:tracePt t="150961" x="7016750" y="4416425"/>
          <p14:tracePt t="150978" x="7038975" y="4416425"/>
          <p14:tracePt t="150994" x="7054850" y="4416425"/>
          <p14:tracePt t="151011" x="7064375" y="4416425"/>
          <p14:tracePt t="151028" x="7067550" y="4416425"/>
          <p14:tracePt t="151252" x="7061200" y="4416425"/>
          <p14:tracePt t="151259" x="7048500" y="4416425"/>
          <p14:tracePt t="151266" x="7038975" y="4416425"/>
          <p14:tracePt t="151278" x="7029450" y="4416425"/>
          <p14:tracePt t="151294" x="6988175" y="4416425"/>
          <p14:tracePt t="151311" x="6965950" y="4416425"/>
          <p14:tracePt t="151328" x="6956425" y="4416425"/>
          <p14:tracePt t="151345" x="6937375" y="4416425"/>
          <p14:tracePt t="151362" x="6924675" y="4416425"/>
          <p14:tracePt t="151378" x="6915150" y="4416425"/>
          <p14:tracePt t="151395" x="6896100" y="4416425"/>
          <p14:tracePt t="151412" x="6886575" y="4416425"/>
          <p14:tracePt t="151428" x="6877050" y="4416425"/>
          <p14:tracePt t="151444" x="6861175" y="4416425"/>
          <p14:tracePt t="152109" x="6823075" y="4416425"/>
          <p14:tracePt t="152116" x="6775450" y="4406900"/>
          <p14:tracePt t="152128" x="6648450" y="4406900"/>
          <p14:tracePt t="152145" x="6553200" y="4391025"/>
          <p14:tracePt t="152161" x="6461125" y="4391025"/>
          <p14:tracePt t="152178" x="6299200" y="4391025"/>
          <p14:tracePt t="152195" x="6216650" y="4391025"/>
          <p14:tracePt t="152228" x="6102350" y="4391025"/>
          <p14:tracePt t="152261" x="6057900" y="4391025"/>
          <p14:tracePt t="152278" x="6042025" y="4391025"/>
          <p14:tracePt t="152295" x="6032500" y="4391025"/>
          <p14:tracePt t="152311" x="6022975" y="4391025"/>
          <p14:tracePt t="152328" x="6022975" y="4381500"/>
          <p14:tracePt t="152344" x="6022975" y="4371975"/>
          <p14:tracePt t="152361" x="6022975" y="4349750"/>
          <p14:tracePt t="152379" x="6022975" y="4308475"/>
          <p14:tracePt t="152395" x="6022975" y="4273550"/>
          <p14:tracePt t="152412" x="6022975" y="4244975"/>
          <p14:tracePt t="152428" x="5997575" y="4187825"/>
          <p14:tracePt t="152444" x="5984875" y="4156075"/>
          <p14:tracePt t="152461" x="5972175" y="4124325"/>
          <p14:tracePt t="152478" x="5934075" y="4060825"/>
          <p14:tracePt t="152495" x="5908675" y="4019550"/>
          <p14:tracePt t="152512" x="5876925" y="3994150"/>
          <p14:tracePt t="152529" x="5845175" y="3959225"/>
          <p14:tracePt t="152545" x="5835650" y="3949700"/>
          <p14:tracePt t="152561" x="5822950" y="3937000"/>
          <p14:tracePt t="152578" x="5822950" y="3933825"/>
          <p14:tracePt t="152594" x="5816600" y="3933825"/>
          <p14:tracePt t="152693" x="5810250" y="3933825"/>
          <p14:tracePt t="152700" x="5807075" y="3940175"/>
          <p14:tracePt t="152711" x="5800725" y="3946525"/>
          <p14:tracePt t="152727" x="5788025" y="3959225"/>
          <p14:tracePt t="152745" x="5772150" y="3981450"/>
          <p14:tracePt t="152761" x="5759450" y="4003675"/>
          <p14:tracePt t="152778" x="5718175" y="4079875"/>
          <p14:tracePt t="152794" x="5680075" y="4146550"/>
          <p14:tracePt t="152811" x="5626100" y="4210050"/>
          <p14:tracePt t="152827" x="5575300" y="4295775"/>
          <p14:tracePt t="152844" x="5543550" y="4337050"/>
          <p14:tracePt t="152865" x="5483225" y="4397375"/>
          <p14:tracePt t="152877" x="5441950" y="4438650"/>
          <p14:tracePt t="152895" x="5391150" y="4489450"/>
          <p14:tracePt t="152911" x="5340350" y="4540250"/>
          <p14:tracePt t="152928" x="5260975" y="4603750"/>
          <p14:tracePt t="152945" x="5222875" y="4629150"/>
          <p14:tracePt t="152962" x="5181600" y="4654550"/>
          <p14:tracePt t="152978" x="5140325" y="4686300"/>
          <p14:tracePt t="152994" x="5124450" y="4695825"/>
          <p14:tracePt t="153011" x="5114925" y="4708525"/>
          <p14:tracePt t="153027" x="5092700" y="4727575"/>
          <p14:tracePt t="153044" x="5083175" y="4737100"/>
          <p14:tracePt t="153061" x="5073650" y="4746625"/>
          <p14:tracePt t="153078" x="5057775" y="4746625"/>
          <p14:tracePt t="153094" x="5041900" y="4752975"/>
          <p14:tracePt t="153111" x="5032375" y="4752975"/>
          <p14:tracePt t="153128" x="5019675" y="4756150"/>
          <p14:tracePt t="153144" x="5013325" y="4756150"/>
          <p14:tracePt t="153161" x="5010150" y="4756150"/>
          <p14:tracePt t="153178" x="5010150" y="4762500"/>
          <p14:tracePt t="154104" x="5029200" y="4759325"/>
          <p14:tracePt t="154111" x="5054600" y="4752975"/>
          <p14:tracePt t="154128" x="5130800" y="4737100"/>
          <p14:tracePt t="154145" x="5203825" y="4724400"/>
          <p14:tracePt t="154161" x="5327650" y="4692650"/>
          <p14:tracePt t="154177" x="5413375" y="4676775"/>
          <p14:tracePt t="154195" x="5543550" y="4660900"/>
          <p14:tracePt t="154227" x="5784850" y="4610100"/>
          <p14:tracePt t="154261" x="6029325" y="4603750"/>
          <p14:tracePt t="154278" x="6099175" y="4603750"/>
          <p14:tracePt t="154295" x="6159500" y="4603750"/>
          <p14:tracePt t="154311" x="6276975" y="4603750"/>
          <p14:tracePt t="154328" x="6369050" y="4603750"/>
          <p14:tracePt t="154345" x="6454775" y="4597400"/>
          <p14:tracePt t="154361" x="6550025" y="4597400"/>
          <p14:tracePt t="154377" x="6610350" y="4597400"/>
          <p14:tracePt t="154394" x="6667500" y="4597400"/>
          <p14:tracePt t="154411" x="6753225" y="4597400"/>
          <p14:tracePt t="154428" x="6797675" y="4597400"/>
          <p14:tracePt t="154445" x="6842125" y="4597400"/>
          <p14:tracePt t="154461" x="6905625" y="4584700"/>
          <p14:tracePt t="154477" x="6950075" y="4572000"/>
          <p14:tracePt t="154494" x="7013575" y="4565650"/>
          <p14:tracePt t="154511" x="7067550" y="4559300"/>
          <p14:tracePt t="154528" x="7089775" y="4559300"/>
          <p14:tracePt t="154545" x="7105650" y="4559300"/>
          <p14:tracePt t="154562" x="7131050" y="4559300"/>
          <p14:tracePt t="154578" x="7140575" y="4559300"/>
          <p14:tracePt t="154595" x="7150100" y="4559300"/>
          <p14:tracePt t="154789" x="7143750" y="4565650"/>
          <p14:tracePt t="154797" x="7118350" y="4565650"/>
          <p14:tracePt t="154811" x="7080250" y="4578350"/>
          <p14:tracePt t="154828" x="7035800" y="4584700"/>
          <p14:tracePt t="154846" x="6946900" y="4603750"/>
          <p14:tracePt t="154861" x="6883400" y="4619625"/>
          <p14:tracePt t="154878" x="6816725" y="4648200"/>
          <p14:tracePt t="154881" x="6778625" y="4657725"/>
          <p14:tracePt t="154895" x="6724650" y="4683125"/>
          <p14:tracePt t="154910" x="6648450" y="4708525"/>
          <p14:tracePt t="154927" x="6572250" y="4730750"/>
          <p14:tracePt t="154945" x="6473825" y="4746625"/>
          <p14:tracePt t="154961" x="6350000" y="4778375"/>
          <p14:tracePt t="154978" x="6257925" y="4784725"/>
          <p14:tracePt t="154995" x="6118225" y="4784725"/>
          <p14:tracePt t="155011" x="6035675" y="4784725"/>
          <p14:tracePt t="155028" x="5975350" y="4784725"/>
          <p14:tracePt t="155044" x="5857875" y="4784725"/>
          <p14:tracePt t="155060" x="5775325" y="4781550"/>
          <p14:tracePt t="155078" x="5699125" y="4759325"/>
          <p14:tracePt t="155095" x="5597525" y="4737100"/>
          <p14:tracePt t="155112" x="5524500" y="4721225"/>
          <p14:tracePt t="155128" x="5438775" y="4705350"/>
          <p14:tracePt t="155145" x="5314950" y="4683125"/>
          <p14:tracePt t="155161" x="5251450" y="4670425"/>
          <p14:tracePt t="155177" x="5197475" y="4657725"/>
          <p14:tracePt t="155194" x="5124450" y="4629150"/>
          <p14:tracePt t="155211" x="5073650" y="4622800"/>
          <p14:tracePt t="155228" x="5029200" y="4610100"/>
          <p14:tracePt t="155245" x="4965700" y="4610100"/>
          <p14:tracePt t="155261" x="4921250" y="4610100"/>
          <p14:tracePt t="155278" x="4886325" y="4610100"/>
          <p14:tracePt t="155295" x="4851400" y="4610100"/>
          <p14:tracePt t="155311" x="4822825" y="4610100"/>
          <p14:tracePt t="155327" x="4813300" y="4610100"/>
          <p14:tracePt t="155345" x="4797425" y="4610100"/>
          <p14:tracePt t="155361" x="4784725" y="4610100"/>
          <p14:tracePt t="155378" x="4775200" y="4610100"/>
          <p14:tracePt t="155395" x="4759325" y="4613275"/>
          <p14:tracePt t="155411" x="4752975" y="4613275"/>
          <p14:tracePt t="155428" x="4752975" y="4616450"/>
          <p14:tracePt t="155480" x="4752975" y="4622800"/>
          <p14:tracePt t="155488" x="4752975" y="4632325"/>
          <p14:tracePt t="155495" x="4756150" y="4635500"/>
          <p14:tracePt t="155510" x="4765675" y="4645025"/>
          <p14:tracePt t="155528" x="4794250" y="4657725"/>
          <p14:tracePt t="155545" x="4860925" y="4676775"/>
          <p14:tracePt t="155561" x="4895850" y="4689475"/>
          <p14:tracePt t="155578" x="4949825" y="4702175"/>
          <p14:tracePt t="155594" x="5022850" y="4714875"/>
          <p14:tracePt t="155611" x="5064125" y="4714875"/>
          <p14:tracePt t="155628" x="5102225" y="4721225"/>
          <p14:tracePt t="155644" x="5165725" y="4727575"/>
          <p14:tracePt t="155661" x="5210175" y="4727575"/>
          <p14:tracePt t="155678" x="5260975" y="4743450"/>
          <p14:tracePt t="155694" x="5324475" y="4743450"/>
          <p14:tracePt t="155711" x="5368925" y="4743450"/>
          <p14:tracePt t="155727" x="5403850" y="4743450"/>
          <p14:tracePt t="155744" x="5467350" y="4743450"/>
          <p14:tracePt t="155761" x="5511800" y="4730750"/>
          <p14:tracePt t="155778" x="5565775" y="4730750"/>
          <p14:tracePt t="155794" x="5629275" y="4730750"/>
          <p14:tracePt t="155811" x="5670550" y="4730750"/>
          <p14:tracePt t="155828" x="5708650" y="4730750"/>
          <p14:tracePt t="155844" x="5784850" y="4730750"/>
          <p14:tracePt t="155861" x="5845175" y="4730750"/>
          <p14:tracePt t="155877" x="5905500" y="4730750"/>
          <p14:tracePt t="155894" x="5984875" y="4730750"/>
          <p14:tracePt t="155911" x="6026150" y="4730750"/>
          <p14:tracePt t="155928" x="6070600" y="4730750"/>
          <p14:tracePt t="155945" x="6143625" y="4743450"/>
          <p14:tracePt t="155961" x="6203950" y="4749800"/>
          <p14:tracePt t="155978" x="6248400" y="4749800"/>
          <p14:tracePt t="155995" x="6311900" y="4749800"/>
          <p14:tracePt t="156011" x="6340475" y="4749800"/>
          <p14:tracePt t="156028" x="6362700" y="4749800"/>
          <p14:tracePt t="156044" x="6403975" y="4749800"/>
          <p14:tracePt t="156060" x="6423025" y="4749800"/>
          <p14:tracePt t="156078" x="6454775" y="4749800"/>
          <p14:tracePt t="156095" x="6492875" y="4749800"/>
          <p14:tracePt t="156111" x="6515100" y="4749800"/>
          <p14:tracePt t="156128" x="6537325" y="4746625"/>
          <p14:tracePt t="156144" x="6572250" y="4724400"/>
          <p14:tracePt t="156161" x="6581775" y="4714875"/>
          <p14:tracePt t="156177" x="6594475" y="4714875"/>
          <p14:tracePt t="156194" x="6613525" y="4714875"/>
          <p14:tracePt t="156210" x="6623050" y="4714875"/>
          <p14:tracePt t="156229" x="6638925" y="4714875"/>
          <p14:tracePt t="156245" x="6648450" y="4714875"/>
          <p14:tracePt t="156261" x="6657975" y="4714875"/>
          <p14:tracePt t="156278" x="6661150" y="4714875"/>
          <p14:tracePt t="156736" x="6619875" y="4718050"/>
          <p14:tracePt t="156743" x="6559550" y="4727575"/>
          <p14:tracePt t="156750" x="6511925" y="4733925"/>
          <p14:tracePt t="156760" x="6451600" y="4743450"/>
          <p14:tracePt t="156778" x="6308725" y="4765675"/>
          <p14:tracePt t="156794" x="6200775" y="4791075"/>
          <p14:tracePt t="156811" x="6096000" y="4800600"/>
          <p14:tracePt t="156844" x="5924550" y="4800600"/>
          <p14:tracePt t="156878" x="5826125" y="4800600"/>
          <p14:tracePt t="156894" x="5781675" y="4800600"/>
          <p14:tracePt t="156910" x="5727700" y="4806950"/>
          <p14:tracePt t="156928" x="5641975" y="4806950"/>
          <p14:tracePt t="156944" x="5591175" y="4806950"/>
          <p14:tracePt t="156961" x="5546725" y="4806950"/>
          <p14:tracePt t="156978" x="5483225" y="4806950"/>
          <p14:tracePt t="156994" x="5448300" y="4806950"/>
          <p14:tracePt t="157010" x="5403850" y="4797425"/>
          <p14:tracePt t="157028" x="5346700" y="4772025"/>
          <p14:tracePt t="157045" x="5314950" y="4772025"/>
          <p14:tracePt t="157061" x="5286375" y="4765675"/>
          <p14:tracePt t="157078" x="5245100" y="4765675"/>
          <p14:tracePt t="157095" x="5222875" y="4765675"/>
          <p14:tracePt t="157111" x="5213350" y="4765675"/>
          <p14:tracePt t="157127" x="5194300" y="4765675"/>
          <p14:tracePt t="157144" x="5184775" y="4765675"/>
          <p14:tracePt t="157160" x="5178425" y="4765675"/>
          <p14:tracePt t="157177" x="5175250" y="4765675"/>
          <p14:tracePt t="157257" x="5168900" y="4765675"/>
          <p14:tracePt t="160867" x="5235575" y="4759325"/>
          <p14:tracePt t="160874" x="5308600" y="4749800"/>
          <p14:tracePt t="160882" x="5397500" y="4749800"/>
          <p14:tracePt t="160894" x="5613400" y="4749800"/>
          <p14:tracePt t="160911" x="5794375" y="4749800"/>
          <p14:tracePt t="160927" x="5978525" y="4749800"/>
          <p14:tracePt t="160943" x="6238875" y="4749800"/>
          <p14:tracePt t="160977" x="6508750" y="4772025"/>
          <p14:tracePt t="161011" x="6734175" y="4797425"/>
          <p14:tracePt t="161027" x="6807200" y="4803775"/>
          <p14:tracePt t="161044" x="6934200" y="4803775"/>
          <p14:tracePt t="161061" x="7007225" y="4803775"/>
          <p14:tracePt t="161077" x="7067550" y="4803775"/>
          <p14:tracePt t="161093" x="7137400" y="4803775"/>
          <p14:tracePt t="161110" x="7181850" y="4803775"/>
          <p14:tracePt t="161127" x="7232650" y="4800600"/>
          <p14:tracePt t="161144" x="7296150" y="4787900"/>
          <p14:tracePt t="161161" x="7334250" y="4781550"/>
          <p14:tracePt t="161177" x="7378700" y="4781550"/>
          <p14:tracePt t="161194" x="7442200" y="4762500"/>
          <p14:tracePt t="161210" x="7480300" y="4749800"/>
          <p14:tracePt t="161227" x="7518400" y="4737100"/>
          <p14:tracePt t="161243" x="7575550" y="4711700"/>
          <p14:tracePt t="161260" x="7597775" y="4699000"/>
          <p14:tracePt t="161277" x="7635875" y="4686300"/>
          <p14:tracePt t="161294" x="7699375" y="4686300"/>
          <p14:tracePt t="161311" x="7743825" y="4686300"/>
          <p14:tracePt t="161327" x="7778750" y="4686300"/>
          <p14:tracePt t="161344" x="7864475" y="4679950"/>
          <p14:tracePt t="161360" x="7940675" y="4667250"/>
          <p14:tracePt t="161377" x="8013700" y="4660900"/>
          <p14:tracePt t="161393" x="8099425" y="4660900"/>
          <p14:tracePt t="161411" x="8159750" y="4664075"/>
          <p14:tracePt t="161427" x="8232775" y="4679950"/>
          <p14:tracePt t="161444" x="8356600" y="4708525"/>
          <p14:tracePt t="161460" x="8423275" y="4730750"/>
          <p14:tracePt t="161477" x="8486775" y="4743450"/>
          <p14:tracePt t="161493" x="8607425" y="4759325"/>
          <p14:tracePt t="161510" x="8677275" y="4759325"/>
          <p14:tracePt t="161527" x="8740775" y="4775200"/>
          <p14:tracePt t="161543" x="8813800" y="4794250"/>
          <p14:tracePt t="161560" x="8851900" y="4806950"/>
          <p14:tracePt t="161578" x="8899525" y="4826000"/>
          <p14:tracePt t="161594" x="8937625" y="4838700"/>
          <p14:tracePt t="161610" x="8963025" y="4854575"/>
          <p14:tracePt t="161626" x="8985250" y="4867275"/>
          <p14:tracePt t="161643" x="9001125" y="4867275"/>
          <p14:tracePt t="161660" x="9010650" y="4867275"/>
          <p14:tracePt t="161701" x="9010650" y="4873625"/>
          <p14:tracePt t="161722" x="9010650" y="4876800"/>
          <p14:tracePt t="162835" x="8966200" y="4889500"/>
          <p14:tracePt t="162842" x="8893175" y="4918075"/>
          <p14:tracePt t="162860" x="8750300" y="4981575"/>
          <p14:tracePt t="162876" x="8499475" y="5073650"/>
          <p14:tracePt t="162893" x="8334375" y="5118100"/>
          <p14:tracePt t="162910" x="8156575" y="5184775"/>
          <p14:tracePt t="162944" x="7664450" y="5343525"/>
          <p14:tracePt t="162978" x="7188200" y="5457825"/>
          <p14:tracePt t="162996" x="7026275" y="5476875"/>
          <p14:tracePt t="163012" x="6842125" y="5483225"/>
          <p14:tracePt t="163026" x="6715125" y="5483225"/>
          <p14:tracePt t="163043" x="6597650" y="5480050"/>
          <p14:tracePt t="163059" x="6502400" y="5464175"/>
          <p14:tracePt t="163077" x="6365875" y="5432425"/>
          <p14:tracePt t="163094" x="6292850" y="5416550"/>
          <p14:tracePt t="163111" x="6226175" y="5394325"/>
          <p14:tracePt t="163127" x="6156325" y="5375275"/>
          <p14:tracePt t="163143" x="6108700" y="5356225"/>
          <p14:tracePt t="163159" x="6086475" y="5343525"/>
          <p14:tracePt t="163176" x="6045200" y="5327650"/>
          <p14:tracePt t="163193" x="6019800" y="5314950"/>
          <p14:tracePt t="163211" x="5991225" y="5295900"/>
          <p14:tracePt t="163227" x="5969000" y="5280025"/>
          <p14:tracePt t="163244" x="5959475" y="5280025"/>
          <p14:tracePt t="163261" x="5943600" y="5280025"/>
          <p14:tracePt t="163277" x="5927725" y="5276850"/>
          <p14:tracePt t="163371" x="5927725" y="5270500"/>
          <p14:tracePt t="163377" x="5927725" y="5267325"/>
          <p14:tracePt t="163394" x="5930900" y="5251450"/>
          <p14:tracePt t="163410" x="5953125" y="5232400"/>
          <p14:tracePt t="163426" x="6019800" y="5187950"/>
          <p14:tracePt t="163443" x="6102350" y="5140325"/>
          <p14:tracePt t="163459" x="6191250" y="5099050"/>
          <p14:tracePt t="163476" x="6311900" y="5076825"/>
          <p14:tracePt t="163493" x="6442075" y="5057775"/>
          <p14:tracePt t="163511" x="6648450" y="5048250"/>
          <p14:tracePt t="163527" x="6778625" y="5041900"/>
          <p14:tracePt t="163544" x="6927850" y="5022850"/>
          <p14:tracePt t="163560" x="7067550" y="5013325"/>
          <p14:tracePt t="163562" x="7115175" y="5006975"/>
          <p14:tracePt t="163576" x="7185025" y="5006975"/>
          <p14:tracePt t="163594" x="7223125" y="5000625"/>
          <p14:tracePt t="163610" x="7267575" y="5000625"/>
          <p14:tracePt t="163627" x="7315200" y="5000625"/>
          <p14:tracePt t="163643" x="7337425" y="5000625"/>
          <p14:tracePt t="163661" x="7385050" y="5000625"/>
          <p14:tracePt t="163676" x="7407275" y="5000625"/>
          <p14:tracePt t="163693" x="7426325" y="5000625"/>
          <p14:tracePt t="163711" x="7442200" y="5000625"/>
          <p14:tracePt t="163726" x="7451725" y="50006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0"/>
            <a:ext cx="8893175" cy="659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b="1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 smtClean="0">
                <a:solidFill>
                  <a:srgbClr val="FF3300"/>
                </a:solidFill>
              </a:rPr>
              <a:t>c. Population en biologie</a:t>
            </a:r>
            <a:r>
              <a:rPr lang="fr-FR" altLang="fr-FR" sz="2400" smtClean="0"/>
              <a:t> </a:t>
            </a:r>
            <a:endParaRPr lang="fr-FR" altLang="fr-FR" sz="2400" b="1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 smtClean="0">
                <a:solidFill>
                  <a:srgbClr val="000000"/>
                </a:solidFill>
              </a:rPr>
              <a:t>- </a:t>
            </a:r>
            <a:r>
              <a:rPr lang="fr-FR" altLang="fr-FR" sz="2400" b="1" u="sng" smtClean="0">
                <a:solidFill>
                  <a:srgbClr val="000000"/>
                </a:solidFill>
              </a:rPr>
              <a:t>Ensemble d’individus</a:t>
            </a:r>
            <a:r>
              <a:rPr lang="fr-FR" altLang="fr-FR" sz="2400" b="1" smtClean="0">
                <a:solidFill>
                  <a:srgbClr val="000000"/>
                </a:solidFill>
              </a:rPr>
              <a:t> d’une </a:t>
            </a:r>
            <a:r>
              <a:rPr lang="fr-FR" altLang="fr-FR" sz="2400" b="1" u="sng" smtClean="0">
                <a:solidFill>
                  <a:srgbClr val="000000"/>
                </a:solidFill>
              </a:rPr>
              <a:t>même espèce</a:t>
            </a:r>
            <a:r>
              <a:rPr lang="fr-FR" altLang="fr-FR" sz="2400" b="1" smtClean="0">
                <a:solidFill>
                  <a:srgbClr val="000000"/>
                </a:solidFill>
              </a:rPr>
              <a:t> vivant en un </a:t>
            </a:r>
            <a:r>
              <a:rPr lang="fr-FR" altLang="fr-FR" sz="2400" b="1" u="sng" smtClean="0">
                <a:solidFill>
                  <a:srgbClr val="000000"/>
                </a:solidFill>
              </a:rPr>
              <a:t>même lieu</a:t>
            </a:r>
            <a:r>
              <a:rPr lang="fr-FR" altLang="fr-FR" sz="2400" b="1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b="1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b="1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 smtClean="0">
                <a:solidFill>
                  <a:srgbClr val="000000"/>
                </a:solidFill>
              </a:rPr>
              <a:t>- </a:t>
            </a:r>
            <a:r>
              <a:rPr lang="fr-FR" altLang="fr-FR" sz="2400" b="1" smtClean="0">
                <a:solidFill>
                  <a:srgbClr val="336600"/>
                </a:solidFill>
              </a:rPr>
              <a:t>La pop. possède deux caractéristiques absentes chez l’individu: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b="1" smtClean="0">
              <a:solidFill>
                <a:srgbClr val="3366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 smtClean="0">
                <a:solidFill>
                  <a:srgbClr val="000000"/>
                </a:solidFill>
              </a:rPr>
              <a:t>		</a:t>
            </a:r>
            <a:r>
              <a:rPr lang="fr-FR" altLang="fr-FR" sz="2400" b="1" smtClean="0">
                <a:solidFill>
                  <a:srgbClr val="CC0099"/>
                </a:solidFill>
              </a:rPr>
              <a:t>la continuité                             l’aptitude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 smtClean="0">
                <a:solidFill>
                  <a:srgbClr val="CC0099"/>
                </a:solidFill>
              </a:rPr>
              <a:t>		dans le temps                       au changement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 smtClean="0">
                <a:solidFill>
                  <a:srgbClr val="FF0000"/>
                </a:solidFill>
              </a:rPr>
              <a:t>- En biologie, la population </a:t>
            </a:r>
            <a:r>
              <a:rPr lang="fr-FR" altLang="fr-FR" sz="2400" b="1" smtClean="0">
                <a:solidFill>
                  <a:srgbClr val="336600"/>
                </a:solidFill>
              </a:rPr>
              <a:t>représente une communauté génétique</a:t>
            </a:r>
            <a:r>
              <a:rPr lang="fr-FR" altLang="fr-FR" sz="2400" b="1" smtClean="0">
                <a:solidFill>
                  <a:srgbClr val="FF0000"/>
                </a:solidFill>
              </a:rPr>
              <a:t> </a:t>
            </a:r>
            <a:r>
              <a:rPr lang="fr-FR" altLang="fr-FR" sz="2400" b="1" smtClean="0"/>
              <a:t>constituée par l'ensemble des</a:t>
            </a:r>
            <a:r>
              <a:rPr lang="fr-FR" altLang="fr-FR" sz="2400" b="1" smtClean="0">
                <a:solidFill>
                  <a:srgbClr val="FF0000"/>
                </a:solidFill>
              </a:rPr>
              <a:t> génotypes des individus</a:t>
            </a:r>
            <a:r>
              <a:rPr lang="fr-FR" altLang="fr-FR" sz="2400" b="1" smtClean="0"/>
              <a:t> qui la composent.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 smtClean="0"/>
              <a:t> </a:t>
            </a: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2339975" y="3068638"/>
            <a:ext cx="576263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5148263" y="3068638"/>
            <a:ext cx="50323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686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78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99" x="317500" y="5172075"/>
          <p14:tracePt t="5439" x="349250" y="5092700"/>
          <p14:tracePt t="5446" x="415925" y="4953000"/>
          <p14:tracePt t="5457" x="466725" y="4826000"/>
          <p14:tracePt t="5475" x="758825" y="4225925"/>
          <p14:tracePt t="5492" x="917575" y="3952875"/>
          <p14:tracePt t="5509" x="1066800" y="3606800"/>
          <p14:tracePt t="5525" x="1231900" y="3248025"/>
          <p14:tracePt t="5560" x="1352550" y="2679700"/>
          <p14:tracePt t="5592" x="1336675" y="2257425"/>
          <p14:tracePt t="5607" x="1336675" y="2098675"/>
          <p14:tracePt t="5610" x="1336675" y="2028825"/>
          <p14:tracePt t="5624" x="1336675" y="1901825"/>
          <p14:tracePt t="5640" x="1320800" y="1784350"/>
          <p14:tracePt t="5657" x="1301750" y="1679575"/>
          <p14:tracePt t="5674" x="1257300" y="1571625"/>
          <p14:tracePt t="5690" x="1222375" y="1511300"/>
          <p14:tracePt t="5707" x="1193800" y="1466850"/>
          <p14:tracePt t="5724" x="1123950" y="1393825"/>
          <p14:tracePt t="5740" x="1073150" y="1343025"/>
          <p14:tracePt t="5756" x="1025525" y="1317625"/>
          <p14:tracePt t="5774" x="936625" y="1260475"/>
          <p14:tracePt t="5790" x="892175" y="1231900"/>
          <p14:tracePt t="5807" x="844550" y="1200150"/>
          <p14:tracePt t="5823" x="768350" y="1158875"/>
          <p14:tracePt t="5840" x="720725" y="1130300"/>
          <p14:tracePt t="5857" x="682625" y="1117600"/>
          <p14:tracePt t="5873" x="641350" y="1098550"/>
          <p14:tracePt t="5890" x="615950" y="1089025"/>
          <p14:tracePt t="5907" x="600075" y="1063625"/>
          <p14:tracePt t="5923" x="574675" y="1028700"/>
          <p14:tracePt t="5940" x="561975" y="990600"/>
          <p14:tracePt t="5957" x="561975" y="946150"/>
          <p14:tracePt t="5973" x="577850" y="889000"/>
          <p14:tracePt t="5990" x="609600" y="863600"/>
          <p14:tracePt t="6007" x="635000" y="841375"/>
          <p14:tracePt t="6023" x="669925" y="815975"/>
          <p14:tracePt t="6040" x="679450" y="806450"/>
          <p14:tracePt t="6057" x="688975" y="803275"/>
          <p14:tracePt t="6073" x="695325" y="803275"/>
          <p14:tracePt t="6090" x="704850" y="803275"/>
          <p14:tracePt t="6107" x="714375" y="803275"/>
          <p14:tracePt t="6109" x="720725" y="803275"/>
          <p14:tracePt t="6123" x="749300" y="803275"/>
          <p14:tracePt t="6140" x="752475" y="803275"/>
          <p14:tracePt t="7459" x="806450" y="806450"/>
          <p14:tracePt t="7466" x="876300" y="806450"/>
          <p14:tracePt t="7473" x="955675" y="806450"/>
          <p14:tracePt t="7490" x="1114425" y="806450"/>
          <p14:tracePt t="7507" x="1311275" y="800100"/>
          <p14:tracePt t="7523" x="1450975" y="800100"/>
          <p14:tracePt t="7557" x="1774825" y="822325"/>
          <p14:tracePt t="7590" x="1933575" y="844550"/>
          <p14:tracePt t="7607" x="2003425" y="860425"/>
          <p14:tracePt t="7624" x="2035175" y="869950"/>
          <p14:tracePt t="7640" x="2063750" y="869950"/>
          <p14:tracePt t="7643" x="2076450" y="876300"/>
          <p14:tracePt t="7657" x="2085975" y="876300"/>
          <p14:tracePt t="7673" x="2101850" y="876300"/>
          <p14:tracePt t="7690" x="2130425" y="876300"/>
          <p14:tracePt t="7707" x="2178050" y="876300"/>
          <p14:tracePt t="7723" x="2206625" y="876300"/>
          <p14:tracePt t="7740" x="2235200" y="876300"/>
          <p14:tracePt t="7757" x="2257425" y="876300"/>
          <p14:tracePt t="7773" x="2273300" y="863600"/>
          <p14:tracePt t="7790" x="2301875" y="857250"/>
          <p14:tracePt t="7807" x="2333625" y="854075"/>
          <p14:tracePt t="7823" x="2378075" y="847725"/>
          <p14:tracePt t="7840" x="2432050" y="847725"/>
          <p14:tracePt t="7856" x="2508250" y="847725"/>
          <p14:tracePt t="7874" x="2568575" y="841375"/>
          <p14:tracePt t="7890" x="2622550" y="841375"/>
          <p14:tracePt t="7907" x="2708275" y="831850"/>
          <p14:tracePt t="7923" x="2787650" y="831850"/>
          <p14:tracePt t="7940" x="2911475" y="831850"/>
          <p14:tracePt t="7956" x="3111500" y="854075"/>
          <p14:tracePt t="7973" x="3254375" y="901700"/>
          <p14:tracePt t="7989" x="3406775" y="936625"/>
          <p14:tracePt t="8007" x="3632200" y="1000125"/>
          <p14:tracePt t="8023" x="3775075" y="1035050"/>
          <p14:tracePt t="8039" x="3940175" y="1079500"/>
          <p14:tracePt t="8057" x="4165600" y="1143000"/>
          <p14:tracePt t="8073" x="4286250" y="1187450"/>
          <p14:tracePt t="8090" x="4365625" y="1219200"/>
          <p14:tracePt t="8106" x="4441825" y="1260475"/>
          <p14:tracePt t="9013" x="4441825" y="1273175"/>
          <p14:tracePt t="9020" x="4438650" y="1282700"/>
          <p14:tracePt t="9027" x="4432300" y="1295400"/>
          <p14:tracePt t="9040" x="4410075" y="1327150"/>
          <p14:tracePt t="9056" x="4368800" y="1352550"/>
          <p14:tracePt t="9073" x="4302125" y="1390650"/>
          <p14:tracePt t="9090" x="4098925" y="1444625"/>
          <p14:tracePt t="9123" x="3771900" y="1498600"/>
          <p14:tracePt t="9157" x="3394075" y="1514475"/>
          <p14:tracePt t="9173" x="3276600" y="1514475"/>
          <p14:tracePt t="9190" x="3114675" y="1514475"/>
          <p14:tracePt t="9206" x="3032125" y="1504950"/>
          <p14:tracePt t="9223" x="2924175" y="1485900"/>
          <p14:tracePt t="9240" x="2755900" y="1454150"/>
          <p14:tracePt t="9256" x="2663825" y="1454150"/>
          <p14:tracePt t="9273" x="2578100" y="1444625"/>
          <p14:tracePt t="9290" x="2463800" y="1444625"/>
          <p14:tracePt t="9306" x="2368550" y="1444625"/>
          <p14:tracePt t="9323" x="2286000" y="1444625"/>
          <p14:tracePt t="9340" x="2181225" y="1444625"/>
          <p14:tracePt t="9356" x="2101850" y="1444625"/>
          <p14:tracePt t="9373" x="2028825" y="1447800"/>
          <p14:tracePt t="9389" x="1905000" y="1479550"/>
          <p14:tracePt t="9406" x="1831975" y="1489075"/>
          <p14:tracePt t="9423" x="1771650" y="1489075"/>
          <p14:tracePt t="9439" x="1685925" y="1489075"/>
          <p14:tracePt t="9456" x="1625600" y="1489075"/>
          <p14:tracePt t="9473" x="1574800" y="1482725"/>
          <p14:tracePt t="9490" x="1501775" y="1463675"/>
          <p14:tracePt t="9507" x="1457325" y="1457325"/>
          <p14:tracePt t="9523" x="1419225" y="1444625"/>
          <p14:tracePt t="9540" x="1377950" y="1431925"/>
          <p14:tracePt t="9557" x="1355725" y="1422400"/>
          <p14:tracePt t="9573" x="1327150" y="1422400"/>
          <p14:tracePt t="9589" x="1298575" y="1422400"/>
          <p14:tracePt t="9606" x="1285875" y="1422400"/>
          <p14:tracePt t="9623" x="1273175" y="1422400"/>
          <p14:tracePt t="9640" x="1260475" y="1422400"/>
          <p14:tracePt t="9656" x="1250950" y="1422400"/>
          <p14:tracePt t="9672" x="1235075" y="1422400"/>
          <p14:tracePt t="9690" x="1219200" y="1422400"/>
          <p14:tracePt t="9706" x="1209675" y="1422400"/>
          <p14:tracePt t="9723" x="1200150" y="1422400"/>
          <p14:tracePt t="9739" x="1196975" y="1409700"/>
          <p14:tracePt t="9773" x="1184275" y="1409700"/>
          <p14:tracePt t="9869" x="1181100" y="1409700"/>
          <p14:tracePt t="9883" x="1174750" y="1409700"/>
          <p14:tracePt t="9898" x="1168400" y="1406525"/>
          <p14:tracePt t="10011" x="1168400" y="1400175"/>
          <p14:tracePt t="10025" x="1168400" y="1397000"/>
          <p14:tracePt t="10039" x="1168400" y="1390650"/>
          <p14:tracePt t="10054" x="1168400" y="1387475"/>
          <p14:tracePt t="10061" x="1168400" y="1381125"/>
          <p14:tracePt t="10073" x="1168400" y="1377950"/>
          <p14:tracePt t="10090" x="1177925" y="1355725"/>
          <p14:tracePt t="10106" x="1219200" y="1343025"/>
          <p14:tracePt t="10123" x="1273175" y="1330325"/>
          <p14:tracePt t="10139" x="1346200" y="1311275"/>
          <p14:tracePt t="10156" x="1390650" y="1298575"/>
          <p14:tracePt t="10174" x="1492250" y="1276350"/>
          <p14:tracePt t="10190" x="1584325" y="1270000"/>
          <p14:tracePt t="10207" x="1701800" y="1270000"/>
          <p14:tracePt t="10224" x="1873250" y="1270000"/>
          <p14:tracePt t="10240" x="1965325" y="1270000"/>
          <p14:tracePt t="10256" x="2038350" y="1270000"/>
          <p14:tracePt t="10272" x="2089150" y="1270000"/>
          <p14:tracePt t="10289" x="2152650" y="1244600"/>
          <p14:tracePt t="10306" x="2190750" y="1231900"/>
          <p14:tracePt t="10325" x="2289175" y="1209675"/>
          <p14:tracePt t="10340" x="2374900" y="1203325"/>
          <p14:tracePt t="10357" x="2435225" y="1203325"/>
          <p14:tracePt t="10373" x="2495550" y="1203325"/>
          <p14:tracePt t="10389" x="2533650" y="1203325"/>
          <p14:tracePt t="10406" x="2562225" y="1203325"/>
          <p14:tracePt t="10423" x="2584450" y="1196975"/>
          <p14:tracePt t="10439" x="2641600" y="1171575"/>
          <p14:tracePt t="10456" x="2686050" y="1158875"/>
          <p14:tracePt t="10474" x="2743200" y="1152525"/>
          <p14:tracePt t="10490" x="2771775" y="1152525"/>
          <p14:tracePt t="10506" x="2800350" y="1146175"/>
          <p14:tracePt t="10523" x="2822575" y="1146175"/>
          <p14:tracePt t="10539" x="2838450" y="1139825"/>
          <p14:tracePt t="10556" x="2854325" y="1139825"/>
          <p14:tracePt t="10573" x="2867025" y="1139825"/>
          <p14:tracePt t="10590" x="2876550" y="1139825"/>
          <p14:tracePt t="10606" x="2889250" y="1139825"/>
          <p14:tracePt t="10623" x="2908300" y="1139825"/>
          <p14:tracePt t="10640" x="2917825" y="1139825"/>
          <p14:tracePt t="10656" x="2927350" y="1139825"/>
          <p14:tracePt t="10673" x="2943225" y="1139825"/>
          <p14:tracePt t="10689" x="2955925" y="1139825"/>
          <p14:tracePt t="11653" x="3003550" y="1133475"/>
          <p14:tracePt t="11659" x="3073400" y="1127125"/>
          <p14:tracePt t="11674" x="3248025" y="1089025"/>
          <p14:tracePt t="11690" x="3457575" y="1022350"/>
          <p14:tracePt t="11707" x="3657600" y="974725"/>
          <p14:tracePt t="11724" x="3987800" y="927100"/>
          <p14:tracePt t="11740" x="4159250" y="927100"/>
          <p14:tracePt t="11772" x="4518025" y="949325"/>
          <p14:tracePt t="11806" x="4699000" y="981075"/>
          <p14:tracePt t="11823" x="4797425" y="990600"/>
          <p14:tracePt t="11840" x="4857750" y="996950"/>
          <p14:tracePt t="11857" x="4902200" y="1003300"/>
          <p14:tracePt t="11873" x="4956175" y="1003300"/>
          <p14:tracePt t="11889" x="4994275" y="1016000"/>
          <p14:tracePt t="11906" x="5038725" y="1035050"/>
          <p14:tracePt t="11923" x="5127625" y="1047750"/>
          <p14:tracePt t="11939" x="5172075" y="1060450"/>
          <p14:tracePt t="11956" x="5216525" y="1060450"/>
          <p14:tracePt t="11972" x="5251450" y="1073150"/>
          <p14:tracePt t="11989" x="5280025" y="1079500"/>
          <p14:tracePt t="12006" x="5308600" y="1079500"/>
          <p14:tracePt t="12023" x="5372100" y="1085850"/>
          <p14:tracePt t="12040" x="5422900" y="1092200"/>
          <p14:tracePt t="12056" x="5476875" y="1104900"/>
          <p14:tracePt t="12073" x="5546725" y="1104900"/>
          <p14:tracePt t="12090" x="5578475" y="1104900"/>
          <p14:tracePt t="12106" x="5600700" y="1104900"/>
          <p14:tracePt t="12122" x="5619750" y="1104900"/>
          <p14:tracePt t="12139" x="5648325" y="1111250"/>
          <p14:tracePt t="12156" x="5657850" y="1114425"/>
          <p14:tracePt t="12172" x="5673725" y="1127125"/>
          <p14:tracePt t="12190" x="5689600" y="1130300"/>
          <p14:tracePt t="12207" x="5702300" y="1143000"/>
          <p14:tracePt t="12239" x="5708650" y="1143000"/>
          <p14:tracePt t="12256" x="5718175" y="1143000"/>
          <p14:tracePt t="12273" x="5734050" y="1143000"/>
          <p14:tracePt t="12290" x="5743575" y="1146175"/>
          <p14:tracePt t="12307" x="5756275" y="1155700"/>
          <p14:tracePt t="12323" x="5765800" y="1162050"/>
          <p14:tracePt t="12339" x="5781675" y="1171575"/>
          <p14:tracePt t="12357" x="5797550" y="1174750"/>
          <p14:tracePt t="12373" x="5807075" y="1174750"/>
          <p14:tracePt t="12389" x="5816600" y="1174750"/>
          <p14:tracePt t="12406" x="5835650" y="1174750"/>
          <p14:tracePt t="12423" x="5851525" y="1181100"/>
          <p14:tracePt t="12439" x="5870575" y="1193800"/>
          <p14:tracePt t="12456" x="5902325" y="1209675"/>
          <p14:tracePt t="12473" x="5911850" y="1212850"/>
          <p14:tracePt t="12489" x="5921375" y="1222375"/>
          <p14:tracePt t="12507" x="5943600" y="1228725"/>
          <p14:tracePt t="12522" x="5946775" y="1228725"/>
          <p14:tracePt t="13636" x="5956300" y="1228725"/>
          <p14:tracePt t="13643" x="5969000" y="1228725"/>
          <p14:tracePt t="13657" x="5984875" y="1228725"/>
          <p14:tracePt t="13673" x="6003925" y="1228725"/>
          <p14:tracePt t="13691" x="6019800" y="1228725"/>
          <p14:tracePt t="13706" x="6076950" y="1219200"/>
          <p14:tracePt t="13722" x="6137275" y="1219200"/>
          <p14:tracePt t="13756" x="6324600" y="1222375"/>
          <p14:tracePt t="13789" x="6559550" y="1257300"/>
          <p14:tracePt t="13806" x="6711950" y="1257300"/>
          <p14:tracePt t="13823" x="6804025" y="1257300"/>
          <p14:tracePt t="13839" x="6931025" y="1266825"/>
          <p14:tracePt t="13856" x="7092950" y="1266825"/>
          <p14:tracePt t="13873" x="7188200" y="1273175"/>
          <p14:tracePt t="13889" x="7280275" y="1273175"/>
          <p14:tracePt t="13906" x="7369175" y="1273175"/>
          <p14:tracePt t="13922" x="7419975" y="1273175"/>
          <p14:tracePt t="13939" x="7448550" y="1273175"/>
          <p14:tracePt t="13956" x="7470775" y="1273175"/>
          <p14:tracePt t="13972" x="7480300" y="1273175"/>
          <p14:tracePt t="13989" x="7486650" y="1273175"/>
          <p14:tracePt t="14006" x="7489825" y="1273175"/>
          <p14:tracePt t="14484" x="7521575" y="1270000"/>
          <p14:tracePt t="14491" x="7591425" y="1254125"/>
          <p14:tracePt t="14507" x="7743825" y="1216025"/>
          <p14:tracePt t="14523" x="7874000" y="1190625"/>
          <p14:tracePt t="14540" x="8074025" y="1165225"/>
          <p14:tracePt t="14555" x="8210550" y="1165225"/>
          <p14:tracePt t="14572" x="8315325" y="1165225"/>
          <p14:tracePt t="14605" x="8559800" y="1165225"/>
          <p14:tracePt t="14639" x="8791575" y="1165225"/>
          <p14:tracePt t="14656" x="8918575" y="1168400"/>
          <p14:tracePt t="14673" x="9036050" y="1168400"/>
          <p14:tracePt t="15310" x="8988425" y="1206500"/>
          <p14:tracePt t="15317" x="8747125" y="1228725"/>
          <p14:tracePt t="15325" x="8509000" y="1241425"/>
          <p14:tracePt t="15339" x="8023225" y="1295400"/>
          <p14:tracePt t="15357" x="7442200" y="1368425"/>
          <p14:tracePt t="15390" x="5835650" y="1736725"/>
          <p14:tracePt t="15424" x="4876800" y="1933575"/>
          <p14:tracePt t="15441" x="4676775" y="1981200"/>
          <p14:tracePt t="15456" x="4524375" y="2025650"/>
          <p14:tracePt t="15472" x="4381500" y="2063750"/>
          <p14:tracePt t="15489" x="4191000" y="2105025"/>
          <p14:tracePt t="15505" x="4105275" y="2120900"/>
          <p14:tracePt t="15522" x="4025900" y="2120900"/>
          <p14:tracePt t="15539" x="3940175" y="2120900"/>
          <p14:tracePt t="15555" x="3879850" y="2120900"/>
          <p14:tracePt t="15572" x="3829050" y="2120900"/>
          <p14:tracePt t="15588" x="3743325" y="2120900"/>
          <p14:tracePt t="15605" x="3683000" y="2120900"/>
          <p14:tracePt t="15622" x="3622675" y="2120900"/>
          <p14:tracePt t="15638" x="3508375" y="2136775"/>
          <p14:tracePt t="15655" x="3448050" y="2136775"/>
          <p14:tracePt t="15672" x="3413125" y="2136775"/>
          <p14:tracePt t="15689" x="3362325" y="2127250"/>
          <p14:tracePt t="15706" x="3340100" y="2114550"/>
          <p14:tracePt t="15722" x="3308350" y="2098675"/>
          <p14:tracePt t="15739" x="3257550" y="2060575"/>
          <p14:tracePt t="15756" x="3216275" y="2009775"/>
          <p14:tracePt t="15773" x="3159125" y="1946275"/>
          <p14:tracePt t="15789" x="3127375" y="1933575"/>
          <p14:tracePt t="15806" x="3105150" y="1924050"/>
          <p14:tracePt t="15823" x="3060700" y="1892300"/>
          <p14:tracePt t="15838" x="3038475" y="1873250"/>
          <p14:tracePt t="15856" x="3006725" y="1847850"/>
          <p14:tracePt t="15873" x="2962275" y="1797050"/>
          <p14:tracePt t="15889" x="2921000" y="1765300"/>
          <p14:tracePt t="15906" x="2889250" y="1739900"/>
          <p14:tracePt t="15923" x="2847975" y="1714500"/>
          <p14:tracePt t="15938" x="2816225" y="1701800"/>
          <p14:tracePt t="15956" x="2806700" y="1692275"/>
          <p14:tracePt t="15973" x="2790825" y="1682750"/>
          <p14:tracePt t="15989" x="2781300" y="1679575"/>
          <p14:tracePt t="16006" x="2765425" y="1660525"/>
          <p14:tracePt t="16023" x="2749550" y="1647825"/>
          <p14:tracePt t="16039" x="2740025" y="1638300"/>
          <p14:tracePt t="16056" x="2730500" y="1631950"/>
          <p14:tracePt t="16073" x="2711450" y="1616075"/>
          <p14:tracePt t="16089" x="2701925" y="1616075"/>
          <p14:tracePt t="16106" x="2689225" y="1616075"/>
          <p14:tracePt t="16123" x="2676525" y="1609725"/>
          <p14:tracePt t="16139" x="2660650" y="1609725"/>
          <p14:tracePt t="16156" x="2651125" y="1606550"/>
          <p14:tracePt t="16173" x="2635250" y="1590675"/>
          <p14:tracePt t="16189" x="2625725" y="1581150"/>
          <p14:tracePt t="16205" x="2613025" y="1577975"/>
          <p14:tracePt t="16222" x="2606675" y="1571625"/>
          <p14:tracePt t="16239" x="2597150" y="1571625"/>
          <p14:tracePt t="16256" x="2587625" y="1571625"/>
          <p14:tracePt t="17294" x="2530475" y="1619250"/>
          <p14:tracePt t="17301" x="2454275" y="1695450"/>
          <p14:tracePt t="17307" x="2387600" y="1781175"/>
          <p14:tracePt t="17322" x="2282825" y="1958975"/>
          <p14:tracePt t="17338" x="2171700" y="2190750"/>
          <p14:tracePt t="17356" x="1962150" y="2549525"/>
          <p14:tracePt t="17374" x="1835150" y="2781300"/>
          <p14:tracePt t="17407" x="1584325" y="3149600"/>
          <p14:tracePt t="17440" x="1441450" y="3279775"/>
          <p14:tracePt t="17457" x="1352550" y="3340100"/>
          <p14:tracePt t="17472" x="1327150" y="3355975"/>
          <p14:tracePt t="17488" x="1298575" y="3375025"/>
          <p14:tracePt t="17507" x="1282700" y="3390900"/>
          <p14:tracePt t="17523" x="1273175" y="3390900"/>
          <p14:tracePt t="17539" x="1257300" y="3390900"/>
          <p14:tracePt t="17557" x="1238250" y="3390900"/>
          <p14:tracePt t="17573" x="1222375" y="3390900"/>
          <p14:tracePt t="17589" x="1190625" y="3381375"/>
          <p14:tracePt t="17606" x="1162050" y="3359150"/>
          <p14:tracePt t="17622" x="1133475" y="3333750"/>
          <p14:tracePt t="17639" x="1120775" y="3311525"/>
          <p14:tracePt t="17656" x="1098550" y="3267075"/>
          <p14:tracePt t="17673" x="1079500" y="3238500"/>
          <p14:tracePt t="17689" x="1063625" y="3222625"/>
          <p14:tracePt t="17706" x="1016000" y="3162300"/>
          <p14:tracePt t="17722" x="996950" y="3124200"/>
          <p14:tracePt t="17739" x="984250" y="3079750"/>
          <p14:tracePt t="17756" x="958850" y="3022600"/>
          <p14:tracePt t="17772" x="949325" y="2997200"/>
          <p14:tracePt t="17788" x="936625" y="2968625"/>
          <p14:tracePt t="17806" x="917575" y="2933700"/>
          <p14:tracePt t="17822" x="901700" y="2914650"/>
          <p14:tracePt t="17839" x="889000" y="2898775"/>
          <p14:tracePt t="17856" x="876300" y="2882900"/>
          <p14:tracePt t="17872" x="866775" y="2867025"/>
          <p14:tracePt t="17889" x="850900" y="2867025"/>
          <p14:tracePt t="17906" x="835025" y="2867025"/>
          <p14:tracePt t="17922" x="831850" y="2863850"/>
          <p14:tracePt t="17963" x="831850" y="2857500"/>
          <p14:tracePt t="17972" x="825500" y="2857500"/>
          <p14:tracePt t="17989" x="822325" y="2857500"/>
          <p14:tracePt t="18007" x="815975" y="2857500"/>
          <p14:tracePt t="18022" x="809625" y="2857500"/>
          <p14:tracePt t="18042" x="800100" y="2857500"/>
          <p14:tracePt t="18056" x="796925" y="2857500"/>
          <p14:tracePt t="18093" x="790575" y="2857500"/>
          <p14:tracePt t="18163" x="790575" y="2854325"/>
          <p14:tracePt t="18236" x="790575" y="2847975"/>
          <p14:tracePt t="18271" x="790575" y="2844800"/>
          <p14:tracePt t="18371" x="790575" y="2838450"/>
          <p14:tracePt t="18385" x="790575" y="2835275"/>
          <p14:tracePt t="18394" x="790575" y="2828925"/>
          <p14:tracePt t="18405" x="790575" y="2819400"/>
          <p14:tracePt t="18422" x="790575" y="2809875"/>
          <p14:tracePt t="18438" x="796925" y="2800350"/>
          <p14:tracePt t="18455" x="825500" y="2784475"/>
          <p14:tracePt t="18472" x="835025" y="2768600"/>
          <p14:tracePt t="18488" x="844550" y="2759075"/>
          <p14:tracePt t="18505" x="863600" y="2749550"/>
          <p14:tracePt t="18522" x="879475" y="2743200"/>
          <p14:tracePt t="18539" x="901700" y="2730500"/>
          <p14:tracePt t="18555" x="952500" y="2708275"/>
          <p14:tracePt t="18573" x="1003300" y="2692400"/>
          <p14:tracePt t="18589" x="1060450" y="2679700"/>
          <p14:tracePt t="18605" x="1127125" y="2679700"/>
          <p14:tracePt t="18622" x="1171575" y="2679700"/>
          <p14:tracePt t="18639" x="1209675" y="2673350"/>
          <p14:tracePt t="18655" x="1289050" y="2660650"/>
          <p14:tracePt t="18673" x="1374775" y="2638425"/>
          <p14:tracePt t="18689" x="1479550" y="2628900"/>
          <p14:tracePt t="18706" x="1641475" y="2628900"/>
          <p14:tracePt t="18722" x="1746250" y="2628900"/>
          <p14:tracePt t="18739" x="1828800" y="2628900"/>
          <p14:tracePt t="18755" x="1898650" y="2628900"/>
          <p14:tracePt t="18772" x="1943100" y="2628900"/>
          <p14:tracePt t="18789" x="1987550" y="2628900"/>
          <p14:tracePt t="18806" x="2051050" y="2616200"/>
          <p14:tracePt t="18822" x="2105025" y="2603500"/>
          <p14:tracePt t="18839" x="2168525" y="2590800"/>
          <p14:tracePt t="18842" x="2193925" y="2590800"/>
          <p14:tracePt t="18856" x="2222500" y="2590800"/>
          <p14:tracePt t="18872" x="2251075" y="2590800"/>
          <p14:tracePt t="18889" x="2260600" y="2590800"/>
          <p14:tracePt t="18906" x="2276475" y="2590800"/>
          <p14:tracePt t="18923" x="2282825" y="2590800"/>
          <p14:tracePt t="18956" x="2286000" y="2590800"/>
          <p14:tracePt t="19391" x="2301875" y="2584450"/>
          <p14:tracePt t="19399" x="2320925" y="2578100"/>
          <p14:tracePt t="19406" x="2349500" y="2571750"/>
          <p14:tracePt t="19422" x="2371725" y="2552700"/>
          <p14:tracePt t="19439" x="2406650" y="2546350"/>
          <p14:tracePt t="19471" x="2425700" y="2546350"/>
          <p14:tracePt t="19505" x="2460625" y="2546350"/>
          <p14:tracePt t="19522" x="2482850" y="2546350"/>
          <p14:tracePt t="19539" x="2530475" y="2546350"/>
          <p14:tracePt t="19556" x="2552700" y="2546350"/>
          <p14:tracePt t="19572" x="2568575" y="2546350"/>
          <p14:tracePt t="19589" x="2587625" y="2546350"/>
          <p14:tracePt t="19605" x="2641600" y="2546350"/>
          <p14:tracePt t="19622" x="2749550" y="2568575"/>
          <p14:tracePt t="19639" x="2895600" y="2609850"/>
          <p14:tracePt t="19655" x="3006725" y="2660650"/>
          <p14:tracePt t="19673" x="3117850" y="2705100"/>
          <p14:tracePt t="19689" x="3279775" y="2762250"/>
          <p14:tracePt t="19706" x="3397250" y="2787650"/>
          <p14:tracePt t="19722" x="3527425" y="2806700"/>
          <p14:tracePt t="19738" x="3676650" y="2806700"/>
          <p14:tracePt t="19755" x="3768725" y="2806700"/>
          <p14:tracePt t="19772" x="3889375" y="2822575"/>
          <p14:tracePt t="19789" x="4010025" y="2847975"/>
          <p14:tracePt t="19805" x="4098925" y="2870200"/>
          <p14:tracePt t="19822" x="4206875" y="2905125"/>
          <p14:tracePt t="19839" x="4406900" y="2940050"/>
          <p14:tracePt t="19855" x="4524375" y="2955925"/>
          <p14:tracePt t="19872" x="4641850" y="2965450"/>
          <p14:tracePt t="19889" x="4813300" y="2965450"/>
          <p14:tracePt t="19905" x="4918075" y="2965450"/>
          <p14:tracePt t="19922" x="5000625" y="2965450"/>
          <p14:tracePt t="19939" x="5140325" y="2965450"/>
          <p14:tracePt t="19955" x="5245100" y="2965450"/>
          <p14:tracePt t="19972" x="5362575" y="2949575"/>
          <p14:tracePt t="19989" x="5540375" y="2924175"/>
          <p14:tracePt t="20005" x="5670550" y="2882900"/>
          <p14:tracePt t="20023" x="5778500" y="2863850"/>
          <p14:tracePt t="20039" x="5880100" y="2835275"/>
          <p14:tracePt t="20055" x="5946775" y="2813050"/>
          <p14:tracePt t="20073" x="6000750" y="2800350"/>
          <p14:tracePt t="20089" x="6064250" y="2781300"/>
          <p14:tracePt t="20106" x="6102350" y="2768600"/>
          <p14:tracePt t="20122" x="6146800" y="2749550"/>
          <p14:tracePt t="20138" x="6203950" y="2730500"/>
          <p14:tracePt t="20155" x="6226175" y="2724150"/>
          <p14:tracePt t="20172" x="6257925" y="2717800"/>
          <p14:tracePt t="20188" x="6289675" y="2717800"/>
          <p14:tracePt t="20205" x="6311900" y="2717800"/>
          <p14:tracePt t="20222" x="6327775" y="2717800"/>
          <p14:tracePt t="20239" x="6343650" y="2717800"/>
          <p14:tracePt t="20256" x="6346825" y="2717800"/>
          <p14:tracePt t="20353" x="6356350" y="2717800"/>
          <p14:tracePt t="20360" x="6362700" y="2720975"/>
          <p14:tracePt t="20372" x="6369050" y="2724150"/>
          <p14:tracePt t="20488" x="6369050" y="2730500"/>
          <p14:tracePt t="20524" x="6372225" y="2730500"/>
          <p14:tracePt t="20531" x="6378575" y="2730500"/>
          <p14:tracePt t="20539" x="6381750" y="2730500"/>
          <p14:tracePt t="20555" x="6391275" y="2730500"/>
          <p14:tracePt t="20572" x="6407150" y="2730500"/>
          <p14:tracePt t="20588" x="6426200" y="2730500"/>
          <p14:tracePt t="20605" x="6435725" y="2730500"/>
          <p14:tracePt t="20622" x="6464300" y="2730500"/>
          <p14:tracePt t="20639" x="6515100" y="2736850"/>
          <p14:tracePt t="20655" x="6569075" y="2755900"/>
          <p14:tracePt t="20672" x="6632575" y="2765425"/>
          <p14:tracePt t="20689" x="6737350" y="2765425"/>
          <p14:tracePt t="20706" x="6788150" y="2765425"/>
          <p14:tracePt t="20722" x="6848475" y="2765425"/>
          <p14:tracePt t="20739" x="6950075" y="2771775"/>
          <p14:tracePt t="20755" x="7035800" y="2778125"/>
          <p14:tracePt t="20773" x="7146925" y="2800350"/>
          <p14:tracePt t="20789" x="7210425" y="2816225"/>
          <p14:tracePt t="20805" x="7283450" y="2832100"/>
          <p14:tracePt t="20822" x="7346950" y="2838450"/>
          <p14:tracePt t="20838" x="7426325" y="2844800"/>
          <p14:tracePt t="20856" x="7470775" y="2851150"/>
          <p14:tracePt t="20873" x="7524750" y="2851150"/>
          <p14:tracePt t="20889" x="7546975" y="2851150"/>
          <p14:tracePt t="20905" x="7575550" y="2851150"/>
          <p14:tracePt t="20922" x="7591425" y="2851150"/>
          <p14:tracePt t="20938" x="7600950" y="2851150"/>
          <p14:tracePt t="20955" x="7616825" y="2851150"/>
          <p14:tracePt t="20972" x="7629525" y="2851150"/>
          <p14:tracePt t="20989" x="7642225" y="2851150"/>
          <p14:tracePt t="21006" x="7651750" y="2851150"/>
          <p14:tracePt t="21022" x="7664450" y="2851150"/>
          <p14:tracePt t="21039" x="7670800" y="2851150"/>
          <p14:tracePt t="21159" x="7667625" y="2851150"/>
          <p14:tracePt t="21166" x="7664450" y="2851150"/>
          <p14:tracePt t="21173" x="7648575" y="2847975"/>
          <p14:tracePt t="21188" x="7581900" y="2819400"/>
          <p14:tracePt t="21205" x="7426325" y="2765425"/>
          <p14:tracePt t="21222" x="7191375" y="2701925"/>
          <p14:tracePt t="21238" x="7073900" y="2676525"/>
          <p14:tracePt t="21255" x="6988175" y="2660650"/>
          <p14:tracePt t="21273" x="6905625" y="2644775"/>
          <p14:tracePt t="21289" x="6861175" y="2644775"/>
          <p14:tracePt t="21306" x="6791325" y="2644775"/>
          <p14:tracePt t="21322" x="6616700" y="2635250"/>
          <p14:tracePt t="21339" x="6502400" y="2635250"/>
          <p14:tracePt t="21355" x="6397625" y="2635250"/>
          <p14:tracePt t="21357" x="6340475" y="2635250"/>
          <p14:tracePt t="21372" x="6248400" y="2635250"/>
          <p14:tracePt t="21388" x="6188075" y="2635250"/>
          <p14:tracePt t="21406" x="6156325" y="2635250"/>
          <p14:tracePt t="21422" x="6137275" y="2635250"/>
          <p14:tracePt t="21439" x="6127750" y="2635250"/>
          <p14:tracePt t="21456" x="6118225" y="2635250"/>
          <p14:tracePt t="21471" x="6108700" y="2635250"/>
          <p14:tracePt t="21505" x="6121400" y="2647950"/>
          <p14:tracePt t="21522" x="6213475" y="2663825"/>
          <p14:tracePt t="21539" x="6308725" y="2679700"/>
          <p14:tracePt t="21556" x="6426200" y="2705100"/>
          <p14:tracePt t="21572" x="6575425" y="2755900"/>
          <p14:tracePt t="21589" x="6632575" y="2784475"/>
          <p14:tracePt t="21605" x="6689725" y="2819400"/>
          <p14:tracePt t="21621" x="6797675" y="2879725"/>
          <p14:tracePt t="21638" x="6886575" y="2921000"/>
          <p14:tracePt t="21656" x="6988175" y="2971800"/>
          <p14:tracePt t="21672" x="7137400" y="3022600"/>
          <p14:tracePt t="21688" x="7245350" y="3054350"/>
          <p14:tracePt t="21706" x="7353300" y="3070225"/>
          <p14:tracePt t="21722" x="7470775" y="3070225"/>
          <p14:tracePt t="21738" x="7521575" y="3070225"/>
          <p14:tracePt t="21755" x="7559675" y="3067050"/>
          <p14:tracePt t="21771" x="7600950" y="3044825"/>
          <p14:tracePt t="21788" x="7616825" y="3032125"/>
          <p14:tracePt t="21806" x="7632700" y="3016250"/>
          <p14:tracePt t="21822" x="7664450" y="2965450"/>
          <p14:tracePt t="21838" x="7677150" y="2921000"/>
          <p14:tracePt t="21856" x="7696200" y="2892425"/>
          <p14:tracePt t="21859" x="7696200" y="2879725"/>
          <p14:tracePt t="21872" x="7696200" y="2851150"/>
          <p14:tracePt t="21889" x="7686675" y="2828925"/>
          <p14:tracePt t="21905" x="7677150" y="2803525"/>
          <p14:tracePt t="21922" x="7648575" y="2787650"/>
          <p14:tracePt t="21938" x="7610475" y="2774950"/>
          <p14:tracePt t="21956" x="7537450" y="2762250"/>
          <p14:tracePt t="21972" x="7394575" y="2752725"/>
          <p14:tracePt t="21989" x="7302500" y="2752725"/>
          <p14:tracePt t="22006" x="7185025" y="2759075"/>
          <p14:tracePt t="22022" x="6975475" y="2784475"/>
          <p14:tracePt t="22038" x="6880225" y="2800350"/>
          <p14:tracePt t="22055" x="6772275" y="2816225"/>
          <p14:tracePt t="22072" x="6600825" y="2876550"/>
          <p14:tracePt t="22088" x="6511925" y="2917825"/>
          <p14:tracePt t="22105" x="6423025" y="2949575"/>
          <p14:tracePt t="22122" x="6251575" y="3009900"/>
          <p14:tracePt t="22138" x="6143625" y="3035300"/>
          <p14:tracePt t="22155" x="6070600" y="3048000"/>
          <p14:tracePt t="22171" x="6003925" y="3076575"/>
          <p14:tracePt t="22188" x="5969000" y="3076575"/>
          <p14:tracePt t="22205" x="5924550" y="3076575"/>
          <p14:tracePt t="22222" x="5861050" y="3076575"/>
          <p14:tracePt t="22238" x="5842000" y="3076575"/>
          <p14:tracePt t="22256" x="5800725" y="3076575"/>
          <p14:tracePt t="22272" x="5791200" y="3076575"/>
          <p14:tracePt t="22289" x="5784850" y="3076575"/>
          <p14:tracePt t="22306" x="5803900" y="3067050"/>
          <p14:tracePt t="22321" x="5876925" y="3051175"/>
          <p14:tracePt t="22338" x="6029325" y="3025775"/>
          <p14:tracePt t="22355" x="6200775" y="3006725"/>
          <p14:tracePt t="22371" x="6435725" y="2971800"/>
          <p14:tracePt t="22388" x="6607175" y="2962275"/>
          <p14:tracePt t="22406" x="6858000" y="2962275"/>
          <p14:tracePt t="22422" x="7061200" y="2962275"/>
          <p14:tracePt t="22438" x="7232650" y="2968625"/>
          <p14:tracePt t="22454" x="7426325" y="2968625"/>
          <p14:tracePt t="22471" x="7654925" y="2968625"/>
          <p14:tracePt t="22488" x="7753350" y="2955925"/>
          <p14:tracePt t="22506" x="7864475" y="2933700"/>
          <p14:tracePt t="22522" x="7927975" y="2921000"/>
          <p14:tracePt t="22539" x="7975600" y="2898775"/>
          <p14:tracePt t="22556" x="8032750" y="2879725"/>
          <p14:tracePt t="22572" x="8051800" y="2879725"/>
          <p14:tracePt t="22588" x="8083550" y="2873375"/>
          <p14:tracePt t="22605" x="8102600" y="2863850"/>
          <p14:tracePt t="22621" x="8112125" y="2863850"/>
          <p14:tracePt t="22638" x="8128000" y="2863850"/>
          <p14:tracePt t="22656" x="8134350" y="2863850"/>
          <p14:tracePt t="22779" x="8131175" y="2863850"/>
          <p14:tracePt t="22785" x="8115300" y="2863850"/>
          <p14:tracePt t="22792" x="8080375" y="2857500"/>
          <p14:tracePt t="22806" x="7896225" y="2828925"/>
          <p14:tracePt t="22822" x="7607300" y="2819400"/>
          <p14:tracePt t="22838" x="7324725" y="2819400"/>
          <p14:tracePt t="22855" x="6804025" y="2828925"/>
          <p14:tracePt t="22872" x="6340475" y="2882900"/>
          <p14:tracePt t="22890" x="5908675" y="2908300"/>
          <p14:tracePt t="22892" x="5648325" y="2921000"/>
          <p14:tracePt t="22907" x="5114925" y="2978150"/>
          <p14:tracePt t="22923" x="4556125" y="3048000"/>
          <p14:tracePt t="22941" x="3822700" y="3143250"/>
          <p14:tracePt t="22957" x="3390900" y="3168650"/>
          <p14:tracePt t="22973" x="3000375" y="3206750"/>
          <p14:tracePt t="22989" x="2705100" y="3225800"/>
          <p14:tracePt t="23005" x="2206625" y="3286125"/>
          <p14:tracePt t="23022" x="1920875" y="3305175"/>
          <p14:tracePt t="23039" x="1625600" y="3327400"/>
          <p14:tracePt t="23055" x="1133475" y="3349625"/>
          <p14:tracePt t="23072" x="904875" y="3368675"/>
          <p14:tracePt t="23089" x="647700" y="3387725"/>
          <p14:tracePt t="23105" x="374650" y="3387725"/>
          <p14:tracePt t="23121" x="193675" y="3387725"/>
          <p14:tracePt t="23138" x="44450" y="3387725"/>
          <p14:tracePt t="23591" x="3175" y="3016250"/>
          <p14:tracePt t="23597" x="38100" y="3009900"/>
          <p14:tracePt t="23605" x="66675" y="3003550"/>
          <p14:tracePt t="23622" x="111125" y="2990850"/>
          <p14:tracePt t="23638" x="155575" y="2978150"/>
          <p14:tracePt t="23655" x="222250" y="2952750"/>
          <p14:tracePt t="23688" x="304800" y="2927350"/>
          <p14:tracePt t="23721" x="377825" y="2889250"/>
          <p14:tracePt t="23739" x="409575" y="2876550"/>
          <p14:tracePt t="23755" x="434975" y="2860675"/>
          <p14:tracePt t="23771" x="466725" y="2847975"/>
          <p14:tracePt t="23788" x="488950" y="2844800"/>
          <p14:tracePt t="23804" x="514350" y="2832100"/>
          <p14:tracePt t="23821" x="546100" y="2825750"/>
          <p14:tracePt t="23840" x="587375" y="2813050"/>
          <p14:tracePt t="23856" x="609600" y="2809875"/>
          <p14:tracePt t="23872" x="631825" y="2809875"/>
          <p14:tracePt t="23890" x="673100" y="2809875"/>
          <p14:tracePt t="23904" x="688975" y="2809875"/>
          <p14:tracePt t="23921" x="701675" y="2809875"/>
          <p14:tracePt t="23938" x="714375" y="2809875"/>
          <p14:tracePt t="23955" x="723900" y="2809875"/>
          <p14:tracePt t="23989" x="733425" y="2809875"/>
          <p14:tracePt t="24022" x="736600" y="2809875"/>
          <p14:tracePt t="24219" x="736600" y="2816225"/>
          <p14:tracePt t="24768" x="784225" y="2841625"/>
          <p14:tracePt t="24776" x="857250" y="2879725"/>
          <p14:tracePt t="24789" x="1016000" y="2962275"/>
          <p14:tracePt t="24806" x="1162050" y="3054350"/>
          <p14:tracePt t="24823" x="1289050" y="3133725"/>
          <p14:tracePt t="24839" x="1508125" y="3282950"/>
          <p14:tracePt t="24855" x="1657350" y="3394075"/>
          <p14:tracePt t="24888" x="1952625" y="3606800"/>
          <p14:tracePt t="24924" x="2174875" y="3759200"/>
          <p14:tracePt t="24941" x="2266950" y="3816350"/>
          <p14:tracePt t="24956" x="2378075" y="3867150"/>
          <p14:tracePt t="24971" x="2489200" y="3921125"/>
          <p14:tracePt t="24989" x="2606675" y="3959225"/>
          <p14:tracePt t="25005" x="2660650" y="3978275"/>
          <p14:tracePt t="25021" x="2695575" y="3978275"/>
          <p14:tracePt t="25038" x="2736850" y="3975100"/>
          <p14:tracePt t="25054" x="2762250" y="3959225"/>
          <p14:tracePt t="25071" x="2784475" y="3940175"/>
          <p14:tracePt t="25089" x="2816225" y="3898900"/>
          <p14:tracePt t="25105" x="2838450" y="3873500"/>
          <p14:tracePt t="25121" x="2857500" y="3857625"/>
          <p14:tracePt t="25138" x="2876550" y="3829050"/>
          <p14:tracePt t="25155" x="2892425" y="3819525"/>
          <p14:tracePt t="25171" x="2905125" y="3803650"/>
          <p14:tracePt t="25187" x="2914650" y="3771900"/>
          <p14:tracePt t="25204" x="2914650" y="3727450"/>
          <p14:tracePt t="25221" x="2898775" y="3689350"/>
          <p14:tracePt t="25238" x="2838450" y="3622675"/>
          <p14:tracePt t="25255" x="2787650" y="3578225"/>
          <p14:tracePt t="25272" x="2740025" y="3543300"/>
          <p14:tracePt t="25288" x="2654300" y="3495675"/>
          <p14:tracePt t="25305" x="2565400" y="3460750"/>
          <p14:tracePt t="25321" x="2463800" y="3419475"/>
          <p14:tracePt t="25338" x="2320925" y="3397250"/>
          <p14:tracePt t="25355" x="2212975" y="3381375"/>
          <p14:tracePt t="25372" x="2108200" y="3381375"/>
          <p14:tracePt t="25389" x="1981200" y="3381375"/>
          <p14:tracePt t="25405" x="1898650" y="3381375"/>
          <p14:tracePt t="25421" x="1816100" y="3381375"/>
          <p14:tracePt t="25437" x="1689100" y="3381375"/>
          <p14:tracePt t="25454" x="1628775" y="3381375"/>
          <p14:tracePt t="25471" x="1590675" y="3381375"/>
          <p14:tracePt t="25488" x="1504950" y="3381375"/>
          <p14:tracePt t="25505" x="1447800" y="3381375"/>
          <p14:tracePt t="25521" x="1362075" y="3394075"/>
          <p14:tracePt t="25538" x="1241425" y="3409950"/>
          <p14:tracePt t="25555" x="1177925" y="3416300"/>
          <p14:tracePt t="25572" x="1069975" y="3422650"/>
          <p14:tracePt t="25588" x="1009650" y="3429000"/>
          <p14:tracePt t="25605" x="971550" y="3435350"/>
          <p14:tracePt t="25621" x="949325" y="3448050"/>
          <p14:tracePt t="25638" x="892175" y="3467100"/>
          <p14:tracePt t="25655" x="854075" y="3476625"/>
          <p14:tracePt t="25672" x="790575" y="3511550"/>
          <p14:tracePt t="25689" x="749300" y="3530600"/>
          <p14:tracePt t="25705" x="727075" y="3546475"/>
          <p14:tracePt t="25721" x="701675" y="3559175"/>
          <p14:tracePt t="25737" x="688975" y="3578225"/>
          <p14:tracePt t="25754" x="676275" y="3594100"/>
          <p14:tracePt t="25772" x="673100" y="3603625"/>
          <p14:tracePt t="25788" x="673100" y="3644900"/>
          <p14:tracePt t="25806" x="673100" y="3667125"/>
          <p14:tracePt t="25822" x="673100" y="3714750"/>
          <p14:tracePt t="25838" x="676275" y="3759200"/>
          <p14:tracePt t="25855" x="688975" y="3822700"/>
          <p14:tracePt t="25872" x="711200" y="3902075"/>
          <p14:tracePt t="25888" x="730250" y="3949700"/>
          <p14:tracePt t="25905" x="742950" y="3987800"/>
          <p14:tracePt t="25922" x="762000" y="4035425"/>
          <p14:tracePt t="25939" x="774700" y="4079875"/>
          <p14:tracePt t="25955" x="800100" y="4121150"/>
          <p14:tracePt t="25972" x="831850" y="4168775"/>
          <p14:tracePt t="25988" x="863600" y="4200525"/>
          <p14:tracePt t="26004" x="889000" y="4225925"/>
          <p14:tracePt t="26021" x="939800" y="4270375"/>
          <p14:tracePt t="26038" x="971550" y="4295775"/>
          <p14:tracePt t="26054" x="993775" y="4327525"/>
          <p14:tracePt t="26072" x="1038225" y="4352925"/>
          <p14:tracePt t="26088" x="1060450" y="4368800"/>
          <p14:tracePt t="26105" x="1108075" y="4397375"/>
          <p14:tracePt t="26122" x="1171575" y="4416425"/>
          <p14:tracePt t="26138" x="1209675" y="4429125"/>
          <p14:tracePt t="26155" x="1247775" y="4441825"/>
          <p14:tracePt t="26172" x="1298575" y="4473575"/>
          <p14:tracePt t="26188" x="1330325" y="4492625"/>
          <p14:tracePt t="26205" x="1374775" y="4505325"/>
          <p14:tracePt t="26222" x="1438275" y="4537075"/>
          <p14:tracePt t="26238" x="1514475" y="4559300"/>
          <p14:tracePt t="26255" x="1593850" y="4591050"/>
          <p14:tracePt t="26272" x="1717675" y="4622800"/>
          <p14:tracePt t="26288" x="1803400" y="4645025"/>
          <p14:tracePt t="26305" x="1901825" y="4670425"/>
          <p14:tracePt t="26321" x="2070100" y="4705350"/>
          <p14:tracePt t="26338" x="2174875" y="4721225"/>
          <p14:tracePt t="26355" x="2305050" y="4737100"/>
          <p14:tracePt t="26372" x="2505075" y="4772025"/>
          <p14:tracePt t="26388" x="2609850" y="4781550"/>
          <p14:tracePt t="26405" x="2736850" y="4787900"/>
          <p14:tracePt t="26422" x="2933700" y="4787900"/>
          <p14:tracePt t="26438" x="3038475" y="4787900"/>
          <p14:tracePt t="26454" x="3165475" y="4787900"/>
          <p14:tracePt t="26472" x="3359150" y="4787900"/>
          <p14:tracePt t="26488" x="3473450" y="4787900"/>
          <p14:tracePt t="26504" x="3590925" y="4787900"/>
          <p14:tracePt t="26521" x="3765550" y="4784725"/>
          <p14:tracePt t="26537" x="3838575" y="4768850"/>
          <p14:tracePt t="26554" x="3905250" y="4746625"/>
          <p14:tracePt t="26571" x="3975100" y="4727575"/>
          <p14:tracePt t="26587" x="4006850" y="4708525"/>
          <p14:tracePt t="26605" x="4038600" y="4676775"/>
          <p14:tracePt t="26622" x="4070350" y="4610100"/>
          <p14:tracePt t="26637" x="4089400" y="4572000"/>
          <p14:tracePt t="26655" x="4095750" y="4521200"/>
          <p14:tracePt t="26672" x="4095750" y="4435475"/>
          <p14:tracePt t="26688" x="4095750" y="4343400"/>
          <p14:tracePt t="26704" x="4086225" y="4270375"/>
          <p14:tracePt t="26721" x="4057650" y="4178300"/>
          <p14:tracePt t="26737" x="4044950" y="4133850"/>
          <p14:tracePt t="26754" x="4019550" y="4095750"/>
          <p14:tracePt t="26771" x="3956050" y="3978275"/>
          <p14:tracePt t="26788" x="3889375" y="3886200"/>
          <p14:tracePt t="26805" x="3832225" y="3803650"/>
          <p14:tracePt t="26822" x="3762375" y="3743325"/>
          <p14:tracePt t="26837" x="3730625" y="3711575"/>
          <p14:tracePt t="26855" x="3689350" y="3676650"/>
          <p14:tracePt t="26871" x="3625850" y="3644900"/>
          <p14:tracePt t="26888" x="3556000" y="3606800"/>
          <p14:tracePt t="26905" x="3479800" y="3575050"/>
          <p14:tracePt t="26921" x="3371850" y="3521075"/>
          <p14:tracePt t="26938" x="3295650" y="3492500"/>
          <p14:tracePt t="26955" x="3203575" y="3451225"/>
          <p14:tracePt t="26957" x="3155950" y="3441700"/>
          <p14:tracePt t="26971" x="3070225" y="3409950"/>
          <p14:tracePt t="26987" x="2984500" y="3394075"/>
          <p14:tracePt t="27006" x="2857500" y="3346450"/>
          <p14:tracePt t="27022" x="2759075" y="3314700"/>
          <p14:tracePt t="27038" x="2651125" y="3289300"/>
          <p14:tracePt t="27055" x="2565400" y="3273425"/>
          <p14:tracePt t="27071" x="2454275" y="3251200"/>
          <p14:tracePt t="27088" x="2400300" y="3238500"/>
          <p14:tracePt t="27105" x="2327275" y="3232150"/>
          <p14:tracePt t="27121" x="2228850" y="3216275"/>
          <p14:tracePt t="27138" x="2165350" y="3203575"/>
          <p14:tracePt t="27155" x="2092325" y="3203575"/>
          <p14:tracePt t="27172" x="2057400" y="3203575"/>
          <p14:tracePt t="27188" x="2028825" y="3203575"/>
          <p14:tracePt t="27205" x="1993900" y="3203575"/>
          <p14:tracePt t="27221" x="1965325" y="3203575"/>
          <p14:tracePt t="27237" x="1943100" y="3203575"/>
          <p14:tracePt t="27255" x="1914525" y="3203575"/>
          <p14:tracePt t="27271" x="1863725" y="3225800"/>
          <p14:tracePt t="27288" x="1841500" y="3235325"/>
          <p14:tracePt t="27306" x="1800225" y="3254375"/>
          <p14:tracePt t="27321" x="1774825" y="3267075"/>
          <p14:tracePt t="27338" x="1743075" y="3282950"/>
          <p14:tracePt t="27355" x="1695450" y="3314700"/>
          <p14:tracePt t="27371" x="1647825" y="3349625"/>
          <p14:tracePt t="27387" x="1590675" y="3378200"/>
          <p14:tracePt t="27405" x="1524000" y="3422650"/>
          <p14:tracePt t="27421" x="1476375" y="3451225"/>
          <p14:tracePt t="27437" x="1450975" y="3476625"/>
          <p14:tracePt t="27455" x="1406525" y="3517900"/>
          <p14:tracePt t="27471" x="1381125" y="3549650"/>
          <p14:tracePt t="27487" x="1343025" y="3568700"/>
          <p14:tracePt t="27505" x="1301750" y="3600450"/>
          <p14:tracePt t="27521" x="1263650" y="3632200"/>
          <p14:tracePt t="27537" x="1238250" y="3657600"/>
          <p14:tracePt t="27555" x="1203325" y="3683000"/>
          <p14:tracePt t="27571" x="1193800" y="3692525"/>
          <p14:tracePt t="27588" x="1177925" y="3702050"/>
          <p14:tracePt t="27605" x="1162050" y="3714750"/>
          <p14:tracePt t="27621" x="1152525" y="3730625"/>
          <p14:tracePt t="27637" x="1143000" y="3740150"/>
          <p14:tracePt t="27655" x="1120775" y="3756025"/>
          <p14:tracePt t="27671" x="1117600" y="3765550"/>
          <p14:tracePt t="27785" x="1111250" y="3765550"/>
          <p14:tracePt t="27792" x="1111250" y="3778250"/>
          <p14:tracePt t="27806" x="1108075" y="3787775"/>
          <p14:tracePt t="29425" x="1158875" y="3800475"/>
          <p14:tracePt t="29431" x="1241425" y="3819525"/>
          <p14:tracePt t="29438" x="1323975" y="3835400"/>
          <p14:tracePt t="29454" x="1530350" y="3854450"/>
          <p14:tracePt t="29471" x="1714500" y="3883025"/>
          <p14:tracePt t="29488" x="2066925" y="3902075"/>
          <p14:tracePt t="29521" x="2632075" y="3943350"/>
          <p14:tracePt t="29524" x="2768600" y="3943350"/>
          <p14:tracePt t="29555" x="3302000" y="3994150"/>
          <p14:tracePt t="29572" x="3578225" y="4025900"/>
          <p14:tracePt t="29588" x="3927475" y="4092575"/>
          <p14:tracePt t="29604" x="4165600" y="4121150"/>
          <p14:tracePt t="29622" x="4384675" y="4149725"/>
          <p14:tracePt t="29638" x="4778375" y="4200525"/>
          <p14:tracePt t="29655" x="5045075" y="4219575"/>
          <p14:tracePt t="29671" x="5273675" y="4229100"/>
          <p14:tracePt t="29688" x="5578475" y="4229100"/>
          <p14:tracePt t="29704" x="5753100" y="4216400"/>
          <p14:tracePt t="29720" x="5915025" y="4197350"/>
          <p14:tracePt t="29738" x="6124575" y="4162425"/>
          <p14:tracePt t="29755" x="6242050" y="4146550"/>
          <p14:tracePt t="29771" x="6327775" y="4130675"/>
          <p14:tracePt t="29788" x="6451600" y="4108450"/>
          <p14:tracePt t="29805" x="6518275" y="4086225"/>
          <p14:tracePt t="29821" x="6581775" y="4064000"/>
          <p14:tracePt t="29838" x="6645275" y="4044950"/>
          <p14:tracePt t="29854" x="6677025" y="4032250"/>
          <p14:tracePt t="29871" x="6702425" y="4000500"/>
          <p14:tracePt t="29888" x="6746875" y="3956050"/>
          <p14:tracePt t="29904" x="6784975" y="3930650"/>
          <p14:tracePt t="29921" x="6829425" y="3905250"/>
          <p14:tracePt t="29938" x="6896100" y="3863975"/>
          <p14:tracePt t="29954" x="6934200" y="3832225"/>
          <p14:tracePt t="29971" x="6959600" y="3806825"/>
          <p14:tracePt t="29989" x="6988175" y="3781425"/>
          <p14:tracePt t="30004" x="6997700" y="3771900"/>
          <p14:tracePt t="30021" x="7007225" y="3759200"/>
          <p14:tracePt t="30023" x="7013575" y="3756025"/>
          <p14:tracePt t="30038" x="7023100" y="3746500"/>
          <p14:tracePt t="30054" x="7026275" y="3740150"/>
          <p14:tracePt t="30071" x="7026275" y="3724275"/>
          <p14:tracePt t="30088" x="7026275" y="3711575"/>
          <p14:tracePt t="30104" x="7026275" y="3702050"/>
          <p14:tracePt t="30121" x="7026275" y="3692525"/>
          <p14:tracePt t="30138" x="6994525" y="3651250"/>
          <p14:tracePt t="30154" x="6946900" y="3616325"/>
          <p14:tracePt t="30171" x="6902450" y="3590925"/>
          <p14:tracePt t="30188" x="6835775" y="3543300"/>
          <p14:tracePt t="30205" x="6797675" y="3517900"/>
          <p14:tracePt t="30221" x="6740525" y="3489325"/>
          <p14:tracePt t="30238" x="6613525" y="3435350"/>
          <p14:tracePt t="30254" x="6521450" y="3384550"/>
          <p14:tracePt t="30271" x="6445250" y="3362325"/>
          <p14:tracePt t="30288" x="6353175" y="3333750"/>
          <p14:tracePt t="30304" x="6267450" y="3311525"/>
          <p14:tracePt t="30321" x="6184900" y="3302000"/>
          <p14:tracePt t="30337" x="6067425" y="3302000"/>
          <p14:tracePt t="30354" x="5997575" y="3302000"/>
          <p14:tracePt t="30371" x="5915025" y="3302000"/>
          <p14:tracePt t="30387" x="5797550" y="3302000"/>
          <p14:tracePt t="30404" x="5727700" y="3302000"/>
          <p14:tracePt t="30421" x="5667375" y="3302000"/>
          <p14:tracePt t="30438" x="5549900" y="3302000"/>
          <p14:tracePt t="30454" x="5457825" y="3308350"/>
          <p14:tracePt t="30471" x="5349875" y="3314700"/>
          <p14:tracePt t="30488" x="5194300" y="3340100"/>
          <p14:tracePt t="30504" x="5067300" y="3359150"/>
          <p14:tracePt t="30521" x="4972050" y="3375025"/>
          <p14:tracePt t="30523" x="4933950" y="3375025"/>
          <p14:tracePt t="30538" x="4870450" y="3387725"/>
          <p14:tracePt t="30554" x="4832350" y="3406775"/>
          <p14:tracePt t="30571" x="4810125" y="3419475"/>
          <p14:tracePt t="30587" x="4765675" y="3435350"/>
          <p14:tracePt t="30604" x="4727575" y="3470275"/>
          <p14:tracePt t="30622" x="4676775" y="3508375"/>
          <p14:tracePt t="30638" x="4645025" y="3527425"/>
          <p14:tracePt t="30654" x="4619625" y="3552825"/>
          <p14:tracePt t="30671" x="4603750" y="3568700"/>
          <p14:tracePt t="30688" x="4587875" y="3609975"/>
          <p14:tracePt t="30704" x="4587875" y="3632200"/>
          <p14:tracePt t="30720" x="4587875" y="3676650"/>
          <p14:tracePt t="30738" x="4603750" y="3765550"/>
          <p14:tracePt t="30754" x="4625975" y="3829050"/>
          <p14:tracePt t="30772" x="4638675" y="3886200"/>
          <p14:tracePt t="30787" x="4657725" y="3943350"/>
          <p14:tracePt t="30804" x="4673600" y="4006850"/>
          <p14:tracePt t="30821" x="4692650" y="4051300"/>
          <p14:tracePt t="30838" x="4711700" y="4124325"/>
          <p14:tracePt t="30854" x="4718050" y="4146550"/>
          <p14:tracePt t="30871" x="4718050" y="4187825"/>
          <p14:tracePt t="30888" x="4718050" y="4210050"/>
          <p14:tracePt t="30904" x="4718050" y="4219575"/>
          <p14:tracePt t="30921" x="4718050" y="4232275"/>
          <p14:tracePt t="30938" x="4718050" y="4248150"/>
          <p14:tracePt t="30954" x="4718050" y="4257675"/>
          <p14:tracePt t="30971" x="4718050" y="4276725"/>
          <p14:tracePt t="30988" x="4727575" y="4286250"/>
          <p14:tracePt t="31005" x="4743450" y="4298950"/>
          <p14:tracePt t="31022" x="4756150" y="4311650"/>
          <p14:tracePt t="31038" x="4768850" y="4327525"/>
          <p14:tracePt t="31054" x="4778375" y="4337050"/>
          <p14:tracePt t="31071" x="4826000" y="4362450"/>
          <p14:tracePt t="31087" x="4870450" y="4387850"/>
          <p14:tracePt t="31104" x="4908550" y="4400550"/>
          <p14:tracePt t="31121" x="4972050" y="4419600"/>
          <p14:tracePt t="31137" x="5019675" y="4425950"/>
          <p14:tracePt t="31155" x="5064125" y="4432300"/>
          <p14:tracePt t="31171" x="5165725" y="4464050"/>
          <p14:tracePt t="31187" x="5251450" y="4476750"/>
          <p14:tracePt t="31204" x="5324475" y="4492625"/>
          <p14:tracePt t="31221" x="5445125" y="4508500"/>
          <p14:tracePt t="31238" x="5527675" y="4508500"/>
          <p14:tracePt t="31255" x="5619750" y="4508500"/>
          <p14:tracePt t="31272" x="5737225" y="4508500"/>
          <p14:tracePt t="31288" x="5816600" y="4508500"/>
          <p14:tracePt t="31304" x="5921375" y="4508500"/>
          <p14:tracePt t="31321" x="6108700" y="4524375"/>
          <p14:tracePt t="31337" x="6248400" y="4552950"/>
          <p14:tracePt t="31354" x="6391275" y="4568825"/>
          <p14:tracePt t="31371" x="6588125" y="4594225"/>
          <p14:tracePt t="31387" x="6683375" y="4603750"/>
          <p14:tracePt t="31404" x="6778625" y="4610100"/>
          <p14:tracePt t="31421" x="6918325" y="4610100"/>
          <p14:tracePt t="31438" x="7004050" y="4635500"/>
          <p14:tracePt t="31454" x="7089775" y="4641850"/>
          <p14:tracePt t="31471" x="7251700" y="4651375"/>
          <p14:tracePt t="31487" x="7356475" y="4651375"/>
          <p14:tracePt t="31504" x="7426325" y="4651375"/>
          <p14:tracePt t="31521" x="7521575" y="4651375"/>
          <p14:tracePt t="31538" x="7572375" y="4651375"/>
          <p14:tracePt t="31553" x="7610475" y="4641850"/>
          <p14:tracePt t="31571" x="7667625" y="4622800"/>
          <p14:tracePt t="31587" x="7696200" y="4610100"/>
          <p14:tracePt t="31604" x="7721600" y="4597400"/>
          <p14:tracePt t="31621" x="7766050" y="4559300"/>
          <p14:tracePt t="31638" x="7791450" y="4511675"/>
          <p14:tracePt t="31655" x="7804150" y="4467225"/>
          <p14:tracePt t="31671" x="7826375" y="4387850"/>
          <p14:tracePt t="31688" x="7826375" y="4327525"/>
          <p14:tracePt t="31704" x="7826375" y="4267200"/>
          <p14:tracePt t="31720" x="7813675" y="4178300"/>
          <p14:tracePt t="31737" x="7800975" y="4133850"/>
          <p14:tracePt t="31754" x="7788275" y="4102100"/>
          <p14:tracePt t="31770" x="7762875" y="4048125"/>
          <p14:tracePt t="31787" x="7727950" y="4000500"/>
          <p14:tracePt t="31804" x="7715250" y="3937000"/>
          <p14:tracePt t="31821" x="7696200" y="3870325"/>
          <p14:tracePt t="31837" x="7677150" y="3832225"/>
          <p14:tracePt t="31854" x="7664450" y="3810000"/>
          <p14:tracePt t="31870" x="7651750" y="3794125"/>
          <p14:tracePt t="31888" x="7639050" y="3781425"/>
          <p14:tracePt t="31904" x="7626350" y="3768725"/>
          <p14:tracePt t="31921" x="7604125" y="3756025"/>
          <p14:tracePt t="31937" x="7594600" y="3743325"/>
          <p14:tracePt t="31954" x="7572375" y="3727450"/>
          <p14:tracePt t="31971" x="7546975" y="3711575"/>
          <p14:tracePt t="31987" x="7524750" y="3708400"/>
          <p14:tracePt t="32004" x="7502525" y="3695700"/>
          <p14:tracePt t="32021" x="7435850" y="3670300"/>
          <p14:tracePt t="32037" x="7372350" y="3648075"/>
          <p14:tracePt t="32054" x="7327900" y="3635375"/>
          <p14:tracePt t="32071" x="7261225" y="3597275"/>
          <p14:tracePt t="32087" x="7223125" y="3578225"/>
          <p14:tracePt t="32104" x="7178675" y="3559175"/>
          <p14:tracePt t="32120" x="7092950" y="3514725"/>
          <p14:tracePt t="32137" x="7029450" y="3502025"/>
          <p14:tracePt t="32155" x="6940550" y="3479800"/>
          <p14:tracePt t="32171" x="6851650" y="3457575"/>
          <p14:tracePt t="32188" x="6737350" y="3457575"/>
          <p14:tracePt t="32205" x="6642100" y="3457575"/>
          <p14:tracePt t="32221" x="6588125" y="3457575"/>
          <p14:tracePt t="32237" x="6553200" y="3457575"/>
          <p14:tracePt t="32254" x="6515100" y="3457575"/>
          <p14:tracePt t="32270" x="6438900" y="3457575"/>
          <p14:tracePt t="32287" x="6346825" y="3457575"/>
          <p14:tracePt t="32305" x="6264275" y="3457575"/>
          <p14:tracePt t="32321" x="6210300" y="3457575"/>
          <p14:tracePt t="32337" x="6175375" y="3457575"/>
          <p14:tracePt t="32355" x="6127750" y="3457575"/>
          <p14:tracePt t="32371" x="6105525" y="3457575"/>
          <p14:tracePt t="32387" x="6076950" y="3457575"/>
          <p14:tracePt t="32404" x="6035675" y="3457575"/>
          <p14:tracePt t="32421" x="6007100" y="3451225"/>
          <p14:tracePt t="32438" x="5969000" y="3444875"/>
          <p14:tracePt t="32455" x="5937250" y="3444875"/>
          <p14:tracePt t="32472" x="5921375" y="3444875"/>
          <p14:tracePt t="32488" x="5911850" y="3444875"/>
          <p14:tracePt t="32505" x="5895975" y="3444875"/>
          <p14:tracePt t="32520" x="5886450" y="3444875"/>
          <p14:tracePt t="32537" x="5880100" y="3444875"/>
          <p14:tracePt t="32554" x="5861050" y="3444875"/>
          <p14:tracePt t="32571" x="5851525" y="3444875"/>
          <p14:tracePt t="32669" x="5845175" y="3444875"/>
          <p14:tracePt t="34624" x="5791200" y="3454400"/>
          <p14:tracePt t="34631" x="5708650" y="3473450"/>
          <p14:tracePt t="34638" x="5607050" y="3492500"/>
          <p14:tracePt t="34659" x="5292725" y="3559175"/>
          <p14:tracePt t="34674" x="5048250" y="3606800"/>
          <p14:tracePt t="34694" x="4692650" y="3686175"/>
          <p14:tracePt t="34721" x="4381500" y="3733800"/>
          <p14:tracePt t="34754" x="4022725" y="3768725"/>
          <p14:tracePt t="34771" x="3927475" y="3778250"/>
          <p14:tracePt t="34787" x="3835400" y="3806825"/>
          <p14:tracePt t="34804" x="3803650" y="3813175"/>
          <p14:tracePt t="34820" x="3775075" y="3816350"/>
          <p14:tracePt t="34837" x="3759200" y="3816350"/>
          <p14:tracePt t="34854" x="3749675" y="3816350"/>
          <p14:tracePt t="34870" x="3740150" y="3822700"/>
          <p14:tracePt t="34888" x="3721100" y="3822700"/>
          <p14:tracePt t="34904" x="3714750" y="3822700"/>
          <p14:tracePt t="34920" x="3714750" y="3819525"/>
          <p14:tracePt t="34937" x="3714750" y="3794125"/>
          <p14:tracePt t="34954" x="3714750" y="3771900"/>
          <p14:tracePt t="34970" x="3714750" y="3743325"/>
          <p14:tracePt t="34987" x="3708400" y="3708400"/>
          <p14:tracePt t="35004" x="3698875" y="3698875"/>
          <p14:tracePt t="35020" x="3689350" y="3683000"/>
          <p14:tracePt t="35037" x="3663950" y="3667125"/>
          <p14:tracePt t="35054" x="3638550" y="3657600"/>
          <p14:tracePt t="35070" x="3600450" y="3644900"/>
          <p14:tracePt t="35072" x="3581400" y="3632200"/>
          <p14:tracePt t="35087" x="3527425" y="3616325"/>
          <p14:tracePt t="35103" x="3463925" y="3597275"/>
          <p14:tracePt t="35120" x="3378200" y="3581400"/>
          <p14:tracePt t="35137" x="3254375" y="3559175"/>
          <p14:tracePt t="35154" x="3190875" y="3549650"/>
          <p14:tracePt t="35173" x="3067050" y="3549650"/>
          <p14:tracePt t="35187" x="2962275" y="3549650"/>
          <p14:tracePt t="35203" x="2822575" y="3565525"/>
          <p14:tracePt t="35220" x="2692400" y="3581400"/>
          <p14:tracePt t="35237" x="2451100" y="3609975"/>
          <p14:tracePt t="35254" x="2311400" y="3625850"/>
          <p14:tracePt t="35271" x="2203450" y="3641725"/>
          <p14:tracePt t="35288" x="2076450" y="3641725"/>
          <p14:tracePt t="35304" x="2003425" y="3641725"/>
          <p14:tracePt t="35320" x="1943100" y="3638550"/>
          <p14:tracePt t="35337" x="1873250" y="3632200"/>
          <p14:tracePt t="35353" x="1835150" y="3619500"/>
          <p14:tracePt t="35370" x="1790700" y="3606800"/>
          <p14:tracePt t="35386" x="1727200" y="3600450"/>
          <p14:tracePt t="35403" x="1704975" y="3594100"/>
          <p14:tracePt t="35420" x="1676400" y="3594100"/>
          <p14:tracePt t="35436" x="1660525" y="3584575"/>
          <p14:tracePt t="35453" x="1651000" y="3575050"/>
          <p14:tracePt t="35469" x="1635125" y="3565525"/>
          <p14:tracePt t="35486" x="1625600" y="3543300"/>
          <p14:tracePt t="35503" x="1616075" y="3533775"/>
          <p14:tracePt t="35519" x="1606550" y="3530600"/>
          <p14:tracePt t="35536" x="1565275" y="3517900"/>
          <p14:tracePt t="35553" x="1520825" y="3505200"/>
          <p14:tracePt t="35570" x="1476375" y="3498850"/>
          <p14:tracePt t="35587" x="1377950" y="3476625"/>
          <p14:tracePt t="35603" x="1308100" y="3476625"/>
          <p14:tracePt t="35619" x="1241425" y="3476625"/>
          <p14:tracePt t="35636" x="1146175" y="3482975"/>
          <p14:tracePt t="35653" x="1079500" y="3505200"/>
          <p14:tracePt t="35670" x="1025525" y="3517900"/>
          <p14:tracePt t="35686" x="962025" y="3536950"/>
          <p14:tracePt t="35703" x="939800" y="3546475"/>
          <p14:tracePt t="35719" x="908050" y="3565525"/>
          <p14:tracePt t="35736" x="873125" y="3584575"/>
          <p14:tracePt t="35753" x="841375" y="3597275"/>
          <p14:tracePt t="35771" x="828675" y="3609975"/>
          <p14:tracePt t="35787" x="815975" y="3632200"/>
          <p14:tracePt t="35803" x="796925" y="3663950"/>
          <p14:tracePt t="35821" x="790575" y="3705225"/>
          <p14:tracePt t="35837" x="790575" y="3749675"/>
          <p14:tracePt t="35854" x="809625" y="3794125"/>
          <p14:tracePt t="35871" x="828675" y="3857625"/>
          <p14:tracePt t="35887" x="841375" y="3895725"/>
          <p14:tracePt t="35904" x="860425" y="3952875"/>
          <p14:tracePt t="35921" x="914400" y="4070350"/>
          <p14:tracePt t="35937" x="968375" y="4130675"/>
          <p14:tracePt t="35954" x="1016000" y="4200525"/>
          <p14:tracePt t="35971" x="1120775" y="4314825"/>
          <p14:tracePt t="35987" x="1165225" y="4371975"/>
          <p14:tracePt t="36003" x="1219200" y="4435475"/>
          <p14:tracePt t="36021" x="1298575" y="4508500"/>
          <p14:tracePt t="36037" x="1352550" y="4559300"/>
          <p14:tracePt t="36053" x="1390650" y="4591050"/>
          <p14:tracePt t="36071" x="1457325" y="4638675"/>
          <p14:tracePt t="36087" x="1504950" y="4657725"/>
          <p14:tracePt t="36104" x="1549400" y="4679950"/>
          <p14:tracePt t="36120" x="1606550" y="4692650"/>
          <p14:tracePt t="36137" x="1628775" y="4692650"/>
          <p14:tracePt t="36154" x="1651000" y="4692650"/>
          <p14:tracePt t="36171" x="1704975" y="4692650"/>
          <p14:tracePt t="36187" x="1749425" y="4683125"/>
          <p14:tracePt t="36204" x="1803400" y="4667250"/>
          <p14:tracePt t="36221" x="1905000" y="4645025"/>
          <p14:tracePt t="36237" x="2000250" y="4638675"/>
          <p14:tracePt t="36253" x="2095500" y="4629150"/>
          <p14:tracePt t="36271" x="2206625" y="4606925"/>
          <p14:tracePt t="36286" x="2282825" y="4584700"/>
          <p14:tracePt t="36303" x="2368550" y="4568825"/>
          <p14:tracePt t="36320" x="2530475" y="4562475"/>
          <p14:tracePt t="36336" x="2622550" y="4562475"/>
          <p14:tracePt t="36353" x="2749550" y="4562475"/>
          <p14:tracePt t="36370" x="2914650" y="4543425"/>
          <p14:tracePt t="36387" x="3000375" y="4527550"/>
          <p14:tracePt t="36403" x="3076575" y="4505325"/>
          <p14:tracePt t="36420" x="3168650" y="4476750"/>
          <p14:tracePt t="36436" x="3244850" y="4448175"/>
          <p14:tracePt t="36453" x="3321050" y="4425950"/>
          <p14:tracePt t="36470" x="3432175" y="4403725"/>
          <p14:tracePt t="36486" x="3508375" y="4378325"/>
          <p14:tracePt t="36504" x="3587750" y="4340225"/>
          <p14:tracePt t="36520" x="3673475" y="4305300"/>
          <p14:tracePt t="36536" x="3721100" y="4264025"/>
          <p14:tracePt t="36553" x="3749675" y="4210050"/>
          <p14:tracePt t="36570" x="3803650" y="4111625"/>
          <p14:tracePt t="36586" x="3816350" y="4067175"/>
          <p14:tracePt t="36604" x="3825875" y="4041775"/>
          <p14:tracePt t="36620" x="3838575" y="3981450"/>
          <p14:tracePt t="36637" x="3838575" y="3927475"/>
          <p14:tracePt t="36653" x="3838575" y="3867150"/>
          <p14:tracePt t="36670" x="3835400" y="3771900"/>
          <p14:tracePt t="36687" x="3822700" y="3724275"/>
          <p14:tracePt t="36704" x="3810000" y="3695700"/>
          <p14:tracePt t="36721" x="3765550" y="3651250"/>
          <p14:tracePt t="36737" x="3743325" y="3625850"/>
          <p14:tracePt t="36754" x="3711575" y="3613150"/>
          <p14:tracePt t="36771" x="3648075" y="3581400"/>
          <p14:tracePt t="36787" x="3587750" y="3546475"/>
          <p14:tracePt t="36804" x="3521075" y="3517900"/>
          <p14:tracePt t="36820" x="3381375" y="3460750"/>
          <p14:tracePt t="36837" x="3295650" y="3435350"/>
          <p14:tracePt t="36854" x="3222625" y="3419475"/>
          <p14:tracePt t="36871" x="3098800" y="3397250"/>
          <p14:tracePt t="36887" x="3016250" y="3397250"/>
          <p14:tracePt t="36904" x="2933700" y="3390900"/>
          <p14:tracePt t="36920" x="2800350" y="3365500"/>
          <p14:tracePt t="36937" x="2714625" y="3349625"/>
          <p14:tracePt t="36953" x="2628900" y="3327400"/>
          <p14:tracePt t="36970" x="2517775" y="3311525"/>
          <p14:tracePt t="36987" x="2457450" y="3305175"/>
          <p14:tracePt t="37004" x="2403475" y="3305175"/>
          <p14:tracePt t="37021" x="2317750" y="3305175"/>
          <p14:tracePt t="37037" x="2260600" y="3305175"/>
          <p14:tracePt t="37054" x="2187575" y="3295650"/>
          <p14:tracePt t="37070" x="2082800" y="3289300"/>
          <p14:tracePt t="37086" x="2003425" y="3289300"/>
          <p14:tracePt t="37104" x="1920875" y="3289300"/>
          <p14:tracePt t="37121" x="1822450" y="3289300"/>
          <p14:tracePt t="37138" x="1768475" y="3289300"/>
          <p14:tracePt t="37154" x="1727200" y="3289300"/>
          <p14:tracePt t="37171" x="1670050" y="3289300"/>
          <p14:tracePt t="37187" x="1619250" y="3289300"/>
          <p14:tracePt t="37204" x="1549400" y="3289300"/>
          <p14:tracePt t="37220" x="1463675" y="3295650"/>
          <p14:tracePt t="37236" x="1409700" y="3302000"/>
          <p14:tracePt t="37253" x="1374775" y="3314700"/>
          <p14:tracePt t="37270" x="1330325" y="3336925"/>
          <p14:tracePt t="37286" x="1308100" y="3349625"/>
          <p14:tracePt t="37303" x="1276350" y="3362325"/>
          <p14:tracePt t="37320" x="1225550" y="3381375"/>
          <p14:tracePt t="37336" x="1187450" y="3400425"/>
          <p14:tracePt t="37353" x="1149350" y="3409950"/>
          <p14:tracePt t="37370" x="1117600" y="3422650"/>
          <p14:tracePt t="37387" x="1092200" y="3435350"/>
          <p14:tracePt t="37405" x="1076325" y="3454400"/>
          <p14:tracePt t="37421" x="1066800" y="3463925"/>
          <p14:tracePt t="37437" x="1063625" y="3473450"/>
          <p14:tracePt t="37455" x="1050925" y="3489325"/>
          <p14:tracePt t="37470" x="1041400" y="3505200"/>
          <p14:tracePt t="37486" x="1041400" y="3514725"/>
          <p14:tracePt t="37503" x="1038225" y="3524250"/>
          <p14:tracePt t="37520" x="1038225" y="3540125"/>
          <p14:tracePt t="37537" x="1038225" y="3552825"/>
          <p14:tracePt t="37555" x="1044575" y="3594100"/>
          <p14:tracePt t="37570" x="1063625" y="3619500"/>
          <p14:tracePt t="37587" x="1076325" y="3663950"/>
          <p14:tracePt t="37590" x="1082675" y="3683000"/>
          <p14:tracePt t="37603" x="1089025" y="3702050"/>
          <p14:tracePt t="37620" x="1108075" y="3765550"/>
          <p14:tracePt t="37636" x="1127125" y="3810000"/>
          <p14:tracePt t="37654" x="1146175" y="3867150"/>
          <p14:tracePt t="37671" x="1174750" y="3914775"/>
          <p14:tracePt t="37688" x="1206500" y="3952875"/>
          <p14:tracePt t="37704" x="1231900" y="4003675"/>
          <p14:tracePt t="37721" x="1244600" y="4029075"/>
          <p14:tracePt t="37737" x="1263650" y="4067175"/>
          <p14:tracePt t="37754" x="1279525" y="4108450"/>
          <p14:tracePt t="37770" x="1292225" y="4130675"/>
          <p14:tracePt t="37786" x="1292225" y="4146550"/>
          <p14:tracePt t="37804" x="1308100" y="4175125"/>
          <p14:tracePt t="37821" x="1323975" y="4184650"/>
          <p14:tracePt t="37838" x="1333500" y="4194175"/>
          <p14:tracePt t="37855" x="1343025" y="4213225"/>
          <p14:tracePt t="37871" x="1343025" y="4219575"/>
          <p14:tracePt t="37887" x="1352550" y="4219575"/>
          <p14:tracePt t="37904" x="1368425" y="4222750"/>
          <p14:tracePt t="37919" x="1377950" y="4222750"/>
          <p14:tracePt t="37936" x="1393825" y="4222750"/>
          <p14:tracePt t="37954" x="1431925" y="4222750"/>
          <p14:tracePt t="37970" x="1454150" y="4222750"/>
          <p14:tracePt t="37987" x="1482725" y="4222750"/>
          <p14:tracePt t="38003" x="1517650" y="4222750"/>
          <p14:tracePt t="38020" x="1562100" y="4235450"/>
          <p14:tracePt t="38036" x="1616075" y="4251325"/>
          <p14:tracePt t="38054" x="1739900" y="4279900"/>
          <p14:tracePt t="38070" x="1835150" y="4295775"/>
          <p14:tracePt t="38087" x="1911350" y="4311650"/>
          <p14:tracePt t="38090" x="1936750" y="4311650"/>
          <p14:tracePt t="38104" x="1997075" y="4311650"/>
          <p14:tracePt t="38120" x="2047875" y="4311650"/>
          <p14:tracePt t="38137" x="2092325" y="4311650"/>
          <p14:tracePt t="38153" x="2171700" y="4318000"/>
          <p14:tracePt t="38170" x="2206625" y="4324350"/>
          <p14:tracePt t="38187" x="2260600" y="4337050"/>
          <p14:tracePt t="38203" x="2339975" y="4337050"/>
          <p14:tracePt t="38220" x="2384425" y="4337050"/>
          <p14:tracePt t="38237" x="2428875" y="4337050"/>
          <p14:tracePt t="38254" x="2460625" y="4337050"/>
          <p14:tracePt t="38270" x="2489200" y="4337050"/>
          <p14:tracePt t="38287" x="2511425" y="4337050"/>
          <p14:tracePt t="38303" x="2568575" y="4330700"/>
          <p14:tracePt t="38320" x="2619375" y="4330700"/>
          <p14:tracePt t="38337" x="2679700" y="4330700"/>
          <p14:tracePt t="38353" x="2774950" y="4330700"/>
          <p14:tracePt t="38371" x="2835275" y="4330700"/>
          <p14:tracePt t="38387" x="2879725" y="4324350"/>
          <p14:tracePt t="38404" x="2914650" y="4311650"/>
          <p14:tracePt t="38420" x="2943225" y="4311650"/>
          <p14:tracePt t="38437" x="2971800" y="4311650"/>
          <p14:tracePt t="38453" x="3022600" y="4298950"/>
          <p14:tracePt t="38470" x="3057525" y="4292600"/>
          <p14:tracePt t="38487" x="3082925" y="4276725"/>
          <p14:tracePt t="38503" x="3117850" y="4257675"/>
          <p14:tracePt t="38520" x="3127375" y="4248150"/>
          <p14:tracePt t="38537" x="3136900" y="4238625"/>
          <p14:tracePt t="38553" x="3165475" y="4222750"/>
          <p14:tracePt t="38570" x="3181350" y="4222750"/>
          <p14:tracePt t="38586" x="3194050" y="4222750"/>
          <p14:tracePt t="38589" x="3200400" y="4222750"/>
          <p14:tracePt t="48511" x="3171825" y="4210050"/>
          <p14:tracePt t="48519" x="3098800" y="4184650"/>
          <p14:tracePt t="48536" x="2806700" y="4083050"/>
          <p14:tracePt t="48554" x="2133600" y="3911600"/>
          <p14:tracePt t="48570" x="1806575" y="3816350"/>
          <p14:tracePt t="48587" x="1495425" y="3711575"/>
          <p14:tracePt t="48620" x="1152525" y="3543300"/>
          <p14:tracePt t="48654" x="1054100" y="3495675"/>
          <p14:tracePt t="48670" x="1025525" y="3495675"/>
          <p14:tracePt t="48686" x="1009650" y="3495675"/>
          <p14:tracePt t="48703" x="1000125" y="3495675"/>
          <p14:tracePt t="48719" x="984250" y="3505200"/>
          <p14:tracePt t="48735" x="990600" y="3514725"/>
          <p14:tracePt t="48753" x="1069975" y="3565525"/>
          <p14:tracePt t="48769" x="1190625" y="3597275"/>
          <p14:tracePt t="48786" x="1320800" y="3625850"/>
          <p14:tracePt t="48803" x="1444625" y="3654425"/>
          <p14:tracePt t="48819" x="1508125" y="3670300"/>
          <p14:tracePt t="48836" x="1571625" y="3683000"/>
          <p14:tracePt t="48853" x="1682750" y="3705225"/>
          <p14:tracePt t="48870" x="1781175" y="3730625"/>
          <p14:tracePt t="48886" x="1860550" y="3762375"/>
          <p14:tracePt t="48902" x="1978025" y="3816350"/>
          <p14:tracePt t="48919" x="2041525" y="3838575"/>
          <p14:tracePt t="48935" x="2079625" y="3851275"/>
          <p14:tracePt t="48953" x="2101850" y="3873500"/>
          <p14:tracePt t="48969" x="2108200" y="3873500"/>
          <p14:tracePt t="48986" x="2105025" y="3873500"/>
          <p14:tracePt t="49003" x="2089150" y="3873500"/>
          <p14:tracePt t="49020" x="2076450" y="3873500"/>
          <p14:tracePt t="49036" x="2066925" y="3873500"/>
          <p14:tracePt t="49053" x="2038350" y="3870325"/>
          <p14:tracePt t="49069" x="1984375" y="3851275"/>
          <p14:tracePt t="49086" x="1889125" y="3835400"/>
          <p14:tracePt t="49102" x="1733550" y="3810000"/>
          <p14:tracePt t="49118" x="1647825" y="3794125"/>
          <p14:tracePt t="49135" x="1571625" y="3778250"/>
          <p14:tracePt t="49152" x="1527175" y="3778250"/>
          <p14:tracePt t="49169" x="1514475" y="3778250"/>
          <p14:tracePt t="49186" x="1504950" y="3778250"/>
          <p14:tracePt t="49202" x="1485900" y="3778250"/>
          <p14:tracePt t="49219" x="1479550" y="3778250"/>
          <p14:tracePt t="49252" x="1504950" y="3784600"/>
          <p14:tracePt t="49269" x="1549400" y="3797300"/>
          <p14:tracePt t="49286" x="1689100" y="3816350"/>
          <p14:tracePt t="49302" x="1927225" y="3879850"/>
          <p14:tracePt t="49319" x="2101850" y="3914775"/>
          <p14:tracePt t="49336" x="2263775" y="3933825"/>
          <p14:tracePt t="49353" x="2393950" y="3949700"/>
          <p14:tracePt t="49369" x="2454275" y="3949700"/>
          <p14:tracePt t="49386" x="2498725" y="3949700"/>
          <p14:tracePt t="49402" x="2559050" y="3949700"/>
          <p14:tracePt t="49419" x="2597150" y="3946525"/>
          <p14:tracePt t="49436" x="2619375" y="3933825"/>
          <p14:tracePt t="49452" x="2647950" y="3917950"/>
          <p14:tracePt t="49469" x="2660650" y="3889375"/>
          <p14:tracePt t="49486" x="2660650" y="3860800"/>
          <p14:tracePt t="49502" x="2651125" y="3803650"/>
          <p14:tracePt t="49519" x="2638425" y="3765550"/>
          <p14:tracePt t="49536" x="2619375" y="3743325"/>
          <p14:tracePt t="49552" x="2603500" y="3708400"/>
          <p14:tracePt t="49569" x="2590800" y="3683000"/>
          <p14:tracePt t="49586" x="2581275" y="3660775"/>
          <p14:tracePt t="49602" x="2549525" y="3616325"/>
          <p14:tracePt t="49619" x="2524125" y="3594100"/>
          <p14:tracePt t="49636" x="2492375" y="3575050"/>
          <p14:tracePt t="49652" x="2451100" y="3549650"/>
          <p14:tracePt t="49669" x="2384425" y="3511550"/>
          <p14:tracePt t="49686" x="2308225" y="3482975"/>
          <p14:tracePt t="49703" x="2184400" y="3457575"/>
          <p14:tracePt t="49719" x="2089150" y="3435350"/>
          <p14:tracePt t="49736" x="1946275" y="3406775"/>
          <p14:tracePt t="49752" x="1781175" y="3384550"/>
          <p14:tracePt t="49769" x="1663700" y="3384550"/>
          <p14:tracePt t="49786" x="1527175" y="3384550"/>
          <p14:tracePt t="49802" x="1365250" y="3375025"/>
          <p14:tracePt t="49819" x="1270000" y="3375025"/>
          <p14:tracePt t="49836" x="1155700" y="3375025"/>
          <p14:tracePt t="49852" x="984250" y="3375025"/>
          <p14:tracePt t="49869" x="901700" y="3375025"/>
          <p14:tracePt t="49885" x="825500" y="3387725"/>
          <p14:tracePt t="49902" x="762000" y="3406775"/>
          <p14:tracePt t="49919" x="733425" y="3419475"/>
          <p14:tracePt t="49936" x="714375" y="3435350"/>
          <p14:tracePt t="49953" x="701675" y="3448050"/>
          <p14:tracePt t="49969" x="676275" y="3473450"/>
          <p14:tracePt t="49987" x="650875" y="3505200"/>
          <p14:tracePt t="50002" x="619125" y="3568700"/>
          <p14:tracePt t="50018" x="606425" y="3606800"/>
          <p14:tracePt t="50036" x="606425" y="3651250"/>
          <p14:tracePt t="50053" x="638175" y="3733800"/>
          <p14:tracePt t="50069" x="666750" y="3800475"/>
          <p14:tracePt t="50087" x="720725" y="3908425"/>
          <p14:tracePt t="50103" x="749300" y="3956050"/>
          <p14:tracePt t="50119" x="768350" y="4010025"/>
          <p14:tracePt t="50136" x="793750" y="4048125"/>
          <p14:tracePt t="50152" x="860425" y="4137025"/>
          <p14:tracePt t="50168" x="933450" y="4210050"/>
          <p14:tracePt t="50185" x="996950" y="4273550"/>
          <p14:tracePt t="50202" x="1098550" y="4349750"/>
          <p14:tracePt t="50218" x="1136650" y="4375150"/>
          <p14:tracePt t="50236" x="1187450" y="4419600"/>
          <p14:tracePt t="50252" x="1231900" y="4432300"/>
          <p14:tracePt t="50269" x="1279525" y="4451350"/>
          <p14:tracePt t="50286" x="1355725" y="4476750"/>
          <p14:tracePt t="50302" x="1489075" y="4498975"/>
          <p14:tracePt t="50318" x="1581150" y="4508500"/>
          <p14:tracePt t="50336" x="1743075" y="4508500"/>
          <p14:tracePt t="50352" x="1841500" y="4495800"/>
          <p14:tracePt t="50369" x="1936750" y="4479925"/>
          <p14:tracePt t="50386" x="2105025" y="4438650"/>
          <p14:tracePt t="50402" x="2235200" y="4419600"/>
          <p14:tracePt t="50418" x="2384425" y="4410075"/>
          <p14:tracePt t="50436" x="2670175" y="4425950"/>
          <p14:tracePt t="50452" x="2832100" y="4445000"/>
          <p14:tracePt t="50468" x="3016250" y="4445000"/>
          <p14:tracePt t="50486" x="3257550" y="4429125"/>
          <p14:tracePt t="50502" x="3387725" y="4413250"/>
          <p14:tracePt t="50519" x="3530600" y="4368800"/>
          <p14:tracePt t="50536" x="3686175" y="4327525"/>
          <p14:tracePt t="50552" x="3775075" y="4286250"/>
          <p14:tracePt t="50569" x="3863975" y="4260850"/>
          <p14:tracePt t="50586" x="3971925" y="4210050"/>
          <p14:tracePt t="50602" x="4016375" y="4197350"/>
          <p14:tracePt t="50619" x="4032250" y="4178300"/>
          <p14:tracePt t="50636" x="4044950" y="4079875"/>
          <p14:tracePt t="50652" x="4041775" y="4006850"/>
          <p14:tracePt t="50669" x="4010025" y="3927475"/>
          <p14:tracePt t="50686" x="3978275" y="3863975"/>
          <p14:tracePt t="50702" x="3959225" y="3838575"/>
          <p14:tracePt t="50719" x="3940175" y="3806825"/>
          <p14:tracePt t="50736" x="3889375" y="3756025"/>
          <p14:tracePt t="50753" x="3825875" y="3702050"/>
          <p14:tracePt t="50769" x="3733800" y="3644900"/>
          <p14:tracePt t="50786" x="3581400" y="3559175"/>
          <p14:tracePt t="50802" x="3495675" y="3527425"/>
          <p14:tracePt t="50818" x="3409950" y="3511550"/>
          <p14:tracePt t="50836" x="3273425" y="3479800"/>
          <p14:tracePt t="50853" x="3178175" y="3463925"/>
          <p14:tracePt t="50869" x="3051175" y="3454400"/>
          <p14:tracePt t="50886" x="2765425" y="3448050"/>
          <p14:tracePt t="50903" x="2571750" y="3454400"/>
          <p14:tracePt t="50919" x="2362200" y="3479800"/>
          <p14:tracePt t="50935" x="2159000" y="3543300"/>
          <p14:tracePt t="50952" x="2060575" y="3575050"/>
          <p14:tracePt t="50969" x="1981200" y="3616325"/>
          <p14:tracePt t="50986" x="1895475" y="3657600"/>
          <p14:tracePt t="51003" x="1857375" y="3676650"/>
          <p14:tracePt t="51019" x="1812925" y="3689350"/>
          <p14:tracePt t="51036" x="1758950" y="3702050"/>
          <p14:tracePt t="56578" x="1968500" y="3825875"/>
          <p14:tracePt t="56585" x="2286000" y="3984625"/>
          <p14:tracePt t="56603" x="3127375" y="4270375"/>
          <p14:tracePt t="56620" x="3994150" y="4578350"/>
          <p14:tracePt t="56636" x="5207000" y="4841875"/>
          <p14:tracePt t="56653" x="5842000" y="4873625"/>
          <p14:tracePt t="56670" x="6572250" y="4797425"/>
          <p14:tracePt t="56703" x="7204075" y="4638675"/>
          <p14:tracePt t="56737" x="7607300" y="4518025"/>
          <p14:tracePt t="56754" x="7670800" y="4498975"/>
          <p14:tracePt t="56771" x="7705725" y="4479925"/>
          <p14:tracePt t="56786" x="7718425" y="4464050"/>
          <p14:tracePt t="56802" x="7715250" y="4419600"/>
          <p14:tracePt t="56818" x="7661275" y="4362450"/>
          <p14:tracePt t="56834" x="7562850" y="4286250"/>
          <p14:tracePt t="56851" x="7493000" y="4248150"/>
          <p14:tracePt t="56868" x="7426325" y="4210050"/>
          <p14:tracePt t="56884" x="7280275" y="4114800"/>
          <p14:tracePt t="56902" x="7178675" y="4038600"/>
          <p14:tracePt t="56919" x="7048500" y="3908425"/>
          <p14:tracePt t="56935" x="6867525" y="3746500"/>
          <p14:tracePt t="56952" x="6750050" y="3638550"/>
          <p14:tracePt t="56968" x="6664325" y="3552825"/>
          <p14:tracePt t="56985" x="6591300" y="3460750"/>
          <p14:tracePt t="57001" x="6550025" y="3429000"/>
          <p14:tracePt t="57018" x="6483350" y="3381375"/>
          <p14:tracePt t="57036" x="6321425" y="3314700"/>
          <p14:tracePt t="57052" x="6232525" y="3273425"/>
          <p14:tracePt t="57069" x="6156325" y="3251200"/>
          <p14:tracePt t="57085" x="6073775" y="3222625"/>
          <p14:tracePt t="57101" x="6042025" y="3216275"/>
          <p14:tracePt t="57118" x="6022975" y="3216275"/>
          <p14:tracePt t="57135" x="5965825" y="3209925"/>
          <p14:tracePt t="57152" x="5911850" y="3203575"/>
          <p14:tracePt t="57169" x="5861050" y="3203575"/>
          <p14:tracePt t="57185" x="5800725" y="3203575"/>
          <p14:tracePt t="57202" x="5762625" y="3203575"/>
          <p14:tracePt t="57218" x="5730875" y="3213100"/>
          <p14:tracePt t="57235" x="5695950" y="3238500"/>
          <p14:tracePt t="57251" x="5667375" y="3251200"/>
          <p14:tracePt t="57268" x="5629275" y="3270250"/>
          <p14:tracePt t="57286" x="5543550" y="3317875"/>
          <p14:tracePt t="57302" x="5499100" y="3368675"/>
          <p14:tracePt t="57319" x="5429250" y="3413125"/>
          <p14:tracePt t="57335" x="5327650" y="3492500"/>
          <p14:tracePt t="57351" x="5270500" y="3527425"/>
          <p14:tracePt t="57368" x="5213350" y="3565525"/>
          <p14:tracePt t="57384" x="5146675" y="3619500"/>
          <p14:tracePt t="57401" x="5121275" y="3651250"/>
          <p14:tracePt t="57420" x="5076825" y="3702050"/>
          <p14:tracePt t="57435" x="5057775" y="3730625"/>
          <p14:tracePt t="57452" x="5038725" y="3756025"/>
          <p14:tracePt t="57470" x="5026025" y="3803650"/>
          <p14:tracePt t="57485" x="5026025" y="3848100"/>
          <p14:tracePt t="57501" x="5029200" y="3870325"/>
          <p14:tracePt t="57518" x="5041900" y="3914775"/>
          <p14:tracePt t="57534" x="5073650" y="3975100"/>
          <p14:tracePt t="57551" x="5105400" y="4013200"/>
          <p14:tracePt t="57569" x="5175250" y="4073525"/>
          <p14:tracePt t="57585" x="5248275" y="4130675"/>
          <p14:tracePt t="57602" x="5314950" y="4159250"/>
          <p14:tracePt t="57619" x="5432425" y="4213225"/>
          <p14:tracePt t="57635" x="5511800" y="4254500"/>
          <p14:tracePt t="57651" x="5588000" y="4276725"/>
          <p14:tracePt t="57668" x="5657850" y="4295775"/>
          <p14:tracePt t="57685" x="5695950" y="4308475"/>
          <p14:tracePt t="57701" x="5749925" y="4327525"/>
          <p14:tracePt t="57718" x="5835650" y="4352925"/>
          <p14:tracePt t="57735" x="6007100" y="4403725"/>
          <p14:tracePt t="57751" x="6096000" y="4435475"/>
          <p14:tracePt t="57768" x="6203950" y="4460875"/>
          <p14:tracePt t="57785" x="6369050" y="4492625"/>
          <p14:tracePt t="57802" x="6454775" y="4502150"/>
          <p14:tracePt t="57819" x="6572250" y="4502150"/>
          <p14:tracePt t="57835" x="6699250" y="4502150"/>
          <p14:tracePt t="57851" x="6823075" y="4502150"/>
          <p14:tracePt t="57869" x="7029450" y="4502150"/>
          <p14:tracePt t="57885" x="7169150" y="4495800"/>
          <p14:tracePt t="57902" x="7296150" y="4486275"/>
          <p14:tracePt t="57918" x="7413625" y="4448175"/>
          <p14:tracePt t="57935" x="7489825" y="4419600"/>
          <p14:tracePt t="57952" x="7556500" y="4381500"/>
          <p14:tracePt t="57969" x="7670800" y="4359275"/>
          <p14:tracePt t="57985" x="7743825" y="4343400"/>
          <p14:tracePt t="58002" x="7781925" y="4324350"/>
          <p14:tracePt t="58019" x="7832725" y="4298950"/>
          <p14:tracePt t="58035" x="7858125" y="4273550"/>
          <p14:tracePt t="58051" x="7893050" y="4210050"/>
          <p14:tracePt t="58068" x="7915275" y="4098925"/>
          <p14:tracePt t="58084" x="7915275" y="4054475"/>
          <p14:tracePt t="58101" x="7915275" y="4010025"/>
          <p14:tracePt t="58118" x="7899400" y="3946525"/>
          <p14:tracePt t="58134" x="7886700" y="3902075"/>
          <p14:tracePt t="58151" x="7867650" y="3854450"/>
          <p14:tracePt t="58168" x="7832725" y="3790950"/>
          <p14:tracePt t="58185" x="7800975" y="3756025"/>
          <p14:tracePt t="58202" x="7769225" y="3724275"/>
          <p14:tracePt t="58218" x="7702550" y="3686175"/>
          <p14:tracePt t="58234" x="7658100" y="3667125"/>
          <p14:tracePt t="58252" x="7629525" y="3654425"/>
          <p14:tracePt t="58269" x="7556500" y="3635375"/>
          <p14:tracePt t="58284" x="7489825" y="3606800"/>
          <p14:tracePt t="58302" x="7413625" y="3581400"/>
          <p14:tracePt t="58318" x="7289800" y="3559175"/>
          <p14:tracePt t="58334" x="7204075" y="3527425"/>
          <p14:tracePt t="58352" x="7083425" y="3502025"/>
          <p14:tracePt t="58368" x="6886575" y="3476625"/>
          <p14:tracePt t="58384" x="6788150" y="3460750"/>
          <p14:tracePt t="58401" x="6689725" y="3435350"/>
          <p14:tracePt t="58418" x="6515100" y="3419475"/>
          <p14:tracePt t="58435" x="6419850" y="3409950"/>
          <p14:tracePt t="58451" x="6305550" y="3409950"/>
          <p14:tracePt t="58468" x="6108700" y="3409950"/>
          <p14:tracePt t="58484" x="5994400" y="3409950"/>
          <p14:tracePt t="58501" x="5880100" y="3409950"/>
          <p14:tracePt t="58518" x="5718175" y="3409950"/>
          <p14:tracePt t="58534" x="5635625" y="3409950"/>
          <p14:tracePt t="58551" x="5575300" y="3416300"/>
          <p14:tracePt t="58568" x="5476875" y="3429000"/>
          <p14:tracePt t="58584" x="5378450" y="3454400"/>
          <p14:tracePt t="58601" x="5251450" y="3470275"/>
          <p14:tracePt t="58618" x="5105400" y="3495675"/>
          <p14:tracePt t="58635" x="5054600" y="3508375"/>
          <p14:tracePt t="58652" x="4997450" y="3527425"/>
          <p14:tracePt t="58669" x="4946650" y="3546475"/>
          <p14:tracePt t="58685" x="4930775" y="3559175"/>
          <p14:tracePt t="58702" x="4914900" y="3568700"/>
          <p14:tracePt t="58718" x="4899025" y="3594100"/>
          <p14:tracePt t="58734" x="4886325" y="3619500"/>
          <p14:tracePt t="58751" x="4867275" y="3657600"/>
          <p14:tracePt t="58768" x="4841875" y="3740150"/>
          <p14:tracePt t="58784" x="4835525" y="3784600"/>
          <p14:tracePt t="58802" x="4835525" y="3819525"/>
          <p14:tracePt t="58819" x="4873625" y="3892550"/>
          <p14:tracePt t="58835" x="4902200" y="3959225"/>
          <p14:tracePt t="58852" x="4949825" y="4041775"/>
          <p14:tracePt t="58868" x="4994275" y="4137025"/>
          <p14:tracePt t="58884" x="5038725" y="4194175"/>
          <p14:tracePt t="58901" x="5099050" y="4248150"/>
          <p14:tracePt t="58917" x="5203825" y="4352925"/>
          <p14:tracePt t="58935" x="5276850" y="4416425"/>
          <p14:tracePt t="58951" x="5346700" y="4473575"/>
          <p14:tracePt t="58967" x="5422900" y="4521200"/>
          <p14:tracePt t="58984" x="5467350" y="4533900"/>
          <p14:tracePt t="59001" x="5511800" y="4533900"/>
          <p14:tracePt t="59017" x="5600700" y="4533900"/>
          <p14:tracePt t="59035" x="5635625" y="4533900"/>
          <p14:tracePt t="59051" x="5689600" y="4533900"/>
          <p14:tracePt t="59055" x="5715000" y="4533900"/>
          <p14:tracePt t="59068" x="5775325" y="4533900"/>
          <p14:tracePt t="59085" x="5851525" y="4533900"/>
          <p14:tracePt t="59101" x="5956300" y="4533900"/>
          <p14:tracePt t="59118" x="6064250" y="4533900"/>
          <p14:tracePt t="59134" x="6134100" y="4521200"/>
          <p14:tracePt t="59151" x="6232525" y="4505325"/>
          <p14:tracePt t="59167" x="6400800" y="4464050"/>
          <p14:tracePt t="59184" x="6505575" y="4448175"/>
          <p14:tracePt t="59201" x="6623050" y="4429125"/>
          <p14:tracePt t="59218" x="6823075" y="4403725"/>
          <p14:tracePt t="59234" x="6908800" y="4387850"/>
          <p14:tracePt t="59251" x="6972300" y="4375150"/>
          <p14:tracePt t="59268" x="7073900" y="4352925"/>
          <p14:tracePt t="59284" x="7118350" y="4333875"/>
          <p14:tracePt t="59302" x="7162800" y="4321175"/>
          <p14:tracePt t="59318" x="7219950" y="4302125"/>
          <p14:tracePt t="59335" x="7242175" y="4295775"/>
          <p14:tracePt t="59352" x="7273925" y="4295775"/>
          <p14:tracePt t="59368" x="7296150" y="4273550"/>
          <p14:tracePt t="59385" x="7305675" y="4264025"/>
          <p14:tracePt t="59401" x="7321550" y="4248150"/>
          <p14:tracePt t="59418" x="7340600" y="4206875"/>
          <p14:tracePt t="59434" x="7340600" y="4197350"/>
          <p14:tracePt t="59452" x="7340600" y="4181475"/>
          <p14:tracePt t="60757" x="7270750" y="4165600"/>
          <p14:tracePt t="60765" x="7165975" y="4149725"/>
          <p14:tracePt t="60772" x="7038975" y="4127500"/>
          <p14:tracePt t="60786" x="6772275" y="4108450"/>
          <p14:tracePt t="60801" x="6381750" y="4070350"/>
          <p14:tracePt t="60818" x="5972175" y="4048125"/>
          <p14:tracePt t="60852" x="4778375" y="3981450"/>
          <p14:tracePt t="60886" x="3746500" y="3803650"/>
          <p14:tracePt t="60903" x="3476625" y="3749675"/>
          <p14:tracePt t="60918" x="3219450" y="3686175"/>
          <p14:tracePt t="60934" x="3022600" y="3641725"/>
          <p14:tracePt t="60952" x="2740025" y="3546475"/>
          <p14:tracePt t="60969" x="2584450" y="3482975"/>
          <p14:tracePt t="60986" x="2409825" y="3394075"/>
          <p14:tracePt t="61002" x="2320925" y="3336925"/>
          <p14:tracePt t="61018" x="2263775" y="3314700"/>
          <p14:tracePt t="61035" x="2235200" y="3298825"/>
          <p14:tracePt t="61051" x="2219325" y="3282950"/>
          <p14:tracePt t="61068" x="2209800" y="3273425"/>
          <p14:tracePt t="61085" x="2200275" y="3270250"/>
          <p14:tracePt t="61101" x="2159000" y="3251200"/>
          <p14:tracePt t="61118" x="2136775" y="3238500"/>
          <p14:tracePt t="61139" x="2063750" y="3213100"/>
          <p14:tracePt t="61151" x="2009775" y="3213100"/>
          <p14:tracePt t="61168" x="1949450" y="3213100"/>
          <p14:tracePt t="61185" x="1870075" y="3222625"/>
          <p14:tracePt t="61201" x="1806575" y="3244850"/>
          <p14:tracePt t="61217" x="1739900" y="3276600"/>
          <p14:tracePt t="61235" x="1562100" y="3371850"/>
          <p14:tracePt t="61251" x="1460500" y="3448050"/>
          <p14:tracePt t="61268" x="1377950" y="3514725"/>
          <p14:tracePt t="61285" x="1285875" y="3590925"/>
          <p14:tracePt t="61301" x="1235075" y="3632200"/>
          <p14:tracePt t="61317" x="1184275" y="3676650"/>
          <p14:tracePt t="61335" x="1117600" y="3730625"/>
          <p14:tracePt t="61351" x="1092200" y="3756025"/>
          <p14:tracePt t="61367" x="1066800" y="3787775"/>
          <p14:tracePt t="61386" x="1022350" y="3844925"/>
          <p14:tracePt t="61402" x="1009650" y="3876675"/>
          <p14:tracePt t="61418" x="990600" y="3921125"/>
          <p14:tracePt t="61434" x="971550" y="3987800"/>
          <p14:tracePt t="61451" x="955675" y="4051300"/>
          <p14:tracePt t="61467" x="942975" y="4114800"/>
          <p14:tracePt t="61485" x="936625" y="4200525"/>
          <p14:tracePt t="61500" x="936625" y="4244975"/>
          <p14:tracePt t="61517" x="936625" y="4283075"/>
          <p14:tracePt t="61535" x="955675" y="4371975"/>
          <p14:tracePt t="61552" x="993775" y="4451350"/>
          <p14:tracePt t="61567" x="1079500" y="4537075"/>
          <p14:tracePt t="61585" x="1279525" y="4673600"/>
          <p14:tracePt t="61601" x="1479550" y="4768850"/>
          <p14:tracePt t="61618" x="1692275" y="4864100"/>
          <p14:tracePt t="61620" x="1831975" y="4930775"/>
          <p14:tracePt t="61636" x="2149475" y="5048250"/>
          <p14:tracePt t="61652" x="2498725" y="5143500"/>
          <p14:tracePt t="61669" x="2847975" y="5238750"/>
          <p14:tracePt t="61686" x="3241675" y="5302250"/>
          <p14:tracePt t="61702" x="3457575" y="5302250"/>
          <p14:tracePt t="61718" x="3683000" y="5302250"/>
          <p14:tracePt t="61734" x="3971925" y="5267325"/>
          <p14:tracePt t="61752" x="4168775" y="5219700"/>
          <p14:tracePt t="61768" x="4324350" y="5175250"/>
          <p14:tracePt t="61785" x="4495800" y="5105400"/>
          <p14:tracePt t="61802" x="4584700" y="5067300"/>
          <p14:tracePt t="61818" x="4654550" y="5029200"/>
          <p14:tracePt t="61834" x="4705350" y="4975225"/>
          <p14:tracePt t="61850" x="4718050" y="4921250"/>
          <p14:tracePt t="61867" x="4718050" y="4838700"/>
          <p14:tracePt t="61884" x="4667250" y="4721225"/>
          <p14:tracePt t="61901" x="4619625" y="4651375"/>
          <p14:tracePt t="61917" x="4556125" y="4581525"/>
          <p14:tracePt t="61934" x="4384675" y="4410075"/>
          <p14:tracePt t="61951" x="4270375" y="4311650"/>
          <p14:tracePt t="61967" x="4175125" y="4235450"/>
          <p14:tracePt t="61984" x="3968750" y="4124325"/>
          <p14:tracePt t="62000" x="3835400" y="4064000"/>
          <p14:tracePt t="62017" x="3711575" y="4019550"/>
          <p14:tracePt t="62035" x="3530600" y="3959225"/>
          <p14:tracePt t="62051" x="3419475" y="3908425"/>
          <p14:tracePt t="62068" x="3330575" y="3876675"/>
          <p14:tracePt t="62084" x="3200400" y="3810000"/>
          <p14:tracePt t="62101" x="3098800" y="3759200"/>
          <p14:tracePt t="62118" x="3000375" y="3727450"/>
          <p14:tracePt t="62121" x="2940050" y="3711575"/>
          <p14:tracePt t="62134" x="2863850" y="3679825"/>
          <p14:tracePt t="62151" x="2800350" y="3663950"/>
          <p14:tracePt t="62168" x="2746375" y="3651250"/>
          <p14:tracePt t="62184" x="2692400" y="3651250"/>
          <p14:tracePt t="62201" x="2654300" y="3651250"/>
          <p14:tracePt t="62218" x="2632075" y="3651250"/>
          <p14:tracePt t="62234" x="2613025" y="3651250"/>
          <p14:tracePt t="62251" x="2603500" y="3651250"/>
          <p14:tracePt t="62268" x="2593975" y="3651250"/>
          <p14:tracePt t="62284" x="2578100" y="3651250"/>
          <p14:tracePt t="64539" x="2524125" y="3670300"/>
          <p14:tracePt t="64546" x="2403475" y="3708400"/>
          <p14:tracePt t="64555" x="2292350" y="3768725"/>
          <p14:tracePt t="64569" x="2101850" y="3895725"/>
          <p14:tracePt t="64585" x="1895475" y="4022725"/>
          <p14:tracePt t="64601" x="1714500" y="4137025"/>
          <p14:tracePt t="64617" x="1536700" y="4289425"/>
          <p14:tracePt t="64652" x="1289050" y="4552950"/>
          <p14:tracePt t="64687" x="1101725" y="4775200"/>
          <p14:tracePt t="64690" x="1060450" y="4816475"/>
          <p14:tracePt t="64703" x="1022350" y="4895850"/>
          <p14:tracePt t="64720" x="990600" y="4956175"/>
          <p14:tracePt t="64734" x="977900" y="4991100"/>
          <p14:tracePt t="64751" x="977900" y="5026025"/>
          <p14:tracePt t="64767" x="977900" y="5035550"/>
          <p14:tracePt t="64784" x="977900" y="5051425"/>
          <p14:tracePt t="64802" x="977900" y="5064125"/>
          <p14:tracePt t="64818" x="977900" y="5073650"/>
          <p14:tracePt t="64835" x="977900" y="5080000"/>
          <p14:tracePt t="64888" x="977900" y="5083175"/>
          <p14:tracePt t="64894" x="971550" y="5095875"/>
          <p14:tracePt t="64901" x="968375" y="5099050"/>
          <p14:tracePt t="64917" x="958850" y="5108575"/>
          <p14:tracePt t="64934" x="942975" y="5121275"/>
          <p14:tracePt t="64951" x="911225" y="5162550"/>
          <p14:tracePt t="64968" x="879475" y="5187950"/>
          <p14:tracePt t="64984" x="838200" y="5235575"/>
          <p14:tracePt t="65001" x="787400" y="5280025"/>
          <p14:tracePt t="65018" x="749300" y="5305425"/>
          <p14:tracePt t="65034" x="723900" y="5318125"/>
          <p14:tracePt t="65051" x="660400" y="5349875"/>
          <p14:tracePt t="65067" x="622300" y="5362575"/>
          <p14:tracePt t="65085" x="600075" y="5375275"/>
          <p14:tracePt t="65101" x="561975" y="5391150"/>
          <p14:tracePt t="65566" x="577850" y="5387975"/>
          <p14:tracePt t="65572" x="596900" y="5381625"/>
          <p14:tracePt t="65584" x="622300" y="5375275"/>
          <p14:tracePt t="65601" x="692150" y="5368925"/>
          <p14:tracePt t="65617" x="736600" y="5362575"/>
          <p14:tracePt t="65634" x="800100" y="5362575"/>
          <p14:tracePt t="65651" x="885825" y="5362575"/>
          <p14:tracePt t="65684" x="971550" y="5362575"/>
          <p14:tracePt t="65686" x="996950" y="5362575"/>
          <p14:tracePt t="65717" x="1111250" y="5362575"/>
          <p14:tracePt t="65734" x="1171575" y="5365750"/>
          <p14:tracePt t="65751" x="1231900" y="5365750"/>
          <p14:tracePt t="65767" x="1276350" y="5365750"/>
          <p14:tracePt t="65784" x="1304925" y="5365750"/>
          <p14:tracePt t="65800" x="1368425" y="5365750"/>
          <p14:tracePt t="65817" x="1412875" y="5365750"/>
          <p14:tracePt t="65834" x="1463675" y="5365750"/>
          <p14:tracePt t="65851" x="1549400" y="5365750"/>
          <p14:tracePt t="65867" x="1593850" y="5365750"/>
          <p14:tracePt t="65884" x="1644650" y="5365750"/>
          <p14:tracePt t="65900" x="1743075" y="5362575"/>
          <p14:tracePt t="65917" x="1793875" y="5356225"/>
          <p14:tracePt t="65934" x="1828800" y="5356225"/>
          <p14:tracePt t="65951" x="1885950" y="5356225"/>
          <p14:tracePt t="65967" x="1914525" y="5356225"/>
          <p14:tracePt t="65984" x="1936750" y="5356225"/>
          <p14:tracePt t="66000" x="1952625" y="5356225"/>
          <p14:tracePt t="66017" x="1965325" y="5356225"/>
          <p14:tracePt t="66535" x="2000250" y="5359400"/>
          <p14:tracePt t="66542" x="2038350" y="5368925"/>
          <p14:tracePt t="66550" x="2076450" y="5375275"/>
          <p14:tracePt t="66567" x="2171700" y="5391150"/>
          <p14:tracePt t="66585" x="2314575" y="5407025"/>
          <p14:tracePt t="66601" x="2397125" y="5407025"/>
          <p14:tracePt t="66634" x="2562225" y="5407025"/>
          <p14:tracePt t="66667" x="2682875" y="5407025"/>
          <p14:tracePt t="66685" x="2752725" y="5407025"/>
          <p14:tracePt t="66700" x="2781300" y="5407025"/>
          <p14:tracePt t="66717" x="2803525" y="5407025"/>
          <p14:tracePt t="66735" x="2825750" y="5407025"/>
          <p14:tracePt t="66751" x="2847975" y="5407025"/>
          <p14:tracePt t="66768" x="2860675" y="5407025"/>
          <p14:tracePt t="66785" x="2895600" y="5407025"/>
          <p14:tracePt t="66801" x="2911475" y="5407025"/>
          <p14:tracePt t="66818" x="2927350" y="5407025"/>
          <p14:tracePt t="66834" x="2959100" y="5407025"/>
          <p14:tracePt t="66851" x="2974975" y="5407025"/>
          <p14:tracePt t="66868" x="2997200" y="5407025"/>
          <p14:tracePt t="66884" x="3028950" y="5407025"/>
          <p14:tracePt t="66901" x="3073400" y="5407025"/>
          <p14:tracePt t="66918" x="3117850" y="5407025"/>
          <p14:tracePt t="66934" x="3187700" y="5407025"/>
          <p14:tracePt t="66950" x="3222625" y="5400675"/>
          <p14:tracePt t="66967" x="3267075" y="5400675"/>
          <p14:tracePt t="66984" x="3308350" y="5400675"/>
          <p14:tracePt t="67000" x="3330575" y="5400675"/>
          <p14:tracePt t="67017" x="3346450" y="5400675"/>
          <p14:tracePt t="67034" x="3365500" y="5400675"/>
          <p14:tracePt t="67051" x="3375025" y="5400675"/>
          <p14:tracePt t="67068" x="3384550" y="5400675"/>
          <p14:tracePt t="67084" x="3406775" y="5400675"/>
          <p14:tracePt t="67101" x="3409950" y="5400675"/>
          <p14:tracePt t="67712" x="3457575" y="5400675"/>
          <p14:tracePt t="67720" x="3536950" y="5400675"/>
          <p14:tracePt t="67734" x="3686175" y="5403850"/>
          <p14:tracePt t="67751" x="3857625" y="5403850"/>
          <p14:tracePt t="67769" x="4086225" y="5413375"/>
          <p14:tracePt t="67784" x="4248150" y="5413375"/>
          <p14:tracePt t="67801" x="4406900" y="5413375"/>
          <p14:tracePt t="67834" x="4721225" y="5400675"/>
          <p14:tracePt t="67869" x="4930775" y="5400675"/>
          <p14:tracePt t="67884" x="4991100" y="5400675"/>
          <p14:tracePt t="67901" x="5035550" y="5400675"/>
          <p14:tracePt t="67918" x="5099050" y="5403850"/>
          <p14:tracePt t="67934" x="5143500" y="5403850"/>
          <p14:tracePt t="67950" x="5165725" y="5403850"/>
          <p14:tracePt t="67968" x="5213350" y="5403850"/>
          <p14:tracePt t="67983" x="5232400" y="5403850"/>
          <p14:tracePt t="68001" x="5264150" y="5403850"/>
          <p14:tracePt t="68019" x="5295900" y="5403850"/>
          <p14:tracePt t="68034" x="5324475" y="5403850"/>
          <p14:tracePt t="68051" x="5346700" y="5403850"/>
          <p14:tracePt t="68067" x="5400675" y="5403850"/>
          <p14:tracePt t="68083" x="5445125" y="5403850"/>
          <p14:tracePt t="68100" x="5505450" y="5403850"/>
          <p14:tracePt t="68118" x="5591175" y="5403850"/>
          <p14:tracePt t="68134" x="5645150" y="5403850"/>
          <p14:tracePt t="68151" x="5715000" y="5410200"/>
          <p14:tracePt t="68168" x="5867400" y="5419725"/>
          <p14:tracePt t="68184" x="5946775" y="5419725"/>
          <p14:tracePt t="68200" x="6029325" y="5419725"/>
          <p14:tracePt t="68217" x="6191250" y="5419725"/>
          <p14:tracePt t="68233" x="6296025" y="5419725"/>
          <p14:tracePt t="68250" x="6413500" y="5413375"/>
          <p14:tracePt t="68267" x="6575425" y="5397500"/>
          <p14:tracePt t="68283" x="6705600" y="5387975"/>
          <p14:tracePt t="68301" x="6842125" y="5387975"/>
          <p14:tracePt t="68318" x="7026275" y="5387975"/>
          <p14:tracePt t="68334" x="7153275" y="5394325"/>
          <p14:tracePt t="68350" x="7280275" y="5394325"/>
          <p14:tracePt t="68367" x="7454900" y="5410200"/>
          <p14:tracePt t="68383" x="7572375" y="5419725"/>
          <p14:tracePt t="68400" x="7689850" y="5435600"/>
          <p14:tracePt t="68418" x="7858125" y="5461000"/>
          <p14:tracePt t="68434" x="7962900" y="5476875"/>
          <p14:tracePt t="68451" x="8048625" y="5492750"/>
          <p14:tracePt t="68467" x="8137525" y="5492750"/>
          <p14:tracePt t="68483" x="8178800" y="5492750"/>
          <p14:tracePt t="68500" x="8216900" y="5492750"/>
          <p14:tracePt t="68517" x="8248650" y="5492750"/>
          <p14:tracePt t="68534" x="8280400" y="5492750"/>
          <p14:tracePt t="68550" x="8299450" y="5492750"/>
          <p14:tracePt t="68567" x="8356600" y="5492750"/>
          <p14:tracePt t="68584" x="8378825" y="5492750"/>
          <p14:tracePt t="68600" x="8401050" y="5492750"/>
          <p14:tracePt t="68617" x="8413750" y="5492750"/>
          <p14:tracePt t="68746" x="8407400" y="5492750"/>
          <p14:tracePt t="68753" x="8404225" y="5492750"/>
          <p14:tracePt t="68767" x="8391525" y="5492750"/>
          <p14:tracePt t="68783" x="8378825" y="5492750"/>
          <p14:tracePt t="68800" x="8369300" y="5492750"/>
          <p14:tracePt t="68817" x="8353425" y="5492750"/>
          <p14:tracePt t="68834" x="8343900" y="5492750"/>
          <p14:tracePt t="68851" x="8328025" y="5492750"/>
          <p14:tracePt t="68868" x="8315325" y="5492750"/>
          <p14:tracePt t="68884" x="8302625" y="5492750"/>
          <p14:tracePt t="68900" x="8293100" y="5492750"/>
          <p14:tracePt t="68917" x="8274050" y="5492750"/>
          <p14:tracePt t="68933" x="8258175" y="5492750"/>
          <p14:tracePt t="68950" x="8235950" y="5492750"/>
          <p14:tracePt t="68967" x="8159750" y="5492750"/>
          <p14:tracePt t="68983" x="8108950" y="5492750"/>
          <p14:tracePt t="69000" x="8039100" y="5492750"/>
          <p14:tracePt t="69017" x="7880350" y="5492750"/>
          <p14:tracePt t="69034" x="7740650" y="5502275"/>
          <p14:tracePt t="69050" x="7623175" y="5518150"/>
          <p14:tracePt t="69067" x="7391400" y="5543550"/>
          <p14:tracePt t="69084" x="7229475" y="5572125"/>
          <p14:tracePt t="69101" x="7086600" y="5591175"/>
          <p14:tracePt t="69118" x="6800850" y="5616575"/>
          <p14:tracePt t="69134" x="6616700" y="5626100"/>
          <p14:tracePt t="69150" x="6369050" y="5635625"/>
          <p14:tracePt t="69167" x="6029325" y="5635625"/>
          <p14:tracePt t="69184" x="5775325" y="5635625"/>
          <p14:tracePt t="69200" x="5549900" y="5635625"/>
          <p14:tracePt t="69217" x="5210175" y="5635625"/>
          <p14:tracePt t="69233" x="4940300" y="5635625"/>
          <p14:tracePt t="69252" x="4610100" y="5635625"/>
          <p14:tracePt t="69268" x="4359275" y="5635625"/>
          <p14:tracePt t="69284" x="4143375" y="5635625"/>
          <p14:tracePt t="69300" x="3892550" y="5629275"/>
          <p14:tracePt t="69317" x="3562350" y="5610225"/>
          <p14:tracePt t="69333" x="3336925" y="5610225"/>
          <p14:tracePt t="69350" x="3152775" y="5600700"/>
          <p14:tracePt t="69367" x="2847975" y="5600700"/>
          <p14:tracePt t="69384" x="2686050" y="5594350"/>
          <p14:tracePt t="69400" x="2501900" y="5594350"/>
          <p14:tracePt t="69417" x="2263775" y="5594350"/>
          <p14:tracePt t="69434" x="2114550" y="5584825"/>
          <p14:tracePt t="69451" x="1943100" y="5584825"/>
          <p14:tracePt t="69467" x="1758950" y="5584825"/>
          <p14:tracePt t="69484" x="1644650" y="5584825"/>
          <p14:tracePt t="69502" x="1492250" y="5584825"/>
          <p14:tracePt t="69517" x="1409700" y="5584825"/>
          <p14:tracePt t="69534" x="1352550" y="5584825"/>
          <p14:tracePt t="69551" x="1235075" y="5584825"/>
          <p14:tracePt t="69567" x="1152525" y="5584825"/>
          <p14:tracePt t="69583" x="1079500" y="5584825"/>
          <p14:tracePt t="69601" x="1009650" y="5584825"/>
          <p14:tracePt t="69617" x="981075" y="5584825"/>
          <p14:tracePt t="69633" x="962025" y="5588000"/>
          <p14:tracePt t="69651" x="949325" y="5591175"/>
          <p14:tracePt t="69666" x="933450" y="5591175"/>
          <p14:tracePt t="69684" x="923925" y="5597525"/>
          <p14:tracePt t="69700" x="914400" y="5600700"/>
          <p14:tracePt t="69717" x="908050" y="5610225"/>
          <p14:tracePt t="69733" x="898525" y="5622925"/>
          <p14:tracePt t="69750" x="889000" y="5626100"/>
          <p14:tracePt t="69767" x="889000" y="5632450"/>
          <p14:tracePt t="69801" x="889000" y="5635625"/>
          <p14:tracePt t="69817" x="889000" y="5641975"/>
          <p14:tracePt t="69834" x="901700" y="5641975"/>
          <p14:tracePt t="69850" x="927100" y="5648325"/>
          <p14:tracePt t="69867" x="971550" y="5654675"/>
          <p14:tracePt t="69884" x="1025525" y="5661025"/>
          <p14:tracePt t="69901" x="1127125" y="5689600"/>
          <p14:tracePt t="69916" x="1212850" y="5705475"/>
          <p14:tracePt t="69933" x="1285875" y="5718175"/>
          <p14:tracePt t="69950" x="1416050" y="5718175"/>
          <p14:tracePt t="69967" x="1476375" y="5727700"/>
          <p14:tracePt t="69984" x="1536700" y="5727700"/>
          <p14:tracePt t="70000" x="1606550" y="5727700"/>
          <p14:tracePt t="70016" x="1651000" y="5727700"/>
          <p14:tracePt t="70034" x="1701800" y="5727700"/>
          <p14:tracePt t="70051" x="1771650" y="5727700"/>
          <p14:tracePt t="70068" x="1816100" y="5727700"/>
          <p14:tracePt t="70084" x="1844675" y="5727700"/>
          <p14:tracePt t="70101" x="1885950" y="5727700"/>
          <p14:tracePt t="70117" x="1895475" y="5727700"/>
          <p14:tracePt t="70134" x="1911350" y="5727700"/>
          <p14:tracePt t="70151" x="1927225" y="5727700"/>
          <p14:tracePt t="70167" x="1936750" y="5727700"/>
          <p14:tracePt t="70209" x="1939925" y="5727700"/>
          <p14:tracePt t="70279" x="1939925" y="5730875"/>
          <p14:tracePt t="71550" x="1978025" y="5730875"/>
          <p14:tracePt t="71558" x="2047875" y="5740400"/>
          <p14:tracePt t="71571" x="2232025" y="5759450"/>
          <p14:tracePt t="71585" x="2406650" y="5794375"/>
          <p14:tracePt t="71600" x="2593975" y="5832475"/>
          <p14:tracePt t="71617" x="2778125" y="5861050"/>
          <p14:tracePt t="71634" x="3000375" y="5895975"/>
          <p14:tracePt t="71666" x="3279775" y="5940425"/>
          <p14:tracePt t="71700" x="3454400" y="5969000"/>
          <p14:tracePt t="71716" x="3498850" y="5969000"/>
          <p14:tracePt t="71734" x="3546475" y="5969000"/>
          <p14:tracePt t="71750" x="3562350" y="5969000"/>
          <p14:tracePt t="71767" x="3571875" y="5969000"/>
          <p14:tracePt t="72148" x="3619500" y="5959475"/>
          <p14:tracePt t="72155" x="3689350" y="5949950"/>
          <p14:tracePt t="72167" x="3759200" y="5930900"/>
          <p14:tracePt t="72200" x="4105275" y="5915025"/>
          <p14:tracePt t="72234" x="4451350" y="5930900"/>
          <p14:tracePt t="72250" x="4616450" y="5956300"/>
          <p14:tracePt t="72267" x="4733925" y="5965825"/>
          <p14:tracePt t="72270" x="4800600" y="5965825"/>
          <p14:tracePt t="72283" x="4962525" y="5965825"/>
          <p14:tracePt t="72300" x="5099050" y="5965825"/>
          <p14:tracePt t="72317" x="5203825" y="5965825"/>
          <p14:tracePt t="72333" x="5365750" y="5965825"/>
          <p14:tracePt t="72350" x="5467350" y="5965825"/>
          <p14:tracePt t="72367" x="5553075" y="5962650"/>
          <p14:tracePt t="72384" x="5680075" y="5962650"/>
          <p14:tracePt t="72400" x="5775325" y="5953125"/>
          <p14:tracePt t="72417" x="5870575" y="5934075"/>
          <p14:tracePt t="72434" x="5981700" y="5921375"/>
          <p14:tracePt t="72450" x="6032500" y="5915025"/>
          <p14:tracePt t="72466" x="6096000" y="5899150"/>
          <p14:tracePt t="72483" x="6207125" y="5876925"/>
          <p14:tracePt t="72500" x="6280150" y="5870575"/>
          <p14:tracePt t="72516" x="6340475" y="5864225"/>
          <p14:tracePt t="72533" x="6413500" y="5851525"/>
          <p14:tracePt t="72550" x="6477000" y="5838825"/>
          <p14:tracePt t="72566" x="6527800" y="5822950"/>
          <p14:tracePt t="72583" x="6610350" y="5797550"/>
          <p14:tracePt t="72601" x="6638925" y="5797550"/>
          <p14:tracePt t="72617" x="6670675" y="5791200"/>
          <p14:tracePt t="72634" x="6696075" y="5791200"/>
          <p14:tracePt t="72650" x="6705600" y="5791200"/>
          <p14:tracePt t="72667" x="6721475" y="5791200"/>
          <p14:tracePt t="72684" x="6731000" y="5791200"/>
          <p14:tracePt t="73375" x="6711950" y="5784850"/>
          <p14:tracePt t="73382" x="6686550" y="5778500"/>
          <p14:tracePt t="73389" x="6657975" y="5778500"/>
          <p14:tracePt t="73400" x="6648450" y="5778500"/>
          <p14:tracePt t="73417" x="6616700" y="5778500"/>
          <p14:tracePt t="73433" x="6610350" y="5775325"/>
          <p14:tracePt t="73467" x="6661150" y="5727700"/>
          <p14:tracePt t="73503" x="6994525" y="5638800"/>
          <p14:tracePt t="73517" x="7146925" y="5629275"/>
          <p14:tracePt t="73533" x="7340600" y="5635625"/>
          <p14:tracePt t="73550" x="7524750" y="5673725"/>
          <p14:tracePt t="73567" x="7826375" y="5730875"/>
          <p14:tracePt t="73583" x="8035925" y="5788025"/>
          <p14:tracePt t="73600" x="8302625" y="5838825"/>
          <p14:tracePt t="73617" x="8578850" y="5892800"/>
          <p14:tracePt t="73633" x="8753475" y="5911850"/>
          <p14:tracePt t="73650" x="8893175" y="5937250"/>
          <p14:tracePt t="73666" x="9013825" y="5946775"/>
          <p14:tracePt t="73683" x="9074150" y="5946775"/>
          <p14:tracePt t="73700" x="9124950" y="5946775"/>
          <p14:tracePt t="74088" x="9118600" y="5803900"/>
          <p14:tracePt t="74096" x="9099550" y="5797550"/>
          <p14:tracePt t="74103" x="9080500" y="5791200"/>
          <p14:tracePt t="74117" x="9026525" y="5762625"/>
          <p14:tracePt t="74133" x="8972550" y="5743575"/>
          <p14:tracePt t="74150" x="8924925" y="5730875"/>
          <p14:tracePt t="74183" x="8839200" y="5699125"/>
          <p14:tracePt t="74216" x="8775700" y="5699125"/>
          <p14:tracePt t="74233" x="8759825" y="5699125"/>
          <p14:tracePt t="74250" x="8747125" y="5699125"/>
          <p14:tracePt t="74267" x="8731250" y="5699125"/>
          <p14:tracePt t="74283" x="8721725" y="5699125"/>
          <p14:tracePt t="74299" x="8712200" y="5699125"/>
          <p14:tracePt t="74695" x="8632825" y="5708650"/>
          <p14:tracePt t="74704" x="8528050" y="5727700"/>
          <p14:tracePt t="74717" x="8226425" y="5772150"/>
          <p14:tracePt t="74733" x="7877175" y="5819775"/>
          <p14:tracePt t="74751" x="7143750" y="5845175"/>
          <p14:tracePt t="74784" x="6042025" y="5857875"/>
          <p14:tracePt t="74819" x="4495800" y="5905500"/>
          <p14:tracePt t="74836" x="3879850" y="5934075"/>
          <p14:tracePt t="74839" x="3638550" y="5959475"/>
          <p14:tracePt t="74853" x="3111500" y="6003925"/>
          <p14:tracePt t="74869" x="2714625" y="6051550"/>
          <p14:tracePt t="74884" x="2400300" y="6096000"/>
          <p14:tracePt t="74900" x="2025650" y="6165850"/>
          <p14:tracePt t="74917" x="1838325" y="6200775"/>
          <p14:tracePt t="74933" x="1685925" y="6248400"/>
          <p14:tracePt t="74950" x="1441450" y="6283325"/>
          <p14:tracePt t="74967" x="1311275" y="6308725"/>
          <p14:tracePt t="74983" x="1190625" y="6334125"/>
          <p14:tracePt t="75000" x="1016000" y="6359525"/>
          <p14:tracePt t="75016" x="930275" y="6369050"/>
          <p14:tracePt t="75033" x="850900" y="6369050"/>
          <p14:tracePt t="75050" x="720725" y="6362700"/>
          <p14:tracePt t="75066" x="612775" y="6346825"/>
          <p14:tracePt t="75083" x="527050" y="6330950"/>
          <p14:tracePt t="75100" x="428625" y="6318250"/>
          <p14:tracePt t="75117" x="400050" y="6318250"/>
          <p14:tracePt t="75133" x="368300" y="6318250"/>
          <p14:tracePt t="75150" x="355600" y="6318250"/>
          <p14:tracePt t="75166" x="346075" y="6318250"/>
          <p14:tracePt t="75183" x="336550" y="6318250"/>
          <p14:tracePt t="75200" x="320675" y="6318250"/>
          <p14:tracePt t="75508" x="361950" y="6318250"/>
          <p14:tracePt t="75515" x="441325" y="6318250"/>
          <p14:tracePt t="75522" x="533400" y="6318250"/>
          <p14:tracePt t="75533" x="635000" y="6318250"/>
          <p14:tracePt t="75549" x="908050" y="6318250"/>
          <p14:tracePt t="75567" x="1114425" y="6334125"/>
          <p14:tracePt t="75583" x="1301750" y="6359525"/>
          <p14:tracePt t="75616" x="1746250" y="6378575"/>
          <p14:tracePt t="75651" x="2114550" y="6397625"/>
          <p14:tracePt t="75667" x="2219325" y="6397625"/>
          <p14:tracePt t="75683" x="2314575" y="6403975"/>
          <p14:tracePt t="75700" x="2400300" y="6403975"/>
          <p14:tracePt t="75716" x="2451100" y="6403975"/>
          <p14:tracePt t="75733" x="2486025" y="6403975"/>
          <p14:tracePt t="75749" x="2536825" y="6400800"/>
          <p14:tracePt t="75766" x="2565400" y="6391275"/>
          <p14:tracePt t="75783" x="2587625" y="6384925"/>
          <p14:tracePt t="75800" x="2628900" y="6378575"/>
          <p14:tracePt t="75816" x="2638425" y="6365875"/>
          <p14:tracePt t="75833" x="2654300" y="6362700"/>
          <p14:tracePt t="75850" x="2676525" y="6346825"/>
          <p14:tracePt t="75866" x="2686050" y="6337300"/>
          <p14:tracePt t="75883" x="2708275" y="6324600"/>
          <p14:tracePt t="75899" x="2736850" y="6302375"/>
          <p14:tracePt t="75916" x="2752725" y="6299200"/>
          <p14:tracePt t="75933" x="2762250" y="6299200"/>
          <p14:tracePt t="75949" x="2781300" y="6299200"/>
          <p14:tracePt t="75966" x="2787650" y="62992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55054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altLang="fr-FR" b="1" smtClean="0">
                <a:solidFill>
                  <a:srgbClr val="CC0099"/>
                </a:solidFill>
              </a:rPr>
              <a:t>4. Arguments taxonomiques ou caractères systématiques</a:t>
            </a:r>
            <a:r>
              <a:rPr lang="fr-FR" altLang="fr-FR" smtClean="0"/>
              <a:t> </a:t>
            </a:r>
            <a:r>
              <a:rPr lang="fr-FR" altLang="fr-FR" b="1" smtClean="0">
                <a:solidFill>
                  <a:schemeClr val="hlink"/>
                </a:solidFill>
              </a:rPr>
              <a:t> 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3600" b="1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3600" b="1" smtClean="0">
                <a:solidFill>
                  <a:srgbClr val="FF3300"/>
                </a:solidFill>
              </a:rPr>
              <a:t>Les arguments taxonomiques sont les </a:t>
            </a:r>
            <a:r>
              <a:rPr lang="fr-FR" altLang="fr-FR" sz="3600" b="1" smtClean="0">
                <a:solidFill>
                  <a:srgbClr val="3333CC"/>
                </a:solidFill>
              </a:rPr>
              <a:t>caractères utilisés</a:t>
            </a:r>
            <a:r>
              <a:rPr lang="fr-FR" altLang="fr-FR" sz="3600" b="1" smtClean="0">
                <a:solidFill>
                  <a:srgbClr val="FF3300"/>
                </a:solidFill>
              </a:rPr>
              <a:t> dans les </a:t>
            </a:r>
            <a:r>
              <a:rPr lang="fr-FR" altLang="fr-FR" sz="3600" b="1" smtClean="0">
                <a:solidFill>
                  <a:srgbClr val="336600"/>
                </a:solidFill>
              </a:rPr>
              <a:t>analyses phylogénétiques</a:t>
            </a:r>
            <a:r>
              <a:rPr lang="fr-FR" altLang="fr-FR" sz="3600" b="1" smtClean="0">
                <a:solidFill>
                  <a:srgbClr val="FF3300"/>
                </a:solidFill>
              </a:rPr>
              <a:t>, base de la classification, ainsi que les </a:t>
            </a:r>
            <a:r>
              <a:rPr lang="fr-FR" altLang="fr-FR" sz="3600" b="1" smtClean="0">
                <a:solidFill>
                  <a:srgbClr val="CC3399"/>
                </a:solidFill>
              </a:rPr>
              <a:t>caractères utilisés pour la </a:t>
            </a:r>
            <a:r>
              <a:rPr lang="fr-FR" altLang="fr-FR" sz="3600" b="1" smtClean="0">
                <a:solidFill>
                  <a:srgbClr val="336600"/>
                </a:solidFill>
              </a:rPr>
              <a:t>description de la variation </a:t>
            </a:r>
            <a:r>
              <a:rPr lang="fr-FR" altLang="fr-FR" sz="3600" b="1" smtClean="0">
                <a:solidFill>
                  <a:srgbClr val="FF3300"/>
                </a:solidFill>
              </a:rPr>
              <a:t>(spécifique et infraspécifique). </a:t>
            </a:r>
          </a:p>
        </p:txBody>
      </p:sp>
      <p:pic>
        <p:nvPicPr>
          <p:cNvPr id="3789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0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1" x="2759075" y="6276975"/>
          <p14:tracePt t="6636" x="2686050" y="6242050"/>
          <p14:tracePt t="6644" x="2613025" y="6194425"/>
          <p14:tracePt t="6654" x="2527300" y="6149975"/>
          <p14:tracePt t="6672" x="2117725" y="5873750"/>
          <p14:tracePt t="6690" x="1708150" y="5641975"/>
          <p14:tracePt t="6714" x="936625" y="5130800"/>
          <p14:tracePt t="6741" x="568325" y="4838700"/>
          <p14:tracePt t="6773" x="193675" y="4540250"/>
          <p14:tracePt t="6790" x="107950" y="4464050"/>
          <p14:tracePt t="6805" x="47625" y="4419600"/>
          <p14:tracePt t="6872" x="31750" y="3914775"/>
          <p14:tracePt t="6879" x="60325" y="3819525"/>
          <p14:tracePt t="6888" x="85725" y="3727450"/>
          <p14:tracePt t="6904" x="133350" y="3584575"/>
          <p14:tracePt t="6921" x="149225" y="3330575"/>
          <p14:tracePt t="6938" x="149225" y="3203575"/>
          <p14:tracePt t="6954" x="149225" y="3121025"/>
          <p14:tracePt t="6958" x="146050" y="3086100"/>
          <p14:tracePt t="6972" x="139700" y="3013075"/>
          <p14:tracePt t="6989" x="130175" y="2952750"/>
          <p14:tracePt t="7005" x="123825" y="2889250"/>
          <p14:tracePt t="7021" x="98425" y="2825750"/>
          <p14:tracePt t="7038" x="79375" y="2803525"/>
          <p14:tracePt t="7055" x="57150" y="2784475"/>
          <p14:tracePt t="7257" x="25400" y="3022600"/>
          <p14:tracePt t="7265" x="120650" y="3060700"/>
          <p14:tracePt t="7272" x="225425" y="3108325"/>
          <p14:tracePt t="7288" x="447675" y="3175000"/>
          <p14:tracePt t="7304" x="622300" y="3213100"/>
          <p14:tracePt t="7321" x="889000" y="3248025"/>
          <p14:tracePt t="7338" x="1003300" y="3248025"/>
          <p14:tracePt t="7354" x="1076325" y="3244850"/>
          <p14:tracePt t="7372" x="1165225" y="3225800"/>
          <p14:tracePt t="7388" x="1190625" y="3213100"/>
          <p14:tracePt t="7405" x="1200150" y="3203575"/>
          <p14:tracePt t="7422" x="1203325" y="3181350"/>
          <p14:tracePt t="7438" x="1203325" y="3171825"/>
          <p14:tracePt t="7454" x="1203325" y="3162300"/>
          <p14:tracePt t="7456" x="1196975" y="3159125"/>
          <p14:tracePt t="7471" x="1181100" y="3127375"/>
          <p14:tracePt t="7488" x="1149350" y="3095625"/>
          <p14:tracePt t="7506" x="1104900" y="3044825"/>
          <p14:tracePt t="7522" x="1069975" y="3013075"/>
          <p14:tracePt t="7538" x="1060450" y="3003550"/>
          <p14:tracePt t="7555" x="1057275" y="3000375"/>
          <p14:tracePt t="7572" x="1063625" y="3000375"/>
          <p14:tracePt t="7588" x="1127125" y="3000375"/>
          <p14:tracePt t="7606" x="1387475" y="3000375"/>
          <p14:tracePt t="7621" x="1606550" y="3016250"/>
          <p14:tracePt t="7638" x="1895475" y="3044825"/>
          <p14:tracePt t="7656" x="2428875" y="3079750"/>
          <p14:tracePt t="7672" x="2838450" y="3105150"/>
          <p14:tracePt t="7689" x="3333750" y="3117850"/>
          <p14:tracePt t="7706" x="4098925" y="3171825"/>
          <p14:tracePt t="7723" x="4546600" y="3184525"/>
          <p14:tracePt t="7738" x="4883150" y="3197225"/>
          <p14:tracePt t="7754" x="5108575" y="3197225"/>
          <p14:tracePt t="7772" x="5349875" y="3181350"/>
          <p14:tracePt t="7788" x="5502275" y="3155950"/>
          <p14:tracePt t="7805" x="5651500" y="3114675"/>
          <p14:tracePt t="7821" x="5749925" y="3073400"/>
          <p14:tracePt t="7838" x="5848350" y="3048000"/>
          <p14:tracePt t="7855" x="5937250" y="3028950"/>
          <p14:tracePt t="7871" x="5981700" y="3016250"/>
          <p14:tracePt t="7888" x="6003925" y="3016250"/>
          <p14:tracePt t="7905" x="6032500" y="3016250"/>
          <p14:tracePt t="7922" x="6048375" y="3016250"/>
          <p14:tracePt t="7938" x="6057900" y="3016250"/>
          <p14:tracePt t="7955" x="6061075" y="3016250"/>
          <p14:tracePt t="8504" x="6115050" y="3016250"/>
          <p14:tracePt t="8512" x="6194425" y="3016250"/>
          <p14:tracePt t="8521" x="6286500" y="3006725"/>
          <p14:tracePt t="8539" x="6448425" y="2987675"/>
          <p14:tracePt t="8558" x="6708775" y="2914650"/>
          <p14:tracePt t="8575" x="6924675" y="2822575"/>
          <p14:tracePt t="8597" x="7099300" y="2736850"/>
          <p14:tracePt t="8621" x="7226300" y="2689225"/>
          <p14:tracePt t="8655" x="7302500" y="2651125"/>
          <p14:tracePt t="8671" x="7302500" y="2641600"/>
          <p14:tracePt t="8688" x="7302500" y="2632075"/>
          <p14:tracePt t="8705" x="7296150" y="2613025"/>
          <p14:tracePt t="8722" x="7283450" y="2597150"/>
          <p14:tracePt t="8738" x="7267575" y="2587625"/>
          <p14:tracePt t="8754" x="7232650" y="2549525"/>
          <p14:tracePt t="8771" x="7207250" y="2533650"/>
          <p14:tracePt t="8788" x="7197725" y="2511425"/>
          <p14:tracePt t="8805" x="7197725" y="2482850"/>
          <p14:tracePt t="8821" x="7204075" y="2473325"/>
          <p14:tracePt t="8838" x="7219950" y="2463800"/>
          <p14:tracePt t="8854" x="7235825" y="2447925"/>
          <p14:tracePt t="8871" x="7245350" y="2447925"/>
          <p14:tracePt t="8888" x="7248525" y="2447925"/>
          <p14:tracePt t="10461" x="7261225" y="2451100"/>
          <p14:tracePt t="10468" x="7280275" y="2457450"/>
          <p14:tracePt t="10475" x="7299325" y="2460625"/>
          <p14:tracePt t="10489" x="7350125" y="2476500"/>
          <p14:tracePt t="10505" x="7445375" y="2482850"/>
          <p14:tracePt t="10521" x="7550150" y="2482850"/>
          <p14:tracePt t="10524" x="7594600" y="2482850"/>
          <p14:tracePt t="10554" x="7854950" y="2435225"/>
          <p14:tracePt t="10588" x="8010525" y="2397125"/>
          <p14:tracePt t="10605" x="8026400" y="2397125"/>
          <p14:tracePt t="10622" x="8035925" y="2397125"/>
          <p14:tracePt t="10638" x="8042275" y="2400300"/>
          <p14:tracePt t="10655" x="8042275" y="2409825"/>
          <p14:tracePt t="10671" x="8042275" y="2419350"/>
          <p14:tracePt t="10687" x="8058150" y="2454275"/>
          <p14:tracePt t="10704" x="8058150" y="2482850"/>
          <p14:tracePt t="10721" x="8058150" y="2505075"/>
          <p14:tracePt t="10738" x="8058150" y="2540000"/>
          <p14:tracePt t="10754" x="8051800" y="2552700"/>
          <p14:tracePt t="10771" x="8020050" y="2571750"/>
          <p14:tracePt t="10787" x="7883525" y="2635250"/>
          <p14:tracePt t="10804" x="7750175" y="2689225"/>
          <p14:tracePt t="10821" x="7597775" y="2724150"/>
          <p14:tracePt t="10837" x="7394575" y="2787650"/>
          <p14:tracePt t="10854" x="7296150" y="2813050"/>
          <p14:tracePt t="10871" x="7188200" y="2828925"/>
          <p14:tracePt t="10888" x="7045325" y="2860675"/>
          <p14:tracePt t="10905" x="6981825" y="2876550"/>
          <p14:tracePt t="10922" x="6924675" y="2892425"/>
          <p14:tracePt t="10938" x="6899275" y="2905125"/>
          <p14:tracePt t="10955" x="6889750" y="2921000"/>
          <p14:tracePt t="10972" x="6873875" y="2936875"/>
          <p14:tracePt t="10988" x="6873875" y="2946400"/>
          <p14:tracePt t="11004" x="6892925" y="2955925"/>
          <p14:tracePt t="11022" x="7004050" y="2987675"/>
          <p14:tracePt t="11038" x="7102475" y="3003550"/>
          <p14:tracePt t="11054" x="7207250" y="3009900"/>
          <p14:tracePt t="11071" x="7423150" y="3009900"/>
          <p14:tracePt t="11088" x="7562850" y="3009900"/>
          <p14:tracePt t="11104" x="7721600" y="3003550"/>
          <p14:tracePt t="11121" x="7896225" y="2987675"/>
          <p14:tracePt t="11137" x="8086725" y="2943225"/>
          <p14:tracePt t="11154" x="8216900" y="2908300"/>
          <p14:tracePt t="11171" x="8397875" y="2867025"/>
          <p14:tracePt t="11187" x="8470900" y="2851150"/>
          <p14:tracePt t="11204" x="8534400" y="2838450"/>
          <p14:tracePt t="11221" x="8610600" y="2822575"/>
          <p14:tracePt t="11237" x="8645525" y="2822575"/>
          <p14:tracePt t="11254" x="8655050" y="2822575"/>
          <p14:tracePt t="11272" x="8661400" y="2822575"/>
          <p14:tracePt t="11288" x="8658225" y="2822575"/>
          <p14:tracePt t="11305" x="8648700" y="2822575"/>
          <p14:tracePt t="11322" x="8496300" y="2838450"/>
          <p14:tracePt t="11338" x="8302625" y="2854325"/>
          <p14:tracePt t="11354" x="7988300" y="2898775"/>
          <p14:tracePt t="11372" x="7404100" y="2946400"/>
          <p14:tracePt t="11388" x="6991350" y="2984500"/>
          <p14:tracePt t="11405" x="6473825" y="2997200"/>
          <p14:tracePt t="11423" x="5600700" y="3025775"/>
          <p14:tracePt t="11439" x="4968875" y="3041650"/>
          <p14:tracePt t="11457" x="4079875" y="3057525"/>
          <p14:tracePt t="11473" x="3470275" y="3070225"/>
          <p14:tracePt t="11490" x="2997200" y="3082925"/>
          <p14:tracePt t="11505" x="2571750" y="3095625"/>
          <p14:tracePt t="11521" x="2105025" y="3095625"/>
          <p14:tracePt t="11537" x="1879600" y="3095625"/>
          <p14:tracePt t="11554" x="1685925" y="3095625"/>
          <p14:tracePt t="11571" x="1447800" y="3095625"/>
          <p14:tracePt t="11587" x="1317625" y="3089275"/>
          <p14:tracePt t="11605" x="1235075" y="3089275"/>
          <p14:tracePt t="11622" x="1168400" y="3089275"/>
          <p14:tracePt t="11638" x="1146175" y="3089275"/>
          <p14:tracePt t="11654" x="1114425" y="3089275"/>
          <p14:tracePt t="11671" x="1095375" y="3089275"/>
          <p14:tracePt t="11688" x="1079500" y="3089275"/>
          <p14:tracePt t="11704" x="1063625" y="3089275"/>
          <p14:tracePt t="11721" x="1050925" y="3089275"/>
          <p14:tracePt t="11738" x="1041400" y="3089275"/>
          <p14:tracePt t="11755" x="1031875" y="3089275"/>
          <p14:tracePt t="11772" x="1009650" y="3089275"/>
          <p14:tracePt t="11788" x="1000125" y="3089275"/>
          <p14:tracePt t="11804" x="990600" y="3089275"/>
          <p14:tracePt t="11821" x="977900" y="3089275"/>
          <p14:tracePt t="11837" x="949325" y="3089275"/>
          <p14:tracePt t="11854" x="933450" y="3089275"/>
          <p14:tracePt t="11871" x="914400" y="3089275"/>
          <p14:tracePt t="11887" x="904875" y="3089275"/>
          <p14:tracePt t="11905" x="895350" y="3089275"/>
          <p14:tracePt t="11921" x="879475" y="3089275"/>
          <p14:tracePt t="11938" x="863600" y="3089275"/>
          <p14:tracePt t="11954" x="854075" y="3089275"/>
          <p14:tracePt t="11971" x="838200" y="3089275"/>
          <p14:tracePt t="11987" x="828675" y="3089275"/>
          <p14:tracePt t="12005" x="825500" y="3089275"/>
          <p14:tracePt t="12078" x="831850" y="3092450"/>
          <p14:tracePt t="12085" x="841375" y="3092450"/>
          <p14:tracePt t="12092" x="866775" y="3098800"/>
          <p14:tracePt t="12104" x="927100" y="3108325"/>
          <p14:tracePt t="12122" x="1193800" y="3143250"/>
          <p14:tracePt t="12138" x="1504950" y="3165475"/>
          <p14:tracePt t="12155" x="1847850" y="3187700"/>
          <p14:tracePt t="12171" x="2289175" y="3219450"/>
          <p14:tracePt t="12189" x="2520950" y="3238500"/>
          <p14:tracePt t="12204" x="2692400" y="3238500"/>
          <p14:tracePt t="12221" x="2898775" y="3238500"/>
          <p14:tracePt t="12237" x="3003550" y="3238500"/>
          <p14:tracePt t="12254" x="3073400" y="3238500"/>
          <p14:tracePt t="12271" x="3159125" y="3244850"/>
          <p14:tracePt t="12287" x="3203575" y="3244850"/>
          <p14:tracePt t="12304" x="3241675" y="3244850"/>
          <p14:tracePt t="12321" x="3260725" y="3244850"/>
          <p14:tracePt t="12338" x="3267075" y="3244850"/>
          <p14:tracePt t="12536" x="3295650" y="3244850"/>
          <p14:tracePt t="12543" x="3324225" y="3235325"/>
          <p14:tracePt t="12556" x="3384550" y="3235325"/>
          <p14:tracePt t="12571" x="3476625" y="3228975"/>
          <p14:tracePt t="12588" x="3590925" y="3228975"/>
          <p14:tracePt t="12605" x="3733800" y="3219450"/>
          <p14:tracePt t="12621" x="3816350" y="3213100"/>
          <p14:tracePt t="12637" x="3911600" y="3203575"/>
          <p14:tracePt t="12654" x="4006850" y="3187700"/>
          <p14:tracePt t="12670" x="4127500" y="3171825"/>
          <p14:tracePt t="12687" x="4184650" y="3152775"/>
          <p14:tracePt t="12705" x="4305300" y="3136900"/>
          <p14:tracePt t="12720" x="4365625" y="3130550"/>
          <p14:tracePt t="12737" x="4425950" y="3130550"/>
          <p14:tracePt t="12755" x="4479925" y="3130550"/>
          <p14:tracePt t="12771" x="4508500" y="3130550"/>
          <p14:tracePt t="12787" x="4540250" y="3130550"/>
          <p14:tracePt t="12804" x="4562475" y="3130550"/>
          <p14:tracePt t="12820" x="4600575" y="3130550"/>
          <p14:tracePt t="12837" x="4616450" y="3130550"/>
          <p14:tracePt t="12854" x="4632325" y="3130550"/>
          <p14:tracePt t="12871" x="4648200" y="3130550"/>
          <p14:tracePt t="12887" x="4651375" y="3130550"/>
          <p14:tracePt t="12985" x="4657725" y="3130550"/>
          <p14:tracePt t="13013" x="4660900" y="3130550"/>
          <p14:tracePt t="13020" x="4667250" y="3130550"/>
          <p14:tracePt t="13038" x="4689475" y="3130550"/>
          <p14:tracePt t="13054" x="4743450" y="3130550"/>
          <p14:tracePt t="13071" x="4787900" y="3130550"/>
          <p14:tracePt t="13087" x="4838700" y="3130550"/>
          <p14:tracePt t="13104" x="4975225" y="3130550"/>
          <p14:tracePt t="13121" x="5067300" y="3130550"/>
          <p14:tracePt t="13137" x="5127625" y="3130550"/>
          <p14:tracePt t="13154" x="5213350" y="3130550"/>
          <p14:tracePt t="13171" x="5273675" y="3130550"/>
          <p14:tracePt t="13187" x="5334000" y="3130550"/>
          <p14:tracePt t="13204" x="5426075" y="3130550"/>
          <p14:tracePt t="13221" x="5495925" y="3133725"/>
          <p14:tracePt t="13238" x="5588000" y="3143250"/>
          <p14:tracePt t="13254" x="5749925" y="3143250"/>
          <p14:tracePt t="13271" x="5832475" y="3143250"/>
          <p14:tracePt t="13287" x="5902325" y="3143250"/>
          <p14:tracePt t="13304" x="6029325" y="3143250"/>
          <p14:tracePt t="13321" x="6169025" y="3159125"/>
          <p14:tracePt t="13338" x="6289675" y="3184525"/>
          <p14:tracePt t="13354" x="6521450" y="3222625"/>
          <p14:tracePt t="13370" x="6683375" y="3238500"/>
          <p14:tracePt t="13388" x="6810375" y="3248025"/>
          <p14:tracePt t="13405" x="7038975" y="3248025"/>
          <p14:tracePt t="13421" x="7156450" y="3248025"/>
          <p14:tracePt t="13437" x="7248525" y="3241675"/>
          <p14:tracePt t="13454" x="7445375" y="3241675"/>
          <p14:tracePt t="13470" x="7559675" y="3241675"/>
          <p14:tracePt t="13488" x="7664450" y="3241675"/>
          <p14:tracePt t="13504" x="7858125" y="3241675"/>
          <p14:tracePt t="13521" x="7953375" y="3241675"/>
          <p14:tracePt t="13538" x="8023225" y="3241675"/>
          <p14:tracePt t="13554" x="8105775" y="3222625"/>
          <p14:tracePt t="13571" x="8166100" y="3216275"/>
          <p14:tracePt t="13587" x="8226425" y="3216275"/>
          <p14:tracePt t="13604" x="8305800" y="3216275"/>
          <p14:tracePt t="13620" x="8350250" y="3216275"/>
          <p14:tracePt t="13637" x="8366125" y="3216275"/>
          <p14:tracePt t="13654" x="8378825" y="3216275"/>
          <p14:tracePt t="13671" x="8385175" y="3216275"/>
          <p14:tracePt t="13876" x="8385175" y="3222625"/>
          <p14:tracePt t="13882" x="8385175" y="3225800"/>
          <p14:tracePt t="13890" x="8385175" y="3232150"/>
          <p14:tracePt t="13903" x="8385175" y="3248025"/>
          <p14:tracePt t="13920" x="8378825" y="3257550"/>
          <p14:tracePt t="13938" x="8362950" y="3267075"/>
          <p14:tracePt t="13954" x="8305800" y="3286125"/>
          <p14:tracePt t="13971" x="8239125" y="3308350"/>
          <p14:tracePt t="13988" x="8156575" y="3324225"/>
          <p14:tracePt t="14004" x="7956550" y="3349625"/>
          <p14:tracePt t="14020" x="7839075" y="3359150"/>
          <p14:tracePt t="14038" x="7667625" y="3365500"/>
          <p14:tracePt t="14054" x="7413625" y="3403600"/>
          <p14:tracePt t="14070" x="7185025" y="3413125"/>
          <p14:tracePt t="14087" x="6969125" y="3422650"/>
          <p14:tracePt t="14104" x="6626225" y="3432175"/>
          <p14:tracePt t="14120" x="6423025" y="3441700"/>
          <p14:tracePt t="14137" x="6194425" y="3451225"/>
          <p14:tracePt t="14153" x="5861050" y="3489325"/>
          <p14:tracePt t="14170" x="5622925" y="3508375"/>
          <p14:tracePt t="14188" x="5289550" y="3546475"/>
          <p14:tracePt t="14204" x="5048250" y="3565525"/>
          <p14:tracePt t="14221" x="4806950" y="3594100"/>
          <p14:tracePt t="14239" x="4467225" y="3594100"/>
          <p14:tracePt t="14254" x="4273550" y="3603625"/>
          <p14:tracePt t="14272" x="4070350" y="3603625"/>
          <p14:tracePt t="14287" x="3898900" y="3603625"/>
          <p14:tracePt t="14304" x="3635375" y="3613150"/>
          <p14:tracePt t="14322" x="3486150" y="3622675"/>
          <p14:tracePt t="14337" x="3314700" y="3622675"/>
          <p14:tracePt t="14353" x="3051175" y="3616325"/>
          <p14:tracePt t="14370" x="2889250" y="3606800"/>
          <p14:tracePt t="14387" x="2740025" y="3587750"/>
          <p14:tracePt t="14403" x="2517775" y="3562350"/>
          <p14:tracePt t="14420" x="2346325" y="3543300"/>
          <p14:tracePt t="14439" x="2127250" y="3527425"/>
          <p14:tracePt t="14454" x="1974850" y="3508375"/>
          <p14:tracePt t="14471" x="1800225" y="3479800"/>
          <p14:tracePt t="14488" x="1603375" y="3463925"/>
          <p14:tracePt t="14504" x="1495425" y="3448050"/>
          <p14:tracePt t="14521" x="1368425" y="3429000"/>
          <p14:tracePt t="14538" x="1225550" y="3422650"/>
          <p14:tracePt t="14554" x="1165225" y="3416300"/>
          <p14:tracePt t="14570" x="1111250" y="3400425"/>
          <p14:tracePt t="14588" x="1003300" y="3387725"/>
          <p14:tracePt t="14604" x="942975" y="3387725"/>
          <p14:tracePt t="14621" x="892175" y="3387725"/>
          <p14:tracePt t="14638" x="850900" y="3387725"/>
          <p14:tracePt t="14654" x="822325" y="3387725"/>
          <p14:tracePt t="14670" x="806450" y="3387725"/>
          <p14:tracePt t="14688" x="790575" y="3387725"/>
          <p14:tracePt t="14704" x="777875" y="3387725"/>
          <p14:tracePt t="14721" x="768350" y="3387725"/>
          <p14:tracePt t="14738" x="752475" y="3387725"/>
          <p14:tracePt t="14803" x="755650" y="3387725"/>
          <p14:tracePt t="14810" x="758825" y="3394075"/>
          <p14:tracePt t="14820" x="765175" y="3394075"/>
          <p14:tracePt t="14838" x="777875" y="3403600"/>
          <p14:tracePt t="14854" x="800100" y="3416300"/>
          <p14:tracePt t="14871" x="838200" y="3422650"/>
          <p14:tracePt t="14888" x="927100" y="3435350"/>
          <p14:tracePt t="14904" x="987425" y="3441700"/>
          <p14:tracePt t="14921" x="1057275" y="3441700"/>
          <p14:tracePt t="14938" x="1177925" y="3457575"/>
          <p14:tracePt t="14953" x="1241425" y="3473450"/>
          <p14:tracePt t="14971" x="1301750" y="3479800"/>
          <p14:tracePt t="14987" x="1381125" y="3486150"/>
          <p14:tracePt t="15003" x="1431925" y="3492500"/>
          <p14:tracePt t="15021" x="1495425" y="3505200"/>
          <p14:tracePt t="15037" x="1581150" y="3505200"/>
          <p14:tracePt t="15053" x="1625600" y="3505200"/>
          <p14:tracePt t="15071" x="1670050" y="3505200"/>
          <p14:tracePt t="15073" x="1679575" y="3505200"/>
          <p14:tracePt t="15087" x="1701800" y="3505200"/>
          <p14:tracePt t="15103" x="1730375" y="3505200"/>
          <p14:tracePt t="15120" x="1752600" y="3505200"/>
          <p14:tracePt t="15137" x="1800225" y="3505200"/>
          <p14:tracePt t="15154" x="1844675" y="3505200"/>
          <p14:tracePt t="15171" x="1895475" y="3505200"/>
          <p14:tracePt t="15187" x="1974850" y="3505200"/>
          <p14:tracePt t="15203" x="2003425" y="3505200"/>
          <p14:tracePt t="15221" x="2032000" y="3505200"/>
          <p14:tracePt t="15237" x="2066925" y="3505200"/>
          <p14:tracePt t="15253" x="2095500" y="3505200"/>
          <p14:tracePt t="15271" x="2117725" y="3505200"/>
          <p14:tracePt t="15287" x="2171700" y="3505200"/>
          <p14:tracePt t="15304" x="2193925" y="3505200"/>
          <p14:tracePt t="15320" x="2225675" y="3517900"/>
          <p14:tracePt t="15337" x="2238375" y="3517900"/>
          <p14:tracePt t="15353" x="2247900" y="3517900"/>
          <p14:tracePt t="15387" x="2263775" y="3524250"/>
          <p14:tracePt t="15404" x="2273300" y="3540125"/>
          <p14:tracePt t="16387" x="2320925" y="3546475"/>
          <p14:tracePt t="16393" x="2390775" y="3556000"/>
          <p14:tracePt t="16404" x="2460625" y="3562350"/>
          <p14:tracePt t="16421" x="2647950" y="3590925"/>
          <p14:tracePt t="16437" x="2800350" y="3606800"/>
          <p14:tracePt t="16457" x="3032125" y="3625850"/>
          <p14:tracePt t="16471" x="3190875" y="3625850"/>
          <p14:tracePt t="16503" x="3521075" y="3625850"/>
          <p14:tracePt t="16537" x="3898900" y="3625850"/>
          <p14:tracePt t="16554" x="4003675" y="3632200"/>
          <p14:tracePt t="16571" x="4168775" y="3641725"/>
          <p14:tracePt t="16587" x="4295775" y="3651250"/>
          <p14:tracePt t="16604" x="4387850" y="3651250"/>
          <p14:tracePt t="16621" x="4540250" y="3657600"/>
          <p14:tracePt t="16637" x="4632325" y="3657600"/>
          <p14:tracePt t="16653" x="4727575" y="3657600"/>
          <p14:tracePt t="16671" x="4797425" y="3657600"/>
          <p14:tracePt t="16687" x="4841875" y="3657600"/>
          <p14:tracePt t="16704" x="4879975" y="3657600"/>
          <p14:tracePt t="16720" x="4940300" y="3657600"/>
          <p14:tracePt t="16737" x="4978400" y="3657600"/>
          <p14:tracePt t="16754" x="5022850" y="3657600"/>
          <p14:tracePt t="16771" x="5070475" y="3657600"/>
          <p14:tracePt t="16787" x="5086350" y="3657600"/>
          <p14:tracePt t="16804" x="5095875" y="3657600"/>
          <p14:tracePt t="16821" x="5114925" y="3657600"/>
          <p14:tracePt t="16837" x="5130800" y="3657600"/>
          <p14:tracePt t="16854" x="5149850" y="3657600"/>
          <p14:tracePt t="16871" x="5197475" y="3657600"/>
          <p14:tracePt t="16886" x="5241925" y="3657600"/>
          <p14:tracePt t="16904" x="5286375" y="3657600"/>
          <p14:tracePt t="16920" x="5349875" y="3657600"/>
          <p14:tracePt t="16937" x="5384800" y="3663950"/>
          <p14:tracePt t="16954" x="5432425" y="3670300"/>
          <p14:tracePt t="16971" x="5492750" y="3683000"/>
          <p14:tracePt t="16987" x="5540375" y="3695700"/>
          <p14:tracePt t="17004" x="5591175" y="3705225"/>
          <p14:tracePt t="17020" x="5680075" y="3717925"/>
          <p14:tracePt t="17037" x="5718175" y="3717925"/>
          <p14:tracePt t="17054" x="5746750" y="3717925"/>
          <p14:tracePt t="17072" x="5765800" y="3717925"/>
          <p14:tracePt t="17088" x="5775325" y="3717925"/>
          <p14:tracePt t="17104" x="5797550" y="3717925"/>
          <p14:tracePt t="17121" x="5822950" y="3717925"/>
          <p14:tracePt t="17137" x="5851525" y="3717925"/>
          <p14:tracePt t="17154" x="5873750" y="3717925"/>
          <p14:tracePt t="17170" x="5889625" y="3717925"/>
          <p14:tracePt t="17187" x="5905500" y="3724275"/>
          <p14:tracePt t="17203" x="5908675" y="3724275"/>
          <p14:tracePt t="17220" x="5918200" y="3724275"/>
          <p14:tracePt t="17238" x="5927725" y="3724275"/>
          <p14:tracePt t="17254" x="5959475" y="3727450"/>
          <p14:tracePt t="17271" x="5984875" y="3740150"/>
          <p14:tracePt t="17287" x="6007100" y="3740150"/>
          <p14:tracePt t="17304" x="6016625" y="3740150"/>
          <p14:tracePt t="17320" x="6026150" y="3740150"/>
          <p14:tracePt t="17338" x="6032500" y="3740150"/>
          <p14:tracePt t="17371" x="6045200" y="3752850"/>
          <p14:tracePt t="17387" x="6067425" y="3765550"/>
          <p14:tracePt t="17403" x="6092825" y="3775075"/>
          <p14:tracePt t="17420" x="6127750" y="3794125"/>
          <p14:tracePt t="17437" x="6137275" y="3810000"/>
          <p14:tracePt t="17454" x="6137275" y="3819525"/>
          <p14:tracePt t="17470" x="6124575" y="3835400"/>
          <p14:tracePt t="17487" x="6010275" y="3851275"/>
          <p14:tracePt t="17503" x="5857875" y="3886200"/>
          <p14:tracePt t="17520" x="5537200" y="3924300"/>
          <p14:tracePt t="17537" x="5330825" y="3943350"/>
          <p14:tracePt t="17554" x="5102225" y="3971925"/>
          <p14:tracePt t="17571" x="4759325" y="4000500"/>
          <p14:tracePt t="17587" x="4530725" y="4010025"/>
          <p14:tracePt t="17603" x="4349750" y="4010025"/>
          <p14:tracePt t="17620" x="4076700" y="4010025"/>
          <p14:tracePt t="17636" x="3937000" y="4010025"/>
          <p14:tracePt t="17654" x="3787775" y="4010025"/>
          <p14:tracePt t="17670" x="3695700" y="4010025"/>
          <p14:tracePt t="17686" x="3600450" y="4010025"/>
          <p14:tracePt t="17703" x="3517900" y="4010025"/>
          <p14:tracePt t="17719" x="3413125" y="4010025"/>
          <p14:tracePt t="17736" x="3352800" y="4010025"/>
          <p14:tracePt t="17753" x="3292475" y="4010025"/>
          <p14:tracePt t="17769" x="3232150" y="4010025"/>
          <p14:tracePt t="17786" x="3200400" y="4010025"/>
          <p14:tracePt t="17803" x="3171825" y="4010025"/>
          <p14:tracePt t="17819" x="3124200" y="4010025"/>
          <p14:tracePt t="17837" x="3089275" y="4010025"/>
          <p14:tracePt t="17853" x="3044825" y="4010025"/>
          <p14:tracePt t="17869" x="2981325" y="4010025"/>
          <p14:tracePt t="17887" x="2946400" y="4006850"/>
          <p14:tracePt t="17904" x="2905125" y="4006850"/>
          <p14:tracePt t="17919" x="2882900" y="4006850"/>
          <p14:tracePt t="17936" x="2854325" y="4006850"/>
          <p14:tracePt t="17953" x="2832100" y="4006850"/>
          <p14:tracePt t="17969" x="2790825" y="4006850"/>
          <p14:tracePt t="17986" x="2768600" y="4006850"/>
          <p14:tracePt t="18003" x="2740025" y="4006850"/>
          <p14:tracePt t="18019" x="2724150" y="4006850"/>
          <p14:tracePt t="18036" x="2714625" y="4006850"/>
          <p14:tracePt t="18054" x="2695575" y="4006850"/>
          <p14:tracePt t="18070" x="2686050" y="4006850"/>
          <p14:tracePt t="18087" x="2676525" y="4006850"/>
          <p14:tracePt t="18104" x="2667000" y="4006850"/>
          <p14:tracePt t="18120" x="2660650" y="4006850"/>
          <p14:tracePt t="18137" x="2651125" y="4006850"/>
          <p14:tracePt t="18154" x="2644775" y="4006850"/>
          <p14:tracePt t="19724" x="2689225" y="4006850"/>
          <p14:tracePt t="19732" x="2768600" y="3997325"/>
          <p14:tracePt t="19741" x="2851150" y="3997325"/>
          <p14:tracePt t="19754" x="3009900" y="3997325"/>
          <p14:tracePt t="19770" x="3213100" y="3997325"/>
          <p14:tracePt t="19788" x="3498850" y="3997325"/>
          <p14:tracePt t="19803" x="3683000" y="4013200"/>
          <p14:tracePt t="19837" x="4032250" y="4048125"/>
          <p14:tracePt t="19870" x="4298950" y="4073525"/>
          <p14:tracePt t="19888" x="4473575" y="4089400"/>
          <p14:tracePt t="19904" x="4613275" y="4098925"/>
          <p14:tracePt t="19920" x="4727575" y="4098925"/>
          <p14:tracePt t="19937" x="4857750" y="4098925"/>
          <p14:tracePt t="19953" x="4940300" y="4098925"/>
          <p14:tracePt t="19970" x="5032375" y="4098925"/>
          <p14:tracePt t="19987" x="5172075" y="4098925"/>
          <p14:tracePt t="20003" x="5276850" y="4108450"/>
          <p14:tracePt t="20019" x="5426075" y="4108450"/>
          <p14:tracePt t="20037" x="5619750" y="4108450"/>
          <p14:tracePt t="20053" x="5746750" y="4108450"/>
          <p14:tracePt t="20070" x="5873750" y="4108450"/>
          <p14:tracePt t="20087" x="6070600" y="4108450"/>
          <p14:tracePt t="20103" x="6184900" y="4108450"/>
          <p14:tracePt t="20120" x="6356350" y="4108450"/>
          <p14:tracePt t="20137" x="6607175" y="4108450"/>
          <p14:tracePt t="20153" x="6810375" y="4117975"/>
          <p14:tracePt t="20170" x="6994525" y="4127500"/>
          <p14:tracePt t="20172" x="7073900" y="4127500"/>
          <p14:tracePt t="20187" x="7258050" y="4137025"/>
          <p14:tracePt t="20208" x="7464425" y="4137025"/>
          <p14:tracePt t="20220" x="7521575" y="4137025"/>
          <p14:tracePt t="20237" x="7708900" y="4162425"/>
          <p14:tracePt t="20253" x="7829550" y="4178300"/>
          <p14:tracePt t="20270" x="7947025" y="4194175"/>
          <p14:tracePt t="20287" x="8064500" y="4203700"/>
          <p14:tracePt t="20303" x="8147050" y="4210050"/>
          <p14:tracePt t="20320" x="8210550" y="4210050"/>
          <p14:tracePt t="20337" x="8264525" y="4216400"/>
          <p14:tracePt t="20353" x="8286750" y="4222750"/>
          <p14:tracePt t="20370" x="8296275" y="4225925"/>
          <p14:tracePt t="20386" x="8312150" y="4248150"/>
          <p14:tracePt t="20403" x="8321675" y="4257675"/>
          <p14:tracePt t="20420" x="8337550" y="4257675"/>
          <p14:tracePt t="20436" x="8343900" y="4260850"/>
          <p14:tracePt t="20523" x="8343900" y="4267200"/>
          <p14:tracePt t="20530" x="8347075" y="4273550"/>
          <p14:tracePt t="20538" x="8347075" y="4276725"/>
          <p14:tracePt t="20554" x="8347075" y="4286250"/>
          <p14:tracePt t="20571" x="8356600" y="4302125"/>
          <p14:tracePt t="20587" x="8362950" y="4318000"/>
          <p14:tracePt t="20603" x="8366125" y="4327525"/>
          <p14:tracePt t="20620" x="8366125" y="4337050"/>
          <p14:tracePt t="20636" x="8366125" y="4356100"/>
          <p14:tracePt t="20653" x="8366125" y="4365625"/>
          <p14:tracePt t="20670" x="8366125" y="4375150"/>
          <p14:tracePt t="20672" x="8366125" y="4381500"/>
          <p14:tracePt t="20686" x="8366125" y="4397375"/>
          <p14:tracePt t="20703" x="8366125" y="4406900"/>
          <p14:tracePt t="20720" x="8366125" y="4416425"/>
          <p14:tracePt t="20736" x="8359775" y="4429125"/>
          <p14:tracePt t="20753" x="8350250" y="4445000"/>
          <p14:tracePt t="20770" x="8337550" y="4470400"/>
          <p14:tracePt t="20787" x="8308975" y="4511675"/>
          <p14:tracePt t="20803" x="8283575" y="4537075"/>
          <p14:tracePt t="20820" x="8232775" y="4587875"/>
          <p14:tracePt t="20836" x="8153400" y="4651375"/>
          <p14:tracePt t="20854" x="8099425" y="4679950"/>
          <p14:tracePt t="20870" x="8020050" y="4711700"/>
          <p14:tracePt t="20886" x="7880350" y="4768850"/>
          <p14:tracePt t="20903" x="7785100" y="4784725"/>
          <p14:tracePt t="20920" x="7699375" y="4806950"/>
          <p14:tracePt t="20937" x="7534275" y="4832350"/>
          <p14:tracePt t="20954" x="7404100" y="4848225"/>
          <p14:tracePt t="20971" x="7273925" y="4867275"/>
          <p14:tracePt t="20987" x="7045325" y="4876800"/>
          <p14:tracePt t="21003" x="6873875" y="4876800"/>
          <p14:tracePt t="21020" x="6680200" y="4876800"/>
          <p14:tracePt t="21036" x="6359525" y="4851400"/>
          <p14:tracePt t="21053" x="6153150" y="4832350"/>
          <p14:tracePt t="21071" x="5845175" y="4803775"/>
          <p14:tracePt t="21087" x="5588000" y="4775200"/>
          <p14:tracePt t="21103" x="5359400" y="4756150"/>
          <p14:tracePt t="21121" x="5070475" y="4733925"/>
          <p14:tracePt t="21137" x="4699000" y="4705350"/>
          <p14:tracePt t="21153" x="4432300" y="4673600"/>
          <p14:tracePt t="21170" x="4181475" y="4654550"/>
          <p14:tracePt t="21186" x="3822700" y="4616450"/>
          <p14:tracePt t="21203" x="3594100" y="4578350"/>
          <p14:tracePt t="21224" x="3273425" y="4540250"/>
          <p14:tracePt t="21236" x="3028950" y="4498975"/>
          <p14:tracePt t="21253" x="2819400" y="4454525"/>
          <p14:tracePt t="21270" x="2517775" y="4387850"/>
          <p14:tracePt t="21286" x="2368550" y="4368800"/>
          <p14:tracePt t="21304" x="2238375" y="4352925"/>
          <p14:tracePt t="21321" x="2073275" y="4327525"/>
          <p14:tracePt t="21337" x="1968500" y="4327525"/>
          <p14:tracePt t="21354" x="1873250" y="4318000"/>
          <p14:tracePt t="21371" x="1685925" y="4292600"/>
          <p14:tracePt t="21387" x="1558925" y="4283075"/>
          <p14:tracePt t="21403" x="1476375" y="4283075"/>
          <p14:tracePt t="21420" x="1400175" y="4283075"/>
          <p14:tracePt t="21437" x="1355725" y="4283075"/>
          <p14:tracePt t="21453" x="1333500" y="4283075"/>
          <p14:tracePt t="21470" x="1270000" y="4283075"/>
          <p14:tracePt t="21486" x="1225550" y="4283075"/>
          <p14:tracePt t="21504" x="1184275" y="4283075"/>
          <p14:tracePt t="21521" x="1143000" y="4286250"/>
          <p14:tracePt t="21537" x="1111250" y="4286250"/>
          <p14:tracePt t="21554" x="1101725" y="4286250"/>
          <p14:tracePt t="21571" x="1089025" y="4286250"/>
          <p14:tracePt t="21586" x="1073150" y="4292600"/>
          <p14:tracePt t="21604" x="1063625" y="4292600"/>
          <p14:tracePt t="21621" x="1047750" y="4308475"/>
          <p14:tracePt t="21637" x="1038225" y="4311650"/>
          <p14:tracePt t="21654" x="1022350" y="4318000"/>
          <p14:tracePt t="21671" x="1009650" y="4327525"/>
          <p14:tracePt t="21686" x="996950" y="4333875"/>
          <p14:tracePt t="21703" x="987425" y="4333875"/>
          <p14:tracePt t="21720" x="984250" y="4333875"/>
          <p14:tracePt t="21785" x="984250" y="4337050"/>
          <p14:tracePt t="21799" x="984250" y="4343400"/>
          <p14:tracePt t="21814" x="984250" y="4352925"/>
          <p14:tracePt t="21820" x="984250" y="4356100"/>
          <p14:tracePt t="21836" x="984250" y="4362450"/>
          <p14:tracePt t="21853" x="984250" y="4368800"/>
          <p14:tracePt t="21870" x="984250" y="4378325"/>
          <p14:tracePt t="21887" x="984250" y="4381500"/>
          <p14:tracePt t="21903" x="968375" y="4391025"/>
          <p14:tracePt t="21920" x="958850" y="4406900"/>
          <p14:tracePt t="21937" x="952500" y="4413250"/>
          <p14:tracePt t="21953" x="949325" y="4422775"/>
          <p14:tracePt t="21970" x="942975" y="4425950"/>
          <p14:tracePt t="22006" x="942975" y="4432300"/>
          <p14:tracePt t="22020" x="942975" y="4441825"/>
          <p14:tracePt t="22037" x="946150" y="4457700"/>
          <p14:tracePt t="22053" x="977900" y="4470400"/>
          <p14:tracePt t="22070" x="1143000" y="4502150"/>
          <p14:tracePt t="22086" x="1371600" y="4540250"/>
          <p14:tracePt t="22103" x="1698625" y="4584700"/>
          <p14:tracePt t="22120" x="2419350" y="4705350"/>
          <p14:tracePt t="22137" x="2911475" y="4775200"/>
          <p14:tracePt t="22155" x="3571875" y="4854575"/>
          <p14:tracePt t="22172" x="3952875" y="4867275"/>
          <p14:tracePt t="22188" x="4232275" y="4867275"/>
          <p14:tracePt t="22203" x="4486275" y="4867275"/>
          <p14:tracePt t="22220" x="4838700" y="4841875"/>
          <p14:tracePt t="22236" x="5045075" y="4822825"/>
          <p14:tracePt t="22253" x="5238750" y="4822825"/>
          <p14:tracePt t="22269" x="5527675" y="4794250"/>
          <p14:tracePt t="22286" x="5686425" y="4784725"/>
          <p14:tracePt t="22303" x="5861050" y="4768850"/>
          <p14:tracePt t="22319" x="6038850" y="4743450"/>
          <p14:tracePt t="22336" x="6137275" y="4708525"/>
          <p14:tracePt t="22353" x="6254750" y="4673600"/>
          <p14:tracePt t="22370" x="6403975" y="4622800"/>
          <p14:tracePt t="22386" x="6499225" y="4606925"/>
          <p14:tracePt t="22403" x="6597650" y="4591050"/>
          <p14:tracePt t="22419" x="6769100" y="4591050"/>
          <p14:tracePt t="22437" x="6851650" y="4591050"/>
          <p14:tracePt t="22453" x="6911975" y="4591050"/>
          <p14:tracePt t="22470" x="6997700" y="4591050"/>
          <p14:tracePt t="22487" x="7058025" y="4591050"/>
          <p14:tracePt t="22503" x="7137400" y="4591050"/>
          <p14:tracePt t="22520" x="7239000" y="4610100"/>
          <p14:tracePt t="22536" x="7283450" y="4622800"/>
          <p14:tracePt t="22553" x="7327900" y="4645025"/>
          <p14:tracePt t="22570" x="7378700" y="4660900"/>
          <p14:tracePt t="22587" x="7400925" y="4667250"/>
          <p14:tracePt t="22603" x="7432675" y="4673600"/>
          <p14:tracePt t="22620" x="7451725" y="4679950"/>
          <p14:tracePt t="22637" x="7473950" y="4683125"/>
          <p14:tracePt t="22653" x="7483475" y="4695825"/>
          <p14:tracePt t="22670" x="7496175" y="4699000"/>
          <p14:tracePt t="22686" x="7505700" y="4699000"/>
          <p14:tracePt t="22703" x="7521575" y="4699000"/>
          <p14:tracePt t="25881" x="7232650" y="4733925"/>
          <p14:tracePt t="25887" x="6711950" y="4803775"/>
          <p14:tracePt t="25904" x="5524500" y="5000625"/>
          <p14:tracePt t="25925" x="3568700" y="5483225"/>
          <p14:tracePt t="25941" x="2311400" y="5718175"/>
          <p14:tracePt t="25958" x="860425" y="60642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428625"/>
            <a:ext cx="8229600" cy="5500688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fr-FR" altLang="fr-FR" b="1" smtClean="0">
              <a:solidFill>
                <a:srgbClr val="FF3300"/>
              </a:solidFill>
            </a:endParaRPr>
          </a:p>
          <a:p>
            <a:pPr algn="ctr" eaLnBrk="1" hangingPunct="1">
              <a:buFontTx/>
              <a:buNone/>
            </a:pPr>
            <a:r>
              <a:rPr lang="fr-FR" altLang="fr-FR" sz="2800" b="1" smtClean="0">
                <a:solidFill>
                  <a:srgbClr val="FF3300"/>
                </a:solidFill>
              </a:rPr>
              <a:t>	</a:t>
            </a:r>
            <a:r>
              <a:rPr lang="fr-FR" altLang="fr-FR" b="1" smtClean="0">
                <a:solidFill>
                  <a:srgbClr val="FF3300"/>
                </a:solidFill>
              </a:rPr>
              <a:t>Caractères morphologiques </a:t>
            </a:r>
            <a:r>
              <a:rPr lang="fr-FR" altLang="fr-FR" b="1" smtClean="0">
                <a:solidFill>
                  <a:srgbClr val="666633"/>
                </a:solidFill>
              </a:rPr>
              <a:t>concernent la forme extérieur, ou l’apparence</a:t>
            </a:r>
            <a:r>
              <a:rPr lang="fr-FR" altLang="fr-FR" b="1" smtClean="0"/>
              <a:t>, </a:t>
            </a:r>
            <a:r>
              <a:rPr lang="fr-FR" altLang="fr-FR" b="1" smtClean="0">
                <a:solidFill>
                  <a:srgbClr val="CC3399"/>
                </a:solidFill>
              </a:rPr>
              <a:t>ils constituent actuellement la majorité des caractères utilisés pour la </a:t>
            </a:r>
            <a:r>
              <a:rPr lang="fr-FR" altLang="fr-FR" b="1" u="sng" smtClean="0">
                <a:solidFill>
                  <a:srgbClr val="CC3399"/>
                </a:solidFill>
              </a:rPr>
              <a:t>détermination pratique des plantes</a:t>
            </a:r>
            <a:r>
              <a:rPr lang="fr-FR" altLang="fr-FR" b="1" u="sng" smtClean="0"/>
              <a:t> et </a:t>
            </a:r>
            <a:r>
              <a:rPr lang="fr-FR" altLang="fr-FR" b="1" smtClean="0">
                <a:solidFill>
                  <a:srgbClr val="3333CC"/>
                </a:solidFill>
              </a:rPr>
              <a:t>beaucoup sont à la base des hypothèses concernant les relations phylogénétiques.</a:t>
            </a:r>
            <a:r>
              <a:rPr lang="fr-FR" altLang="fr-FR" smtClean="0">
                <a:solidFill>
                  <a:srgbClr val="3333CC"/>
                </a:solidFill>
              </a:rPr>
              <a:t>  Mais …</a:t>
            </a:r>
          </a:p>
        </p:txBody>
      </p:sp>
      <p:pic>
        <p:nvPicPr>
          <p:cNvPr id="3891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40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74" x="117475" y="5153025"/>
          <p14:tracePt t="10763" x="38100" y="5108575"/>
          <p14:tracePt t="10920" x="263525" y="3517900"/>
          <p14:tracePt t="10927" x="485775" y="3492500"/>
          <p14:tracePt t="10950" x="1212850" y="3460750"/>
          <p14:tracePt t="10969" x="1889125" y="3511550"/>
          <p14:tracePt t="10987" x="2263775" y="3562350"/>
          <p14:tracePt t="11002" x="2597150" y="3619500"/>
          <p14:tracePt t="11022" x="3000375" y="3749675"/>
          <p14:tracePt t="11427" x="3067050" y="3749675"/>
          <p14:tracePt t="11436" x="3197225" y="3733800"/>
          <p14:tracePt t="11449" x="3641725" y="3597275"/>
          <p14:tracePt t="11470" x="4806950" y="3098800"/>
          <p14:tracePt t="11490" x="6400800" y="2673350"/>
          <p14:tracePt t="11516" x="7505700" y="2511425"/>
          <p14:tracePt t="11550" x="8124825" y="2393950"/>
          <p14:tracePt t="11567" x="8169275" y="2381250"/>
          <p14:tracePt t="11583" x="8178800" y="2365375"/>
          <p14:tracePt t="11598" x="8178800" y="2355850"/>
          <p14:tracePt t="11615" x="8166100" y="2339975"/>
          <p14:tracePt t="11632" x="8077200" y="2276475"/>
          <p14:tracePt t="11648" x="7931150" y="2193925"/>
          <p14:tracePt t="11665" x="7740650" y="2108200"/>
          <p14:tracePt t="11682" x="7181850" y="1933575"/>
          <p14:tracePt t="11699" x="6677025" y="1806575"/>
          <p14:tracePt t="11716" x="6076950" y="1657350"/>
          <p14:tracePt t="11737" x="5553075" y="1533525"/>
          <p14:tracePt t="11749" x="5356225" y="1514475"/>
          <p14:tracePt t="11769" x="5181600" y="1504950"/>
          <p14:tracePt t="11782" x="5067300" y="1504950"/>
          <p14:tracePt t="11798" x="4975225" y="1504950"/>
          <p14:tracePt t="11815" x="4867275" y="1511300"/>
          <p14:tracePt t="11831" x="4705350" y="1520825"/>
          <p14:tracePt t="11848" x="4622800" y="1520825"/>
          <p14:tracePt t="11865" x="4562475" y="1520825"/>
          <p14:tracePt t="11882" x="4492625" y="1520825"/>
          <p14:tracePt t="11899" x="4441825" y="1520825"/>
          <p14:tracePt t="11915" x="4387850" y="1520825"/>
          <p14:tracePt t="12325" x="4324350" y="1533525"/>
          <p14:tracePt t="12332" x="4232275" y="1552575"/>
          <p14:tracePt t="12353" x="3860800" y="1644650"/>
          <p14:tracePt t="12370" x="3594100" y="1695450"/>
          <p14:tracePt t="12386" x="3321050" y="1758950"/>
          <p14:tracePt t="12398" x="3111500" y="1797050"/>
          <p14:tracePt t="12431" x="2730500" y="1844675"/>
          <p14:tracePt t="12467" x="2540000" y="1851025"/>
          <p14:tracePt t="12482" x="2476500" y="1863725"/>
          <p14:tracePt t="12498" x="2413000" y="1879600"/>
          <p14:tracePt t="12515" x="2365375" y="1898650"/>
          <p14:tracePt t="12531" x="2305050" y="1898650"/>
          <p14:tracePt t="12548" x="2266950" y="1898650"/>
          <p14:tracePt t="12565" x="2222500" y="1898650"/>
          <p14:tracePt t="12581" x="2174875" y="1898650"/>
          <p14:tracePt t="12598" x="2159000" y="1898650"/>
          <p14:tracePt t="12615" x="2149475" y="1898650"/>
          <p14:tracePt t="12632" x="2130425" y="1898650"/>
          <p14:tracePt t="12648" x="2120900" y="1898650"/>
          <p14:tracePt t="12665" x="2111375" y="1898650"/>
          <p14:tracePt t="12681" x="2095500" y="1898650"/>
          <p14:tracePt t="12698" x="2079625" y="1895475"/>
          <p14:tracePt t="12715" x="2070100" y="1879600"/>
          <p14:tracePt t="12732" x="2057400" y="1870075"/>
          <p14:tracePt t="12749" x="2044700" y="1870075"/>
          <p14:tracePt t="12765" x="2035175" y="1866900"/>
          <p14:tracePt t="12798" x="2032000" y="1866900"/>
          <p14:tracePt t="13203" x="2044700" y="1873250"/>
          <p14:tracePt t="13210" x="2063750" y="1879600"/>
          <p14:tracePt t="13217" x="2098675" y="1885950"/>
          <p14:tracePt t="13231" x="2149475" y="1882775"/>
          <p14:tracePt t="13248" x="2257425" y="1857375"/>
          <p14:tracePt t="13265" x="2368550" y="1825625"/>
          <p14:tracePt t="13299" x="2546350" y="1781175"/>
          <p14:tracePt t="13332" x="2632075" y="1787525"/>
          <p14:tracePt t="13348" x="2654300" y="1793875"/>
          <p14:tracePt t="13365" x="2686050" y="1806575"/>
          <p14:tracePt t="13381" x="2711450" y="1819275"/>
          <p14:tracePt t="13398" x="2749550" y="1825625"/>
          <p14:tracePt t="13417" x="2813050" y="1838325"/>
          <p14:tracePt t="13432" x="2851150" y="1851025"/>
          <p14:tracePt t="13448" x="2889250" y="1863725"/>
          <p14:tracePt t="13464" x="2933700" y="1876425"/>
          <p14:tracePt t="13481" x="2997200" y="1901825"/>
          <p14:tracePt t="13498" x="3028950" y="1914525"/>
          <p14:tracePt t="13515" x="3073400" y="1927225"/>
          <p14:tracePt t="13531" x="3159125" y="1968500"/>
          <p14:tracePt t="13548" x="3225800" y="1990725"/>
          <p14:tracePt t="13565" x="3292475" y="2019300"/>
          <p14:tracePt t="13582" x="3349625" y="2044700"/>
          <p14:tracePt t="13598" x="3371850" y="2057400"/>
          <p14:tracePt t="13615" x="3387725" y="2063750"/>
          <p14:tracePt t="13631" x="3413125" y="2063750"/>
          <p14:tracePt t="13648" x="3435350" y="2070100"/>
          <p14:tracePt t="13665" x="3479800" y="2076450"/>
          <p14:tracePt t="13681" x="3546475" y="2101850"/>
          <p14:tracePt t="13698" x="3590925" y="2108200"/>
          <p14:tracePt t="13716" x="3629025" y="2108200"/>
          <p14:tracePt t="13732" x="3660775" y="2108200"/>
          <p14:tracePt t="13748" x="3679825" y="2108200"/>
          <p14:tracePt t="13765" x="3717925" y="2105025"/>
          <p14:tracePt t="13781" x="3800475" y="2079625"/>
          <p14:tracePt t="13798" x="3892550" y="2079625"/>
          <p14:tracePt t="13815" x="3965575" y="2079625"/>
          <p14:tracePt t="13831" x="4051300" y="2079625"/>
          <p14:tracePt t="13848" x="4079875" y="2079625"/>
          <p14:tracePt t="13865" x="4108450" y="2079625"/>
          <p14:tracePt t="13881" x="4133850" y="2079625"/>
          <p14:tracePt t="13898" x="4165600" y="2079625"/>
          <p14:tracePt t="13915" x="4194175" y="2079625"/>
          <p14:tracePt t="18271" x="4229100" y="2082800"/>
          <p14:tracePt t="18278" x="4289425" y="2098675"/>
          <p14:tracePt t="18286" x="4337050" y="2108200"/>
          <p14:tracePt t="18298" x="4467225" y="2143125"/>
          <p14:tracePt t="18314" x="4600575" y="2178050"/>
          <p14:tracePt t="18335" x="4787900" y="2203450"/>
          <p14:tracePt t="18348" x="4870450" y="2203450"/>
          <p14:tracePt t="18381" x="4965700" y="2203450"/>
          <p14:tracePt t="18415" x="5102225" y="2203450"/>
          <p14:tracePt t="18431" x="5156200" y="2203450"/>
          <p14:tracePt t="18448" x="5219700" y="2222500"/>
          <p14:tracePt t="18465" x="5257800" y="2235200"/>
          <p14:tracePt t="18481" x="5280025" y="2241550"/>
          <p14:tracePt t="18498" x="5292725" y="2241550"/>
          <p14:tracePt t="18514" x="5305425" y="2241550"/>
          <p14:tracePt t="18548" x="5273675" y="2241550"/>
          <p14:tracePt t="18564" x="5175250" y="2241550"/>
          <p14:tracePt t="18699" x="5137150" y="2241550"/>
          <p14:tracePt t="18706" x="5102225" y="2241550"/>
          <p14:tracePt t="18714" x="5083175" y="2241550"/>
          <p14:tracePt t="18731" x="5067300" y="2241550"/>
          <p14:tracePt t="19284" x="5003800" y="2235200"/>
          <p14:tracePt t="19292" x="4921250" y="2228850"/>
          <p14:tracePt t="19302" x="4841875" y="2219325"/>
          <p14:tracePt t="19315" x="4679950" y="2209800"/>
          <p14:tracePt t="19331" x="4543425" y="2209800"/>
          <p14:tracePt t="19347" x="4359275" y="2216150"/>
          <p14:tracePt t="19364" x="4229100" y="2232025"/>
          <p14:tracePt t="19398" x="3908425" y="2232025"/>
          <p14:tracePt t="19431" x="3683000" y="2209800"/>
          <p14:tracePt t="19448" x="3587750" y="2209800"/>
          <p14:tracePt t="19464" x="3543300" y="2209800"/>
          <p14:tracePt t="19480" x="3498850" y="2209800"/>
          <p14:tracePt t="19497" x="3460750" y="2209800"/>
          <p14:tracePt t="19515" x="3416300" y="2209800"/>
          <p14:tracePt t="19531" x="3371850" y="2209800"/>
          <p14:tracePt t="19548" x="3308350" y="2209800"/>
          <p14:tracePt t="19564" x="3286125" y="2209800"/>
          <p14:tracePt t="19581" x="3270250" y="2209800"/>
          <p14:tracePt t="19598" x="3251200" y="2209800"/>
          <p14:tracePt t="19614" x="3241675" y="2209800"/>
          <p14:tracePt t="19630" x="3232150" y="2212975"/>
          <p14:tracePt t="19647" x="3232150" y="2225675"/>
          <p14:tracePt t="19664" x="3232150" y="2235200"/>
          <p14:tracePt t="19680" x="3232150" y="2244725"/>
          <p14:tracePt t="19697" x="3248025" y="2260600"/>
          <p14:tracePt t="19714" x="3276600" y="2260600"/>
          <p14:tracePt t="19731" x="3305175" y="2266950"/>
          <p14:tracePt t="19747" x="3368675" y="2286000"/>
          <p14:tracePt t="19764" x="3416300" y="2298700"/>
          <p14:tracePt t="19781" x="3460750" y="2311400"/>
          <p14:tracePt t="19797" x="3524250" y="2330450"/>
          <p14:tracePt t="19814" x="3562350" y="2349500"/>
          <p14:tracePt t="19831" x="3606800" y="2362200"/>
          <p14:tracePt t="19848" x="3686175" y="2384425"/>
          <p14:tracePt t="19864" x="3771900" y="2390775"/>
          <p14:tracePt t="19880" x="3867150" y="2416175"/>
          <p14:tracePt t="19897" x="4013200" y="2438400"/>
          <p14:tracePt t="19914" x="4108450" y="2454275"/>
          <p14:tracePt t="19931" x="4184650" y="2470150"/>
          <p14:tracePt t="19947" x="4286250" y="2498725"/>
          <p14:tracePt t="19964" x="4349750" y="2514600"/>
          <p14:tracePt t="19981" x="4422775" y="2527300"/>
          <p14:tracePt t="19998" x="4521200" y="2536825"/>
          <p14:tracePt t="20014" x="4584700" y="2543175"/>
          <p14:tracePt t="20031" x="4667250" y="2565400"/>
          <p14:tracePt t="20047" x="4803775" y="2606675"/>
          <p14:tracePt t="20064" x="4879975" y="2628900"/>
          <p14:tracePt t="20081" x="4933950" y="2651125"/>
          <p14:tracePt t="20097" x="5022850" y="2670175"/>
          <p14:tracePt t="20114" x="5099050" y="2686050"/>
          <p14:tracePt t="20131" x="5191125" y="2692400"/>
          <p14:tracePt t="20147" x="5365750" y="2701925"/>
          <p14:tracePt t="20164" x="5518150" y="2727325"/>
          <p14:tracePt t="20180" x="5670550" y="2746375"/>
          <p14:tracePt t="20197" x="5835650" y="2781300"/>
          <p14:tracePt t="20214" x="5911850" y="2803525"/>
          <p14:tracePt t="20231" x="5984875" y="2809875"/>
          <p14:tracePt t="20248" x="6089650" y="2809875"/>
          <p14:tracePt t="20264" x="6159500" y="2809875"/>
          <p14:tracePt t="20280" x="6264275" y="2809875"/>
          <p14:tracePt t="20283" x="6321425" y="2809875"/>
          <p14:tracePt t="20297" x="6429375" y="2819400"/>
          <p14:tracePt t="20318" x="6572250" y="2841625"/>
          <p14:tracePt t="20330" x="6610350" y="2847975"/>
          <p14:tracePt t="20347" x="6692900" y="2863850"/>
          <p14:tracePt t="20364" x="6737350" y="2863850"/>
          <p14:tracePt t="20381" x="6772275" y="2863850"/>
          <p14:tracePt t="20397" x="6826250" y="2863850"/>
          <p14:tracePt t="20414" x="6864350" y="2863850"/>
          <p14:tracePt t="20431" x="6886575" y="2863850"/>
          <p14:tracePt t="20447" x="6927850" y="2863850"/>
          <p14:tracePt t="20464" x="6937375" y="2863850"/>
          <p14:tracePt t="20481" x="6940550" y="2863850"/>
          <p14:tracePt t="20514" x="6924675" y="2860675"/>
          <p14:tracePt t="20530" x="6838950" y="2828925"/>
          <p14:tracePt t="20547" x="6600825" y="2740025"/>
          <p14:tracePt t="20563" x="6413500" y="2692400"/>
          <p14:tracePt t="20580" x="6229350" y="2673350"/>
          <p14:tracePt t="20597" x="5930900" y="2663825"/>
          <p14:tracePt t="20613" x="5746750" y="2679700"/>
          <p14:tracePt t="20630" x="5562600" y="2717800"/>
          <p14:tracePt t="20647" x="5308600" y="2752725"/>
          <p14:tracePt t="20663" x="5146675" y="2771775"/>
          <p14:tracePt t="20680" x="5013325" y="2806700"/>
          <p14:tracePt t="20697" x="4838700" y="2832100"/>
          <p14:tracePt t="20713" x="4695825" y="2847975"/>
          <p14:tracePt t="20730" x="4568825" y="2867025"/>
          <p14:tracePt t="20747" x="4410075" y="2908300"/>
          <p14:tracePt t="20763" x="4279900" y="2943225"/>
          <p14:tracePt t="20780" x="4168775" y="2984500"/>
          <p14:tracePt t="20781" x="4108450" y="3003550"/>
          <p14:tracePt t="20797" x="4022725" y="3025775"/>
          <p14:tracePt t="20813" x="3933825" y="3048000"/>
          <p14:tracePt t="20830" x="3851275" y="3048000"/>
          <p14:tracePt t="20846" x="3727450" y="3022600"/>
          <p14:tracePt t="22811" x="3819525" y="3044825"/>
          <p14:tracePt t="22818" x="3987800" y="3089275"/>
          <p14:tracePt t="22835" x="4375150" y="3178175"/>
          <p14:tracePt t="22837" x="4600575" y="3219450"/>
          <p14:tracePt t="22852" x="4956175" y="3282950"/>
          <p14:tracePt t="22869" x="5207000" y="3292475"/>
          <p14:tracePt t="22884" x="5435600" y="3286125"/>
          <p14:tracePt t="22904" x="5692775" y="3232150"/>
          <p14:tracePt t="22930" x="5972175" y="3197225"/>
          <p14:tracePt t="22964" x="6273800" y="3178175"/>
          <p14:tracePt t="22980" x="6423025" y="3178175"/>
          <p14:tracePt t="22997" x="6505575" y="3178175"/>
          <p14:tracePt t="23014" x="6565900" y="3178175"/>
          <p14:tracePt t="23031" x="6664325" y="3149600"/>
          <p14:tracePt t="23047" x="6759575" y="3133725"/>
          <p14:tracePt t="23064" x="6864350" y="3133725"/>
          <p14:tracePt t="23080" x="7061200" y="3140075"/>
          <p14:tracePt t="23097" x="7191375" y="3165475"/>
          <p14:tracePt t="23114" x="7267575" y="3187700"/>
          <p14:tracePt t="23130" x="7331075" y="3206750"/>
          <p14:tracePt t="23148" x="7369175" y="3219450"/>
          <p14:tracePt t="23164" x="7407275" y="3232150"/>
          <p14:tracePt t="23180" x="7451725" y="3270250"/>
          <p14:tracePt t="23197" x="7461250" y="3282950"/>
          <p14:tracePt t="23602" x="7404100" y="3276600"/>
          <p14:tracePt t="23609" x="7321550" y="3267075"/>
          <p14:tracePt t="23621" x="7242175" y="3267075"/>
          <p14:tracePt t="23647" x="6810375" y="3248025"/>
          <p14:tracePt t="23681" x="6054725" y="3314700"/>
          <p14:tracePt t="23698" x="5695950" y="3371850"/>
          <p14:tracePt t="23715" x="5254625" y="3448050"/>
          <p14:tracePt t="23731" x="5022850" y="3476625"/>
          <p14:tracePt t="23748" x="4806950" y="3505200"/>
          <p14:tracePt t="23764" x="4635500" y="3505200"/>
          <p14:tracePt t="23780" x="4403725" y="3514725"/>
          <p14:tracePt t="23799" x="4276725" y="3530600"/>
          <p14:tracePt t="23814" x="4146550" y="3549650"/>
          <p14:tracePt t="23830" x="4000500" y="3590925"/>
          <p14:tracePt t="23847" x="3914775" y="3603625"/>
          <p14:tracePt t="23864" x="3841750" y="3619500"/>
          <p14:tracePt t="23866" x="3803650" y="3619500"/>
          <p14:tracePt t="23880" x="3733800" y="3619500"/>
          <p14:tracePt t="23897" x="3660775" y="3616325"/>
          <p14:tracePt t="23916" x="3540125" y="3594100"/>
          <p14:tracePt t="23931" x="3473450" y="3571875"/>
          <p14:tracePt t="23947" x="3409950" y="3556000"/>
          <p14:tracePt t="23964" x="3365500" y="3556000"/>
          <p14:tracePt t="23980" x="3305175" y="3556000"/>
          <p14:tracePt t="23997" x="3260725" y="3556000"/>
          <p14:tracePt t="24014" x="3216275" y="3549650"/>
          <p14:tracePt t="24030" x="3149600" y="3530600"/>
          <p14:tracePt t="24047" x="3086100" y="3508375"/>
          <p14:tracePt t="24065" x="3013075" y="3476625"/>
          <p14:tracePt t="24081" x="2974975" y="3463925"/>
          <p14:tracePt t="24097" x="2936875" y="3444875"/>
          <p14:tracePt t="24114" x="2898775" y="3432175"/>
          <p14:tracePt t="24130" x="2863850" y="3419475"/>
          <p14:tracePt t="24146" x="2835275" y="3419475"/>
          <p14:tracePt t="24164" x="2819400" y="3419475"/>
          <p14:tracePt t="24180" x="2803525" y="3419475"/>
          <p14:tracePt t="24197" x="2787650" y="3419475"/>
          <p14:tracePt t="24214" x="2778125" y="3419475"/>
          <p14:tracePt t="24231" x="2759075" y="3419475"/>
          <p14:tracePt t="24247" x="2743200" y="3419475"/>
          <p14:tracePt t="24264" x="2720975" y="3419475"/>
          <p14:tracePt t="24280" x="2717800" y="3416300"/>
          <p14:tracePt t="25329" x="2752725" y="3416300"/>
          <p14:tracePt t="25338" x="2809875" y="3416300"/>
          <p14:tracePt t="25347" x="2889250" y="3416300"/>
          <p14:tracePt t="25367" x="3162300" y="3406775"/>
          <p14:tracePt t="25383" x="3381375" y="3397250"/>
          <p14:tracePt t="25397" x="3629025" y="3397250"/>
          <p14:tracePt t="25430" x="4143375" y="3432175"/>
          <p14:tracePt t="25469" x="4606925" y="3505200"/>
          <p14:tracePt t="25483" x="4768850" y="3524250"/>
          <p14:tracePt t="25498" x="4899025" y="3540125"/>
          <p14:tracePt t="25514" x="5073650" y="3556000"/>
          <p14:tracePt t="25530" x="5146675" y="3556000"/>
          <p14:tracePt t="25547" x="5203825" y="3556000"/>
          <p14:tracePt t="25563" x="5276850" y="3552825"/>
          <p14:tracePt t="25580" x="5321300" y="3546475"/>
          <p14:tracePt t="25597" x="5381625" y="3540125"/>
          <p14:tracePt t="25614" x="5476875" y="3540125"/>
          <p14:tracePt t="25631" x="5568950" y="3540125"/>
          <p14:tracePt t="25647" x="5664200" y="3540125"/>
          <p14:tracePt t="25664" x="5768975" y="3540125"/>
          <p14:tracePt t="25680" x="5813425" y="3540125"/>
          <p14:tracePt t="25697" x="5857875" y="3533775"/>
          <p14:tracePt t="25715" x="5921375" y="3533775"/>
          <p14:tracePt t="25730" x="5959475" y="3527425"/>
          <p14:tracePt t="25747" x="6010275" y="3527425"/>
          <p14:tracePt t="25764" x="6137275" y="3533775"/>
          <p14:tracePt t="25780" x="6194425" y="3533775"/>
          <p14:tracePt t="25797" x="6254750" y="3533775"/>
          <p14:tracePt t="25814" x="6324600" y="3533775"/>
          <p14:tracePt t="25830" x="6356350" y="3524250"/>
          <p14:tracePt t="25847" x="6388100" y="3505200"/>
          <p14:tracePt t="25864" x="6429375" y="3498850"/>
          <p14:tracePt t="25880" x="6445250" y="3498850"/>
          <p14:tracePt t="27899" x="6369050" y="3511550"/>
          <p14:tracePt t="27906" x="6254750" y="3521075"/>
          <p14:tracePt t="27914" x="6140450" y="3530600"/>
          <p14:tracePt t="27934" x="5572125" y="3556000"/>
          <p14:tracePt t="27951" x="5127625" y="3556000"/>
          <p14:tracePt t="27971" x="4518025" y="3556000"/>
          <p14:tracePt t="27997" x="3952875" y="3594100"/>
          <p14:tracePt t="28031" x="3590925" y="3667125"/>
          <p14:tracePt t="28048" x="3387725" y="3730625"/>
          <p14:tracePt t="28064" x="3276600" y="3762375"/>
          <p14:tracePt t="28079" x="3178175" y="3797300"/>
          <p14:tracePt t="28097" x="3013075" y="3819525"/>
          <p14:tracePt t="28113" x="2886075" y="3829050"/>
          <p14:tracePt t="28130" x="2803525" y="3829050"/>
          <p14:tracePt t="28148" x="2717800" y="3829050"/>
          <p14:tracePt t="28164" x="2663825" y="3835400"/>
          <p14:tracePt t="28180" x="2619375" y="3854450"/>
          <p14:tracePt t="28197" x="2555875" y="3873500"/>
          <p14:tracePt t="28213" x="2530475" y="3886200"/>
          <p14:tracePt t="28230" x="2495550" y="3892550"/>
          <p14:tracePt t="28247" x="2454275" y="3898900"/>
          <p14:tracePt t="28264" x="2422525" y="3905250"/>
          <p14:tracePt t="28280" x="2400300" y="3905250"/>
          <p14:tracePt t="28298" x="2362200" y="3905250"/>
          <p14:tracePt t="28314" x="2352675" y="3905250"/>
          <p14:tracePt t="28330" x="2343150" y="3905250"/>
          <p14:tracePt t="28347" x="2320925" y="3905250"/>
          <p14:tracePt t="28363" x="2311400" y="3914775"/>
          <p14:tracePt t="28380" x="2301875" y="3914775"/>
          <p14:tracePt t="28397" x="2282825" y="3914775"/>
          <p14:tracePt t="28413" x="2270125" y="3914775"/>
          <p14:tracePt t="28430" x="2266950" y="3914775"/>
          <p14:tracePt t="28447" x="2260600" y="3914775"/>
          <p14:tracePt t="29048" x="2282825" y="3914775"/>
          <p14:tracePt t="29055" x="2324100" y="3914775"/>
          <p14:tracePt t="29064" x="2359025" y="3914775"/>
          <p14:tracePt t="29084" x="2489200" y="3914775"/>
          <p14:tracePt t="29097" x="2549525" y="3924300"/>
          <p14:tracePt t="29113" x="2622550" y="3937000"/>
          <p14:tracePt t="29147" x="2809875" y="3975100"/>
          <p14:tracePt t="29180" x="3048000" y="4016375"/>
          <p14:tracePt t="29197" x="3203575" y="4057650"/>
          <p14:tracePt t="29213" x="3282950" y="4089400"/>
          <p14:tracePt t="29230" x="3346450" y="4111625"/>
          <p14:tracePt t="29247" x="3441700" y="4149725"/>
          <p14:tracePt t="29264" x="3540125" y="4181475"/>
          <p14:tracePt t="29280" x="3683000" y="4235450"/>
          <p14:tracePt t="29297" x="3921125" y="4327525"/>
          <p14:tracePt t="29313" x="4076700" y="4381500"/>
          <p14:tracePt t="29330" x="4219575" y="4425950"/>
          <p14:tracePt t="29347" x="4368800" y="4476750"/>
          <p14:tracePt t="29364" x="4467225" y="4508500"/>
          <p14:tracePt t="29380" x="4552950" y="4524375"/>
          <p14:tracePt t="29397" x="4654550" y="4552950"/>
          <p14:tracePt t="29413" x="4724400" y="4591050"/>
          <p14:tracePt t="29430" x="4775200" y="4603750"/>
          <p14:tracePt t="29446" x="4841875" y="4622800"/>
          <p14:tracePt t="29463" x="4857750" y="4635500"/>
          <p14:tracePt t="29480" x="4867275" y="4635500"/>
          <p14:tracePt t="29497" x="4889500" y="4645025"/>
          <p14:tracePt t="29513" x="4899025" y="4651375"/>
          <p14:tracePt t="29530" x="4914900" y="4660900"/>
          <p14:tracePt t="29547" x="4933950" y="4676775"/>
          <p14:tracePt t="29563" x="4943475" y="4679950"/>
          <p14:tracePt t="29580" x="4949825" y="4679950"/>
          <p14:tracePt t="31503" x="4899025" y="4679950"/>
          <p14:tracePt t="31510" x="4806950" y="4679950"/>
          <p14:tracePt t="31517" x="4714875" y="4689475"/>
          <p14:tracePt t="31530" x="4622800" y="4689475"/>
          <p14:tracePt t="31546" x="4327525" y="4689475"/>
          <p14:tracePt t="31566" x="4041775" y="4699000"/>
          <p14:tracePt t="31587" x="3756025" y="4727575"/>
          <p14:tracePt t="31613" x="3476625" y="4775200"/>
          <p14:tracePt t="31646" x="3146425" y="4835525"/>
          <p14:tracePt t="31663" x="3038475" y="4870450"/>
          <p14:tracePt t="31680" x="2914650" y="4892675"/>
          <p14:tracePt t="31697" x="2809875" y="4908550"/>
          <p14:tracePt t="31713" x="2727325" y="4908550"/>
          <p14:tracePt t="31730" x="2606675" y="4914900"/>
          <p14:tracePt t="31746" x="2524125" y="4924425"/>
          <p14:tracePt t="31763" x="2425700" y="4949825"/>
          <p14:tracePt t="31780" x="2339975" y="4962525"/>
          <p14:tracePt t="31796" x="2286000" y="4975225"/>
          <p14:tracePt t="31813" x="2247900" y="4987925"/>
          <p14:tracePt t="31830" x="2184400" y="4994275"/>
          <p14:tracePt t="31847" x="2139950" y="5000625"/>
          <p14:tracePt t="31863" x="2101850" y="5013325"/>
          <p14:tracePt t="31880" x="2070100" y="5013325"/>
          <p14:tracePt t="31896" x="2041525" y="5019675"/>
          <p14:tracePt t="31913" x="2019300" y="5019675"/>
          <p14:tracePt t="31930" x="1990725" y="5019675"/>
          <p14:tracePt t="31946" x="1981200" y="5019675"/>
          <p14:tracePt t="31963" x="1971675" y="5019675"/>
          <p14:tracePt t="31979" x="1968500" y="501967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28688" y="0"/>
            <a:ext cx="7696200" cy="618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600" b="1">
                <a:solidFill>
                  <a:schemeClr val="hlink"/>
                </a:solidFill>
              </a:rPr>
              <a:t>Mais, une question fondamentale </a:t>
            </a:r>
          </a:p>
          <a:p>
            <a:pPr algn="ctr"/>
            <a:r>
              <a:rPr lang="fr-FR" altLang="fr-FR" sz="3600" b="1">
                <a:solidFill>
                  <a:schemeClr val="hlink"/>
                </a:solidFill>
              </a:rPr>
              <a:t>se pose en systématique :</a:t>
            </a:r>
          </a:p>
          <a:p>
            <a:pPr algn="ctr"/>
            <a:r>
              <a:rPr lang="fr-FR" altLang="fr-FR" sz="3600" b="1">
                <a:solidFill>
                  <a:schemeClr val="accent2"/>
                </a:solidFill>
              </a:rPr>
              <a:t>origine des ressemblances et des différences ?</a:t>
            </a:r>
          </a:p>
          <a:p>
            <a:pPr algn="ctr"/>
            <a:endParaRPr lang="fr-FR" altLang="fr-FR" sz="3600"/>
          </a:p>
          <a:p>
            <a:pPr algn="ctr"/>
            <a:r>
              <a:rPr lang="fr-FR" altLang="fr-FR" sz="3600" b="1"/>
              <a:t>La </a:t>
            </a:r>
            <a:r>
              <a:rPr lang="fr-FR" altLang="fr-FR" sz="3600" b="1">
                <a:solidFill>
                  <a:schemeClr val="hlink"/>
                </a:solidFill>
              </a:rPr>
              <a:t>similitude</a:t>
            </a:r>
            <a:r>
              <a:rPr lang="fr-FR" altLang="fr-FR" sz="3600" b="1"/>
              <a:t> d’un caractère traduit-elle une </a:t>
            </a:r>
            <a:r>
              <a:rPr lang="fr-FR" altLang="fr-FR" sz="3600" b="1">
                <a:solidFill>
                  <a:srgbClr val="CC00CC"/>
                </a:solidFill>
              </a:rPr>
              <a:t>transmission à partir d’un ancêtre commun</a:t>
            </a:r>
            <a:r>
              <a:rPr lang="fr-FR" altLang="fr-FR" sz="3600" b="1"/>
              <a:t>, ou une </a:t>
            </a:r>
            <a:r>
              <a:rPr lang="fr-FR" altLang="fr-FR" sz="3600" b="1">
                <a:solidFill>
                  <a:srgbClr val="336600"/>
                </a:solidFill>
              </a:rPr>
              <a:t>adaptation à des environnements semblables ?</a:t>
            </a:r>
          </a:p>
          <a:p>
            <a:pPr algn="ctr"/>
            <a:r>
              <a:rPr lang="fr-FR" altLang="fr-FR" sz="3600" b="1">
                <a:solidFill>
                  <a:srgbClr val="336600"/>
                </a:solidFill>
              </a:rPr>
              <a:t>d’où …</a:t>
            </a:r>
            <a:endParaRPr lang="fr-FR" altLang="fr-FR" sz="3600">
              <a:solidFill>
                <a:srgbClr val="336600"/>
              </a:solidFill>
            </a:endParaRPr>
          </a:p>
        </p:txBody>
      </p:sp>
      <p:pic>
        <p:nvPicPr>
          <p:cNvPr id="3993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40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61" x="1889125" y="4987925"/>
          <p14:tracePt t="7968" x="1762125" y="4911725"/>
          <p14:tracePt t="7983" x="1387475" y="4746625"/>
          <p14:tracePt t="8001" x="1019175" y="4594225"/>
          <p14:tracePt t="8018" x="428625" y="4400550"/>
          <p14:tracePt t="8034" x="73025" y="4340225"/>
          <p14:tracePt t="8633" x="117475" y="3238500"/>
          <p14:tracePt t="8639" x="320675" y="3200400"/>
          <p14:tracePt t="8651" x="485775" y="3155950"/>
          <p14:tracePt t="8667" x="806450" y="3108325"/>
          <p14:tracePt t="8683" x="971550" y="3079750"/>
          <p14:tracePt t="8700" x="1076325" y="3079750"/>
          <p14:tracePt t="8733" x="1362075" y="3079750"/>
          <p14:tracePt t="8767" x="1730375" y="3070225"/>
          <p14:tracePt t="8783" x="1822450" y="3070225"/>
          <p14:tracePt t="8799" x="1879600" y="3057525"/>
          <p14:tracePt t="8817" x="1914525" y="3041650"/>
          <p14:tracePt t="8833" x="1924050" y="3032125"/>
          <p14:tracePt t="8849" x="1924050" y="3003550"/>
          <p14:tracePt t="8866" x="1924050" y="2987675"/>
          <p14:tracePt t="8883" x="1924050" y="2984500"/>
          <p14:tracePt t="8955" x="1917700" y="2984500"/>
          <p14:tracePt t="8961" x="1901825" y="2978150"/>
          <p14:tracePt t="8968" x="1876425" y="2971800"/>
          <p14:tracePt t="8983" x="1778000" y="2940050"/>
          <p14:tracePt t="8999" x="1635125" y="2921000"/>
          <p14:tracePt t="9016" x="1473200" y="2905125"/>
          <p14:tracePt t="9033" x="1419225" y="2905125"/>
          <p14:tracePt t="9049" x="1397000" y="2908300"/>
          <p14:tracePt t="9067" x="1384300" y="2921000"/>
          <p14:tracePt t="9083" x="1384300" y="2930525"/>
          <p14:tracePt t="9100" x="1384300" y="2946400"/>
          <p14:tracePt t="9117" x="1400175" y="2962275"/>
          <p14:tracePt t="9133" x="1431925" y="2974975"/>
          <p14:tracePt t="9149" x="1470025" y="3000375"/>
          <p14:tracePt t="9167" x="1577975" y="3054350"/>
          <p14:tracePt t="9183" x="1689100" y="3114675"/>
          <p14:tracePt t="9199" x="1812925" y="3175000"/>
          <p14:tracePt t="9217" x="2028825" y="3248025"/>
          <p14:tracePt t="9233" x="2105025" y="3270250"/>
          <p14:tracePt t="9250" x="2149475" y="3276600"/>
          <p14:tracePt t="9267" x="2184400" y="3276600"/>
          <p14:tracePt t="9282" x="2193925" y="3276600"/>
          <p14:tracePt t="9299" x="2197100" y="3276600"/>
          <p14:tracePt t="9316" x="2203450" y="3276600"/>
          <p14:tracePt t="9332" x="2216150" y="3276600"/>
          <p14:tracePt t="9350" x="2228850" y="3286125"/>
          <p14:tracePt t="9367" x="2247900" y="3302000"/>
          <p14:tracePt t="22844" x="2273300" y="3298825"/>
          <p14:tracePt t="22851" x="2301875" y="3292475"/>
          <p14:tracePt t="22869" x="2365375" y="3279775"/>
          <p14:tracePt t="22885" x="2463800" y="3257550"/>
          <p14:tracePt t="22901" x="2540000" y="3241675"/>
          <p14:tracePt t="22915" x="2625725" y="3219450"/>
          <p14:tracePt t="22948" x="2857500" y="3219450"/>
          <p14:tracePt t="22981" x="3162300" y="3257550"/>
          <p14:tracePt t="22998" x="3260725" y="3273425"/>
          <p14:tracePt t="23015" x="3394075" y="3298825"/>
          <p14:tracePt t="23032" x="3489325" y="3314700"/>
          <p14:tracePt t="23048" x="3606800" y="3321050"/>
          <p14:tracePt t="23064" x="3781425" y="3330575"/>
          <p14:tracePt t="23081" x="3886200" y="3336925"/>
          <p14:tracePt t="23098" x="3994150" y="3355975"/>
          <p14:tracePt t="23115" x="4105275" y="3378200"/>
          <p14:tracePt t="23131" x="4159250" y="3397250"/>
          <p14:tracePt t="23148" x="4194175" y="3397250"/>
          <p14:tracePt t="23165" x="4244975" y="3409950"/>
          <p14:tracePt t="23182" x="4273550" y="3416300"/>
          <p14:tracePt t="23864" x="4298950" y="3416300"/>
          <p14:tracePt t="23871" x="4327525" y="3416300"/>
          <p14:tracePt t="23881" x="4359275" y="3416300"/>
          <p14:tracePt t="23899" x="4445000" y="3413125"/>
          <p14:tracePt t="23915" x="4521200" y="3397250"/>
          <p14:tracePt t="23931" x="4603750" y="3390900"/>
          <p14:tracePt t="23949" x="4733925" y="3390900"/>
          <p14:tracePt t="23981" x="4886325" y="3390900"/>
          <p14:tracePt t="24015" x="4978400" y="3390900"/>
          <p14:tracePt t="24031" x="5000625" y="3390900"/>
          <p14:tracePt t="24049" x="5041900" y="3390900"/>
          <p14:tracePt t="24065" x="5076825" y="3390900"/>
          <p14:tracePt t="24081" x="5127625" y="3390900"/>
          <p14:tracePt t="24099" x="5213350" y="3390900"/>
          <p14:tracePt t="24115" x="5273675" y="3390900"/>
          <p14:tracePt t="24131" x="5334000" y="3390900"/>
          <p14:tracePt t="24148" x="5394325" y="3390900"/>
          <p14:tracePt t="24164" x="5426075" y="3384550"/>
          <p14:tracePt t="24181" x="5454650" y="3378200"/>
          <p14:tracePt t="24199" x="5518150" y="3371850"/>
          <p14:tracePt t="24215" x="5578475" y="3371850"/>
          <p14:tracePt t="24231" x="5648325" y="3375025"/>
          <p14:tracePt t="24248" x="5749925" y="3397250"/>
          <p14:tracePt t="24265" x="5810250" y="3397250"/>
          <p14:tracePt t="24281" x="5854700" y="3397250"/>
          <p14:tracePt t="24298" x="5902325" y="3397250"/>
          <p14:tracePt t="25763" x="5842000" y="3390900"/>
          <p14:tracePt t="25770" x="5772150" y="3390900"/>
          <p14:tracePt t="25781" x="5692775" y="3384550"/>
          <p14:tracePt t="25798" x="5464175" y="3384550"/>
          <p14:tracePt t="25814" x="5314950" y="3384550"/>
          <p14:tracePt t="25835" x="5051425" y="3406775"/>
          <p14:tracePt t="25856" x="4762500" y="3444875"/>
          <p14:tracePt t="25881" x="4429125" y="3492500"/>
          <p14:tracePt t="25914" x="3956050" y="3536950"/>
          <p14:tracePt t="25932" x="3829050" y="3556000"/>
          <p14:tracePt t="25948" x="3625850" y="3600450"/>
          <p14:tracePt t="25965" x="3486150" y="3625850"/>
          <p14:tracePt t="25981" x="3343275" y="3670300"/>
          <p14:tracePt t="25998" x="3130550" y="3724275"/>
          <p14:tracePt t="26015" x="3000375" y="3740150"/>
          <p14:tracePt t="26031" x="2914650" y="3765550"/>
          <p14:tracePt t="26047" x="2816225" y="3771900"/>
          <p14:tracePt t="26064" x="2755900" y="3771900"/>
          <p14:tracePt t="26081" x="2695575" y="3784600"/>
          <p14:tracePt t="26097" x="2606675" y="3797300"/>
          <p14:tracePt t="26114" x="2543175" y="3813175"/>
          <p14:tracePt t="26131" x="2466975" y="3835400"/>
          <p14:tracePt t="26151" x="2365375" y="3857625"/>
          <p14:tracePt t="26164" x="2327275" y="3863975"/>
          <p14:tracePt t="26181" x="2292350" y="3863975"/>
          <p14:tracePt t="26197" x="2257425" y="3863975"/>
          <p14:tracePt t="26214" x="2228850" y="3863975"/>
          <p14:tracePt t="26231" x="2206625" y="3863975"/>
          <p14:tracePt t="26248" x="2168525" y="3863975"/>
          <p14:tracePt t="26265" x="2146300" y="3863975"/>
          <p14:tracePt t="26281" x="2130425" y="3863975"/>
          <p14:tracePt t="26297" x="2114550" y="3863975"/>
          <p14:tracePt t="26314" x="2111375" y="3863975"/>
          <p14:tracePt t="28597" x="2152650" y="3870325"/>
          <p14:tracePt t="28604" x="2222500" y="3879850"/>
          <p14:tracePt t="28615" x="2292350" y="3886200"/>
          <p14:tracePt t="28632" x="2492375" y="3914775"/>
          <p14:tracePt t="28651" x="2632075" y="3930650"/>
          <p14:tracePt t="28671" x="2832100" y="3965575"/>
          <p14:tracePt t="28697" x="3159125" y="4019550"/>
          <p14:tracePt t="28732" x="3632200" y="4086225"/>
          <p14:tracePt t="28748" x="3816350" y="4102100"/>
          <p14:tracePt t="28766" x="3965575" y="4121150"/>
          <p14:tracePt t="28781" x="4140200" y="4121150"/>
          <p14:tracePt t="28797" x="4200525" y="4121150"/>
          <p14:tracePt t="28814" x="4254500" y="4121150"/>
          <p14:tracePt t="28831" x="4324350" y="4121150"/>
          <p14:tracePt t="28847" x="4381500" y="4121150"/>
          <p14:tracePt t="28864" x="4457700" y="4143375"/>
          <p14:tracePt t="28881" x="4613275" y="4184650"/>
          <p14:tracePt t="28897" x="4733925" y="4229100"/>
          <p14:tracePt t="28914" x="4876800" y="4244975"/>
          <p14:tracePt t="28931" x="5060950" y="4244975"/>
          <p14:tracePt t="28947" x="5219700" y="4244975"/>
          <p14:tracePt t="28964" x="5381625" y="4229100"/>
          <p14:tracePt t="28981" x="5588000" y="4222750"/>
          <p14:tracePt t="28997" x="5727700" y="4222750"/>
          <p14:tracePt t="29014" x="5854700" y="4203700"/>
          <p14:tracePt t="29031" x="6029325" y="4203700"/>
          <p14:tracePt t="29048" x="6146800" y="4187825"/>
          <p14:tracePt t="29064" x="6242050" y="4171950"/>
          <p14:tracePt t="29081" x="6365875" y="4140200"/>
          <p14:tracePt t="29097" x="6423025" y="4105275"/>
          <p14:tracePt t="29114" x="6489700" y="4089400"/>
          <p14:tracePt t="29131" x="6550025" y="4083050"/>
          <p14:tracePt t="29147" x="6594475" y="4083050"/>
          <p14:tracePt t="29164" x="6626225" y="4092575"/>
          <p14:tracePt t="29167" x="6645275" y="4092575"/>
          <p14:tracePt t="29181" x="6661150" y="4102100"/>
          <p14:tracePt t="29197" x="6670675" y="4108450"/>
          <p14:tracePt t="29214" x="6680200" y="4111625"/>
          <p14:tracePt t="29231" x="6689725" y="4111625"/>
          <p14:tracePt t="29264" x="6696075" y="4111625"/>
          <p14:tracePt t="29361" x="6692900" y="4111625"/>
          <p14:tracePt t="29368" x="6683375" y="4111625"/>
          <p14:tracePt t="29381" x="6673850" y="4111625"/>
          <p14:tracePt t="29397" x="6657975" y="4111625"/>
          <p14:tracePt t="29414" x="6629400" y="4111625"/>
          <p14:tracePt t="29431" x="6588125" y="4130675"/>
          <p14:tracePt t="29448" x="6543675" y="4130675"/>
          <p14:tracePt t="29464" x="6489700" y="4130675"/>
          <p14:tracePt t="29480" x="6384925" y="4130675"/>
          <p14:tracePt t="29497" x="6289675" y="4108450"/>
          <p14:tracePt t="29514" x="6191250" y="4092575"/>
          <p14:tracePt t="29531" x="6076950" y="4092575"/>
          <p14:tracePt t="29547" x="6013450" y="4095750"/>
          <p14:tracePt t="29564" x="5946775" y="4117975"/>
          <p14:tracePt t="29581" x="5867400" y="4140200"/>
          <p14:tracePt t="29597" x="5803900" y="4152900"/>
          <p14:tracePt t="29614" x="5708650" y="4168775"/>
          <p14:tracePt t="29630" x="5508625" y="4194175"/>
          <p14:tracePt t="29647" x="5391150" y="4213225"/>
          <p14:tracePt t="29664" x="5286375" y="4213225"/>
          <p14:tracePt t="29666" x="5229225" y="4219575"/>
          <p14:tracePt t="29680" x="5130800" y="4235450"/>
          <p14:tracePt t="29697" x="5035550" y="4251325"/>
          <p14:tracePt t="29714" x="4914900" y="4276725"/>
          <p14:tracePt t="29730" x="4740275" y="4302125"/>
          <p14:tracePt t="29747" x="4619625" y="4321175"/>
          <p14:tracePt t="29764" x="4505325" y="4321175"/>
          <p14:tracePt t="29781" x="4371975" y="4343400"/>
          <p14:tracePt t="29797" x="4276725" y="4359275"/>
          <p14:tracePt t="29814" x="4194175" y="4368800"/>
          <p14:tracePt t="29831" x="4076700" y="4368800"/>
          <p14:tracePt t="29848" x="3937000" y="4375150"/>
          <p14:tracePt t="29864" x="3797300" y="4384675"/>
          <p14:tracePt t="29880" x="3632200" y="4400550"/>
          <p14:tracePt t="29897" x="3571875" y="4410075"/>
          <p14:tracePt t="29914" x="3527425" y="4410075"/>
          <p14:tracePt t="29931" x="3479800" y="4416425"/>
          <p14:tracePt t="29947" x="3441700" y="4416425"/>
          <p14:tracePt t="29965" x="3397250" y="4416425"/>
          <p14:tracePt t="29981" x="3336925" y="4416425"/>
          <p14:tracePt t="29997" x="3289300" y="4406900"/>
          <p14:tracePt t="30014" x="3254375" y="4406900"/>
          <p14:tracePt t="30030" x="3190875" y="4406900"/>
          <p14:tracePt t="30047" x="3155950" y="4406900"/>
          <p14:tracePt t="30064" x="3111500" y="4406900"/>
          <p14:tracePt t="30081" x="3048000" y="4394200"/>
          <p14:tracePt t="30097" x="3003550" y="4394200"/>
          <p14:tracePt t="30115" x="2952750" y="4394200"/>
          <p14:tracePt t="30131" x="2889250" y="4394200"/>
          <p14:tracePt t="30147" x="2860675" y="4394200"/>
          <p14:tracePt t="30164" x="2838450" y="4387850"/>
          <p14:tracePt t="30180" x="2797175" y="4381500"/>
          <p14:tracePt t="30197" x="2787650" y="4375150"/>
          <p14:tracePt t="30214" x="2778125" y="4365625"/>
          <p14:tracePt t="30230" x="2749550" y="4356100"/>
          <p14:tracePt t="30247" x="2740025" y="4349750"/>
          <p14:tracePt t="30264" x="2730500" y="4349750"/>
          <p14:tracePt t="30281" x="2717800" y="4346575"/>
          <p14:tracePt t="30297" x="2711450" y="4346575"/>
          <p14:tracePt t="30330" x="2711450" y="4340225"/>
          <p14:tracePt t="30396" x="2714625" y="4340225"/>
          <p14:tracePt t="30408" x="2724150" y="4340225"/>
          <p14:tracePt t="30418" x="2727325" y="4333875"/>
          <p14:tracePt t="30431" x="2765425" y="4324350"/>
          <p14:tracePt t="30447" x="2803525" y="4311650"/>
          <p14:tracePt t="30464" x="2838450" y="4311650"/>
          <p14:tracePt t="30480" x="2901950" y="4305300"/>
          <p14:tracePt t="30497" x="2940050" y="4292600"/>
          <p14:tracePt t="30514" x="2990850" y="4292600"/>
          <p14:tracePt t="30530" x="3101975" y="4270375"/>
          <p14:tracePt t="30547" x="3184525" y="4270375"/>
          <p14:tracePt t="30565" x="3302000" y="4260850"/>
          <p14:tracePt t="30581" x="3375025" y="4254500"/>
          <p14:tracePt t="30597" x="3419475" y="4241800"/>
          <p14:tracePt t="30614" x="3463925" y="4241800"/>
          <p14:tracePt t="30630" x="3517900" y="4241800"/>
          <p14:tracePt t="30647" x="3556000" y="4235450"/>
          <p14:tracePt t="30665" x="3670300" y="4235450"/>
          <p14:tracePt t="30681" x="3771900" y="4235450"/>
          <p14:tracePt t="30698" x="3867150" y="4235450"/>
          <p14:tracePt t="30701" x="3911600" y="4235450"/>
          <p14:tracePt t="30714" x="3937000" y="4235450"/>
          <p14:tracePt t="30730" x="4022725" y="4235450"/>
          <p14:tracePt t="30747" x="4060825" y="4235450"/>
          <p14:tracePt t="30764" x="4114800" y="4238625"/>
          <p14:tracePt t="30781" x="4203700" y="4260850"/>
          <p14:tracePt t="30797" x="4276725" y="4273550"/>
          <p14:tracePt t="30816" x="4429125" y="4283075"/>
          <p14:tracePt t="30831" x="4568825" y="4289425"/>
          <p14:tracePt t="30847" x="4673600" y="4289425"/>
          <p14:tracePt t="30864" x="4816475" y="4270375"/>
          <p14:tracePt t="30880" x="4902200" y="4254500"/>
          <p14:tracePt t="30897" x="4975225" y="4241800"/>
          <p14:tracePt t="30914" x="5048250" y="4241800"/>
          <p14:tracePt t="30930" x="5133975" y="4241800"/>
          <p14:tracePt t="30947" x="5187950" y="4257675"/>
          <p14:tracePt t="30964" x="5257800" y="4276725"/>
          <p14:tracePt t="30981" x="5311775" y="4276725"/>
          <p14:tracePt t="30997" x="5356225" y="4276725"/>
          <p14:tracePt t="31014" x="5432425" y="4276725"/>
          <p14:tracePt t="31030" x="5486400" y="4276725"/>
          <p14:tracePt t="31048" x="5537200" y="4276725"/>
          <p14:tracePt t="31065" x="5661025" y="4276725"/>
          <p14:tracePt t="31081" x="5724525" y="4292600"/>
          <p14:tracePt t="31097" x="5797550" y="4298950"/>
          <p14:tracePt t="31115" x="5895975" y="4298950"/>
          <p14:tracePt t="31131" x="5965825" y="4298950"/>
          <p14:tracePt t="31147" x="6026150" y="4298950"/>
          <p14:tracePt t="31164" x="6096000" y="4298950"/>
          <p14:tracePt t="31180" x="6140450" y="4298950"/>
          <p14:tracePt t="31197" x="6169025" y="4298950"/>
          <p14:tracePt t="31214" x="6203950" y="4302125"/>
          <p14:tracePt t="31230" x="6232525" y="4321175"/>
          <p14:tracePt t="31247" x="6270625" y="4333875"/>
          <p14:tracePt t="31264" x="6321425" y="4352925"/>
          <p14:tracePt t="31280" x="6359525" y="4365625"/>
          <p14:tracePt t="31297" x="6388100" y="4384675"/>
          <p14:tracePt t="34185" x="6292850" y="4384675"/>
          <p14:tracePt t="34192" x="6178550" y="4378325"/>
          <p14:tracePt t="34199" x="5988050" y="4365625"/>
          <p14:tracePt t="34217" x="5508625" y="4340225"/>
          <p14:tracePt t="34235" x="4730750" y="4311650"/>
          <p14:tracePt t="34252" x="4356100" y="4311650"/>
          <p14:tracePt t="34272" x="3949700" y="4362450"/>
          <p14:tracePt t="34298" x="3552825" y="4473575"/>
          <p14:tracePt t="34331" x="3232150" y="4594225"/>
          <p14:tracePt t="34347" x="3038475" y="4673600"/>
          <p14:tracePt t="34365" x="2917825" y="4718050"/>
          <p14:tracePt t="34380" x="2828925" y="4759325"/>
          <p14:tracePt t="34398" x="2689225" y="4816475"/>
          <p14:tracePt t="34414" x="2581275" y="4841875"/>
          <p14:tracePt t="34431" x="2495550" y="4854575"/>
          <p14:tracePt t="34448" x="2393950" y="4876800"/>
          <p14:tracePt t="34464" x="2355850" y="4895850"/>
          <p14:tracePt t="34480" x="2324100" y="4908550"/>
          <p14:tracePt t="34496" x="2301875" y="4921250"/>
          <p14:tracePt t="34513" x="2260600" y="4921250"/>
          <p14:tracePt t="34530" x="2241550" y="4921250"/>
          <p14:tracePt t="34546" x="2209800" y="4921250"/>
          <p14:tracePt t="34564" x="2197100" y="4921250"/>
          <p14:tracePt t="34580" x="2187575" y="4921250"/>
          <p14:tracePt t="34596" x="2171700" y="4921250"/>
          <p14:tracePt t="34613" x="2171700" y="4924425"/>
          <p14:tracePt t="34630" x="2171700" y="4930775"/>
          <p14:tracePt t="34648" x="2184400" y="4930775"/>
          <p14:tracePt t="34664" x="2193925" y="4930775"/>
          <p14:tracePt t="34680" x="2203450" y="4930775"/>
          <p14:tracePt t="34698" x="2235200" y="4930775"/>
          <p14:tracePt t="34714" x="2266950" y="4930775"/>
          <p14:tracePt t="34730" x="2317750" y="4930775"/>
          <p14:tracePt t="34747" x="2403475" y="4930775"/>
          <p14:tracePt t="34763" x="2447925" y="4930775"/>
          <p14:tracePt t="34780" x="2492375" y="4930775"/>
          <p14:tracePt t="34798" x="2517775" y="4930775"/>
          <p14:tracePt t="34814" x="2527300" y="4930775"/>
          <p14:tracePt t="34831" x="2543175" y="4930775"/>
          <p14:tracePt t="34847" x="2559050" y="4930775"/>
          <p14:tracePt t="34863" x="2568575" y="4930775"/>
          <p14:tracePt t="34880" x="2581275" y="4930775"/>
          <p14:tracePt t="34897" x="2603500" y="4933950"/>
          <p14:tracePt t="34914" x="2613025" y="4933950"/>
          <p14:tracePt t="34930" x="2622550" y="4933950"/>
          <p14:tracePt t="34948" x="2641600" y="4933950"/>
          <p14:tracePt t="34964" x="2657475" y="4933950"/>
          <p14:tracePt t="34981" x="2673350" y="4933950"/>
          <p14:tracePt t="34997" x="2714625" y="4953000"/>
          <p14:tracePt t="35013" x="2736850" y="4959350"/>
          <p14:tracePt t="35030" x="2762250" y="4965700"/>
          <p14:tracePt t="35047" x="2774950" y="4968875"/>
          <p14:tracePt t="35064" x="2784475" y="4968875"/>
          <p14:tracePt t="35080" x="2794000" y="4968875"/>
          <p14:tracePt t="35098" x="2816225" y="4968875"/>
          <p14:tracePt t="35114" x="2835275" y="4968875"/>
          <p14:tracePt t="35130" x="2867025" y="4975225"/>
          <p14:tracePt t="35147" x="2898775" y="4975225"/>
          <p14:tracePt t="35163" x="2914650" y="4975225"/>
          <p14:tracePt t="35180" x="2924175" y="4975225"/>
          <p14:tracePt t="35197" x="2940050" y="4975225"/>
          <p14:tracePt t="35213" x="2949575" y="4975225"/>
          <p14:tracePt t="35230" x="2962275" y="4975225"/>
          <p14:tracePt t="35247" x="2978150" y="4975225"/>
          <p14:tracePt t="35263" x="2987675" y="4975225"/>
          <p14:tracePt t="35280" x="2997200" y="4975225"/>
          <p14:tracePt t="35297" x="3013075" y="4975225"/>
          <p14:tracePt t="35313" x="3019425" y="4975225"/>
          <p14:tracePt t="35378" x="3022600" y="4975225"/>
          <p14:tracePt t="35391" x="3028950" y="4975225"/>
          <p14:tracePt t="35399" x="3032125" y="4975225"/>
          <p14:tracePt t="35413" x="3038475" y="4975225"/>
          <p14:tracePt t="35492" x="3041650" y="4975225"/>
          <p14:tracePt t="35498" x="3048000" y="4975225"/>
          <p14:tracePt t="35613" x="3051175" y="4975225"/>
          <p14:tracePt t="35620" x="3063875" y="4975225"/>
          <p14:tracePt t="35899" x="3067050" y="4975225"/>
          <p14:tracePt t="35914" x="3073400" y="4975225"/>
          <p14:tracePt t="35926" x="3076575" y="4975225"/>
          <p14:tracePt t="35934" x="3082925" y="4975225"/>
          <p14:tracePt t="35955" x="3086100" y="4975225"/>
          <p14:tracePt t="36048" x="3098800" y="4975225"/>
          <p14:tracePt t="36077" x="3101975" y="4975225"/>
          <p14:tracePt t="36390" x="3124200" y="4975225"/>
          <p14:tracePt t="36398" x="3143250" y="4975225"/>
          <p14:tracePt t="36414" x="3187700" y="4981575"/>
          <p14:tracePt t="36430" x="3238500" y="4987925"/>
          <p14:tracePt t="36447" x="3336925" y="5003800"/>
          <p14:tracePt t="36463" x="3400425" y="5016500"/>
          <p14:tracePt t="36497" x="3562350" y="5083175"/>
          <p14:tracePt t="36530" x="3644900" y="5114925"/>
          <p14:tracePt t="36547" x="3686175" y="5133975"/>
          <p14:tracePt t="36563" x="3711575" y="5146675"/>
          <p14:tracePt t="36580" x="3743325" y="5162550"/>
          <p14:tracePt t="36596" x="3794125" y="5222875"/>
          <p14:tracePt t="36613" x="3857625" y="5283200"/>
          <p14:tracePt t="36630" x="3949700" y="5353050"/>
          <p14:tracePt t="36647" x="4092575" y="5445125"/>
          <p14:tracePt t="36663" x="4159250" y="5483225"/>
          <p14:tracePt t="36680" x="4213225" y="5495925"/>
          <p14:tracePt t="36697" x="4276725" y="5495925"/>
          <p14:tracePt t="36713" x="4337050" y="5495925"/>
          <p14:tracePt t="36730" x="4403725" y="549592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1258888" y="260350"/>
            <a:ext cx="7885112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800" b="1"/>
              <a:t> </a:t>
            </a:r>
          </a:p>
          <a:p>
            <a:r>
              <a:rPr lang="fr-FR" altLang="fr-FR" sz="2800" b="1">
                <a:solidFill>
                  <a:schemeClr val="hlink"/>
                </a:solidFill>
                <a:latin typeface="Times New Roman" panose="02020603050405020304" pitchFamily="18" charset="0"/>
              </a:rPr>
              <a:t>* Il faut s’assurer de la pertinence des caractères morphologiques.  Donc distinguer entre </a:t>
            </a:r>
            <a:r>
              <a:rPr lang="fr-FR" altLang="fr-FR" sz="2800" b="1">
                <a:solidFill>
                  <a:srgbClr val="FF3300"/>
                </a:solidFill>
              </a:rPr>
              <a:t>caractères </a:t>
            </a:r>
            <a:r>
              <a:rPr lang="fr-FR" altLang="fr-FR" sz="2800" b="1" u="sng">
                <a:solidFill>
                  <a:srgbClr val="FF3300"/>
                </a:solidFill>
              </a:rPr>
              <a:t>homologues</a:t>
            </a:r>
            <a:r>
              <a:rPr lang="fr-FR" altLang="fr-FR" sz="2800" b="1">
                <a:solidFill>
                  <a:srgbClr val="FF3300"/>
                </a:solidFill>
              </a:rPr>
              <a:t> et caractères </a:t>
            </a:r>
            <a:r>
              <a:rPr lang="fr-FR" altLang="fr-FR" sz="2800" b="1" u="sng">
                <a:solidFill>
                  <a:srgbClr val="FF3300"/>
                </a:solidFill>
              </a:rPr>
              <a:t>analogues</a:t>
            </a:r>
          </a:p>
          <a:p>
            <a:pPr eaLnBrk="1" hangingPunct="1"/>
            <a:endParaRPr lang="fr-FR" altLang="fr-FR" sz="2800" b="1">
              <a:solidFill>
                <a:srgbClr val="FF3300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rgbClr val="FF3300"/>
                </a:solidFill>
              </a:rPr>
              <a:t>* Pour classer les plantes</a:t>
            </a:r>
            <a:r>
              <a:rPr lang="fr-FR" altLang="fr-FR" sz="2800" b="1">
                <a:solidFill>
                  <a:srgbClr val="CC3399"/>
                </a:solidFill>
              </a:rPr>
              <a:t> il faut éviter de choisir un caractère</a:t>
            </a:r>
            <a:r>
              <a:rPr lang="fr-FR" altLang="fr-FR" sz="2800" b="1"/>
              <a:t> </a:t>
            </a:r>
            <a:r>
              <a:rPr lang="fr-FR" altLang="fr-FR" sz="2800" b="1">
                <a:solidFill>
                  <a:schemeClr val="accent2"/>
                </a:solidFill>
              </a:rPr>
              <a:t>analogue.</a:t>
            </a:r>
          </a:p>
          <a:p>
            <a:pPr eaLnBrk="1" hangingPunct="1"/>
            <a:endParaRPr lang="fr-FR" altLang="fr-FR" sz="2800" b="1"/>
          </a:p>
          <a:p>
            <a:pPr eaLnBrk="1" hangingPunct="1"/>
            <a:r>
              <a:rPr lang="fr-FR" altLang="fr-FR" sz="2800" b="1"/>
              <a:t>Exemple d’analogie : le caractère </a:t>
            </a:r>
            <a:r>
              <a:rPr lang="fr-FR" altLang="fr-FR" sz="2800" b="1">
                <a:solidFill>
                  <a:srgbClr val="CC00CC"/>
                </a:solidFill>
              </a:rPr>
              <a:t>succulent </a:t>
            </a:r>
            <a:r>
              <a:rPr lang="fr-FR" altLang="fr-FR" sz="2800" b="1"/>
              <a:t>de tige est une </a:t>
            </a:r>
            <a:r>
              <a:rPr lang="fr-FR" altLang="fr-FR" sz="2800" b="1">
                <a:solidFill>
                  <a:schemeClr val="hlink"/>
                </a:solidFill>
              </a:rPr>
              <a:t>adaptation à la sécheresse.</a:t>
            </a:r>
            <a:endParaRPr lang="fr-FR" altLang="fr-FR" sz="2800" b="1"/>
          </a:p>
          <a:p>
            <a:endParaRPr lang="fr-FR" altLang="fr-FR" sz="2800" b="1">
              <a:solidFill>
                <a:srgbClr val="FF3300"/>
              </a:solidFill>
            </a:endParaRPr>
          </a:p>
          <a:p>
            <a:endParaRPr lang="fr-FR" altLang="fr-FR" sz="2800" b="1">
              <a:solidFill>
                <a:srgbClr val="FF3300"/>
              </a:solidFill>
            </a:endParaRPr>
          </a:p>
        </p:txBody>
      </p:sp>
      <p:pic>
        <p:nvPicPr>
          <p:cNvPr id="4096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3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8" x="4375150" y="5448300"/>
          <p14:tracePt t="1785" x="4337050" y="5375275"/>
          <p14:tracePt t="1792" x="4292600" y="5311775"/>
          <p14:tracePt t="1806" x="4213225" y="5197475"/>
          <p14:tracePt t="1822" x="4143375" y="5083175"/>
          <p14:tracePt t="1839" x="4073525" y="4981575"/>
          <p14:tracePt t="1872" x="3905250" y="4733925"/>
          <p14:tracePt t="1905" x="3771900" y="4511675"/>
          <p14:tracePt t="1923" x="3740150" y="4422775"/>
          <p14:tracePt t="1939" x="3702050" y="4343400"/>
          <p14:tracePt t="1955" x="3686175" y="4260850"/>
          <p14:tracePt t="2735" x="3686175" y="4200525"/>
          <p14:tracePt t="2742" x="3686175" y="4086225"/>
          <p14:tracePt t="2755" x="3692525" y="3848100"/>
          <p14:tracePt t="2772" x="3711575" y="3603625"/>
          <p14:tracePt t="2793" x="3740150" y="3282950"/>
          <p14:tracePt t="2809" x="3759200" y="3121025"/>
          <p14:tracePt t="2821" x="3784600" y="2978150"/>
          <p14:tracePt t="2855" x="3784600" y="2736850"/>
          <p14:tracePt t="2888" x="3784600" y="2549525"/>
          <p14:tracePt t="2905" x="3784600" y="2454275"/>
          <p14:tracePt t="2921" x="3784600" y="2393950"/>
          <p14:tracePt t="2938" x="3790950" y="2349500"/>
          <p14:tracePt t="2955" x="3790950" y="2314575"/>
          <p14:tracePt t="2971" x="3790950" y="2286000"/>
          <p14:tracePt t="2989" x="3790950" y="2263775"/>
          <p14:tracePt t="3005" x="3790950" y="2225675"/>
          <p14:tracePt t="3022" x="3790950" y="2216150"/>
          <p14:tracePt t="3038" x="3790950" y="2206625"/>
          <p14:tracePt t="3055" x="3790950" y="2200275"/>
          <p14:tracePt t="3790" x="3810000" y="2159000"/>
          <p14:tracePt t="3798" x="3838575" y="2098675"/>
          <p14:tracePt t="3805" x="3870325" y="2057400"/>
          <p14:tracePt t="3822" x="3927475" y="1974850"/>
          <p14:tracePt t="3840" x="4041775" y="1860550"/>
          <p14:tracePt t="3859" x="4121150" y="1812925"/>
          <p14:tracePt t="3871" x="4203700" y="1755775"/>
          <p14:tracePt t="3905" x="4368800" y="1657350"/>
          <p14:tracePt t="3938" x="4454525" y="1597025"/>
          <p14:tracePt t="3955" x="4521200" y="1552575"/>
          <p14:tracePt t="3972" x="4578350" y="1524000"/>
          <p14:tracePt t="3989" x="4635500" y="1495425"/>
          <p14:tracePt t="4005" x="4699000" y="1476375"/>
          <p14:tracePt t="4022" x="4737100" y="1463675"/>
          <p14:tracePt t="4038" x="4775200" y="1444625"/>
          <p14:tracePt t="4054" x="4832350" y="1419225"/>
          <p14:tracePt t="4071" x="4870450" y="1393825"/>
          <p14:tracePt t="4089" x="4987925" y="1314450"/>
          <p14:tracePt t="4105" x="5060950" y="1250950"/>
          <p14:tracePt t="4122" x="5130800" y="1193800"/>
          <p14:tracePt t="7124" x="5064125" y="1193800"/>
          <p14:tracePt t="7133" x="4984750" y="1200150"/>
          <p14:tracePt t="7143" x="4892675" y="1209675"/>
          <p14:tracePt t="7155" x="4664075" y="1219200"/>
          <p14:tracePt t="7175" x="4356100" y="1247775"/>
          <p14:tracePt t="7187" x="4171950" y="1266825"/>
          <p14:tracePt t="7220" x="3965575" y="1308100"/>
          <p14:tracePt t="7222" x="3917950" y="1314450"/>
          <p14:tracePt t="7255" x="3768725" y="1346200"/>
          <p14:tracePt t="7271" x="3705225" y="1358900"/>
          <p14:tracePt t="7288" x="3635375" y="1358900"/>
          <p14:tracePt t="7305" x="3594100" y="1358900"/>
          <p14:tracePt t="7321" x="3556000" y="1358900"/>
          <p14:tracePt t="7338" x="3508375" y="1349375"/>
          <p14:tracePt t="7354" x="3486150" y="1343025"/>
          <p14:tracePt t="7371" x="3448050" y="1336675"/>
          <p14:tracePt t="7388" x="3406775" y="1336675"/>
          <p14:tracePt t="7405" x="3384550" y="1336675"/>
          <p14:tracePt t="7421" x="3368675" y="1336675"/>
          <p14:tracePt t="7438" x="3343275" y="1336675"/>
          <p14:tracePt t="7455" x="3333750" y="1336675"/>
          <p14:tracePt t="7471" x="3321050" y="1336675"/>
          <p14:tracePt t="7488" x="3302000" y="1336675"/>
          <p14:tracePt t="7504" x="3298825" y="1336675"/>
          <p14:tracePt t="9287" x="3298825" y="1346200"/>
          <p14:tracePt t="9295" x="3305175" y="1355725"/>
          <p14:tracePt t="9304" x="3311525" y="1368425"/>
          <p14:tracePt t="9321" x="3333750" y="1397000"/>
          <p14:tracePt t="9337" x="3349625" y="1406525"/>
          <p14:tracePt t="9361" x="3371850" y="1422400"/>
          <p14:tracePt t="9387" x="3438525" y="1435100"/>
          <p14:tracePt t="9421" x="3562350" y="1454150"/>
          <p14:tracePt t="9437" x="3629025" y="1454150"/>
          <p14:tracePt t="9454" x="3708400" y="1454150"/>
          <p14:tracePt t="9472" x="3838575" y="1454150"/>
          <p14:tracePt t="9487" x="3930650" y="1454150"/>
          <p14:tracePt t="9504" x="4025900" y="1447800"/>
          <p14:tracePt t="9521" x="4143375" y="1447800"/>
          <p14:tracePt t="9537" x="4203700" y="1447800"/>
          <p14:tracePt t="9554" x="4238625" y="1447800"/>
          <p14:tracePt t="9571" x="4292600" y="1447800"/>
          <p14:tracePt t="9587" x="4337050" y="1447800"/>
          <p14:tracePt t="9604" x="4375150" y="1447800"/>
          <p14:tracePt t="9622" x="4473575" y="1466850"/>
          <p14:tracePt t="9638" x="4524375" y="1473200"/>
          <p14:tracePt t="9654" x="4562475" y="1479550"/>
          <p14:tracePt t="9671" x="4603750" y="1479550"/>
          <p14:tracePt t="9687" x="4619625" y="1479550"/>
          <p14:tracePt t="9704" x="4648200" y="1492250"/>
          <p14:tracePt t="9721" x="4689475" y="1492250"/>
          <p14:tracePt t="9737" x="4740275" y="1504950"/>
          <p14:tracePt t="9754" x="4816475" y="1520825"/>
          <p14:tracePt t="9771" x="4946650" y="1527175"/>
          <p14:tracePt t="9788" x="5026025" y="1527175"/>
          <p14:tracePt t="9804" x="5108575" y="1527175"/>
          <p14:tracePt t="9820" x="5194300" y="1527175"/>
          <p14:tracePt t="9837" x="5254625" y="1524000"/>
          <p14:tracePt t="9854" x="5308600" y="1511300"/>
          <p14:tracePt t="9871" x="5381625" y="1504950"/>
          <p14:tracePt t="9887" x="5438775" y="1504950"/>
          <p14:tracePt t="9904" x="5499100" y="1504950"/>
          <p14:tracePt t="9921" x="5578475" y="1504950"/>
          <p14:tracePt t="9937" x="5622925" y="1504950"/>
          <p14:tracePt t="9954" x="5645150" y="1504950"/>
          <p14:tracePt t="9970" x="5683250" y="1504950"/>
          <p14:tracePt t="9987" x="5711825" y="1504950"/>
          <p14:tracePt t="10004" x="5756275" y="1504950"/>
          <p14:tracePt t="10021" x="5813425" y="1504950"/>
          <p14:tracePt t="10037" x="5835650" y="1504950"/>
          <p14:tracePt t="10055" x="5857875" y="1504950"/>
          <p14:tracePt t="10071" x="5861050" y="1504950"/>
          <p14:tracePt t="10913" x="5842000" y="1511300"/>
          <p14:tracePt t="10920" x="5794375" y="1520825"/>
          <p14:tracePt t="10927" x="5765800" y="1527175"/>
          <p14:tracePt t="10940" x="5718175" y="1536700"/>
          <p14:tracePt t="10958" x="5607050" y="1555750"/>
          <p14:tracePt t="10970" x="5521325" y="1581150"/>
          <p14:tracePt t="11004" x="5327650" y="1612900"/>
          <p14:tracePt t="11037" x="5143500" y="1651000"/>
          <p14:tracePt t="11054" x="5080000" y="1657350"/>
          <p14:tracePt t="11071" x="5006975" y="1679575"/>
          <p14:tracePt t="11087" x="4962525" y="1679575"/>
          <p14:tracePt t="11104" x="4940300" y="1682750"/>
          <p14:tracePt t="11121" x="4902200" y="1682750"/>
          <p14:tracePt t="11138" x="4879975" y="1682750"/>
          <p14:tracePt t="11154" x="4835525" y="1682750"/>
          <p14:tracePt t="11171" x="4772025" y="1682750"/>
          <p14:tracePt t="11187" x="4727575" y="1682750"/>
          <p14:tracePt t="11204" x="4692650" y="1689100"/>
          <p14:tracePt t="11220" x="4651375" y="1701800"/>
          <p14:tracePt t="11237" x="4629150" y="1701800"/>
          <p14:tracePt t="11256" x="4587875" y="1714500"/>
          <p14:tracePt t="11271" x="4549775" y="1720850"/>
          <p14:tracePt t="11288" x="4521200" y="1720850"/>
          <p14:tracePt t="11305" x="4483100" y="1727200"/>
          <p14:tracePt t="11321" x="4448175" y="1736725"/>
          <p14:tracePt t="11337" x="4410075" y="1743075"/>
          <p14:tracePt t="11354" x="4387850" y="1743075"/>
          <p14:tracePt t="11371" x="4333875" y="1749425"/>
          <p14:tracePt t="11387" x="4289425" y="1749425"/>
          <p14:tracePt t="11405" x="4213225" y="1749425"/>
          <p14:tracePt t="11421" x="4159250" y="1749425"/>
          <p14:tracePt t="11438" x="4102100" y="1749425"/>
          <p14:tracePt t="11455" x="4060825" y="1749425"/>
          <p14:tracePt t="11471" x="4032250" y="1749425"/>
          <p14:tracePt t="11487" x="4010025" y="1749425"/>
          <p14:tracePt t="11504" x="3971925" y="1749425"/>
          <p14:tracePt t="11520" x="3911600" y="1749425"/>
          <p14:tracePt t="11538" x="3867150" y="1749425"/>
          <p14:tracePt t="11555" x="3803650" y="1733550"/>
          <p14:tracePt t="11571" x="3781425" y="1733550"/>
          <p14:tracePt t="11588" x="3759200" y="1733550"/>
          <p14:tracePt t="11605" x="3724275" y="1733550"/>
          <p14:tracePt t="11620" x="3714750" y="1733550"/>
          <p14:tracePt t="11637" x="3705225" y="1733550"/>
          <p14:tracePt t="11654" x="3683000" y="1733550"/>
          <p14:tracePt t="11670" x="3651250" y="1733550"/>
          <p14:tracePt t="11687" x="3622675" y="1733550"/>
          <p14:tracePt t="11706" x="3600450" y="1733550"/>
          <p14:tracePt t="11721" x="3575050" y="1733550"/>
          <p14:tracePt t="11738" x="3559175" y="1733550"/>
          <p14:tracePt t="11755" x="3533775" y="1733550"/>
          <p14:tracePt t="11770" x="3517900" y="1730375"/>
          <p14:tracePt t="11787" x="3505200" y="1730375"/>
          <p14:tracePt t="11808" x="3492500" y="1730375"/>
          <p14:tracePt t="11820" x="3476625" y="1730375"/>
          <p14:tracePt t="11837" x="3467100" y="1730375"/>
          <p14:tracePt t="11855" x="3451225" y="1730375"/>
          <p14:tracePt t="11871" x="3441700" y="1730375"/>
          <p14:tracePt t="11888" x="3432175" y="1730375"/>
          <p14:tracePt t="12092" x="3438525" y="1730375"/>
          <p14:tracePt t="12100" x="3451225" y="1730375"/>
          <p14:tracePt t="12109" x="3460750" y="1730375"/>
          <p14:tracePt t="12121" x="3505200" y="1730375"/>
          <p14:tracePt t="12138" x="3549650" y="1730375"/>
          <p14:tracePt t="12154" x="3590925" y="1730375"/>
          <p14:tracePt t="12170" x="3619500" y="1730375"/>
          <p14:tracePt t="12187" x="3648075" y="1730375"/>
          <p14:tracePt t="12204" x="3705225" y="1730375"/>
          <p14:tracePt t="12221" x="3746500" y="1730375"/>
          <p14:tracePt t="12238" x="3768725" y="1730375"/>
          <p14:tracePt t="12255" x="3810000" y="1730375"/>
          <p14:tracePt t="12271" x="3832225" y="1730375"/>
          <p14:tracePt t="12287" x="3854450" y="1730375"/>
          <p14:tracePt t="12304" x="3870325" y="1730375"/>
          <p14:tracePt t="12320" x="3879850" y="1730375"/>
          <p14:tracePt t="12337" x="3902075" y="1730375"/>
          <p14:tracePt t="12354" x="3927475" y="1730375"/>
          <p14:tracePt t="12371" x="3956050" y="1730375"/>
          <p14:tracePt t="12387" x="3978275" y="1730375"/>
          <p14:tracePt t="12405" x="4019550" y="1730375"/>
          <p14:tracePt t="12421" x="4035425" y="1730375"/>
          <p14:tracePt t="12437" x="4044950" y="1730375"/>
          <p14:tracePt t="12454" x="4064000" y="1730375"/>
          <p14:tracePt t="12470" x="4073525" y="1730375"/>
          <p14:tracePt t="12487" x="4083050" y="1730375"/>
          <p14:tracePt t="12504" x="4108450" y="1730375"/>
          <p14:tracePt t="12521" x="4124325" y="1730375"/>
          <p14:tracePt t="12538" x="4140200" y="1730375"/>
          <p14:tracePt t="12555" x="4156075" y="1730375"/>
          <p14:tracePt t="12571" x="4168775" y="1730375"/>
          <p14:tracePt t="12587" x="4181475" y="1730375"/>
          <p14:tracePt t="12604" x="4194175" y="1730375"/>
          <p14:tracePt t="12620" x="4216400" y="1730375"/>
          <p14:tracePt t="12637" x="4232275" y="1730375"/>
          <p14:tracePt t="12654" x="4251325" y="1730375"/>
          <p14:tracePt t="12671" x="4267200" y="1730375"/>
          <p14:tracePt t="12688" x="4276725" y="1730375"/>
          <p14:tracePt t="12704" x="4292600" y="1730375"/>
          <p14:tracePt t="12721" x="4302125" y="1730375"/>
          <p14:tracePt t="12737" x="4327525" y="1730375"/>
          <p14:tracePt t="12754" x="4391025" y="1733550"/>
          <p14:tracePt t="12770" x="4429125" y="1739900"/>
          <p14:tracePt t="12787" x="4473575" y="1739900"/>
          <p14:tracePt t="12808" x="4537075" y="1746250"/>
          <p14:tracePt t="12821" x="4565650" y="1746250"/>
          <p14:tracePt t="12838" x="4581525" y="1746250"/>
          <p14:tracePt t="12855" x="4600575" y="1746250"/>
          <p14:tracePt t="12871" x="4622800" y="1746250"/>
          <p14:tracePt t="12887" x="4645025" y="1746250"/>
          <p14:tracePt t="12904" x="4683125" y="1746250"/>
          <p14:tracePt t="12920" x="4705350" y="1746250"/>
          <p14:tracePt t="12937" x="4721225" y="1749425"/>
          <p14:tracePt t="12954" x="4749800" y="1755775"/>
          <p14:tracePt t="12970" x="4759325" y="1755775"/>
          <p14:tracePt t="12987" x="4768850" y="1755775"/>
          <p14:tracePt t="13004" x="4794250" y="1755775"/>
          <p14:tracePt t="13020" x="4810125" y="1755775"/>
          <p14:tracePt t="13037" x="4819650" y="1755775"/>
          <p14:tracePt t="13054" x="4838700" y="1755775"/>
          <p14:tracePt t="13071" x="4848225" y="1755775"/>
          <p14:tracePt t="13088" x="4857750" y="1758950"/>
          <p14:tracePt t="13104" x="4864100" y="1758950"/>
          <p14:tracePt t="13126" x="4867275" y="1758950"/>
          <p14:tracePt t="13140" x="4873625" y="1758950"/>
          <p14:tracePt t="13154" x="4889500" y="1771650"/>
          <p14:tracePt t="13170" x="4895850" y="1771650"/>
          <p14:tracePt t="13187" x="4899025" y="1774825"/>
          <p14:tracePt t="13204" x="4908550" y="1774825"/>
          <p14:tracePt t="13221" x="4908550" y="1781175"/>
          <p14:tracePt t="13297" x="4914900" y="1781175"/>
          <p14:tracePt t="13304" x="4918075" y="1781175"/>
          <p14:tracePt t="13320" x="4918075" y="1787525"/>
          <p14:tracePt t="13337" x="4924425" y="1790700"/>
          <p14:tracePt t="13361" x="4924425" y="1797050"/>
          <p14:tracePt t="13383" x="4924425" y="1800225"/>
          <p14:tracePt t="13404" x="4921250" y="1800225"/>
          <p14:tracePt t="13411" x="4918075" y="1800225"/>
          <p14:tracePt t="13420" x="4911725" y="1800225"/>
          <p14:tracePt t="13437" x="4895850" y="1809750"/>
          <p14:tracePt t="13454" x="4794250" y="1838325"/>
          <p14:tracePt t="13470" x="4708525" y="1863725"/>
          <p14:tracePt t="13488" x="4619625" y="1905000"/>
          <p14:tracePt t="13504" x="4448175" y="1955800"/>
          <p14:tracePt t="13521" x="4337050" y="1997075"/>
          <p14:tracePt t="13537" x="4229100" y="2032000"/>
          <p14:tracePt t="13554" x="4016375" y="2085975"/>
          <p14:tracePt t="13570" x="3895725" y="2117725"/>
          <p14:tracePt t="13587" x="3762375" y="2152650"/>
          <p14:tracePt t="13604" x="3609975" y="2238375"/>
          <p14:tracePt t="13621" x="3530600" y="2286000"/>
          <p14:tracePt t="13638" x="3463925" y="2317750"/>
          <p14:tracePt t="13654" x="3397250" y="2359025"/>
          <p14:tracePt t="13671" x="3349625" y="2371725"/>
          <p14:tracePt t="13687" x="3340100" y="2378075"/>
          <p14:tracePt t="14069" x="3311525" y="2365375"/>
          <p14:tracePt t="14076" x="3282950" y="2352675"/>
          <p14:tracePt t="14087" x="3244850" y="2336800"/>
          <p14:tracePt t="14104" x="3149600" y="2292350"/>
          <p14:tracePt t="14124" x="3076575" y="2273300"/>
          <p14:tracePt t="14137" x="3048000" y="2266950"/>
          <p14:tracePt t="14170" x="2974975" y="2228850"/>
          <p14:tracePt t="14204" x="2924175" y="2222500"/>
          <p14:tracePt t="14221" x="2901950" y="2212975"/>
          <p14:tracePt t="14237" x="2879725" y="2206625"/>
          <p14:tracePt t="14254" x="2854325" y="2184400"/>
          <p14:tracePt t="14270" x="2844800" y="2174875"/>
          <p14:tracePt t="14287" x="2828925" y="2174875"/>
          <p14:tracePt t="14303" x="2813050" y="2174875"/>
          <p14:tracePt t="14320" x="2803525" y="2174875"/>
          <p14:tracePt t="14337" x="2794000" y="2171700"/>
          <p14:tracePt t="14354" x="2774950" y="2165350"/>
          <p14:tracePt t="14370" x="2768600" y="2162175"/>
          <p14:tracePt t="14387" x="2765425" y="2155825"/>
          <p14:tracePt t="16217" x="2759075" y="2174875"/>
          <p14:tracePt t="16224" x="2752725" y="2203450"/>
          <p14:tracePt t="16240" x="2746375" y="2263775"/>
          <p14:tracePt t="16254" x="2740025" y="2311400"/>
          <p14:tracePt t="16274" x="2740025" y="2387600"/>
          <p14:tracePt t="16291" x="2740025" y="2447925"/>
          <p14:tracePt t="16304" x="2743200" y="2527300"/>
          <p14:tracePt t="16337" x="2768600" y="2682875"/>
          <p14:tracePt t="16467" x="2765425" y="2701925"/>
          <p14:tracePt t="16477" x="2759075" y="2720975"/>
          <p14:tracePt t="16487" x="2746375" y="2752725"/>
          <p14:tracePt t="16503" x="2733675" y="2774950"/>
          <p14:tracePt t="16520" x="2708275" y="2794000"/>
          <p14:tracePt t="16537" x="2657475" y="2838450"/>
          <p14:tracePt t="16554" x="2609850" y="2870200"/>
          <p14:tracePt t="16571" x="2543175" y="2901950"/>
          <p14:tracePt t="16795" x="2540000" y="2901950"/>
          <p14:tracePt t="16817" x="2540000" y="2905125"/>
          <p14:tracePt t="16839" x="2540000" y="2911475"/>
          <p14:tracePt t="16855" x="2540000" y="2914650"/>
          <p14:tracePt t="16864" x="2540000" y="2921000"/>
          <p14:tracePt t="16887" x="2546350" y="2930525"/>
          <p14:tracePt t="16920" x="2571750" y="2940050"/>
          <p14:tracePt t="16936" x="2625725" y="2940050"/>
          <p14:tracePt t="16953" x="2670175" y="2940050"/>
          <p14:tracePt t="16970" x="2705100" y="2940050"/>
          <p14:tracePt t="16987" x="2762250" y="2955925"/>
          <p14:tracePt t="17003" x="2790825" y="2955925"/>
          <p14:tracePt t="17020" x="2822575" y="2955925"/>
          <p14:tracePt t="17037" x="2882900" y="2955925"/>
          <p14:tracePt t="17053" x="2927350" y="2955925"/>
          <p14:tracePt t="17070" x="2981325" y="2955925"/>
          <p14:tracePt t="17086" x="3067050" y="2955925"/>
          <p14:tracePt t="17103" x="3108325" y="2955925"/>
          <p14:tracePt t="17120" x="3140075" y="2955925"/>
          <p14:tracePt t="17136" x="3178175" y="2955925"/>
          <p14:tracePt t="17154" x="3209925" y="2955925"/>
          <p14:tracePt t="17170" x="3251200" y="2955925"/>
          <p14:tracePt t="17187" x="3384550" y="2978150"/>
          <p14:tracePt t="17203" x="3460750" y="2990850"/>
          <p14:tracePt t="17219" x="3524250" y="3006725"/>
          <p14:tracePt t="17237" x="3600450" y="3013075"/>
          <p14:tracePt t="17253" x="3638550" y="3013075"/>
          <p14:tracePt t="17271" x="3667125" y="3013075"/>
          <p14:tracePt t="17287" x="3721100" y="3013075"/>
          <p14:tracePt t="17304" x="3781425" y="3013075"/>
          <p14:tracePt t="17320" x="3844925" y="3028950"/>
          <p14:tracePt t="17337" x="3933825" y="3041650"/>
          <p14:tracePt t="17353" x="3975100" y="3041650"/>
          <p14:tracePt t="17370" x="4006850" y="3041650"/>
          <p14:tracePt t="17387" x="4060825" y="3032125"/>
          <p14:tracePt t="17403" x="4108450" y="3013075"/>
          <p14:tracePt t="17419" x="4171950" y="2997200"/>
          <p14:tracePt t="17436" x="4248150" y="2984500"/>
          <p14:tracePt t="17453" x="4286250" y="2984500"/>
          <p14:tracePt t="17470" x="4324350" y="2984500"/>
          <p14:tracePt t="17486" x="4337050" y="2984500"/>
          <p14:tracePt t="17503" x="4352925" y="2984500"/>
          <p14:tracePt t="17552" x="4356100" y="2984500"/>
          <p14:tracePt t="17559" x="4362450" y="2984500"/>
          <p14:tracePt t="17570" x="4368800" y="2984500"/>
          <p14:tracePt t="17587" x="4378325" y="2984500"/>
          <p14:tracePt t="17603" x="4378325" y="2990850"/>
          <p14:tracePt t="17665" x="4381500" y="2990850"/>
          <p14:tracePt t="17671" x="4387850" y="2997200"/>
          <p14:tracePt t="17687" x="4403725" y="3000375"/>
          <p14:tracePt t="17703" x="4406900" y="3016250"/>
          <p14:tracePt t="17719" x="4416425" y="3022600"/>
          <p14:tracePt t="17736" x="4432300" y="3025775"/>
          <p14:tracePt t="17753" x="4435475" y="3032125"/>
          <p14:tracePt t="17787" x="4441825" y="3035300"/>
          <p14:tracePt t="17803" x="4457700" y="3048000"/>
          <p14:tracePt t="18565" x="4479925" y="3057525"/>
          <p14:tracePt t="18573" x="4508500" y="3063875"/>
          <p14:tracePt t="18587" x="4572000" y="3079750"/>
          <p14:tracePt t="18604" x="4635500" y="3086100"/>
          <p14:tracePt t="18625" x="4813300" y="3086100"/>
          <p14:tracePt t="18641" x="4997450" y="3105150"/>
          <p14:tracePt t="18659" x="5299075" y="3181350"/>
          <p14:tracePt t="18686" x="5565775" y="3270250"/>
          <p14:tracePt t="18721" x="5727700" y="3305175"/>
          <p14:tracePt t="18737" x="5810250" y="3302000"/>
          <p14:tracePt t="18753" x="5908675" y="3276600"/>
          <p14:tracePt t="18771" x="6096000" y="3251200"/>
          <p14:tracePt t="18787" x="6226175" y="3241675"/>
          <p14:tracePt t="18803" x="6318250" y="3241675"/>
          <p14:tracePt t="18820" x="6416675" y="3241675"/>
          <p14:tracePt t="18837" x="6457950" y="3241675"/>
          <p14:tracePt t="18854" x="6502400" y="3241675"/>
          <p14:tracePt t="18871" x="6575425" y="3241675"/>
          <p14:tracePt t="18887" x="6642100" y="3241675"/>
          <p14:tracePt t="18904" x="6746875" y="3241675"/>
          <p14:tracePt t="18920" x="6867525" y="3248025"/>
          <p14:tracePt t="18936" x="6924675" y="3248025"/>
          <p14:tracePt t="18953" x="6962775" y="3248025"/>
          <p14:tracePt t="18971" x="7004050" y="3248025"/>
          <p14:tracePt t="18987" x="7013575" y="3248025"/>
          <p14:tracePt t="19004" x="7023100" y="3248025"/>
          <p14:tracePt t="19020" x="7042150" y="3248025"/>
          <p14:tracePt t="19037" x="7064375" y="3248025"/>
          <p14:tracePt t="19053" x="7073900" y="3248025"/>
          <p14:tracePt t="19070" x="7092950" y="3248025"/>
          <p14:tracePt t="19086" x="7102475" y="3248025"/>
          <p14:tracePt t="19103" x="7108825" y="3248025"/>
          <p14:tracePt t="19151" x="7112000" y="3248025"/>
          <p14:tracePt t="19158" x="7118350" y="3248025"/>
          <p14:tracePt t="19170" x="7124700" y="3251200"/>
          <p14:tracePt t="19186" x="7127875" y="3257550"/>
          <p14:tracePt t="19202" x="7137400" y="3260725"/>
          <p14:tracePt t="19220" x="7137400" y="3267075"/>
          <p14:tracePt t="19236" x="7143750" y="3267075"/>
          <p14:tracePt t="19279" x="7146925" y="3267075"/>
          <p14:tracePt t="19293" x="7153275" y="3267075"/>
          <p14:tracePt t="21434" x="7102475" y="3273425"/>
          <p14:tracePt t="21440" x="7010400" y="3282950"/>
          <p14:tracePt t="21453" x="6883400" y="3292475"/>
          <p14:tracePt t="21470" x="6530975" y="3321050"/>
          <p14:tracePt t="21486" x="6257925" y="3340100"/>
          <p14:tracePt t="21503" x="6048375" y="3387725"/>
          <p14:tracePt t="21519" x="5756275" y="3473450"/>
          <p14:tracePt t="21553" x="5381625" y="3575050"/>
          <p14:tracePt t="21587" x="4940300" y="3676650"/>
          <p14:tracePt t="21605" x="4749800" y="3702050"/>
          <p14:tracePt t="21621" x="4654550" y="3727450"/>
          <p14:tracePt t="21636" x="4556125" y="3743325"/>
          <p14:tracePt t="21653" x="4505325" y="3749675"/>
          <p14:tracePt t="21670" x="4410075" y="3749675"/>
          <p14:tracePt t="21686" x="4352925" y="3749675"/>
          <p14:tracePt t="21703" x="4314825" y="3749675"/>
          <p14:tracePt t="21719" x="4260850" y="3749675"/>
          <p14:tracePt t="21736" x="4229100" y="3740150"/>
          <p14:tracePt t="21753" x="4206875" y="3724275"/>
          <p14:tracePt t="21770" x="4162425" y="3705225"/>
          <p14:tracePt t="21787" x="4140200" y="3692525"/>
          <p14:tracePt t="21803" x="4108450" y="3679825"/>
          <p14:tracePt t="21820" x="4073525" y="3663950"/>
          <p14:tracePt t="21836" x="4044950" y="3651250"/>
          <p14:tracePt t="21852" x="4019550" y="3644900"/>
          <p14:tracePt t="21870" x="3984625" y="3638550"/>
          <p14:tracePt t="21886" x="3975100" y="3635375"/>
          <p14:tracePt t="21905" x="3962400" y="3629025"/>
          <p14:tracePt t="21920" x="3946525" y="3622675"/>
          <p14:tracePt t="21937" x="3937000" y="3622675"/>
          <p14:tracePt t="21954" x="3927475" y="3622675"/>
          <p14:tracePt t="21970" x="3911600" y="3622675"/>
          <p14:tracePt t="21986" x="3908425" y="3619500"/>
          <p14:tracePt t="22198" x="3921125" y="3619500"/>
          <p14:tracePt t="22204" x="3924300" y="3619500"/>
          <p14:tracePt t="22220" x="3933825" y="3619500"/>
          <p14:tracePt t="22237" x="3943350" y="3619500"/>
          <p14:tracePt t="22254" x="3984625" y="3619500"/>
          <p14:tracePt t="22269" x="4013200" y="3619500"/>
          <p14:tracePt t="22286" x="4057650" y="3619500"/>
          <p14:tracePt t="22302" x="4086225" y="3619500"/>
          <p14:tracePt t="22319" x="4108450" y="3619500"/>
          <p14:tracePt t="22337" x="4117975" y="3619500"/>
          <p14:tracePt t="22354" x="4127500" y="3619500"/>
          <p14:tracePt t="22370" x="4146550" y="3619500"/>
          <p14:tracePt t="22387" x="4162425" y="3619500"/>
          <p14:tracePt t="22403" x="4203700" y="3619500"/>
          <p14:tracePt t="22419" x="4219575" y="3619500"/>
          <p14:tracePt t="22436" x="4235450" y="3619500"/>
          <p14:tracePt t="22453" x="4254500" y="3619500"/>
          <p14:tracePt t="22470" x="4264025" y="3619500"/>
          <p14:tracePt t="22486" x="4273550" y="3619500"/>
          <p14:tracePt t="22504" x="4292600" y="3619500"/>
          <p14:tracePt t="22520" x="4314825" y="3619500"/>
          <p14:tracePt t="22536" x="4337050" y="3619500"/>
          <p14:tracePt t="22552" x="4359275" y="3619500"/>
          <p14:tracePt t="22570" x="4394200" y="3619500"/>
          <p14:tracePt t="22586" x="4416425" y="3619500"/>
          <p14:tracePt t="22604" x="4448175" y="3619500"/>
          <p14:tracePt t="22620" x="4476750" y="3619500"/>
          <p14:tracePt t="22636" x="4492625" y="3619500"/>
          <p14:tracePt t="22654" x="4511675" y="3619500"/>
          <p14:tracePt t="22670" x="4524375" y="3619500"/>
          <p14:tracePt t="22687" x="4533900" y="3619500"/>
          <p14:tracePt t="22703" x="4546600" y="3619500"/>
          <p14:tracePt t="22719" x="4575175" y="3619500"/>
          <p14:tracePt t="22736" x="4603750" y="3619500"/>
          <p14:tracePt t="22753" x="4651375" y="3619500"/>
          <p14:tracePt t="22770" x="4679950" y="3619500"/>
          <p14:tracePt t="22787" x="4695825" y="3619500"/>
          <p14:tracePt t="22804" x="4711700" y="3619500"/>
          <p14:tracePt t="22819" x="4721225" y="3619500"/>
          <p14:tracePt t="22836" x="4737100" y="3619500"/>
          <p14:tracePt t="22853" x="4768850" y="3625850"/>
          <p14:tracePt t="22869" x="4813300" y="3625850"/>
          <p14:tracePt t="22886" x="4857750" y="3635375"/>
          <p14:tracePt t="22904" x="4921250" y="3635375"/>
          <p14:tracePt t="22920" x="4949825" y="3635375"/>
          <p14:tracePt t="22937" x="4978400" y="3635375"/>
          <p14:tracePt t="22953" x="4994275" y="3635375"/>
          <p14:tracePt t="22969" x="5010150" y="3635375"/>
          <p14:tracePt t="22986" x="5038725" y="3635375"/>
          <p14:tracePt t="23003" x="5092700" y="3635375"/>
          <p14:tracePt t="23020" x="5137150" y="3635375"/>
          <p14:tracePt t="23036" x="5197475" y="3635375"/>
          <p14:tracePt t="23054" x="5273675" y="3635375"/>
          <p14:tracePt t="23070" x="5318125" y="3635375"/>
          <p14:tracePt t="23086" x="5337175" y="3635375"/>
          <p14:tracePt t="24988" x="5295900" y="3641725"/>
          <p14:tracePt t="24995" x="5235575" y="3651250"/>
          <p14:tracePt t="25002" x="5165725" y="3657600"/>
          <p14:tracePt t="25019" x="5026025" y="3676650"/>
          <p14:tracePt t="25036" x="4876800" y="3692525"/>
          <p14:tracePt t="25052" x="4629150" y="3759200"/>
          <p14:tracePt t="25087" x="4337050" y="3803650"/>
          <p14:tracePt t="25120" x="4064000" y="3851275"/>
          <p14:tracePt t="25137" x="3978275" y="3860800"/>
          <p14:tracePt t="25152" x="3848100" y="3867150"/>
          <p14:tracePt t="25169" x="3787775" y="3873500"/>
          <p14:tracePt t="25186" x="3727450" y="3879850"/>
          <p14:tracePt t="25202" x="3644900" y="3908425"/>
          <p14:tracePt t="25219" x="3600450" y="3921125"/>
          <p14:tracePt t="25237" x="3536950" y="3933825"/>
          <p14:tracePt t="25253" x="3508375" y="3940175"/>
          <p14:tracePt t="25270" x="3470275" y="3940175"/>
          <p14:tracePt t="25286" x="3448050" y="3940175"/>
          <p14:tracePt t="25302" x="3406775" y="3959225"/>
          <p14:tracePt t="25319" x="3381375" y="3968750"/>
          <p14:tracePt t="25336" x="3352800" y="3981450"/>
          <p14:tracePt t="25352" x="3302000" y="4000500"/>
          <p14:tracePt t="26180" x="3317875" y="4000500"/>
          <p14:tracePt t="26187" x="3336925" y="4006850"/>
          <p14:tracePt t="26194" x="3371850" y="4013200"/>
          <p14:tracePt t="26202" x="3397250" y="4019550"/>
          <p14:tracePt t="26219" x="3473450" y="4044950"/>
          <p14:tracePt t="26237" x="3622675" y="4102100"/>
          <p14:tracePt t="26269" x="3803650" y="4184650"/>
          <p14:tracePt t="26302" x="3975100" y="4257675"/>
          <p14:tracePt t="26319" x="4051300" y="4273550"/>
          <p14:tracePt t="26336" x="4219575" y="4314825"/>
          <p14:tracePt t="26353" x="4337050" y="4340225"/>
          <p14:tracePt t="26369" x="4435475" y="4365625"/>
          <p14:tracePt t="26386" x="4591050" y="4400550"/>
          <p14:tracePt t="26403" x="4676775" y="4413250"/>
          <p14:tracePt t="26419" x="4772025" y="4429125"/>
          <p14:tracePt t="26436" x="4905375" y="4445000"/>
          <p14:tracePt t="26452" x="4987925" y="4454525"/>
          <p14:tracePt t="26469" x="5073650" y="4476750"/>
          <p14:tracePt t="26486" x="5219700" y="4502150"/>
          <p14:tracePt t="26507" x="5305425" y="4518025"/>
          <p14:tracePt t="26518" x="5378450" y="4524375"/>
          <p14:tracePt t="26536" x="5480050" y="4524375"/>
          <p14:tracePt t="26552" x="5588000" y="4511675"/>
          <p14:tracePt t="26569" x="5683250" y="4495800"/>
          <p14:tracePt t="26586" x="5851525" y="4460875"/>
          <p14:tracePt t="26602" x="5949950" y="4435475"/>
          <p14:tracePt t="26619" x="6035675" y="4419600"/>
          <p14:tracePt t="26637" x="6143625" y="4413250"/>
          <p14:tracePt t="26653" x="6172200" y="4413250"/>
          <p14:tracePt t="26670" x="6200775" y="4413250"/>
          <p14:tracePt t="26686" x="6235700" y="4413250"/>
          <p14:tracePt t="26702" x="6264275" y="4413250"/>
          <p14:tracePt t="26719" x="6299200" y="4413250"/>
          <p14:tracePt t="26736" x="6403975" y="4413250"/>
          <p14:tracePt t="26752" x="6486525" y="4413250"/>
          <p14:tracePt t="26769" x="6556375" y="4413250"/>
          <p14:tracePt t="26787" x="6632575" y="4413250"/>
          <p14:tracePt t="26803" x="6680200" y="4416425"/>
          <p14:tracePt t="27665" x="6696075" y="4416425"/>
          <p14:tracePt t="27672" x="6715125" y="4416425"/>
          <p14:tracePt t="27690" x="6759575" y="4416425"/>
          <p14:tracePt t="27707" x="6823075" y="4413250"/>
          <p14:tracePt t="27719" x="6838950" y="4413250"/>
          <p14:tracePt t="27740" x="6902450" y="4413250"/>
          <p14:tracePt t="27753" x="6946900" y="4413250"/>
          <p14:tracePt t="27786" x="7080250" y="4400550"/>
          <p14:tracePt t="27819" x="7270750" y="4375150"/>
          <p14:tracePt t="27835" x="7397750" y="4375150"/>
          <p14:tracePt t="27852" x="7470775" y="4375150"/>
          <p14:tracePt t="27869" x="7531100" y="4375150"/>
          <p14:tracePt t="27885" x="7594600" y="4387850"/>
          <p14:tracePt t="29970" x="7537450" y="4403725"/>
          <p14:tracePt t="29977" x="7477125" y="4413250"/>
          <p14:tracePt t="29989" x="7419975" y="4419600"/>
          <p14:tracePt t="30006" x="7286625" y="4445000"/>
          <p14:tracePt t="30022" x="7156450" y="4479925"/>
          <p14:tracePt t="30036" x="6991350" y="4514850"/>
          <p14:tracePt t="30069" x="6530975" y="4664075"/>
          <p14:tracePt t="30103" x="6089650" y="4791075"/>
          <p14:tracePt t="30120" x="5797550" y="4867275"/>
          <p14:tracePt t="30137" x="5622925" y="4902200"/>
          <p14:tracePt t="30153" x="5489575" y="4946650"/>
          <p14:tracePt t="30170" x="5356225" y="4968875"/>
          <p14:tracePt t="30185" x="5270500" y="4984750"/>
          <p14:tracePt t="30202" x="5175250" y="5000625"/>
          <p14:tracePt t="30219" x="5095875" y="5016500"/>
          <p14:tracePt t="30235" x="5057775" y="5022850"/>
          <p14:tracePt t="30252" x="5013325" y="5029200"/>
          <p14:tracePt t="30268" x="4978400" y="5035550"/>
          <p14:tracePt t="30285" x="4914900" y="5035550"/>
          <p14:tracePt t="30302" x="4864100" y="5035550"/>
          <p14:tracePt t="30320" x="4759325" y="5035550"/>
          <p14:tracePt t="30336" x="4689475" y="5035550"/>
          <p14:tracePt t="30352" x="4632325" y="5035550"/>
          <p14:tracePt t="30369" x="4533900" y="5035550"/>
          <p14:tracePt t="30385" x="4473575" y="5035550"/>
          <p14:tracePt t="30402" x="4416425" y="5035550"/>
          <p14:tracePt t="30420" x="4330700" y="5035550"/>
          <p14:tracePt t="30436" x="4260850" y="5035550"/>
          <p14:tracePt t="30452" x="4191000" y="5035550"/>
          <p14:tracePt t="30469" x="4089400" y="5035550"/>
          <p14:tracePt t="30486" x="4035425" y="5035550"/>
          <p14:tracePt t="30503" x="4000500" y="5035550"/>
          <p14:tracePt t="30519" x="3959225" y="5035550"/>
          <p14:tracePt t="30535" x="3937000" y="5032375"/>
          <p14:tracePt t="30552" x="3905250" y="5026025"/>
          <p14:tracePt t="30569" x="3857625" y="5019675"/>
          <p14:tracePt t="30585" x="3835400" y="5006975"/>
          <p14:tracePt t="30602" x="3825875" y="5006975"/>
          <p14:tracePt t="30620" x="3803650" y="5003800"/>
          <p14:tracePt t="30636" x="3794125" y="4997450"/>
          <p14:tracePt t="30652" x="3784600" y="4987925"/>
          <p14:tracePt t="30669" x="3771900" y="4984750"/>
          <p14:tracePt t="30685" x="3756025" y="4978400"/>
          <p14:tracePt t="30703" x="3746500" y="4975225"/>
          <p14:tracePt t="30720" x="3740150" y="4968875"/>
          <p14:tracePt t="30756" x="3740150" y="4959350"/>
          <p14:tracePt t="30769" x="3740150" y="4949825"/>
          <p14:tracePt t="30785" x="3736975" y="4943475"/>
          <p14:tracePt t="30801" x="3727450" y="4933950"/>
          <p14:tracePt t="30819" x="3705225" y="4930775"/>
          <p14:tracePt t="30926" x="3705225" y="4924425"/>
          <p14:tracePt t="30956" x="3705225" y="4921250"/>
          <p14:tracePt t="31021" x="3705225" y="4908550"/>
          <p14:tracePt t="31027" x="3705225" y="49053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166813" y="24717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431925" y="3546475"/>
            <a:ext cx="702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fr-FR" altLang="fr-FR">
              <a:latin typeface="Times New Roman" panose="02020603050405020304" pitchFamily="18" charset="0"/>
            </a:endParaRPr>
          </a:p>
        </p:txBody>
      </p:sp>
      <p:pic>
        <p:nvPicPr>
          <p:cNvPr id="41988" name="Picture 9" descr="hoodia_cac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571875"/>
            <a:ext cx="31511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1" descr="over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14313"/>
            <a:ext cx="3143250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http://upload.wikimedia.org/wikipedia/commons/thumb/5/5b/Euphorbia_echinus_ies.jpg/685px-Euphorbia_echinus_ie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37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ZoneTexte 6"/>
          <p:cNvSpPr txBox="1">
            <a:spLocks noChangeArrowheads="1"/>
          </p:cNvSpPr>
          <p:nvPr/>
        </p:nvSpPr>
        <p:spPr bwMode="auto">
          <a:xfrm>
            <a:off x="4572000" y="4643438"/>
            <a:ext cx="3962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b="1"/>
              <a:t>Trois plantes </a:t>
            </a:r>
          </a:p>
          <a:p>
            <a:pPr algn="ctr" eaLnBrk="1" hangingPunct="1"/>
            <a:r>
              <a:rPr lang="fr-FR" altLang="fr-FR" sz="3200" b="1"/>
              <a:t>d’aspect semblable</a:t>
            </a:r>
          </a:p>
        </p:txBody>
      </p:sp>
      <p:pic>
        <p:nvPicPr>
          <p:cNvPr id="4199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5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0" x="3717925" y="4848225"/>
          <p14:tracePt t="2537" x="3724275" y="4778375"/>
          <p14:tracePt t="2548" x="3733800" y="4708525"/>
          <p14:tracePt t="2564" x="3743325" y="4524375"/>
          <p14:tracePt t="2581" x="3743325" y="4432300"/>
          <p14:tracePt t="2598" x="3730625" y="4346575"/>
          <p14:tracePt t="2631" x="3654425" y="4067175"/>
          <p14:tracePt t="2665" x="3559175" y="3743325"/>
          <p14:tracePt t="2681" x="3527425" y="3657600"/>
          <p14:tracePt t="2698" x="3511550" y="3600450"/>
          <p14:tracePt t="2714" x="3498850" y="3562350"/>
          <p14:tracePt t="3194" x="3463925" y="3533775"/>
          <p14:tracePt t="3201" x="3409950" y="3479800"/>
          <p14:tracePt t="3215" x="3311525" y="3362325"/>
          <p14:tracePt t="3231" x="3228975" y="3238500"/>
          <p14:tracePt t="3248" x="3146425" y="3092450"/>
          <p14:tracePt t="3264" x="3019425" y="2882900"/>
          <p14:tracePt t="3299" x="2886075" y="2695575"/>
          <p14:tracePt t="3331" x="2790825" y="2536825"/>
          <p14:tracePt t="3348" x="2762250" y="2492375"/>
          <p14:tracePt t="3365" x="2717800" y="2425700"/>
          <p14:tracePt t="3380" x="2689225" y="2378075"/>
          <p14:tracePt t="3398" x="2657475" y="2346325"/>
          <p14:tracePt t="3414" x="2606675" y="2292350"/>
          <p14:tracePt t="3431" x="2581275" y="2266950"/>
          <p14:tracePt t="3448" x="2549525" y="2235200"/>
          <p14:tracePt t="3451" x="2530475" y="2222500"/>
          <p14:tracePt t="3464" x="2495550" y="2184400"/>
          <p14:tracePt t="3481" x="2457450" y="2143125"/>
          <p14:tracePt t="3498" x="2428875" y="2098675"/>
          <p14:tracePt t="3514" x="2381250" y="2028825"/>
          <p14:tracePt t="3531" x="2355850" y="1984375"/>
          <p14:tracePt t="3547" x="2324100" y="1952625"/>
          <p14:tracePt t="9969" x="2349500" y="1968500"/>
          <p14:tracePt t="9975" x="2378075" y="1990725"/>
          <p14:tracePt t="9982" x="2432050" y="2025650"/>
          <p14:tracePt t="9997" x="2508250" y="2057400"/>
          <p14:tracePt t="10015" x="2574925" y="2085975"/>
          <p14:tracePt t="10031" x="2682875" y="2149475"/>
          <p14:tracePt t="10047" x="2819400" y="2238375"/>
          <p14:tracePt t="10081" x="3171825" y="2517775"/>
          <p14:tracePt t="10115" x="3343275" y="2705100"/>
          <p14:tracePt t="10132" x="3403600" y="2803525"/>
          <p14:tracePt t="10147" x="3429000" y="2835275"/>
          <p14:tracePt t="10164" x="3441700" y="2867025"/>
          <p14:tracePt t="10181" x="3467100" y="2901950"/>
          <p14:tracePt t="10197" x="3492500" y="2933700"/>
          <p14:tracePt t="10215" x="3514725" y="2959100"/>
          <p14:tracePt t="10231" x="3546475" y="3000375"/>
          <p14:tracePt t="10247" x="3559175" y="3025775"/>
          <p14:tracePt t="10264" x="3571875" y="3054350"/>
          <p14:tracePt t="10281" x="3575050" y="3070225"/>
          <p14:tracePt t="10298" x="3575050" y="3079750"/>
          <p14:tracePt t="10313" x="3575050" y="3095625"/>
          <p14:tracePt t="10331" x="3584575" y="3114675"/>
          <p14:tracePt t="10347" x="3609975" y="3140075"/>
          <p14:tracePt t="10363" x="3622675" y="3159125"/>
          <p14:tracePt t="19141" x="3584575" y="3070225"/>
          <p14:tracePt t="19148" x="3517900" y="2974975"/>
          <p14:tracePt t="19163" x="3333750" y="2768600"/>
          <p14:tracePt t="19180" x="3082925" y="2508250"/>
          <p14:tracePt t="19201" x="2686050" y="2120900"/>
          <p14:tracePt t="19218" x="2289175" y="1679575"/>
          <p14:tracePt t="19239" x="1990725" y="1317625"/>
          <p14:tracePt t="19265" x="1635125" y="958850"/>
          <p14:tracePt t="19269" x="1562100" y="914400"/>
          <p14:tracePt t="19304" x="1295400" y="730250"/>
          <p14:tracePt t="19314" x="1254125" y="698500"/>
          <p14:tracePt t="19332" x="1101725" y="638175"/>
          <p14:tracePt t="19346" x="1012825" y="581025"/>
          <p14:tracePt t="19362" x="920750" y="523875"/>
          <p14:tracePt t="19380" x="838200" y="473075"/>
          <p14:tracePt t="19397" x="739775" y="406400"/>
          <p14:tracePt t="19413" x="692150" y="371475"/>
          <p14:tracePt t="19430" x="660400" y="358775"/>
          <p14:tracePt t="19446" x="641350" y="342900"/>
          <p14:tracePt t="19463" x="631825" y="339725"/>
          <p14:tracePt t="19479" x="622300" y="333375"/>
          <p14:tracePt t="19496" x="600075" y="314325"/>
          <p14:tracePt t="19512" x="593725" y="301625"/>
          <p14:tracePt t="19530" x="590550" y="292100"/>
          <p14:tracePt t="19547" x="590550" y="288925"/>
          <p14:tracePt t="19626" x="590550" y="295275"/>
          <p14:tracePt t="19632" x="590550" y="298450"/>
          <p14:tracePt t="19647" x="590550" y="304800"/>
          <p14:tracePt t="19662" x="590550" y="314325"/>
          <p14:tracePt t="19680" x="596900" y="330200"/>
          <p14:tracePt t="19696" x="682625" y="387350"/>
          <p14:tracePt t="19713" x="758825" y="473075"/>
          <p14:tracePt t="19730" x="835025" y="555625"/>
          <p14:tracePt t="19746" x="923925" y="666750"/>
          <p14:tracePt t="19763" x="955675" y="704850"/>
          <p14:tracePt t="19780" x="987425" y="746125"/>
          <p14:tracePt t="19783" x="1016000" y="768350"/>
          <p14:tracePt t="19797" x="1054100" y="800100"/>
          <p14:tracePt t="19813" x="1111250" y="835025"/>
          <p14:tracePt t="19830" x="1181100" y="882650"/>
          <p14:tracePt t="19847" x="1254125" y="952500"/>
          <p14:tracePt t="19863" x="1285875" y="977900"/>
          <p14:tracePt t="19880" x="1317625" y="1009650"/>
          <p14:tracePt t="19896" x="1339850" y="1031875"/>
          <p14:tracePt t="19913" x="1352550" y="1041400"/>
          <p14:tracePt t="19930" x="1365250" y="1060450"/>
          <p14:tracePt t="19946" x="1384300" y="1073150"/>
          <p14:tracePt t="19963" x="1422400" y="1085850"/>
          <p14:tracePt t="19980" x="1460500" y="1111250"/>
          <p14:tracePt t="19996" x="1514475" y="1152525"/>
          <p14:tracePt t="20013" x="1546225" y="1162050"/>
          <p14:tracePt t="20030" x="1562100" y="1181100"/>
          <p14:tracePt t="20046" x="1577975" y="1190625"/>
          <p14:tracePt t="20080" x="1590675" y="1190625"/>
          <p14:tracePt t="20096" x="1612900" y="1200150"/>
          <p14:tracePt t="20113" x="1651000" y="1212850"/>
          <p14:tracePt t="20130" x="1689100" y="1244600"/>
          <p14:tracePt t="20146" x="1755775" y="1285875"/>
          <p14:tracePt t="20162" x="1793875" y="1304925"/>
          <p14:tracePt t="20179" x="1809750" y="1314450"/>
          <p14:tracePt t="20196" x="1825625" y="1320800"/>
          <p14:tracePt t="20213" x="1838325" y="1320800"/>
          <p14:tracePt t="20230" x="1851025" y="1320800"/>
          <p14:tracePt t="20246" x="1870075" y="1333500"/>
          <p14:tracePt t="20263" x="1908175" y="1346200"/>
          <p14:tracePt t="20279" x="1946275" y="1365250"/>
          <p14:tracePt t="20282" x="1965325" y="1371600"/>
          <p14:tracePt t="20296" x="1981200" y="1384300"/>
          <p14:tracePt t="20312" x="1990725" y="1393825"/>
          <p14:tracePt t="20330" x="2000250" y="1393825"/>
          <p14:tracePt t="20947" x="1993900" y="1393825"/>
          <p14:tracePt t="20954" x="1981200" y="1390650"/>
          <p14:tracePt t="20963" x="1971675" y="1390650"/>
          <p14:tracePt t="20980" x="1933575" y="1377950"/>
          <p14:tracePt t="20996" x="1870075" y="1358900"/>
          <p14:tracePt t="21012" x="1812925" y="1336675"/>
          <p14:tracePt t="21046" x="1733550" y="1301750"/>
          <p14:tracePt t="21080" x="1695450" y="1279525"/>
          <p14:tracePt t="21096" x="1679575" y="1279525"/>
          <p14:tracePt t="21113" x="1670050" y="1263650"/>
          <p14:tracePt t="21417" x="1682750" y="1263650"/>
          <p14:tracePt t="21424" x="1701800" y="1263650"/>
          <p14:tracePt t="21431" x="1727200" y="1266825"/>
          <p14:tracePt t="21446" x="1781175" y="1279525"/>
          <p14:tracePt t="21462" x="1876425" y="1295400"/>
          <p14:tracePt t="21481" x="1955800" y="1314450"/>
          <p14:tracePt t="21496" x="1987550" y="1333500"/>
          <p14:tracePt t="21513" x="2019300" y="1346200"/>
          <p14:tracePt t="21530" x="2035175" y="1358900"/>
          <p14:tracePt t="21546" x="2060575" y="1371600"/>
          <p14:tracePt t="21562" x="2085975" y="1390650"/>
          <p14:tracePt t="21580" x="2133600" y="1409700"/>
          <p14:tracePt t="21596" x="2159000" y="1422400"/>
          <p14:tracePt t="21613" x="2168525" y="1425575"/>
          <p14:tracePt t="21631" x="2187575" y="1431925"/>
          <p14:tracePt t="21663" x="2200275" y="1441450"/>
          <p14:tracePt t="21679" x="2209800" y="1447800"/>
          <p14:tracePt t="21696" x="2228850" y="1460500"/>
          <p14:tracePt t="21712" x="2238375" y="1470025"/>
          <p14:tracePt t="21729" x="2247900" y="1476375"/>
          <p14:tracePt t="21746" x="2257425" y="1482725"/>
          <p14:tracePt t="21779" x="2257425" y="1495425"/>
          <p14:tracePt t="21796" x="2257425" y="1511300"/>
          <p14:tracePt t="21813" x="2266950" y="1520825"/>
          <p14:tracePt t="21829" x="2282825" y="1530350"/>
          <p14:tracePt t="21832" x="2289175" y="1543050"/>
          <p14:tracePt t="21846" x="2289175" y="1552575"/>
          <p14:tracePt t="21862" x="2289175" y="1562100"/>
          <p14:tracePt t="21879" x="2289175" y="1571625"/>
          <p14:tracePt t="21896" x="2286000" y="1590675"/>
          <p14:tracePt t="21912" x="2270125" y="1603375"/>
          <p14:tracePt t="21930" x="2257425" y="1603375"/>
          <p14:tracePt t="21946" x="2247900" y="1603375"/>
          <p14:tracePt t="21963" x="2238375" y="1606550"/>
          <p14:tracePt t="21979" x="2222500" y="1606550"/>
          <p14:tracePt t="21996" x="2187575" y="1606550"/>
          <p14:tracePt t="22012" x="2159000" y="1606550"/>
          <p14:tracePt t="22030" x="2124075" y="1597025"/>
          <p14:tracePt t="22046" x="2095500" y="1581150"/>
          <p14:tracePt t="22063" x="2070100" y="1574800"/>
          <p14:tracePt t="22080" x="2051050" y="1568450"/>
          <p14:tracePt t="22096" x="2041525" y="1558925"/>
          <p14:tracePt t="22113" x="2032000" y="1555750"/>
          <p14:tracePt t="22130" x="2016125" y="1539875"/>
          <p14:tracePt t="22146" x="2000250" y="1524000"/>
          <p14:tracePt t="22162" x="1990725" y="1508125"/>
          <p14:tracePt t="22180" x="1958975" y="1463675"/>
          <p14:tracePt t="22196" x="1943100" y="1454150"/>
          <p14:tracePt t="22212" x="1933575" y="1444625"/>
          <p14:tracePt t="22229" x="1924050" y="1435100"/>
          <p14:tracePt t="22263" x="1924050" y="1428750"/>
          <p14:tracePt t="22281" x="1920875" y="1419225"/>
          <p14:tracePt t="22296" x="1908175" y="1409700"/>
          <p14:tracePt t="22312" x="1908175" y="1403350"/>
          <p14:tracePt t="22330" x="1908175" y="1390650"/>
          <p14:tracePt t="22373" x="1908175" y="1384300"/>
          <p14:tracePt t="22445" x="1911350" y="1384300"/>
          <p14:tracePt t="22452" x="1917700" y="1384300"/>
          <p14:tracePt t="22462" x="1920875" y="1384300"/>
          <p14:tracePt t="22479" x="1962150" y="1384300"/>
          <p14:tracePt t="22496" x="1981200" y="1384300"/>
          <p14:tracePt t="22512" x="1993900" y="1384300"/>
          <p14:tracePt t="22529" x="2006600" y="1384300"/>
          <p14:tracePt t="22546" x="2006600" y="1387475"/>
          <p14:tracePt t="22563" x="2006600" y="1390650"/>
          <p14:tracePt t="22580" x="2006600" y="1400175"/>
          <p14:tracePt t="22623" x="2006600" y="1406525"/>
          <p14:tracePt t="22888" x="2006600" y="1409700"/>
          <p14:tracePt t="22981" x="2006600" y="1416050"/>
          <p14:tracePt t="22988" x="2006600" y="1422400"/>
          <p14:tracePt t="23016" x="2006600" y="1425575"/>
          <p14:tracePt t="23080" x="2006600" y="1431925"/>
          <p14:tracePt t="23087" x="2012950" y="1435100"/>
          <p14:tracePt t="23097" x="2016125" y="1441450"/>
          <p14:tracePt t="23130" x="2092325" y="1495425"/>
          <p14:tracePt t="23163" x="2146300" y="1552575"/>
          <p14:tracePt t="23180" x="2162175" y="1565275"/>
          <p14:tracePt t="23196" x="2171700" y="1581150"/>
          <p14:tracePt t="23212" x="2171700" y="1590675"/>
          <p14:tracePt t="23230" x="2187575" y="1612900"/>
          <p14:tracePt t="23246" x="2206625" y="1641475"/>
          <p14:tracePt t="23263" x="2238375" y="1682750"/>
          <p14:tracePt t="23280" x="2270125" y="1733550"/>
          <p14:tracePt t="23296" x="2282825" y="1758950"/>
          <p14:tracePt t="23313" x="2282825" y="1768475"/>
          <p14:tracePt t="23329" x="2270125" y="1768475"/>
          <p14:tracePt t="23345" x="2247900" y="1758950"/>
          <p14:tracePt t="23362" x="2209800" y="1727200"/>
          <p14:tracePt t="23379" x="2178050" y="1682750"/>
          <p14:tracePt t="23396" x="2162175" y="1673225"/>
          <p14:tracePt t="23413" x="2152650" y="1660525"/>
          <p14:tracePt t="23430" x="2136775" y="1657350"/>
          <p14:tracePt t="23446" x="2127250" y="1647825"/>
          <p14:tracePt t="23462" x="2111375" y="1631950"/>
          <p14:tracePt t="23479" x="2079625" y="1593850"/>
          <p14:tracePt t="23496" x="2047875" y="1546225"/>
          <p14:tracePt t="23512" x="2035175" y="1524000"/>
          <p14:tracePt t="23529" x="2019300" y="1495425"/>
          <p14:tracePt t="23545" x="2019300" y="1485900"/>
          <p14:tracePt t="23562" x="2019300" y="1476375"/>
          <p14:tracePt t="23579" x="2019300" y="1466850"/>
          <p14:tracePt t="23595" x="2019300" y="1450975"/>
          <p14:tracePt t="23612" x="2012950" y="1428750"/>
          <p14:tracePt t="23629" x="2006600" y="1387475"/>
          <p14:tracePt t="23646" x="2006600" y="1371600"/>
          <p14:tracePt t="23662" x="2006600" y="1362075"/>
          <p14:tracePt t="23680" x="2006600" y="1343025"/>
          <p14:tracePt t="23696" x="2006600" y="1333500"/>
          <p14:tracePt t="23729" x="2006600" y="1320800"/>
          <p14:tracePt t="23762" x="2006600" y="1317625"/>
          <p14:tracePt t="23831" x="2009775" y="1317625"/>
          <p14:tracePt t="23851" x="2012950" y="1317625"/>
          <p14:tracePt t="23879" x="2012950" y="1323975"/>
          <p14:tracePt t="23886" x="2019300" y="1330325"/>
          <p14:tracePt t="23895" x="2022475" y="1333500"/>
          <p14:tracePt t="23912" x="2032000" y="1343025"/>
          <p14:tracePt t="23930" x="2070100" y="1377950"/>
          <p14:tracePt t="23946" x="2085975" y="1397000"/>
          <p14:tracePt t="23963" x="2098675" y="1419225"/>
          <p14:tracePt t="23980" x="2117725" y="1431925"/>
          <p14:tracePt t="23996" x="2127250" y="1447800"/>
          <p14:tracePt t="24013" x="2133600" y="1470025"/>
          <p14:tracePt t="24029" x="2152650" y="1504950"/>
          <p14:tracePt t="24048" x="2168525" y="1536700"/>
          <p14:tracePt t="24064" x="2187575" y="1571625"/>
          <p14:tracePt t="24079" x="2200275" y="1593850"/>
          <p14:tracePt t="24095" x="2200275" y="1606550"/>
          <p14:tracePt t="24112" x="2200275" y="1616075"/>
          <p14:tracePt t="24129" x="2200275" y="1635125"/>
          <p14:tracePt t="24146" x="2203450" y="1644650"/>
          <p14:tracePt t="24162" x="2212975" y="1654175"/>
          <p14:tracePt t="24179" x="2235200" y="1695450"/>
          <p14:tracePt t="24196" x="2247900" y="1720850"/>
          <p14:tracePt t="24212" x="2260600" y="1749425"/>
          <p14:tracePt t="24229" x="2282825" y="1771650"/>
          <p14:tracePt t="24246" x="2286000" y="1781175"/>
          <p14:tracePt t="24262" x="2286000" y="1790700"/>
          <p14:tracePt t="24279" x="2286000" y="1812925"/>
          <p14:tracePt t="24295" x="2286000" y="1822450"/>
          <p14:tracePt t="24312" x="2295525" y="1838325"/>
          <p14:tracePt t="24329" x="2320925" y="1885950"/>
          <p14:tracePt t="24346" x="2355850" y="1933575"/>
          <p14:tracePt t="24363" x="2368550" y="1965325"/>
          <p14:tracePt t="24365" x="2374900" y="1984375"/>
          <p14:tracePt t="24379" x="2384425" y="2000250"/>
          <p14:tracePt t="24396" x="2384425" y="2009775"/>
          <p14:tracePt t="24412" x="2384425" y="2019300"/>
          <p14:tracePt t="24428" x="2384425" y="2028825"/>
          <p14:tracePt t="24462" x="2384425" y="2044700"/>
          <p14:tracePt t="24479" x="2400300" y="2060575"/>
          <p14:tracePt t="24495" x="2409825" y="2070100"/>
          <p14:tracePt t="24512" x="2419350" y="2079625"/>
          <p14:tracePt t="24529" x="2419350" y="2095500"/>
          <p14:tracePt t="24836" x="2492375" y="2108200"/>
          <p14:tracePt t="24843" x="2593975" y="2127250"/>
          <p14:tracePt t="24850" x="2724150" y="2146300"/>
          <p14:tracePt t="24862" x="2847975" y="2159000"/>
          <p14:tracePt t="24880" x="3267075" y="2168525"/>
          <p14:tracePt t="24896" x="3629025" y="2146300"/>
          <p14:tracePt t="24913" x="4070350" y="2095500"/>
          <p14:tracePt t="24930" x="4692650" y="2006600"/>
          <p14:tracePt t="24948" x="4959350" y="1952625"/>
          <p14:tracePt t="24963" x="5283200" y="1914525"/>
          <p14:tracePt t="24979" x="5397500" y="1908175"/>
          <p14:tracePt t="24995" x="5502275" y="1908175"/>
          <p14:tracePt t="25012" x="5616575" y="1908175"/>
          <p14:tracePt t="25029" x="5727700" y="1917700"/>
          <p14:tracePt t="25046" x="5791200" y="1933575"/>
          <p14:tracePt t="25064" x="5883275" y="1955800"/>
          <p14:tracePt t="25079" x="5927725" y="1955800"/>
          <p14:tracePt t="25096" x="5972175" y="1962150"/>
          <p14:tracePt t="25112" x="6007100" y="1962150"/>
          <p14:tracePt t="25129" x="6048375" y="1962150"/>
          <p14:tracePt t="25145" x="6076950" y="1962150"/>
          <p14:tracePt t="25164" x="6108700" y="1962150"/>
          <p14:tracePt t="25179" x="6153150" y="1962150"/>
          <p14:tracePt t="25196" x="6197600" y="1962150"/>
          <p14:tracePt t="25214" x="6267450" y="1962150"/>
          <p14:tracePt t="25230" x="6311900" y="1962150"/>
          <p14:tracePt t="25246" x="6372225" y="1962150"/>
          <p14:tracePt t="25262" x="6423025" y="1962150"/>
          <p14:tracePt t="25279" x="6492875" y="1968500"/>
          <p14:tracePt t="25295" x="6537325" y="1968500"/>
          <p14:tracePt t="25312" x="6575425" y="1968500"/>
          <p14:tracePt t="25329" x="6610350" y="1968500"/>
          <p14:tracePt t="25345" x="6619875" y="1968500"/>
          <p14:tracePt t="25364" x="6638925" y="1968500"/>
          <p14:tracePt t="25379" x="6648450" y="1978025"/>
          <p14:tracePt t="25396" x="6657975" y="1987550"/>
          <p14:tracePt t="25413" x="6664325" y="1997075"/>
          <p14:tracePt t="25428" x="6667500" y="1997075"/>
          <p14:tracePt t="25479" x="6667500" y="2000250"/>
          <p14:tracePt t="25493" x="6667500" y="2006600"/>
          <p14:tracePt t="25500" x="6667500" y="2009775"/>
          <p14:tracePt t="25514" x="6657975" y="2022475"/>
          <p14:tracePt t="25529" x="6642100" y="2032000"/>
          <p14:tracePt t="25546" x="6600825" y="2063750"/>
          <p14:tracePt t="25563" x="6470650" y="2152650"/>
          <p14:tracePt t="25579" x="6346825" y="2235200"/>
          <p14:tracePt t="25595" x="6219825" y="2314575"/>
          <p14:tracePt t="25612" x="6096000" y="2374900"/>
          <p14:tracePt t="25629" x="5889625" y="2495550"/>
          <p14:tracePt t="25645" x="5765800" y="2546350"/>
          <p14:tracePt t="25662" x="5638800" y="2625725"/>
          <p14:tracePt t="25679" x="5451475" y="2743200"/>
          <p14:tracePt t="25695" x="5346700" y="2851150"/>
          <p14:tracePt t="25712" x="5248275" y="2946400"/>
          <p14:tracePt t="25729" x="5089525" y="3086100"/>
          <p14:tracePt t="25745" x="4975225" y="3165475"/>
          <p14:tracePt t="25763" x="4797425" y="3282950"/>
          <p14:tracePt t="25779" x="4673600" y="3362325"/>
          <p14:tracePt t="25796" x="4546600" y="3451225"/>
          <p14:tracePt t="25813" x="4381500" y="3565525"/>
          <p14:tracePt t="25829" x="4311650" y="3603625"/>
          <p14:tracePt t="25845" x="4241800" y="3657600"/>
          <p14:tracePt t="25863" x="4143375" y="3727450"/>
          <p14:tracePt t="25879" x="4076700" y="3749675"/>
          <p14:tracePt t="25896" x="4016375" y="3749675"/>
          <p14:tracePt t="25913" x="3956050" y="3749675"/>
          <p14:tracePt t="25929" x="3924300" y="3749675"/>
          <p14:tracePt t="25946" x="3895725" y="3749675"/>
          <p14:tracePt t="25963" x="3886200" y="3749675"/>
          <p14:tracePt t="26378" x="3848100" y="3781425"/>
          <p14:tracePt t="26384" x="3806825" y="3803650"/>
          <p14:tracePt t="26396" x="3775075" y="3835400"/>
          <p14:tracePt t="26412" x="3683000" y="3930650"/>
          <p14:tracePt t="26428" x="3619500" y="3990975"/>
          <p14:tracePt t="26445" x="3559175" y="4035425"/>
          <p14:tracePt t="26462" x="3479800" y="4102100"/>
          <p14:tracePt t="26495" x="3400425" y="4152900"/>
          <p14:tracePt t="26529" x="3349625" y="4187825"/>
          <p14:tracePt t="26545" x="3340100" y="4197350"/>
          <p14:tracePt t="26562" x="3324225" y="4213225"/>
          <p14:tracePt t="26579" x="3308350" y="4222750"/>
          <p14:tracePt t="26596" x="3298825" y="4222750"/>
          <p14:tracePt t="26612" x="3282950" y="4225925"/>
          <p14:tracePt t="26629" x="3273425" y="4238625"/>
          <p14:tracePt t="26646" x="3257550" y="4241800"/>
          <p14:tracePt t="26662" x="3257550" y="4248150"/>
          <p14:tracePt t="26692" x="3254375" y="4248150"/>
          <p14:tracePt t="26714" x="3248025" y="4248150"/>
          <p14:tracePt t="26735" x="3244850" y="4248150"/>
          <p14:tracePt t="26807" x="3238500" y="4248150"/>
          <p14:tracePt t="26836" x="3235325" y="4248150"/>
          <p14:tracePt t="26857" x="3228975" y="4248150"/>
          <p14:tracePt t="26864" x="3225800" y="4248150"/>
          <p14:tracePt t="26879" x="3219450" y="4248150"/>
          <p14:tracePt t="26895" x="3203575" y="4248150"/>
          <p14:tracePt t="26912" x="3184525" y="4222750"/>
          <p14:tracePt t="26928" x="3143250" y="4184650"/>
          <p14:tracePt t="26945" x="3086100" y="4102100"/>
          <p14:tracePt t="26962" x="2962275" y="3937000"/>
          <p14:tracePt t="26979" x="2857500" y="3765550"/>
          <p14:tracePt t="26996" x="2755900" y="3597275"/>
          <p14:tracePt t="27013" x="2622550" y="3324225"/>
          <p14:tracePt t="27029" x="2568575" y="3168650"/>
          <p14:tracePt t="27046" x="2536825" y="3079750"/>
          <p14:tracePt t="27062" x="2498725" y="2987675"/>
          <p14:tracePt t="27079" x="2486025" y="2933700"/>
          <p14:tracePt t="27096" x="2466975" y="2895600"/>
          <p14:tracePt t="27113" x="2441575" y="2822575"/>
          <p14:tracePt t="27129" x="2425700" y="2759075"/>
          <p14:tracePt t="27146" x="2413000" y="2695575"/>
          <p14:tracePt t="27163" x="2397125" y="2562225"/>
          <p14:tracePt t="27179" x="2397125" y="2457450"/>
          <p14:tracePt t="27195" x="2374900" y="2384425"/>
          <p14:tracePt t="27212" x="2359025" y="2308225"/>
          <p14:tracePt t="27229" x="2346325" y="2270125"/>
          <p14:tracePt t="27246" x="2333625" y="2232025"/>
          <p14:tracePt t="27262" x="2308225" y="2152650"/>
          <p14:tracePt t="27278" x="2295525" y="2098675"/>
          <p14:tracePt t="27295" x="2289175" y="2035175"/>
          <p14:tracePt t="27312" x="2289175" y="1965325"/>
          <p14:tracePt t="27328" x="2289175" y="1920875"/>
          <p14:tracePt t="27345" x="2289175" y="1892300"/>
          <p14:tracePt t="27361" x="2289175" y="1870075"/>
          <p14:tracePt t="27378" x="2289175" y="1860550"/>
          <p14:tracePt t="27395" x="2289175" y="1841500"/>
          <p14:tracePt t="27411" x="2289175" y="1812925"/>
          <p14:tracePt t="27428" x="2289175" y="1797050"/>
          <p14:tracePt t="27445" x="2289175" y="1781175"/>
          <p14:tracePt t="27948" x="2289175" y="1771650"/>
          <p14:tracePt t="27955" x="2289175" y="1758950"/>
          <p14:tracePt t="27963" x="2289175" y="1749425"/>
          <p14:tracePt t="27979" x="2289175" y="1727200"/>
          <p14:tracePt t="28012" x="2289175" y="1692275"/>
          <p14:tracePt t="28046" x="2289175" y="1660525"/>
          <p14:tracePt t="28079" x="2298700" y="1660525"/>
          <p14:tracePt t="28096" x="2308225" y="1660525"/>
          <p14:tracePt t="28112" x="2324100" y="1670050"/>
          <p14:tracePt t="28128" x="2339975" y="1685925"/>
          <p14:tracePt t="28145" x="2343150" y="1695450"/>
          <p14:tracePt t="28162" x="2349500" y="1711325"/>
          <p14:tracePt t="28179" x="2355850" y="1733550"/>
          <p14:tracePt t="28196" x="2365375" y="1755775"/>
          <p14:tracePt t="28213" x="2390775" y="1793875"/>
          <p14:tracePt t="28229" x="2403475" y="1816100"/>
          <p14:tracePt t="28246" x="2413000" y="1854200"/>
          <p14:tracePt t="28262" x="2432050" y="1889125"/>
          <p14:tracePt t="28278" x="2432050" y="1911350"/>
          <p14:tracePt t="28295" x="2432050" y="1920875"/>
          <p14:tracePt t="28312" x="2432050" y="1936750"/>
          <p14:tracePt t="28329" x="2447925" y="1958975"/>
          <p14:tracePt t="28346" x="2457450" y="1974850"/>
          <p14:tracePt t="28362" x="2476500" y="2016125"/>
          <p14:tracePt t="28379" x="2489200" y="2038350"/>
          <p14:tracePt t="28395" x="2505075" y="2051050"/>
          <p14:tracePt t="28411" x="2505075" y="2070100"/>
          <p14:tracePt t="28428" x="2505075" y="2079625"/>
          <p14:tracePt t="28445" x="2505075" y="2089150"/>
          <p14:tracePt t="28461" x="2508250" y="2095500"/>
          <p14:tracePt t="28478" x="2508250" y="2098675"/>
          <p14:tracePt t="28496" x="2508250" y="2105025"/>
          <p14:tracePt t="28876" x="2555875" y="2085975"/>
          <p14:tracePt t="28884" x="2638425" y="2060575"/>
          <p14:tracePt t="28895" x="2733675" y="2012950"/>
          <p14:tracePt t="28913" x="3187700" y="1831975"/>
          <p14:tracePt t="28934" x="3848100" y="1685925"/>
          <p14:tracePt t="28953" x="4454525" y="1635125"/>
          <p14:tracePt t="28980" x="4810125" y="1651000"/>
          <p14:tracePt t="29012" x="5232400" y="1679575"/>
          <p14:tracePt t="29030" x="5372100" y="1679575"/>
          <p14:tracePt t="29047" x="5534025" y="1679575"/>
          <p14:tracePt t="29062" x="5638800" y="1695450"/>
          <p14:tracePt t="29078" x="5768975" y="1714500"/>
          <p14:tracePt t="29095" x="5880100" y="1755775"/>
          <p14:tracePt t="29112" x="6026150" y="1787525"/>
          <p14:tracePt t="29128" x="6099175" y="1803400"/>
          <p14:tracePt t="29147" x="6178550" y="1816100"/>
          <p14:tracePt t="29163" x="6232525" y="1816100"/>
          <p14:tracePt t="29179" x="6267450" y="1816100"/>
          <p14:tracePt t="29197" x="6330950" y="1835150"/>
          <p14:tracePt t="29212" x="6375400" y="1847850"/>
          <p14:tracePt t="29229" x="6432550" y="1876425"/>
          <p14:tracePt t="29245" x="6489700" y="1911350"/>
          <p14:tracePt t="29262" x="6562725" y="1930400"/>
          <p14:tracePt t="29279" x="6600825" y="1943100"/>
          <p14:tracePt t="29296" x="6642100" y="1962150"/>
          <p14:tracePt t="29312" x="6680200" y="1974850"/>
          <p14:tracePt t="29329" x="6718300" y="1987550"/>
          <p14:tracePt t="29347" x="6784975" y="2025650"/>
          <p14:tracePt t="29361" x="6800850" y="2032000"/>
          <p14:tracePt t="29847" x="6759575" y="2063750"/>
          <p14:tracePt t="29854" x="6696075" y="2117725"/>
          <p14:tracePt t="29862" x="6619875" y="2174875"/>
          <p14:tracePt t="29878" x="6461125" y="2305050"/>
          <p14:tracePt t="29896" x="6203950" y="2495550"/>
          <p14:tracePt t="29912" x="6022975" y="2609850"/>
          <p14:tracePt t="29937" x="5759450" y="2762250"/>
          <p14:tracePt t="29939" x="5695950" y="2816225"/>
          <p14:tracePt t="29963" x="5518150" y="2940050"/>
          <p14:tracePt t="29997" x="5267325" y="3136900"/>
          <p14:tracePt t="30014" x="5140325" y="3219450"/>
          <p14:tracePt t="30032" x="4965700" y="3314700"/>
          <p14:tracePt t="30045" x="4867275" y="3355975"/>
          <p14:tracePt t="30062" x="4778375" y="3397250"/>
          <p14:tracePt t="30079" x="4708525" y="3425825"/>
          <p14:tracePt t="30096" x="4622800" y="3476625"/>
          <p14:tracePt t="30112" x="4556125" y="3508375"/>
          <p14:tracePt t="30129" x="4489450" y="3546475"/>
          <p14:tracePt t="30146" x="4365625" y="3625850"/>
          <p14:tracePt t="30162" x="4276725" y="3676650"/>
          <p14:tracePt t="30179" x="4175125" y="3733800"/>
          <p14:tracePt t="30195" x="4041775" y="3816350"/>
          <p14:tracePt t="30211" x="3962400" y="3857625"/>
          <p14:tracePt t="30229" x="3883025" y="3914775"/>
          <p14:tracePt t="30246" x="3771900" y="3990975"/>
          <p14:tracePt t="30262" x="3740150" y="4013200"/>
          <p14:tracePt t="30669" x="3683000" y="4013200"/>
          <p14:tracePt t="30675" x="3625850" y="4022725"/>
          <p14:tracePt t="30683" x="3565525" y="4032250"/>
          <p14:tracePt t="30695" x="3479800" y="4048125"/>
          <p14:tracePt t="30713" x="3390900" y="4079875"/>
          <p14:tracePt t="30729" x="3305175" y="4111625"/>
          <p14:tracePt t="30761" x="3108325" y="4149725"/>
          <p14:tracePt t="30796" x="2997200" y="4181475"/>
          <p14:tracePt t="30812" x="2962275" y="4181475"/>
          <p14:tracePt t="30829" x="2940050" y="4181475"/>
          <p14:tracePt t="30846" x="2898775" y="4181475"/>
          <p14:tracePt t="30862" x="2876550" y="4181475"/>
          <p14:tracePt t="30878" x="2847975" y="4181475"/>
          <p14:tracePt t="30895" x="2825750" y="41783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166813" y="24717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431925" y="3546475"/>
            <a:ext cx="702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000875" y="4786313"/>
            <a:ext cx="243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 i="1">
                <a:latin typeface="Times New Roman" panose="02020603050405020304" pitchFamily="18" charset="0"/>
              </a:rPr>
              <a:t>Euphorbia </a:t>
            </a:r>
            <a:r>
              <a:rPr lang="fr-FR" altLang="fr-FR" b="1">
                <a:latin typeface="Times New Roman" panose="02020603050405020304" pitchFamily="18" charset="0"/>
              </a:rPr>
              <a:t>(</a:t>
            </a:r>
            <a:r>
              <a:rPr lang="fr-FR" altLang="fr-FR" b="1" i="1">
                <a:latin typeface="Times New Roman" panose="02020603050405020304" pitchFamily="18" charset="0"/>
              </a:rPr>
              <a:t>Euphorbiaceae)</a:t>
            </a:r>
          </a:p>
        </p:txBody>
      </p:sp>
      <p:pic>
        <p:nvPicPr>
          <p:cNvPr id="43013" name="Picture 8" descr="http://upload.wikimedia.org/wikipedia/commons/thumb/5/5b/Euphorbia_echinus_ies.jpg/685px-Euphorbia_echinus_ie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65246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2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8" x="2803525" y="4133850"/>
          <p14:tracePt t="2655" x="2774950" y="4070350"/>
          <p14:tracePt t="2663" x="2740025" y="4010025"/>
          <p14:tracePt t="2680" x="2667000" y="3873500"/>
          <p14:tracePt t="2698" x="2482850" y="3660775"/>
          <p14:tracePt t="2714" x="2305050" y="3492500"/>
          <p14:tracePt t="2748" x="1835150" y="3101975"/>
          <p14:tracePt t="2781" x="1670050" y="2962275"/>
          <p14:tracePt t="2797" x="1600200" y="2889250"/>
          <p14:tracePt t="2813" x="1536700" y="2835275"/>
          <p14:tracePt t="2830" x="1444625" y="2768600"/>
          <p14:tracePt t="2848" x="1270000" y="2673350"/>
          <p14:tracePt t="2864" x="1193800" y="2651125"/>
          <p14:tracePt t="2880" x="1162050" y="2632075"/>
          <p14:tracePt t="2898" x="1127125" y="2632075"/>
          <p14:tracePt t="2914" x="1123950" y="2632075"/>
          <p14:tracePt t="6119" x="1149350" y="2625725"/>
          <p14:tracePt t="6126" x="1209675" y="2616200"/>
          <p14:tracePt t="6134" x="1279525" y="2600325"/>
          <p14:tracePt t="6147" x="1463675" y="2581275"/>
          <p14:tracePt t="6163" x="1670050" y="2562225"/>
          <p14:tracePt t="6181" x="1908175" y="2562225"/>
          <p14:tracePt t="6197" x="2174875" y="2597150"/>
          <p14:tracePt t="6230" x="2505075" y="2676525"/>
          <p14:tracePt t="6265" x="2752725" y="2762250"/>
          <p14:tracePt t="6353" x="2778125" y="2762250"/>
          <p14:tracePt t="6360" x="2803525" y="2762250"/>
          <p14:tracePt t="6367" x="2847975" y="2762250"/>
          <p14:tracePt t="6380" x="2892425" y="2762250"/>
          <p14:tracePt t="6396" x="3054350" y="2762250"/>
          <p14:tracePt t="6413" x="3171825" y="2755900"/>
          <p14:tracePt t="6430" x="3289300" y="2740025"/>
          <p14:tracePt t="6446" x="3489325" y="2705100"/>
          <p14:tracePt t="6463" x="3600450" y="2670175"/>
          <p14:tracePt t="6480" x="3721100" y="2635250"/>
          <p14:tracePt t="6496" x="3898900" y="2593975"/>
          <p14:tracePt t="6513" x="4019550" y="2568575"/>
          <p14:tracePt t="6530" x="4146550" y="2549525"/>
          <p14:tracePt t="6547" x="4324350" y="2524125"/>
          <p14:tracePt t="6564" x="4410075" y="2501900"/>
          <p14:tracePt t="6580" x="4473575" y="2486025"/>
          <p14:tracePt t="6597" x="4565650" y="2466975"/>
          <p14:tracePt t="6613" x="4587875" y="2454275"/>
          <p14:tracePt t="6630" x="4613275" y="2435225"/>
          <p14:tracePt t="7167" x="4667250" y="2428875"/>
          <p14:tracePt t="7174" x="4746625" y="2419350"/>
          <p14:tracePt t="7181" x="4816475" y="2409825"/>
          <p14:tracePt t="7197" x="4968875" y="2384425"/>
          <p14:tracePt t="7213" x="5067300" y="2343150"/>
          <p14:tracePt t="7231" x="5207000" y="2286000"/>
          <p14:tracePt t="7264" x="5391150" y="2171700"/>
          <p14:tracePt t="7266" x="5464175" y="2143125"/>
          <p14:tracePt t="7296" x="5705475" y="2073275"/>
          <p14:tracePt t="7314" x="5822950" y="2057400"/>
          <p14:tracePt t="7329" x="5895975" y="2041525"/>
          <p14:tracePt t="7346" x="5962650" y="2016125"/>
          <p14:tracePt t="7363" x="5978525" y="2006600"/>
          <p14:tracePt t="7380" x="5994400" y="1990725"/>
          <p14:tracePt t="7396" x="6007100" y="1981200"/>
          <p14:tracePt t="7413" x="6019800" y="1965325"/>
          <p14:tracePt t="7430" x="6029325" y="1955800"/>
          <p14:tracePt t="7447" x="6042025" y="1949450"/>
          <p14:tracePt t="7464" x="6048375" y="1946275"/>
          <p14:tracePt t="7481" x="6048375" y="1927225"/>
          <p14:tracePt t="7497" x="6048375" y="1895475"/>
          <p14:tracePt t="7513" x="6048375" y="1866900"/>
          <p14:tracePt t="7530" x="6048375" y="1831975"/>
          <p14:tracePt t="7547" x="6048375" y="1822450"/>
          <p14:tracePt t="7563" x="6048375" y="1812925"/>
          <p14:tracePt t="7580" x="6048375" y="1793875"/>
          <p14:tracePt t="7596" x="6048375" y="1784350"/>
          <p14:tracePt t="7613" x="6045200" y="1762125"/>
          <p14:tracePt t="7631" x="6019800" y="1717675"/>
          <p14:tracePt t="7647" x="5994400" y="1679575"/>
          <p14:tracePt t="7664" x="5962650" y="1654175"/>
          <p14:tracePt t="7680" x="5921375" y="1638300"/>
          <p14:tracePt t="7696" x="5899150" y="1619250"/>
          <p14:tracePt t="7713" x="5873750" y="1606550"/>
          <p14:tracePt t="7730" x="5816600" y="1587500"/>
          <p14:tracePt t="7747" x="5756275" y="1568450"/>
          <p14:tracePt t="7763" x="5699125" y="1546225"/>
          <p14:tracePt t="7766" x="5680075" y="1539875"/>
          <p14:tracePt t="7780" x="5635625" y="1527175"/>
          <p14:tracePt t="7797" x="5613400" y="1527175"/>
          <p14:tracePt t="7813" x="5591175" y="1527175"/>
          <p14:tracePt t="7830" x="5565775" y="1527175"/>
          <p14:tracePt t="7846" x="5537200" y="1527175"/>
          <p14:tracePt t="7863" x="5508625" y="1527175"/>
          <p14:tracePt t="7881" x="5438775" y="1527175"/>
          <p14:tracePt t="7896" x="5384800" y="1527175"/>
          <p14:tracePt t="7914" x="5340350" y="1527175"/>
          <p14:tracePt t="7930" x="5302250" y="1527175"/>
          <p14:tracePt t="7946" x="5292725" y="1527175"/>
          <p14:tracePt t="7963" x="5270500" y="1527175"/>
          <p14:tracePt t="7980" x="5222875" y="1527175"/>
          <p14:tracePt t="7997" x="5178425" y="1527175"/>
          <p14:tracePt t="8013" x="5133975" y="1527175"/>
          <p14:tracePt t="8031" x="5070475" y="1536700"/>
          <p14:tracePt t="8047" x="5041900" y="1549400"/>
          <p14:tracePt t="8063" x="5022850" y="1562100"/>
          <p14:tracePt t="8080" x="4997450" y="1577975"/>
          <p14:tracePt t="8096" x="4972050" y="1587500"/>
          <p14:tracePt t="8113" x="4949825" y="1600200"/>
          <p14:tracePt t="8130" x="4892675" y="1625600"/>
          <p14:tracePt t="8146" x="4860925" y="1638300"/>
          <p14:tracePt t="8164" x="4832350" y="1663700"/>
          <p14:tracePt t="8181" x="4813300" y="1704975"/>
          <p14:tracePt t="8196" x="4800600" y="1730375"/>
          <p14:tracePt t="8214" x="4787900" y="1758950"/>
          <p14:tracePt t="8230" x="4765675" y="1803400"/>
          <p14:tracePt t="8246" x="4740275" y="1841500"/>
          <p14:tracePt t="8262" x="4705350" y="1889125"/>
          <p14:tracePt t="8280" x="4667250" y="1946275"/>
          <p14:tracePt t="8296" x="4635500" y="1971675"/>
          <p14:tracePt t="8313" x="4622800" y="2009775"/>
          <p14:tracePt t="8330" x="4606925" y="2044700"/>
          <p14:tracePt t="8346" x="4606925" y="2066925"/>
          <p14:tracePt t="8362" x="4606925" y="2076450"/>
          <p14:tracePt t="8380" x="4584700" y="2098675"/>
          <p14:tracePt t="8396" x="4578350" y="2114550"/>
          <p14:tracePt t="8413" x="4575175" y="2124075"/>
          <p14:tracePt t="8430" x="4575175" y="2143125"/>
          <p14:tracePt t="8446" x="4575175" y="2165350"/>
          <p14:tracePt t="8463" x="4575175" y="2181225"/>
          <p14:tracePt t="8480" x="4575175" y="2206625"/>
          <p14:tracePt t="8496" x="4594225" y="2238375"/>
          <p14:tracePt t="8512" x="4603750" y="2247900"/>
          <p14:tracePt t="8530" x="4613275" y="2263775"/>
          <p14:tracePt t="8547" x="4619625" y="2286000"/>
          <p14:tracePt t="8564" x="4629150" y="2301875"/>
          <p14:tracePt t="8580" x="4679950" y="2339975"/>
          <p14:tracePt t="8597" x="4737100" y="2374900"/>
          <p14:tracePt t="8612" x="4806950" y="2419350"/>
          <p14:tracePt t="8629" x="4883150" y="2466975"/>
          <p14:tracePt t="8646" x="4927600" y="2492375"/>
          <p14:tracePt t="8663" x="4953000" y="2511425"/>
          <p14:tracePt t="8680" x="4987925" y="2536825"/>
          <p14:tracePt t="8696" x="5010150" y="2546350"/>
          <p14:tracePt t="8713" x="5067300" y="2574925"/>
          <p14:tracePt t="8729" x="5207000" y="2641600"/>
          <p14:tracePt t="8746" x="5308600" y="2682875"/>
          <p14:tracePt t="8763" x="5384800" y="2711450"/>
          <p14:tracePt t="8765" x="5413375" y="2727325"/>
          <p14:tracePt t="8780" x="5457825" y="2740025"/>
          <p14:tracePt t="8796" x="5495925" y="2759075"/>
          <p14:tracePt t="8812" x="5527675" y="2771775"/>
          <p14:tracePt t="8830" x="5591175" y="2790825"/>
          <p14:tracePt t="8847" x="5654675" y="2803525"/>
          <p14:tracePt t="8864" x="5718175" y="2825750"/>
          <p14:tracePt t="8880" x="5800725" y="2844800"/>
          <p14:tracePt t="8897" x="5838825" y="2844800"/>
          <p14:tracePt t="8914" x="5854700" y="2844800"/>
          <p14:tracePt t="8930" x="5867400" y="2844800"/>
          <p14:tracePt t="8947" x="5883275" y="2844800"/>
          <p14:tracePt t="8964" x="5889625" y="2838450"/>
          <p14:tracePt t="8980" x="5902325" y="2835275"/>
          <p14:tracePt t="8997" x="5911850" y="2828925"/>
          <p14:tracePt t="9014" x="5934075" y="2819400"/>
          <p14:tracePt t="9030" x="5949950" y="2813050"/>
          <p14:tracePt t="9046" x="5959475" y="2813050"/>
          <p14:tracePt t="9062" x="5965825" y="2803525"/>
          <p14:tracePt t="9079" x="5965825" y="2787650"/>
          <p14:tracePt t="9096" x="5965825" y="2778125"/>
          <p14:tracePt t="9113" x="5965825" y="2765425"/>
          <p14:tracePt t="9130" x="5965825" y="2759075"/>
          <p14:tracePt t="9172" x="5962650" y="2752725"/>
          <p14:tracePt t="9180" x="5956300" y="2749550"/>
          <p14:tracePt t="9196" x="5934075" y="2736850"/>
          <p14:tracePt t="9213" x="5889625" y="2724150"/>
          <p14:tracePt t="9230" x="5816600" y="2698750"/>
          <p14:tracePt t="9246" x="5788025" y="2698750"/>
          <p14:tracePt t="9263" x="5778500" y="2698750"/>
          <p14:tracePt t="9266" x="5772150" y="2698750"/>
          <p14:tracePt t="9280" x="5762625" y="2698750"/>
          <p14:tracePt t="9296" x="5753100" y="2698750"/>
          <p14:tracePt t="9313" x="5737225" y="2698750"/>
          <p14:tracePt t="9330" x="5711825" y="2698750"/>
          <p14:tracePt t="9346" x="5673725" y="2698750"/>
          <p14:tracePt t="9362" x="5638800" y="2698750"/>
          <p14:tracePt t="9380" x="5575300" y="2698750"/>
          <p14:tracePt t="9396" x="5546725" y="2698750"/>
          <p14:tracePt t="9412" x="5524500" y="2698750"/>
          <p14:tracePt t="9430" x="5476875" y="2686050"/>
          <p14:tracePt t="9446" x="5422900" y="2673350"/>
          <p14:tracePt t="9463" x="5368925" y="2667000"/>
          <p14:tracePt t="9479" x="5305425" y="2660650"/>
          <p14:tracePt t="9496" x="5270500" y="2660650"/>
          <p14:tracePt t="9514" x="5238750" y="2660650"/>
          <p14:tracePt t="9531" x="5226050" y="2660650"/>
          <p14:tracePt t="9547" x="5216525" y="2660650"/>
          <p14:tracePt t="9563" x="5200650" y="2660650"/>
          <p14:tracePt t="9580" x="5184775" y="2660650"/>
          <p14:tracePt t="9596" x="5175250" y="2660650"/>
          <p14:tracePt t="9612" x="5165725" y="2667000"/>
          <p14:tracePt t="9630" x="5146675" y="2676525"/>
          <p14:tracePt t="9646" x="5137150" y="2676525"/>
          <p14:tracePt t="9664" x="5127625" y="2682875"/>
          <p14:tracePt t="9680" x="5121275" y="2692400"/>
          <p14:tracePt t="9697" x="5121275" y="2705100"/>
          <p14:tracePt t="9714" x="5111750" y="2711450"/>
          <p14:tracePt t="9730" x="5099050" y="2727325"/>
          <p14:tracePt t="9746" x="5086350" y="2736850"/>
          <p14:tracePt t="9763" x="5076825" y="2746375"/>
          <p14:tracePt t="9780" x="5054600" y="2765425"/>
          <p14:tracePt t="9796" x="5045075" y="2778125"/>
          <p14:tracePt t="9813" x="5035550" y="2787650"/>
          <p14:tracePt t="9830" x="4994275" y="2809875"/>
          <p14:tracePt t="9847" x="4940300" y="2822575"/>
          <p14:tracePt t="9863" x="4886325" y="2835275"/>
          <p14:tracePt t="9880" x="4803775" y="2857500"/>
          <p14:tracePt t="9896" x="4781550" y="2876550"/>
          <p14:tracePt t="9912" x="4762500" y="2886075"/>
          <p14:tracePt t="9930" x="4743450" y="2901950"/>
          <p14:tracePt t="9946" x="4733925" y="2917825"/>
          <p14:tracePt t="9962" x="4714875" y="2946400"/>
          <p14:tracePt t="9980" x="4654550" y="2994025"/>
          <p14:tracePt t="9996" x="4610100" y="3019425"/>
          <p14:tracePt t="10013" x="4584700" y="3044825"/>
          <p14:tracePt t="10030" x="4556125" y="3073400"/>
          <p14:tracePt t="10046" x="4546600" y="3082925"/>
          <p14:tracePt t="10063" x="4540250" y="3092450"/>
          <p14:tracePt t="10080" x="4540250" y="3114675"/>
          <p14:tracePt t="10097" x="4540250" y="3124200"/>
          <p14:tracePt t="10113" x="4540250" y="3133725"/>
          <p14:tracePt t="10130" x="4540250" y="3146425"/>
          <p14:tracePt t="10146" x="4540250" y="3159125"/>
          <p14:tracePt t="10787" x="4594225" y="3190875"/>
          <p14:tracePt t="10793" x="4667250" y="3225800"/>
          <p14:tracePt t="10801" x="4727575" y="3260725"/>
          <p14:tracePt t="10814" x="4806950" y="3308350"/>
          <p14:tracePt t="10830" x="4870450" y="3362325"/>
          <p14:tracePt t="10846" x="4902200" y="3394075"/>
          <p14:tracePt t="10879" x="4984750" y="3479800"/>
          <p14:tracePt t="10913" x="5099050" y="3584575"/>
          <p14:tracePt t="10930" x="5172075" y="3667125"/>
          <p14:tracePt t="10947" x="5200650" y="3714750"/>
          <p14:tracePt t="10964" x="5222875" y="3749675"/>
          <p14:tracePt t="10979" x="5232400" y="3759200"/>
          <p14:tracePt t="10996" x="5232400" y="3771900"/>
          <p14:tracePt t="11013" x="5232400" y="3784600"/>
          <p14:tracePt t="11030" x="5232400" y="3790950"/>
          <p14:tracePt t="11072" x="5213350" y="3787775"/>
          <p14:tracePt t="11080" x="5203825" y="3775075"/>
          <p14:tracePt t="11096" x="5140325" y="3721100"/>
          <p14:tracePt t="11113" x="4981575" y="3562350"/>
          <p14:tracePt t="11130" x="4829175" y="3387725"/>
          <p14:tracePt t="11146" x="4705350" y="3228975"/>
          <p14:tracePt t="11164" x="4562475" y="3051175"/>
          <p14:tracePt t="11180" x="4498975" y="2987675"/>
          <p14:tracePt t="11196" x="4467225" y="2955925"/>
          <p14:tracePt t="11214" x="4432300" y="2930525"/>
          <p14:tracePt t="11230" x="4416425" y="2921000"/>
          <p14:tracePt t="11246" x="4406900" y="2911475"/>
          <p14:tracePt t="11263" x="4384675" y="2895600"/>
          <p14:tracePt t="11279" x="4375150" y="2879725"/>
          <p14:tracePt t="11296" x="4365625" y="2870200"/>
          <p14:tracePt t="11314" x="4340225" y="2854325"/>
          <p14:tracePt t="11330" x="4324350" y="2851150"/>
          <p14:tracePt t="11346" x="4302125" y="2851150"/>
          <p14:tracePt t="11363" x="4260850" y="2851150"/>
          <p14:tracePt t="11379" x="4232275" y="2851150"/>
          <p14:tracePt t="11396" x="4222750" y="2851150"/>
          <p14:tracePt t="11413" x="4206875" y="2851150"/>
          <p14:tracePt t="11429" x="4197350" y="2851150"/>
          <p14:tracePt t="11447" x="4178300" y="2844800"/>
          <p14:tracePt t="11464" x="4143375" y="2844800"/>
          <p14:tracePt t="11480" x="4114800" y="2844800"/>
          <p14:tracePt t="11497" x="4092575" y="2844800"/>
          <p14:tracePt t="11513" x="4051300" y="2844800"/>
          <p14:tracePt t="11529" x="4041775" y="2844800"/>
          <p14:tracePt t="11546" x="4032250" y="2844800"/>
          <p14:tracePt t="11563" x="3994150" y="2825750"/>
          <p14:tracePt t="11580" x="3946525" y="2806700"/>
          <p14:tracePt t="11597" x="3927475" y="2800350"/>
          <p14:tracePt t="12435" x="3937000" y="2809875"/>
          <p14:tracePt t="12442" x="3949700" y="2816225"/>
          <p14:tracePt t="12450" x="3959225" y="2828925"/>
          <p14:tracePt t="12464" x="4000500" y="2860675"/>
          <p14:tracePt t="12479" x="4057650" y="2889250"/>
          <p14:tracePt t="12496" x="4117975" y="2943225"/>
          <p14:tracePt t="12529" x="4286250" y="3067050"/>
          <p14:tracePt t="12563" x="4413250" y="3206750"/>
          <p14:tracePt t="12579" x="4483100" y="3263900"/>
          <p14:tracePt t="12597" x="4578350" y="3340100"/>
          <p14:tracePt t="12613" x="4765675" y="3454400"/>
          <p14:tracePt t="12630" x="4889500" y="3517900"/>
          <p14:tracePt t="12646" x="4981575" y="3584575"/>
          <p14:tracePt t="12662" x="5083175" y="3660775"/>
          <p14:tracePt t="12679" x="5143500" y="3705225"/>
          <p14:tracePt t="12696" x="5213350" y="3762375"/>
          <p14:tracePt t="12713" x="5368925" y="3873500"/>
          <p14:tracePt t="12729" x="5505450" y="3962400"/>
          <p14:tracePt t="12746" x="5641975" y="4054475"/>
          <p14:tracePt t="12763" x="5810250" y="4168775"/>
          <p14:tracePt t="12780" x="5902325" y="4244975"/>
          <p14:tracePt t="12796" x="5997575" y="4321175"/>
          <p14:tracePt t="12812" x="6134100" y="4451350"/>
          <p14:tracePt t="12829" x="6184900" y="4486275"/>
          <p14:tracePt t="13206" x="6207125" y="4505325"/>
          <p14:tracePt t="13212" x="6229350" y="4533900"/>
          <p14:tracePt t="13220" x="6257925" y="4565650"/>
          <p14:tracePt t="13228" x="6280150" y="4594225"/>
          <p14:tracePt t="13246" x="6337300" y="4676775"/>
          <p14:tracePt t="13263" x="6435725" y="4851400"/>
          <p14:tracePt t="13279" x="6515100" y="4965700"/>
          <p14:tracePt t="13296" x="6584950" y="5089525"/>
          <p14:tracePt t="13313" x="6702425" y="5226050"/>
          <p14:tracePt t="13329" x="6765925" y="5299075"/>
          <p14:tracePt t="13346" x="6804025" y="5359400"/>
          <p14:tracePt t="13363" x="6851650" y="5426075"/>
          <p14:tracePt t="13379" x="6864350" y="5470525"/>
          <p14:tracePt t="13395" x="6877050" y="5508625"/>
          <p14:tracePt t="13412" x="6902450" y="5556250"/>
          <p14:tracePt t="13429" x="6911975" y="5588000"/>
          <p14:tracePt t="13446" x="6911975" y="5603875"/>
          <p14:tracePt t="13462" x="6911975" y="5619750"/>
          <p14:tracePt t="13479" x="6911975" y="5622925"/>
          <p14:tracePt t="13514" x="6905625" y="5622925"/>
          <p14:tracePt t="13530" x="6896100" y="5622925"/>
          <p14:tracePt t="13571" x="6905625" y="5622925"/>
          <p14:tracePt t="13578" x="6908800" y="5622925"/>
          <p14:tracePt t="13596" x="6937375" y="5619750"/>
          <p14:tracePt t="13612" x="7000875" y="5600700"/>
          <p14:tracePt t="13629" x="7054850" y="5588000"/>
          <p14:tracePt t="13646" x="7102475" y="5575300"/>
          <p14:tracePt t="13662" x="7140575" y="5575300"/>
          <p14:tracePt t="13679" x="7178675" y="5575300"/>
          <p14:tracePt t="13696" x="7223125" y="5575300"/>
          <p14:tracePt t="13713" x="7299325" y="5575300"/>
          <p14:tracePt t="13730" x="7359650" y="5575300"/>
          <p14:tracePt t="13746" x="7423150" y="5559425"/>
          <p14:tracePt t="13762" x="7486650" y="5540375"/>
          <p14:tracePt t="13779" x="7524750" y="5527675"/>
          <p14:tracePt t="13796" x="7562850" y="5514975"/>
          <p14:tracePt t="13812" x="7616825" y="5499100"/>
          <p14:tracePt t="13829" x="7699375" y="5499100"/>
          <p14:tracePt t="13846" x="7781925" y="5499100"/>
          <p14:tracePt t="13862" x="7931150" y="5499100"/>
          <p14:tracePt t="13879" x="8013700" y="5499100"/>
          <p14:tracePt t="13896" x="8086725" y="5489575"/>
          <p14:tracePt t="13912" x="8156575" y="5470525"/>
          <p14:tracePt t="13929" x="8188325" y="5457825"/>
          <p14:tracePt t="13946" x="8226425" y="5445125"/>
          <p14:tracePt t="13963" x="8277225" y="5422900"/>
          <p14:tracePt t="13980" x="8299450" y="5410200"/>
          <p14:tracePt t="13996" x="8331200" y="5403850"/>
          <p14:tracePt t="14013" x="8362950" y="5403850"/>
          <p14:tracePt t="14029" x="8391525" y="5397500"/>
          <p14:tracePt t="14046" x="8401050" y="5387975"/>
          <p14:tracePt t="14062" x="8416925" y="5368925"/>
          <p14:tracePt t="14079" x="8432800" y="5362575"/>
          <p14:tracePt t="14096" x="8442325" y="5362575"/>
          <p14:tracePt t="14113" x="8448675" y="5359400"/>
          <p14:tracePt t="14130" x="8448675" y="5353050"/>
          <p14:tracePt t="14146" x="8448675" y="5343525"/>
          <p14:tracePt t="14163" x="8432800" y="5308600"/>
          <p14:tracePt t="14179" x="8391525" y="5260975"/>
          <p14:tracePt t="14196" x="8343900" y="5226050"/>
          <p14:tracePt t="14212" x="8277225" y="5187950"/>
          <p14:tracePt t="14230" x="8248650" y="5175250"/>
          <p14:tracePt t="14246" x="8210550" y="5168900"/>
          <p14:tracePt t="14263" x="8178800" y="5168900"/>
          <p14:tracePt t="14279" x="8131175" y="5172075"/>
          <p14:tracePt t="14296" x="8086725" y="5184775"/>
          <p14:tracePt t="14312" x="8029575" y="5210175"/>
          <p14:tracePt t="14329" x="8007350" y="5222875"/>
          <p14:tracePt t="14346" x="7975600" y="5232400"/>
          <p14:tracePt t="14363" x="7940675" y="5251450"/>
          <p14:tracePt t="14379" x="7912100" y="5270500"/>
          <p14:tracePt t="14395" x="7896225" y="5280025"/>
          <p14:tracePt t="14412" x="7851775" y="5299075"/>
          <p14:tracePt t="14429" x="7829550" y="5308600"/>
          <p14:tracePt t="14446" x="7813675" y="5308600"/>
          <p14:tracePt t="14463" x="7772400" y="5308600"/>
          <p14:tracePt t="14479" x="7762875" y="5308600"/>
          <p14:tracePt t="14496" x="7750175" y="5308600"/>
          <p14:tracePt t="14513" x="7727950" y="5308600"/>
          <p14:tracePt t="14529" x="7705725" y="5302250"/>
          <p14:tracePt t="14547" x="7664450" y="5283200"/>
          <p14:tracePt t="14562" x="7639050" y="5270500"/>
          <p14:tracePt t="14579" x="7607300" y="5251450"/>
          <p14:tracePt t="14596" x="7585075" y="5241925"/>
          <p14:tracePt t="14613" x="7566025" y="5226050"/>
          <p14:tracePt t="14629" x="7553325" y="5219700"/>
          <p14:tracePt t="14647" x="7550150" y="5219700"/>
          <p14:tracePt t="14663" x="7543800" y="5219700"/>
          <p14:tracePt t="14893" x="7546975" y="5219700"/>
          <p14:tracePt t="14902" x="7550150" y="5219700"/>
          <p14:tracePt t="14913" x="7578725" y="5219700"/>
          <p14:tracePt t="14929" x="7600950" y="5216525"/>
          <p14:tracePt t="14947" x="7661275" y="5191125"/>
          <p14:tracePt t="14963" x="7705725" y="5184775"/>
          <p14:tracePt t="14979" x="7740650" y="5184775"/>
          <p14:tracePt t="14997" x="7775575" y="5184775"/>
          <p14:tracePt t="15013" x="7785100" y="5184775"/>
          <p14:tracePt t="15029" x="7794625" y="5184775"/>
          <p14:tracePt t="15046" x="7813675" y="5184775"/>
          <p14:tracePt t="15062" x="7823200" y="5184775"/>
          <p14:tracePt t="15080" x="7832725" y="5184775"/>
          <p14:tracePt t="15097" x="7867650" y="5184775"/>
          <p14:tracePt t="15112" x="7889875" y="5184775"/>
          <p14:tracePt t="15129" x="7918450" y="5184775"/>
          <p14:tracePt t="15146" x="7950200" y="5184775"/>
          <p14:tracePt t="15162" x="7981950" y="5184775"/>
          <p14:tracePt t="15180" x="8001000" y="5184775"/>
          <p14:tracePt t="15197" x="8058150" y="5191125"/>
          <p14:tracePt t="15213" x="8102600" y="5191125"/>
          <p14:tracePt t="15229" x="8162925" y="5191125"/>
          <p14:tracePt t="15246" x="8264525" y="5213350"/>
          <p14:tracePt t="15262" x="8318500" y="5229225"/>
          <p14:tracePt t="15279" x="8362950" y="5235575"/>
          <p14:tracePt t="15297" x="8394700" y="5238750"/>
          <p14:tracePt t="15313" x="8426450" y="5251450"/>
          <p14:tracePt t="15329" x="8448675" y="5251450"/>
          <p14:tracePt t="15346" x="8502650" y="5257800"/>
          <p14:tracePt t="15363" x="8556625" y="5257800"/>
          <p14:tracePt t="15379" x="8616950" y="5257800"/>
          <p14:tracePt t="15396" x="8677275" y="5257800"/>
          <p14:tracePt t="15412" x="8709025" y="5257800"/>
          <p14:tracePt t="15429" x="8737600" y="5257800"/>
          <p14:tracePt t="15445" x="8747125" y="5257800"/>
          <p14:tracePt t="16375" x="8718550" y="5270500"/>
          <p14:tracePt t="16382" x="8667750" y="5286375"/>
          <p14:tracePt t="16396" x="8591550" y="5318125"/>
          <p14:tracePt t="16412" x="8480425" y="5359400"/>
          <p14:tracePt t="16429" x="8372475" y="5394325"/>
          <p14:tracePt t="16445" x="8232775" y="5451475"/>
          <p14:tracePt t="16462" x="8166100" y="5480050"/>
          <p14:tracePt t="16496" x="8013700" y="5537200"/>
          <p14:tracePt t="16530" x="7880350" y="5603875"/>
          <p14:tracePt t="16546" x="7769225" y="5626100"/>
          <p14:tracePt t="16563" x="7683500" y="5651500"/>
          <p14:tracePt t="16579" x="7597775" y="5667375"/>
          <p14:tracePt t="16595" x="7521575" y="5680075"/>
          <p14:tracePt t="16612" x="7493000" y="5680075"/>
          <p14:tracePt t="16629" x="7477125" y="5680075"/>
          <p14:tracePt t="16646" x="7458075" y="5680075"/>
          <p14:tracePt t="16663" x="7448550" y="5680075"/>
          <p14:tracePt t="16679" x="7439025" y="5680075"/>
          <p14:tracePt t="16696" x="7423150" y="5680075"/>
          <p14:tracePt t="16712" x="7407275" y="5680075"/>
          <p14:tracePt t="16729" x="7397750" y="5680075"/>
          <p14:tracePt t="16745" x="7385050" y="5680075"/>
          <p14:tracePt t="16762" x="7375525" y="5680075"/>
          <p14:tracePt t="16780" x="7369175" y="5680075"/>
          <p14:tracePt t="16796" x="7353300" y="5680075"/>
          <p14:tracePt t="16813" x="7343775" y="5680075"/>
          <p14:tracePt t="16829" x="7340600" y="5680075"/>
          <p14:tracePt t="16912" x="7346950" y="5680075"/>
          <p14:tracePt t="16921" x="7350125" y="5680075"/>
          <p14:tracePt t="16961" x="7356475" y="5680075"/>
          <p14:tracePt t="16974" x="7366000" y="5680075"/>
          <p14:tracePt t="16981" x="7372350" y="5680075"/>
          <p14:tracePt t="17011" x="7375525" y="5680075"/>
          <p14:tracePt t="17025" x="7381875" y="5680075"/>
          <p14:tracePt t="17032" x="7381875" y="5676900"/>
          <p14:tracePt t="17046" x="7385050" y="5676900"/>
          <p14:tracePt t="17062" x="7391400" y="5667375"/>
          <p14:tracePt t="17079" x="7391400" y="5664200"/>
          <p14:tracePt t="17096" x="7394575" y="5664200"/>
          <p14:tracePt t="17112" x="7400925" y="5664200"/>
          <p14:tracePt t="17129" x="7404100" y="5664200"/>
          <p14:tracePt t="17145" x="7426325" y="5664200"/>
          <p14:tracePt t="17162" x="7435850" y="5657850"/>
          <p14:tracePt t="17179" x="7445375" y="5648325"/>
          <p14:tracePt t="17195" x="7464425" y="5641975"/>
          <p14:tracePt t="17212" x="7473950" y="5638800"/>
          <p14:tracePt t="17229" x="7496175" y="5638800"/>
          <p14:tracePt t="17246" x="7559675" y="5626100"/>
          <p14:tracePt t="17262" x="7604125" y="5626100"/>
          <p14:tracePt t="17279" x="7632700" y="5626100"/>
          <p14:tracePt t="17296" x="7673975" y="5626100"/>
          <p14:tracePt t="17312" x="7689850" y="5626100"/>
          <p14:tracePt t="17328" x="7712075" y="5619750"/>
          <p14:tracePt t="17346" x="7747000" y="5607050"/>
          <p14:tracePt t="17362" x="7788275" y="5607050"/>
          <p14:tracePt t="17378" x="7832725" y="5600700"/>
          <p14:tracePt t="17395" x="7874000" y="5600700"/>
          <p14:tracePt t="17412" x="7896225" y="5600700"/>
          <p14:tracePt t="17428" x="7908925" y="5600700"/>
          <p14:tracePt t="17431" x="7912100" y="5600700"/>
          <p14:tracePt t="17446" x="7921625" y="5600700"/>
          <p14:tracePt t="17462" x="7937500" y="5600700"/>
          <p14:tracePt t="17478" x="7947025" y="5600700"/>
          <p14:tracePt t="17495" x="7978775" y="5600700"/>
          <p14:tracePt t="17512" x="8026400" y="5588000"/>
          <p14:tracePt t="17529" x="8067675" y="5588000"/>
          <p14:tracePt t="17545" x="8115300" y="5588000"/>
          <p14:tracePt t="17562" x="8124825" y="5588000"/>
          <p14:tracePt t="17579" x="8137525" y="5588000"/>
          <p14:tracePt t="17596" x="8169275" y="5588000"/>
          <p14:tracePt t="17611" x="8191500" y="5581650"/>
          <p14:tracePt t="17628" x="8235950" y="5581650"/>
          <p14:tracePt t="17646" x="8299450" y="5581650"/>
          <p14:tracePt t="17662" x="8321675" y="5581650"/>
          <p14:tracePt t="17679" x="8356600" y="5581650"/>
          <p14:tracePt t="17695" x="8372475" y="5584825"/>
          <p14:tracePt t="17712" x="8382000" y="5594350"/>
          <p14:tracePt t="17729" x="8391525" y="5597525"/>
          <p14:tracePt t="17746" x="8397875" y="5597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FF0000"/>
                </a:solidFill>
              </a:rPr>
              <a:t>Chapitre II. Evolution et classification des Trachéophytes</a:t>
            </a:r>
            <a:endParaRPr lang="fr-FR" altLang="fr-FR" sz="1800" b="1">
              <a:solidFill>
                <a:srgbClr val="33CC33"/>
              </a:solidFill>
            </a:endParaRPr>
          </a:p>
        </p:txBody>
      </p:sp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0" y="642938"/>
            <a:ext cx="91440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FR" altLang="fr-FR" sz="1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Trachéophytes à spores ou Ptéridophytes </a:t>
            </a:r>
            <a:endParaRPr lang="fr-FR" altLang="fr-FR" sz="140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Psilophytes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b. Lycopodiophytes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c. Equisetophytes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d. Filicophytes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alt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FR" altLang="fr-FR" sz="1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Trachéophytes à graines ou Spermaphyte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fr-FR" alt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			</a:t>
            </a:r>
            <a:r>
              <a:rPr lang="fr-FR" altLang="fr-FR" sz="1400" b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Prespermaphytes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1 - Cycadées  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a. 2 - Ginkgos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fr-FR" alt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 		 </a:t>
            </a:r>
            <a:r>
              <a:rPr lang="fr-FR" altLang="fr-FR" sz="1400" b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Spermaphytes </a:t>
            </a:r>
            <a:endParaRPr lang="fr-FR" altLang="fr-FR" sz="140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 				</a:t>
            </a: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1 - Conifères </a:t>
            </a:r>
            <a:endParaRPr lang="fr-FR" alt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        			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1. 1 - </a:t>
            </a:r>
            <a:r>
              <a:rPr lang="fr-FR" altLang="fr-FR" sz="1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Pinaceae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			   b. 1. 2 - </a:t>
            </a:r>
            <a:r>
              <a:rPr lang="fr-FR" altLang="fr-FR" sz="1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Cupressaceae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			   b. 1. 3 - </a:t>
            </a:r>
            <a:r>
              <a:rPr lang="fr-FR" altLang="fr-FR" sz="1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Taxaceae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2 - Gnétopsides</a:t>
            </a:r>
            <a:r>
              <a:rPr lang="fr-FR" altLang="fr-FR" sz="1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         			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2. 1 - </a:t>
            </a:r>
            <a:r>
              <a:rPr lang="fr-FR" altLang="fr-FR" sz="1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Ephedraceae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			  b. 2. 2 - </a:t>
            </a:r>
            <a:r>
              <a:rPr lang="fr-FR" altLang="fr-FR" sz="1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Gnetaceae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			  b. 2. 3 - </a:t>
            </a:r>
            <a:r>
              <a:rPr lang="fr-FR" altLang="fr-FR" sz="1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Welwitchiaceae </a:t>
            </a:r>
            <a:endParaRPr lang="fr-FR" altLang="fr-FR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3 - Angiospermes</a:t>
            </a:r>
            <a:r>
              <a:rPr lang="fr-FR" altLang="fr-FR" sz="1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			</a:t>
            </a:r>
            <a:r>
              <a:rPr lang="fr-FR" altLang="fr-FR" sz="1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3. 1 - Monosulqués  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(=  Magnoliidées 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(Paléoherbes + Péoarbres)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 + Monocots 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s. l. ; 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Poaceae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</a:p>
          <a:p>
            <a:pPr algn="just" eaLnBrk="1" hangingPunct="1"/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			</a:t>
            </a:r>
            <a:r>
              <a:rPr lang="fr-FR" altLang="fr-FR" sz="1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3. 2 -Tricolpés ou Eudicots</a:t>
            </a:r>
            <a:r>
              <a:rPr lang="fr-FR" altLang="fr-FR" sz="1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(= 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Dicots primitfs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Ranunculaceae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…) 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+ Clade des Caryophylliidés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Caryophyllaceae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…) 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Clade des Rosidés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Fabaceae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s. l. ; 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Brassicaceae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 ; …) 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Clade des Astéridés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Lamiaceae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 ; 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Scrophulariaceae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 ; 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Apiaceae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 ; </a:t>
            </a:r>
            <a:r>
              <a:rPr lang="fr-FR" altLang="fr-FR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Asteraceae</a:t>
            </a: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 ; …)</a:t>
            </a:r>
          </a:p>
          <a:p>
            <a:pPr algn="just" eaLnBrk="1" hangingPunct="1"/>
            <a:endParaRPr lang="fr-FR" altLang="fr-FR" sz="1000"/>
          </a:p>
        </p:txBody>
      </p:sp>
      <p:pic>
        <p:nvPicPr>
          <p:cNvPr id="7172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67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03" x="171450" y="5105400"/>
          <p14:tracePt t="8139" x="241300" y="5076825"/>
          <p14:tracePt t="8146" x="387350" y="4987925"/>
          <p14:tracePt t="8154" x="571500" y="4870450"/>
          <p14:tracePt t="8171" x="1279525" y="4473575"/>
          <p14:tracePt t="8188" x="2619375" y="3794125"/>
          <p14:tracePt t="8206" x="3409950" y="3425825"/>
          <p14:tracePt t="8239" x="4559300" y="2974975"/>
          <p14:tracePt t="8274" x="4981575" y="2847975"/>
          <p14:tracePt t="8289" x="5080000" y="2832100"/>
          <p14:tracePt t="8305" x="5130800" y="2832100"/>
          <p14:tracePt t="8321" x="5159375" y="2832100"/>
          <p14:tracePt t="8339" x="5187950" y="2832100"/>
          <p14:tracePt t="8355" x="5197475" y="2832100"/>
          <p14:tracePt t="8372" x="5200650" y="2832100"/>
          <p14:tracePt t="9140" x="5213350" y="2800350"/>
          <p14:tracePt t="9153" x="5257800" y="2667000"/>
          <p14:tracePt t="9163" x="5295900" y="2571750"/>
          <p14:tracePt t="9171" x="5321300" y="2511425"/>
          <p14:tracePt t="9189" x="5435600" y="2216150"/>
          <p14:tracePt t="9205" x="5524500" y="2022475"/>
          <p14:tracePt t="9224" x="5645150" y="1771650"/>
          <p14:tracePt t="9254" x="5762625" y="1574800"/>
          <p14:tracePt t="9290" x="5819775" y="1492250"/>
          <p14:tracePt t="9305" x="5835650" y="1476375"/>
          <p14:tracePt t="9322" x="5851525" y="1454150"/>
          <p14:tracePt t="9339" x="5886450" y="1397000"/>
          <p14:tracePt t="9355" x="5899150" y="1343025"/>
          <p14:tracePt t="9372" x="5899150" y="1298575"/>
          <p14:tracePt t="9388" x="5889625" y="1257300"/>
          <p14:tracePt t="9404" x="5883275" y="1231900"/>
          <p14:tracePt t="9421" x="5867400" y="1222375"/>
          <p14:tracePt t="9438" x="5851525" y="1209675"/>
          <p14:tracePt t="9455" x="5842000" y="1209675"/>
          <p14:tracePt t="9471" x="5832475" y="1209675"/>
          <p14:tracePt t="9488" x="5807075" y="1209675"/>
          <p14:tracePt t="9505" x="5784850" y="1203325"/>
          <p14:tracePt t="9521" x="5746750" y="1184275"/>
          <p14:tracePt t="9538" x="5689600" y="1165225"/>
          <p14:tracePt t="9554" x="5667375" y="1165225"/>
          <p14:tracePt t="9571" x="5638800" y="1165225"/>
          <p14:tracePt t="9589" x="5607050" y="1165225"/>
          <p14:tracePt t="9605" x="5578475" y="1165225"/>
          <p14:tracePt t="9622" x="5556250" y="1165225"/>
          <p14:tracePt t="9638" x="5521325" y="1165225"/>
          <p14:tracePt t="9654" x="5511800" y="1165225"/>
          <p14:tracePt t="9671" x="5502275" y="1165225"/>
          <p14:tracePt t="9688" x="5486400" y="1165225"/>
          <p14:tracePt t="9705" x="5470525" y="1165225"/>
          <p14:tracePt t="9722" x="5461000" y="1165225"/>
          <p14:tracePt t="9739" x="5448300" y="1165225"/>
          <p14:tracePt t="9755" x="5438775" y="1165225"/>
          <p14:tracePt t="9772" x="5422900" y="1165225"/>
          <p14:tracePt t="9788" x="5353050" y="1165225"/>
          <p14:tracePt t="9805" x="5264150" y="1165225"/>
          <p14:tracePt t="9821" x="5114925" y="1165225"/>
          <p14:tracePt t="9838" x="4864100" y="1165225"/>
          <p14:tracePt t="9855" x="4645025" y="1190625"/>
          <p14:tracePt t="9874" x="4321175" y="1266825"/>
          <p14:tracePt t="9888" x="4083050" y="1327150"/>
          <p14:tracePt t="9905" x="3895725" y="1365250"/>
          <p14:tracePt t="9922" x="3698875" y="1409700"/>
          <p14:tracePt t="9938" x="3473450" y="1463675"/>
          <p14:tracePt t="9955" x="3352800" y="1498600"/>
          <p14:tracePt t="9971" x="3244850" y="1524000"/>
          <p14:tracePt t="9988" x="3101975" y="1549400"/>
          <p14:tracePt t="10005" x="3025775" y="1562100"/>
          <p14:tracePt t="10021" x="2981325" y="1584325"/>
          <p14:tracePt t="10038" x="2914650" y="1603375"/>
          <p14:tracePt t="10055" x="2870200" y="1616075"/>
          <p14:tracePt t="10071" x="2841625" y="1628775"/>
          <p14:tracePt t="10088" x="2806700" y="1644650"/>
          <p14:tracePt t="10104" x="2794000" y="1651000"/>
          <p14:tracePt t="10121" x="2781300" y="1660525"/>
          <p14:tracePt t="10474" x="2774950" y="1641475"/>
          <p14:tracePt t="10481" x="2768600" y="1616075"/>
          <p14:tracePt t="10488" x="2752725" y="1574800"/>
          <p14:tracePt t="10504" x="2720975" y="1508125"/>
          <p14:tracePt t="10521" x="2701925" y="1444625"/>
          <p14:tracePt t="10538" x="2657475" y="1355725"/>
          <p14:tracePt t="10571" x="2613025" y="1279525"/>
          <p14:tracePt t="10604" x="2571750" y="1225550"/>
          <p14:tracePt t="10621" x="2549525" y="1206500"/>
          <p14:tracePt t="10638" x="2505075" y="1184275"/>
          <p14:tracePt t="10655" x="2489200" y="1174750"/>
          <p14:tracePt t="10671" x="2466975" y="1155700"/>
          <p14:tracePt t="10688" x="2428875" y="1111250"/>
          <p14:tracePt t="10705" x="2416175" y="1095375"/>
          <p14:tracePt t="10722" x="2406650" y="1079500"/>
          <p14:tracePt t="10738" x="2387600" y="1054100"/>
          <p14:tracePt t="10754" x="2378075" y="1041400"/>
          <p14:tracePt t="10771" x="2365375" y="1031875"/>
          <p14:tracePt t="10788" x="2336800" y="1003300"/>
          <p14:tracePt t="10805" x="2324100" y="981075"/>
          <p14:tracePt t="10821" x="2308225" y="942975"/>
          <p14:tracePt t="10838" x="2282825" y="908050"/>
          <p14:tracePt t="10855" x="2273300" y="882650"/>
          <p14:tracePt t="10871" x="2260600" y="866775"/>
          <p14:tracePt t="10888" x="2251075" y="854075"/>
          <p14:tracePt t="10904" x="2247900" y="838200"/>
          <p14:tracePt t="10921" x="2241550" y="828675"/>
          <p14:tracePt t="10938" x="2232025" y="828675"/>
          <p14:tracePt t="11053" x="2225675" y="828675"/>
          <p14:tracePt t="11111" x="2222500" y="828675"/>
          <p14:tracePt t="11132" x="2216150" y="828675"/>
          <p14:tracePt t="11153" x="2212975" y="828675"/>
          <p14:tracePt t="11160" x="2212975" y="835025"/>
          <p14:tracePt t="11170" x="2212975" y="838200"/>
          <p14:tracePt t="11188" x="2206625" y="854075"/>
          <p14:tracePt t="11204" x="2203450" y="863600"/>
          <p14:tracePt t="11221" x="2203450" y="873125"/>
          <p14:tracePt t="11238" x="2203450" y="920750"/>
          <p14:tracePt t="11255" x="2203450" y="990600"/>
          <p14:tracePt t="11272" x="2203450" y="1095375"/>
          <p14:tracePt t="11275" x="2203450" y="1152525"/>
          <p14:tracePt t="11288" x="2203450" y="1244600"/>
          <p14:tracePt t="11304" x="2203450" y="1317625"/>
          <p14:tracePt t="11321" x="2203450" y="1352550"/>
          <p14:tracePt t="11338" x="2203450" y="1374775"/>
          <p14:tracePt t="11354" x="2203450" y="1384300"/>
          <p14:tracePt t="11371" x="2203450" y="1393825"/>
          <p14:tracePt t="11389" x="2203450" y="1431925"/>
          <p14:tracePt t="11405" x="2203450" y="1476375"/>
          <p14:tracePt t="11422" x="2203450" y="1514475"/>
          <p14:tracePt t="11438" x="2206625" y="1555750"/>
          <p14:tracePt t="11454" x="2206625" y="1584325"/>
          <p14:tracePt t="11471" x="2206625" y="1606550"/>
          <p14:tracePt t="11488" x="2206625" y="1644650"/>
          <p14:tracePt t="11504" x="2206625" y="1666875"/>
          <p14:tracePt t="11521" x="2216150" y="1698625"/>
          <p14:tracePt t="11537" x="2235200" y="1762125"/>
          <p14:tracePt t="11554" x="2257425" y="1816100"/>
          <p14:tracePt t="11571" x="2263775" y="1854200"/>
          <p14:tracePt t="11588" x="2263775" y="1895475"/>
          <p14:tracePt t="11604" x="2263775" y="1914525"/>
          <p14:tracePt t="11621" x="2263775" y="1939925"/>
          <p14:tracePt t="11638" x="2273300" y="1965325"/>
          <p14:tracePt t="11655" x="2279650" y="1987550"/>
          <p14:tracePt t="11671" x="2286000" y="2009775"/>
          <p14:tracePt t="11688" x="2289175" y="2051050"/>
          <p14:tracePt t="11705" x="2289175" y="2060575"/>
          <p14:tracePt t="11721" x="2289175" y="2070100"/>
          <p14:tracePt t="11738" x="2289175" y="2085975"/>
          <p14:tracePt t="11754" x="2289175" y="2101850"/>
          <p14:tracePt t="11771" x="2289175" y="2111375"/>
          <p14:tracePt t="11788" x="2289175" y="2114550"/>
          <p14:tracePt t="11804" x="2289175" y="2120900"/>
          <p14:tracePt t="12703" x="2289175" y="2117725"/>
          <p14:tracePt t="12918" x="2289175" y="2114550"/>
          <p14:tracePt t="12931" x="2289175" y="2108200"/>
          <p14:tracePt t="12946" x="2289175" y="2098675"/>
          <p14:tracePt t="12955" x="2289175" y="2092325"/>
          <p14:tracePt t="12971" x="2289175" y="2082800"/>
          <p14:tracePt t="12988" x="2289175" y="2070100"/>
          <p14:tracePt t="13021" x="2289175" y="2009775"/>
          <p14:tracePt t="13055" x="2298700" y="1803400"/>
          <p14:tracePt t="13071" x="2324100" y="1704975"/>
          <p14:tracePt t="13088" x="2324100" y="1577975"/>
          <p14:tracePt t="13105" x="2324100" y="1504950"/>
          <p14:tracePt t="13121" x="2324100" y="1450975"/>
          <p14:tracePt t="13138" x="2324100" y="1397000"/>
          <p14:tracePt t="13154" x="2324100" y="1374775"/>
          <p14:tracePt t="13171" x="2324100" y="1346200"/>
          <p14:tracePt t="13188" x="2320925" y="1320800"/>
          <p14:tracePt t="13205" x="2320925" y="1289050"/>
          <p14:tracePt t="13221" x="2308225" y="1266825"/>
          <p14:tracePt t="13238" x="2301875" y="1212850"/>
          <p14:tracePt t="13255" x="2295525" y="1174750"/>
          <p14:tracePt t="13271" x="2289175" y="1152525"/>
          <p14:tracePt t="13287" x="2289175" y="1136650"/>
          <p14:tracePt t="13304" x="2286000" y="1120775"/>
          <p14:tracePt t="13320" x="2279650" y="1111250"/>
          <p14:tracePt t="13338" x="2270125" y="1098550"/>
          <p14:tracePt t="13355" x="2254250" y="1085850"/>
          <p14:tracePt t="13371" x="2241550" y="1057275"/>
          <p14:tracePt t="13388" x="2225675" y="1022350"/>
          <p14:tracePt t="13404" x="2219325" y="996950"/>
          <p14:tracePt t="13420" x="2216150" y="984250"/>
          <p14:tracePt t="13437" x="2209800" y="968375"/>
          <p14:tracePt t="13471" x="2193925" y="968375"/>
          <p14:tracePt t="13488" x="2193925" y="962025"/>
          <p14:tracePt t="13505" x="2190750" y="962025"/>
          <p14:tracePt t="13725" x="2197100" y="962025"/>
          <p14:tracePt t="13732" x="2206625" y="962025"/>
          <p14:tracePt t="13739" x="2212975" y="962025"/>
          <p14:tracePt t="13755" x="2222500" y="962025"/>
          <p14:tracePt t="13771" x="2238375" y="962025"/>
          <p14:tracePt t="13788" x="2263775" y="952500"/>
          <p14:tracePt t="13804" x="2279650" y="946150"/>
          <p14:tracePt t="13821" x="2295525" y="946150"/>
          <p14:tracePt t="13838" x="2327275" y="946150"/>
          <p14:tracePt t="13854" x="2343150" y="946150"/>
          <p14:tracePt t="13871" x="2359025" y="946150"/>
          <p14:tracePt t="13888" x="2390775" y="946150"/>
          <p14:tracePt t="13905" x="2406650" y="946150"/>
          <p14:tracePt t="13921" x="2432050" y="946150"/>
          <p14:tracePt t="13938" x="2457450" y="946150"/>
          <p14:tracePt t="13954" x="2501900" y="946150"/>
          <p14:tracePt t="13971" x="2546350" y="946150"/>
          <p14:tracePt t="13988" x="2609850" y="946150"/>
          <p14:tracePt t="14005" x="2644775" y="946150"/>
          <p14:tracePt t="14021" x="2695575" y="946150"/>
          <p14:tracePt t="14038" x="2787650" y="965200"/>
          <p14:tracePt t="14055" x="2873375" y="981075"/>
          <p14:tracePt t="14071" x="2959100" y="996950"/>
          <p14:tracePt t="14088" x="3057525" y="1016000"/>
          <p14:tracePt t="14104" x="3124200" y="1038225"/>
          <p14:tracePt t="14121" x="3187700" y="1054100"/>
          <p14:tracePt t="14138" x="3276600" y="1073150"/>
          <p14:tracePt t="14154" x="3330575" y="1085850"/>
          <p14:tracePt t="14171" x="3384550" y="1108075"/>
          <p14:tracePt t="14188" x="3476625" y="1127125"/>
          <p14:tracePt t="14204" x="3530600" y="1143000"/>
          <p14:tracePt t="14221" x="3575050" y="1149350"/>
          <p14:tracePt t="14237" x="3609975" y="1149350"/>
          <p14:tracePt t="14254" x="3619500" y="1149350"/>
          <p14:tracePt t="14270" x="3635375" y="1149350"/>
          <p14:tracePt t="14287" x="3644900" y="1149350"/>
          <p14:tracePt t="14304" x="3644900" y="1143000"/>
          <p14:tracePt t="14321" x="3644900" y="1133475"/>
          <p14:tracePt t="14338" x="3641725" y="1104900"/>
          <p14:tracePt t="14354" x="3632200" y="1089025"/>
          <p14:tracePt t="14370" x="3613150" y="1073150"/>
          <p14:tracePt t="14389" x="3578225" y="1047750"/>
          <p14:tracePt t="14404" x="3546475" y="1022350"/>
          <p14:tracePt t="14420" x="3524250" y="1006475"/>
          <p14:tracePt t="14437" x="3479800" y="974725"/>
          <p14:tracePt t="14454" x="3448050" y="949325"/>
          <p14:tracePt t="14470" x="3409950" y="923925"/>
          <p14:tracePt t="14488" x="3346450" y="898525"/>
          <p14:tracePt t="14504" x="3302000" y="879475"/>
          <p14:tracePt t="14521" x="3251200" y="850900"/>
          <p14:tracePt t="14538" x="3171825" y="828675"/>
          <p14:tracePt t="14554" x="3117850" y="815975"/>
          <p14:tracePt t="14571" x="3054350" y="803275"/>
          <p14:tracePt t="14588" x="2952750" y="771525"/>
          <p14:tracePt t="14604" x="2908300" y="771525"/>
          <p14:tracePt t="14620" x="2873375" y="771525"/>
          <p14:tracePt t="14637" x="2838450" y="771525"/>
          <p14:tracePt t="14654" x="2816225" y="771525"/>
          <p14:tracePt t="14671" x="2787650" y="774700"/>
          <p14:tracePt t="14688" x="2714625" y="803275"/>
          <p14:tracePt t="14705" x="2651125" y="815975"/>
          <p14:tracePt t="14721" x="2603500" y="828675"/>
          <p14:tracePt t="14738" x="2543175" y="835025"/>
          <p14:tracePt t="14754" x="2505075" y="835025"/>
          <p14:tracePt t="14771" x="2460625" y="835025"/>
          <p14:tracePt t="14788" x="2413000" y="835025"/>
          <p14:tracePt t="14804" x="2378075" y="835025"/>
          <p14:tracePt t="14821" x="2355850" y="835025"/>
          <p14:tracePt t="14838" x="2308225" y="841375"/>
          <p14:tracePt t="14854" x="2276475" y="847725"/>
          <p14:tracePt t="14871" x="2254250" y="866775"/>
          <p14:tracePt t="14888" x="2232025" y="876300"/>
          <p14:tracePt t="14904" x="2216150" y="882650"/>
          <p14:tracePt t="14921" x="2206625" y="885825"/>
          <p14:tracePt t="14938" x="2190750" y="895350"/>
          <p14:tracePt t="14954" x="2181225" y="901700"/>
          <p14:tracePt t="14971" x="2165350" y="917575"/>
          <p14:tracePt t="14988" x="2152650" y="933450"/>
          <p14:tracePt t="15004" x="2143125" y="942975"/>
          <p14:tracePt t="15021" x="2143125" y="952500"/>
          <p14:tracePt t="15038" x="2143125" y="971550"/>
          <p14:tracePt t="15054" x="2143125" y="981075"/>
          <p14:tracePt t="15071" x="2143125" y="990600"/>
          <p14:tracePt t="15088" x="2143125" y="1006475"/>
          <p14:tracePt t="15121" x="2143125" y="1016000"/>
          <p14:tracePt t="15138" x="2143125" y="1022350"/>
          <p14:tracePt t="15158" x="2143125" y="1025525"/>
          <p14:tracePt t="15173" x="2149475" y="1025525"/>
          <p14:tracePt t="15187" x="2159000" y="1025525"/>
          <p14:tracePt t="15204" x="2168525" y="1025525"/>
          <p14:tracePt t="15221" x="2184400" y="1025525"/>
          <p14:tracePt t="15237" x="2197100" y="1025525"/>
          <p14:tracePt t="15254" x="2212975" y="1025525"/>
          <p14:tracePt t="15271" x="2241550" y="1025525"/>
          <p14:tracePt t="15288" x="2276475" y="1025525"/>
          <p14:tracePt t="15304" x="2311400" y="1019175"/>
          <p14:tracePt t="15320" x="2343150" y="1019175"/>
          <p14:tracePt t="15337" x="2390775" y="993775"/>
          <p14:tracePt t="15354" x="2422525" y="987425"/>
          <p14:tracePt t="15371" x="2451100" y="974725"/>
          <p14:tracePt t="15375" x="2463800" y="968375"/>
          <p14:tracePt t="15388" x="2495550" y="955675"/>
          <p14:tracePt t="15405" x="2517775" y="939800"/>
          <p14:tracePt t="15421" x="2543175" y="939800"/>
          <p14:tracePt t="15437" x="2555875" y="939800"/>
          <p14:tracePt t="15454" x="2565400" y="939800"/>
          <p14:tracePt t="15470" x="2574925" y="939800"/>
          <p14:tracePt t="15487" x="2587625" y="939800"/>
          <p14:tracePt t="15520" x="2590800" y="939800"/>
          <p14:tracePt t="15538" x="2597150" y="939800"/>
          <p14:tracePt t="15555" x="2600325" y="939800"/>
          <p14:tracePt t="15571" x="2606675" y="939800"/>
          <p14:tracePt t="15587" x="2619375" y="939800"/>
          <p14:tracePt t="15604" x="2635250" y="939800"/>
          <p14:tracePt t="15621" x="2641600" y="939800"/>
          <p14:tracePt t="15637" x="2654300" y="939800"/>
          <p14:tracePt t="15655" x="2663825" y="933450"/>
          <p14:tracePt t="15671" x="2686050" y="927100"/>
          <p14:tracePt t="15688" x="2727325" y="917575"/>
          <p14:tracePt t="15704" x="2771775" y="911225"/>
          <p14:tracePt t="15721" x="2809875" y="904875"/>
          <p14:tracePt t="15738" x="2873375" y="898525"/>
          <p14:tracePt t="15754" x="2895600" y="885825"/>
          <p14:tracePt t="15771" x="2924175" y="879475"/>
          <p14:tracePt t="15787" x="2952750" y="873125"/>
          <p14:tracePt t="15804" x="2962275" y="873125"/>
          <p14:tracePt t="15821" x="2974975" y="873125"/>
          <p14:tracePt t="15837" x="2990850" y="873125"/>
          <p14:tracePt t="15854" x="3000375" y="869950"/>
          <p14:tracePt t="15870" x="3009900" y="863600"/>
          <p14:tracePt t="15873" x="3016250" y="860425"/>
          <p14:tracePt t="15888" x="3032125" y="850900"/>
          <p14:tracePt t="15904" x="3041650" y="844550"/>
          <p14:tracePt t="15921" x="3051175" y="828675"/>
          <p14:tracePt t="15938" x="3063875" y="825500"/>
          <p14:tracePt t="15954" x="3079750" y="812800"/>
          <p14:tracePt t="15971" x="3095625" y="809625"/>
          <p14:tracePt t="15987" x="3130550" y="809625"/>
          <p14:tracePt t="16004" x="3146425" y="809625"/>
          <p14:tracePt t="16021" x="3159125" y="809625"/>
          <p14:tracePt t="16037" x="3200400" y="809625"/>
          <p14:tracePt t="16054" x="3222625" y="809625"/>
          <p14:tracePt t="16070" x="3260725" y="809625"/>
          <p14:tracePt t="16087" x="3321050" y="803275"/>
          <p14:tracePt t="16104" x="3381375" y="803275"/>
          <p14:tracePt t="16121" x="3441700" y="803275"/>
          <p14:tracePt t="16137" x="3521075" y="803275"/>
          <p14:tracePt t="16154" x="3565525" y="806450"/>
          <p14:tracePt t="16171" x="3600450" y="806450"/>
          <p14:tracePt t="16188" x="3695700" y="806450"/>
          <p14:tracePt t="16204" x="3746500" y="806450"/>
          <p14:tracePt t="16221" x="3806825" y="806450"/>
          <p14:tracePt t="16237" x="3892550" y="812800"/>
          <p14:tracePt t="16254" x="3930650" y="819150"/>
          <p14:tracePt t="16271" x="3975100" y="825500"/>
          <p14:tracePt t="16287" x="4022725" y="831850"/>
          <p14:tracePt t="16304" x="4051300" y="831850"/>
          <p14:tracePt t="16321" x="4095750" y="831850"/>
          <p14:tracePt t="16338" x="4149725" y="831850"/>
          <p14:tracePt t="16354" x="4187825" y="831850"/>
          <p14:tracePt t="16371" x="4232275" y="831850"/>
          <p14:tracePt t="16373" x="4241800" y="831850"/>
          <p14:tracePt t="16387" x="4270375" y="831850"/>
          <p14:tracePt t="16404" x="4286250" y="831850"/>
          <p14:tracePt t="16420" x="4302125" y="835025"/>
          <p14:tracePt t="16437" x="4324350" y="850900"/>
          <p14:tracePt t="16453" x="4333875" y="857250"/>
          <p14:tracePt t="16470" x="4343400" y="866775"/>
          <p14:tracePt t="17680" x="4330700" y="863600"/>
          <p14:tracePt t="17687" x="4311650" y="857250"/>
          <p14:tracePt t="17704" x="4279900" y="844550"/>
          <p14:tracePt t="17720" x="4257675" y="835025"/>
          <p14:tracePt t="17737" x="4216400" y="828675"/>
          <p14:tracePt t="17753" x="4187825" y="828675"/>
          <p14:tracePt t="17770" x="4149725" y="828675"/>
          <p14:tracePt t="17803" x="4089400" y="828675"/>
          <p14:tracePt t="17838" x="4025900" y="838200"/>
          <p14:tracePt t="17854" x="4010025" y="841375"/>
          <p14:tracePt t="17871" x="3994150" y="841375"/>
          <p14:tracePt t="17887" x="3971925" y="841375"/>
          <p14:tracePt t="17903" x="3959225" y="841375"/>
          <p14:tracePt t="17920" x="3943350" y="841375"/>
          <p14:tracePt t="17937" x="3927475" y="841375"/>
          <p14:tracePt t="17953" x="3917950" y="841375"/>
          <p14:tracePt t="17970" x="3908425" y="841375"/>
          <p14:tracePt t="17987" x="3892550" y="841375"/>
          <p14:tracePt t="18252" x="3911600" y="841375"/>
          <p14:tracePt t="18260" x="3956050" y="841375"/>
          <p14:tracePt t="18271" x="4013200" y="841375"/>
          <p14:tracePt t="18287" x="4213225" y="873125"/>
          <p14:tracePt t="18304" x="4311650" y="898525"/>
          <p14:tracePt t="18320" x="4416425" y="914400"/>
          <p14:tracePt t="18337" x="4581525" y="930275"/>
          <p14:tracePt t="18353" x="4686300" y="930275"/>
          <p14:tracePt t="18371" x="4768850" y="930275"/>
          <p14:tracePt t="18387" x="4864100" y="930275"/>
          <p14:tracePt t="18404" x="4918075" y="930275"/>
          <p14:tracePt t="18421" x="4962525" y="930275"/>
          <p14:tracePt t="18423" x="4972050" y="930275"/>
          <p14:tracePt t="18437" x="4987925" y="930275"/>
          <p14:tracePt t="18453" x="4997450" y="930275"/>
          <p14:tracePt t="18470" x="5013325" y="930275"/>
          <p14:tracePt t="18487" x="5029200" y="927100"/>
          <p14:tracePt t="18503" x="5038725" y="927100"/>
          <p14:tracePt t="18521" x="5048250" y="927100"/>
          <p14:tracePt t="18538" x="5073650" y="927100"/>
          <p14:tracePt t="18554" x="5083175" y="927100"/>
          <p14:tracePt t="18570" x="5092700" y="927100"/>
          <p14:tracePt t="18587" x="5108575" y="927100"/>
          <p14:tracePt t="18603" x="5124450" y="927100"/>
          <p14:tracePt t="18620" x="5133975" y="927100"/>
          <p14:tracePt t="18638" x="5153025" y="927100"/>
          <p14:tracePt t="18654" x="5181600" y="927100"/>
          <p14:tracePt t="18671" x="5203825" y="927100"/>
          <p14:tracePt t="18687" x="5238750" y="927100"/>
          <p14:tracePt t="18704" x="5248275" y="927100"/>
          <p14:tracePt t="18720" x="5257800" y="927100"/>
          <p14:tracePt t="18737" x="5276850" y="927100"/>
          <p14:tracePt t="18754" x="5283200" y="927100"/>
          <p14:tracePt t="20566" x="5248275" y="920750"/>
          <p14:tracePt t="20572" x="5178425" y="914400"/>
          <p14:tracePt t="20587" x="5016500" y="914400"/>
          <p14:tracePt t="20603" x="4857750" y="914400"/>
          <p14:tracePt t="20620" x="4730750" y="914400"/>
          <p14:tracePt t="20638" x="4502150" y="917575"/>
          <p14:tracePt t="20654" x="4384675" y="936625"/>
          <p14:tracePt t="20686" x="4130675" y="974725"/>
          <p14:tracePt t="20721" x="3968750" y="1022350"/>
          <p14:tracePt t="20738" x="3905250" y="1041400"/>
          <p14:tracePt t="20754" x="3873500" y="1054100"/>
          <p14:tracePt t="20772" x="3825875" y="1057275"/>
          <p14:tracePt t="20787" x="3787775" y="1057275"/>
          <p14:tracePt t="20803" x="3759200" y="1057275"/>
          <p14:tracePt t="20820" x="3736975" y="1057275"/>
          <p14:tracePt t="20837" x="3698875" y="1057275"/>
          <p14:tracePt t="20854" x="3673475" y="1057275"/>
          <p14:tracePt t="20870" x="3657600" y="1044575"/>
          <p14:tracePt t="20887" x="3638550" y="1028700"/>
          <p14:tracePt t="20904" x="3629025" y="1019175"/>
          <p14:tracePt t="20921" x="3616325" y="990600"/>
          <p14:tracePt t="20937" x="3594100" y="971550"/>
          <p14:tracePt t="20953" x="3578225" y="958850"/>
          <p14:tracePt t="20970" x="3556000" y="949325"/>
          <p14:tracePt t="20973" x="3536950" y="942975"/>
          <p14:tracePt t="20987" x="3521075" y="933450"/>
          <p14:tracePt t="21003" x="3498850" y="920750"/>
          <p14:tracePt t="21020" x="3473450" y="901700"/>
          <p14:tracePt t="21037" x="3438525" y="901700"/>
          <p14:tracePt t="21054" x="3409950" y="901700"/>
          <p14:tracePt t="21070" x="3387725" y="901700"/>
          <p14:tracePt t="21087" x="3346450" y="917575"/>
          <p14:tracePt t="21104" x="3324225" y="930275"/>
          <p14:tracePt t="21120" x="3292475" y="942975"/>
          <p14:tracePt t="21137" x="3263900" y="965200"/>
          <p14:tracePt t="21154" x="3238500" y="987425"/>
          <p14:tracePt t="21172" x="3200400" y="1054100"/>
          <p14:tracePt t="21187" x="3162300" y="1120775"/>
          <p14:tracePt t="21204" x="3143250" y="1177925"/>
          <p14:tracePt t="21220" x="3124200" y="1222375"/>
          <p14:tracePt t="21237" x="3095625" y="1285875"/>
          <p14:tracePt t="21254" x="3082925" y="1330325"/>
          <p14:tracePt t="21270" x="3073400" y="1362075"/>
          <p14:tracePt t="21287" x="3054350" y="1397000"/>
          <p14:tracePt t="21304" x="3044825" y="1406525"/>
          <p14:tracePt t="21320" x="3044825" y="1422400"/>
          <p14:tracePt t="21336" x="3038475" y="1438275"/>
          <p14:tracePt t="21353" x="3038475" y="1460500"/>
          <p14:tracePt t="21370" x="3038475" y="1489075"/>
          <p14:tracePt t="21386" x="3038475" y="1508125"/>
          <p14:tracePt t="21404" x="3038475" y="1524000"/>
          <p14:tracePt t="21420" x="3038475" y="1533525"/>
          <p14:tracePt t="21437" x="3038475" y="1549400"/>
          <p14:tracePt t="21454" x="3041650" y="1558925"/>
          <p14:tracePt t="21470" x="3057525" y="1574800"/>
          <p14:tracePt t="21486" x="3067050" y="1590675"/>
          <p14:tracePt t="21503" x="3076575" y="1600200"/>
          <p14:tracePt t="21520" x="3082925" y="1609725"/>
          <p14:tracePt t="21537" x="3105150" y="1638300"/>
          <p14:tracePt t="21553" x="3105150" y="1647825"/>
          <p14:tracePt t="21570" x="3114675" y="1657350"/>
          <p14:tracePt t="21587" x="3124200" y="1676400"/>
          <p14:tracePt t="21604" x="3127375" y="1685925"/>
          <p14:tracePt t="21621" x="3140075" y="1695450"/>
          <p14:tracePt t="21637" x="3159125" y="1711325"/>
          <p14:tracePt t="21654" x="3168650" y="1727200"/>
          <p14:tracePt t="21670" x="3175000" y="1736725"/>
          <p14:tracePt t="21686" x="3187700" y="1752600"/>
          <p14:tracePt t="21703" x="3194050" y="1762125"/>
          <p14:tracePt t="21720" x="3209925" y="1771650"/>
          <p14:tracePt t="21737" x="3225800" y="1793875"/>
          <p14:tracePt t="21753" x="3228975" y="1803400"/>
          <p14:tracePt t="21770" x="3235325" y="1806575"/>
          <p14:tracePt t="21787" x="3244850" y="1812925"/>
          <p14:tracePt t="21804" x="3254375" y="1812925"/>
          <p14:tracePt t="21820" x="3263900" y="1812925"/>
          <p14:tracePt t="21837" x="3273425" y="1812925"/>
          <p14:tracePt t="21854" x="3279775" y="1812925"/>
          <p14:tracePt t="21871" x="3289300" y="1812925"/>
          <p14:tracePt t="21886" x="3292475" y="1812925"/>
          <p14:tracePt t="22207" x="3298825" y="1812925"/>
          <p14:tracePt t="22315" x="3302000" y="1812925"/>
          <p14:tracePt t="22351" x="3302000" y="1809750"/>
          <p14:tracePt t="22366" x="3308350" y="1800225"/>
          <p14:tracePt t="22377" x="3308350" y="1797050"/>
          <p14:tracePt t="22391" x="3321050" y="1765300"/>
          <p14:tracePt t="22404" x="3330575" y="1743075"/>
          <p14:tracePt t="22437" x="3355975" y="1670050"/>
          <p14:tracePt t="22470" x="3381375" y="1593850"/>
          <p14:tracePt t="22486" x="3403600" y="1485900"/>
          <p14:tracePt t="22503" x="3425825" y="1409700"/>
          <p14:tracePt t="22520" x="3425825" y="1358900"/>
          <p14:tracePt t="22536" x="3432175" y="1279525"/>
          <p14:tracePt t="22553" x="3432175" y="1235075"/>
          <p14:tracePt t="22571" x="3432175" y="1165225"/>
          <p14:tracePt t="22587" x="3432175" y="1130300"/>
          <p14:tracePt t="22604" x="3432175" y="1098550"/>
          <p14:tracePt t="22620" x="3432175" y="1089025"/>
          <p14:tracePt t="22637" x="3432175" y="1079500"/>
          <p14:tracePt t="22686" x="3432175" y="1076325"/>
          <p14:tracePt t="22694" x="3432175" y="1069975"/>
          <p14:tracePt t="22703" x="3432175" y="1060450"/>
          <p14:tracePt t="22721" x="3432175" y="1044575"/>
          <p14:tracePt t="22736" x="3432175" y="1035050"/>
          <p14:tracePt t="22754" x="3432175" y="1025525"/>
          <p14:tracePt t="22770" x="3438525" y="1025525"/>
          <p14:tracePt t="22787" x="3451225" y="1025525"/>
          <p14:tracePt t="22803" x="3460750" y="1025525"/>
          <p14:tracePt t="22821" x="3498850" y="1025525"/>
          <p14:tracePt t="22837" x="3543300" y="1025525"/>
          <p14:tracePt t="22854" x="3581400" y="1028700"/>
          <p14:tracePt t="22871" x="3632200" y="1047750"/>
          <p14:tracePt t="22887" x="3660775" y="1047750"/>
          <p14:tracePt t="22903" x="3683000" y="1054100"/>
          <p14:tracePt t="22919" x="3705225" y="1060450"/>
          <p14:tracePt t="22937" x="3733800" y="1076325"/>
          <p14:tracePt t="22954" x="3749675" y="1076325"/>
          <p14:tracePt t="22970" x="3765550" y="1076325"/>
          <p14:tracePt t="22987" x="3800475" y="1076325"/>
          <p14:tracePt t="23003" x="3816350" y="1076325"/>
          <p14:tracePt t="23006" x="3832225" y="1076325"/>
          <p14:tracePt t="23021" x="3848100" y="1076325"/>
          <p14:tracePt t="23036" x="3857625" y="1076325"/>
          <p14:tracePt t="23053" x="3867150" y="1076325"/>
          <p14:tracePt t="23071" x="3883025" y="1076325"/>
          <p14:tracePt t="23394" x="3879850" y="1082675"/>
          <p14:tracePt t="23404" x="3876675" y="1085850"/>
          <p14:tracePt t="23421" x="3860800" y="1101725"/>
          <p14:tracePt t="23437" x="3851275" y="1111250"/>
          <p14:tracePt t="23454" x="3835400" y="1127125"/>
          <p14:tracePt t="23470" x="3819525" y="1136650"/>
          <p14:tracePt t="23486" x="3775075" y="1168400"/>
          <p14:tracePt t="23520" x="3689350" y="1228725"/>
          <p14:tracePt t="23522" x="3660775" y="1250950"/>
          <p14:tracePt t="23553" x="3536950" y="1285875"/>
          <p14:tracePt t="23570" x="3473450" y="1304925"/>
          <p14:tracePt t="23587" x="3429000" y="1323975"/>
          <p14:tracePt t="23603" x="3390900" y="1336675"/>
          <p14:tracePt t="23621" x="3327400" y="1355725"/>
          <p14:tracePt t="23637" x="3282950" y="1368425"/>
          <p14:tracePt t="23654" x="3257550" y="1387475"/>
          <p14:tracePt t="23671" x="3216275" y="1400175"/>
          <p14:tracePt t="23687" x="3194050" y="1400175"/>
          <p14:tracePt t="23707" x="3168650" y="1400175"/>
          <p14:tracePt t="23720" x="3159125" y="1400175"/>
          <p14:tracePt t="23737" x="3149600" y="1400175"/>
          <p14:tracePt t="23753" x="3133725" y="1400175"/>
          <p14:tracePt t="23769" x="3124200" y="1400175"/>
          <p14:tracePt t="23787" x="3108325" y="1400175"/>
          <p14:tracePt t="23804" x="3098800" y="1400175"/>
          <p14:tracePt t="23819" x="3082925" y="1400175"/>
          <p14:tracePt t="23836" x="3070225" y="1400175"/>
          <p14:tracePt t="23853" x="3060700" y="1400175"/>
          <p14:tracePt t="23869" x="3054350" y="1400175"/>
          <p14:tracePt t="23979" x="3057525" y="1397000"/>
          <p14:tracePt t="23991" x="3057525" y="1393825"/>
          <p14:tracePt t="24003" x="3057525" y="1387475"/>
          <p14:tracePt t="24020" x="3067050" y="1377950"/>
          <p14:tracePt t="24037" x="3070225" y="1371600"/>
          <p14:tracePt t="24053" x="3076575" y="1368425"/>
          <p14:tracePt t="24071" x="3095625" y="1352550"/>
          <p14:tracePt t="24087" x="3117850" y="1339850"/>
          <p14:tracePt t="24104" x="3165475" y="1320800"/>
          <p14:tracePt t="24121" x="3238500" y="1295400"/>
          <p14:tracePt t="24137" x="3282950" y="1282700"/>
          <p14:tracePt t="24153" x="3314700" y="1270000"/>
          <p14:tracePt t="24169" x="3336925" y="1250950"/>
          <p14:tracePt t="24186" x="3387725" y="1238250"/>
          <p14:tracePt t="24204" x="3425825" y="1231900"/>
          <p14:tracePt t="24221" x="3540125" y="1231900"/>
          <p14:tracePt t="24237" x="3644900" y="1231900"/>
          <p14:tracePt t="24254" x="3714750" y="1231900"/>
          <p14:tracePt t="24270" x="3800475" y="1231900"/>
          <p14:tracePt t="24286" x="3860800" y="1231900"/>
          <p14:tracePt t="24303" x="3921125" y="1231900"/>
          <p14:tracePt t="24321" x="4006850" y="1231900"/>
          <p14:tracePt t="24337" x="4057650" y="1231900"/>
          <p14:tracePt t="24354" x="4117975" y="1235075"/>
          <p14:tracePt t="24371" x="4219575" y="1257300"/>
          <p14:tracePt t="24387" x="4276725" y="1279525"/>
          <p14:tracePt t="24404" x="4321175" y="1292225"/>
          <p14:tracePt t="24419" x="4359275" y="1298575"/>
          <p14:tracePt t="24436" x="4400550" y="1304925"/>
          <p14:tracePt t="24453" x="4422775" y="1304925"/>
          <p14:tracePt t="24471" x="4441825" y="1308100"/>
          <p14:tracePt t="24487" x="4451350" y="1317625"/>
          <p14:tracePt t="24503" x="4464050" y="1330325"/>
          <p14:tracePt t="24520" x="4476750" y="1330325"/>
          <p14:tracePt t="24536" x="4486275" y="1330325"/>
          <p14:tracePt t="24622" x="4486275" y="1333500"/>
          <p14:tracePt t="24744" x="4486275" y="1339850"/>
          <p14:tracePt t="24751" x="4486275" y="1343025"/>
          <p14:tracePt t="24757" x="4486275" y="1349375"/>
          <p14:tracePt t="24771" x="4486275" y="1358900"/>
          <p14:tracePt t="24787" x="4486275" y="1368425"/>
          <p14:tracePt t="24803" x="4486275" y="1384300"/>
          <p14:tracePt t="24820" x="4479925" y="1400175"/>
          <p14:tracePt t="24836" x="4470400" y="1409700"/>
          <p14:tracePt t="24853" x="4460875" y="1419225"/>
          <p14:tracePt t="24870" x="4410075" y="1447800"/>
          <p14:tracePt t="24886" x="4371975" y="1460500"/>
          <p14:tracePt t="24903" x="4327525" y="1473200"/>
          <p14:tracePt t="24920" x="4260850" y="1514475"/>
          <p14:tracePt t="24937" x="4197350" y="1536700"/>
          <p14:tracePt t="24953" x="4130675" y="1574800"/>
          <p14:tracePt t="24970" x="3994150" y="1622425"/>
          <p14:tracePt t="24987" x="3933825" y="1660525"/>
          <p14:tracePt t="25004" x="3867150" y="1689100"/>
          <p14:tracePt t="25021" x="3762375" y="1733550"/>
          <p14:tracePt t="25037" x="3717925" y="1746250"/>
          <p14:tracePt t="25053" x="3670300" y="1758950"/>
          <p14:tracePt t="25070" x="3616325" y="1758950"/>
          <p14:tracePt t="25086" x="3594100" y="1758950"/>
          <p14:tracePt t="25103" x="3565525" y="1758950"/>
          <p14:tracePt t="25120" x="3517900" y="1758950"/>
          <p14:tracePt t="25137" x="3479800" y="1758950"/>
          <p14:tracePt t="25154" x="3438525" y="1758950"/>
          <p14:tracePt t="25171" x="3375025" y="1758950"/>
          <p14:tracePt t="25187" x="3352800" y="1758950"/>
          <p14:tracePt t="25203" x="3324225" y="1749425"/>
          <p14:tracePt t="25220" x="3279775" y="1739900"/>
          <p14:tracePt t="25236" x="3251200" y="1720850"/>
          <p14:tracePt t="25253" x="3228975" y="1714500"/>
          <p14:tracePt t="25270" x="3206750" y="1698625"/>
          <p14:tracePt t="25287" x="3197225" y="1689100"/>
          <p14:tracePt t="25304" x="3187700" y="1679575"/>
          <p14:tracePt t="25320" x="3171825" y="1660525"/>
          <p14:tracePt t="25337" x="3155950" y="1654175"/>
          <p14:tracePt t="25353" x="3146425" y="1644650"/>
          <p14:tracePt t="25370" x="3133725" y="1638300"/>
          <p14:tracePt t="25386" x="3127375" y="1635125"/>
          <p14:tracePt t="25403" x="3121025" y="1635125"/>
          <p14:tracePt t="25420" x="3121025" y="1628775"/>
          <p14:tracePt t="25453" x="3121025" y="1625600"/>
          <p14:tracePt t="25714" x="3130550" y="1625600"/>
          <p14:tracePt t="25728" x="3165475" y="1625600"/>
          <p14:tracePt t="25740" x="3178175" y="1625600"/>
          <p14:tracePt t="25753" x="3213100" y="1625600"/>
          <p14:tracePt t="25770" x="3286125" y="1606550"/>
          <p14:tracePt t="25803" x="3517900" y="1597025"/>
          <p14:tracePt t="25837" x="3705225" y="1590675"/>
          <p14:tracePt t="25854" x="3778250" y="1574800"/>
          <p14:tracePt t="25870" x="3898900" y="1552575"/>
          <p14:tracePt t="25887" x="3965575" y="1530350"/>
          <p14:tracePt t="25903" x="4019550" y="1517650"/>
          <p14:tracePt t="25920" x="4137025" y="1508125"/>
          <p14:tracePt t="25936" x="4194175" y="1508125"/>
          <p14:tracePt t="25953" x="4238625" y="1508125"/>
          <p14:tracePt t="25971" x="4260850" y="1508125"/>
          <p14:tracePt t="25986" x="4270375" y="1508125"/>
          <p14:tracePt t="26004" x="4279900" y="1508125"/>
          <p14:tracePt t="26020" x="4289425" y="1508125"/>
          <p14:tracePt t="26278" x="4257675" y="1514475"/>
          <p14:tracePt t="26286" x="4229100" y="1527175"/>
          <p14:tracePt t="26303" x="4162425" y="1555750"/>
          <p14:tracePt t="26320" x="4086225" y="1590675"/>
          <p14:tracePt t="26337" x="4038600" y="1612900"/>
          <p14:tracePt t="26353" x="3994150" y="1631950"/>
          <p14:tracePt t="26370" x="3930650" y="1651000"/>
          <p14:tracePt t="26387" x="3892550" y="1670050"/>
          <p14:tracePt t="26403" x="3829050" y="1682750"/>
          <p14:tracePt t="26420" x="3746500" y="1711325"/>
          <p14:tracePt t="26437" x="3702050" y="1724025"/>
          <p14:tracePt t="26453" x="3670300" y="1736725"/>
          <p14:tracePt t="26470" x="3629025" y="1743075"/>
          <p14:tracePt t="26486" x="3600450" y="1743075"/>
          <p14:tracePt t="26502" x="3578225" y="1743075"/>
          <p14:tracePt t="26519" x="3562350" y="1743075"/>
          <p14:tracePt t="26536" x="3549650" y="1743075"/>
          <p14:tracePt t="26553" x="3533775" y="1743075"/>
          <p14:tracePt t="26570" x="3511550" y="1743075"/>
          <p14:tracePt t="26586" x="3482975" y="1743075"/>
          <p14:tracePt t="26603" x="3460750" y="1739900"/>
          <p14:tracePt t="26620" x="3419475" y="1720850"/>
          <p14:tracePt t="26637" x="3397250" y="1714500"/>
          <p14:tracePt t="26653" x="3365500" y="1708150"/>
          <p14:tracePt t="26670" x="3333750" y="1708150"/>
          <p14:tracePt t="26687" x="3305175" y="1708150"/>
          <p14:tracePt t="26703" x="3282950" y="1708150"/>
          <p14:tracePt t="26720" x="3248025" y="1708150"/>
          <p14:tracePt t="26736" x="3232150" y="1708150"/>
          <p14:tracePt t="26753" x="3222625" y="1708150"/>
          <p14:tracePt t="26770" x="3203575" y="1708150"/>
          <p14:tracePt t="26786" x="3194050" y="1708150"/>
          <p14:tracePt t="26804" x="3184525" y="1708150"/>
          <p14:tracePt t="26820" x="3168650" y="1708150"/>
          <p14:tracePt t="26836" x="3152775" y="1708150"/>
          <p14:tracePt t="26853" x="3143250" y="1708150"/>
          <p14:tracePt t="26870" x="3140075" y="1708150"/>
          <p14:tracePt t="26922" x="3146425" y="1708150"/>
          <p14:tracePt t="26937" x="3155950" y="1708150"/>
          <p14:tracePt t="26954" x="3178175" y="1692275"/>
          <p14:tracePt t="26970" x="3213100" y="1673225"/>
          <p14:tracePt t="26986" x="3244850" y="1660525"/>
          <p14:tracePt t="27003" x="3289300" y="1647825"/>
          <p14:tracePt t="27020" x="3352800" y="1622425"/>
          <p14:tracePt t="27036" x="3397250" y="1616075"/>
          <p14:tracePt t="27053" x="3451225" y="1616075"/>
          <p14:tracePt t="27070" x="3530600" y="1609725"/>
          <p14:tracePt t="27086" x="3590925" y="1597025"/>
          <p14:tracePt t="27103" x="3698875" y="1587500"/>
          <p14:tracePt t="27120" x="3860800" y="1571625"/>
          <p14:tracePt t="27136" x="3965575" y="1571625"/>
          <p14:tracePt t="27153" x="4060825" y="1571625"/>
          <p14:tracePt t="27169" x="4165600" y="1571625"/>
          <p14:tracePt t="27186" x="4229100" y="1574800"/>
          <p14:tracePt t="27203" x="4273550" y="1581150"/>
          <p14:tracePt t="27220" x="4311650" y="1581150"/>
          <p14:tracePt t="27237" x="4321175" y="1581150"/>
          <p14:tracePt t="27253" x="4330700" y="1581150"/>
          <p14:tracePt t="27270" x="4346575" y="1581150"/>
          <p14:tracePt t="28786" x="4311650" y="1600200"/>
          <p14:tracePt t="28794" x="4238625" y="1619250"/>
          <p14:tracePt t="28807" x="4083050" y="1682750"/>
          <p14:tracePt t="28819" x="3927475" y="1736725"/>
          <p14:tracePt t="28836" x="3781425" y="1809750"/>
          <p14:tracePt t="28853" x="3625850" y="1895475"/>
          <p14:tracePt t="28886" x="3311525" y="2089150"/>
          <p14:tracePt t="28923" x="3038475" y="2311400"/>
          <p14:tracePt t="28947" x="2940050" y="2378075"/>
          <p14:tracePt t="28962" x="2873375" y="2419350"/>
          <p14:tracePt t="28969" x="2847975" y="2425700"/>
          <p14:tracePt t="28985" x="2809875" y="2444750"/>
          <p14:tracePt t="29003" x="2771775" y="2451100"/>
          <p14:tracePt t="29019" x="2711450" y="2451100"/>
          <p14:tracePt t="29036" x="2673350" y="2451100"/>
          <p14:tracePt t="29053" x="2644775" y="2451100"/>
          <p14:tracePt t="29056" x="2632075" y="2451100"/>
          <p14:tracePt t="29070" x="2603500" y="2451100"/>
          <p14:tracePt t="29086" x="2574925" y="2447925"/>
          <p14:tracePt t="29103" x="2536825" y="2428875"/>
          <p14:tracePt t="29119" x="2486025" y="2409825"/>
          <p14:tracePt t="29135" x="2454275" y="2400300"/>
          <p14:tracePt t="29153" x="2425700" y="2387600"/>
          <p14:tracePt t="29170" x="2390775" y="2362200"/>
          <p14:tracePt t="29186" x="2359025" y="2355850"/>
          <p14:tracePt t="29203" x="2336800" y="2346325"/>
          <p14:tracePt t="29220" x="2308225" y="2327275"/>
          <p14:tracePt t="29236" x="2292350" y="2311400"/>
          <p14:tracePt t="29253" x="2279650" y="2295525"/>
          <p14:tracePt t="29269" x="2257425" y="2266950"/>
          <p14:tracePt t="29285" x="2244725" y="2244725"/>
          <p14:tracePt t="29302" x="2235200" y="2232025"/>
          <p14:tracePt t="29319" x="2222500" y="2222500"/>
          <p14:tracePt t="29628" x="2222500" y="2219325"/>
          <p14:tracePt t="29636" x="2222500" y="2212975"/>
          <p14:tracePt t="29653" x="2222500" y="2200275"/>
          <p14:tracePt t="29686" x="2222500" y="2178050"/>
          <p14:tracePt t="29719" x="2222500" y="2149475"/>
          <p14:tracePt t="29736" x="2222500" y="2139950"/>
          <p14:tracePt t="29753" x="2222500" y="2130425"/>
          <p14:tracePt t="29769" x="2222500" y="2114550"/>
          <p14:tracePt t="29786" x="2222500" y="2098675"/>
          <p14:tracePt t="29803" x="2222500" y="2089150"/>
          <p14:tracePt t="29819" x="2222500" y="2076450"/>
          <p14:tracePt t="29835" x="2222500" y="2070100"/>
          <p14:tracePt t="30119" x="2228850" y="2070100"/>
          <p14:tracePt t="30127" x="2232025" y="2070100"/>
          <p14:tracePt t="30136" x="2238375" y="2070100"/>
          <p14:tracePt t="30153" x="2247900" y="2070100"/>
          <p14:tracePt t="30169" x="2266950" y="2070100"/>
          <p14:tracePt t="30186" x="2273300" y="2070100"/>
          <p14:tracePt t="30555" x="2282825" y="2070100"/>
          <p14:tracePt t="30562" x="2292350" y="2070100"/>
          <p14:tracePt t="30571" x="2311400" y="2070100"/>
          <p14:tracePt t="30585" x="2333625" y="2070100"/>
          <p14:tracePt t="30619" x="2447925" y="2070100"/>
          <p14:tracePt t="30653" x="2571750" y="2057400"/>
          <p14:tracePt t="30670" x="2651125" y="2051050"/>
          <p14:tracePt t="30686" x="2711450" y="2044700"/>
          <p14:tracePt t="30702" x="2771775" y="2038350"/>
          <p14:tracePt t="30719" x="2857500" y="2038350"/>
          <p14:tracePt t="30735" x="2917825" y="2038350"/>
          <p14:tracePt t="30752" x="2968625" y="2038350"/>
          <p14:tracePt t="30769" x="3032125" y="2047875"/>
          <p14:tracePt t="30786" x="3070225" y="2060575"/>
          <p14:tracePt t="30803" x="3114675" y="2066925"/>
          <p14:tracePt t="30819" x="3194050" y="2066925"/>
          <p14:tracePt t="30835" x="3244850" y="2066925"/>
          <p14:tracePt t="30853" x="3305175" y="2066925"/>
          <p14:tracePt t="30869" x="3390900" y="2066925"/>
          <p14:tracePt t="30886" x="3473450" y="2079625"/>
          <p14:tracePt t="30903" x="3546475" y="2095500"/>
          <p14:tracePt t="30920" x="3625850" y="2095500"/>
          <p14:tracePt t="30936" x="3670300" y="2095500"/>
          <p14:tracePt t="30953" x="3705225" y="2095500"/>
          <p14:tracePt t="30969" x="3768725" y="2092325"/>
          <p14:tracePt t="30985" x="3806825" y="2073275"/>
          <p14:tracePt t="31002" x="3851275" y="2060575"/>
          <p14:tracePt t="31019" x="3892550" y="2047875"/>
          <p14:tracePt t="31036" x="3908425" y="2047875"/>
          <p14:tracePt t="31053" x="3921125" y="2047875"/>
          <p14:tracePt t="31070" x="3933825" y="2047875"/>
          <p14:tracePt t="31102" x="3940175" y="2047875"/>
          <p14:tracePt t="31119" x="3940175" y="2044700"/>
          <p14:tracePt t="32219" x="3956050" y="2038350"/>
          <p14:tracePt t="32226" x="3975100" y="2032000"/>
          <p14:tracePt t="32235" x="4000500" y="2025650"/>
          <p14:tracePt t="32252" x="4048125" y="2012950"/>
          <p14:tracePt t="32269" x="4137025" y="1990725"/>
          <p14:tracePt t="32286" x="4187825" y="1990725"/>
          <p14:tracePt t="32318" x="4295775" y="1978025"/>
          <p14:tracePt t="32352" x="4375150" y="1978025"/>
          <p14:tracePt t="32368" x="4422775" y="1971675"/>
          <p14:tracePt t="32385" x="4460875" y="1965325"/>
          <p14:tracePt t="32402" x="4483100" y="1965325"/>
          <p14:tracePt t="32420" x="4530725" y="1965325"/>
          <p14:tracePt t="32436" x="4552950" y="1965325"/>
          <p14:tracePt t="32452" x="4581525" y="1965325"/>
          <p14:tracePt t="32469" x="4606925" y="1965325"/>
          <p14:tracePt t="32485" x="4629150" y="1965325"/>
          <p14:tracePt t="32502" x="4645025" y="1965325"/>
          <p14:tracePt t="32519" x="4686300" y="1965325"/>
          <p14:tracePt t="32536" x="4721225" y="1965325"/>
          <p14:tracePt t="32552" x="4765675" y="1965325"/>
          <p14:tracePt t="32569" x="4819650" y="1965325"/>
          <p14:tracePt t="32585" x="4835525" y="1965325"/>
          <p14:tracePt t="32602" x="4848225" y="1965325"/>
          <p14:tracePt t="32618" x="4867275" y="1965325"/>
          <p14:tracePt t="32635" x="4876800" y="1965325"/>
          <p14:tracePt t="32653" x="4879975" y="1965325"/>
          <p14:tracePt t="32686" x="4886325" y="1965325"/>
          <p14:tracePt t="32703" x="4895850" y="1965325"/>
          <p14:tracePt t="33583" x="4867275" y="1958975"/>
          <p14:tracePt t="33590" x="4822825" y="1958975"/>
          <p14:tracePt t="33602" x="4775200" y="1958975"/>
          <p14:tracePt t="33619" x="4568825" y="1958975"/>
          <p14:tracePt t="33636" x="4454525" y="1958975"/>
          <p14:tracePt t="33652" x="4314825" y="1965325"/>
          <p14:tracePt t="33669" x="4117975" y="1974850"/>
          <p14:tracePt t="33703" x="3876675" y="1974850"/>
          <p14:tracePt t="33735" x="3521075" y="1974850"/>
          <p14:tracePt t="33752" x="3384550" y="1974850"/>
          <p14:tracePt t="33768" x="3200400" y="1974850"/>
          <p14:tracePt t="33786" x="3108325" y="1974850"/>
          <p14:tracePt t="33802" x="3003550" y="1974850"/>
          <p14:tracePt t="33819" x="2828925" y="1974850"/>
          <p14:tracePt t="33836" x="2736850" y="1981200"/>
          <p14:tracePt t="33852" x="2638425" y="1997075"/>
          <p14:tracePt t="33868" x="2527300" y="2019300"/>
          <p14:tracePt t="33885" x="2454275" y="2028825"/>
          <p14:tracePt t="33902" x="2393950" y="2028825"/>
          <p14:tracePt t="33918" x="2324100" y="2028825"/>
          <p14:tracePt t="33935" x="2279650" y="2028825"/>
          <p14:tracePt t="33952" x="2257425" y="2025650"/>
          <p14:tracePt t="33969" x="2216150" y="2025650"/>
          <p14:tracePt t="33986" x="2193925" y="2019300"/>
          <p14:tracePt t="34002" x="2165350" y="2019300"/>
          <p14:tracePt t="34019" x="2149475" y="2019300"/>
          <p14:tracePt t="34035" x="2139950" y="2019300"/>
          <p14:tracePt t="34052" x="2127250" y="2019300"/>
          <p14:tracePt t="34069" x="2111375" y="2019300"/>
          <p14:tracePt t="34086" x="2101850" y="2019300"/>
          <p14:tracePt t="34102" x="2095500" y="2019300"/>
          <p14:tracePt t="34161" x="2098675" y="2019300"/>
          <p14:tracePt t="34168" x="2101850" y="2019300"/>
          <p14:tracePt t="34175" x="2108200" y="2019300"/>
          <p14:tracePt t="34185" x="2114550" y="2022475"/>
          <p14:tracePt t="34202" x="2124075" y="2022475"/>
          <p14:tracePt t="34219" x="2155825" y="2025650"/>
          <p14:tracePt t="34236" x="2178050" y="2025650"/>
          <p14:tracePt t="34252" x="2212975" y="2025650"/>
          <p14:tracePt t="34269" x="2270125" y="2025650"/>
          <p14:tracePt t="34285" x="2292350" y="2025650"/>
          <p14:tracePt t="34302" x="2320925" y="2025650"/>
          <p14:tracePt t="34318" x="2355850" y="2038350"/>
          <p14:tracePt t="34335" x="2384425" y="2044700"/>
          <p14:tracePt t="34352" x="2406650" y="2057400"/>
          <p14:tracePt t="34368" x="2447925" y="2070100"/>
          <p14:tracePt t="34385" x="2457450" y="2070100"/>
          <p14:tracePt t="34402" x="2470150" y="2070100"/>
          <p14:tracePt t="34419" x="2489200" y="2070100"/>
          <p14:tracePt t="34436" x="2505075" y="2070100"/>
          <p14:tracePt t="34452" x="2533650" y="2073275"/>
          <p14:tracePt t="34468" x="2574925" y="2085975"/>
          <p14:tracePt t="34486" x="2613025" y="2101850"/>
          <p14:tracePt t="34502" x="2635250" y="2105025"/>
          <p14:tracePt t="34519" x="2676525" y="2105025"/>
          <p14:tracePt t="34535" x="2698750" y="2105025"/>
          <p14:tracePt t="34551" x="2727325" y="2105025"/>
          <p14:tracePt t="34568" x="2774950" y="2105025"/>
          <p14:tracePt t="34585" x="2819400" y="2105025"/>
          <p14:tracePt t="34602" x="2879725" y="2105025"/>
          <p14:tracePt t="34619" x="2943225" y="2101850"/>
          <p14:tracePt t="34635" x="2971800" y="2089150"/>
          <p14:tracePt t="34652" x="2994025" y="2085975"/>
          <p14:tracePt t="34669" x="3038475" y="2066925"/>
          <p14:tracePt t="34686" x="3060700" y="2054225"/>
          <p14:tracePt t="34702" x="3098800" y="2041525"/>
          <p14:tracePt t="34718" x="3155950" y="2016125"/>
          <p14:tracePt t="34735" x="3194050" y="2009775"/>
          <p14:tracePt t="34752" x="3235325" y="2009775"/>
          <p14:tracePt t="34768" x="3276600" y="2009775"/>
          <p14:tracePt t="34785" x="3298825" y="2009775"/>
          <p14:tracePt t="34802" x="3321050" y="2006600"/>
          <p14:tracePt t="34819" x="3378200" y="2000250"/>
          <p14:tracePt t="34835" x="3422650" y="2000250"/>
          <p14:tracePt t="34852" x="3467100" y="1993900"/>
          <p14:tracePt t="34869" x="3549650" y="1993900"/>
          <p14:tracePt t="34886" x="3603625" y="1993900"/>
          <p14:tracePt t="34902" x="3632200" y="1993900"/>
          <p14:tracePt t="34918" x="3673475" y="1993900"/>
          <p14:tracePt t="34935" x="3708400" y="1997075"/>
          <p14:tracePt t="34952" x="3746500" y="2009775"/>
          <p14:tracePt t="34969" x="3825875" y="2028825"/>
          <p14:tracePt t="34985" x="3892550" y="2051050"/>
          <p14:tracePt t="35002" x="3946525" y="2057400"/>
          <p14:tracePt t="35019" x="3994150" y="2057400"/>
          <p14:tracePt t="35036" x="4010025" y="2057400"/>
          <p14:tracePt t="35052" x="4019550" y="2057400"/>
          <p14:tracePt t="35069" x="4035425" y="2057400"/>
          <p14:tracePt t="35161" x="4032250" y="2057400"/>
          <p14:tracePt t="35170" x="4022725" y="2057400"/>
          <p14:tracePt t="35186" x="4006850" y="2051050"/>
          <p14:tracePt t="35202" x="3984625" y="2032000"/>
          <p14:tracePt t="35219" x="3927475" y="2012950"/>
          <p14:tracePt t="35235" x="3895725" y="2006600"/>
          <p14:tracePt t="35252" x="3873500" y="2003425"/>
          <p14:tracePt t="35268" x="3810000" y="1997075"/>
          <p14:tracePt t="35285" x="3756025" y="1981200"/>
          <p14:tracePt t="35302" x="3692525" y="1968500"/>
          <p14:tracePt t="35318" x="3606800" y="1962150"/>
          <p14:tracePt t="35335" x="3562350" y="1962150"/>
          <p14:tracePt t="35352" x="3527425" y="1962150"/>
          <p14:tracePt t="35368" x="3441700" y="1962150"/>
          <p14:tracePt t="35385" x="3381375" y="1962150"/>
          <p14:tracePt t="35402" x="3330575" y="1962150"/>
          <p14:tracePt t="35419" x="3244850" y="1962150"/>
          <p14:tracePt t="35436" x="3200400" y="1962150"/>
          <p14:tracePt t="35452" x="3155950" y="1962150"/>
          <p14:tracePt t="35469" x="3095625" y="1962150"/>
          <p14:tracePt t="35485" x="3041650" y="1962150"/>
          <p14:tracePt t="35502" x="3006725" y="1962150"/>
          <p14:tracePt t="35518" x="2943225" y="1955800"/>
          <p14:tracePt t="35535" x="2908300" y="1955800"/>
          <p14:tracePt t="35552" x="2882900" y="1949450"/>
          <p14:tracePt t="35568" x="2835275" y="1924050"/>
          <p14:tracePt t="35585" x="2790825" y="1911350"/>
          <p14:tracePt t="35602" x="2743200" y="1898650"/>
          <p14:tracePt t="35618" x="2682875" y="1892300"/>
          <p14:tracePt t="35635" x="2644775" y="1892300"/>
          <p14:tracePt t="35652" x="2600325" y="1892300"/>
          <p14:tracePt t="35669" x="2568575" y="1892300"/>
          <p14:tracePt t="35686" x="2530475" y="1895475"/>
          <p14:tracePt t="35689" x="2517775" y="1901825"/>
          <p14:tracePt t="35702" x="2492375" y="1908175"/>
          <p14:tracePt t="35719" x="2444750" y="1920875"/>
          <p14:tracePt t="35736" x="2416175" y="1920875"/>
          <p14:tracePt t="35752" x="2374900" y="1920875"/>
          <p14:tracePt t="35768" x="2349500" y="1936750"/>
          <p14:tracePt t="35786" x="2327275" y="1943100"/>
          <p14:tracePt t="35802" x="2298700" y="1949450"/>
          <p14:tracePt t="35819" x="2254250" y="1968500"/>
          <p14:tracePt t="35835" x="2244725" y="1971675"/>
          <p14:tracePt t="35852" x="2235200" y="1978025"/>
          <p14:tracePt t="35869" x="2222500" y="1978025"/>
          <p14:tracePt t="35886" x="2206625" y="1978025"/>
          <p14:tracePt t="35902" x="2197100" y="1978025"/>
          <p14:tracePt t="35918" x="2197100" y="1981200"/>
          <p14:tracePt t="35936" x="2197100" y="1987550"/>
          <p14:tracePt t="35953" x="2197100" y="1997075"/>
          <p14:tracePt t="35969" x="2212975" y="1997075"/>
          <p14:tracePt t="35986" x="2235200" y="2003425"/>
          <p14:tracePt t="36003" x="2298700" y="2009775"/>
          <p14:tracePt t="36019" x="2349500" y="2009775"/>
          <p14:tracePt t="36035" x="2387600" y="2009775"/>
          <p14:tracePt t="36052" x="2432050" y="2009775"/>
          <p14:tracePt t="36068" x="2492375" y="2009775"/>
          <p14:tracePt t="36086" x="2536825" y="2016125"/>
          <p14:tracePt t="36103" x="2600325" y="2022475"/>
          <p14:tracePt t="36119" x="2628900" y="2022475"/>
          <p14:tracePt t="36136" x="2667000" y="2035175"/>
          <p14:tracePt t="36152" x="2701925" y="2047875"/>
          <p14:tracePt t="36168" x="2730500" y="2054225"/>
          <p14:tracePt t="36185" x="2743200" y="2057400"/>
          <p14:tracePt t="36203" x="2755900" y="2057400"/>
          <p14:tracePt t="36219" x="2778125" y="2057400"/>
          <p14:tracePt t="36236" x="2800350" y="2063750"/>
          <p14:tracePt t="36253" x="2847975" y="2070100"/>
          <p14:tracePt t="36269" x="2892425" y="2070100"/>
          <p14:tracePt t="36285" x="2936875" y="2076450"/>
          <p14:tracePt t="36302" x="2990850" y="2076450"/>
          <p14:tracePt t="36318" x="3051175" y="2076450"/>
          <p14:tracePt t="36335" x="3089275" y="2076450"/>
          <p14:tracePt t="36353" x="3143250" y="2076450"/>
          <p14:tracePt t="36369" x="3187700" y="2076450"/>
          <p14:tracePt t="36386" x="3257550" y="2076450"/>
          <p14:tracePt t="36403" x="3375025" y="2076450"/>
          <p14:tracePt t="36418" x="3432175" y="2076450"/>
          <p14:tracePt t="36435" x="3492500" y="2076450"/>
          <p14:tracePt t="36451" x="3552825" y="2076450"/>
          <p14:tracePt t="36469" x="3622675" y="2073275"/>
          <p14:tracePt t="36486" x="3660775" y="2073275"/>
          <p14:tracePt t="36503" x="3714750" y="2073275"/>
          <p14:tracePt t="36519" x="3752850" y="2073275"/>
          <p14:tracePt t="36536" x="3787775" y="2076450"/>
          <p14:tracePt t="36552" x="3870325" y="2101850"/>
          <p14:tracePt t="36568" x="3908425" y="2114550"/>
          <p14:tracePt t="36585" x="3943350" y="2114550"/>
          <p14:tracePt t="36602" x="3965575" y="2114550"/>
          <p14:tracePt t="36619" x="3994150" y="2114550"/>
          <p14:tracePt t="36635" x="4003675" y="2114550"/>
          <p14:tracePt t="36652" x="4013200" y="2114550"/>
          <p14:tracePt t="36761" x="4016375" y="2114550"/>
          <p14:tracePt t="37361" x="4044950" y="2076450"/>
          <p14:tracePt t="37377" x="4165600" y="1917700"/>
          <p14:tracePt t="37391" x="4308475" y="1755775"/>
          <p14:tracePt t="37402" x="4479925" y="1622425"/>
          <p14:tracePt t="37419" x="4651375" y="1511300"/>
          <p14:tracePt t="37436" x="4787900" y="1409700"/>
          <p14:tracePt t="37469" x="5070475" y="1196975"/>
          <p14:tracePt t="37504" x="5200650" y="1104900"/>
          <p14:tracePt t="37521" x="5222875" y="1079500"/>
          <p14:tracePt t="37535" x="5248275" y="1054100"/>
          <p14:tracePt t="37551" x="5267325" y="1038225"/>
          <p14:tracePt t="37568" x="5286375" y="1012825"/>
          <p14:tracePt t="37585" x="5302250" y="1000125"/>
          <p14:tracePt t="37602" x="5318125" y="987425"/>
          <p14:tracePt t="37618" x="5318125" y="977900"/>
          <p14:tracePt t="37635" x="5318125" y="962025"/>
          <p14:tracePt t="37653" x="5318125" y="946150"/>
          <p14:tracePt t="37669" x="5314950" y="930275"/>
          <p14:tracePt t="37685" x="5305425" y="920750"/>
          <p14:tracePt t="37702" x="5286375" y="901700"/>
          <p14:tracePt t="37718" x="5270500" y="892175"/>
          <p14:tracePt t="37735" x="5232400" y="879475"/>
          <p14:tracePt t="37753" x="5140325" y="857250"/>
          <p14:tracePt t="37769" x="5076825" y="835025"/>
          <p14:tracePt t="37786" x="5013325" y="822325"/>
          <p14:tracePt t="37803" x="4924425" y="815975"/>
          <p14:tracePt t="37818" x="4864100" y="800100"/>
          <p14:tracePt t="37835" x="4819650" y="793750"/>
          <p14:tracePt t="37852" x="4756150" y="793750"/>
          <p14:tracePt t="37869" x="4721225" y="787400"/>
          <p14:tracePt t="37886" x="4667250" y="787400"/>
          <p14:tracePt t="37903" x="4581525" y="774700"/>
          <p14:tracePt t="37919" x="4502150" y="774700"/>
          <p14:tracePt t="37936" x="4429125" y="774700"/>
          <p14:tracePt t="37953" x="4337050" y="774700"/>
          <p14:tracePt t="37968" x="4292600" y="768350"/>
          <p14:tracePt t="37985" x="4232275" y="762000"/>
          <p14:tracePt t="38002" x="4143375" y="746125"/>
          <p14:tracePt t="38018" x="4083050" y="746125"/>
          <p14:tracePt t="38035" x="4032250" y="746125"/>
          <p14:tracePt t="38053" x="3952875" y="746125"/>
          <p14:tracePt t="38068" x="3889375" y="733425"/>
          <p14:tracePt t="38085" x="3806825" y="723900"/>
          <p14:tracePt t="38102" x="3692525" y="695325"/>
          <p14:tracePt t="38119" x="3606800" y="679450"/>
          <p14:tracePt t="38135" x="3533775" y="663575"/>
          <p14:tracePt t="38152" x="3429000" y="625475"/>
          <p14:tracePt t="38168" x="3365500" y="612775"/>
          <p14:tracePt t="38185" x="3327400" y="600075"/>
          <p14:tracePt t="38202" x="3279775" y="581025"/>
          <p14:tracePt t="38218" x="3248025" y="561975"/>
          <p14:tracePt t="38235" x="3222625" y="552450"/>
          <p14:tracePt t="38252" x="3190875" y="552450"/>
          <p14:tracePt t="38268" x="3181350" y="552450"/>
          <p14:tracePt t="38286" x="3165475" y="552450"/>
          <p14:tracePt t="38303" x="3133725" y="552450"/>
          <p14:tracePt t="38319" x="3117850" y="552450"/>
          <p14:tracePt t="38335" x="3095625" y="552450"/>
          <p14:tracePt t="38352" x="3076575" y="552450"/>
          <p14:tracePt t="38368" x="3060700" y="552450"/>
          <p14:tracePt t="38385" x="3051175" y="552450"/>
          <p14:tracePt t="38402" x="3028950" y="568325"/>
          <p14:tracePt t="38418" x="3019425" y="577850"/>
          <p14:tracePt t="38435" x="3009900" y="593725"/>
          <p14:tracePt t="38452" x="2994025" y="628650"/>
          <p14:tracePt t="38468" x="2974975" y="654050"/>
          <p14:tracePt t="38485" x="2968625" y="682625"/>
          <p14:tracePt t="38502" x="2968625" y="714375"/>
          <p14:tracePt t="38518" x="2968625" y="736600"/>
          <p14:tracePt t="38535" x="2968625" y="746125"/>
          <p14:tracePt t="38553" x="2968625" y="762000"/>
          <p14:tracePt t="38569" x="2968625" y="771525"/>
          <p14:tracePt t="38585" x="2968625" y="787400"/>
          <p14:tracePt t="38602" x="2987675" y="800100"/>
          <p14:tracePt t="38618" x="3003550" y="812800"/>
          <p14:tracePt t="38635" x="3025775" y="822325"/>
          <p14:tracePt t="38652" x="3067050" y="828675"/>
          <p14:tracePt t="38668" x="3082925" y="828675"/>
          <p14:tracePt t="38685" x="3105150" y="828675"/>
          <p14:tracePt t="38702" x="3124200" y="828675"/>
          <p14:tracePt t="38718" x="3152775" y="828675"/>
          <p14:tracePt t="38735" x="3175000" y="825500"/>
          <p14:tracePt t="38752" x="3216275" y="825500"/>
          <p14:tracePt t="38768" x="3238500" y="825500"/>
          <p14:tracePt t="38785" x="3254375" y="825500"/>
          <p14:tracePt t="38802" x="3279775" y="825500"/>
          <p14:tracePt t="38819" x="3289300" y="825500"/>
          <p14:tracePt t="38835" x="3305175" y="825500"/>
          <p14:tracePt t="38852" x="3336925" y="825500"/>
          <p14:tracePt t="38869" x="3359150" y="825500"/>
          <p14:tracePt t="38885" x="3390900" y="825500"/>
          <p14:tracePt t="38902" x="3429000" y="825500"/>
          <p14:tracePt t="38918" x="3444875" y="825500"/>
          <p14:tracePt t="38936" x="3454400" y="825500"/>
          <p14:tracePt t="38952" x="3479800" y="825500"/>
          <p14:tracePt t="38969" x="3495675" y="825500"/>
          <p14:tracePt t="38985" x="3511550" y="825500"/>
          <p14:tracePt t="39002" x="3552825" y="847725"/>
          <p14:tracePt t="39019" x="3578225" y="854075"/>
          <p14:tracePt t="39035" x="3597275" y="857250"/>
          <p14:tracePt t="39052" x="3619500" y="863600"/>
          <p14:tracePt t="39068" x="3648075" y="863600"/>
          <p14:tracePt t="39086" x="3663950" y="869950"/>
          <p14:tracePt t="39103" x="3702050" y="869950"/>
          <p14:tracePt t="39119" x="3730625" y="869950"/>
          <p14:tracePt t="39136" x="3784600" y="869950"/>
          <p14:tracePt t="39152" x="3870325" y="869950"/>
          <p14:tracePt t="39168" x="3914775" y="869950"/>
          <p14:tracePt t="39185" x="3943350" y="869950"/>
          <p14:tracePt t="39202" x="3978275" y="869950"/>
          <p14:tracePt t="39218" x="3994150" y="869950"/>
          <p14:tracePt t="39234" x="4013200" y="869950"/>
          <p14:tracePt t="39252" x="4048125" y="866775"/>
          <p14:tracePt t="39268" x="4076700" y="860425"/>
          <p14:tracePt t="39285" x="4095750" y="854075"/>
          <p14:tracePt t="39302" x="4108450" y="850900"/>
          <p14:tracePt t="39318" x="4117975" y="850900"/>
          <p14:tracePt t="39335" x="4127500" y="850900"/>
          <p14:tracePt t="39352" x="4143375" y="835025"/>
          <p14:tracePt t="39368" x="4159250" y="828675"/>
          <p14:tracePt t="39386" x="4168775" y="819150"/>
          <p14:tracePt t="39403" x="4184650" y="809625"/>
          <p14:tracePt t="39419" x="4197350" y="800100"/>
          <p14:tracePt t="39435" x="4225925" y="793750"/>
          <p14:tracePt t="39452" x="4254500" y="781050"/>
          <p14:tracePt t="39468" x="4283075" y="771525"/>
          <p14:tracePt t="39486" x="4305300" y="765175"/>
          <p14:tracePt t="39502" x="4356100" y="746125"/>
          <p14:tracePt t="39519" x="4400550" y="733425"/>
          <p14:tracePt t="39536" x="4438650" y="720725"/>
          <p14:tracePt t="39553" x="4492625" y="714375"/>
          <p14:tracePt t="39569" x="4521200" y="714375"/>
          <p14:tracePt t="39585" x="4537075" y="714375"/>
          <p14:tracePt t="39602" x="4552950" y="714375"/>
          <p14:tracePt t="39618" x="4559300" y="714375"/>
          <p14:tracePt t="39710" x="4556125" y="714375"/>
          <p14:tracePt t="39718" x="4552950" y="714375"/>
          <p14:tracePt t="39735" x="4540250" y="714375"/>
          <p14:tracePt t="39752" x="4502150" y="714375"/>
          <p14:tracePt t="39768" x="4479925" y="714375"/>
          <p14:tracePt t="39786" x="4435475" y="714375"/>
          <p14:tracePt t="39790" x="4416425" y="714375"/>
          <p14:tracePt t="39803" x="4359275" y="714375"/>
          <p14:tracePt t="39819" x="4276725" y="714375"/>
          <p14:tracePt t="39836" x="4194175" y="714375"/>
          <p14:tracePt t="39852" x="4067175" y="714375"/>
          <p14:tracePt t="39868" x="3994150" y="714375"/>
          <p14:tracePt t="39885" x="3914775" y="714375"/>
          <p14:tracePt t="39902" x="3835400" y="714375"/>
          <p14:tracePt t="39918" x="3781425" y="714375"/>
          <p14:tracePt t="39936" x="3730625" y="714375"/>
          <p14:tracePt t="39952" x="3635375" y="714375"/>
          <p14:tracePt t="39969" x="3552825" y="714375"/>
          <p14:tracePt t="39985" x="3457575" y="714375"/>
          <p14:tracePt t="40002" x="3375025" y="714375"/>
          <p14:tracePt t="40018" x="3330575" y="714375"/>
          <p14:tracePt t="40035" x="3308350" y="714375"/>
          <p14:tracePt t="40052" x="3267075" y="714375"/>
          <p14:tracePt t="40068" x="3244850" y="714375"/>
          <p14:tracePt t="40085" x="3228975" y="714375"/>
          <p14:tracePt t="40102" x="3209925" y="714375"/>
          <p14:tracePt t="40118" x="3200400" y="714375"/>
          <p14:tracePt t="40135" x="3190875" y="714375"/>
          <p14:tracePt t="40151" x="3168650" y="714375"/>
          <p14:tracePt t="40168" x="3159125" y="714375"/>
          <p14:tracePt t="40185" x="3149600" y="714375"/>
          <p14:tracePt t="40202" x="3140075" y="714375"/>
          <p14:tracePt t="40238" x="3140075" y="717550"/>
          <p14:tracePt t="40252" x="3140075" y="730250"/>
          <p14:tracePt t="40268" x="3140075" y="739775"/>
          <p14:tracePt t="40285" x="3140075" y="752475"/>
          <p14:tracePt t="40301" x="3143250" y="784225"/>
          <p14:tracePt t="40318" x="3146425" y="800100"/>
          <p14:tracePt t="40335" x="3155950" y="809625"/>
          <p14:tracePt t="40352" x="3168650" y="838200"/>
          <p14:tracePt t="40368" x="3184525" y="854075"/>
          <p14:tracePt t="40385" x="3197225" y="869950"/>
          <p14:tracePt t="40402" x="3238500" y="914400"/>
          <p14:tracePt t="40418" x="3263900" y="923925"/>
          <p14:tracePt t="40435" x="3286125" y="936625"/>
          <p14:tracePt t="40452" x="3321050" y="962025"/>
          <p14:tracePt t="40468" x="3343275" y="962025"/>
          <p14:tracePt t="40485" x="3371850" y="962025"/>
          <p14:tracePt t="40501" x="3422650" y="942975"/>
          <p14:tracePt t="40518" x="3444875" y="933450"/>
          <p14:tracePt t="40534" x="3476625" y="927100"/>
          <p14:tracePt t="40552" x="3508375" y="920750"/>
          <p14:tracePt t="40568" x="3521075" y="920750"/>
          <p14:tracePt t="40584" x="3533775" y="920750"/>
          <p14:tracePt t="40601" x="3540125" y="920750"/>
          <p14:tracePt t="44472" x="3540125" y="955675"/>
          <p14:tracePt t="44480" x="3540125" y="1025525"/>
          <p14:tracePt t="44487" x="3540125" y="1082675"/>
          <p14:tracePt t="44501" x="3540125" y="1174750"/>
          <p14:tracePt t="44518" x="3527425" y="1260475"/>
          <p14:tracePt t="44534" x="3511550" y="1346200"/>
          <p14:tracePt t="44567" x="3463925" y="1587500"/>
          <p14:tracePt t="44601" x="3429000" y="1724025"/>
          <p14:tracePt t="44617" x="3419475" y="1746250"/>
          <p14:tracePt t="44634" x="3413125" y="1778000"/>
          <p14:tracePt t="44650" x="3400425" y="1797050"/>
          <p14:tracePt t="44667" x="3400425" y="1806575"/>
          <p14:tracePt t="44684" x="3400425" y="1822450"/>
          <p14:tracePt t="44700" x="3400425" y="1838325"/>
          <p14:tracePt t="44737" x="3400425" y="1841500"/>
          <p14:tracePt t="44786" x="3400425" y="1847850"/>
          <p14:tracePt t="44801" x="3400425" y="1851025"/>
          <p14:tracePt t="44808" x="3400425" y="1857375"/>
          <p14:tracePt t="44817" x="3394075" y="1866900"/>
          <p14:tracePt t="44834" x="3390900" y="1876425"/>
          <p14:tracePt t="44850" x="3381375" y="1892300"/>
          <p14:tracePt t="44867" x="3381375" y="1901825"/>
          <p14:tracePt t="44884" x="3375025" y="1917700"/>
          <p14:tracePt t="44886" x="3375025" y="1920875"/>
          <p14:tracePt t="44901" x="3375025" y="1933575"/>
          <p14:tracePt t="44918" x="3375025" y="1943100"/>
          <p14:tracePt t="44934" x="3375025" y="1952625"/>
          <p14:tracePt t="44950" x="3375025" y="1971675"/>
          <p14:tracePt t="44967" x="3375025" y="1981200"/>
          <p14:tracePt t="44984" x="3375025" y="1990725"/>
          <p14:tracePt t="45001" x="3375025" y="2006600"/>
          <p14:tracePt t="45017" x="3375025" y="2022475"/>
          <p14:tracePt t="45034" x="3375025" y="2032000"/>
          <p14:tracePt t="45050" x="3375025" y="2044700"/>
          <p14:tracePt t="45067" x="3375025" y="2054225"/>
          <p14:tracePt t="45084" x="3375025" y="2066925"/>
          <p14:tracePt t="45101" x="3375025" y="2070100"/>
          <p14:tracePt t="45159" x="3378200" y="2070100"/>
          <p14:tracePt t="45195" x="3378200" y="2076450"/>
          <p14:tracePt t="45216" x="3378200" y="2079625"/>
          <p14:tracePt t="45223" x="3378200" y="2085975"/>
          <p14:tracePt t="45234" x="3378200" y="2089150"/>
          <p14:tracePt t="45250" x="3378200" y="2105025"/>
          <p14:tracePt t="46616" x="3375025" y="2114550"/>
          <p14:tracePt t="46623" x="3368675" y="2133600"/>
          <p14:tracePt t="46635" x="3362325" y="2152650"/>
          <p14:tracePt t="46652" x="3327400" y="2254250"/>
          <p14:tracePt t="46668" x="3286125" y="2343150"/>
          <p14:tracePt t="46684" x="3257550" y="2413000"/>
          <p14:tracePt t="46701" x="3228975" y="2476500"/>
          <p14:tracePt t="46734" x="3203575" y="2574925"/>
          <p14:tracePt t="46768" x="3184525" y="2708275"/>
          <p14:tracePt t="46785" x="3184525" y="2752725"/>
          <p14:tracePt t="46801" x="3165475" y="2800350"/>
          <p14:tracePt t="46818" x="3152775" y="2825750"/>
          <p14:tracePt t="46834" x="3152775" y="2854325"/>
          <p14:tracePt t="46850" x="3149600" y="2870200"/>
          <p14:tracePt t="46867" x="3149600" y="2879725"/>
          <p14:tracePt t="46885" x="3149600" y="2889250"/>
          <p14:tracePt t="46901" x="3149600" y="2908300"/>
          <p14:tracePt t="46917" x="3149600" y="2917825"/>
          <p14:tracePt t="46935" x="3149600" y="2927350"/>
          <p14:tracePt t="46951" x="3149600" y="2943225"/>
          <p14:tracePt t="46968" x="3149600" y="2959100"/>
          <p14:tracePt t="46984" x="3149600" y="2978150"/>
          <p14:tracePt t="47001" x="3149600" y="3009900"/>
          <p14:tracePt t="47017" x="3149600" y="3022600"/>
          <p14:tracePt t="47035" x="3149600" y="3032125"/>
          <p14:tracePt t="47051" x="3149600" y="3044825"/>
          <p14:tracePt t="47068" x="3143250" y="3060700"/>
          <p14:tracePt t="47085" x="3143250" y="3067050"/>
          <p14:tracePt t="47122" x="3143250" y="3070225"/>
          <p14:tracePt t="47166" x="3140075" y="3070225"/>
          <p14:tracePt t="47195" x="3133725" y="3070225"/>
          <p14:tracePt t="47923" x="3124200" y="3067050"/>
          <p14:tracePt t="47930" x="3117850" y="3067050"/>
          <p14:tracePt t="47938" x="3114675" y="3057525"/>
          <p14:tracePt t="47951" x="3101975" y="3057525"/>
          <p14:tracePt t="47968" x="3092450" y="3057525"/>
          <p14:tracePt t="48017" x="3060700" y="3019425"/>
          <p14:tracePt t="48051" x="3028950" y="2901950"/>
          <p14:tracePt t="48068" x="3009900" y="2847975"/>
          <p14:tracePt t="48084" x="3009900" y="2797175"/>
          <p14:tracePt t="48101" x="3009900" y="2749550"/>
          <p14:tracePt t="48117" x="3009900" y="2717800"/>
          <p14:tracePt t="48134" x="3009900" y="2698750"/>
          <p14:tracePt t="48151" x="3028950" y="2654300"/>
          <p14:tracePt t="48167" x="3041650" y="2622550"/>
          <p14:tracePt t="48185" x="3054350" y="2584450"/>
          <p14:tracePt t="48201" x="3079750" y="2520950"/>
          <p14:tracePt t="48218" x="3086100" y="2482850"/>
          <p14:tracePt t="48234" x="3092450" y="2466975"/>
          <p14:tracePt t="48250" x="3092450" y="2454275"/>
          <p14:tracePt t="48267" x="3092450" y="2444750"/>
          <p14:tracePt t="48284" x="3092450" y="2428875"/>
          <p14:tracePt t="48301" x="3092450" y="2419350"/>
          <p14:tracePt t="48318" x="3095625" y="2409825"/>
          <p14:tracePt t="48334" x="3101975" y="2393950"/>
          <p14:tracePt t="48351" x="3108325" y="2359025"/>
          <p14:tracePt t="48367" x="3117850" y="2349500"/>
          <p14:tracePt t="48384" x="3117850" y="2339975"/>
          <p14:tracePt t="48400" x="3117850" y="2320925"/>
          <p14:tracePt t="48417" x="3117850" y="2314575"/>
          <p14:tracePt t="48434" x="3121025" y="2305050"/>
          <p14:tracePt t="48451" x="3143250" y="2289175"/>
          <p14:tracePt t="48468" x="3152775" y="2260600"/>
          <p14:tracePt t="48484" x="3171825" y="2232025"/>
          <p14:tracePt t="48501" x="3197225" y="2181225"/>
          <p14:tracePt t="48517" x="3206750" y="2165350"/>
          <p14:tracePt t="48534" x="3213100" y="2155825"/>
          <p14:tracePt t="48550" x="3213100" y="2143125"/>
          <p14:tracePt t="48622" x="3216275" y="2139950"/>
          <p14:tracePt t="48908" x="3222625" y="2139950"/>
          <p14:tracePt t="49200" x="3228975" y="2159000"/>
          <p14:tracePt t="49207" x="3235325" y="2178050"/>
          <p14:tracePt t="49217" x="3241675" y="2197100"/>
          <p14:tracePt t="49235" x="3241675" y="2251075"/>
          <p14:tracePt t="49251" x="3260725" y="2289175"/>
          <p14:tracePt t="49268" x="3260725" y="2327275"/>
          <p14:tracePt t="49284" x="3273425" y="2371725"/>
          <p14:tracePt t="49317" x="3282950" y="2451100"/>
          <p14:tracePt t="49350" x="3289300" y="2527300"/>
          <p14:tracePt t="49367" x="3289300" y="2536825"/>
          <p14:tracePt t="49383" x="3289300" y="2546350"/>
          <p14:tracePt t="49400" x="3289300" y="2562225"/>
          <p14:tracePt t="49416" x="3289300" y="2578100"/>
          <p14:tracePt t="49433" x="3289300" y="2587625"/>
          <p14:tracePt t="49450" x="3289300" y="2600325"/>
          <p14:tracePt t="49466" x="3295650" y="2613025"/>
          <p14:tracePt t="49483" x="3298825" y="2625725"/>
          <p14:tracePt t="49500" x="3298825" y="2635250"/>
          <p14:tracePt t="49516" x="3298825" y="2641600"/>
          <p14:tracePt t="49533" x="3311525" y="2647950"/>
          <p14:tracePt t="49550" x="3311525" y="2660650"/>
          <p14:tracePt t="49567" x="3314700" y="2670175"/>
          <p14:tracePt t="49583" x="3321050" y="2686050"/>
          <p14:tracePt t="49600" x="3321050" y="2701925"/>
          <p14:tracePt t="49617" x="3327400" y="2711450"/>
          <p14:tracePt t="49633" x="3327400" y="2720975"/>
          <p14:tracePt t="49666" x="3327400" y="2730500"/>
          <p14:tracePt t="49691" x="3327400" y="2736850"/>
          <p14:tracePt t="49713" x="3327400" y="2740025"/>
          <p14:tracePt t="49727" x="3327400" y="2746375"/>
          <p14:tracePt t="49850" x="3327400" y="2749550"/>
          <p14:tracePt t="49857" x="3330575" y="2755900"/>
          <p14:tracePt t="49878" x="3330575" y="2759075"/>
          <p14:tracePt t="49993" x="3336925" y="2759075"/>
          <p14:tracePt t="51215" x="3333750" y="2740025"/>
          <p14:tracePt t="51222" x="3327400" y="2730500"/>
          <p14:tracePt t="51235" x="3321050" y="2705100"/>
          <p14:tracePt t="51251" x="3314700" y="2682875"/>
          <p14:tracePt t="51267" x="3311525" y="2673350"/>
          <p14:tracePt t="51283" x="3305175" y="2663825"/>
          <p14:tracePt t="51317" x="3282950" y="2600325"/>
          <p14:tracePt t="51351" x="3263900" y="2549525"/>
          <p14:tracePt t="51368" x="3260725" y="2540000"/>
          <p14:tracePt t="51385" x="3260725" y="2517775"/>
          <p14:tracePt t="51417" x="3260725" y="2514600"/>
          <p14:tracePt t="51434" x="3254375" y="2498725"/>
          <p14:tracePt t="51450" x="3251200" y="2489200"/>
          <p14:tracePt t="51467" x="3251200" y="2460625"/>
          <p14:tracePt t="51485" x="3251200" y="2428875"/>
          <p14:tracePt t="51501" x="3251200" y="2384425"/>
          <p14:tracePt t="51518" x="3251200" y="2339975"/>
          <p14:tracePt t="51534" x="3251200" y="2298700"/>
          <p14:tracePt t="51550" x="3251200" y="2276475"/>
          <p14:tracePt t="51567" x="3251200" y="2263775"/>
          <p14:tracePt t="51584" x="3251200" y="2241550"/>
          <p14:tracePt t="51601" x="3251200" y="2232025"/>
          <p14:tracePt t="51617" x="3251200" y="2222500"/>
          <p14:tracePt t="51634" x="3251200" y="2212975"/>
          <p14:tracePt t="51707" x="3251200" y="2209800"/>
          <p14:tracePt t="51736" x="3251200" y="2197100"/>
          <p14:tracePt t="51746" x="3251200" y="2193925"/>
          <p14:tracePt t="51757" x="3251200" y="2184400"/>
          <p14:tracePt t="51768" x="3251200" y="2178050"/>
          <p14:tracePt t="51814" x="3251200" y="2174875"/>
          <p14:tracePt t="55664" x="3251200" y="2181225"/>
          <p14:tracePt t="55678" x="3238500" y="2203450"/>
          <p14:tracePt t="55689" x="3232150" y="2209800"/>
          <p14:tracePt t="55699" x="3222625" y="2225675"/>
          <p14:tracePt t="55733" x="3194050" y="2251075"/>
          <p14:tracePt t="55767" x="3159125" y="2289175"/>
          <p14:tracePt t="55784" x="3098800" y="2343150"/>
          <p14:tracePt t="55800" x="3051175" y="2374900"/>
          <p14:tracePt t="55817" x="3019425" y="2416175"/>
          <p14:tracePt t="55834" x="2974975" y="2454275"/>
          <p14:tracePt t="55849" x="2943225" y="2486025"/>
          <p14:tracePt t="55866" x="2924175" y="2511425"/>
          <p14:tracePt t="55883" x="2908300" y="2536825"/>
          <p14:tracePt t="55900" x="2898775" y="2549525"/>
          <p14:tracePt t="55917" x="2882900" y="2565400"/>
          <p14:tracePt t="55934" x="2867025" y="2584450"/>
          <p14:tracePt t="55950" x="2857500" y="2593975"/>
          <p14:tracePt t="55967" x="2835275" y="2606675"/>
          <p14:tracePt t="55984" x="2813050" y="2616200"/>
          <p14:tracePt t="55999" x="2803525" y="2622550"/>
          <p14:tracePt t="56017" x="2794000" y="2622550"/>
          <p14:tracePt t="56033" x="2774950" y="2622550"/>
          <p14:tracePt t="56049" x="2765425" y="2622550"/>
          <p14:tracePt t="56067" x="2755900" y="2622550"/>
          <p14:tracePt t="56083" x="2746375" y="2622550"/>
          <p14:tracePt t="56100" x="2730500" y="2622550"/>
          <p14:tracePt t="56117" x="2724150" y="2622550"/>
          <p14:tracePt t="56119" x="2720975" y="2622550"/>
          <p14:tracePt t="56133" x="2714625" y="2622550"/>
          <p14:tracePt t="56149" x="2711450" y="2622550"/>
          <p14:tracePt t="56534" x="2717800" y="2625725"/>
          <p14:tracePt t="56541" x="2736850" y="2632075"/>
          <p14:tracePt t="56550" x="2749550" y="2644775"/>
          <p14:tracePt t="56584" x="2806700" y="2673350"/>
          <p14:tracePt t="56617" x="2838450" y="2701925"/>
          <p14:tracePt t="56621" x="2851150" y="2708275"/>
          <p14:tracePt t="56633" x="2860675" y="2717800"/>
          <p14:tracePt t="56650" x="2870200" y="2727325"/>
          <p14:tracePt t="56666" x="2879725" y="2736850"/>
          <p14:tracePt t="56683" x="2886075" y="2755900"/>
          <p14:tracePt t="56700" x="2886075" y="2765425"/>
          <p14:tracePt t="56716" x="2886075" y="2771775"/>
          <p14:tracePt t="56733" x="2905125" y="2778125"/>
          <p14:tracePt t="56749" x="2914650" y="2781300"/>
          <p14:tracePt t="56766" x="2924175" y="2787650"/>
          <p14:tracePt t="56783" x="2940050" y="2787650"/>
          <p14:tracePt t="56799" x="2955925" y="2787650"/>
          <p14:tracePt t="56816" x="2965450" y="2787650"/>
          <p14:tracePt t="56834" x="2978150" y="2787650"/>
          <p14:tracePt t="56850" x="3006725" y="2787650"/>
          <p14:tracePt t="56867" x="3028950" y="2787650"/>
          <p14:tracePt t="56883" x="3070225" y="2787650"/>
          <p14:tracePt t="56900" x="3098800" y="2787650"/>
          <p14:tracePt t="56917" x="3136900" y="2787650"/>
          <p14:tracePt t="56933" x="3184525" y="2787650"/>
          <p14:tracePt t="56949" x="3206750" y="2787650"/>
          <p14:tracePt t="56967" x="3235325" y="2787650"/>
          <p14:tracePt t="56984" x="3260725" y="2787650"/>
          <p14:tracePt t="57000" x="3289300" y="2787650"/>
          <p14:tracePt t="57017" x="3321050" y="2790825"/>
          <p14:tracePt t="57034" x="3378200" y="2816225"/>
          <p14:tracePt t="57050" x="3422650" y="2822575"/>
          <p14:tracePt t="57066" x="3467100" y="2835275"/>
          <p14:tracePt t="57083" x="3530600" y="2857500"/>
          <p14:tracePt t="57099" x="3575050" y="2876550"/>
          <p14:tracePt t="57117" x="3638550" y="2876550"/>
          <p14:tracePt t="57134" x="3797300" y="2876550"/>
          <p14:tracePt t="57150" x="3933825" y="2876550"/>
          <p14:tracePt t="57167" x="4016375" y="2870200"/>
          <p14:tracePt t="57183" x="4102100" y="2844800"/>
          <p14:tracePt t="57199" x="4146550" y="2828925"/>
          <p14:tracePt t="57216" x="4175125" y="2828925"/>
          <p14:tracePt t="57233" x="4216400" y="2828925"/>
          <p14:tracePt t="57249" x="4238625" y="2828925"/>
          <p14:tracePt t="57266" x="4267200" y="2822575"/>
          <p14:tracePt t="57284" x="4302125" y="2819400"/>
          <p14:tracePt t="57300" x="4330700" y="2806700"/>
          <p14:tracePt t="57316" x="4346575" y="2806700"/>
          <p14:tracePt t="57333" x="4368800" y="2794000"/>
          <p14:tracePt t="57349" x="4378325" y="2794000"/>
          <p14:tracePt t="57384" x="4378325" y="2784475"/>
          <p14:tracePt t="57400" x="4371975" y="2774950"/>
          <p14:tracePt t="57417" x="4349750" y="2765425"/>
          <p14:tracePt t="57433" x="4283075" y="2730500"/>
          <p14:tracePt t="57450" x="4216400" y="2708275"/>
          <p14:tracePt t="57467" x="4162425" y="2689225"/>
          <p14:tracePt t="57483" x="4025900" y="2638425"/>
          <p14:tracePt t="57500" x="3940175" y="2622550"/>
          <p14:tracePt t="57516" x="3876675" y="2609850"/>
          <p14:tracePt t="57533" x="3762375" y="2581275"/>
          <p14:tracePt t="57550" x="3676650" y="2565400"/>
          <p14:tracePt t="57566" x="3581400" y="2549525"/>
          <p14:tracePt t="57583" x="3448050" y="2524125"/>
          <p14:tracePt t="57599" x="3359150" y="2501900"/>
          <p14:tracePt t="57616" x="3276600" y="2486025"/>
          <p14:tracePt t="57633" x="3162300" y="2463800"/>
          <p14:tracePt t="57649" x="3121025" y="2463800"/>
          <p14:tracePt t="57667" x="3076575" y="2463800"/>
          <p14:tracePt t="57683" x="3013075" y="2463800"/>
          <p14:tracePt t="57699" x="2978150" y="2463800"/>
          <p14:tracePt t="57716" x="2924175" y="2463800"/>
          <p14:tracePt t="57733" x="2828925" y="2466975"/>
          <p14:tracePt t="57749" x="2787650" y="2466975"/>
          <p14:tracePt t="57766" x="2740025" y="2479675"/>
          <p14:tracePt t="57783" x="2692400" y="2492375"/>
          <p14:tracePt t="57799" x="2670175" y="2511425"/>
          <p14:tracePt t="57817" x="2638425" y="2524125"/>
          <p14:tracePt t="57834" x="2603500" y="2540000"/>
          <p14:tracePt t="57850" x="2571750" y="2552700"/>
          <p14:tracePt t="57866" x="2546350" y="2584450"/>
          <p14:tracePt t="57883" x="2511425" y="2622550"/>
          <p14:tracePt t="57899" x="2498725" y="2651125"/>
          <p14:tracePt t="57917" x="2486025" y="2676525"/>
          <p14:tracePt t="57934" x="2479675" y="2714625"/>
          <p14:tracePt t="57950" x="2479675" y="2736850"/>
          <p14:tracePt t="57967" x="2489200" y="2784475"/>
          <p14:tracePt t="57983" x="2508250" y="2847975"/>
          <p14:tracePt t="58000" x="2543175" y="2895600"/>
          <p14:tracePt t="58016" x="2568575" y="2927350"/>
          <p14:tracePt t="58033" x="2638425" y="2990850"/>
          <p14:tracePt t="58050" x="2705100" y="3035300"/>
          <p14:tracePt t="58067" x="2774950" y="3073400"/>
          <p14:tracePt t="58084" x="2870200" y="3117850"/>
          <p14:tracePt t="58100" x="2924175" y="3130550"/>
          <p14:tracePt t="58117" x="2968625" y="3136900"/>
          <p14:tracePt t="58133" x="3032125" y="3136900"/>
          <p14:tracePt t="58150" x="3092450" y="3136900"/>
          <p14:tracePt t="58166" x="3152775" y="3136900"/>
          <p14:tracePt t="58183" x="3238500" y="3136900"/>
          <p14:tracePt t="58200" x="3289300" y="3136900"/>
          <p14:tracePt t="58217" x="3349625" y="3143250"/>
          <p14:tracePt t="58234" x="3429000" y="3155950"/>
          <p14:tracePt t="58250" x="3482975" y="3155950"/>
          <p14:tracePt t="58267" x="3517900" y="3155950"/>
          <p14:tracePt t="58283" x="3581400" y="3155950"/>
          <p14:tracePt t="58299" x="3616325" y="3155950"/>
          <p14:tracePt t="58316" x="3654425" y="3155950"/>
          <p14:tracePt t="58333" x="3752850" y="3178175"/>
          <p14:tracePt t="58350" x="3825875" y="3194050"/>
          <p14:tracePt t="58367" x="3895725" y="3194050"/>
          <p14:tracePt t="58384" x="3981450" y="3194050"/>
          <p14:tracePt t="58400" x="4025900" y="3194050"/>
          <p14:tracePt t="58416" x="4064000" y="3184525"/>
          <p14:tracePt t="58433" x="4114800" y="3165475"/>
          <p14:tracePt t="58449" x="4143375" y="3165475"/>
          <p14:tracePt t="58467" x="4165600" y="3159125"/>
          <p14:tracePt t="58484" x="4181475" y="3155950"/>
          <p14:tracePt t="58500" x="4194175" y="3155950"/>
          <p14:tracePt t="58517" x="4203700" y="3155950"/>
          <p14:tracePt t="58533" x="4219575" y="3146425"/>
          <p14:tracePt t="58550" x="4229100" y="3140075"/>
          <p14:tracePt t="58567" x="4244975" y="3130550"/>
          <p14:tracePt t="58583" x="4260850" y="3108325"/>
          <p14:tracePt t="58599" x="4270375" y="3098800"/>
          <p14:tracePt t="58616" x="4279900" y="3082925"/>
          <p14:tracePt t="58634" x="4302125" y="3054350"/>
          <p14:tracePt t="58650" x="4311650" y="3038475"/>
          <p14:tracePt t="58667" x="4321175" y="3022600"/>
          <p14:tracePt t="58684" x="4321175" y="2984500"/>
          <p14:tracePt t="58700" x="4321175" y="2968625"/>
          <p14:tracePt t="58716" x="4321175" y="2959100"/>
          <p14:tracePt t="58733" x="4321175" y="2936875"/>
          <p14:tracePt t="58749" x="4321175" y="2927350"/>
          <p14:tracePt t="58766" x="4321175" y="2917825"/>
          <p14:tracePt t="58812" x="4314825" y="2917825"/>
          <p14:tracePt t="58826" x="4314825" y="2914650"/>
          <p14:tracePt t="58834" x="4311650" y="2914650"/>
          <p14:tracePt t="58906" x="4305300" y="2914650"/>
          <p14:tracePt t="58914" x="4302125" y="2914650"/>
          <p14:tracePt t="60797" x="4283075" y="2895600"/>
          <p14:tracePt t="60804" x="4264025" y="2876550"/>
          <p14:tracePt t="60816" x="4232275" y="2844800"/>
          <p14:tracePt t="60833" x="4152900" y="2771775"/>
          <p14:tracePt t="60849" x="4105275" y="2740025"/>
          <p14:tracePt t="60866" x="4041775" y="2686050"/>
          <p14:tracePt t="60900" x="3924300" y="2593975"/>
          <p14:tracePt t="60932" x="3851275" y="2536825"/>
          <p14:tracePt t="60949" x="3819525" y="2527300"/>
          <p14:tracePt t="60966" x="3794125" y="2495550"/>
          <p14:tracePt t="60982" x="3749675" y="2457450"/>
          <p14:tracePt t="60999" x="3740150" y="2425700"/>
          <p14:tracePt t="61016" x="3727450" y="2397125"/>
          <p14:tracePt t="61033" x="3708400" y="2339975"/>
          <p14:tracePt t="61049" x="3689350" y="2308225"/>
          <p14:tracePt t="61066" x="3676650" y="2286000"/>
          <p14:tracePt t="61082" x="3660775" y="2257425"/>
          <p14:tracePt t="61099" x="3651250" y="2247900"/>
          <p14:tracePt t="61117" x="3635375" y="2238375"/>
          <p14:tracePt t="61133" x="3622675" y="2222500"/>
          <p14:tracePt t="61149" x="3613150" y="2212975"/>
          <p14:tracePt t="61166" x="3600450" y="2197100"/>
          <p14:tracePt t="61183" x="3584575" y="2190750"/>
          <p14:tracePt t="61199" x="3581400" y="2190750"/>
          <p14:tracePt t="61216" x="3571875" y="2190750"/>
          <p14:tracePt t="61218" x="3565525" y="2190750"/>
          <p14:tracePt t="61233" x="3556000" y="2190750"/>
          <p14:tracePt t="61249" x="3546475" y="2190750"/>
          <p14:tracePt t="61266" x="3536950" y="2190750"/>
          <p14:tracePt t="61283" x="3530600" y="2190750"/>
          <p14:tracePt t="73210" x="3575050" y="2190750"/>
          <p14:tracePt t="73224" x="3702050" y="2184400"/>
          <p14:tracePt t="73238" x="3797300" y="2174875"/>
          <p14:tracePt t="73253" x="3879850" y="2174875"/>
          <p14:tracePt t="73264" x="3937000" y="2174875"/>
          <p14:tracePt t="73281" x="4130675" y="2174875"/>
          <p14:tracePt t="73315" x="4410075" y="2190750"/>
          <p14:tracePt t="73349" x="4737100" y="2232025"/>
          <p14:tracePt t="73366" x="4870450" y="2257425"/>
          <p14:tracePt t="73382" x="4930775" y="2257425"/>
          <p14:tracePt t="73399" x="4975225" y="2257425"/>
          <p14:tracePt t="73415" x="5032375" y="2273300"/>
          <p14:tracePt t="73431" x="5060950" y="2273300"/>
          <p14:tracePt t="73448" x="5070475" y="2279650"/>
          <p14:tracePt t="73466" x="5083175" y="2279650"/>
          <p14:tracePt t="73482" x="5089525" y="2279650"/>
          <p14:tracePt t="73580" x="5089525" y="2286000"/>
          <p14:tracePt t="73596" x="5089525" y="2289175"/>
          <p14:tracePt t="73617" x="5089525" y="2295525"/>
          <p14:tracePt t="73653" x="5089525" y="2298700"/>
          <p14:tracePt t="73782" x="5089525" y="2292350"/>
          <p14:tracePt t="73789" x="5089525" y="2289175"/>
          <p14:tracePt t="73798" x="5089525" y="2282825"/>
          <p14:tracePt t="73816" x="5089525" y="2263775"/>
          <p14:tracePt t="73831" x="5089525" y="2254250"/>
          <p14:tracePt t="73848" x="5089525" y="2244725"/>
          <p14:tracePt t="73864" x="5089525" y="2228850"/>
          <p14:tracePt t="73882" x="5089525" y="2200275"/>
          <p14:tracePt t="73898" x="5080000" y="2178050"/>
          <p14:tracePt t="73915" x="5057775" y="2136775"/>
          <p14:tracePt t="73931" x="5026025" y="2105025"/>
          <p14:tracePt t="73948" x="5000625" y="2079625"/>
          <p14:tracePt t="73965" x="4956175" y="2054225"/>
          <p14:tracePt t="73981" x="4933950" y="2035175"/>
          <p14:tracePt t="73998" x="4902200" y="2025650"/>
          <p14:tracePt t="74015" x="4867275" y="2006600"/>
          <p14:tracePt t="74032" x="4822825" y="1993900"/>
          <p14:tracePt t="74049" x="4778375" y="1974850"/>
          <p14:tracePt t="74066" x="4714875" y="1962150"/>
          <p14:tracePt t="74082" x="4676775" y="1962150"/>
          <p14:tracePt t="74098" x="4641850" y="1962150"/>
          <p14:tracePt t="74115" x="4594225" y="1962150"/>
          <p14:tracePt t="74131" x="4572000" y="1962150"/>
          <p14:tracePt t="74148" x="4543425" y="1962150"/>
          <p14:tracePt t="74165" x="4508500" y="1962150"/>
          <p14:tracePt t="74182" x="4479925" y="1962150"/>
          <p14:tracePt t="74199" x="4457700" y="1962150"/>
          <p14:tracePt t="74216" x="4416425" y="1962150"/>
          <p14:tracePt t="74231" x="4394200" y="1962150"/>
          <p14:tracePt t="74248" x="4365625" y="1965325"/>
          <p14:tracePt t="74265" x="4330700" y="1971675"/>
          <p14:tracePt t="74281" x="4308475" y="1978025"/>
          <p14:tracePt t="74299" x="4292600" y="1987550"/>
          <p14:tracePt t="74316" x="4276725" y="1997075"/>
          <p14:tracePt t="74332" x="4260850" y="2003425"/>
          <p14:tracePt t="74349" x="4251325" y="2006600"/>
          <p14:tracePt t="74365" x="4238625" y="2022475"/>
          <p14:tracePt t="74381" x="4225925" y="2038350"/>
          <p14:tracePt t="74398" x="4203700" y="2047875"/>
          <p14:tracePt t="74415" x="4184650" y="2063750"/>
          <p14:tracePt t="74431" x="4168775" y="2073275"/>
          <p14:tracePt t="74448" x="4149725" y="2092325"/>
          <p14:tracePt t="74465" x="4137025" y="2108200"/>
          <p14:tracePt t="74481" x="4124325" y="2117725"/>
          <p14:tracePt t="74498" x="4114800" y="2127250"/>
          <p14:tracePt t="74515" x="4095750" y="2149475"/>
          <p14:tracePt t="74531" x="4083050" y="2165350"/>
          <p14:tracePt t="74548" x="4073525" y="2174875"/>
          <p14:tracePt t="74565" x="4064000" y="2187575"/>
          <p14:tracePt t="74581" x="4064000" y="2203450"/>
          <p14:tracePt t="74599" x="4064000" y="2219325"/>
          <p14:tracePt t="74615" x="4064000" y="2260600"/>
          <p14:tracePt t="74632" x="4064000" y="2276475"/>
          <p14:tracePt t="74648" x="4064000" y="2295525"/>
          <p14:tracePt t="74665" x="4064000" y="2311400"/>
          <p14:tracePt t="74681" x="4064000" y="2320925"/>
          <p14:tracePt t="74698" x="4064000" y="2330450"/>
          <p14:tracePt t="74716" x="4064000" y="2349500"/>
          <p14:tracePt t="74732" x="4064000" y="2355850"/>
          <p14:tracePt t="74765" x="4064000" y="2365375"/>
          <p14:tracePt t="74881" x="4064000" y="2368550"/>
          <p14:tracePt t="74898" x="4070350" y="2368550"/>
          <p14:tracePt t="74902" x="4076700" y="2374900"/>
          <p14:tracePt t="74929" x="4089400" y="2374900"/>
          <p14:tracePt t="74937" x="4102100" y="2374900"/>
          <p14:tracePt t="74948" x="4111625" y="2374900"/>
          <p14:tracePt t="74965" x="4130675" y="2374900"/>
          <p14:tracePt t="74981" x="4146550" y="2374900"/>
          <p14:tracePt t="74998" x="4175125" y="2374900"/>
          <p14:tracePt t="75015" x="4206875" y="2374900"/>
          <p14:tracePt t="75031" x="4235450" y="2374900"/>
          <p14:tracePt t="75048" x="4279900" y="2374900"/>
          <p14:tracePt t="75065" x="4321175" y="2374900"/>
          <p14:tracePt t="75081" x="4349750" y="2371725"/>
          <p14:tracePt t="75098" x="4371975" y="2365375"/>
          <p14:tracePt t="75115" x="4413250" y="2365375"/>
          <p14:tracePt t="75131" x="4435475" y="2365375"/>
          <p14:tracePt t="75148" x="4464050" y="2365375"/>
          <p14:tracePt t="75165" x="4498975" y="2365375"/>
          <p14:tracePt t="75181" x="4527550" y="2365375"/>
          <p14:tracePt t="75198" x="4549775" y="2365375"/>
          <p14:tracePt t="75215" x="4587875" y="2365375"/>
          <p14:tracePt t="75231" x="4610100" y="2365375"/>
          <p14:tracePt t="75248" x="4641850" y="2355850"/>
          <p14:tracePt t="75266" x="4689475" y="2349500"/>
          <p14:tracePt t="75282" x="4714875" y="2330450"/>
          <p14:tracePt t="75299" x="4743450" y="2317750"/>
          <p14:tracePt t="75316" x="4778375" y="2298700"/>
          <p14:tracePt t="75332" x="4810125" y="2289175"/>
          <p14:tracePt t="75348" x="4835525" y="2270125"/>
          <p14:tracePt t="75365" x="4860925" y="2254250"/>
          <p14:tracePt t="75381" x="4883150" y="2247900"/>
          <p14:tracePt t="75398" x="4908550" y="2235200"/>
          <p14:tracePt t="75415" x="4933950" y="2235200"/>
          <p14:tracePt t="75431" x="4943475" y="2232025"/>
          <p14:tracePt t="75448" x="4953000" y="2225675"/>
          <p14:tracePt t="75465" x="4972050" y="2225675"/>
          <p14:tracePt t="75481" x="4981575" y="2222500"/>
          <p14:tracePt t="75498" x="4987925" y="2209800"/>
          <p14:tracePt t="75515" x="4987925" y="2206625"/>
          <p14:tracePt t="75531" x="4987925" y="2200275"/>
          <p14:tracePt t="75565" x="4987925" y="2190750"/>
          <p14:tracePt t="75581" x="4987925" y="2187575"/>
          <p14:tracePt t="75598" x="4987925" y="2178050"/>
          <p14:tracePt t="75615" x="4978400" y="2162175"/>
          <p14:tracePt t="75631" x="4962525" y="2152650"/>
          <p14:tracePt t="75648" x="4953000" y="2146300"/>
          <p14:tracePt t="75665" x="4937125" y="2136775"/>
          <p14:tracePt t="75681" x="4927600" y="2136775"/>
          <p14:tracePt t="75698" x="4911725" y="2136775"/>
          <p14:tracePt t="75715" x="4895850" y="2136775"/>
          <p14:tracePt t="75731" x="4886325" y="2136775"/>
          <p14:tracePt t="75748" x="4876800" y="2133600"/>
          <p14:tracePt t="75765" x="4845050" y="2133600"/>
          <p14:tracePt t="75781" x="4822825" y="2120900"/>
          <p14:tracePt t="75798" x="4791075" y="2108200"/>
          <p14:tracePt t="75815" x="4759325" y="2101850"/>
          <p14:tracePt t="75832" x="4721225" y="2095500"/>
          <p14:tracePt t="75848" x="4676775" y="2095500"/>
          <p14:tracePt t="75865" x="4606925" y="2095500"/>
          <p14:tracePt t="75882" x="4546600" y="2095500"/>
          <p14:tracePt t="75897" x="4486275" y="2095500"/>
          <p14:tracePt t="75915" x="4391025" y="2095500"/>
          <p14:tracePt t="75931" x="4340225" y="2095500"/>
          <p14:tracePt t="75948" x="4308475" y="2098675"/>
          <p14:tracePt t="75965" x="4267200" y="2105025"/>
          <p14:tracePt t="75982" x="4244975" y="2111375"/>
          <p14:tracePt t="75999" x="4216400" y="2117725"/>
          <p14:tracePt t="76015" x="4165600" y="2143125"/>
          <p14:tracePt t="76032" x="4127500" y="2152650"/>
          <p14:tracePt t="76048" x="4098925" y="2165350"/>
          <p14:tracePt t="76065" x="4060825" y="2184400"/>
          <p14:tracePt t="76081" x="4044950" y="2190750"/>
          <p14:tracePt t="76098" x="4035425" y="2193925"/>
          <p14:tracePt t="76115" x="4022725" y="2193925"/>
          <p14:tracePt t="76131" x="4010025" y="2200275"/>
          <p14:tracePt t="76148" x="3997325" y="2203450"/>
          <p14:tracePt t="76181" x="3997325" y="2212975"/>
          <p14:tracePt t="76198" x="3997325" y="2228850"/>
          <p14:tracePt t="76215" x="3997325" y="2244725"/>
          <p14:tracePt t="76231" x="4013200" y="2254250"/>
          <p14:tracePt t="76248" x="4022725" y="2263775"/>
          <p14:tracePt t="76265" x="4064000" y="2276475"/>
          <p14:tracePt t="76281" x="4095750" y="2295525"/>
          <p14:tracePt t="76298" x="4130675" y="2301875"/>
          <p14:tracePt t="76315" x="4194175" y="2308225"/>
          <p14:tracePt t="76331" x="4222750" y="2308225"/>
          <p14:tracePt t="76348" x="4254500" y="2308225"/>
          <p14:tracePt t="76365" x="4286250" y="2308225"/>
          <p14:tracePt t="76381" x="4302125" y="2308225"/>
          <p14:tracePt t="76399" x="4311650" y="2308225"/>
          <p14:tracePt t="76415" x="4327525" y="2308225"/>
          <p14:tracePt t="76432" x="4340225" y="2311400"/>
          <p14:tracePt t="76448" x="4362450" y="2317750"/>
          <p14:tracePt t="76465" x="4387850" y="2320925"/>
          <p14:tracePt t="76481" x="4416425" y="2327275"/>
          <p14:tracePt t="76498" x="4438650" y="2327275"/>
          <p14:tracePt t="76515" x="4486275" y="2327275"/>
          <p14:tracePt t="76531" x="4524375" y="2327275"/>
          <p14:tracePt t="76549" x="4565650" y="2327275"/>
          <p14:tracePt t="76565" x="4638675" y="2333625"/>
          <p14:tracePt t="76582" x="4683125" y="2352675"/>
          <p14:tracePt t="76598" x="4727575" y="2352675"/>
          <p14:tracePt t="76615" x="4791075" y="2359025"/>
          <p14:tracePt t="76631" x="4819650" y="2359025"/>
          <p14:tracePt t="76648" x="4864100" y="2359025"/>
          <p14:tracePt t="76665" x="4924425" y="2359025"/>
          <p14:tracePt t="76682" x="4968875" y="2359025"/>
          <p14:tracePt t="76698" x="5006975" y="2359025"/>
          <p14:tracePt t="76715" x="5076825" y="2359025"/>
          <p14:tracePt t="76731" x="5114925" y="2359025"/>
          <p14:tracePt t="76747" x="5137150" y="2359025"/>
          <p14:tracePt t="76765" x="5156200" y="2359025"/>
          <p14:tracePt t="76781" x="5165725" y="2359025"/>
          <p14:tracePt t="76798" x="5175250" y="2359025"/>
          <p14:tracePt t="76815" x="5181600" y="2359025"/>
          <p14:tracePt t="76865" x="5181600" y="2352675"/>
          <p14:tracePt t="76872" x="5181600" y="2343150"/>
          <p14:tracePt t="76880" x="5181600" y="2336800"/>
          <p14:tracePt t="76897" x="5181600" y="2327275"/>
          <p14:tracePt t="76915" x="5178425" y="2308225"/>
          <p14:tracePt t="76932" x="5172075" y="2292350"/>
          <p14:tracePt t="76949" x="5168900" y="2276475"/>
          <p14:tracePt t="76953" x="5162550" y="2270125"/>
          <p14:tracePt t="76965" x="5162550" y="2260600"/>
          <p14:tracePt t="76982" x="5153025" y="2257425"/>
          <p14:tracePt t="76998" x="5143500" y="2251075"/>
          <p14:tracePt t="77014" x="5127625" y="2235200"/>
          <p14:tracePt t="77031" x="5118100" y="2225675"/>
          <p14:tracePt t="77047" x="5108575" y="2216150"/>
          <p14:tracePt t="77065" x="5086350" y="2206625"/>
          <p14:tracePt t="77081" x="5083175" y="2200275"/>
          <p14:tracePt t="77098" x="5076825" y="2200275"/>
          <p14:tracePt t="77115" x="5064125" y="2197100"/>
          <p14:tracePt t="77131" x="5054600" y="2190750"/>
          <p14:tracePt t="77148" x="5038725" y="2187575"/>
          <p14:tracePt t="77165" x="5022850" y="2178050"/>
          <p14:tracePt t="77181" x="5013325" y="2178050"/>
          <p14:tracePt t="77198" x="4984750" y="2165350"/>
          <p14:tracePt t="77214" x="4949825" y="2165350"/>
          <p14:tracePt t="77231" x="4927600" y="2159000"/>
          <p14:tracePt t="77248" x="4914900" y="2159000"/>
          <p14:tracePt t="77265" x="4892675" y="2159000"/>
          <p14:tracePt t="77282" x="4864100" y="2159000"/>
          <p14:tracePt t="77299" x="4841875" y="2152650"/>
          <p14:tracePt t="77316" x="4768850" y="2139950"/>
          <p14:tracePt t="77332" x="4718050" y="2133600"/>
          <p14:tracePt t="77348" x="4657725" y="2133600"/>
          <p14:tracePt t="77365" x="4594225" y="2133600"/>
          <p14:tracePt t="77382" x="4549775" y="2133600"/>
          <p14:tracePt t="77398" x="4514850" y="2133600"/>
          <p14:tracePt t="77415" x="4451350" y="2133600"/>
          <p14:tracePt t="77431" x="4422775" y="2133600"/>
          <p14:tracePt t="77448" x="4394200" y="2133600"/>
          <p14:tracePt t="77465" x="4330700" y="2133600"/>
          <p14:tracePt t="77481" x="4286250" y="2127250"/>
          <p14:tracePt t="77498" x="4248150" y="2120900"/>
          <p14:tracePt t="77515" x="4216400" y="2114550"/>
          <p14:tracePt t="77532" x="4194175" y="2114550"/>
          <p14:tracePt t="77548" x="4184650" y="2114550"/>
          <p14:tracePt t="77564" x="4168775" y="2114550"/>
          <p14:tracePt t="77581" x="4159250" y="2114550"/>
          <p14:tracePt t="77598" x="4143375" y="2114550"/>
          <p14:tracePt t="77631" x="4140200" y="2114550"/>
          <p14:tracePt t="77649" x="4133850" y="2114550"/>
          <p14:tracePt t="77665" x="4130675" y="2114550"/>
          <p14:tracePt t="77682" x="4124325" y="2114550"/>
          <p14:tracePt t="77698" x="4121150" y="2114550"/>
          <p14:tracePt t="77714" x="4108450" y="2114550"/>
          <p14:tracePt t="77731" x="4105275" y="2114550"/>
          <p14:tracePt t="77748" x="4095750" y="2114550"/>
          <p14:tracePt t="77764" x="4089400" y="2117725"/>
          <p14:tracePt t="77781" x="4086225" y="2127250"/>
          <p14:tracePt t="77798" x="4086225" y="2143125"/>
          <p14:tracePt t="77814" x="4079875" y="2155825"/>
          <p14:tracePt t="77831" x="4076700" y="2165350"/>
          <p14:tracePt t="77848" x="4076700" y="2174875"/>
          <p14:tracePt t="77864" x="4076700" y="2203450"/>
          <p14:tracePt t="77881" x="4070350" y="2225675"/>
          <p14:tracePt t="77898" x="4070350" y="2241550"/>
          <p14:tracePt t="77914" x="4070350" y="2260600"/>
          <p14:tracePt t="77931" x="4070350" y="2270125"/>
          <p14:tracePt t="77947" x="4070350" y="2279650"/>
          <p14:tracePt t="77964" x="4070350" y="2298700"/>
          <p14:tracePt t="77998" x="4070350" y="2305050"/>
          <p14:tracePt t="78201" x="4070350" y="2311400"/>
          <p14:tracePt t="78219" x="4079875" y="2311400"/>
          <p14:tracePt t="78238" x="4102100" y="2311400"/>
          <p14:tracePt t="78247" x="4111625" y="2311400"/>
          <p14:tracePt t="78264" x="4152900" y="2311400"/>
          <p14:tracePt t="78298" x="4232275" y="2311400"/>
          <p14:tracePt t="78331" x="4295775" y="2311400"/>
          <p14:tracePt t="78348" x="4305300" y="2311400"/>
          <p14:tracePt t="78365" x="4330700" y="2311400"/>
          <p14:tracePt t="78381" x="4352925" y="2314575"/>
          <p14:tracePt t="78398" x="4384675" y="2320925"/>
          <p14:tracePt t="78414" x="4432300" y="2333625"/>
          <p14:tracePt t="78431" x="4483100" y="2333625"/>
          <p14:tracePt t="78448" x="4543425" y="2333625"/>
          <p14:tracePt t="78464" x="4629150" y="2333625"/>
          <p14:tracePt t="78481" x="4673600" y="2333625"/>
          <p14:tracePt t="78498" x="4714875" y="2333625"/>
          <p14:tracePt t="78501" x="4733925" y="2333625"/>
          <p14:tracePt t="78515" x="4778375" y="2324100"/>
          <p14:tracePt t="78531" x="4816475" y="2311400"/>
          <p14:tracePt t="78548" x="4870450" y="2298700"/>
          <p14:tracePt t="78564" x="4953000" y="2292350"/>
          <p14:tracePt t="78581" x="4987925" y="2292350"/>
          <p14:tracePt t="78598" x="5010150" y="2292350"/>
          <p14:tracePt t="78615" x="5029200" y="2292350"/>
          <p14:tracePt t="78631" x="5038725" y="2292350"/>
          <p14:tracePt t="78879" x="5038725" y="2279650"/>
          <p14:tracePt t="79115" x="5038725" y="2276475"/>
          <p14:tracePt t="79136" x="5038725" y="2270125"/>
          <p14:tracePt t="79144" x="5032375" y="2270125"/>
          <p14:tracePt t="79152" x="5029200" y="2266950"/>
          <p14:tracePt t="79165" x="5013325" y="2266950"/>
          <p14:tracePt t="79182" x="5003800" y="2260600"/>
          <p14:tracePt t="79214" x="4978400" y="2251075"/>
          <p14:tracePt t="79248" x="4953000" y="2251075"/>
          <p14:tracePt t="79264" x="4933950" y="2251075"/>
          <p14:tracePt t="79281" x="4911725" y="2251075"/>
          <p14:tracePt t="79298" x="4895850" y="2251075"/>
          <p14:tracePt t="79314" x="4883150" y="2251075"/>
          <p14:tracePt t="79331" x="4873625" y="2251075"/>
          <p14:tracePt t="79348" x="4857750" y="2251075"/>
          <p14:tracePt t="79364" x="4841875" y="2251075"/>
          <p14:tracePt t="79381" x="4832350" y="2251075"/>
          <p14:tracePt t="79397" x="4822825" y="2251075"/>
          <p14:tracePt t="79414" x="4803775" y="2251075"/>
          <p14:tracePt t="79431" x="4794250" y="2251075"/>
          <p14:tracePt t="79448" x="4784725" y="2251075"/>
          <p14:tracePt t="79464" x="4749800" y="2244725"/>
          <p14:tracePt t="79481" x="4727575" y="2232025"/>
          <p14:tracePt t="79497" x="4695825" y="2225675"/>
          <p14:tracePt t="79514" x="4654550" y="2216150"/>
          <p14:tracePt t="79530" x="4613275" y="2216150"/>
          <p14:tracePt t="79548" x="4559300" y="2200275"/>
          <p14:tracePt t="79564" x="4454525" y="2200275"/>
          <p14:tracePt t="79581" x="4381500" y="2200275"/>
          <p14:tracePt t="79598" x="4321175" y="2200275"/>
          <p14:tracePt t="79615" x="4225925" y="2200275"/>
          <p14:tracePt t="79631" x="4181475" y="2209800"/>
          <p14:tracePt t="79648" x="4137025" y="2209800"/>
          <p14:tracePt t="79664" x="4083050" y="2216150"/>
          <p14:tracePt t="79681" x="4060825" y="2216150"/>
          <p14:tracePt t="79698" x="4032250" y="2216150"/>
          <p14:tracePt t="79714" x="4010025" y="2228850"/>
          <p14:tracePt t="79731" x="3987800" y="2244725"/>
          <p14:tracePt t="79747" x="3971925" y="2247900"/>
          <p14:tracePt t="79764" x="3956050" y="2263775"/>
          <p14:tracePt t="79781" x="3940175" y="2273300"/>
          <p14:tracePt t="79797" x="3930650" y="2279650"/>
          <p14:tracePt t="79814" x="3917950" y="2279650"/>
          <p14:tracePt t="79831" x="3908425" y="2279650"/>
          <p14:tracePt t="79847" x="3898900" y="2279650"/>
          <p14:tracePt t="79864" x="3892550" y="2282825"/>
          <p14:tracePt t="79880" x="3892550" y="2298700"/>
          <p14:tracePt t="79897" x="3892550" y="2305050"/>
          <p14:tracePt t="79914" x="3892550" y="2314575"/>
          <p14:tracePt t="79930" x="3892550" y="2324100"/>
          <p14:tracePt t="79947" x="3892550" y="2333625"/>
          <p14:tracePt t="79964" x="3895725" y="2343150"/>
          <p14:tracePt t="79981" x="3898900" y="2349500"/>
          <p14:tracePt t="79997" x="3908425" y="2359025"/>
          <p14:tracePt t="80014" x="3924300" y="2362200"/>
          <p14:tracePt t="80031" x="3933825" y="2368550"/>
          <p14:tracePt t="80047" x="3949700" y="2371725"/>
          <p14:tracePt t="80050" x="3952875" y="2378075"/>
          <p14:tracePt t="80064" x="3968750" y="2384425"/>
          <p14:tracePt t="80081" x="3990975" y="2393950"/>
          <p14:tracePt t="80098" x="4019550" y="2393950"/>
          <p14:tracePt t="80114" x="4048125" y="2393950"/>
          <p14:tracePt t="80131" x="4064000" y="2393950"/>
          <p14:tracePt t="80148" x="4073525" y="2393950"/>
          <p14:tracePt t="80164" x="4086225" y="2393950"/>
          <p14:tracePt t="80181" x="4095750" y="2393950"/>
          <p14:tracePt t="80198" x="4111625" y="2393950"/>
          <p14:tracePt t="80214" x="4133850" y="2393950"/>
          <p14:tracePt t="80231" x="4143375" y="2393950"/>
          <p14:tracePt t="80248" x="4159250" y="2393950"/>
          <p14:tracePt t="80264" x="4171950" y="2393950"/>
          <p14:tracePt t="80281" x="4178300" y="2393950"/>
          <p14:tracePt t="80351" x="4181475" y="2393950"/>
          <p14:tracePt t="80443" x="4187825" y="2393950"/>
          <p14:tracePt t="80450" x="4191000" y="2393950"/>
          <p14:tracePt t="80465" x="4197350" y="2393950"/>
          <p14:tracePt t="80481" x="4206875" y="2393950"/>
          <p14:tracePt t="80498" x="4216400" y="2393950"/>
          <p14:tracePt t="80515" x="4232275" y="2393950"/>
          <p14:tracePt t="80531" x="4241800" y="2393950"/>
          <p14:tracePt t="80548" x="4264025" y="2393950"/>
          <p14:tracePt t="80550" x="4273550" y="2393950"/>
          <p14:tracePt t="80565" x="4302125" y="2384425"/>
          <p14:tracePt t="80580" x="4349750" y="2378075"/>
          <p14:tracePt t="80597" x="4394200" y="2371725"/>
          <p14:tracePt t="80614" x="4448175" y="2362200"/>
          <p14:tracePt t="80631" x="4473575" y="2349500"/>
          <p14:tracePt t="80648" x="4502150" y="2349500"/>
          <p14:tracePt t="80664" x="4533900" y="2349500"/>
          <p14:tracePt t="80681" x="4556125" y="2349500"/>
          <p14:tracePt t="80697" x="4572000" y="2343150"/>
          <p14:tracePt t="80714" x="4613275" y="2336800"/>
          <p14:tracePt t="80731" x="4635500" y="2324100"/>
          <p14:tracePt t="80748" x="4670425" y="2324100"/>
          <p14:tracePt t="80764" x="4705350" y="2324100"/>
          <p14:tracePt t="80781" x="4727575" y="2324100"/>
          <p14:tracePt t="80798" x="4737100" y="2324100"/>
          <p14:tracePt t="80814" x="4749800" y="2324100"/>
          <p14:tracePt t="80830" x="4756150" y="2324100"/>
          <p14:tracePt t="80847" x="4765675" y="2324100"/>
          <p14:tracePt t="80864" x="4784725" y="2324100"/>
          <p14:tracePt t="80881" x="4794250" y="2324100"/>
          <p14:tracePt t="80897" x="4803775" y="2324100"/>
          <p14:tracePt t="80914" x="4826000" y="2324100"/>
          <p14:tracePt t="80930" x="4835525" y="2324100"/>
          <p14:tracePt t="80947" x="4845050" y="2324100"/>
          <p14:tracePt t="80964" x="4860925" y="2324100"/>
          <p14:tracePt t="80981" x="4873625" y="2324100"/>
          <p14:tracePt t="80997" x="4889500" y="2324100"/>
          <p14:tracePt t="81014" x="4924425" y="2333625"/>
          <p14:tracePt t="81031" x="4953000" y="2333625"/>
          <p14:tracePt t="81048" x="4968875" y="2339975"/>
          <p14:tracePt t="81064" x="4991100" y="2339975"/>
          <p14:tracePt t="81081" x="5000625" y="2339975"/>
          <p14:tracePt t="81098" x="5010150" y="2339975"/>
          <p14:tracePt t="81114" x="5022850" y="2339975"/>
          <p14:tracePt t="81131" x="5038725" y="2339975"/>
          <p14:tracePt t="81147" x="5048250" y="2339975"/>
          <p14:tracePt t="81164" x="5057775" y="2346325"/>
          <p14:tracePt t="81181" x="5064125" y="2346325"/>
          <p14:tracePt t="81198" x="5064125" y="2349500"/>
          <p14:tracePt t="81214" x="5064125" y="2355850"/>
          <p14:tracePt t="81928" x="5051425" y="2365375"/>
          <p14:tracePt t="81936" x="5032375" y="2378075"/>
          <p14:tracePt t="81948" x="5003800" y="2393950"/>
          <p14:tracePt t="81965" x="4959350" y="2438400"/>
          <p14:tracePt t="81981" x="4921250" y="2463800"/>
          <p14:tracePt t="81998" x="4873625" y="2495550"/>
          <p14:tracePt t="82031" x="4775200" y="2568575"/>
          <p14:tracePt t="82064" x="4676775" y="2619375"/>
          <p14:tracePt t="82080" x="4654550" y="2632075"/>
          <p14:tracePt t="82097" x="4632325" y="2644775"/>
          <p14:tracePt t="82115" x="4591050" y="2644775"/>
          <p14:tracePt t="82131" x="4575175" y="2644775"/>
          <p14:tracePt t="82149" x="4559300" y="2644775"/>
          <p14:tracePt t="82165" x="4543425" y="2644775"/>
          <p14:tracePt t="82181" x="4533900" y="2644775"/>
          <p14:tracePt t="82197" x="4524375" y="2644775"/>
          <p14:tracePt t="82214" x="4505325" y="2644775"/>
          <p14:tracePt t="82230" x="4489450" y="2641600"/>
          <p14:tracePt t="82249" x="4473575" y="2635250"/>
          <p14:tracePt t="82265" x="4460875" y="2632075"/>
          <p14:tracePt t="82281" x="4451350" y="2625725"/>
          <p14:tracePt t="82299" x="4441825" y="2625725"/>
          <p14:tracePt t="82314" x="4425950" y="2616200"/>
          <p14:tracePt t="82331" x="4410075" y="2609850"/>
          <p14:tracePt t="82347" x="4400550" y="2606675"/>
          <p14:tracePt t="82364" x="4384675" y="2597150"/>
          <p14:tracePt t="82380" x="4375150" y="2597150"/>
          <p14:tracePt t="82398" x="4371975" y="2597150"/>
          <p14:tracePt t="82464" x="4359275" y="2597150"/>
          <p14:tracePt t="82478" x="4356100" y="2597150"/>
          <p14:tracePt t="82536" x="4356100" y="2590800"/>
          <p14:tracePt t="85660" x="4340225" y="2600325"/>
          <p14:tracePt t="85675" x="4308475" y="2625725"/>
          <p14:tracePt t="85684" x="4276725" y="2651125"/>
          <p14:tracePt t="85698" x="4244975" y="2673350"/>
          <p14:tracePt t="85713" x="4213225" y="2686050"/>
          <p14:tracePt t="85730" x="4184650" y="2698750"/>
          <p14:tracePt t="85763" x="4102100" y="2736850"/>
          <p14:tracePt t="85798" x="4064000" y="2768600"/>
          <p14:tracePt t="85815" x="4048125" y="2768600"/>
          <p14:tracePt t="85831" x="4038600" y="2774950"/>
          <p14:tracePt t="85847" x="4029075" y="2774950"/>
          <p14:tracePt t="85863" x="4013200" y="2784475"/>
          <p14:tracePt t="85880" x="3997325" y="2784475"/>
          <p14:tracePt t="85898" x="3984625" y="2787650"/>
          <p14:tracePt t="85913" x="3975100" y="2797175"/>
          <p14:tracePt t="85930" x="3965575" y="2797175"/>
          <p14:tracePt t="85947" x="3949700" y="2797175"/>
          <p14:tracePt t="85963" x="3933825" y="2797175"/>
          <p14:tracePt t="85980" x="3924300" y="2797175"/>
          <p14:tracePt t="85997" x="3908425" y="2806700"/>
          <p14:tracePt t="86014" x="3895725" y="2806700"/>
          <p14:tracePt t="86030" x="3873500" y="2806700"/>
          <p14:tracePt t="86048" x="3838575" y="2806700"/>
          <p14:tracePt t="86064" x="3822700" y="2806700"/>
          <p14:tracePt t="86080" x="3810000" y="2806700"/>
          <p14:tracePt t="86098" x="3787775" y="2806700"/>
          <p14:tracePt t="86114" x="3778250" y="2806700"/>
          <p14:tracePt t="86130" x="3768725" y="2822575"/>
          <p14:tracePt t="86147" x="3743325" y="2835275"/>
          <p14:tracePt t="86163" x="3727450" y="2838450"/>
          <p14:tracePt t="86180" x="3711575" y="2838450"/>
          <p14:tracePt t="86197" x="3670300" y="2838450"/>
          <p14:tracePt t="86213" x="3654425" y="2838450"/>
          <p14:tracePt t="86230" x="3635375" y="2838450"/>
          <p14:tracePt t="86247" x="3619500" y="2838450"/>
          <p14:tracePt t="86263" x="3609975" y="2838450"/>
          <p14:tracePt t="86280" x="3600450" y="2838450"/>
          <p14:tracePt t="86297" x="3578225" y="2838450"/>
          <p14:tracePt t="86313" x="3565525" y="2838450"/>
          <p14:tracePt t="86330" x="3549650" y="2844800"/>
          <p14:tracePt t="86347" x="3521075" y="2844800"/>
          <p14:tracePt t="86364" x="3511550" y="2844800"/>
          <p14:tracePt t="86380" x="3502025" y="2844800"/>
          <p14:tracePt t="86397" x="3489325" y="2844800"/>
          <p14:tracePt t="86414" x="3473450" y="2844800"/>
          <p14:tracePt t="86431" x="3463925" y="2851150"/>
          <p14:tracePt t="86448" x="3448050" y="2851150"/>
          <p14:tracePt t="86464" x="3444875" y="2851150"/>
          <p14:tracePt t="86481" x="3438525" y="2851150"/>
          <p14:tracePt t="86498" x="3429000" y="2851150"/>
          <p14:tracePt t="86513" x="3422650" y="2851150"/>
          <p14:tracePt t="104818" x="3454400" y="2882900"/>
          <p14:tracePt t="104825" x="3527425" y="2940050"/>
          <p14:tracePt t="104832" x="3590925" y="2984500"/>
          <p14:tracePt t="104846" x="3740150" y="3076575"/>
          <p14:tracePt t="104861" x="3905250" y="3159125"/>
          <p14:tracePt t="104878" x="4032250" y="3238500"/>
          <p14:tracePt t="104896" x="4184650" y="3333750"/>
          <p14:tracePt t="104929" x="4333875" y="3409950"/>
          <p14:tracePt t="104962" x="4464050" y="3457575"/>
          <p14:tracePt t="104978" x="4486275" y="3470275"/>
          <p14:tracePt t="104995" x="4518025" y="3482975"/>
          <p14:tracePt t="105011" x="4559300" y="3508375"/>
          <p14:tracePt t="105028" x="4581525" y="3517900"/>
          <p14:tracePt t="105045" x="4616450" y="3530600"/>
          <p14:tracePt t="105062" x="4632325" y="3536950"/>
          <p14:tracePt t="105078" x="4641850" y="3536950"/>
          <p14:tracePt t="105094" x="4651375" y="3540125"/>
          <p14:tracePt t="105111" x="4670425" y="3546475"/>
          <p14:tracePt t="105128" x="4676775" y="3546475"/>
          <p14:tracePt t="105210" x="4683125" y="3546475"/>
          <p14:tracePt t="105217" x="4683125" y="3543300"/>
          <p14:tracePt t="105228" x="4686300" y="3540125"/>
          <p14:tracePt t="105245" x="4699000" y="3482975"/>
          <p14:tracePt t="105261" x="4699000" y="3422650"/>
          <p14:tracePt t="105279" x="4699000" y="3387725"/>
          <p14:tracePt t="105296" x="4699000" y="3333750"/>
          <p14:tracePt t="105312" x="4689475" y="3302000"/>
          <p14:tracePt t="105329" x="4683125" y="3286125"/>
          <p14:tracePt t="105346" x="4673600" y="3267075"/>
          <p14:tracePt t="105362" x="4670425" y="3251200"/>
          <p14:tracePt t="105378" x="4654550" y="3241675"/>
          <p14:tracePt t="105395" x="4648200" y="3228975"/>
          <p14:tracePt t="105411" x="4632325" y="3197225"/>
          <p14:tracePt t="105428" x="4619625" y="3171825"/>
          <p14:tracePt t="105446" x="4597400" y="3136900"/>
          <p14:tracePt t="105462" x="4584700" y="3114675"/>
          <p14:tracePt t="105479" x="4575175" y="3105150"/>
          <p14:tracePt t="105496" x="4575175" y="3082925"/>
          <p14:tracePt t="105547" x="4572000" y="3079750"/>
          <p14:tracePt t="105555" x="4565650" y="3073400"/>
          <p14:tracePt t="105562" x="4565650" y="3070225"/>
          <p14:tracePt t="105579" x="4549775" y="3060700"/>
          <p14:tracePt t="105596" x="4546600" y="3054350"/>
          <p14:tracePt t="105667" x="4546600" y="3057525"/>
          <p14:tracePt t="105675" x="4546600" y="3060700"/>
          <p14:tracePt t="105682" x="4546600" y="3067050"/>
          <p14:tracePt t="105695" x="4546600" y="3082925"/>
          <p14:tracePt t="105712" x="4546600" y="3111500"/>
          <p14:tracePt t="105729" x="4546600" y="3146425"/>
          <p14:tracePt t="105746" x="4546600" y="3209925"/>
          <p14:tracePt t="105762" x="4546600" y="3260725"/>
          <p14:tracePt t="105778" x="4546600" y="3305175"/>
          <p14:tracePt t="105795" x="4546600" y="3346450"/>
          <p14:tracePt t="105811" x="4546600" y="3362325"/>
          <p14:tracePt t="105828" x="4546600" y="3371850"/>
          <p14:tracePt t="105845" x="4540250" y="3384550"/>
          <p14:tracePt t="105862" x="4540250" y="3400425"/>
          <p14:tracePt t="105878" x="4540250" y="3409950"/>
          <p14:tracePt t="105895" x="4540250" y="3425825"/>
          <p14:tracePt t="105912" x="4540250" y="3435350"/>
          <p14:tracePt t="105928" x="4540250" y="3451225"/>
          <p14:tracePt t="105945" x="4540250" y="3463925"/>
          <p14:tracePt t="105961" x="4540250" y="3473450"/>
          <p14:tracePt t="105978" x="4540250" y="3482975"/>
          <p14:tracePt t="105996" x="4537075" y="3505200"/>
          <p14:tracePt t="106012" x="4530725" y="3514725"/>
          <p14:tracePt t="106028" x="4530725" y="3524250"/>
          <p14:tracePt t="106045" x="4530725" y="3543300"/>
          <p14:tracePt t="106061" x="4530725" y="3552825"/>
          <p14:tracePt t="106078" x="4530725" y="3562350"/>
          <p14:tracePt t="106095" x="4530725" y="3578225"/>
          <p14:tracePt t="106111" x="4530725" y="3594100"/>
          <p14:tracePt t="106128" x="4530725" y="3603625"/>
          <p14:tracePt t="106145" x="4530725" y="3629025"/>
          <p14:tracePt t="106162" x="4530725" y="3657600"/>
          <p14:tracePt t="106178" x="4530725" y="3673475"/>
          <p14:tracePt t="106195" x="4527550" y="3695700"/>
          <p14:tracePt t="106211" x="4527550" y="3708400"/>
          <p14:tracePt t="106228" x="4521200" y="3721100"/>
          <p14:tracePt t="106245" x="4511675" y="3733800"/>
          <p14:tracePt t="106261" x="4495800" y="3743325"/>
          <p14:tracePt t="106278" x="4483100" y="3771900"/>
          <p14:tracePt t="106295" x="4467225" y="3816350"/>
          <p14:tracePt t="106312" x="4454525" y="3838575"/>
          <p14:tracePt t="106329" x="4435475" y="3863975"/>
          <p14:tracePt t="106346" x="4429125" y="3902075"/>
          <p14:tracePt t="106362" x="4425950" y="3911600"/>
          <p14:tracePt t="106378" x="4425950" y="3927475"/>
          <p14:tracePt t="106395" x="4425950" y="3943350"/>
          <p14:tracePt t="106428" x="4425950" y="3946525"/>
          <p14:tracePt t="106939" x="4429125" y="3940175"/>
          <p14:tracePt t="106946" x="4429125" y="3930650"/>
          <p14:tracePt t="106962" x="4438650" y="3905250"/>
          <p14:tracePt t="106979" x="4445000" y="3876675"/>
          <p14:tracePt t="106996" x="4464050" y="3819525"/>
          <p14:tracePt t="107012" x="4476750" y="3781425"/>
          <p14:tracePt t="107028" x="4483100" y="3736975"/>
          <p14:tracePt t="107061" x="4483100" y="3667125"/>
          <p14:tracePt t="107096" x="4483100" y="3638550"/>
          <p14:tracePt t="107111" x="4483100" y="3629025"/>
          <p14:tracePt t="107129" x="4483100" y="3619500"/>
          <p14:tracePt t="107145" x="4483100" y="3603625"/>
          <p14:tracePt t="107161" x="4483100" y="3587750"/>
          <p14:tracePt t="107178" x="4489450" y="3578225"/>
          <p14:tracePt t="107195" x="4505325" y="3559175"/>
          <p14:tracePt t="107211" x="4505325" y="3536950"/>
          <p14:tracePt t="107228" x="4508500" y="3527425"/>
          <p14:tracePt t="107246" x="4508500" y="3511550"/>
          <p14:tracePt t="107262" x="4508500" y="3502025"/>
          <p14:tracePt t="107278" x="4514850" y="3473450"/>
          <p14:tracePt t="107295" x="4533900" y="3438525"/>
          <p14:tracePt t="107312" x="4540250" y="3403600"/>
          <p14:tracePt t="107328" x="4540250" y="3381375"/>
          <p14:tracePt t="107345" x="4540250" y="3346450"/>
          <p14:tracePt t="107361" x="4540250" y="3336925"/>
          <p14:tracePt t="107378" x="4540250" y="3327400"/>
          <p14:tracePt t="107395" x="4540250" y="3305175"/>
          <p14:tracePt t="107411" x="4540250" y="3295650"/>
          <p14:tracePt t="107428" x="4540250" y="3282950"/>
          <p14:tracePt t="107445" x="4540250" y="3241675"/>
          <p14:tracePt t="107461" x="4540250" y="3222625"/>
          <p14:tracePt t="107479" x="4537075" y="3206750"/>
          <p14:tracePt t="107496" x="4518025" y="3190875"/>
          <p14:tracePt t="107512" x="4505325" y="3181350"/>
          <p14:tracePt t="107529" x="4495800" y="3171825"/>
          <p14:tracePt t="107545" x="4476750" y="3149600"/>
          <p14:tracePt t="107561" x="4467225" y="3146425"/>
          <p14:tracePt t="107578" x="4457700" y="3140075"/>
          <p14:tracePt t="107595" x="4448175" y="3133725"/>
          <p14:tracePt t="107611" x="4441825" y="3124200"/>
          <p14:tracePt t="107628" x="4425950" y="3114675"/>
          <p14:tracePt t="107645" x="4413250" y="3105150"/>
          <p14:tracePt t="107661" x="4400550" y="3095625"/>
          <p14:tracePt t="107678" x="4397375" y="3089275"/>
          <p14:tracePt t="107695" x="4391025" y="3086100"/>
          <p14:tracePt t="107728" x="4391025" y="3079750"/>
          <p14:tracePt t="107745" x="4391025" y="3070225"/>
          <p14:tracePt t="108175" x="4400550" y="3070225"/>
          <p14:tracePt t="108183" x="4410075" y="3070225"/>
          <p14:tracePt t="108196" x="4432300" y="3070225"/>
          <p14:tracePt t="108212" x="4448175" y="3070225"/>
          <p14:tracePt t="108229" x="4476750" y="3070225"/>
          <p14:tracePt t="108245" x="4502150" y="3070225"/>
          <p14:tracePt t="108261" x="4527550" y="3079750"/>
          <p14:tracePt t="108295" x="4552950" y="3105150"/>
          <p14:tracePt t="108328" x="4578350" y="3108325"/>
          <p14:tracePt t="108402" x="4581525" y="3108325"/>
          <p14:tracePt t="108409" x="4587875" y="3108325"/>
          <p14:tracePt t="108416" x="4591050" y="3108325"/>
          <p14:tracePt t="108428" x="4597400" y="3108325"/>
          <p14:tracePt t="108445" x="4610100" y="3114675"/>
          <p14:tracePt t="108461" x="4625975" y="3114675"/>
          <p14:tracePt t="108478" x="4635500" y="3114675"/>
          <p14:tracePt t="108495" x="4664075" y="3114675"/>
          <p14:tracePt t="108512" x="4692650" y="3114675"/>
          <p14:tracePt t="108528" x="4708525" y="3114675"/>
          <p14:tracePt t="108544" x="4746625" y="3114675"/>
          <p14:tracePt t="108561" x="4768850" y="3114675"/>
          <p14:tracePt t="108578" x="4797425" y="3114675"/>
          <p14:tracePt t="108595" x="4832350" y="3098800"/>
          <p14:tracePt t="108611" x="4857750" y="3089275"/>
          <p14:tracePt t="108628" x="4867275" y="3082925"/>
          <p14:tracePt t="108645" x="4883150" y="3067050"/>
          <p14:tracePt t="108661" x="4892675" y="3063875"/>
          <p14:tracePt t="108678" x="4908550" y="3063875"/>
          <p14:tracePt t="108695" x="4921250" y="3063875"/>
          <p14:tracePt t="108711" x="4930775" y="3063875"/>
          <p14:tracePt t="108728" x="4940300" y="3063875"/>
          <p14:tracePt t="108745" x="4962525" y="3063875"/>
          <p14:tracePt t="108762" x="4965700" y="3063875"/>
          <p14:tracePt t="108778" x="4975225" y="3063875"/>
          <p14:tracePt t="108795" x="4984750" y="3063875"/>
          <p14:tracePt t="108811" x="5000625" y="3057525"/>
          <p14:tracePt t="108828" x="5010150" y="3054350"/>
          <p14:tracePt t="108845" x="5032375" y="3032125"/>
          <p14:tracePt t="108861" x="5054600" y="3022600"/>
          <p14:tracePt t="108878" x="5070475" y="3009900"/>
          <p14:tracePt t="108894" x="5086350" y="2997200"/>
          <p14:tracePt t="108911" x="5102225" y="2978150"/>
          <p14:tracePt t="108928" x="5118100" y="2968625"/>
          <p14:tracePt t="108944" x="5133975" y="2965450"/>
          <p14:tracePt t="108962" x="5143500" y="2965450"/>
          <p14:tracePt t="109174" x="5140325" y="2965450"/>
          <p14:tracePt t="109189" x="5130800" y="2965450"/>
          <p14:tracePt t="109197" x="5127625" y="2965450"/>
          <p14:tracePt t="109211" x="5118100" y="2965450"/>
          <p14:tracePt t="109228" x="5102225" y="2965450"/>
          <p14:tracePt t="109244" x="5086350" y="2971800"/>
          <p14:tracePt t="109261" x="5070475" y="2974975"/>
          <p14:tracePt t="109278" x="5051425" y="2974975"/>
          <p14:tracePt t="109294" x="5029200" y="2974975"/>
          <p14:tracePt t="109311" x="5019675" y="2974975"/>
          <p14:tracePt t="109328" x="5003800" y="2974975"/>
          <p14:tracePt t="109345" x="4991100" y="2974975"/>
          <p14:tracePt t="109361" x="4981575" y="2974975"/>
          <p14:tracePt t="109378" x="4972050" y="2981325"/>
          <p14:tracePt t="109394" x="4949825" y="2987675"/>
          <p14:tracePt t="109411" x="4940300" y="2987675"/>
          <p14:tracePt t="109428" x="4930775" y="2990850"/>
          <p14:tracePt t="109445" x="4914900" y="2990850"/>
          <p14:tracePt t="109462" x="4902200" y="2990850"/>
          <p14:tracePt t="109478" x="4892675" y="2990850"/>
          <p14:tracePt t="109494" x="4876800" y="2997200"/>
          <p14:tracePt t="109511" x="4870450" y="2997200"/>
          <p14:tracePt t="109703" x="4873625" y="2997200"/>
          <p14:tracePt t="109713" x="4876800" y="2997200"/>
          <p14:tracePt t="109728" x="4899025" y="2997200"/>
          <p14:tracePt t="109745" x="4921250" y="2997200"/>
          <p14:tracePt t="109761" x="4940300" y="2997200"/>
          <p14:tracePt t="109778" x="4956175" y="2997200"/>
          <p14:tracePt t="109794" x="4975225" y="2997200"/>
          <p14:tracePt t="109811" x="4991100" y="2997200"/>
          <p14:tracePt t="109828" x="5000625" y="2997200"/>
          <p14:tracePt t="109844" x="5016500" y="2997200"/>
          <p14:tracePt t="109879" x="5019675" y="2997200"/>
          <p14:tracePt t="109894" x="5029200" y="2997200"/>
          <p14:tracePt t="109911" x="5045075" y="2997200"/>
          <p14:tracePt t="109927" x="5054600" y="2997200"/>
          <p14:tracePt t="109944" x="5064125" y="2997200"/>
          <p14:tracePt t="109960" x="5076825" y="2997200"/>
          <p14:tracePt t="109977" x="5086350" y="2997200"/>
          <p14:tracePt t="109994" x="5105400" y="2997200"/>
          <p14:tracePt t="110010" x="5114925" y="2997200"/>
          <p14:tracePt t="110027" x="5124450" y="2997200"/>
          <p14:tracePt t="110044" x="5165725" y="2997200"/>
          <p14:tracePt t="110060" x="5181600" y="2997200"/>
          <p14:tracePt t="110077" x="5200650" y="2997200"/>
          <p14:tracePt t="110094" x="5229225" y="2997200"/>
          <p14:tracePt t="110110" x="5257800" y="2997200"/>
          <p14:tracePt t="110127" x="5280025" y="2997200"/>
          <p14:tracePt t="110144" x="5318125" y="2997200"/>
          <p14:tracePt t="110161" x="5340350" y="2997200"/>
          <p14:tracePt t="110177" x="5368925" y="2997200"/>
          <p14:tracePt t="110194" x="5397500" y="2997200"/>
          <p14:tracePt t="110211" x="5407025" y="2997200"/>
          <p14:tracePt t="110228" x="5422900" y="2997200"/>
          <p14:tracePt t="110244" x="5435600" y="2997200"/>
          <p14:tracePt t="110261" x="5441950" y="2997200"/>
          <p14:tracePt t="110294" x="5445125" y="2997200"/>
          <p14:tracePt t="110496" x="5438775" y="2997200"/>
          <p14:tracePt t="110504" x="5429250" y="2997200"/>
          <p14:tracePt t="110516" x="5400675" y="2997200"/>
          <p14:tracePt t="110528" x="5387975" y="2997200"/>
          <p14:tracePt t="110544" x="5372100" y="2997200"/>
          <p14:tracePt t="110561" x="5359400" y="2997200"/>
          <p14:tracePt t="110578" x="5349875" y="2997200"/>
          <p14:tracePt t="110580" x="5337175" y="2997200"/>
          <p14:tracePt t="110594" x="5327650" y="2997200"/>
          <p14:tracePt t="110611" x="5299075" y="2997200"/>
          <p14:tracePt t="110628" x="5276850" y="2997200"/>
          <p14:tracePt t="110644" x="5238750" y="2997200"/>
          <p14:tracePt t="110661" x="5222875" y="2997200"/>
          <p14:tracePt t="110678" x="5213350" y="2997200"/>
          <p14:tracePt t="110694" x="5191125" y="2997200"/>
          <p14:tracePt t="110711" x="5181600" y="2997200"/>
          <p14:tracePt t="110728" x="5172075" y="2997200"/>
          <p14:tracePt t="110745" x="5156200" y="2997200"/>
          <p14:tracePt t="110761" x="5143500" y="2997200"/>
          <p14:tracePt t="110778" x="5133975" y="2997200"/>
          <p14:tracePt t="111031" x="5133975" y="2994025"/>
          <p14:tracePt t="111045" x="5143500" y="2994025"/>
          <p14:tracePt t="111062" x="5153025" y="2994025"/>
          <p14:tracePt t="111078" x="5159375" y="2994025"/>
          <p14:tracePt t="111146" x="5162550" y="2994025"/>
          <p14:tracePt t="111163" x="5168900" y="2994025"/>
          <p14:tracePt t="111180" x="5184775" y="2994025"/>
          <p14:tracePt t="111211" x="5187950" y="2994025"/>
          <p14:tracePt t="111228" x="5194300" y="2994025"/>
          <p14:tracePt t="111273" x="5197475" y="2994025"/>
          <p14:tracePt t="111395" x="5197475" y="2997200"/>
          <p14:tracePt t="112131" x="5175250" y="3022600"/>
          <p14:tracePt t="112152" x="5013325" y="3203575"/>
          <p14:tracePt t="112170" x="4883150" y="3333750"/>
          <p14:tracePt t="112183" x="4756150" y="3451225"/>
          <p14:tracePt t="112194" x="4648200" y="3559175"/>
          <p14:tracePt t="112211" x="4552950" y="3654425"/>
          <p14:tracePt t="112227" x="4448175" y="3749675"/>
          <p14:tracePt t="112261" x="4270375" y="3898900"/>
          <p14:tracePt t="112295" x="4203700" y="3968750"/>
          <p14:tracePt t="112312" x="4184650" y="3984625"/>
          <p14:tracePt t="112328" x="4175125" y="4000500"/>
          <p14:tracePt t="112344" x="4162425" y="4016375"/>
          <p14:tracePt t="112361" x="4149725" y="4025900"/>
          <p14:tracePt t="112378" x="4149725" y="4035425"/>
          <p14:tracePt t="112394" x="4140200" y="4035425"/>
          <p14:tracePt t="112516" x="4140200" y="4029075"/>
          <p14:tracePt t="112530" x="4140200" y="4025900"/>
          <p14:tracePt t="112552" x="4140200" y="4019550"/>
          <p14:tracePt t="112566" x="4140200" y="4013200"/>
          <p14:tracePt t="112590" x="4140200" y="4010025"/>
          <p14:tracePt t="112602" x="4149725" y="4000500"/>
          <p14:tracePt t="112611" x="4152900" y="3987800"/>
          <p14:tracePt t="112627" x="4162425" y="3978275"/>
          <p14:tracePt t="112644" x="4203700" y="3959225"/>
          <p14:tracePt t="112661" x="4222750" y="3949700"/>
          <p14:tracePt t="112678" x="4238625" y="3927475"/>
          <p14:tracePt t="112694" x="4257675" y="3911600"/>
          <p14:tracePt t="112711" x="4267200" y="3902075"/>
          <p14:tracePt t="112728" x="4276725" y="3898900"/>
          <p14:tracePt t="112745" x="4276725" y="3892550"/>
          <p14:tracePt t="112761" x="4276725" y="3883025"/>
          <p14:tracePt t="112778" x="4283075" y="3876675"/>
          <p14:tracePt t="112810" x="4286250" y="3876675"/>
          <p14:tracePt t="113729" x="4318000" y="3876675"/>
          <p14:tracePt t="113736" x="4343400" y="3876675"/>
          <p14:tracePt t="113744" x="4368800" y="3876675"/>
          <p14:tracePt t="113761" x="4422775" y="3863975"/>
          <p14:tracePt t="113777" x="4467225" y="3863975"/>
          <p14:tracePt t="113794" x="4537075" y="3863975"/>
          <p14:tracePt t="113828" x="4746625" y="3863975"/>
          <p14:tracePt t="113861" x="4889500" y="3863975"/>
          <p14:tracePt t="113878" x="4949825" y="3863975"/>
          <p14:tracePt t="113894" x="4972050" y="3863975"/>
          <p14:tracePt t="113911" x="5000625" y="3863975"/>
          <p14:tracePt t="113928" x="5022850" y="3863975"/>
          <p14:tracePt t="113944" x="5051425" y="3873500"/>
          <p14:tracePt t="113961" x="5073650" y="3879850"/>
          <p14:tracePt t="113978" x="5114925" y="3886200"/>
          <p14:tracePt t="113994" x="5137150" y="3886200"/>
          <p14:tracePt t="114011" x="5165725" y="3886200"/>
          <p14:tracePt t="114028" x="5194300" y="3886200"/>
          <p14:tracePt t="114044" x="5203825" y="3886200"/>
          <p14:tracePt t="114060" x="5219700" y="3886200"/>
          <p14:tracePt t="114078" x="5229225" y="3886200"/>
          <p14:tracePt t="114094" x="5248275" y="3886200"/>
          <p14:tracePt t="114110" x="5276850" y="3892550"/>
          <p14:tracePt t="114128" x="5311775" y="3892550"/>
          <p14:tracePt t="114144" x="5340350" y="3892550"/>
          <p14:tracePt t="114161" x="5356225" y="3892550"/>
          <p14:tracePt t="114178" x="5384800" y="3889375"/>
          <p14:tracePt t="114194" x="5394325" y="3889375"/>
          <p14:tracePt t="114210" x="5397500" y="3889375"/>
          <p14:tracePt t="114227" x="5403850" y="3889375"/>
          <p14:tracePt t="114323" x="5407025" y="3889375"/>
          <p14:tracePt t="114630" x="5407025" y="3886200"/>
          <p14:tracePt t="114646" x="5391150" y="3879850"/>
          <p14:tracePt t="114662" x="5381625" y="3879850"/>
          <p14:tracePt t="114678" x="5365750" y="3879850"/>
          <p14:tracePt t="114694" x="5356225" y="3879850"/>
          <p14:tracePt t="114728" x="5327650" y="3879850"/>
          <p14:tracePt t="114760" x="5302250" y="3879850"/>
          <p14:tracePt t="114778" x="5283200" y="3879850"/>
          <p14:tracePt t="114794" x="5270500" y="3879850"/>
          <p14:tracePt t="114811" x="5260975" y="3879850"/>
          <p14:tracePt t="114872" x="5260975" y="3876675"/>
          <p14:tracePt t="114886" x="5260975" y="3870325"/>
          <p14:tracePt t="114900" x="5260975" y="3863975"/>
          <p14:tracePt t="114922" x="5260975" y="3860800"/>
          <p14:tracePt t="114958" x="5260975" y="3851275"/>
          <p14:tracePt t="114994" x="5260975" y="3844925"/>
          <p14:tracePt t="115008" x="5260975" y="3841750"/>
          <p14:tracePt t="115026" x="5264150" y="3835400"/>
          <p14:tracePt t="115045" x="5264150" y="3825875"/>
          <p14:tracePt t="115151" x="5267325" y="3825875"/>
          <p14:tracePt t="115172" x="5273675" y="3825875"/>
          <p14:tracePt t="115187" x="5280025" y="3825875"/>
          <p14:tracePt t="115202" x="5283200" y="3825875"/>
          <p14:tracePt t="115215" x="5289550" y="3825875"/>
          <p14:tracePt t="115227" x="5299075" y="3825875"/>
          <p14:tracePt t="115243" x="5311775" y="3825875"/>
          <p14:tracePt t="115261" x="5324475" y="3825875"/>
          <p14:tracePt t="115278" x="5337175" y="3825875"/>
          <p14:tracePt t="115294" x="5359400" y="3825875"/>
          <p14:tracePt t="115311" x="5381625" y="3825875"/>
          <p14:tracePt t="115328" x="5413375" y="3825875"/>
          <p14:tracePt t="115344" x="5422900" y="3825875"/>
          <p14:tracePt t="115361" x="5432425" y="3825875"/>
          <p14:tracePt t="115378" x="5451475" y="3819525"/>
          <p14:tracePt t="115394" x="5461000" y="3819525"/>
          <p14:tracePt t="115410" x="5473700" y="3819525"/>
          <p14:tracePt t="115428" x="5483225" y="3819525"/>
          <p14:tracePt t="115444" x="5486400" y="3819525"/>
          <p14:tracePt t="115461" x="5502275" y="3819525"/>
          <p14:tracePt t="115478" x="5508625" y="3819525"/>
          <p14:tracePt t="115494" x="5511800" y="3816350"/>
          <p14:tracePt t="115510" x="5518150" y="3816350"/>
          <p14:tracePt t="115527" x="5521325" y="3810000"/>
          <p14:tracePt t="115636" x="5527675" y="3810000"/>
          <p14:tracePt t="115644" x="5530850" y="3810000"/>
          <p14:tracePt t="115660" x="5537200" y="3810000"/>
          <p14:tracePt t="115678" x="5546725" y="3810000"/>
          <p14:tracePt t="115711" x="5556250" y="3810000"/>
          <p14:tracePt t="116357" x="5530850" y="3829050"/>
          <p14:tracePt t="116364" x="5502275" y="3851275"/>
          <p14:tracePt t="116377" x="5429250" y="3908425"/>
          <p14:tracePt t="116394" x="5368925" y="3959225"/>
          <p14:tracePt t="116410" x="5318125" y="4003675"/>
          <p14:tracePt t="116427" x="5251450" y="4048125"/>
          <p14:tracePt t="116460" x="5194300" y="4098925"/>
          <p14:tracePt t="116494" x="5156200" y="4124325"/>
          <p14:tracePt t="116510" x="5143500" y="4137025"/>
          <p14:tracePt t="116528" x="5127625" y="4156075"/>
          <p14:tracePt t="116544" x="5118100" y="4165600"/>
          <p14:tracePt t="116560" x="5108575" y="4171950"/>
          <p14:tracePt t="116577" x="5086350" y="4175125"/>
          <p14:tracePt t="116594" x="5076825" y="4181475"/>
          <p14:tracePt t="116610" x="5067300" y="4184650"/>
          <p14:tracePt t="116627" x="5051425" y="4200525"/>
          <p14:tracePt t="116644" x="5035550" y="4206875"/>
          <p14:tracePt t="116660" x="5026025" y="4210050"/>
          <p14:tracePt t="116677" x="5013325" y="4225925"/>
          <p14:tracePt t="116694" x="5000625" y="4235450"/>
          <p14:tracePt t="116710" x="4984750" y="4251325"/>
          <p14:tracePt t="116728" x="4972050" y="4267200"/>
          <p14:tracePt t="116744" x="4962525" y="4276725"/>
          <p14:tracePt t="116760" x="4953000" y="4286250"/>
          <p14:tracePt t="116777" x="4924425" y="4308475"/>
          <p14:tracePt t="116794" x="4902200" y="4321175"/>
          <p14:tracePt t="116810" x="4879975" y="4330700"/>
          <p14:tracePt t="116827" x="4857750" y="4346575"/>
          <p14:tracePt t="116844" x="4848225" y="4362450"/>
          <p14:tracePt t="116860" x="4832350" y="4371975"/>
          <p14:tracePt t="116878" x="4816475" y="4384675"/>
          <p14:tracePt t="116894" x="4806950" y="4397375"/>
          <p14:tracePt t="116910" x="4797425" y="4410075"/>
          <p14:tracePt t="116927" x="4772025" y="4425950"/>
          <p14:tracePt t="116944" x="4762500" y="4435475"/>
          <p14:tracePt t="116960" x="4752975" y="4445000"/>
          <p14:tracePt t="116978" x="4737100" y="4467225"/>
          <p14:tracePt t="116994" x="4721225" y="4476750"/>
          <p14:tracePt t="117010" x="4711700" y="4486275"/>
          <p14:tracePt t="117027" x="4695825" y="4502150"/>
          <p14:tracePt t="117043" x="4686300" y="4518025"/>
          <p14:tracePt t="117060" x="4670425" y="4527550"/>
          <p14:tracePt t="117077" x="4657725" y="4543425"/>
          <p14:tracePt t="117093" x="4645025" y="4552950"/>
          <p14:tracePt t="117110" x="4635500" y="4568825"/>
          <p14:tracePt t="117128" x="4616450" y="4581525"/>
          <p14:tracePt t="117144" x="4606925" y="4591050"/>
          <p14:tracePt t="117161" x="4597400" y="4600575"/>
          <p14:tracePt t="117178" x="4575175" y="4622800"/>
          <p14:tracePt t="117193" x="4565650" y="4632325"/>
          <p14:tracePt t="117210" x="4559300" y="4641850"/>
          <p14:tracePt t="117228" x="4556125" y="4664075"/>
          <p14:tracePt t="117243" x="4549775" y="4673600"/>
          <p14:tracePt t="117260" x="4546600" y="4683125"/>
          <p14:tracePt t="117278" x="4524375" y="4695825"/>
          <p14:tracePt t="117294" x="4514850" y="4711700"/>
          <p14:tracePt t="117310" x="4505325" y="4721225"/>
          <p14:tracePt t="117327" x="4502150" y="4737100"/>
          <p14:tracePt t="117343" x="4495800" y="4746625"/>
          <p14:tracePt t="117421" x="4495800" y="4752975"/>
          <p14:tracePt t="117449" x="4489450" y="4752975"/>
          <p14:tracePt t="117471" x="4489450" y="4762500"/>
          <p14:tracePt t="118365" x="4495800" y="4740275"/>
          <p14:tracePt t="118372" x="4502150" y="4702175"/>
          <p14:tracePt t="118381" x="4508500" y="4676775"/>
          <p14:tracePt t="118394" x="4530725" y="4610100"/>
          <p14:tracePt t="118410" x="4543425" y="4546600"/>
          <p14:tracePt t="118427" x="4565650" y="4435475"/>
          <p14:tracePt t="118460" x="4606925" y="4264025"/>
          <p14:tracePt t="118494" x="4638675" y="4127500"/>
          <p14:tracePt t="118511" x="4651375" y="4089400"/>
          <p14:tracePt t="118528" x="4676775" y="4025900"/>
          <p14:tracePt t="118544" x="4683125" y="3981450"/>
          <p14:tracePt t="118561" x="4689475" y="3937000"/>
          <p14:tracePt t="118577" x="4695825" y="3863975"/>
          <p14:tracePt t="118594" x="4695825" y="3829050"/>
          <p14:tracePt t="118610" x="4695825" y="3768725"/>
          <p14:tracePt t="118627" x="4702175" y="3679825"/>
          <p14:tracePt t="118643" x="4702175" y="3619500"/>
          <p14:tracePt t="118660" x="4702175" y="3578225"/>
          <p14:tracePt t="118677" x="4702175" y="3514725"/>
          <p14:tracePt t="118694" x="4702175" y="3470275"/>
          <p14:tracePt t="118710" x="4702175" y="3419475"/>
          <p14:tracePt t="118727" x="4699000" y="3330575"/>
          <p14:tracePt t="118743" x="4686300" y="3286125"/>
          <p14:tracePt t="118760" x="4679950" y="3248025"/>
          <p14:tracePt t="118777" x="4673600" y="3209925"/>
          <p14:tracePt t="118793" x="4670425" y="3200400"/>
          <p14:tracePt t="118810" x="4670425" y="3184525"/>
          <p14:tracePt t="118828" x="4670425" y="3175000"/>
          <p14:tracePt t="118844" x="4660900" y="3175000"/>
          <p14:tracePt t="118860" x="4654550" y="3168650"/>
          <p14:tracePt t="118877" x="4654550" y="3159125"/>
          <p14:tracePt t="118971" x="4651375" y="3155950"/>
          <p14:tracePt t="118981" x="4645025" y="3149600"/>
          <p14:tracePt t="118994" x="4635500" y="3133725"/>
          <p14:tracePt t="119010" x="4625975" y="3124200"/>
          <p14:tracePt t="119027" x="4600575" y="3089275"/>
          <p14:tracePt t="119043" x="4591050" y="3067050"/>
          <p14:tracePt t="119060" x="4581525" y="3057525"/>
          <p14:tracePt t="119077" x="4581525" y="3041650"/>
          <p14:tracePt t="119093" x="4581525" y="3035300"/>
          <p14:tracePt t="119142" x="4581525" y="3025775"/>
          <p14:tracePt t="120914" x="4591050" y="3013075"/>
          <p14:tracePt t="120921" x="4594225" y="3009900"/>
          <p14:tracePt t="120928" x="4606925" y="2997200"/>
          <p14:tracePt t="120944" x="4616450" y="2987675"/>
          <p14:tracePt t="120960" x="4638675" y="2971800"/>
          <p14:tracePt t="120976" x="4651375" y="2965450"/>
          <p14:tracePt t="120993" x="4660900" y="2965450"/>
          <p14:tracePt t="121027" x="4692650" y="2965450"/>
          <p14:tracePt t="121061" x="4702175" y="2962275"/>
          <p14:tracePt t="121342" x="4683125" y="2955925"/>
          <p14:tracePt t="121349" x="4664075" y="2949575"/>
          <p14:tracePt t="121359" x="4645025" y="2949575"/>
          <p14:tracePt t="121376" x="4597400" y="2949575"/>
          <p14:tracePt t="121393" x="4559300" y="2949575"/>
          <p14:tracePt t="121409" x="4518025" y="2949575"/>
          <p14:tracePt t="121426" x="4476750" y="2936875"/>
          <p14:tracePt t="121444" x="4445000" y="2924175"/>
          <p14:tracePt t="121461" x="4422775" y="2924175"/>
          <p14:tracePt t="121477" x="4394200" y="2921000"/>
          <p14:tracePt t="121494" x="4384675" y="2914650"/>
          <p14:tracePt t="121509" x="4375150" y="2908300"/>
          <p14:tracePt t="121526" x="4356100" y="2905125"/>
          <p14:tracePt t="121544" x="4346575" y="2898775"/>
          <p14:tracePt t="121560" x="4337050" y="2895600"/>
          <p14:tracePt t="121577" x="4321175" y="2886075"/>
          <p14:tracePt t="121593" x="4305300" y="2873375"/>
          <p14:tracePt t="121610" x="4295775" y="2873375"/>
          <p14:tracePt t="121626" x="4289425" y="2873375"/>
          <p14:tracePt t="121643" x="4279900" y="2873375"/>
          <p14:tracePt t="121660" x="4270375" y="2873375"/>
          <p14:tracePt t="121676" x="4251325" y="2873375"/>
          <p14:tracePt t="121693" x="4241800" y="2873375"/>
          <p14:tracePt t="121710" x="4232275" y="2873375"/>
          <p14:tracePt t="121726" x="4216400" y="2886075"/>
          <p14:tracePt t="121743" x="4200525" y="2895600"/>
          <p14:tracePt t="121760" x="4191000" y="2905125"/>
          <p14:tracePt t="121776" x="4175125" y="2933700"/>
          <p14:tracePt t="121793" x="4162425" y="2955925"/>
          <p14:tracePt t="121809" x="4146550" y="2981325"/>
          <p14:tracePt t="121826" x="4127500" y="3022600"/>
          <p14:tracePt t="121843" x="4117975" y="3032125"/>
          <p14:tracePt t="121860" x="4108450" y="3041650"/>
          <p14:tracePt t="121876" x="4086225" y="3057525"/>
          <p14:tracePt t="121893" x="4083050" y="3067050"/>
          <p14:tracePt t="121910" x="4083050" y="3076575"/>
          <p14:tracePt t="121927" x="4083050" y="3095625"/>
          <p14:tracePt t="121943" x="4083050" y="3105150"/>
          <p14:tracePt t="121959" x="4083050" y="3111500"/>
          <p14:tracePt t="121976" x="4083050" y="3127375"/>
          <p14:tracePt t="122010" x="4083050" y="3136900"/>
          <p14:tracePt t="122026" x="4083050" y="3140075"/>
          <p14:tracePt t="122043" x="4095750" y="3140075"/>
          <p14:tracePt t="122060" x="4108450" y="3146425"/>
          <p14:tracePt t="122076" x="4124325" y="3152775"/>
          <p14:tracePt t="122093" x="4133850" y="3155950"/>
          <p14:tracePt t="122110" x="4143375" y="3155950"/>
          <p14:tracePt t="122128" x="4165600" y="3165475"/>
          <p14:tracePt t="122144" x="4175125" y="3165475"/>
          <p14:tracePt t="122160" x="4184650" y="3165475"/>
          <p14:tracePt t="122177" x="4203700" y="3165475"/>
          <p14:tracePt t="122193" x="4213225" y="3165475"/>
          <p14:tracePt t="122210" x="4229100" y="3165475"/>
          <p14:tracePt t="122226" x="4270375" y="3165475"/>
          <p14:tracePt t="122244" x="4292600" y="3171825"/>
          <p14:tracePt t="122260" x="4321175" y="3178175"/>
          <p14:tracePt t="122277" x="4343400" y="3178175"/>
          <p14:tracePt t="122294" x="4352925" y="3178175"/>
          <p14:tracePt t="122310" x="4368800" y="3178175"/>
          <p14:tracePt t="122326" x="4381500" y="3178175"/>
          <p14:tracePt t="122343" x="4391025" y="3178175"/>
          <p14:tracePt t="122359" x="4400550" y="3178175"/>
          <p14:tracePt t="122376" x="4422775" y="3190875"/>
          <p14:tracePt t="122393" x="4432300" y="3194050"/>
          <p14:tracePt t="122409" x="4441825" y="3194050"/>
          <p14:tracePt t="122427" x="4457700" y="3194050"/>
          <p14:tracePt t="122443" x="4470400" y="3194050"/>
          <p14:tracePt t="122460" x="4476750" y="3194050"/>
          <p14:tracePt t="122477" x="4486275" y="3194050"/>
          <p14:tracePt t="122493" x="4492625" y="3194050"/>
          <p14:tracePt t="122510" x="4502150" y="3194050"/>
          <p14:tracePt t="122527" x="4514850" y="3194050"/>
          <p14:tracePt t="122544" x="4521200" y="3194050"/>
          <p14:tracePt t="122561" x="4527550" y="3194050"/>
          <p14:tracePt t="122577" x="4527550" y="3178175"/>
          <p14:tracePt t="122609" x="4527550" y="3168650"/>
          <p14:tracePt t="122626" x="4527550" y="3159125"/>
          <p14:tracePt t="122643" x="4527550" y="3152775"/>
          <p14:tracePt t="122660" x="4527550" y="3149600"/>
          <p14:tracePt t="122677" x="4527550" y="3133725"/>
          <p14:tracePt t="122748" x="4527550" y="3127375"/>
          <p14:tracePt t="122762" x="4527550" y="3124200"/>
          <p14:tracePt t="122769" x="4527550" y="3117850"/>
          <p14:tracePt t="122777" x="4527550" y="3114675"/>
          <p14:tracePt t="122793" x="4530725" y="3105150"/>
          <p14:tracePt t="122810" x="4540250" y="3095625"/>
          <p14:tracePt t="122827" x="4578350" y="3063875"/>
          <p14:tracePt t="122843" x="4594225" y="3048000"/>
          <p14:tracePt t="122860" x="4610100" y="3032125"/>
          <p14:tracePt t="122876" x="4645025" y="3009900"/>
          <p14:tracePt t="122893" x="4660900" y="3000375"/>
          <p14:tracePt t="122910" x="4676775" y="2981325"/>
          <p14:tracePt t="122927" x="4699000" y="2959100"/>
          <p14:tracePt t="122943" x="4708525" y="2949575"/>
          <p14:tracePt t="122960" x="4724400" y="2927350"/>
          <p14:tracePt t="122977" x="4730750" y="2914650"/>
          <p14:tracePt t="122993" x="4730750" y="2901950"/>
          <p14:tracePt t="123010" x="4730750" y="2898775"/>
          <p14:tracePt t="123043" x="4730750" y="2892425"/>
          <p14:tracePt t="123070" x="4727575" y="2889250"/>
          <p14:tracePt t="123080" x="4718050" y="2889250"/>
          <p14:tracePt t="123093" x="4708525" y="2879725"/>
          <p14:tracePt t="123110" x="4699000" y="2879725"/>
          <p14:tracePt t="123127" x="4683125" y="2879725"/>
          <p14:tracePt t="123143" x="4667250" y="2879725"/>
          <p14:tracePt t="123160" x="4654550" y="2879725"/>
          <p14:tracePt t="123162" x="4641850" y="2879725"/>
          <p14:tracePt t="123177" x="4619625" y="2879725"/>
          <p14:tracePt t="123193" x="4597400" y="2879725"/>
          <p14:tracePt t="123210" x="4568825" y="2879725"/>
          <p14:tracePt t="123227" x="4537075" y="2879725"/>
          <p14:tracePt t="123244" x="4527550" y="2879725"/>
          <p14:tracePt t="123260" x="4511675" y="2879725"/>
          <p14:tracePt t="123277" x="4495800" y="2879725"/>
          <p14:tracePt t="123293" x="4486275" y="2879725"/>
          <p14:tracePt t="123309" x="4476750" y="2879725"/>
          <p14:tracePt t="123326" x="4457700" y="2879725"/>
          <p14:tracePt t="123343" x="4435475" y="2879725"/>
          <p14:tracePt t="123360" x="4406900" y="2879725"/>
          <p14:tracePt t="123376" x="4384675" y="2879725"/>
          <p14:tracePt t="123393" x="4375150" y="2879725"/>
          <p14:tracePt t="123410" x="4359275" y="2879725"/>
          <p14:tracePt t="123426" x="4346575" y="2879725"/>
          <p14:tracePt t="123443" x="4337050" y="2879725"/>
          <p14:tracePt t="123460" x="4327525" y="2879725"/>
          <p14:tracePt t="123477" x="4298950" y="2879725"/>
          <p14:tracePt t="123494" x="4289425" y="2892425"/>
          <p14:tracePt t="123511" x="4273550" y="2895600"/>
          <p14:tracePt t="123526" x="4254500" y="2905125"/>
          <p14:tracePt t="123543" x="4244975" y="2911475"/>
          <p14:tracePt t="123560" x="4235450" y="2921000"/>
          <p14:tracePt t="123576" x="4219575" y="2943225"/>
          <p14:tracePt t="123593" x="4203700" y="2952750"/>
          <p14:tracePt t="123610" x="4194175" y="2962275"/>
          <p14:tracePt t="123627" x="4178300" y="2971800"/>
          <p14:tracePt t="123644" x="4168775" y="2987675"/>
          <p14:tracePt t="123660" x="4152900" y="2990850"/>
          <p14:tracePt t="123664" x="4149725" y="2990850"/>
          <p14:tracePt t="123677" x="4143375" y="2997200"/>
          <p14:tracePt t="123697" x="4143375" y="3000375"/>
          <p14:tracePt t="123709" x="4137025" y="3000375"/>
          <p14:tracePt t="123726" x="4137025" y="3013075"/>
          <p14:tracePt t="123744" x="4137025" y="3016250"/>
          <p14:tracePt t="123760" x="4137025" y="3022600"/>
          <p14:tracePt t="123777" x="4137025" y="3025775"/>
          <p14:tracePt t="123794" x="4137025" y="3032125"/>
          <p14:tracePt t="123847" x="4137025" y="3035300"/>
          <p14:tracePt t="123854" x="4137025" y="3041650"/>
          <p14:tracePt t="123870" x="4137025" y="3044825"/>
          <p14:tracePt t="123885" x="4137025" y="3051175"/>
          <p14:tracePt t="123897" x="4137025" y="3060700"/>
          <p14:tracePt t="123927" x="4137025" y="3076575"/>
          <p14:tracePt t="123990" x="4137025" y="3079750"/>
          <p14:tracePt t="124005" x="4137025" y="3086100"/>
          <p14:tracePt t="124019" x="4137025" y="3089275"/>
          <p14:tracePt t="124027" x="4137025" y="3095625"/>
          <p14:tracePt t="124043" x="4137025" y="3105150"/>
          <p14:tracePt t="124060" x="4137025" y="3114675"/>
          <p14:tracePt t="124076" x="4137025" y="3133725"/>
          <p14:tracePt t="124093" x="4137025" y="3140075"/>
          <p14:tracePt t="124110" x="4137025" y="3143250"/>
          <p14:tracePt t="124127" x="4146550" y="3152775"/>
          <p14:tracePt t="124143" x="4156075" y="3165475"/>
          <p14:tracePt t="124161" x="4197350" y="3194050"/>
          <p14:tracePt t="124176" x="4241800" y="3219450"/>
          <p14:tracePt t="124193" x="4283075" y="3251200"/>
          <p14:tracePt t="124210" x="4311650" y="3263900"/>
          <p14:tracePt t="124226" x="4356100" y="3282950"/>
          <p14:tracePt t="124243" x="4371975" y="3289300"/>
          <p14:tracePt t="124259" x="4387850" y="3289300"/>
          <p14:tracePt t="124276" x="4425950" y="3289300"/>
          <p14:tracePt t="124293" x="4448175" y="3289300"/>
          <p14:tracePt t="124310" x="4486275" y="3289300"/>
          <p14:tracePt t="124327" x="4533900" y="3289300"/>
          <p14:tracePt t="124344" x="4556125" y="3286125"/>
          <p14:tracePt t="124361" x="4584700" y="3270250"/>
          <p14:tracePt t="124376" x="4594225" y="3260725"/>
          <p14:tracePt t="124392" x="4603750" y="3244850"/>
          <p14:tracePt t="124410" x="4606925" y="3238500"/>
          <p14:tracePt t="124427" x="4606925" y="3235325"/>
          <p14:tracePt t="124463" x="4606925" y="3228975"/>
          <p14:tracePt t="124472" x="4606925" y="3225800"/>
          <p14:tracePt t="124484" x="4606925" y="3216275"/>
          <p14:tracePt t="124493" x="4606925" y="3209925"/>
          <p14:tracePt t="124510" x="4606925" y="3200400"/>
          <p14:tracePt t="124527" x="4606925" y="3181350"/>
          <p14:tracePt t="124542" x="4606925" y="3175000"/>
          <p14:tracePt t="124576" x="4606925" y="3165475"/>
          <p14:tracePt t="124593" x="4606925" y="3155950"/>
          <p14:tracePt t="124611" x="4606925" y="3136900"/>
          <p14:tracePt t="124627" x="4606925" y="3121025"/>
          <p14:tracePt t="124643" x="4606925" y="3105150"/>
          <p14:tracePt t="124660" x="4606925" y="3076575"/>
          <p14:tracePt t="124662" x="4606925" y="3063875"/>
          <p14:tracePt t="124676" x="4606925" y="3054350"/>
          <p14:tracePt t="124693" x="4606925" y="3041650"/>
          <p14:tracePt t="124709" x="4606925" y="3028950"/>
          <p14:tracePt t="124727" x="4606925" y="3016250"/>
          <p14:tracePt t="124744" x="4600575" y="3006725"/>
          <p14:tracePt t="124761" x="4591050" y="2984500"/>
          <p14:tracePt t="124777" x="4575175" y="2974975"/>
          <p14:tracePt t="124810" x="4575175" y="2971800"/>
          <p14:tracePt t="124827" x="4572000" y="2971800"/>
          <p14:tracePt t="124884" x="4572000" y="2965450"/>
          <p14:tracePt t="124891" x="4572000" y="2962275"/>
          <p14:tracePt t="124911" x="4565650" y="2962275"/>
          <p14:tracePt t="124927" x="4556125" y="2962275"/>
          <p14:tracePt t="128354" x="4575175" y="2962275"/>
          <p14:tracePt t="128362" x="4603750" y="2968625"/>
          <p14:tracePt t="128377" x="4673600" y="2968625"/>
          <p14:tracePt t="128394" x="4791075" y="2965450"/>
          <p14:tracePt t="128410" x="4946650" y="2924175"/>
          <p14:tracePt t="128426" x="5035550" y="2892425"/>
          <p14:tracePt t="128459" x="5191125" y="2816225"/>
          <p14:tracePt t="128493" x="5257800" y="2790825"/>
          <p14:tracePt t="128510" x="5280025" y="2790825"/>
          <p14:tracePt t="128527" x="5292725" y="2790825"/>
          <p14:tracePt t="128543" x="5302250" y="2790825"/>
          <p14:tracePt t="128559" x="5318125" y="2790825"/>
          <p14:tracePt t="128576" x="5340350" y="2790825"/>
          <p14:tracePt t="128592" x="5349875" y="2790825"/>
          <p14:tracePt t="128610" x="5362575" y="2794000"/>
          <p14:tracePt t="128626" x="5375275" y="2809875"/>
          <p14:tracePt t="128643" x="5391150" y="2819400"/>
          <p14:tracePt t="128660" x="5403850" y="2835275"/>
          <p14:tracePt t="128676" x="5413375" y="2844800"/>
          <p14:tracePt t="128693" x="5419725" y="2860675"/>
          <p14:tracePt t="128710" x="5419725" y="2873375"/>
          <p14:tracePt t="128726" x="5419725" y="2882900"/>
          <p14:tracePt t="128742" x="5419725" y="2892425"/>
          <p14:tracePt t="128760" x="5419725" y="2908300"/>
          <p14:tracePt t="128776" x="5419725" y="2917825"/>
          <p14:tracePt t="128793" x="5419725" y="2927350"/>
          <p14:tracePt t="128810" x="5419725" y="2952750"/>
          <p14:tracePt t="128826" x="5419725" y="2968625"/>
          <p14:tracePt t="128843" x="5419725" y="2984500"/>
          <p14:tracePt t="128859" x="5419725" y="3000375"/>
          <p14:tracePt t="130304" x="5445125" y="3000375"/>
          <p14:tracePt t="130311" x="5470525" y="3000375"/>
          <p14:tracePt t="130326" x="5530850" y="3006725"/>
          <p14:tracePt t="130343" x="5588000" y="3019425"/>
          <p14:tracePt t="130360" x="5629275" y="3025775"/>
          <p14:tracePt t="130377" x="5645150" y="3032125"/>
          <p14:tracePt t="130393" x="5654675" y="3032125"/>
          <p14:tracePt t="130426" x="5683250" y="3038475"/>
          <p14:tracePt t="130459" x="5715000" y="3048000"/>
          <p14:tracePt t="130476" x="5734050" y="3048000"/>
          <p14:tracePt t="130492" x="5756275" y="3048000"/>
          <p14:tracePt t="130509" x="5791200" y="3038475"/>
          <p14:tracePt t="130527" x="5800725" y="3028950"/>
          <p14:tracePt t="130543" x="5810250" y="3019425"/>
          <p14:tracePt t="130561" x="5832475" y="2994025"/>
          <p14:tracePt t="130576" x="5842000" y="2984500"/>
          <p14:tracePt t="130593" x="5842000" y="2974975"/>
          <p14:tracePt t="130609" x="5842000" y="2952750"/>
          <p14:tracePt t="130625" x="5842000" y="2943225"/>
          <p14:tracePt t="130642" x="5838825" y="2930525"/>
          <p14:tracePt t="130659" x="5816600" y="2895600"/>
          <p14:tracePt t="130676" x="5807075" y="2882900"/>
          <p14:tracePt t="130692" x="5797550" y="2873375"/>
          <p14:tracePt t="130709" x="5781675" y="2854325"/>
          <p14:tracePt t="130726" x="5765800" y="2854325"/>
          <p14:tracePt t="130742" x="5756275" y="2854325"/>
          <p14:tracePt t="130759" x="5730875" y="2854325"/>
          <p14:tracePt t="130775" x="5702300" y="2854325"/>
          <p14:tracePt t="130793" x="5664200" y="2854325"/>
          <p14:tracePt t="130810" x="5603875" y="2854325"/>
          <p14:tracePt t="130826" x="5556250" y="2863850"/>
          <p14:tracePt t="130843" x="5527675" y="2870200"/>
          <p14:tracePt t="130860" x="5505450" y="2882900"/>
          <p14:tracePt t="130875" x="5495925" y="2882900"/>
          <p14:tracePt t="130892" x="5486400" y="2886075"/>
          <p14:tracePt t="130909" x="5464175" y="2895600"/>
          <p14:tracePt t="130926" x="5454650" y="2905125"/>
          <p14:tracePt t="130943" x="5445125" y="2921000"/>
          <p14:tracePt t="130960" x="5429250" y="2936875"/>
          <p14:tracePt t="130976" x="5419725" y="2946400"/>
          <p14:tracePt t="130993" x="5416550" y="2955925"/>
          <p14:tracePt t="131009" x="5410200" y="2974975"/>
          <p14:tracePt t="131025" x="5407025" y="2987675"/>
          <p14:tracePt t="131042" x="5400675" y="2997200"/>
          <p14:tracePt t="131059" x="5397500" y="3022600"/>
          <p14:tracePt t="131075" x="5378450" y="3044825"/>
          <p14:tracePt t="131093" x="5378450" y="3070225"/>
          <p14:tracePt t="131110" x="5372100" y="3095625"/>
          <p14:tracePt t="131126" x="5372100" y="3117850"/>
          <p14:tracePt t="131142" x="5368925" y="3127375"/>
          <p14:tracePt t="131159" x="5356225" y="3159125"/>
          <p14:tracePt t="131175" x="5349875" y="3190875"/>
          <p14:tracePt t="131193" x="5340350" y="3213100"/>
          <p14:tracePt t="131209" x="5314950" y="3270250"/>
          <p14:tracePt t="131225" x="5302250" y="3308350"/>
          <p14:tracePt t="131242" x="5295900" y="3340100"/>
          <p14:tracePt t="131259" x="5289550" y="3387725"/>
          <p14:tracePt t="131275" x="5283200" y="3432175"/>
          <p14:tracePt t="131292" x="5283200" y="3460750"/>
          <p14:tracePt t="131309" x="5283200" y="3524250"/>
          <p14:tracePt t="131326" x="5283200" y="3565525"/>
          <p14:tracePt t="131343" x="5283200" y="3597275"/>
          <p14:tracePt t="131359" x="5283200" y="3644900"/>
          <p14:tracePt t="131375" x="5283200" y="3673475"/>
          <p14:tracePt t="131392" x="5283200" y="3695700"/>
          <p14:tracePt t="131409" x="5283200" y="3733800"/>
          <p14:tracePt t="131425" x="5283200" y="3756025"/>
          <p14:tracePt t="131443" x="5283200" y="3771900"/>
          <p14:tracePt t="131459" x="5302250" y="3806825"/>
          <p14:tracePt t="131475" x="5311775" y="3822700"/>
          <p14:tracePt t="131492" x="5327650" y="3838575"/>
          <p14:tracePt t="131509" x="5346700" y="3854450"/>
          <p14:tracePt t="131526" x="5362575" y="3863975"/>
          <p14:tracePt t="131543" x="5384800" y="3873500"/>
          <p14:tracePt t="131559" x="5410200" y="3873500"/>
          <p14:tracePt t="131575" x="5432425" y="3873500"/>
          <p14:tracePt t="131593" x="5461000" y="3873500"/>
          <p14:tracePt t="131609" x="5527675" y="3857625"/>
          <p14:tracePt t="131625" x="5578475" y="3844925"/>
          <p14:tracePt t="131642" x="5622925" y="3832225"/>
          <p14:tracePt t="131659" x="5686425" y="3819525"/>
          <p14:tracePt t="131675" x="5708650" y="3819525"/>
          <p14:tracePt t="131692" x="5737225" y="3819525"/>
          <p14:tracePt t="131709" x="5753100" y="3816350"/>
          <p14:tracePt t="131725" x="5775325" y="3816350"/>
          <p14:tracePt t="131743" x="5803900" y="3810000"/>
          <p14:tracePt t="131760" x="5861050" y="3797300"/>
          <p14:tracePt t="131775" x="5899150" y="3790950"/>
          <p14:tracePt t="131793" x="5940425" y="3790950"/>
          <p14:tracePt t="131809" x="5997575" y="3790950"/>
          <p14:tracePt t="131825" x="6019800" y="3790950"/>
          <p14:tracePt t="131842" x="6042025" y="3790950"/>
          <p14:tracePt t="131859" x="6067425" y="3790950"/>
          <p14:tracePt t="131876" x="6089650" y="3784600"/>
          <p14:tracePt t="131893" x="6111875" y="3784600"/>
          <p14:tracePt t="131910" x="6165850" y="3771900"/>
          <p14:tracePt t="131926" x="6191250" y="3759200"/>
          <p14:tracePt t="131942" x="6226175" y="3752850"/>
          <p14:tracePt t="131959" x="6283325" y="3733800"/>
          <p14:tracePt t="131975" x="6321425" y="3721100"/>
          <p14:tracePt t="131993" x="6378575" y="3686175"/>
          <p14:tracePt t="132010" x="6454775" y="3644900"/>
          <p14:tracePt t="132026" x="6502400" y="3613150"/>
          <p14:tracePt t="132043" x="6534150" y="3587750"/>
          <p14:tracePt t="132060" x="6584950" y="3543300"/>
          <p14:tracePt t="132075" x="6607175" y="3524250"/>
          <p14:tracePt t="132092" x="6616700" y="3514725"/>
          <p14:tracePt t="132109" x="6632575" y="3495675"/>
          <p14:tracePt t="132125" x="6642100" y="3486150"/>
          <p14:tracePt t="132143" x="6642100" y="3476625"/>
          <p14:tracePt t="132160" x="6642100" y="3460750"/>
          <p14:tracePt t="132175" x="6642100" y="3451225"/>
          <p14:tracePt t="132193" x="6642100" y="3441700"/>
          <p14:tracePt t="132209" x="6642100" y="3425825"/>
          <p14:tracePt t="132225" x="6635750" y="3416300"/>
          <p14:tracePt t="132242" x="6623050" y="3394075"/>
          <p14:tracePt t="132259" x="6581775" y="3365500"/>
          <p14:tracePt t="132275" x="6559550" y="3352800"/>
          <p14:tracePt t="132293" x="6527800" y="3333750"/>
          <p14:tracePt t="132309" x="6492875" y="3311525"/>
          <p14:tracePt t="132326" x="6461125" y="3292475"/>
          <p14:tracePt t="132342" x="6435725" y="3267075"/>
          <p14:tracePt t="132359" x="6394450" y="3241675"/>
          <p14:tracePt t="132375" x="6369050" y="3232150"/>
          <p14:tracePt t="132392" x="6337300" y="3206750"/>
          <p14:tracePt t="132409" x="6286500" y="3175000"/>
          <p14:tracePt t="132426" x="6248400" y="3140075"/>
          <p14:tracePt t="132442" x="6216650" y="3114675"/>
          <p14:tracePt t="132459" x="6178550" y="3079750"/>
          <p14:tracePt t="132475" x="6149975" y="3054350"/>
          <p14:tracePt t="132492" x="6124575" y="3022600"/>
          <p14:tracePt t="132508" x="6080125" y="2984500"/>
          <p14:tracePt t="132525" x="6054725" y="2962275"/>
          <p14:tracePt t="132542" x="6022975" y="2936875"/>
          <p14:tracePt t="132559" x="5988050" y="2905125"/>
          <p14:tracePt t="132575" x="5956300" y="2892425"/>
          <p14:tracePt t="132593" x="5934075" y="2882900"/>
          <p14:tracePt t="132609" x="5915025" y="2876550"/>
          <p14:tracePt t="132626" x="5899150" y="2876550"/>
          <p14:tracePt t="132642" x="5876925" y="2876550"/>
          <p14:tracePt t="132659" x="5835650" y="2876550"/>
          <p14:tracePt t="132675" x="5813425" y="2876550"/>
          <p14:tracePt t="132692" x="5791200" y="2876550"/>
          <p14:tracePt t="132709" x="5772150" y="2876550"/>
          <p14:tracePt t="132725" x="5749925" y="2876550"/>
          <p14:tracePt t="132743" x="5740400" y="2876550"/>
          <p14:tracePt t="132759" x="5715000" y="2876550"/>
          <p14:tracePt t="132775" x="5683250" y="2886075"/>
          <p14:tracePt t="132792" x="5661025" y="2898775"/>
          <p14:tracePt t="132809" x="5616575" y="2921000"/>
          <p14:tracePt t="132825" x="5594350" y="2933700"/>
          <p14:tracePt t="132843" x="5562600" y="2946400"/>
          <p14:tracePt t="132859" x="5530850" y="2952750"/>
          <p14:tracePt t="132876" x="5505450" y="2962275"/>
          <p14:tracePt t="132893" x="5489575" y="2962275"/>
          <p14:tracePt t="132909" x="5464175" y="2974975"/>
          <p14:tracePt t="132925" x="5448300" y="2984500"/>
          <p14:tracePt t="132942" x="5432425" y="2984500"/>
          <p14:tracePt t="132958" x="5410200" y="2987675"/>
          <p14:tracePt t="132975" x="5400675" y="2987675"/>
          <p14:tracePt t="132992" x="5391150" y="2994025"/>
          <p14:tracePt t="133009" x="5378450" y="2994025"/>
          <p14:tracePt t="133026" x="5362575" y="2994025"/>
          <p14:tracePt t="133042" x="5353050" y="2994025"/>
          <p14:tracePt t="133059" x="5337175" y="2994025"/>
          <p14:tracePt t="133075" x="5334000" y="2994025"/>
          <p14:tracePt t="133118" x="5327650" y="2997200"/>
          <p14:tracePt t="133127" x="5318125" y="2997200"/>
          <p14:tracePt t="133166" x="5318125" y="3003550"/>
          <p14:tracePt t="133181" x="5311775" y="3003550"/>
          <p14:tracePt t="133275" x="5311775" y="3009900"/>
          <p14:tracePt t="133295" x="5311775" y="3019425"/>
          <p14:tracePt t="133312" x="5308600" y="3028950"/>
          <p14:tracePt t="133325" x="5308600" y="3038475"/>
          <p14:tracePt t="133342" x="5299075" y="3048000"/>
          <p14:tracePt t="133359" x="5292725" y="3067050"/>
          <p14:tracePt t="133375" x="5289550" y="3079750"/>
          <p14:tracePt t="133393" x="5283200" y="3089275"/>
          <p14:tracePt t="133409" x="5267325" y="3101975"/>
          <p14:tracePt t="133426" x="5264150" y="3117850"/>
          <p14:tracePt t="133442" x="5264150" y="3127375"/>
          <p14:tracePt t="133458" x="5264150" y="3143250"/>
          <p14:tracePt t="133475" x="5264150" y="3152775"/>
          <p14:tracePt t="133492" x="5264150" y="3168650"/>
          <p14:tracePt t="133508" x="5264150" y="3181350"/>
          <p14:tracePt t="133525" x="5264150" y="3190875"/>
          <p14:tracePt t="133946" x="5273675" y="3190875"/>
          <p14:tracePt t="133964" x="5283200" y="3190875"/>
          <p14:tracePt t="133981" x="5299075" y="3190875"/>
          <p14:tracePt t="133997" x="5308600" y="3190875"/>
          <p14:tracePt t="134008" x="5324475" y="3190875"/>
          <p14:tracePt t="134042" x="5349875" y="3190875"/>
          <p14:tracePt t="134076" x="5384800" y="3190875"/>
          <p14:tracePt t="134092" x="5394325" y="3190875"/>
          <p14:tracePt t="134109" x="5410200" y="3190875"/>
          <p14:tracePt t="134126" x="5419725" y="3190875"/>
          <p14:tracePt t="134142" x="5429250" y="3190875"/>
          <p14:tracePt t="134158" x="5441950" y="3203575"/>
          <p14:tracePt t="134175" x="5464175" y="3206750"/>
          <p14:tracePt t="134192" x="5473700" y="3206750"/>
          <p14:tracePt t="134208" x="5489575" y="3206750"/>
          <p14:tracePt t="134259" x="5492750" y="3206750"/>
          <p14:tracePt t="134271" x="5499100" y="3213100"/>
          <p14:tracePt t="134279" x="5514975" y="3228975"/>
          <p14:tracePt t="134292" x="5521325" y="3228975"/>
          <p14:tracePt t="134308" x="5537200" y="3244850"/>
          <p14:tracePt t="134325" x="5546725" y="3244850"/>
          <p14:tracePt t="134342" x="5556250" y="3248025"/>
          <p14:tracePt t="134358" x="5575300" y="3248025"/>
          <p14:tracePt t="134375" x="5584825" y="3248025"/>
          <p14:tracePt t="134391" x="5594350" y="3248025"/>
          <p14:tracePt t="134408" x="5619750" y="3248025"/>
          <p14:tracePt t="134426" x="5641975" y="3248025"/>
          <p14:tracePt t="134442" x="5686425" y="3248025"/>
          <p14:tracePt t="134458" x="5721350" y="3248025"/>
          <p14:tracePt t="134475" x="5749925" y="3248025"/>
          <p14:tracePt t="134492" x="5759450" y="3248025"/>
          <p14:tracePt t="134509" x="5772150" y="3248025"/>
          <p14:tracePt t="134525" x="5788025" y="3248025"/>
          <p14:tracePt t="134542" x="5803900" y="3235325"/>
          <p14:tracePt t="134558" x="5848350" y="3213100"/>
          <p14:tracePt t="134575" x="5870575" y="3213100"/>
          <p14:tracePt t="134592" x="5886450" y="3206750"/>
          <p14:tracePt t="134609" x="5905500" y="3206750"/>
          <p14:tracePt t="134626" x="5915025" y="3206750"/>
          <p14:tracePt t="134643" x="5924550" y="3206750"/>
          <p14:tracePt t="134659" x="5930900" y="3206750"/>
          <p14:tracePt t="134675" x="5940425" y="3206750"/>
          <p14:tracePt t="134692" x="5953125" y="3206750"/>
          <p14:tracePt t="134708" x="5969000" y="3206750"/>
          <p14:tracePt t="134725" x="5978525" y="3206750"/>
          <p14:tracePt t="134742" x="5988050" y="3206750"/>
          <p14:tracePt t="134759" x="6010275" y="3206750"/>
          <p14:tracePt t="134776" x="6019800" y="3206750"/>
          <p14:tracePt t="134792" x="6029325" y="3206750"/>
          <p14:tracePt t="134796" x="6032500" y="3206750"/>
          <p14:tracePt t="134809" x="6048375" y="3206750"/>
          <p14:tracePt t="134826" x="6057900" y="3206750"/>
          <p14:tracePt t="134842" x="6067425" y="3206750"/>
          <p14:tracePt t="134858" x="6086475" y="3206750"/>
          <p14:tracePt t="134876" x="6102350" y="3206750"/>
          <p14:tracePt t="134892" x="6111875" y="3206750"/>
          <p14:tracePt t="134909" x="6121400" y="3206750"/>
          <p14:tracePt t="134944" x="6127750" y="3206750"/>
          <p14:tracePt t="134959" x="6134100" y="3206750"/>
          <p14:tracePt t="134975" x="6143625" y="3206750"/>
          <p14:tracePt t="134991" x="6156325" y="3206750"/>
          <p14:tracePt t="135008" x="6172200" y="3219450"/>
          <p14:tracePt t="135026" x="6178550" y="3219450"/>
          <p14:tracePt t="135042" x="6181725" y="3219450"/>
          <p14:tracePt t="135059" x="6191250" y="3219450"/>
          <p14:tracePt t="135076" x="6207125" y="3219450"/>
          <p14:tracePt t="135092" x="6216650" y="3219450"/>
          <p14:tracePt t="135109" x="6235700" y="3219450"/>
          <p14:tracePt t="135125" x="6267450" y="3219450"/>
          <p14:tracePt t="135142" x="6296025" y="3219450"/>
          <p14:tracePt t="135159" x="6350000" y="3219450"/>
          <p14:tracePt t="135176" x="6378575" y="3219450"/>
          <p14:tracePt t="135192" x="6400800" y="3219450"/>
          <p14:tracePt t="135209" x="6416675" y="3219450"/>
          <p14:tracePt t="135225" x="6432550" y="3219450"/>
          <p14:tracePt t="135241" x="6442075" y="3219450"/>
          <p14:tracePt t="135259" x="6454775" y="3219450"/>
          <p14:tracePt t="135275" x="6461125" y="3219450"/>
          <p14:tracePt t="135292" x="6467475" y="3219450"/>
          <p14:tracePt t="135309" x="6477000" y="3219450"/>
          <p14:tracePt t="135326" x="6480175" y="3219450"/>
          <p14:tracePt t="135344" x="6486525" y="3219450"/>
          <p14:tracePt t="135358" x="6489700" y="3219450"/>
          <p14:tracePt t="135375" x="6496050" y="3219450"/>
          <p14:tracePt t="135394" x="6499225" y="3219450"/>
          <p14:tracePt t="135416" x="6505575" y="3219450"/>
          <p14:tracePt t="135430" x="6511925" y="3219450"/>
          <p14:tracePt t="135445" x="6515100" y="3219450"/>
          <p14:tracePt t="135480" x="6524625" y="3219450"/>
          <p14:tracePt t="135516" x="6530975" y="3219450"/>
          <p14:tracePt t="135566" x="6534150" y="3219450"/>
          <p14:tracePt t="136716" x="6521450" y="3219450"/>
          <p14:tracePt t="136723" x="6502400" y="3219450"/>
          <p14:tracePt t="136730" x="6470650" y="3219450"/>
          <p14:tracePt t="136743" x="6432550" y="3225800"/>
          <p14:tracePt t="136758" x="6388100" y="3232150"/>
          <p14:tracePt t="136775" x="6343650" y="3244850"/>
          <p14:tracePt t="136792" x="6305550" y="3257550"/>
          <p14:tracePt t="136826" x="6210300" y="3295650"/>
          <p14:tracePt t="136859" x="6124575" y="3324225"/>
          <p14:tracePt t="136876" x="6092825" y="3330575"/>
          <p14:tracePt t="136892" x="6057900" y="3336925"/>
          <p14:tracePt t="136908" x="6048375" y="3336925"/>
          <p14:tracePt t="136925" x="6035675" y="3336925"/>
          <p14:tracePt t="136942" x="6026150" y="3336925"/>
          <p14:tracePt t="136959" x="6010275" y="3336925"/>
          <p14:tracePt t="136976" x="6000750" y="3346450"/>
          <p14:tracePt t="136992" x="5984875" y="3346450"/>
          <p14:tracePt t="137009" x="5969000" y="3346450"/>
          <p14:tracePt t="137025" x="5959475" y="3346450"/>
          <p14:tracePt t="137042" x="5949950" y="3352800"/>
          <p14:tracePt t="137058" x="5930900" y="3359150"/>
          <p14:tracePt t="137076" x="5921375" y="3368675"/>
          <p14:tracePt t="137093" x="5905500" y="3371850"/>
          <p14:tracePt t="137109" x="5889625" y="3378200"/>
          <p14:tracePt t="137126" x="5880100" y="3387725"/>
          <p14:tracePt t="137143" x="5864225" y="3397250"/>
          <p14:tracePt t="137158" x="5854700" y="3397250"/>
          <p14:tracePt t="137175" x="5838825" y="3406775"/>
          <p14:tracePt t="137191" x="5829300" y="3413125"/>
          <p14:tracePt t="137208" x="5803900" y="3429000"/>
          <p14:tracePt t="137226" x="5772150" y="3441700"/>
          <p14:tracePt t="137243" x="5753100" y="3441700"/>
          <p14:tracePt t="137259" x="5730875" y="3451225"/>
          <p14:tracePt t="137276" x="5721350" y="3451225"/>
          <p14:tracePt t="137292" x="5705475" y="3451225"/>
          <p14:tracePt t="137308" x="5695950" y="3451225"/>
          <p14:tracePt t="137325" x="5680075" y="3451225"/>
          <p14:tracePt t="137341" x="5670550" y="3451225"/>
          <p14:tracePt t="137376" x="5667375" y="3451225"/>
          <p14:tracePt t="137408" x="5661025" y="3451225"/>
          <p14:tracePt t="137879" x="5667375" y="3451225"/>
          <p14:tracePt t="137886" x="5673725" y="3451225"/>
          <p14:tracePt t="137893" x="5689600" y="3451225"/>
          <p14:tracePt t="137909" x="5705475" y="3451225"/>
          <p14:tracePt t="137925" x="5715000" y="3451225"/>
          <p14:tracePt t="137943" x="5734050" y="3451225"/>
          <p14:tracePt t="137975" x="5740400" y="3451225"/>
          <p14:tracePt t="138008" x="5749925" y="3451225"/>
          <p14:tracePt t="138025" x="5759450" y="3451225"/>
          <p14:tracePt t="138042" x="5775325" y="3451225"/>
          <p14:tracePt t="138059" x="5791200" y="3451225"/>
          <p14:tracePt t="138075" x="5800725" y="3451225"/>
          <p14:tracePt t="138092" x="5813425" y="3451225"/>
          <p14:tracePt t="138109" x="5822950" y="3451225"/>
          <p14:tracePt t="138125" x="5838825" y="3451225"/>
          <p14:tracePt t="138142" x="5870575" y="3451225"/>
          <p14:tracePt t="138159" x="5908675" y="3451225"/>
          <p14:tracePt t="138175" x="5959475" y="3451225"/>
          <p14:tracePt t="138192" x="5997575" y="3451225"/>
          <p14:tracePt t="138209" x="6051550" y="3451225"/>
          <p14:tracePt t="138225" x="6080125" y="3451225"/>
          <p14:tracePt t="138242" x="6102350" y="3451225"/>
          <p14:tracePt t="138258" x="6111875" y="3451225"/>
          <p14:tracePt t="138275" x="6134100" y="3451225"/>
          <p14:tracePt t="138292" x="6153150" y="3444875"/>
          <p14:tracePt t="138309" x="6175375" y="3444875"/>
          <p14:tracePt t="138325" x="6203950" y="3438525"/>
          <p14:tracePt t="138342" x="6245225" y="3432175"/>
          <p14:tracePt t="138358" x="6254750" y="3432175"/>
          <p14:tracePt t="138375" x="6270625" y="3429000"/>
          <p14:tracePt t="138392" x="6296025" y="3422650"/>
          <p14:tracePt t="138409" x="6311900" y="3422650"/>
          <p14:tracePt t="138426" x="6327775" y="3422650"/>
          <p14:tracePt t="138443" x="6362700" y="3422650"/>
          <p14:tracePt t="138459" x="6375400" y="3416300"/>
          <p14:tracePt t="138475" x="6391275" y="3416300"/>
          <p14:tracePt t="138492" x="6419850" y="3413125"/>
          <p14:tracePt t="138508" x="6435725" y="3413125"/>
          <p14:tracePt t="138525" x="6457950" y="3400425"/>
          <p14:tracePt t="138542" x="6483350" y="3390900"/>
          <p14:tracePt t="138558" x="6505575" y="3384550"/>
          <p14:tracePt t="138575" x="6527800" y="3378200"/>
          <p14:tracePt t="138593" x="6562725" y="3368675"/>
          <p14:tracePt t="138609" x="6584950" y="3355975"/>
          <p14:tracePt t="138625" x="6597650" y="3340100"/>
          <p14:tracePt t="138642" x="6616700" y="3324225"/>
          <p14:tracePt t="138659" x="6632575" y="3314700"/>
          <p14:tracePt t="138675" x="6642100" y="3314700"/>
          <p14:tracePt t="138693" x="6661150" y="3314700"/>
          <p14:tracePt t="138709" x="6670675" y="3314700"/>
          <p14:tracePt t="138726" x="6680200" y="3314700"/>
          <p14:tracePt t="138742" x="6696075" y="3314700"/>
          <p14:tracePt t="138759" x="6724650" y="3314700"/>
          <p14:tracePt t="138775" x="6746875" y="3314700"/>
          <p14:tracePt t="139699" x="6711950" y="3324225"/>
          <p14:tracePt t="139707" x="6664325" y="3343275"/>
          <p14:tracePt t="139714" x="6626225" y="3349625"/>
          <p14:tracePt t="139724" x="6588125" y="3355975"/>
          <p14:tracePt t="139742" x="6530975" y="3381375"/>
          <p14:tracePt t="139758" x="6508750" y="3394075"/>
          <p14:tracePt t="139775" x="6486525" y="3406775"/>
          <p14:tracePt t="139808" x="6445250" y="3425825"/>
          <p14:tracePt t="139842" x="6416675" y="3457575"/>
          <p14:tracePt t="139859" x="6407150" y="3467100"/>
          <p14:tracePt t="139875" x="6391275" y="3476625"/>
          <p14:tracePt t="139892" x="6362700" y="3498850"/>
          <p14:tracePt t="139908" x="6340475" y="3511550"/>
          <p14:tracePt t="139925" x="6308725" y="3517900"/>
          <p14:tracePt t="139942" x="6280150" y="3533775"/>
          <p14:tracePt t="139959" x="6270625" y="3549650"/>
          <p14:tracePt t="139976" x="6254750" y="3559175"/>
          <p14:tracePt t="139992" x="6242050" y="3565525"/>
          <p14:tracePt t="140008" x="6232525" y="3568700"/>
          <p14:tracePt t="140025" x="6223000" y="3575050"/>
          <p14:tracePt t="140042" x="6200775" y="3584575"/>
          <p14:tracePt t="140058" x="6191250" y="3584575"/>
          <p14:tracePt t="140075" x="6181725" y="3594100"/>
          <p14:tracePt t="140092" x="6165850" y="3600450"/>
          <p14:tracePt t="140108" x="6149975" y="3603625"/>
          <p14:tracePt t="140126" x="6140450" y="3609975"/>
          <p14:tracePt t="140142" x="6127750" y="3609975"/>
          <p14:tracePt t="140158" x="6115050" y="3616325"/>
          <p14:tracePt t="140175" x="6102350" y="3616325"/>
          <p14:tracePt t="140192" x="6086475" y="3616325"/>
          <p14:tracePt t="140208" x="6070600" y="3616325"/>
          <p14:tracePt t="140225" x="6042025" y="3616325"/>
          <p14:tracePt t="140242" x="6010275" y="3616325"/>
          <p14:tracePt t="140259" x="5978525" y="3616325"/>
          <p14:tracePt t="140275" x="5959475" y="3616325"/>
          <p14:tracePt t="140292" x="5937250" y="3616325"/>
          <p14:tracePt t="140308" x="5927725" y="3616325"/>
          <p14:tracePt t="140325" x="5918200" y="3616325"/>
          <p14:tracePt t="140342" x="5892800" y="3616325"/>
          <p14:tracePt t="140358" x="5876925" y="3619500"/>
          <p14:tracePt t="140375" x="5854700" y="3619500"/>
          <p14:tracePt t="140391" x="5826125" y="3619500"/>
          <p14:tracePt t="140408" x="5810250" y="3625850"/>
          <p14:tracePt t="140425" x="5800725" y="3625850"/>
          <p14:tracePt t="140442" x="5781675" y="3625850"/>
          <p14:tracePt t="140459" x="5772150" y="3629025"/>
          <p14:tracePt t="140474" x="5762625" y="3635375"/>
          <p14:tracePt t="140491" x="5746750" y="3635375"/>
          <p14:tracePt t="140508" x="5730875" y="3648075"/>
          <p14:tracePt t="140525" x="5721350" y="3648075"/>
          <p14:tracePt t="140541" x="5705475" y="3648075"/>
          <p14:tracePt t="140608" x="5705475" y="3651250"/>
          <p14:tracePt t="140643" x="5702300" y="3651250"/>
          <p14:tracePt t="140692" x="5695950" y="3651250"/>
          <p14:tracePt t="141528" x="5699125" y="3651250"/>
          <p14:tracePt t="141534" x="5702300" y="3651250"/>
          <p14:tracePt t="141542" x="5708650" y="3651250"/>
          <p14:tracePt t="141558" x="5718175" y="3651250"/>
          <p14:tracePt t="141575" x="5727700" y="3651250"/>
          <p14:tracePt t="141592" x="5759450" y="3651250"/>
          <p14:tracePt t="141608" x="5803900" y="3651250"/>
          <p14:tracePt t="141642" x="5934075" y="3651250"/>
          <p14:tracePt t="141675" x="5991225" y="3651250"/>
          <p14:tracePt t="141691" x="6026150" y="3651250"/>
          <p14:tracePt t="141707" x="6054725" y="3651250"/>
          <p14:tracePt t="141725" x="6076950" y="3651250"/>
          <p14:tracePt t="141742" x="6130925" y="3651250"/>
          <p14:tracePt t="141758" x="6184900" y="3651250"/>
          <p14:tracePt t="141775" x="6235700" y="3651250"/>
          <p14:tracePt t="141792" x="6273800" y="3651250"/>
          <p14:tracePt t="141808" x="6289675" y="3651250"/>
          <p14:tracePt t="141824" x="6299200" y="3651250"/>
          <p14:tracePt t="141841" x="6305550" y="3651250"/>
          <p14:tracePt t="141886" x="6308725" y="3651250"/>
          <p14:tracePt t="141900" x="6315075" y="3651250"/>
          <p14:tracePt t="144978" x="6289675" y="3651250"/>
          <p14:tracePt t="144985" x="6229350" y="3651250"/>
          <p14:tracePt t="144992" x="6184900" y="3651250"/>
          <p14:tracePt t="145008" x="6080125" y="3651250"/>
          <p14:tracePt t="145024" x="5997575" y="3651250"/>
          <p14:tracePt t="145027" x="5962650" y="3651250"/>
          <p14:tracePt t="145041" x="5857875" y="3651250"/>
          <p14:tracePt t="145057" x="5765800" y="3651250"/>
          <p14:tracePt t="145090" x="5597525" y="3651250"/>
          <p14:tracePt t="145126" x="5480050" y="3651250"/>
          <p14:tracePt t="145142" x="5407025" y="3663950"/>
          <p14:tracePt t="145158" x="5372100" y="3663950"/>
          <p14:tracePt t="145174" x="5349875" y="3663950"/>
          <p14:tracePt t="145191" x="5308600" y="3663950"/>
          <p14:tracePt t="145207" x="5292725" y="3670300"/>
          <p14:tracePt t="145225" x="5276850" y="3670300"/>
          <p14:tracePt t="145241" x="5245100" y="3670300"/>
          <p14:tracePt t="145258" x="5235575" y="3670300"/>
          <p14:tracePt t="145275" x="5226050" y="3670300"/>
          <p14:tracePt t="145291" x="5207000" y="3676650"/>
          <p14:tracePt t="145308" x="5197475" y="3676650"/>
          <p14:tracePt t="145325" x="5187950" y="3676650"/>
          <p14:tracePt t="145341" x="5165725" y="3679825"/>
          <p14:tracePt t="145357" x="5156200" y="3679825"/>
          <p14:tracePt t="145374" x="5146675" y="3679825"/>
          <p14:tracePt t="145391" x="5133975" y="3686175"/>
          <p14:tracePt t="145407" x="5118100" y="3689350"/>
          <p14:tracePt t="145424" x="5108575" y="3689350"/>
          <p14:tracePt t="145441" x="5092700" y="3695700"/>
          <p14:tracePt t="145458" x="5083175" y="3705225"/>
          <p14:tracePt t="145474" x="5067300" y="3714750"/>
          <p14:tracePt t="145491" x="5038725" y="3727450"/>
          <p14:tracePt t="145507" x="5010150" y="3730625"/>
          <p14:tracePt t="145525" x="4994275" y="3736975"/>
          <p14:tracePt t="145527" x="4981575" y="3743325"/>
          <p14:tracePt t="145541" x="4965700" y="3762375"/>
          <p14:tracePt t="145558" x="4949825" y="3771900"/>
          <p14:tracePt t="145574" x="4940300" y="3775075"/>
          <p14:tracePt t="145591" x="4924425" y="3790950"/>
          <p14:tracePt t="145608" x="4895850" y="3803650"/>
          <p14:tracePt t="145624" x="4876800" y="3819525"/>
          <p14:tracePt t="145640" x="4835525" y="3832225"/>
          <p14:tracePt t="145657" x="4813300" y="3844925"/>
          <p14:tracePt t="145674" x="4797425" y="3854450"/>
          <p14:tracePt t="145691" x="4778375" y="3873500"/>
          <p14:tracePt t="145708" x="4762500" y="3879850"/>
          <p14:tracePt t="145725" x="4746625" y="3889375"/>
          <p14:tracePt t="145741" x="4724400" y="3889375"/>
          <p14:tracePt t="145757" x="4714875" y="3889375"/>
          <p14:tracePt t="145774" x="4705350" y="3889375"/>
          <p14:tracePt t="145790" x="4679950" y="3889375"/>
          <p14:tracePt t="145807" x="4670425" y="3889375"/>
          <p14:tracePt t="145824" x="4660900" y="3889375"/>
          <p14:tracePt t="145841" x="4645025" y="3889375"/>
          <p14:tracePt t="145857" x="4632325" y="3889375"/>
          <p14:tracePt t="145890" x="4622800" y="3889375"/>
          <p14:tracePt t="145907" x="4616450" y="3889375"/>
          <p14:tracePt t="146748" x="4622800" y="3889375"/>
          <p14:tracePt t="146754" x="4635500" y="3889375"/>
          <p14:tracePt t="146761" x="4645025" y="3889375"/>
          <p14:tracePt t="146774" x="4657725" y="3889375"/>
          <p14:tracePt t="146791" x="4695825" y="3889375"/>
          <p14:tracePt t="146808" x="4711700" y="3889375"/>
          <p14:tracePt t="146841" x="4765675" y="3886200"/>
          <p14:tracePt t="146875" x="4803775" y="3879850"/>
          <p14:tracePt t="146890" x="4813300" y="3879850"/>
          <p14:tracePt t="146907" x="4822825" y="3879850"/>
          <p14:tracePt t="146924" x="4838700" y="3876675"/>
          <p14:tracePt t="146941" x="4867275" y="3876675"/>
          <p14:tracePt t="146957" x="4905375" y="3863975"/>
          <p14:tracePt t="146975" x="4965700" y="3857625"/>
          <p14:tracePt t="146991" x="4997450" y="3857625"/>
          <p14:tracePt t="147007" x="5026025" y="3857625"/>
          <p14:tracePt t="147025" x="5045075" y="3857625"/>
          <p14:tracePt t="147041" x="5054600" y="3857625"/>
          <p14:tracePt t="147057" x="5070475" y="3857625"/>
          <p14:tracePt t="147075" x="5086350" y="3857625"/>
          <p14:tracePt t="147091" x="5095875" y="3857625"/>
          <p14:tracePt t="147107" x="5114925" y="3857625"/>
          <p14:tracePt t="147125" x="5137150" y="3857625"/>
          <p14:tracePt t="147141" x="5146675" y="3857625"/>
          <p14:tracePt t="147157" x="5156200" y="3857625"/>
          <p14:tracePt t="147174" x="5175250" y="3857625"/>
          <p14:tracePt t="147191" x="5181600" y="3857625"/>
          <p14:tracePt t="147207" x="5191125" y="3857625"/>
          <p14:tracePt t="147225" x="5203825" y="3857625"/>
          <p14:tracePt t="147241" x="5219700" y="3854450"/>
          <p14:tracePt t="147258" x="5229225" y="3838575"/>
          <p14:tracePt t="147275" x="5251450" y="3832225"/>
          <p14:tracePt t="147291" x="5273675" y="3825875"/>
          <p14:tracePt t="147307" x="5283200" y="3825875"/>
          <p14:tracePt t="147325" x="5295900" y="3825875"/>
          <p14:tracePt t="147357" x="5302250" y="3825875"/>
          <p14:tracePt t="151118" x="5292725" y="3829050"/>
          <p14:tracePt t="151125" x="5283200" y="3835400"/>
          <p14:tracePt t="151140" x="5260975" y="3835400"/>
          <p14:tracePt t="151157" x="5232400" y="3835400"/>
          <p14:tracePt t="151174" x="5216525" y="3835400"/>
          <p14:tracePt t="151190" x="5207000" y="3835400"/>
          <p14:tracePt t="151224" x="5175250" y="3835400"/>
          <p14:tracePt t="151257" x="5156200" y="3835400"/>
          <p14:tracePt t="151274" x="5137150" y="3835400"/>
          <p14:tracePt t="151291" x="5127625" y="3829050"/>
          <p14:tracePt t="151307" x="5118100" y="3822700"/>
          <p14:tracePt t="151324" x="5099050" y="3819525"/>
          <p14:tracePt t="151340" x="5086350" y="3819525"/>
          <p14:tracePt t="151357" x="5076825" y="3819525"/>
          <p14:tracePt t="151374" x="5064125" y="3819525"/>
          <p14:tracePt t="151390" x="5048250" y="3819525"/>
          <p14:tracePt t="151407" x="5038725" y="3819525"/>
          <p14:tracePt t="151424" x="5022850" y="3819525"/>
          <p14:tracePt t="151440" x="5006975" y="3819525"/>
          <p14:tracePt t="151457" x="4987925" y="3819525"/>
          <p14:tracePt t="151474" x="4972050" y="3819525"/>
          <p14:tracePt t="151490" x="4962525" y="3819525"/>
          <p14:tracePt t="151507" x="4946650" y="3819525"/>
          <p14:tracePt t="151524" x="4933950" y="3819525"/>
          <p14:tracePt t="151540" x="4924425" y="3819525"/>
          <p14:tracePt t="151573" x="4918075" y="3819525"/>
          <p14:tracePt t="151590" x="4914900" y="3819525"/>
          <p14:tracePt t="157081" x="4914900" y="3825875"/>
          <p14:tracePt t="157097" x="4914900" y="3848100"/>
          <p14:tracePt t="157106" x="4914900" y="3857625"/>
          <p14:tracePt t="157123" x="4914900" y="3898900"/>
          <p14:tracePt t="157140" x="4914900" y="3914775"/>
          <p14:tracePt t="157157" x="4914900" y="3930650"/>
          <p14:tracePt t="157189" x="4921250" y="3952875"/>
          <p14:tracePt t="157223" x="4921250" y="3984625"/>
          <p14:tracePt t="157240" x="4924425" y="3984625"/>
          <p14:tracePt t="157256" x="4930775" y="3984625"/>
          <p14:tracePt t="157273" x="4943475" y="3984625"/>
          <p14:tracePt t="157290" x="4959350" y="3984625"/>
          <p14:tracePt t="157307" x="4968875" y="3984625"/>
          <p14:tracePt t="157324" x="4984750" y="3981450"/>
          <p14:tracePt t="157340" x="4987925" y="3978275"/>
          <p14:tracePt t="157357" x="4987925" y="3968750"/>
          <p14:tracePt t="157373" x="4994275" y="3968750"/>
          <p14:tracePt t="157389" x="4994275" y="3962400"/>
          <p14:tracePt t="157423" x="4994275" y="3946525"/>
          <p14:tracePt t="157439" x="4991100" y="3946525"/>
          <p14:tracePt t="157457" x="4987925" y="3943350"/>
          <p14:tracePt t="157473" x="4978400" y="3937000"/>
          <p14:tracePt t="157523" x="4972050" y="3937000"/>
          <p14:tracePt t="157536" x="4962525" y="3937000"/>
          <p14:tracePt t="157557" x="4946650" y="3937000"/>
          <p14:tracePt t="157573" x="4933950" y="3933825"/>
          <p14:tracePt t="157589" x="4924425" y="3927475"/>
          <p14:tracePt t="157607" x="4918075" y="3927475"/>
          <p14:tracePt t="157651" x="4918075" y="3917950"/>
          <p14:tracePt t="157666" x="4914900" y="3917950"/>
          <p14:tracePt t="157677" x="4908550" y="3917950"/>
          <p14:tracePt t="157689" x="4902200" y="3911600"/>
          <p14:tracePt t="157707" x="4892675" y="3908425"/>
          <p14:tracePt t="157723" x="4889500" y="3902075"/>
          <p14:tracePt t="157765" x="4889500" y="3898900"/>
          <p14:tracePt t="157780" x="4883150" y="3898900"/>
          <p14:tracePt t="159517" x="4905375" y="3902075"/>
          <p14:tracePt t="159540" x="4975225" y="3921125"/>
          <p14:tracePt t="159562" x="5045075" y="3921125"/>
          <p14:tracePt t="159584" x="5124450" y="3933825"/>
          <p14:tracePt t="159602" x="5216525" y="3962400"/>
          <p14:tracePt t="159614" x="5254625" y="3975100"/>
          <p14:tracePt t="159630" x="5299075" y="3981450"/>
          <p14:tracePt t="159656" x="5356225" y="3987800"/>
          <p14:tracePt t="159689" x="5438775" y="3987800"/>
          <p14:tracePt t="159706" x="5483225" y="3987800"/>
          <p14:tracePt t="159723" x="5546725" y="3987800"/>
          <p14:tracePt t="159739" x="5591175" y="3987800"/>
          <p14:tracePt t="159757" x="5626100" y="3987800"/>
          <p14:tracePt t="159759" x="5651500" y="3987800"/>
          <p14:tracePt t="159772" x="5689600" y="3987800"/>
          <p14:tracePt t="159789" x="5718175" y="3987800"/>
          <p14:tracePt t="159806" x="5740400" y="3987800"/>
          <p14:tracePt t="159823" x="5794375" y="3987800"/>
          <p14:tracePt t="159840" x="5826125" y="3978275"/>
          <p14:tracePt t="159857" x="5848350" y="3965575"/>
          <p14:tracePt t="159873" x="5889625" y="3949700"/>
          <p14:tracePt t="159889" x="5902325" y="3940175"/>
          <p14:tracePt t="159906" x="5911850" y="3930650"/>
          <p14:tracePt t="159923" x="5924550" y="3924300"/>
          <p14:tracePt t="159939" x="5924550" y="3917950"/>
          <p14:tracePt t="159956" x="5924550" y="3908425"/>
          <p14:tracePt t="159973" x="5924550" y="3895725"/>
          <p14:tracePt t="159989" x="5924550" y="3886200"/>
          <p14:tracePt t="160006" x="5924550" y="3879850"/>
          <p14:tracePt t="160023" x="5908675" y="3860800"/>
          <p14:tracePt t="160039" x="5899150" y="3851275"/>
          <p14:tracePt t="160056" x="5876925" y="3838575"/>
          <p14:tracePt t="160077" x="5842000" y="3822700"/>
          <p14:tracePt t="160089" x="5810250" y="3803650"/>
          <p14:tracePt t="160106" x="5788025" y="3797300"/>
          <p14:tracePt t="160123" x="5746750" y="3797300"/>
          <p14:tracePt t="160139" x="5724525" y="3797300"/>
          <p14:tracePt t="160156" x="5705475" y="3797300"/>
          <p14:tracePt t="160173" x="5670550" y="3797300"/>
          <p14:tracePt t="160189" x="5641975" y="3797300"/>
          <p14:tracePt t="160207" x="5610225" y="3797300"/>
          <p14:tracePt t="160223" x="5581650" y="3797300"/>
          <p14:tracePt t="160240" x="5559425" y="3797300"/>
          <p14:tracePt t="160257" x="5537200" y="3797300"/>
          <p14:tracePt t="160273" x="5527675" y="3797300"/>
          <p14:tracePt t="160289" x="5518150" y="3797300"/>
          <p14:tracePt t="160306" x="5508625" y="3797300"/>
          <p14:tracePt t="160323" x="5489575" y="3797300"/>
          <p14:tracePt t="160339" x="5480050" y="3803650"/>
          <p14:tracePt t="160356" x="5467350" y="3819525"/>
          <p14:tracePt t="160373" x="5454650" y="3829050"/>
          <p14:tracePt t="160389" x="5438775" y="3838575"/>
          <p14:tracePt t="160407" x="5422900" y="3854450"/>
          <p14:tracePt t="160423" x="5413375" y="3870325"/>
          <p14:tracePt t="160439" x="5413375" y="3879850"/>
          <p14:tracePt t="160456" x="5413375" y="3889375"/>
          <p14:tracePt t="160472" x="5413375" y="3905250"/>
          <p14:tracePt t="160490" x="5410200" y="3914775"/>
          <p14:tracePt t="160507" x="5410200" y="3924300"/>
          <p14:tracePt t="160523" x="5410200" y="3937000"/>
          <p14:tracePt t="160539" x="5410200" y="3952875"/>
          <p14:tracePt t="160556" x="5410200" y="3968750"/>
          <p14:tracePt t="160573" x="5410200" y="3994150"/>
          <p14:tracePt t="160589" x="5410200" y="4025900"/>
          <p14:tracePt t="160606" x="5410200" y="4044950"/>
          <p14:tracePt t="160623" x="5410200" y="4086225"/>
          <p14:tracePt t="160639" x="5410200" y="4108450"/>
          <p14:tracePt t="160657" x="5416550" y="4140200"/>
          <p14:tracePt t="160672" x="5416550" y="4171950"/>
          <p14:tracePt t="160689" x="5416550" y="4187825"/>
          <p14:tracePt t="160707" x="5416550" y="4203700"/>
          <p14:tracePt t="160722" x="5416550" y="4216400"/>
          <p14:tracePt t="160739" x="5416550" y="4232275"/>
          <p14:tracePt t="160756" x="5422900" y="4241800"/>
          <p14:tracePt t="160773" x="5438775" y="4264025"/>
          <p14:tracePt t="160789" x="5454650" y="4273550"/>
          <p14:tracePt t="160807" x="5483225" y="4314825"/>
          <p14:tracePt t="160822" x="5514975" y="4346575"/>
          <p14:tracePt t="160839" x="5540375" y="4365625"/>
          <p14:tracePt t="160857" x="5581650" y="4381500"/>
          <p14:tracePt t="160873" x="5600700" y="4394200"/>
          <p14:tracePt t="160889" x="5610225" y="4410075"/>
          <p14:tracePt t="160907" x="5635625" y="4425950"/>
          <p14:tracePt t="160923" x="5651500" y="4425950"/>
          <p14:tracePt t="160939" x="5661025" y="4425950"/>
          <p14:tracePt t="160956" x="5680075" y="4425950"/>
          <p14:tracePt t="160972" x="5689600" y="4425950"/>
          <p14:tracePt t="160989" x="5699125" y="4425950"/>
          <p14:tracePt t="161007" x="5715000" y="4422775"/>
          <p14:tracePt t="161024" x="5730875" y="4413250"/>
          <p14:tracePt t="161040" x="5740400" y="4406900"/>
          <p14:tracePt t="161057" x="5756275" y="4406900"/>
          <p14:tracePt t="161073" x="5765800" y="4406900"/>
          <p14:tracePt t="161106" x="5775325" y="4406900"/>
          <p14:tracePt t="161166" x="5775325" y="4397375"/>
          <p14:tracePt t="161244" x="5775325" y="4391025"/>
          <p14:tracePt t="161257" x="5778500" y="4391025"/>
          <p14:tracePt t="161271" x="5778500" y="4387850"/>
          <p14:tracePt t="161288" x="5784850" y="4387850"/>
          <p14:tracePt t="161297" x="5791200" y="4381500"/>
          <p14:tracePt t="161307" x="5800725" y="4378325"/>
          <p14:tracePt t="161323" x="5810250" y="4371975"/>
          <p14:tracePt t="161340" x="5826125" y="4362450"/>
          <p14:tracePt t="161357" x="5873750" y="4337050"/>
          <p14:tracePt t="161373" x="5930900" y="4308475"/>
          <p14:tracePt t="161389" x="6019800" y="4260850"/>
          <p14:tracePt t="161406" x="6153150" y="4178300"/>
          <p14:tracePt t="161423" x="6210300" y="4140200"/>
          <p14:tracePt t="161440" x="6235700" y="4108450"/>
          <p14:tracePt t="161457" x="6264275" y="4086225"/>
          <p14:tracePt t="161473" x="6267450" y="4076700"/>
          <p14:tracePt t="161490" x="6273800" y="4076700"/>
          <p14:tracePt t="161536" x="6273800" y="4073525"/>
          <p14:tracePt t="161557" x="6273800" y="4067175"/>
          <p14:tracePt t="161587" x="6273800" y="4057650"/>
          <p14:tracePt t="161594" x="6270625" y="4057650"/>
          <p14:tracePt t="161607" x="6254750" y="4057650"/>
          <p14:tracePt t="161623" x="6245225" y="4057650"/>
          <p14:tracePt t="161640" x="6235700" y="4057650"/>
          <p14:tracePt t="161657" x="6223000" y="4057650"/>
          <p14:tracePt t="161673" x="6207125" y="4057650"/>
          <p14:tracePt t="161689" x="6197600" y="4057650"/>
          <p14:tracePt t="161706" x="6178550" y="4057650"/>
          <p14:tracePt t="161722" x="6146800" y="4057650"/>
          <p14:tracePt t="161740" x="6130925" y="4057650"/>
          <p14:tracePt t="161757" x="6111875" y="4057650"/>
          <p14:tracePt t="161773" x="6096000" y="4057650"/>
          <p14:tracePt t="161790" x="6086475" y="4057650"/>
          <p14:tracePt t="161793" x="6083300" y="4057650"/>
          <p14:tracePt t="161806" x="6067425" y="4057650"/>
          <p14:tracePt t="161823" x="6038850" y="4057650"/>
          <p14:tracePt t="161839" x="6016625" y="4057650"/>
          <p14:tracePt t="161856" x="5978525" y="4057650"/>
          <p14:tracePt t="161873" x="5956300" y="4057650"/>
          <p14:tracePt t="161890" x="5927725" y="4057650"/>
          <p14:tracePt t="161907" x="5899150" y="4057650"/>
          <p14:tracePt t="161923" x="5876925" y="4057650"/>
          <p14:tracePt t="161940" x="5854700" y="4057650"/>
          <p14:tracePt t="161956" x="5816600" y="4057650"/>
          <p14:tracePt t="161972" x="5794375" y="4057650"/>
          <p14:tracePt t="161989" x="5762625" y="4057650"/>
          <p14:tracePt t="162006" x="5730875" y="4057650"/>
          <p14:tracePt t="162022" x="5708650" y="4057650"/>
          <p14:tracePt t="162040" x="5699125" y="4057650"/>
          <p14:tracePt t="162057" x="5673725" y="4057650"/>
          <p14:tracePt t="162073" x="5645150" y="4057650"/>
          <p14:tracePt t="162090" x="5629275" y="4057650"/>
          <p14:tracePt t="162106" x="5603875" y="4057650"/>
          <p14:tracePt t="162122" x="5588000" y="4057650"/>
          <p14:tracePt t="162139" x="5578475" y="4064000"/>
          <p14:tracePt t="162156" x="5556250" y="4070350"/>
          <p14:tracePt t="162173" x="5546725" y="4079875"/>
          <p14:tracePt t="162190" x="5537200" y="4086225"/>
          <p14:tracePt t="162207" x="5524500" y="4086225"/>
          <p14:tracePt t="162223" x="5508625" y="4086225"/>
          <p14:tracePt t="162239" x="5499100" y="4086225"/>
          <p14:tracePt t="162256" x="5483225" y="4086225"/>
          <p14:tracePt t="162272" x="5473700" y="4086225"/>
          <p14:tracePt t="162507" x="5476875" y="4086225"/>
          <p14:tracePt t="162515" x="5480050" y="4083050"/>
          <p14:tracePt t="162522" x="5486400" y="4083050"/>
          <p14:tracePt t="162539" x="5499100" y="4083050"/>
          <p14:tracePt t="162556" x="5521325" y="4073525"/>
          <p14:tracePt t="162573" x="5537200" y="4073525"/>
          <p14:tracePt t="162589" x="5553075" y="4073525"/>
          <p14:tracePt t="162607" x="5565775" y="4073525"/>
          <p14:tracePt t="162623" x="5588000" y="4067175"/>
          <p14:tracePt t="162640" x="5616575" y="4060825"/>
          <p14:tracePt t="162656" x="5673725" y="4041775"/>
          <p14:tracePt t="162672" x="5727700" y="4022725"/>
          <p14:tracePt t="162689" x="5781675" y="4010025"/>
          <p14:tracePt t="162706" x="5892800" y="3987800"/>
          <p14:tracePt t="162722" x="5953125" y="3987800"/>
          <p14:tracePt t="162739" x="5991225" y="3987800"/>
          <p14:tracePt t="162757" x="6029325" y="3987800"/>
          <p14:tracePt t="162773" x="6038850" y="3987800"/>
          <p14:tracePt t="162790" x="6054725" y="3987800"/>
          <p14:tracePt t="162806" x="6089650" y="3987800"/>
          <p14:tracePt t="162822" x="6118225" y="3987800"/>
          <p14:tracePt t="162839" x="6153150" y="3981450"/>
          <p14:tracePt t="162856" x="6203950" y="3975100"/>
          <p14:tracePt t="162872" x="6232525" y="3975100"/>
          <p14:tracePt t="162890" x="6248400" y="3975100"/>
          <p14:tracePt t="162907" x="6264275" y="3965575"/>
          <p14:tracePt t="162923" x="6273800" y="3965575"/>
          <p14:tracePt t="162956" x="6283325" y="3965575"/>
          <p14:tracePt t="162972" x="6292850" y="3965575"/>
          <p14:tracePt t="162989" x="6302375" y="3965575"/>
          <p14:tracePt t="163007" x="6318250" y="3965575"/>
          <p14:tracePt t="163023" x="6334125" y="3965575"/>
          <p14:tracePt t="163040" x="6343650" y="3965575"/>
          <p14:tracePt t="163057" x="6356350" y="3965575"/>
          <p14:tracePt t="163073" x="6365875" y="3965575"/>
          <p14:tracePt t="163089" x="6381750" y="3965575"/>
          <p14:tracePt t="163106" x="6400800" y="3965575"/>
          <p14:tracePt t="163123" x="6416675" y="3965575"/>
          <p14:tracePt t="163139" x="6445250" y="3965575"/>
          <p14:tracePt t="163157" x="6477000" y="3965575"/>
          <p14:tracePt t="163173" x="6515100" y="3965575"/>
          <p14:tracePt t="163190" x="6543675" y="3965575"/>
          <p14:tracePt t="163206" x="6584950" y="3965575"/>
          <p14:tracePt t="163222" x="6613525" y="3965575"/>
          <p14:tracePt t="163239" x="6629400" y="3965575"/>
          <p14:tracePt t="163256" x="6642100" y="3965575"/>
          <p14:tracePt t="163272" x="6654800" y="3971925"/>
          <p14:tracePt t="163307" x="6654800" y="3981450"/>
          <p14:tracePt t="163323" x="6654800" y="3990975"/>
          <p14:tracePt t="169576" x="6626225" y="4010025"/>
          <p14:tracePt t="169583" x="6575425" y="4035425"/>
          <p14:tracePt t="169591" x="6534150" y="4067175"/>
          <p14:tracePt t="169605" x="6429375" y="4137025"/>
          <p14:tracePt t="169621" x="6315075" y="4206875"/>
          <p14:tracePt t="169638" x="6223000" y="4267200"/>
          <p14:tracePt t="169672" x="6092825" y="4333875"/>
          <p14:tracePt t="169705" x="6032500" y="4362450"/>
          <p14:tracePt t="169721" x="6022975" y="4381500"/>
          <p14:tracePt t="169738" x="6013450" y="4391025"/>
          <p14:tracePt t="169755" x="5997575" y="4403725"/>
          <p14:tracePt t="169772" x="5988050" y="4410075"/>
          <p14:tracePt t="169789" x="5965825" y="4416425"/>
          <p14:tracePt t="169805" x="5946775" y="4416425"/>
          <p14:tracePt t="169822" x="5937250" y="4416425"/>
          <p14:tracePt t="169838" x="5921375" y="4416425"/>
          <p14:tracePt t="169855" x="5908675" y="4416425"/>
          <p14:tracePt t="169872" x="5886450" y="4416425"/>
          <p14:tracePt t="169888" x="5857875" y="4416425"/>
          <p14:tracePt t="169905" x="5816600" y="4413250"/>
          <p14:tracePt t="169922" x="5791200" y="4400550"/>
          <p14:tracePt t="169939" x="5768975" y="4387850"/>
          <p14:tracePt t="169956" x="5740400" y="4371975"/>
          <p14:tracePt t="169972" x="5730875" y="4356100"/>
          <p14:tracePt t="169988" x="5721350" y="4352925"/>
          <p14:tracePt t="170005" x="5699125" y="4352925"/>
          <p14:tracePt t="170021" x="5689600" y="4352925"/>
          <p14:tracePt t="170038" x="5686425" y="4346575"/>
          <p14:tracePt t="170655" x="5686425" y="4337050"/>
          <p14:tracePt t="170663" x="5692775" y="4337050"/>
          <p14:tracePt t="170672" x="5695950" y="4330700"/>
          <p14:tracePt t="170690" x="5708650" y="4321175"/>
          <p14:tracePt t="170705" x="5727700" y="4318000"/>
          <p14:tracePt t="170722" x="5737225" y="4311650"/>
          <p14:tracePt t="170754" x="5762625" y="4302125"/>
          <p14:tracePt t="170788" x="5794375" y="4276725"/>
          <p14:tracePt t="170805" x="5835650" y="4257675"/>
          <p14:tracePt t="170822" x="5857875" y="4251325"/>
          <p14:tracePt t="170838" x="5880100" y="4251325"/>
          <p14:tracePt t="170856" x="5899150" y="4251325"/>
          <p14:tracePt t="170872" x="5911850" y="4251325"/>
          <p14:tracePt t="170889" x="5921375" y="4251325"/>
          <p14:tracePt t="170905" x="5930900" y="4251325"/>
          <p14:tracePt t="170922" x="5940425" y="4251325"/>
          <p14:tracePt t="170938" x="5949950" y="4251325"/>
          <p14:tracePt t="170955" x="5965825" y="4251325"/>
          <p14:tracePt t="170971" x="5975350" y="4251325"/>
          <p14:tracePt t="170989" x="5984875" y="4251325"/>
          <p14:tracePt t="171005" x="5994400" y="4251325"/>
          <p14:tracePt t="171021" x="6003925" y="4251325"/>
          <p14:tracePt t="171038" x="6013450" y="4251325"/>
          <p14:tracePt t="171055" x="6048375" y="4251325"/>
          <p14:tracePt t="171072" x="6070600" y="4251325"/>
          <p14:tracePt t="171089" x="6108700" y="4251325"/>
          <p14:tracePt t="171105" x="6130925" y="4251325"/>
          <p14:tracePt t="171122" x="6159500" y="4251325"/>
          <p14:tracePt t="171138" x="6172200" y="4251325"/>
          <p14:tracePt t="171155" x="6184900" y="4251325"/>
          <p14:tracePt t="171171" x="6200775" y="4251325"/>
          <p14:tracePt t="171189" x="6216650" y="4251325"/>
          <p14:tracePt t="171205" x="6248400" y="4251325"/>
          <p14:tracePt t="171222" x="6276975" y="4251325"/>
          <p14:tracePt t="171240" x="6311900" y="4254500"/>
          <p14:tracePt t="171256" x="6334125" y="4260850"/>
          <p14:tracePt t="171272" x="6343650" y="4260850"/>
          <p14:tracePt t="171288" x="6353175" y="4260850"/>
          <p14:tracePt t="171305" x="6375400" y="4260850"/>
          <p14:tracePt t="171322" x="6384925" y="4260850"/>
          <p14:tracePt t="171340" x="6388100" y="4260850"/>
          <p14:tracePt t="173019" x="6359525" y="4286250"/>
          <p14:tracePt t="173027" x="6308725" y="4311650"/>
          <p14:tracePt t="173040" x="6184900" y="4371975"/>
          <p14:tracePt t="173056" x="6073775" y="4432300"/>
          <p14:tracePt t="173071" x="5959475" y="4486275"/>
          <p14:tracePt t="173089" x="5784850" y="4581525"/>
          <p14:tracePt t="173122" x="5622925" y="4686300"/>
          <p14:tracePt t="173155" x="5508625" y="4759325"/>
          <p14:tracePt t="173172" x="5480050" y="4772025"/>
          <p14:tracePt t="173189" x="5451475" y="4787900"/>
          <p14:tracePt t="173205" x="5441950" y="4803775"/>
          <p14:tracePt t="173222" x="5422900" y="4813300"/>
          <p14:tracePt t="173239" x="5410200" y="4813300"/>
          <p14:tracePt t="173255" x="5400675" y="4813300"/>
          <p14:tracePt t="173271" x="5391150" y="4813300"/>
          <p14:tracePt t="173289" x="5368925" y="4813300"/>
          <p14:tracePt t="173305" x="5365750" y="4813300"/>
          <p14:tracePt t="173322" x="5359400" y="4813300"/>
          <p14:tracePt t="173339" x="5356225" y="4813300"/>
          <p14:tracePt t="173372" x="5356225" y="4797425"/>
          <p14:tracePt t="173388" x="5356225" y="4781550"/>
          <p14:tracePt t="173405" x="5368925" y="4759325"/>
          <p14:tracePt t="173422" x="5394325" y="4714875"/>
          <p14:tracePt t="173439" x="5419725" y="4664075"/>
          <p14:tracePt t="173454" x="5432425" y="4638675"/>
          <p14:tracePt t="173471" x="5445125" y="4616450"/>
          <p14:tracePt t="173488" x="5464175" y="4600575"/>
          <p14:tracePt t="173505" x="5464175" y="4597400"/>
          <p14:tracePt t="173538" x="5464175" y="4591050"/>
          <p14:tracePt t="173555" x="5470525" y="4591050"/>
          <p14:tracePt t="173583" x="5473700" y="4591050"/>
          <p14:tracePt t="173598" x="5480050" y="4591050"/>
          <p14:tracePt t="173625" x="5483225" y="4591050"/>
          <p14:tracePt t="173719" x="5483225" y="4594225"/>
          <p14:tracePt t="173736" x="5483225" y="4603750"/>
          <p14:tracePt t="173755" x="5483225" y="4622800"/>
          <p14:tracePt t="173787" x="5483225" y="4629150"/>
          <p14:tracePt t="174482" x="5483225" y="4625975"/>
          <p14:tracePt t="174496" x="5489575" y="4625975"/>
          <p14:tracePt t="174510" x="5489575" y="4619625"/>
          <p14:tracePt t="174521" x="5495925" y="4616450"/>
          <p14:tracePt t="174538" x="5508625" y="4610100"/>
          <p14:tracePt t="174554" x="5530850" y="4600575"/>
          <p14:tracePt t="174571" x="5562600" y="4581525"/>
          <p14:tracePt t="174604" x="5692775" y="4568825"/>
          <p14:tracePt t="174638" x="5813425" y="4568825"/>
          <p14:tracePt t="174654" x="5857875" y="4568825"/>
          <p14:tracePt t="174671" x="5895975" y="4568825"/>
          <p14:tracePt t="174689" x="5943600" y="4568825"/>
          <p14:tracePt t="174705" x="5972175" y="4568825"/>
          <p14:tracePt t="174721" x="6000750" y="4568825"/>
          <p14:tracePt t="174739" x="6054725" y="4568825"/>
          <p14:tracePt t="174754" x="6092825" y="4568825"/>
          <p14:tracePt t="174772" x="6130925" y="4568825"/>
          <p14:tracePt t="174788" x="6169025" y="4568825"/>
          <p14:tracePt t="174804" x="6197600" y="4568825"/>
          <p14:tracePt t="174821" x="6219825" y="4568825"/>
          <p14:tracePt t="174839" x="6261100" y="4572000"/>
          <p14:tracePt t="174855" x="6292850" y="4578350"/>
          <p14:tracePt t="174872" x="6321425" y="4584700"/>
          <p14:tracePt t="174889" x="6362700" y="4584700"/>
          <p14:tracePt t="174905" x="6407150" y="4584700"/>
          <p14:tracePt t="174922" x="6435725" y="4584700"/>
          <p14:tracePt t="174938" x="6477000" y="4584700"/>
          <p14:tracePt t="174954" x="6505575" y="4584700"/>
          <p14:tracePt t="174971" x="6527800" y="4581525"/>
          <p14:tracePt t="174988" x="6553200" y="4581525"/>
          <p14:tracePt t="175004" x="6569075" y="4581525"/>
          <p14:tracePt t="175021" x="6578600" y="4581525"/>
          <p14:tracePt t="175038" x="6597650" y="4581525"/>
          <p14:tracePt t="175054" x="6610350" y="4581525"/>
          <p14:tracePt t="175071" x="6619875" y="4581525"/>
          <p14:tracePt t="175088" x="6632575" y="4581525"/>
          <p14:tracePt t="175104" x="6638925" y="4581525"/>
          <p14:tracePt t="175139" x="6648450" y="4581525"/>
          <p14:tracePt t="175155" x="6654800" y="4581525"/>
          <p14:tracePt t="175224" x="6657975" y="4581525"/>
          <p14:tracePt t="175254" x="6664325" y="4581525"/>
          <p14:tracePt t="175268" x="6667500" y="4575175"/>
          <p14:tracePt t="175290" x="6667500" y="4572000"/>
          <p14:tracePt t="175298" x="6673850" y="4572000"/>
          <p14:tracePt t="175324" x="6673850" y="4565650"/>
          <p14:tracePt t="175383" x="6673850" y="4562475"/>
          <p14:tracePt t="181552" x="6638925" y="4562475"/>
          <p14:tracePt t="181560" x="6591300" y="4562475"/>
          <p14:tracePt t="181571" x="6556375" y="4562475"/>
          <p14:tracePt t="181588" x="6438900" y="4562475"/>
          <p14:tracePt t="181604" x="6369050" y="4562475"/>
          <p14:tracePt t="181620" x="6296025" y="4562475"/>
          <p14:tracePt t="181654" x="6165850" y="4584700"/>
          <p14:tracePt t="181688" x="6083300" y="4622800"/>
          <p14:tracePt t="181704" x="6038850" y="4635500"/>
          <p14:tracePt t="181721" x="6007100" y="4645025"/>
          <p14:tracePt t="181725" x="5981700" y="4654550"/>
          <p14:tracePt t="181737" x="5943600" y="4667250"/>
          <p14:tracePt t="181753" x="5899150" y="4686300"/>
          <p14:tracePt t="181770" x="5854700" y="4692650"/>
          <p14:tracePt t="181787" x="5819775" y="4695825"/>
          <p14:tracePt t="181804" x="5791200" y="4702175"/>
          <p14:tracePt t="181820" x="5759450" y="4708525"/>
          <p14:tracePt t="181837" x="5699125" y="4708525"/>
          <p14:tracePt t="181854" x="5661025" y="4714875"/>
          <p14:tracePt t="181871" x="5607050" y="4721225"/>
          <p14:tracePt t="181888" x="5530850" y="4721225"/>
          <p14:tracePt t="181904" x="5470525" y="4721225"/>
          <p14:tracePt t="181921" x="5410200" y="4721225"/>
          <p14:tracePt t="181938" x="5324475" y="4718050"/>
          <p14:tracePt t="181954" x="5270500" y="4718050"/>
          <p14:tracePt t="181971" x="5226050" y="4718050"/>
          <p14:tracePt t="181988" x="5165725" y="4718050"/>
          <p14:tracePt t="182004" x="5121275" y="4718050"/>
          <p14:tracePt t="182021" x="5076825" y="4718050"/>
          <p14:tracePt t="182038" x="4997450" y="4718050"/>
          <p14:tracePt t="182054" x="4953000" y="4718050"/>
          <p14:tracePt t="182071" x="4918075" y="4718050"/>
          <p14:tracePt t="182087" x="4870450" y="4718050"/>
          <p14:tracePt t="182104" x="4841875" y="4718050"/>
          <p14:tracePt t="182120" x="4819650" y="4718050"/>
          <p14:tracePt t="182137" x="4784725" y="4718050"/>
          <p14:tracePt t="182153" x="4765675" y="4718050"/>
          <p14:tracePt t="182171" x="4743450" y="4718050"/>
          <p14:tracePt t="182188" x="4708525" y="4718050"/>
          <p14:tracePt t="182204" x="4692650" y="4718050"/>
          <p14:tracePt t="182221" x="4676775" y="4718050"/>
          <p14:tracePt t="182237" x="4664075" y="4718050"/>
          <p14:tracePt t="182254" x="4654550" y="4718050"/>
          <p14:tracePt t="182271" x="4645025" y="4718050"/>
          <p14:tracePt t="182287" x="4622800" y="4718050"/>
          <p14:tracePt t="182303" x="4613275" y="4718050"/>
          <p14:tracePt t="182321" x="4603750" y="4718050"/>
          <p14:tracePt t="182338" x="4587875" y="4718050"/>
          <p14:tracePt t="182354" x="4575175" y="4718050"/>
          <p14:tracePt t="182371" x="4568825" y="4718050"/>
          <p14:tracePt t="182467" x="4568825" y="4721225"/>
          <p14:tracePt t="183089" x="4572000" y="4721225"/>
          <p14:tracePt t="183102" x="4584700" y="4721225"/>
          <p14:tracePt t="183112" x="4591050" y="4721225"/>
          <p14:tracePt t="183124" x="4597400" y="4721225"/>
          <p14:tracePt t="183202" x="4594225" y="4721225"/>
          <p14:tracePt t="183212" x="4587875" y="4721225"/>
          <p14:tracePt t="183238" x="4537075" y="4711700"/>
          <p14:tracePt t="183254" x="4476750" y="4695825"/>
          <p14:tracePt t="183271" x="4413250" y="4683125"/>
          <p14:tracePt t="183288" x="4340225" y="4664075"/>
          <p14:tracePt t="183303" x="4302125" y="4664075"/>
          <p14:tracePt t="183320" x="4279900" y="4664075"/>
          <p14:tracePt t="183338" x="4244975" y="4664075"/>
          <p14:tracePt t="183354" x="4235450" y="4664075"/>
          <p14:tracePt t="183372" x="4222750" y="4664075"/>
          <p14:tracePt t="183388" x="4213225" y="4664075"/>
          <p14:tracePt t="183404" x="4197350" y="4664075"/>
          <p14:tracePt t="183420" x="4187825" y="4664075"/>
          <p14:tracePt t="183437" x="4181475" y="4664075"/>
          <p14:tracePt t="183773" x="4184650" y="4664075"/>
          <p14:tracePt t="183780" x="4187825" y="4664075"/>
          <p14:tracePt t="183787" x="4194175" y="4664075"/>
          <p14:tracePt t="183804" x="4210050" y="4670425"/>
          <p14:tracePt t="183822" x="4222750" y="4673600"/>
          <p14:tracePt t="183837" x="4232275" y="4679950"/>
          <p14:tracePt t="183870" x="4273550" y="4689475"/>
          <p14:tracePt t="183904" x="4295775" y="4689475"/>
          <p14:tracePt t="183922" x="4318000" y="4689475"/>
          <p14:tracePt t="183938" x="4327525" y="4689475"/>
          <p14:tracePt t="183954" x="4330700" y="4689475"/>
          <p14:tracePt t="183971" x="4346575" y="4689475"/>
          <p14:tracePt t="183987" x="4362450" y="4689475"/>
          <p14:tracePt t="184003" x="4371975" y="4689475"/>
          <p14:tracePt t="184022" x="4384675" y="4689475"/>
          <p14:tracePt t="184038" x="4397375" y="4683125"/>
          <p14:tracePt t="184054" x="4413250" y="4676775"/>
          <p14:tracePt t="184072" x="4425950" y="4676775"/>
          <p14:tracePt t="184088" x="4432300" y="4670425"/>
          <p14:tracePt t="184104" x="4441825" y="4670425"/>
          <p14:tracePt t="184120" x="4457700" y="4660900"/>
          <p14:tracePt t="184137" x="4476750" y="4645025"/>
          <p14:tracePt t="184154" x="4502150" y="4629150"/>
          <p14:tracePt t="184170" x="4533900" y="4616450"/>
          <p14:tracePt t="184187" x="4575175" y="4584700"/>
          <p14:tracePt t="184203" x="4594225" y="4568825"/>
          <p14:tracePt t="184221" x="4606925" y="4552950"/>
          <p14:tracePt t="184237" x="4616450" y="4543425"/>
          <p14:tracePt t="184253" x="4629150" y="4543425"/>
          <p14:tracePt t="184271" x="4632325" y="4537075"/>
          <p14:tracePt t="184308" x="4632325" y="4533900"/>
          <p14:tracePt t="184330" x="4632325" y="4527550"/>
          <p14:tracePt t="184351" x="4619625" y="4527550"/>
          <p14:tracePt t="184363" x="4616450" y="4527550"/>
          <p14:tracePt t="184371" x="4606925" y="4527550"/>
          <p14:tracePt t="184387" x="4584700" y="4527550"/>
          <p14:tracePt t="184403" x="4556125" y="4527550"/>
          <p14:tracePt t="184421" x="4521200" y="4527550"/>
          <p14:tracePt t="184438" x="4492625" y="4521200"/>
          <p14:tracePt t="184454" x="4460875" y="4511675"/>
          <p14:tracePt t="184471" x="4400550" y="4505325"/>
          <p14:tracePt t="184487" x="4356100" y="4505325"/>
          <p14:tracePt t="184504" x="4318000" y="4505325"/>
          <p14:tracePt t="184521" x="4286250" y="4505325"/>
          <p14:tracePt t="184536" x="4257675" y="4505325"/>
          <p14:tracePt t="184554" x="4248150" y="4505325"/>
          <p14:tracePt t="184571" x="4232275" y="4505325"/>
          <p14:tracePt t="184588" x="4216400" y="4505325"/>
          <p14:tracePt t="184604" x="4206875" y="4505325"/>
          <p14:tracePt t="184621" x="4191000" y="4514850"/>
          <p14:tracePt t="184637" x="4181475" y="4524375"/>
          <p14:tracePt t="184654" x="4168775" y="4537075"/>
          <p14:tracePt t="184671" x="4152900" y="4549775"/>
          <p14:tracePt t="184687" x="4143375" y="4559300"/>
          <p14:tracePt t="184703" x="4133850" y="4575175"/>
          <p14:tracePt t="184721" x="4111625" y="4591050"/>
          <p14:tracePt t="184738" x="4102100" y="4600575"/>
          <p14:tracePt t="184754" x="4102100" y="4610100"/>
          <p14:tracePt t="184771" x="4102100" y="4629150"/>
          <p14:tracePt t="184787" x="4102100" y="4638675"/>
          <p14:tracePt t="184804" x="4102100" y="4651375"/>
          <p14:tracePt t="184821" x="4102100" y="4670425"/>
          <p14:tracePt t="184837" x="4102100" y="4679950"/>
          <p14:tracePt t="184853" x="4105275" y="4689475"/>
          <p14:tracePt t="184871" x="4124325" y="4705350"/>
          <p14:tracePt t="184887" x="4133850" y="4721225"/>
          <p14:tracePt t="184904" x="4143375" y="4730750"/>
          <p14:tracePt t="184920" x="4159250" y="4743450"/>
          <p14:tracePt t="184937" x="4175125" y="4756150"/>
          <p14:tracePt t="184954" x="4184650" y="4772025"/>
          <p14:tracePt t="184971" x="4200525" y="4775200"/>
          <p14:tracePt t="184987" x="4216400" y="4775200"/>
          <p14:tracePt t="185004" x="4244975" y="4775200"/>
          <p14:tracePt t="185021" x="4270375" y="4775200"/>
          <p14:tracePt t="185037" x="4286250" y="4775200"/>
          <p14:tracePt t="185054" x="4295775" y="4775200"/>
          <p14:tracePt t="185070" x="4311650" y="4775200"/>
          <p14:tracePt t="185087" x="4330700" y="4781550"/>
          <p14:tracePt t="185103" x="4346575" y="4791075"/>
          <p14:tracePt t="185120" x="4368800" y="4800600"/>
          <p14:tracePt t="185137" x="4391025" y="4806950"/>
          <p14:tracePt t="185154" x="4403725" y="4806950"/>
          <p14:tracePt t="185171" x="4425950" y="4806950"/>
          <p14:tracePt t="185187" x="4445000" y="4806950"/>
          <p14:tracePt t="185203" x="4467225" y="4806950"/>
          <p14:tracePt t="185220" x="4518025" y="4791075"/>
          <p14:tracePt t="185237" x="4572000" y="4768850"/>
          <p14:tracePt t="185254" x="4632325" y="4733925"/>
          <p14:tracePt t="185271" x="4673600" y="4718050"/>
          <p14:tracePt t="185288" x="4695825" y="4711700"/>
          <p14:tracePt t="185304" x="4708525" y="4711700"/>
          <p14:tracePt t="185320" x="4718050" y="4711700"/>
          <p14:tracePt t="185337" x="4721225" y="4705350"/>
          <p14:tracePt t="185353" x="4727575" y="4702175"/>
          <p14:tracePt t="185370" x="4749800" y="4679950"/>
          <p14:tracePt t="185387" x="4759325" y="4670425"/>
          <p14:tracePt t="185403" x="4762500" y="4660900"/>
          <p14:tracePt t="185421" x="4762500" y="4638675"/>
          <p14:tracePt t="185454" x="4762500" y="4635500"/>
          <p14:tracePt t="185471" x="4762500" y="4619625"/>
          <p14:tracePt t="185487" x="4762500" y="4616450"/>
          <p14:tracePt t="185503" x="4752975" y="4610100"/>
          <p14:tracePt t="185520" x="4730750" y="4587875"/>
          <p14:tracePt t="185537" x="4714875" y="4578350"/>
          <p14:tracePt t="185553" x="4692650" y="4565650"/>
          <p14:tracePt t="185570" x="4635500" y="4546600"/>
          <p14:tracePt t="185587" x="4597400" y="4530725"/>
          <p14:tracePt t="185603" x="4565650" y="4518025"/>
          <p14:tracePt t="185620" x="4524375" y="4518025"/>
          <p14:tracePt t="185637" x="4495800" y="4518025"/>
          <p14:tracePt t="185654" x="4479925" y="4518025"/>
          <p14:tracePt t="185671" x="4464050" y="4508500"/>
          <p14:tracePt t="185687" x="4454525" y="4502150"/>
          <p14:tracePt t="185704" x="4441825" y="4498975"/>
          <p14:tracePt t="185721" x="4425950" y="4492625"/>
          <p14:tracePt t="185737" x="4416425" y="4492625"/>
          <p14:tracePt t="185754" x="4406900" y="4492625"/>
          <p14:tracePt t="185770" x="4375150" y="4492625"/>
          <p14:tracePt t="185786" x="4365625" y="4492625"/>
          <p14:tracePt t="185804" x="4343400" y="4492625"/>
          <p14:tracePt t="185821" x="4327525" y="4492625"/>
          <p14:tracePt t="185837" x="4318000" y="4492625"/>
          <p14:tracePt t="185854" x="4308475" y="4498975"/>
          <p14:tracePt t="185870" x="4289425" y="4514850"/>
          <p14:tracePt t="185887" x="4276725" y="4537075"/>
          <p14:tracePt t="185903" x="4267200" y="4559300"/>
          <p14:tracePt t="185920" x="4248150" y="4600575"/>
          <p14:tracePt t="185937" x="4229100" y="4619625"/>
          <p14:tracePt t="185954" x="4219575" y="4635500"/>
          <p14:tracePt t="185971" x="4203700" y="4660900"/>
          <p14:tracePt t="185987" x="4194175" y="4676775"/>
          <p14:tracePt t="186004" x="4178300" y="4692650"/>
          <p14:tracePt t="186020" x="4168775" y="4714875"/>
          <p14:tracePt t="186037" x="4162425" y="4724400"/>
          <p14:tracePt t="186053" x="4162425" y="4733925"/>
          <p14:tracePt t="186071" x="4162425" y="4752975"/>
          <p14:tracePt t="186086" x="4162425" y="4762500"/>
          <p14:tracePt t="186103" x="4162425" y="4775200"/>
          <p14:tracePt t="186121" x="4162425" y="4787900"/>
          <p14:tracePt t="186137" x="4162425" y="4803775"/>
          <p14:tracePt t="186154" x="4162425" y="4813300"/>
          <p14:tracePt t="186186" x="4168775" y="4819650"/>
          <p14:tracePt t="186203" x="4178300" y="4819650"/>
          <p14:tracePt t="186221" x="4200525" y="4822825"/>
          <p14:tracePt t="186237" x="4210050" y="4822825"/>
          <p14:tracePt t="186254" x="4219575" y="4822825"/>
          <p14:tracePt t="186271" x="4238625" y="4822825"/>
          <p14:tracePt t="186287" x="4248150" y="4822825"/>
          <p14:tracePt t="186304" x="4254500" y="4822825"/>
          <p14:tracePt t="186320" x="4267200" y="4822825"/>
          <p14:tracePt t="186336" x="4276725" y="4822825"/>
          <p14:tracePt t="186354" x="4292600" y="4822825"/>
          <p14:tracePt t="186371" x="4308475" y="4822825"/>
          <p14:tracePt t="186636" x="4318000" y="4822825"/>
          <p14:tracePt t="186644" x="4330700" y="4810125"/>
          <p14:tracePt t="186654" x="4356100" y="4803775"/>
          <p14:tracePt t="186671" x="4419600" y="4784725"/>
          <p14:tracePt t="186688" x="4473575" y="4778375"/>
          <p14:tracePt t="186704" x="4568825" y="4762500"/>
          <p14:tracePt t="186720" x="4702175" y="4727575"/>
          <p14:tracePt t="186753" x="4829175" y="4708525"/>
          <p14:tracePt t="186787" x="4902200" y="4695825"/>
          <p14:tracePt t="186807" x="4921250" y="4695825"/>
          <p14:tracePt t="186922" x="4918075" y="4695825"/>
          <p14:tracePt t="186940" x="4905375" y="4695825"/>
          <p14:tracePt t="186956" x="4889500" y="4695825"/>
          <p14:tracePt t="186972" x="4879975" y="4695825"/>
          <p14:tracePt t="186987" x="4870450" y="4695825"/>
          <p14:tracePt t="187003" x="4854575" y="4695825"/>
          <p14:tracePt t="187020" x="4838700" y="4695825"/>
          <p14:tracePt t="187037" x="4829175" y="4695825"/>
          <p14:tracePt t="187054" x="4819650" y="4695825"/>
          <p14:tracePt t="187071" x="4794250" y="4708525"/>
          <p14:tracePt t="187087" x="4772025" y="4718050"/>
          <p14:tracePt t="187104" x="4740275" y="4724400"/>
          <p14:tracePt t="187120" x="4708525" y="4724400"/>
          <p14:tracePt t="187137" x="4683125" y="4737100"/>
          <p14:tracePt t="187153" x="4673600" y="4737100"/>
          <p14:tracePt t="187170" x="4660900" y="4737100"/>
          <p14:tracePt t="187186" x="4645025" y="4737100"/>
          <p14:tracePt t="187203" x="4638675" y="4737100"/>
          <p14:tracePt t="187399" x="4654550" y="4727575"/>
          <p14:tracePt t="187406" x="4679950" y="4727575"/>
          <p14:tracePt t="187420" x="4702175" y="4724400"/>
          <p14:tracePt t="187436" x="4737100" y="4724400"/>
          <p14:tracePt t="187453" x="4775200" y="4724400"/>
          <p14:tracePt t="187471" x="4838700" y="4724400"/>
          <p14:tracePt t="187487" x="4873625" y="4724400"/>
          <p14:tracePt t="187504" x="4895850" y="4724400"/>
          <p14:tracePt t="187520" x="4937125" y="4724400"/>
          <p14:tracePt t="187537" x="4953000" y="4724400"/>
          <p14:tracePt t="187553" x="4972050" y="4724400"/>
          <p14:tracePt t="187570" x="5006975" y="4724400"/>
          <p14:tracePt t="187586" x="5041900" y="4724400"/>
          <p14:tracePt t="187603" x="5080000" y="4724400"/>
          <p14:tracePt t="187620" x="5114925" y="4724400"/>
          <p14:tracePt t="187636" x="5124450" y="4724400"/>
          <p14:tracePt t="187653" x="5127625" y="4724400"/>
          <p14:tracePt t="187699" x="5121275" y="4724400"/>
          <p14:tracePt t="187708" x="5118100" y="4724400"/>
          <p14:tracePt t="187720" x="5111750" y="4724400"/>
          <p14:tracePt t="187737" x="5108575" y="4724400"/>
          <p14:tracePt t="187756" x="5102225" y="4724400"/>
          <p14:tracePt t="187770" x="5086350" y="4724400"/>
          <p14:tracePt t="187786" x="5076825" y="4724400"/>
          <p14:tracePt t="187804" x="5067300" y="4724400"/>
          <p14:tracePt t="187820" x="5019675" y="4724400"/>
          <p14:tracePt t="187836" x="4968875" y="4724400"/>
          <p14:tracePt t="187854" x="4924425" y="4724400"/>
          <p14:tracePt t="187870" x="4860925" y="4724400"/>
          <p14:tracePt t="187886" x="4826000" y="4724400"/>
          <p14:tracePt t="187903" x="4803775" y="4724400"/>
          <p14:tracePt t="187920" x="4762500" y="4724400"/>
          <p14:tracePt t="187936" x="4740275" y="4724400"/>
          <p14:tracePt t="187953" x="4711700" y="4724400"/>
          <p14:tracePt t="187969" x="4695825" y="4724400"/>
          <p14:tracePt t="187986" x="4686300" y="4724400"/>
          <p14:tracePt t="188004" x="4676775" y="4724400"/>
          <p14:tracePt t="188037" x="4686300" y="4724400"/>
          <p14:tracePt t="188054" x="4695825" y="4724400"/>
          <p14:tracePt t="188070" x="4708525" y="4724400"/>
          <p14:tracePt t="188086" x="4714875" y="4724400"/>
          <p14:tracePt t="188103" x="4718050" y="4724400"/>
          <p14:tracePt t="188119" x="4740275" y="4718050"/>
          <p14:tracePt t="188136" x="4762500" y="4711700"/>
          <p14:tracePt t="188153" x="4791075" y="4711700"/>
          <p14:tracePt t="188170" x="4822825" y="4711700"/>
          <p14:tracePt t="188187" x="4832350" y="4711700"/>
          <p14:tracePt t="188203" x="4848225" y="4711700"/>
          <p14:tracePt t="188219" x="4854575" y="4711700"/>
          <p14:tracePt t="188236" x="4857750" y="4711700"/>
          <p14:tracePt t="188270" x="4867275" y="4711700"/>
          <p14:tracePt t="188287" x="4873625" y="4711700"/>
          <p14:tracePt t="188306" x="4876800" y="4711700"/>
          <p14:tracePt t="188585" x="4841875" y="4711700"/>
          <p14:tracePt t="188603" x="4759325" y="4705350"/>
          <p14:tracePt t="188620" x="4651375" y="4705350"/>
          <p14:tracePt t="188636" x="4610100" y="4705350"/>
          <p14:tracePt t="188653" x="4565650" y="4705350"/>
          <p14:tracePt t="188669" x="4524375" y="4705350"/>
          <p14:tracePt t="188686" x="4514850" y="4705350"/>
          <p14:tracePt t="188704" x="4505325" y="4705350"/>
          <p14:tracePt t="188720" x="4489450" y="4705350"/>
          <p14:tracePt t="188737" x="4476750" y="4705350"/>
          <p14:tracePt t="188754" x="4464050" y="4705350"/>
          <p14:tracePt t="188770" x="4451350" y="4705350"/>
          <p14:tracePt t="188786" x="4441825" y="4705350"/>
          <p14:tracePt t="188804" x="4425950" y="4705350"/>
          <p14:tracePt t="188806" x="4419600" y="4699000"/>
          <p14:tracePt t="188820" x="4419600" y="4689475"/>
          <p14:tracePt t="188836" x="4419600" y="4673600"/>
          <p14:tracePt t="188854" x="4419600" y="4670425"/>
          <p14:tracePt t="188919" x="4419600" y="4664075"/>
          <p14:tracePt t="188927" x="4422775" y="4660900"/>
          <p14:tracePt t="188936" x="4438650" y="4648200"/>
          <p14:tracePt t="188953" x="4489450" y="4606925"/>
          <p14:tracePt t="188970" x="4632325" y="4505325"/>
          <p14:tracePt t="188987" x="4714875" y="4438650"/>
          <p14:tracePt t="189004" x="4762500" y="4403725"/>
          <p14:tracePt t="189020" x="4784725" y="4387850"/>
          <p14:tracePt t="189037" x="4794250" y="4384675"/>
          <p14:tracePt t="189092" x="4787900" y="4384675"/>
          <p14:tracePt t="189109" x="4778375" y="4384675"/>
          <p14:tracePt t="189124" x="4749800" y="4384675"/>
          <p14:tracePt t="189139" x="4714875" y="4384675"/>
          <p14:tracePt t="189155" x="4651375" y="4384675"/>
          <p14:tracePt t="189170" x="4606925" y="4384675"/>
          <p14:tracePt t="189186" x="4546600" y="4384675"/>
          <p14:tracePt t="189203" x="4486275" y="4384675"/>
          <p14:tracePt t="189219" x="4400550" y="4387850"/>
          <p14:tracePt t="189236" x="4349750" y="4400550"/>
          <p14:tracePt t="189253" x="4311650" y="4413250"/>
          <p14:tracePt t="189270" x="4248150" y="4432300"/>
          <p14:tracePt t="189287" x="4200525" y="4445000"/>
          <p14:tracePt t="189303" x="4162425" y="4464050"/>
          <p14:tracePt t="189306" x="4152900" y="4464050"/>
          <p14:tracePt t="189320" x="4130675" y="4470400"/>
          <p14:tracePt t="189336" x="4102100" y="4470400"/>
          <p14:tracePt t="189353" x="4076700" y="4476750"/>
          <p14:tracePt t="189369" x="4051300" y="4476750"/>
          <p14:tracePt t="189387" x="4041775" y="4479925"/>
          <p14:tracePt t="189404" x="4032250" y="4492625"/>
          <p14:tracePt t="189420" x="4022725" y="4505325"/>
          <p14:tracePt t="189437" x="4022725" y="4521200"/>
          <p14:tracePt t="189454" x="4022725" y="4530725"/>
          <p14:tracePt t="189470" x="4022725" y="4546600"/>
          <p14:tracePt t="189486" x="4022725" y="4556125"/>
          <p14:tracePt t="189503" x="4022725" y="4568825"/>
          <p14:tracePt t="189520" x="4022725" y="4603750"/>
          <p14:tracePt t="189537" x="4025900" y="4632325"/>
          <p14:tracePt t="189555" x="4035425" y="4664075"/>
          <p14:tracePt t="189570" x="4054475" y="4727575"/>
          <p14:tracePt t="189587" x="4073525" y="4765675"/>
          <p14:tracePt t="189604" x="4086225" y="4787900"/>
          <p14:tracePt t="189620" x="4092575" y="4829175"/>
          <p14:tracePt t="189636" x="4098925" y="4851400"/>
          <p14:tracePt t="189653" x="4102100" y="4876800"/>
          <p14:tracePt t="189670" x="4117975" y="4895850"/>
          <p14:tracePt t="189687" x="4133850" y="4914900"/>
          <p14:tracePt t="189703" x="4146550" y="4937125"/>
          <p14:tracePt t="189720" x="4162425" y="4949825"/>
          <p14:tracePt t="189737" x="4171950" y="4959350"/>
          <p14:tracePt t="189753" x="4194175" y="4978400"/>
          <p14:tracePt t="189770" x="4219575" y="4994275"/>
          <p14:tracePt t="189787" x="4251325" y="5006975"/>
          <p14:tracePt t="189803" x="4279900" y="5013325"/>
          <p14:tracePt t="189806" x="4308475" y="5013325"/>
          <p14:tracePt t="189820" x="4343400" y="5013325"/>
          <p14:tracePt t="189836" x="4371975" y="5013325"/>
          <p14:tracePt t="189853" x="4394200" y="5013325"/>
          <p14:tracePt t="189869" x="4416425" y="5013325"/>
          <p14:tracePt t="189886" x="4425950" y="5013325"/>
          <p14:tracePt t="189903" x="4435475" y="5013325"/>
          <p14:tracePt t="189919" x="4448175" y="5013325"/>
          <p14:tracePt t="189936" x="4464050" y="5013325"/>
          <p14:tracePt t="189953" x="4479925" y="5003800"/>
          <p14:tracePt t="189970" x="4521200" y="4987925"/>
          <p14:tracePt t="189986" x="4537075" y="4981575"/>
          <p14:tracePt t="190003" x="4556125" y="4965700"/>
          <p14:tracePt t="190019" x="4575175" y="4959350"/>
          <p14:tracePt t="190036" x="4584700" y="4949825"/>
          <p14:tracePt t="190055" x="4610100" y="4933950"/>
          <p14:tracePt t="190071" x="4632325" y="4918075"/>
          <p14:tracePt t="190087" x="4651375" y="4908550"/>
          <p14:tracePt t="190103" x="4667250" y="4899025"/>
          <p14:tracePt t="190120" x="4686300" y="4883150"/>
          <p14:tracePt t="190136" x="4695825" y="4867275"/>
          <p14:tracePt t="190153" x="4705350" y="4857750"/>
          <p14:tracePt t="190170" x="4721225" y="4841875"/>
          <p14:tracePt t="190186" x="4737100" y="4832350"/>
          <p14:tracePt t="190205" x="4746625" y="4813300"/>
          <p14:tracePt t="190220" x="4752975" y="4806950"/>
          <p14:tracePt t="190237" x="4762500" y="4797425"/>
          <p14:tracePt t="190253" x="4765675" y="4787900"/>
          <p14:tracePt t="190270" x="4772025" y="4772025"/>
          <p14:tracePt t="190286" x="4772025" y="4759325"/>
          <p14:tracePt t="190303" x="4772025" y="4746625"/>
          <p14:tracePt t="190319" x="4772025" y="4733925"/>
          <p14:tracePt t="190336" x="4772025" y="4724400"/>
          <p14:tracePt t="190353" x="4772025" y="4708525"/>
          <p14:tracePt t="190370" x="4772025" y="4692650"/>
          <p14:tracePt t="190387" x="4772025" y="4683125"/>
          <p14:tracePt t="190404" x="4768850" y="4673600"/>
          <p14:tracePt t="190419" x="4756150" y="4635500"/>
          <p14:tracePt t="190436" x="4746625" y="4616450"/>
          <p14:tracePt t="190453" x="4733925" y="4591050"/>
          <p14:tracePt t="190470" x="4705350" y="4559300"/>
          <p14:tracePt t="190486" x="4689475" y="4543425"/>
          <p14:tracePt t="190503" x="4673600" y="4530725"/>
          <p14:tracePt t="190520" x="4638675" y="4514850"/>
          <p14:tracePt t="190536" x="4613275" y="4502150"/>
          <p14:tracePt t="190553" x="4591050" y="4486275"/>
          <p14:tracePt t="190569" x="4575175" y="4470400"/>
          <p14:tracePt t="190586" x="4565650" y="4460875"/>
          <p14:tracePt t="190604" x="4549775" y="4457700"/>
          <p14:tracePt t="190620" x="4537075" y="4448175"/>
          <p14:tracePt t="190637" x="4527550" y="4448175"/>
          <p14:tracePt t="190654" x="4498975" y="4448175"/>
          <p14:tracePt t="190670" x="4464050" y="4448175"/>
          <p14:tracePt t="190686" x="4435475" y="4448175"/>
          <p14:tracePt t="190703" x="4413250" y="4448175"/>
          <p14:tracePt t="190719" x="4371975" y="4448175"/>
          <p14:tracePt t="190736" x="4356100" y="4448175"/>
          <p14:tracePt t="190754" x="4327525" y="4448175"/>
          <p14:tracePt t="190770" x="4302125" y="4448175"/>
          <p14:tracePt t="190787" x="4273550" y="4448175"/>
          <p14:tracePt t="190804" x="4248150" y="4448175"/>
          <p14:tracePt t="190820" x="4216400" y="4460875"/>
          <p14:tracePt t="190836" x="4200525" y="4473575"/>
          <p14:tracePt t="190853" x="4178300" y="4483100"/>
          <p14:tracePt t="190869" x="4162425" y="4492625"/>
          <p14:tracePt t="190886" x="4152900" y="4502150"/>
          <p14:tracePt t="190903" x="4137025" y="4508500"/>
          <p14:tracePt t="190919" x="4124325" y="4518025"/>
          <p14:tracePt t="190936" x="4108450" y="4527550"/>
          <p14:tracePt t="190953" x="4098925" y="4537075"/>
          <p14:tracePt t="190969" x="4083050" y="4559300"/>
          <p14:tracePt t="190986" x="4073525" y="4568825"/>
          <p14:tracePt t="191004" x="4051300" y="4581525"/>
          <p14:tracePt t="191020" x="4041775" y="4591050"/>
          <p14:tracePt t="191037" x="4038600" y="4606925"/>
          <p14:tracePt t="191054" x="4038600" y="4622800"/>
          <p14:tracePt t="191070" x="4038600" y="4632325"/>
          <p14:tracePt t="191086" x="4038600" y="4641850"/>
          <p14:tracePt t="191103" x="4038600" y="4657725"/>
          <p14:tracePt t="191119" x="4038600" y="4673600"/>
          <p14:tracePt t="191136" x="4038600" y="4683125"/>
          <p14:tracePt t="191154" x="4038600" y="4692650"/>
          <p14:tracePt t="191170" x="4044950" y="4702175"/>
          <p14:tracePt t="191187" x="4054475" y="4708525"/>
          <p14:tracePt t="191204" x="4070350" y="4711700"/>
          <p14:tracePt t="191220" x="4083050" y="4721225"/>
          <p14:tracePt t="191237" x="4092575" y="4730750"/>
          <p14:tracePt t="191253" x="4102100" y="4737100"/>
          <p14:tracePt t="191269" x="4124325" y="4740275"/>
          <p14:tracePt t="191286" x="4130675" y="4752975"/>
          <p14:tracePt t="191304" x="4140200" y="4752975"/>
          <p14:tracePt t="191337" x="4143375" y="4752975"/>
          <p14:tracePt t="191354" x="4159250" y="4752975"/>
          <p14:tracePt t="191370" x="4175125" y="4752975"/>
          <p14:tracePt t="191386" x="4184650" y="4756150"/>
          <p14:tracePt t="191404" x="4197350" y="4756150"/>
          <p14:tracePt t="191420" x="4206875" y="4756150"/>
          <p14:tracePt t="191436" x="4222750" y="4756150"/>
          <p14:tracePt t="191453" x="4229100" y="4756150"/>
          <p14:tracePt t="191470" x="4238625" y="4756150"/>
          <p14:tracePt t="191487" x="4241800" y="4756150"/>
          <p14:tracePt t="191504" x="4251325" y="4756150"/>
          <p14:tracePt t="191520" x="4267200" y="4756150"/>
          <p14:tracePt t="191536" x="4276725" y="4756150"/>
          <p14:tracePt t="191553" x="4292600" y="4756150"/>
          <p14:tracePt t="191569" x="4302125" y="4756150"/>
          <p14:tracePt t="191586" x="4318000" y="4756150"/>
          <p14:tracePt t="191604" x="4330700" y="4756150"/>
          <p14:tracePt t="191620" x="4340225" y="4756150"/>
          <p14:tracePt t="191637" x="4349750" y="4756150"/>
          <p14:tracePt t="191653" x="4356100" y="4756150"/>
          <p14:tracePt t="192990" x="4378325" y="4762500"/>
          <p14:tracePt t="192998" x="4406900" y="4768850"/>
          <p14:tracePt t="193005" x="4441825" y="4778375"/>
          <p14:tracePt t="193020" x="4486275" y="4791075"/>
          <p14:tracePt t="193037" x="4524375" y="4797425"/>
          <p14:tracePt t="193054" x="4578350" y="4797425"/>
          <p14:tracePt t="193069" x="4616450" y="4797425"/>
          <p14:tracePt t="193103" x="4679950" y="4797425"/>
          <p14:tracePt t="193137" x="4711700" y="4797425"/>
          <p14:tracePt t="193154" x="4730750" y="4800600"/>
          <p14:tracePt t="193170" x="4733925" y="4800600"/>
          <p14:tracePt t="193186" x="4740275" y="4800600"/>
          <p14:tracePt t="193203" x="4756150" y="4800600"/>
          <p14:tracePt t="193219" x="4768850" y="4800600"/>
          <p14:tracePt t="193236" x="4778375" y="4800600"/>
          <p14:tracePt t="193253" x="4794250" y="4800600"/>
          <p14:tracePt t="193269" x="4810125" y="4800600"/>
          <p14:tracePt t="193286" x="4826000" y="4800600"/>
          <p14:tracePt t="193303" x="4838700" y="4800600"/>
          <p14:tracePt t="193320" x="4851400" y="4794250"/>
          <p14:tracePt t="193337" x="4870450" y="4794250"/>
          <p14:tracePt t="193353" x="4911725" y="4794250"/>
          <p14:tracePt t="193370" x="4956175" y="4794250"/>
          <p14:tracePt t="193387" x="5016500" y="4794250"/>
          <p14:tracePt t="193389" x="5032375" y="4794250"/>
          <p14:tracePt t="193403" x="5086350" y="4794250"/>
          <p14:tracePt t="193419" x="5130800" y="4787900"/>
          <p14:tracePt t="193436" x="5168900" y="4781550"/>
          <p14:tracePt t="193453" x="5238750" y="4768850"/>
          <p14:tracePt t="193469" x="5283200" y="4762500"/>
          <p14:tracePt t="193487" x="5327650" y="4756150"/>
          <p14:tracePt t="193503" x="5391150" y="4756150"/>
          <p14:tracePt t="193519" x="5410200" y="4756150"/>
          <p14:tracePt t="193536" x="5441950" y="4756150"/>
          <p14:tracePt t="193553" x="5461000" y="4746625"/>
          <p14:tracePt t="193569" x="5473700" y="4740275"/>
          <p14:tracePt t="193586" x="5483225" y="4740275"/>
          <p14:tracePt t="193603" x="5495925" y="4740275"/>
          <p14:tracePt t="193712" x="5495925" y="4733925"/>
          <p14:tracePt t="193726" x="5486400" y="4733925"/>
          <p14:tracePt t="193737" x="5480050" y="4733925"/>
          <p14:tracePt t="193753" x="5470525" y="4733925"/>
          <p14:tracePt t="193797" x="5464175" y="4733925"/>
          <p14:tracePt t="193811" x="5461000" y="4733925"/>
          <p14:tracePt t="193819" x="5454650" y="4733925"/>
          <p14:tracePt t="193836" x="5445125" y="4733925"/>
          <p14:tracePt t="193853" x="5426075" y="4733925"/>
          <p14:tracePt t="193870" x="5410200" y="4733925"/>
          <p14:tracePt t="193886" x="5394325" y="4733925"/>
          <p14:tracePt t="193903" x="5368925" y="4733925"/>
          <p14:tracePt t="193919" x="5359400" y="4733925"/>
          <p14:tracePt t="193936" x="5349875" y="4733925"/>
          <p14:tracePt t="193953" x="5330825" y="4733925"/>
          <p14:tracePt t="193969" x="5321300" y="4733925"/>
          <p14:tracePt t="193986" x="5308600" y="4730750"/>
          <p14:tracePt t="194003" x="5295900" y="4724400"/>
          <p14:tracePt t="194019" x="5280025" y="4724400"/>
          <p14:tracePt t="194036" x="5270500" y="4721225"/>
          <p14:tracePt t="194053" x="5254625" y="4711700"/>
          <p14:tracePt t="194069" x="5251450" y="4705350"/>
          <p14:tracePt t="194086" x="5245100" y="4699000"/>
          <p14:tracePt t="194103" x="5241925" y="4699000"/>
          <p14:tracePt t="194146" x="5241925" y="4695825"/>
          <p14:tracePt t="194368" x="5241925" y="4689475"/>
          <p14:tracePt t="194386" x="5251450" y="4689475"/>
          <p14:tracePt t="194403" x="5280025" y="4679950"/>
          <p14:tracePt t="194419" x="5308600" y="4679950"/>
          <p14:tracePt t="194435" x="5324475" y="4679950"/>
          <p14:tracePt t="194453" x="5343525" y="4679950"/>
          <p14:tracePt t="194469" x="5353050" y="4679950"/>
          <p14:tracePt t="194538" x="5359400" y="4679950"/>
          <p14:tracePt t="194590" x="5362575" y="4679950"/>
          <p14:tracePt t="194619" x="5368925" y="4679950"/>
          <p14:tracePt t="194634" x="5372100" y="4679950"/>
          <p14:tracePt t="194647" x="5378450" y="4679950"/>
          <p14:tracePt t="194661" x="5394325" y="4679950"/>
          <p14:tracePt t="194686" x="5397500" y="4679950"/>
          <p14:tracePt t="194718" x="5397500" y="4673600"/>
          <p14:tracePt t="194732" x="5403850" y="4664075"/>
          <p14:tracePt t="194738" x="5410200" y="4664075"/>
          <p14:tracePt t="194753" x="5419725" y="4664075"/>
          <p14:tracePt t="194769" x="5429250" y="4664075"/>
          <p14:tracePt t="194786" x="5438775" y="4664075"/>
          <p14:tracePt t="194803" x="5457825" y="4664075"/>
          <p14:tracePt t="194820" x="5467350" y="4664075"/>
          <p14:tracePt t="194836" x="5476875" y="4664075"/>
          <p14:tracePt t="194852" x="5483225" y="4664075"/>
          <p14:tracePt t="205643" x="5480050" y="4664075"/>
          <p14:tracePt t="205701" x="5476875" y="4664075"/>
          <p14:tracePt t="205716" x="5476875" y="4660900"/>
          <p14:tracePt t="205729" x="5470525" y="4660900"/>
          <p14:tracePt t="205752" x="5461000" y="4648200"/>
          <p14:tracePt t="214993" x="5438775" y="4651375"/>
          <p14:tracePt t="215007" x="5375275" y="4667250"/>
          <p14:tracePt t="215022" x="5308600" y="4689475"/>
          <p14:tracePt t="215039" x="5241925" y="4727575"/>
          <p14:tracePt t="215055" x="5175250" y="4759325"/>
          <p14:tracePt t="215067" x="5156200" y="4772025"/>
          <p14:tracePt t="215100" x="5105400" y="4806950"/>
          <p14:tracePt t="215133" x="5080000" y="4835525"/>
          <p14:tracePt t="215151" x="5067300" y="4848225"/>
          <p14:tracePt t="215167" x="5076825" y="4870450"/>
          <p14:tracePt t="215184" x="5114925" y="4927600"/>
          <p14:tracePt t="215200" x="5187950" y="4994275"/>
          <p14:tracePt t="215217" x="5257800" y="5038725"/>
          <p14:tracePt t="215234" x="5337175" y="5099050"/>
          <p14:tracePt t="215251" x="5381625" y="5111750"/>
          <p14:tracePt t="215267" x="5419725" y="5130800"/>
          <p14:tracePt t="215284" x="5480050" y="5130800"/>
          <p14:tracePt t="215301" x="5518150" y="5130800"/>
          <p14:tracePt t="215318" x="5556250" y="5127625"/>
          <p14:tracePt t="215334" x="5619750" y="5114925"/>
          <p14:tracePt t="215351" x="5654675" y="5114925"/>
          <p14:tracePt t="215367" x="5699125" y="5114925"/>
          <p14:tracePt t="215384" x="5740400" y="5114925"/>
          <p14:tracePt t="215400" x="5762625" y="5114925"/>
          <p14:tracePt t="215418" x="5784850" y="5114925"/>
          <p14:tracePt t="215434" x="5797550" y="5114925"/>
          <p14:tracePt t="215451" x="5807075" y="5114925"/>
          <p14:tracePt t="215467" x="5835650" y="5114925"/>
          <p14:tracePt t="215484" x="5883275" y="5114925"/>
          <p14:tracePt t="215501" x="5927725" y="5108575"/>
          <p14:tracePt t="215518" x="5972175" y="5095875"/>
          <p14:tracePt t="215535" x="6029325" y="5076825"/>
          <p14:tracePt t="215551" x="6061075" y="5064125"/>
          <p14:tracePt t="215568" x="6099175" y="5045075"/>
          <p14:tracePt t="215584" x="6134100" y="5026025"/>
          <p14:tracePt t="215601" x="6156325" y="5016500"/>
          <p14:tracePt t="215617" x="6172200" y="5010150"/>
          <p14:tracePt t="215634" x="6194425" y="5010150"/>
          <p14:tracePt t="215650" x="6207125" y="5006975"/>
          <p14:tracePt t="215668" x="6219825" y="5000625"/>
          <p14:tracePt t="215684" x="6229350" y="4984750"/>
          <p14:tracePt t="215701" x="6238875" y="4981575"/>
          <p14:tracePt t="215718" x="6238875" y="4972050"/>
          <p14:tracePt t="215734" x="6238875" y="4965700"/>
          <p14:tracePt t="215750" x="6238875" y="4959350"/>
          <p14:tracePt t="215777" x="6238875" y="4956175"/>
          <p14:tracePt t="215784" x="6238875" y="4949825"/>
          <p14:tracePt t="215800" x="6238875" y="4937125"/>
          <p14:tracePt t="215817" x="6235700" y="4930775"/>
          <p14:tracePt t="215834" x="6223000" y="4914900"/>
          <p14:tracePt t="215851" x="6213475" y="4905375"/>
          <p14:tracePt t="215867" x="6181725" y="4889500"/>
          <p14:tracePt t="215883" x="6146800" y="4864100"/>
          <p14:tracePt t="215900" x="6115050" y="4845050"/>
          <p14:tracePt t="215918" x="6092825" y="4829175"/>
          <p14:tracePt t="215934" x="6057900" y="4810125"/>
          <p14:tracePt t="215951" x="6048375" y="4800600"/>
          <p14:tracePt t="215968" x="6038850" y="4791075"/>
          <p14:tracePt t="215984" x="6016625" y="4775200"/>
          <p14:tracePt t="216001" x="6007100" y="4772025"/>
          <p14:tracePt t="216017" x="5997575" y="4765675"/>
          <p14:tracePt t="216034" x="5978525" y="4756150"/>
          <p14:tracePt t="216050" x="5946775" y="4743450"/>
          <p14:tracePt t="216068" x="5924550" y="4733925"/>
          <p14:tracePt t="216084" x="5883275" y="4721225"/>
          <p14:tracePt t="216100" x="5870575" y="4714875"/>
          <p14:tracePt t="216118" x="5851525" y="4711700"/>
          <p14:tracePt t="216134" x="5835650" y="4705350"/>
          <p14:tracePt t="216150" x="5826125" y="4705350"/>
          <p14:tracePt t="216167" x="5816600" y="4702175"/>
          <p14:tracePt t="216183" x="5791200" y="4702175"/>
          <p14:tracePt t="216200" x="5781675" y="4702175"/>
          <p14:tracePt t="216217" x="5772150" y="4702175"/>
          <p14:tracePt t="216219" x="5759450" y="4702175"/>
          <p14:tracePt t="216234" x="5737225" y="4702175"/>
          <p14:tracePt t="216251" x="5724525" y="4702175"/>
          <p14:tracePt t="216268" x="5708650" y="4702175"/>
          <p14:tracePt t="216284" x="5680075" y="4702175"/>
          <p14:tracePt t="216300" x="5664200" y="4708525"/>
          <p14:tracePt t="216317" x="5641975" y="4718050"/>
          <p14:tracePt t="216334" x="5629275" y="4733925"/>
          <p14:tracePt t="216350" x="5619750" y="4743450"/>
          <p14:tracePt t="216367" x="5610225" y="4752975"/>
          <p14:tracePt t="216384" x="5588000" y="4768850"/>
          <p14:tracePt t="216401" x="5578475" y="4784725"/>
          <p14:tracePt t="216418" x="5568950" y="4800600"/>
          <p14:tracePt t="216434" x="5559425" y="4813300"/>
          <p14:tracePt t="216450" x="5546725" y="4829175"/>
          <p14:tracePt t="216467" x="5543550" y="4838700"/>
          <p14:tracePt t="216484" x="5527675" y="4854575"/>
          <p14:tracePt t="216500" x="5524500" y="4864100"/>
          <p14:tracePt t="216518" x="5524500" y="4879975"/>
          <p14:tracePt t="216534" x="5518150" y="4889500"/>
          <p14:tracePt t="216569" x="5514975" y="4889500"/>
          <p14:tracePt t="216584" x="5502275" y="4892675"/>
          <p14:tracePt t="216600" x="5499100" y="4892675"/>
          <p14:tracePt t="216617" x="5492750" y="4892675"/>
          <p14:tracePt t="216685" x="5495925" y="4892675"/>
          <p14:tracePt t="216696" x="5511800" y="4892675"/>
          <p14:tracePt t="216705" x="5546725" y="4892675"/>
          <p14:tracePt t="216719" x="5600700" y="4892675"/>
          <p14:tracePt t="216734" x="5657850" y="4892675"/>
          <p14:tracePt t="216751" x="5702300" y="4892675"/>
          <p14:tracePt t="216767" x="5740400" y="4892675"/>
          <p14:tracePt t="216783" x="5788025" y="4905375"/>
          <p14:tracePt t="216800" x="5826125" y="4918075"/>
          <p14:tracePt t="216817" x="5851525" y="4933950"/>
          <p14:tracePt t="216834" x="5902325" y="4959350"/>
          <p14:tracePt t="216850" x="5924550" y="4984750"/>
          <p14:tracePt t="216868" x="5962650" y="5029200"/>
          <p14:tracePt t="216884" x="5975350" y="5051425"/>
          <p14:tracePt t="216900" x="5988050" y="5083175"/>
          <p14:tracePt t="216917" x="6003925" y="5099050"/>
          <p14:tracePt t="216934" x="6013450" y="5118100"/>
          <p14:tracePt t="216951" x="6019800" y="5127625"/>
          <p14:tracePt t="216968" x="6019800" y="5143500"/>
          <p14:tracePt t="216985" x="6029325" y="5153025"/>
          <p14:tracePt t="217001" x="6038850" y="5168900"/>
          <p14:tracePt t="217017" x="6048375" y="5168900"/>
          <p14:tracePt t="217033" x="6064250" y="5175250"/>
          <p14:tracePt t="217067" x="6070600" y="5175250"/>
          <p14:tracePt t="217084" x="6073775" y="5175250"/>
          <p14:tracePt t="217105" x="6080125" y="5175250"/>
          <p14:tracePt t="217119" x="6083300" y="5175250"/>
          <p14:tracePt t="217133" x="6089650" y="5175250"/>
          <p14:tracePt t="217150" x="6099175" y="5175250"/>
          <p14:tracePt t="217168" x="6105525" y="5175250"/>
          <p14:tracePt t="217270" x="6105525" y="5178425"/>
          <p14:tracePt t="217283" x="6105525" y="5187950"/>
          <p14:tracePt t="217300" x="6105525" y="5197475"/>
          <p14:tracePt t="217318" x="6105525" y="5219700"/>
          <p14:tracePt t="217333" x="6108700" y="5229225"/>
          <p14:tracePt t="217350" x="6115050" y="5238750"/>
          <p14:tracePt t="217368" x="6124575" y="5251450"/>
          <p14:tracePt t="217384" x="6134100" y="5280025"/>
          <p14:tracePt t="217401" x="6146800" y="5311775"/>
          <p14:tracePt t="217418" x="6178550" y="5368925"/>
          <p14:tracePt t="217434" x="6194425" y="5422900"/>
          <p14:tracePt t="217450" x="6197600" y="5445125"/>
          <p14:tracePt t="217468" x="6197600" y="5480050"/>
          <p14:tracePt t="217855" x="6175375" y="5483225"/>
          <p14:tracePt t="217861" x="6146800" y="5489575"/>
          <p14:tracePt t="217870" x="6111875" y="5495925"/>
          <p14:tracePt t="217884" x="6057900" y="5502275"/>
          <p14:tracePt t="217900" x="6019800" y="5508625"/>
          <p14:tracePt t="217919" x="5959475" y="5508625"/>
          <p14:tracePt t="217951" x="5892800" y="5508625"/>
          <p14:tracePt t="217984" x="5822950" y="5508625"/>
          <p14:tracePt t="218000" x="5813425" y="5508625"/>
          <p14:tracePt t="218018" x="5788025" y="5508625"/>
          <p14:tracePt t="218033" x="5765800" y="5508625"/>
          <p14:tracePt t="218051" x="5743575" y="5508625"/>
          <p14:tracePt t="218068" x="5702300" y="5508625"/>
          <p14:tracePt t="218085" x="5689600" y="5505450"/>
          <p14:tracePt t="218101" x="5680075" y="5495925"/>
          <p14:tracePt t="218118" x="5657850" y="5492750"/>
          <p14:tracePt t="218133" x="5648325" y="5492750"/>
          <p14:tracePt t="218150" x="5638800" y="5492750"/>
          <p14:tracePt t="218168" x="5635625" y="5492750"/>
          <p14:tracePt t="218200" x="5629275" y="5492750"/>
          <p14:tracePt t="219833" x="5629275" y="5486400"/>
          <p14:tracePt t="219847" x="5632450" y="5476875"/>
          <p14:tracePt t="219859" x="5632450" y="5473700"/>
          <p14:tracePt t="219875" x="5635625" y="5457825"/>
          <p14:tracePt t="219900" x="5635625" y="5438775"/>
          <p14:tracePt t="219933" x="5641975" y="5413375"/>
          <p14:tracePt t="219950" x="5641975" y="5403850"/>
          <p14:tracePt t="219967" x="5641975" y="5384800"/>
          <p14:tracePt t="219983" x="5641975" y="5378450"/>
          <p14:tracePt t="220017" x="5641975" y="5368925"/>
          <p14:tracePt t="220033" x="5651500" y="5359400"/>
          <p14:tracePt t="220050" x="5651500" y="5343525"/>
          <p14:tracePt t="220067" x="5661025" y="5327650"/>
          <p14:tracePt t="220083" x="5664200" y="5318125"/>
          <p14:tracePt t="220100" x="5664200" y="5308600"/>
          <p14:tracePt t="220117" x="5664200" y="5295900"/>
          <p14:tracePt t="220175" x="5664200" y="5289550"/>
          <p14:tracePt t="220183" x="5664200" y="5283200"/>
          <p14:tracePt t="220526" x="5664200" y="5280025"/>
          <p14:tracePt t="220541" x="5676900" y="5264150"/>
          <p14:tracePt t="220554" x="5676900" y="5248275"/>
          <p14:tracePt t="220567" x="5676900" y="5238750"/>
          <p14:tracePt t="220583" x="5676900" y="5229225"/>
          <p14:tracePt t="220600" x="5676900" y="5219700"/>
          <p14:tracePt t="220617" x="5689600" y="5203825"/>
          <p14:tracePt t="220650" x="5711825" y="5178425"/>
          <p14:tracePt t="220684" x="5759450" y="5153025"/>
          <p14:tracePt t="220700" x="5768975" y="5137150"/>
          <p14:tracePt t="220717" x="5791200" y="5137150"/>
          <p14:tracePt t="220733" x="5800725" y="5137150"/>
          <p14:tracePt t="220750" x="5810250" y="5137150"/>
          <p14:tracePt t="220768" x="5829300" y="5137150"/>
          <p14:tracePt t="220783" x="5838825" y="5127625"/>
          <p14:tracePt t="220800" x="5848350" y="5118100"/>
          <p14:tracePt t="220817" x="5864225" y="5102225"/>
          <p14:tracePt t="220833" x="5889625" y="5086350"/>
          <p14:tracePt t="220850" x="5899150" y="5076825"/>
          <p14:tracePt t="220867" x="5911850" y="5064125"/>
          <p14:tracePt t="220883" x="5921375" y="5064125"/>
          <p14:tracePt t="220900" x="5937250" y="5064125"/>
          <p14:tracePt t="220918" x="5953125" y="5060950"/>
          <p14:tracePt t="220934" x="5953125" y="5051425"/>
          <p14:tracePt t="220950" x="5956300" y="5035550"/>
          <p14:tracePt t="220967" x="5956300" y="5019675"/>
          <p14:tracePt t="220983" x="5956300" y="5010150"/>
          <p14:tracePt t="221000" x="5956300" y="5000625"/>
          <p14:tracePt t="221017" x="5956300" y="4984750"/>
          <p14:tracePt t="221033" x="5956300" y="4975225"/>
          <p14:tracePt t="221050" x="5956300" y="4965700"/>
          <p14:tracePt t="221067" x="5943600" y="4930775"/>
          <p14:tracePt t="221083" x="5927725" y="4908550"/>
          <p14:tracePt t="221100" x="5915025" y="4864100"/>
          <p14:tracePt t="221117" x="5895975" y="4819650"/>
          <p14:tracePt t="221133" x="5883275" y="4784725"/>
          <p14:tracePt t="221151" x="5864225" y="4759325"/>
          <p14:tracePt t="221167" x="5848350" y="4737100"/>
          <p14:tracePt t="221184" x="5845175" y="4727575"/>
          <p14:tracePt t="221232" x="5838825" y="4727575"/>
          <p14:tracePt t="221246" x="5835650" y="4727575"/>
          <p14:tracePt t="221253" x="5829300" y="4727575"/>
          <p14:tracePt t="221267" x="5819775" y="4727575"/>
          <p14:tracePt t="221283" x="5803900" y="4727575"/>
          <p14:tracePt t="221300" x="5794375" y="4727575"/>
          <p14:tracePt t="221317" x="5781675" y="4727575"/>
          <p14:tracePt t="221333" x="5772150" y="4727575"/>
          <p14:tracePt t="221350" x="5756275" y="4727575"/>
          <p14:tracePt t="221367" x="5740400" y="4727575"/>
          <p14:tracePt t="221383" x="5730875" y="4727575"/>
          <p14:tracePt t="221400" x="5721350" y="4727575"/>
          <p14:tracePt t="221418" x="5702300" y="4727575"/>
          <p14:tracePt t="221434" x="5692775" y="4727575"/>
          <p14:tracePt t="221451" x="5680075" y="4730750"/>
          <p14:tracePt t="221468" x="5661025" y="4740275"/>
          <p14:tracePt t="221484" x="5651500" y="4743450"/>
          <p14:tracePt t="221500" x="5641975" y="4756150"/>
          <p14:tracePt t="221517" x="5626100" y="4759325"/>
          <p14:tracePt t="221533" x="5616575" y="4759325"/>
          <p14:tracePt t="221550" x="5607050" y="4765675"/>
          <p14:tracePt t="221567" x="5591175" y="4765675"/>
          <p14:tracePt t="221583" x="5588000" y="4765675"/>
          <p14:tracePt t="221619" x="5581650" y="4768850"/>
          <p14:tracePt t="221634" x="5568950" y="4768850"/>
          <p14:tracePt t="221650" x="5562600" y="4768850"/>
          <p14:tracePt t="224452" x="5565775" y="4787900"/>
          <p14:tracePt t="224459" x="5572125" y="4797425"/>
          <p14:tracePt t="224467" x="5575300" y="4810125"/>
          <p14:tracePt t="224483" x="5588000" y="4841875"/>
          <p14:tracePt t="224499" x="5600700" y="4864100"/>
          <p14:tracePt t="224516" x="5638800" y="4902200"/>
          <p14:tracePt t="224533" x="5654675" y="4918075"/>
          <p14:tracePt t="224566" x="5683250" y="4949825"/>
          <p14:tracePt t="224599" x="5692775" y="4959350"/>
          <p14:tracePt t="224796" x="5692775" y="4956175"/>
          <p14:tracePt t="224852" x="5692775" y="4953000"/>
          <p14:tracePt t="224874" x="5692775" y="4946650"/>
          <p14:tracePt t="224910" x="5692775" y="4943475"/>
          <p14:tracePt t="224925" x="5692775" y="4937125"/>
          <p14:tracePt t="224939" x="5686425" y="4937125"/>
          <p14:tracePt t="224950" x="5683250" y="4937125"/>
          <p14:tracePt t="224966" x="5667375" y="4933950"/>
          <p14:tracePt t="224983" x="5651500" y="4933950"/>
          <p14:tracePt t="224999" x="5641975" y="4933950"/>
          <p14:tracePt t="225017" x="5616575" y="4933950"/>
          <p14:tracePt t="225033" x="5600700" y="4933950"/>
          <p14:tracePt t="225049" x="5591175" y="4933950"/>
          <p14:tracePt t="225067" x="5578475" y="4933950"/>
          <p14:tracePt t="225083" x="5568950" y="4933950"/>
          <p14:tracePt t="225100" x="5556250" y="4921250"/>
          <p14:tracePt t="225116" x="5543550" y="4918075"/>
          <p14:tracePt t="225133" x="5534025" y="4911725"/>
          <p14:tracePt t="225149" x="5527675" y="4911725"/>
          <p14:tracePt t="225166" x="5524500" y="4908550"/>
          <p14:tracePt t="225183" x="5511800" y="4902200"/>
          <p14:tracePt t="236564" x="5527675" y="4902200"/>
          <p14:tracePt t="236571" x="5543550" y="4902200"/>
          <p14:tracePt t="236582" x="5568950" y="4902200"/>
          <p14:tracePt t="236599" x="5632450" y="4902200"/>
          <p14:tracePt t="236616" x="5661025" y="4902200"/>
          <p14:tracePt t="236632" x="5699125" y="4902200"/>
          <p14:tracePt t="236649" x="5737225" y="4902200"/>
          <p14:tracePt t="236682" x="5810250" y="4902200"/>
          <p14:tracePt t="236715" x="5867400" y="4905375"/>
          <p14:tracePt t="236732" x="5876925" y="4905375"/>
          <p14:tracePt t="236749" x="5908675" y="4905375"/>
          <p14:tracePt t="236766" x="5937250" y="4905375"/>
          <p14:tracePt t="236782" x="5965825" y="4905375"/>
          <p14:tracePt t="236799" x="6029325" y="4905375"/>
          <p14:tracePt t="236815" x="6073775" y="4905375"/>
          <p14:tracePt t="236831" x="6118225" y="4902200"/>
          <p14:tracePt t="236849" x="6172200" y="4902200"/>
          <p14:tracePt t="236865" x="6194425" y="4895850"/>
          <p14:tracePt t="236882" x="6226175" y="4889500"/>
          <p14:tracePt t="236899" x="6251575" y="4883150"/>
          <p14:tracePt t="236915" x="6280150" y="4883150"/>
          <p14:tracePt t="236931" x="6302375" y="4883150"/>
          <p14:tracePt t="236948" x="6337300" y="4876800"/>
          <p14:tracePt t="236965" x="6346825" y="4876800"/>
          <p14:tracePt t="236982" x="6356350" y="4873625"/>
          <p14:tracePt t="236999" x="6365875" y="4873625"/>
          <p14:tracePt t="237015" x="6365875" y="4867275"/>
          <p14:tracePt t="237032" x="6365875" y="4857750"/>
          <p14:tracePt t="237049" x="6365875" y="4841875"/>
          <p14:tracePt t="237065" x="6365875" y="4832350"/>
          <p14:tracePt t="237081" x="6356350" y="4822825"/>
          <p14:tracePt t="237099" x="6311900" y="4787900"/>
          <p14:tracePt t="237116" x="6273800" y="4762500"/>
          <p14:tracePt t="237132" x="6207125" y="4724400"/>
          <p14:tracePt t="237149" x="6099175" y="4679950"/>
          <p14:tracePt t="237166" x="6022975" y="4638675"/>
          <p14:tracePt t="237182" x="5975350" y="4619625"/>
          <p14:tracePt t="237198" x="5911850" y="4600575"/>
          <p14:tracePt t="237215" x="5880100" y="4587875"/>
          <p14:tracePt t="237231" x="5857875" y="4587875"/>
          <p14:tracePt t="237249" x="5816600" y="4587875"/>
          <p14:tracePt t="237265" x="5797550" y="4587875"/>
          <p14:tracePt t="237282" x="5759450" y="4587875"/>
          <p14:tracePt t="237299" x="5711825" y="4587875"/>
          <p14:tracePt t="237316" x="5689600" y="4587875"/>
          <p14:tracePt t="237332" x="5667375" y="4587875"/>
          <p14:tracePt t="237348" x="5654675" y="4587875"/>
          <p14:tracePt t="237365" x="5641975" y="4587875"/>
          <p14:tracePt t="237381" x="5632450" y="4587875"/>
          <p14:tracePt t="237399" x="5613400" y="4587875"/>
          <p14:tracePt t="237415" x="5603875" y="4587875"/>
          <p14:tracePt t="237432" x="5594350" y="4591050"/>
          <p14:tracePt t="237449" x="5578475" y="4600575"/>
          <p14:tracePt t="237465" x="5562600" y="4610100"/>
          <p14:tracePt t="237482" x="5553075" y="4619625"/>
          <p14:tracePt t="237498" x="5540375" y="4638675"/>
          <p14:tracePt t="237515" x="5530850" y="4651375"/>
          <p14:tracePt t="237531" x="5514975" y="4660900"/>
          <p14:tracePt t="237549" x="5499100" y="4673600"/>
          <p14:tracePt t="237565" x="5489575" y="4689475"/>
          <p14:tracePt t="237582" x="5480050" y="4699000"/>
          <p14:tracePt t="237598" x="5464175" y="4714875"/>
          <p14:tracePt t="237615" x="5454650" y="4724400"/>
          <p14:tracePt t="237631" x="5445125" y="4740275"/>
          <p14:tracePt t="237648" x="5422900" y="4756150"/>
          <p14:tracePt t="237665" x="5413375" y="4765675"/>
          <p14:tracePt t="237682" x="5403850" y="4775200"/>
          <p14:tracePt t="237699" x="5387975" y="4794250"/>
          <p14:tracePt t="237715" x="5372100" y="4800600"/>
          <p14:tracePt t="237732" x="5368925" y="4810125"/>
          <p14:tracePt t="237748" x="5362575" y="4816475"/>
          <p14:tracePt t="237765" x="5362575" y="4819650"/>
          <p14:tracePt t="237781" x="5362575" y="4826000"/>
          <p14:tracePt t="237798" x="5362575" y="4835525"/>
          <p14:tracePt t="237815" x="5362575" y="4838700"/>
          <p14:tracePt t="237832" x="5362575" y="4845050"/>
          <p14:tracePt t="237849" x="5362575" y="4854575"/>
          <p14:tracePt t="237865" x="5362575" y="4857750"/>
          <p14:tracePt t="237881" x="5365750" y="4867275"/>
          <p14:tracePt t="237898" x="5387975" y="4886325"/>
          <p14:tracePt t="237915" x="5397500" y="4889500"/>
          <p14:tracePt t="237932" x="5407025" y="4899025"/>
          <p14:tracePt t="237948" x="5422900" y="4908550"/>
          <p14:tracePt t="237965" x="5438775" y="4921250"/>
          <p14:tracePt t="237982" x="5448300" y="4930775"/>
          <p14:tracePt t="237999" x="5461000" y="4937125"/>
          <p14:tracePt t="238015" x="5470525" y="4940300"/>
          <p14:tracePt t="238032" x="5476875" y="4946650"/>
          <p14:tracePt t="238048" x="5486400" y="4949825"/>
          <p14:tracePt t="238065" x="5492750" y="4956175"/>
          <p14:tracePt t="238081" x="5495925" y="4956175"/>
          <p14:tracePt t="238098" x="5511800" y="4959350"/>
          <p14:tracePt t="238115" x="5527675" y="4965700"/>
          <p14:tracePt t="238132" x="5537200" y="4968875"/>
          <p14:tracePt t="238149" x="5549900" y="4968875"/>
          <p14:tracePt t="238165" x="5559425" y="4981575"/>
          <p14:tracePt t="238181" x="5575300" y="4981575"/>
          <p14:tracePt t="238198" x="5591175" y="4984750"/>
          <p14:tracePt t="238215" x="5600700" y="4984750"/>
          <p14:tracePt t="238232" x="5616575" y="4984750"/>
          <p14:tracePt t="238248" x="5654675" y="4984750"/>
          <p14:tracePt t="238265" x="5692775" y="4984750"/>
          <p14:tracePt t="238282" x="5715000" y="4984750"/>
          <p14:tracePt t="238298" x="5756275" y="4984750"/>
          <p14:tracePt t="238315" x="5775325" y="4984750"/>
          <p14:tracePt t="238331" x="5807075" y="4984750"/>
          <p14:tracePt t="238348" x="5832475" y="4965700"/>
          <p14:tracePt t="238364" x="5864225" y="4956175"/>
          <p14:tracePt t="238381" x="5886450" y="4949825"/>
          <p14:tracePt t="238398" x="5949950" y="4937125"/>
          <p14:tracePt t="238415" x="5988050" y="4930775"/>
          <p14:tracePt t="238431" x="6016625" y="4930775"/>
          <p14:tracePt t="238448" x="6064250" y="4924425"/>
          <p14:tracePt t="238465" x="6086475" y="4924425"/>
          <p14:tracePt t="238482" x="6118225" y="4911725"/>
          <p14:tracePt t="238499" x="6165850" y="4892675"/>
          <p14:tracePt t="238515" x="6197600" y="4886325"/>
          <p14:tracePt t="238532" x="6232525" y="4886325"/>
          <p14:tracePt t="238549" x="6283325" y="4873625"/>
          <p14:tracePt t="238565" x="6302375" y="4873625"/>
          <p14:tracePt t="238569" x="6315075" y="4873625"/>
          <p14:tracePt t="238581" x="6324600" y="4873625"/>
          <p14:tracePt t="238598" x="6365875" y="4873625"/>
          <p14:tracePt t="238615" x="6375400" y="4867275"/>
          <p14:tracePt t="238631" x="6397625" y="4867275"/>
          <p14:tracePt t="238649" x="6410325" y="4864100"/>
          <p14:tracePt t="238665" x="6419850" y="4864100"/>
          <p14:tracePt t="238682" x="6432550" y="4864100"/>
          <p14:tracePt t="238699" x="6451600" y="4864100"/>
          <p14:tracePt t="238715" x="6461125" y="4864100"/>
          <p14:tracePt t="240241" x="6426200" y="4857750"/>
          <p14:tracePt t="240248" x="6365875" y="4848225"/>
          <p14:tracePt t="240255" x="6308725" y="4841875"/>
          <p14:tracePt t="240265" x="6257925" y="4832350"/>
          <p14:tracePt t="240282" x="6178550" y="4832350"/>
          <p14:tracePt t="240299" x="6048375" y="4832350"/>
          <p14:tracePt t="240315" x="5988050" y="4832350"/>
          <p14:tracePt t="240348" x="5835650" y="4832350"/>
          <p14:tracePt t="240382" x="5603875" y="4832350"/>
          <p14:tracePt t="240398" x="5330825" y="4832350"/>
          <p14:tracePt t="240415" x="5149850" y="4832350"/>
          <p14:tracePt t="240431" x="4921250" y="4832350"/>
          <p14:tracePt t="240448" x="4527550" y="4832350"/>
          <p14:tracePt t="240464" x="4210050" y="4822825"/>
          <p14:tracePt t="240481" x="3943350" y="4822825"/>
          <p14:tracePt t="240498" x="3575050" y="4822825"/>
          <p14:tracePt t="240515" x="3378200" y="4829175"/>
          <p14:tracePt t="240531" x="3216275" y="4845050"/>
          <p14:tracePt t="240548" x="3051175" y="4870450"/>
          <p14:tracePt t="240564" x="2997200" y="4883150"/>
          <p14:tracePt t="240581" x="2952750" y="4895850"/>
          <p14:tracePt t="240599" x="2905125" y="4914900"/>
          <p14:tracePt t="240897" x="2841625" y="4924425"/>
          <p14:tracePt t="240904" x="2749550" y="4930775"/>
          <p14:tracePt t="240914" x="2635250" y="4940300"/>
          <p14:tracePt t="240932" x="2301875" y="4968875"/>
          <p14:tracePt t="240948" x="2098675" y="4968875"/>
          <p14:tracePt t="240964" x="1917700" y="4968875"/>
          <p14:tracePt t="240981" x="1790700" y="4968875"/>
          <p14:tracePt t="241015" x="1577975" y="4959350"/>
          <p14:tracePt t="241048" x="1447800" y="4949825"/>
          <p14:tracePt t="241065" x="1409700" y="4949825"/>
          <p14:tracePt t="241082" x="1346200" y="4949825"/>
          <p14:tracePt t="241099" x="1304925" y="4949825"/>
          <p14:tracePt t="241115" x="1273175" y="4949825"/>
          <p14:tracePt t="241132" x="1219200" y="4949825"/>
          <p14:tracePt t="241149" x="1181100" y="4953000"/>
          <p14:tracePt t="241165" x="1158875" y="4959350"/>
          <p14:tracePt t="241181" x="1130300" y="4965700"/>
          <p14:tracePt t="241198" x="1092200" y="4991100"/>
          <p14:tracePt t="241214" x="1063625" y="5000625"/>
          <p14:tracePt t="241231" x="1054100" y="5010150"/>
          <p14:tracePt t="241248" x="1012825" y="5022850"/>
          <p14:tracePt t="241264" x="990600" y="5029200"/>
          <p14:tracePt t="241282" x="974725" y="5045075"/>
          <p14:tracePt t="241298" x="946150" y="5060950"/>
          <p14:tracePt t="241314" x="936625" y="5064125"/>
          <p14:tracePt t="241331" x="927100" y="5070475"/>
          <p14:tracePt t="241349" x="908050" y="5076825"/>
          <p14:tracePt t="241365" x="908050" y="5080000"/>
          <p14:tracePt t="241383" x="908050" y="5086350"/>
          <p14:tracePt t="241414" x="908050" y="5095875"/>
          <p14:tracePt t="241431" x="908050" y="5099050"/>
          <p14:tracePt t="241448" x="908050" y="5114925"/>
          <p14:tracePt t="241464" x="908050" y="5124450"/>
          <p14:tracePt t="241481" x="908050" y="5133975"/>
          <p14:tracePt t="241498" x="908050" y="5156200"/>
          <p14:tracePt t="241515" x="908050" y="5165725"/>
          <p14:tracePt t="241532" x="923925" y="5175250"/>
          <p14:tracePt t="241548" x="933450" y="5184775"/>
          <p14:tracePt t="241564" x="942975" y="5194300"/>
          <p14:tracePt t="241582" x="958850" y="5203825"/>
          <p14:tracePt t="241598" x="974725" y="5203825"/>
          <p14:tracePt t="241615" x="984250" y="5213350"/>
          <p14:tracePt t="241631" x="993775" y="5219700"/>
          <p14:tracePt t="241648" x="1019175" y="5229225"/>
          <p14:tracePt t="241665" x="1035050" y="5235575"/>
          <p14:tracePt t="241682" x="1060450" y="5235575"/>
          <p14:tracePt t="241698" x="1089025" y="5235575"/>
          <p14:tracePt t="241715" x="1111250" y="5235575"/>
          <p14:tracePt t="241731" x="1139825" y="5235575"/>
          <p14:tracePt t="241748" x="1171575" y="5235575"/>
          <p14:tracePt t="241764" x="1203325" y="5235575"/>
          <p14:tracePt t="241781" x="1219200" y="5235575"/>
          <p14:tracePt t="241798" x="1250950" y="5235575"/>
          <p14:tracePt t="241815" x="1266825" y="5235575"/>
          <p14:tracePt t="241832" x="1276350" y="5235575"/>
          <p14:tracePt t="241848" x="1301750" y="5235575"/>
          <p14:tracePt t="241865" x="1317625" y="5235575"/>
          <p14:tracePt t="241882" x="1358900" y="5235575"/>
          <p14:tracePt t="241898" x="1381125" y="5232400"/>
          <p14:tracePt t="241915" x="1425575" y="5232400"/>
          <p14:tracePt t="241932" x="1457325" y="5232400"/>
          <p14:tracePt t="241948" x="1485900" y="5232400"/>
          <p14:tracePt t="241965" x="1508125" y="5232400"/>
          <p14:tracePt t="241982" x="1536700" y="5232400"/>
          <p14:tracePt t="241998" x="1555750" y="5232400"/>
          <p14:tracePt t="242014" x="1587500" y="5232400"/>
          <p14:tracePt t="242031" x="1606550" y="5232400"/>
          <p14:tracePt t="242048" x="1647825" y="5232400"/>
          <p14:tracePt t="242065" x="1670050" y="5232400"/>
          <p14:tracePt t="242082" x="1711325" y="5232400"/>
          <p14:tracePt t="242098" x="1727200" y="5232400"/>
          <p14:tracePt t="242115" x="1746250" y="5232400"/>
          <p14:tracePt t="242132" x="1768475" y="5226050"/>
          <p14:tracePt t="242148" x="1778000" y="5226050"/>
          <p14:tracePt t="242164" x="1797050" y="5226050"/>
          <p14:tracePt t="242182" x="1812925" y="5226050"/>
          <p14:tracePt t="242198" x="1822450" y="5226050"/>
          <p14:tracePt t="242215" x="1831975" y="5226050"/>
          <p14:tracePt t="242231" x="1838325" y="5226050"/>
          <p14:tracePt t="242248" x="1847850" y="5226050"/>
          <p14:tracePt t="242355" x="1847850" y="5222875"/>
          <p14:tracePt t="242376" x="1841500" y="5222875"/>
          <p14:tracePt t="242385" x="1835150" y="5222875"/>
          <p14:tracePt t="242397" x="1825625" y="5222875"/>
          <p14:tracePt t="242415" x="1816100" y="5222875"/>
          <p14:tracePt t="242431" x="1806575" y="5222875"/>
          <p14:tracePt t="242448" x="1787525" y="5222875"/>
          <p14:tracePt t="242464" x="1771650" y="5222875"/>
          <p14:tracePt t="242482" x="1739900" y="5222875"/>
          <p14:tracePt t="242498" x="1724025" y="5222875"/>
          <p14:tracePt t="242515" x="1714500" y="5222875"/>
          <p14:tracePt t="242531" x="1701800" y="5222875"/>
          <p14:tracePt t="242548" x="1682750" y="5222875"/>
          <p14:tracePt t="242564" x="1673225" y="5222875"/>
          <p14:tracePt t="242582" x="1657350" y="5222875"/>
          <p14:tracePt t="242598" x="1647825" y="5222875"/>
          <p14:tracePt t="242615" x="1635125" y="5222875"/>
          <p14:tracePt t="242619" x="1628775" y="5222875"/>
          <p14:tracePt t="242633" x="1622425" y="5222875"/>
          <p14:tracePt t="242648" x="1612900" y="5222875"/>
          <p14:tracePt t="242664" x="1609725" y="5222875"/>
          <p14:tracePt t="242681" x="1603375" y="5222875"/>
          <p14:tracePt t="242698" x="1590675" y="5222875"/>
          <p14:tracePt t="242714" x="1584325" y="5222875"/>
          <p14:tracePt t="242732" x="1574800" y="5222875"/>
          <p14:tracePt t="242748" x="1568450" y="5222875"/>
          <p14:tracePt t="242765" x="1565275" y="5222875"/>
          <p14:tracePt t="242782" x="1555750" y="5222875"/>
          <p14:tracePt t="242814" x="1549400" y="5222875"/>
          <p14:tracePt t="242832" x="1539875" y="5222875"/>
          <p14:tracePt t="242848" x="1533525" y="5222875"/>
          <p14:tracePt t="242865" x="1524000" y="5222875"/>
          <p14:tracePt t="242882" x="1511300" y="5222875"/>
          <p14:tracePt t="242898" x="1501775" y="5222875"/>
          <p14:tracePt t="242915" x="1485900" y="5222875"/>
          <p14:tracePt t="242931" x="1470025" y="5222875"/>
          <p14:tracePt t="242948" x="1460500" y="5222875"/>
          <p14:tracePt t="242964" x="1450975" y="5222875"/>
          <p14:tracePt t="242981" x="1425575" y="5222875"/>
          <p14:tracePt t="242998" x="1416050" y="5222875"/>
          <p14:tracePt t="243015" x="1406525" y="5222875"/>
          <p14:tracePt t="243032" x="1374775" y="5222875"/>
          <p14:tracePt t="243048" x="1352550" y="5222875"/>
          <p14:tracePt t="243064" x="1320800" y="5216525"/>
          <p14:tracePt t="243082" x="1289050" y="5203825"/>
          <p14:tracePt t="243098" x="1263650" y="5203825"/>
          <p14:tracePt t="243114" x="1254125" y="5200650"/>
          <p14:tracePt t="243131" x="1241425" y="5194300"/>
          <p14:tracePt t="243148" x="1225550" y="5194300"/>
          <p14:tracePt t="243165" x="1216025" y="5184775"/>
          <p14:tracePt t="243182" x="1200150" y="5178425"/>
          <p14:tracePt t="243198" x="1190625" y="5175250"/>
          <p14:tracePt t="243215" x="1174750" y="5168900"/>
          <p14:tracePt t="243231" x="1158875" y="5168900"/>
          <p14:tracePt t="243247" x="1149350" y="5168900"/>
          <p14:tracePt t="243264" x="1139825" y="5168900"/>
          <p14:tracePt t="243281" x="1120775" y="5168900"/>
          <p14:tracePt t="243298" x="1111250" y="5165725"/>
          <p14:tracePt t="243315" x="1104900" y="5165725"/>
          <p14:tracePt t="243418" x="1101725" y="5165725"/>
          <p14:tracePt t="243448" x="1095375" y="5165725"/>
          <p14:tracePt t="243555" x="1098550" y="5165725"/>
          <p14:tracePt t="243567" x="1108075" y="5165725"/>
          <p14:tracePt t="243582" x="1117600" y="5159375"/>
          <p14:tracePt t="243598" x="1139825" y="5153025"/>
          <p14:tracePt t="243614" x="1155700" y="5153025"/>
          <p14:tracePt t="243617" x="1165225" y="5153025"/>
          <p14:tracePt t="243632" x="1193800" y="5153025"/>
          <p14:tracePt t="243647" x="1209675" y="5153025"/>
          <p14:tracePt t="243664" x="1225550" y="5153025"/>
          <p14:tracePt t="243682" x="1244600" y="5153025"/>
          <p14:tracePt t="243699" x="1254125" y="5153025"/>
          <p14:tracePt t="243715" x="1263650" y="5153025"/>
          <p14:tracePt t="243732" x="1279525" y="5153025"/>
          <p14:tracePt t="243748" x="1289050" y="5153025"/>
          <p14:tracePt t="243764" x="1298575" y="5153025"/>
          <p14:tracePt t="243781" x="1308100" y="5153025"/>
          <p14:tracePt t="243798" x="1314450" y="5153025"/>
          <p14:tracePt t="243815" x="1320800" y="5153025"/>
          <p14:tracePt t="243832" x="1330325" y="5153025"/>
          <p14:tracePt t="243848" x="1339850" y="5153025"/>
          <p14:tracePt t="243881" x="1352550" y="5153025"/>
          <p14:tracePt t="243897" x="1365250" y="5153025"/>
          <p14:tracePt t="243914" x="1374775" y="5153025"/>
          <p14:tracePt t="243931" x="1387475" y="5153025"/>
          <p14:tracePt t="243948" x="1400175" y="5153025"/>
          <p14:tracePt t="243965" x="1409700" y="5153025"/>
          <p14:tracePt t="243981" x="1419225" y="5153025"/>
          <p14:tracePt t="243998" x="1428750" y="5153025"/>
          <p14:tracePt t="244015" x="1444625" y="5153025"/>
          <p14:tracePt t="244031" x="1457325" y="5153025"/>
          <p14:tracePt t="244047" x="1466850" y="5153025"/>
          <p14:tracePt t="244064" x="1476375" y="5153025"/>
          <p14:tracePt t="244082" x="1492250" y="5153025"/>
          <p14:tracePt t="244098" x="1501775" y="5153025"/>
          <p14:tracePt t="244132" x="1508125" y="5153025"/>
          <p14:tracePt t="244148" x="1511300" y="5153025"/>
          <p14:tracePt t="244165" x="1517650" y="5153025"/>
          <p14:tracePt t="244181" x="1520825" y="5153025"/>
          <p14:tracePt t="244197" x="1527175" y="5153025"/>
          <p14:tracePt t="244217" x="1536700" y="5153025"/>
          <p14:tracePt t="244233" x="1543050" y="5153025"/>
          <p14:tracePt t="244317" x="1546225" y="5153025"/>
          <p14:tracePt t="244331" x="1552575" y="5153025"/>
          <p14:tracePt t="244347" x="1555750" y="5153025"/>
          <p14:tracePt t="244353" x="1562100" y="5153025"/>
          <p14:tracePt t="244425" x="1565275" y="5153025"/>
          <p14:tracePt t="244445" x="1571625" y="5153025"/>
          <p14:tracePt t="244453" x="1574800" y="5153025"/>
          <p14:tracePt t="244464" x="1587500" y="5153025"/>
          <p14:tracePt t="244481" x="1600200" y="5153025"/>
          <p14:tracePt t="244497" x="1609725" y="5153025"/>
          <p14:tracePt t="244515" x="1619250" y="5153025"/>
          <p14:tracePt t="244532" x="1641475" y="5153025"/>
          <p14:tracePt t="244548" x="1651000" y="5153025"/>
          <p14:tracePt t="244565" x="1660525" y="5156200"/>
          <p14:tracePt t="244581" x="1685925" y="5165725"/>
          <p14:tracePt t="244597" x="1711325" y="5178425"/>
          <p14:tracePt t="244614" x="1733550" y="5197475"/>
          <p14:tracePt t="244631" x="1768475" y="5203825"/>
          <p14:tracePt t="244648" x="1778000" y="5203825"/>
          <p14:tracePt t="244665" x="1784350" y="5203825"/>
          <p14:tracePt t="244681" x="1787525" y="5203825"/>
          <p14:tracePt t="244926" x="1781175" y="5194300"/>
          <p14:tracePt t="244940" x="1758950" y="5187950"/>
          <p14:tracePt t="244953" x="1736725" y="5187950"/>
          <p14:tracePt t="244964" x="1724025" y="5187950"/>
          <p14:tracePt t="244980" x="1711325" y="5187950"/>
          <p14:tracePt t="244997" x="1689100" y="5187950"/>
          <p14:tracePt t="245014" x="1679575" y="5187950"/>
          <p14:tracePt t="245031" x="1654175" y="5187950"/>
          <p14:tracePt t="245047" x="1631950" y="5187950"/>
          <p14:tracePt t="245064" x="1616075" y="5187950"/>
          <p14:tracePt t="245081" x="1603375" y="5187950"/>
          <p14:tracePt t="245098" x="1587500" y="5187950"/>
          <p14:tracePt t="245114" x="1577975" y="5187950"/>
          <p14:tracePt t="245131" x="1562100" y="5187950"/>
          <p14:tracePt t="245147" x="1552575" y="5187950"/>
          <p14:tracePt t="245164" x="1536700" y="5187950"/>
          <p14:tracePt t="245181" x="1524000" y="5187950"/>
          <p14:tracePt t="245198" x="1514475" y="5187950"/>
          <p14:tracePt t="245215" x="1504950" y="5187950"/>
          <p14:tracePt t="245231" x="1482725" y="5187950"/>
          <p14:tracePt t="245248" x="1473200" y="5187950"/>
          <p14:tracePt t="245264" x="1463675" y="5187950"/>
          <p14:tracePt t="245281" x="1447800" y="5187950"/>
          <p14:tracePt t="245298" x="1435100" y="5187950"/>
          <p14:tracePt t="245315" x="1425575" y="5187950"/>
          <p14:tracePt t="245332" x="1409700" y="5187950"/>
          <p14:tracePt t="245348" x="1400175" y="5187950"/>
          <p14:tracePt t="245365" x="1384300" y="5187950"/>
          <p14:tracePt t="245382" x="1374775" y="5187950"/>
          <p14:tracePt t="245398" x="1368425" y="5187950"/>
          <p14:tracePt t="245415" x="1365250" y="5187950"/>
          <p14:tracePt t="245430" x="1358900" y="5187950"/>
          <p14:tracePt t="245447" x="1355725" y="5187950"/>
          <p14:tracePt t="245481" x="1349375" y="5187950"/>
          <p14:tracePt t="245510" x="1339850" y="5187950"/>
          <p14:tracePt t="245531" x="1336675" y="5187950"/>
          <p14:tracePt t="245567" x="1330325" y="5187950"/>
          <p14:tracePt t="246310" x="1343025" y="5187950"/>
          <p14:tracePt t="246323" x="1352550" y="5187950"/>
          <p14:tracePt t="246335" x="1358900" y="5187950"/>
          <p14:tracePt t="246348" x="1368425" y="5187950"/>
          <p14:tracePt t="246364" x="1377950" y="5187950"/>
          <p14:tracePt t="246380" x="1397000" y="5187950"/>
          <p14:tracePt t="246414" x="1416050" y="5187950"/>
          <p14:tracePt t="246448" x="1447800" y="5187950"/>
          <p14:tracePt t="246464" x="1457325" y="5187950"/>
          <p14:tracePt t="246481" x="1473200" y="5187950"/>
          <p14:tracePt t="246498" x="1482725" y="5187950"/>
          <p14:tracePt t="246514" x="1495425" y="5187950"/>
          <p14:tracePt t="246531" x="1511300" y="5187950"/>
          <p14:tracePt t="246547" x="1520825" y="5187950"/>
          <p14:tracePt t="246564" x="1530350" y="5187950"/>
          <p14:tracePt t="246581" x="1539875" y="5187950"/>
          <p14:tracePt t="246598" x="1546225" y="5187950"/>
          <p14:tracePt t="246638" x="1549400" y="5187950"/>
          <p14:tracePt t="246660" x="1555750" y="5187950"/>
          <p14:tracePt t="246671" x="1562100" y="5187950"/>
          <p14:tracePt t="246681" x="1571625" y="5187950"/>
          <p14:tracePt t="246698" x="1581150" y="5191125"/>
          <p14:tracePt t="246714" x="1593850" y="5191125"/>
          <p14:tracePt t="246731" x="1609725" y="5194300"/>
          <p14:tracePt t="246748" x="1619250" y="5194300"/>
          <p14:tracePt t="246764" x="1628775" y="5194300"/>
          <p14:tracePt t="246781" x="1641475" y="5194300"/>
          <p14:tracePt t="246797" x="1651000" y="5194300"/>
          <p14:tracePt t="246814" x="1660525" y="5194300"/>
          <p14:tracePt t="246830" x="1673225" y="5207000"/>
          <p14:tracePt t="246847" x="1689100" y="5207000"/>
          <p14:tracePt t="246864" x="1695450" y="5210175"/>
          <p14:tracePt t="247074" x="1685925" y="5210175"/>
          <p14:tracePt t="247088" x="1676400" y="5210175"/>
          <p14:tracePt t="247099" x="1673225" y="5210175"/>
          <p14:tracePt t="247115" x="1663700" y="5210175"/>
          <p14:tracePt t="247131" x="1647825" y="5210175"/>
          <p14:tracePt t="247148" x="1631950" y="5210175"/>
          <p14:tracePt t="247164" x="1622425" y="5210175"/>
          <p14:tracePt t="247168" x="1619250" y="5210175"/>
          <p14:tracePt t="247181" x="1609725" y="5210175"/>
          <p14:tracePt t="247197" x="1600200" y="5210175"/>
          <p14:tracePt t="247214" x="1587500" y="5210175"/>
          <p14:tracePt t="249245" x="1590675" y="5210175"/>
          <p14:tracePt t="249257" x="1593850" y="5210175"/>
          <p14:tracePt t="249268" x="1606550" y="5210175"/>
          <p14:tracePt t="249281" x="1616075" y="5210175"/>
          <p14:tracePt t="249297" x="1625600" y="5210175"/>
          <p14:tracePt t="249314" x="1638300" y="5210175"/>
          <p14:tracePt t="249347" x="1663700" y="5210175"/>
          <p14:tracePt t="249381" x="1698625" y="5210175"/>
          <p14:tracePt t="249398" x="1708150" y="5210175"/>
          <p14:tracePt t="249415" x="1739900" y="5210175"/>
          <p14:tracePt t="249430" x="1749425" y="5210175"/>
          <p14:tracePt t="249447" x="1765300" y="5210175"/>
          <p14:tracePt t="249464" x="1781175" y="5210175"/>
          <p14:tracePt t="249480" x="1806575" y="5216525"/>
          <p14:tracePt t="249497" x="1822450" y="5219700"/>
          <p14:tracePt t="249515" x="1857375" y="5232400"/>
          <p14:tracePt t="249530" x="1873250" y="5235575"/>
          <p14:tracePt t="249548" x="1901825" y="5235575"/>
          <p14:tracePt t="249564" x="1920875" y="5241925"/>
          <p14:tracePt t="249580" x="1936750" y="5241925"/>
          <p14:tracePt t="249597" x="1958975" y="5241925"/>
          <p14:tracePt t="249615" x="1984375" y="5248275"/>
          <p14:tracePt t="249630" x="2006600" y="5248275"/>
          <p14:tracePt t="249647" x="2022475" y="5254625"/>
          <p14:tracePt t="249665" x="2041525" y="5254625"/>
          <p14:tracePt t="249681" x="2057400" y="5254625"/>
          <p14:tracePt t="249697" x="2066925" y="5254625"/>
          <p14:tracePt t="249715" x="2082800" y="5254625"/>
          <p14:tracePt t="249730" x="2092325" y="5254625"/>
          <p14:tracePt t="249747" x="2108200" y="5254625"/>
          <p14:tracePt t="249765" x="2120900" y="5254625"/>
          <p14:tracePt t="249780" x="2130425" y="5254625"/>
          <p14:tracePt t="249797" x="2139950" y="5254625"/>
          <p14:tracePt t="249815" x="2162175" y="5254625"/>
          <p14:tracePt t="249831" x="2171700" y="5254625"/>
          <p14:tracePt t="249847" x="2181225" y="5254625"/>
          <p14:tracePt t="249864" x="2197100" y="5254625"/>
          <p14:tracePt t="249880" x="2209800" y="5254625"/>
          <p14:tracePt t="249897" x="2219325" y="5254625"/>
          <p14:tracePt t="249915" x="2235200" y="5254625"/>
          <p14:tracePt t="249931" x="2263775" y="5254625"/>
          <p14:tracePt t="249948" x="2286000" y="5251450"/>
          <p14:tracePt t="249965" x="2308225" y="5235575"/>
          <p14:tracePt t="249980" x="2324100" y="5229225"/>
          <p14:tracePt t="249997" x="2333625" y="5229225"/>
          <p14:tracePt t="250014" x="2343150" y="5229225"/>
          <p14:tracePt t="252765" x="2333625" y="5229225"/>
          <p14:tracePt t="252772" x="2324100" y="5229225"/>
          <p14:tracePt t="252780" x="2317750" y="5229225"/>
          <p14:tracePt t="252797" x="2308225" y="5229225"/>
          <p14:tracePt t="252814" x="2289175" y="5226050"/>
          <p14:tracePt t="252830" x="2279650" y="5226050"/>
          <p14:tracePt t="252847" x="2270125" y="5226050"/>
          <p14:tracePt t="252881" x="2260600" y="5226050"/>
          <p14:tracePt t="268466" x="2244725" y="5219700"/>
          <p14:tracePt t="268473" x="2225675" y="5213350"/>
          <p14:tracePt t="268480" x="2190750" y="5207000"/>
          <p14:tracePt t="268495" x="2146300" y="5207000"/>
          <p14:tracePt t="268512" x="2101850" y="5207000"/>
          <p14:tracePt t="268529" x="2063750" y="5207000"/>
          <p14:tracePt t="268561" x="2000250" y="5207000"/>
          <p14:tracePt t="268595" x="1978025" y="5213350"/>
          <p14:tracePt t="268612" x="1962150" y="5213350"/>
          <p14:tracePt t="268629" x="1952625" y="5213350"/>
          <p14:tracePt t="268645" x="1936750" y="5213350"/>
          <p14:tracePt t="268661" x="1927225" y="5213350"/>
          <p14:tracePt t="268695" x="1911350" y="5213350"/>
          <p14:tracePt t="268711" x="1901825" y="5213350"/>
          <p14:tracePt t="268729" x="1892300" y="5213350"/>
          <p14:tracePt t="268745" x="1889125" y="5213350"/>
          <p14:tracePt t="268845" x="1882775" y="5213350"/>
          <p14:tracePt t="268916" x="1885950" y="5213350"/>
          <p14:tracePt t="268924" x="1889125" y="5213350"/>
          <p14:tracePt t="268931" x="1895475" y="5213350"/>
          <p14:tracePt t="268945" x="1905000" y="5213350"/>
          <p14:tracePt t="268961" x="1924050" y="5213350"/>
          <p14:tracePt t="268979" x="1936750" y="5213350"/>
          <p14:tracePt t="268995" x="1949450" y="5213350"/>
          <p14:tracePt t="269011" x="1958975" y="5213350"/>
          <p14:tracePt t="269028" x="1974850" y="5213350"/>
          <p14:tracePt t="269045" x="1981200" y="5213350"/>
          <p14:tracePt t="269273" x="1990725" y="5213350"/>
          <p14:tracePt t="269280" x="2009775" y="5213350"/>
          <p14:tracePt t="269295" x="2032000" y="5213350"/>
          <p14:tracePt t="269312" x="2051050" y="5213350"/>
          <p14:tracePt t="269328" x="2082800" y="5213350"/>
          <p14:tracePt t="269345" x="2120900" y="5213350"/>
          <p14:tracePt t="269362" x="2143125" y="5213350"/>
          <p14:tracePt t="269378" x="2152650" y="5213350"/>
          <p14:tracePt t="269395" x="2168525" y="5213350"/>
          <p14:tracePt t="269411" x="2178050" y="5213350"/>
          <p14:tracePt t="269428" x="2187575" y="5213350"/>
          <p14:tracePt t="269445" x="2197100" y="5213350"/>
          <p14:tracePt t="269479" x="2212975" y="5213350"/>
          <p14:tracePt t="269496" x="2228850" y="5213350"/>
          <p14:tracePt t="269512" x="2247900" y="5213350"/>
          <p14:tracePt t="269529" x="2292350" y="5213350"/>
          <p14:tracePt t="269545" x="2362200" y="5213350"/>
          <p14:tracePt t="269561" x="2406650" y="5219700"/>
          <p14:tracePt t="269578" x="2444750" y="5219700"/>
          <p14:tracePt t="269580" x="2470150" y="5219700"/>
          <p14:tracePt t="269595" x="2508250" y="5226050"/>
          <p14:tracePt t="269611" x="2568575" y="5232400"/>
          <p14:tracePt t="269628" x="2651125" y="5241925"/>
          <p14:tracePt t="269645" x="2749550" y="5248275"/>
          <p14:tracePt t="269662" x="2784475" y="5248275"/>
          <p14:tracePt t="269678" x="2813050" y="5248275"/>
          <p14:tracePt t="269695" x="2847975" y="5248275"/>
          <p14:tracePt t="269711" x="2863850" y="5248275"/>
          <p14:tracePt t="269729" x="2873375" y="5248275"/>
          <p14:tracePt t="269745" x="2889250" y="5248275"/>
          <p14:tracePt t="269762" x="2898775" y="5248275"/>
          <p14:tracePt t="269779" x="2908300" y="5248275"/>
          <p14:tracePt t="269795" x="2917825" y="5248275"/>
          <p14:tracePt t="269812" x="2927350" y="5248275"/>
          <p14:tracePt t="269845" x="2933700" y="5248275"/>
          <p14:tracePt t="269862" x="2936875" y="5248275"/>
          <p14:tracePt t="269881" x="2943225" y="5248275"/>
          <p14:tracePt t="269967" x="2940050" y="5248275"/>
          <p14:tracePt t="269980" x="2930525" y="5245100"/>
          <p14:tracePt t="269996" x="2921000" y="5241925"/>
          <p14:tracePt t="270012" x="2898775" y="5241925"/>
          <p14:tracePt t="270028" x="2882900" y="5241925"/>
          <p14:tracePt t="270045" x="2863850" y="5241925"/>
          <p14:tracePt t="270062" x="2847975" y="5241925"/>
          <p14:tracePt t="270078" x="2838450" y="5241925"/>
          <p14:tracePt t="270095" x="2806700" y="5241925"/>
          <p14:tracePt t="270112" x="2778125" y="5241925"/>
          <p14:tracePt t="270128" x="2755900" y="5241925"/>
          <p14:tracePt t="270145" x="2727325" y="5241925"/>
          <p14:tracePt t="270161" x="2717800" y="5241925"/>
          <p14:tracePt t="270178" x="2708275" y="5241925"/>
          <p14:tracePt t="270195" x="2692400" y="5241925"/>
          <p14:tracePt t="270212" x="2679700" y="5241925"/>
          <p14:tracePt t="270228" x="2670175" y="5235575"/>
          <p14:tracePt t="270245" x="2654300" y="5219700"/>
          <p14:tracePt t="270261" x="2644775" y="5216525"/>
          <p14:tracePt t="270278" x="2644775" y="5210175"/>
          <p14:tracePt t="270323" x="2644775" y="5207000"/>
          <p14:tracePt t="270366" x="2644775" y="5200650"/>
          <p14:tracePt t="270396" x="2644775" y="5197475"/>
          <p14:tracePt t="270724" x="2651125" y="5197475"/>
          <p14:tracePt t="270739" x="2673350" y="5191125"/>
          <p14:tracePt t="270752" x="2686050" y="5181600"/>
          <p14:tracePt t="270761" x="2689225" y="5181600"/>
          <p14:tracePt t="270778" x="2698750" y="5175250"/>
          <p14:tracePt t="270795" x="2720975" y="5175250"/>
          <p14:tracePt t="270811" x="2730500" y="5175250"/>
          <p14:tracePt t="270845" x="2749550" y="5175250"/>
          <p14:tracePt t="270879" x="2774950" y="5159375"/>
          <p14:tracePt t="270895" x="2787650" y="5146675"/>
          <p14:tracePt t="270911" x="2797175" y="5140325"/>
          <p14:tracePt t="270928" x="2809875" y="5130800"/>
          <p14:tracePt t="270945" x="2828925" y="5124450"/>
          <p14:tracePt t="270961" x="2838450" y="5121275"/>
          <p14:tracePt t="270978" x="2847975" y="5114925"/>
          <p14:tracePt t="270995" x="2847975" y="5102225"/>
          <p14:tracePt t="271012" x="2854325" y="5095875"/>
          <p14:tracePt t="271029" x="2854325" y="5089525"/>
          <p14:tracePt t="271095" x="2854325" y="5080000"/>
          <p14:tracePt t="271110" x="2857500" y="5080000"/>
          <p14:tracePt t="271129" x="2873375" y="5073650"/>
          <p14:tracePt t="271146" x="2879725" y="5070475"/>
          <p14:tracePt t="271162" x="2882900" y="5070475"/>
          <p14:tracePt t="271223" x="2882900" y="5076825"/>
          <p14:tracePt t="271229" x="2882900" y="5086350"/>
          <p14:tracePt t="271245" x="2882900" y="5095875"/>
          <p14:tracePt t="271262" x="2882900" y="5118100"/>
          <p14:tracePt t="271279" x="2876550" y="5140325"/>
          <p14:tracePt t="271295" x="2860675" y="5149850"/>
          <p14:tracePt t="271311" x="2851150" y="5159375"/>
          <p14:tracePt t="271328" x="2841625" y="5168900"/>
          <p14:tracePt t="271345" x="2832100" y="5187950"/>
          <p14:tracePt t="271361" x="2825750" y="5197475"/>
          <p14:tracePt t="271378" x="2822575" y="5203825"/>
          <p14:tracePt t="271395" x="2806700" y="5203825"/>
          <p14:tracePt t="271411" x="2797175" y="5203825"/>
          <p14:tracePt t="271429" x="2787650" y="5203825"/>
          <p14:tracePt t="271445" x="2781300" y="5203825"/>
          <p14:tracePt t="271461" x="2778125" y="5203825"/>
          <p14:tracePt t="271495" x="2762250" y="5203825"/>
          <p14:tracePt t="271511" x="2752725" y="5203825"/>
          <p14:tracePt t="271529" x="2736850" y="5203825"/>
          <p14:tracePt t="271545" x="2727325" y="5200650"/>
          <p14:tracePt t="271562" x="2711450" y="5191125"/>
          <p14:tracePt t="271578" x="2701925" y="5175250"/>
          <p14:tracePt t="271594" x="2686050" y="5165725"/>
          <p14:tracePt t="271802" x="2689225" y="5165725"/>
          <p14:tracePt t="271816" x="2698750" y="5159375"/>
          <p14:tracePt t="271829" x="2717800" y="5156200"/>
          <p14:tracePt t="271845" x="2743200" y="5143500"/>
          <p14:tracePt t="271862" x="2781300" y="5124450"/>
          <p14:tracePt t="271895" x="2844800" y="5102225"/>
          <p14:tracePt t="271929" x="2876550" y="5102225"/>
          <p14:tracePt t="271945" x="2892425" y="5102225"/>
          <p14:tracePt t="271962" x="2895600" y="5102225"/>
          <p14:tracePt t="271979" x="2895600" y="5095875"/>
          <p14:tracePt t="272011" x="2901950" y="5095875"/>
          <p14:tracePt t="272030" x="2901950" y="5092700"/>
          <p14:tracePt t="272088" x="2901950" y="5086350"/>
          <p14:tracePt t="272307" x="2898775" y="5089525"/>
          <p14:tracePt t="272315" x="2895600" y="5092700"/>
          <p14:tracePt t="272328" x="2882900" y="5099050"/>
          <p14:tracePt t="272345" x="2870200" y="5111750"/>
          <p14:tracePt t="272378" x="2844800" y="5143500"/>
          <p14:tracePt t="272411" x="2819400" y="5162550"/>
          <p14:tracePt t="272427" x="2809875" y="5162550"/>
          <p14:tracePt t="272445" x="2803525" y="5162550"/>
          <p14:tracePt t="272479" x="2800350" y="5162550"/>
          <p14:tracePt t="272507" x="2794000" y="5162550"/>
          <p14:tracePt t="272522" x="2784475" y="5162550"/>
          <p14:tracePt t="272528" x="2778125" y="5162550"/>
          <p14:tracePt t="272545" x="2768600" y="5162550"/>
          <p14:tracePt t="272561" x="2759075" y="5162550"/>
          <p14:tracePt t="272578" x="2746375" y="5153025"/>
          <p14:tracePt t="272594" x="2730500" y="5140325"/>
          <p14:tracePt t="272611" x="2720975" y="5140325"/>
          <p14:tracePt t="272628" x="2705100" y="5140325"/>
          <p14:tracePt t="272644" x="2701925" y="5140325"/>
          <p14:tracePt t="272672" x="2695575" y="5140325"/>
          <p14:tracePt t="272914" x="2698750" y="5140325"/>
          <p14:tracePt t="272921" x="2701925" y="5140325"/>
          <p14:tracePt t="272929" x="2708275" y="5140325"/>
          <p14:tracePt t="272961" x="2717800" y="5140325"/>
          <p14:tracePt t="272994" x="2736850" y="5140325"/>
          <p14:tracePt t="273011" x="2752725" y="5140325"/>
          <p14:tracePt t="273028" x="2771775" y="5137150"/>
          <p14:tracePt t="273045" x="2803525" y="5124450"/>
          <p14:tracePt t="273062" x="2825750" y="5111750"/>
          <p14:tracePt t="273079" x="2841625" y="5095875"/>
          <p14:tracePt t="273095" x="2857500" y="5086350"/>
          <p14:tracePt t="273112" x="2867025" y="5083175"/>
          <p14:tracePt t="273494" x="2867025" y="5092700"/>
          <p14:tracePt t="273508" x="2867025" y="5105400"/>
          <p14:tracePt t="273520" x="2867025" y="5108575"/>
          <p14:tracePt t="273536" x="2863850" y="5124450"/>
          <p14:tracePt t="273561" x="2847975" y="5137150"/>
          <p14:tracePt t="273594" x="2847975" y="5159375"/>
          <p14:tracePt t="273636" x="2847975" y="5162550"/>
          <p14:tracePt t="273657" x="2847975" y="5168900"/>
          <p14:tracePt t="273667" x="2847975" y="5172075"/>
          <p14:tracePt t="274715" x="2860675" y="5178425"/>
          <p14:tracePt t="274727" x="2908300" y="5191125"/>
          <p14:tracePt t="274745" x="2936875" y="5203825"/>
          <p14:tracePt t="274761" x="2968625" y="5203825"/>
          <p14:tracePt t="274778" x="2994025" y="5203825"/>
          <p14:tracePt t="274795" x="3003550" y="5203825"/>
          <p14:tracePt t="274811" x="3019425" y="5203825"/>
          <p14:tracePt t="274845" x="3060700" y="5203825"/>
          <p14:tracePt t="274878" x="3101975" y="5203825"/>
          <p14:tracePt t="274894" x="3108325" y="5203825"/>
          <p14:tracePt t="274911" x="3111500" y="5203825"/>
          <p14:tracePt t="275149" x="3098800" y="5203825"/>
          <p14:tracePt t="275164" x="3095625" y="5203825"/>
          <p14:tracePt t="275171" x="3095625" y="5200650"/>
          <p14:tracePt t="275178" x="3089275" y="5197475"/>
          <p14:tracePt t="275194" x="3089275" y="5187950"/>
          <p14:tracePt t="275212" x="3086100" y="5178425"/>
          <p14:tracePt t="275228" x="3086100" y="5162550"/>
          <p14:tracePt t="275245" x="3086100" y="5156200"/>
          <p14:tracePt t="275336" x="3092450" y="5156200"/>
          <p14:tracePt t="275346" x="3095625" y="5156200"/>
          <p14:tracePt t="275362" x="3111500" y="5156200"/>
          <p14:tracePt t="275378" x="3121025" y="5156200"/>
          <p14:tracePt t="275487" x="3121025" y="5159375"/>
          <p14:tracePt t="275828" x="3133725" y="5159375"/>
          <p14:tracePt t="275835" x="3152775" y="5159375"/>
          <p14:tracePt t="275844" x="3178175" y="5156200"/>
          <p14:tracePt t="275861" x="3216275" y="5149850"/>
          <p14:tracePt t="275878" x="3270250" y="5143500"/>
          <p14:tracePt t="275895" x="3298825" y="5143500"/>
          <p14:tracePt t="275928" x="3324225" y="5143500"/>
          <p14:tracePt t="275961" x="3349625" y="5143500"/>
          <p14:tracePt t="275977" x="3365500" y="5143500"/>
          <p14:tracePt t="275994" x="3375025" y="5149850"/>
          <p14:tracePt t="276011" x="3400425" y="5156200"/>
          <p14:tracePt t="276028" x="3422650" y="5159375"/>
          <p14:tracePt t="276045" x="3432175" y="5165725"/>
          <p14:tracePt t="276062" x="3448050" y="5165725"/>
          <p14:tracePt t="276078" x="3451225" y="5165725"/>
          <p14:tracePt t="276094" x="3460750" y="5168900"/>
          <p14:tracePt t="276111" x="3470275" y="5175250"/>
          <p14:tracePt t="276128" x="3492500" y="5191125"/>
          <p14:tracePt t="276144" x="3502025" y="5194300"/>
          <p14:tracePt t="276161" x="3511550" y="5194300"/>
          <p14:tracePt t="276178" x="3517900" y="5194300"/>
          <p14:tracePt t="276195" x="3517900" y="5200650"/>
          <p14:tracePt t="276257" x="3514725" y="5200650"/>
          <p14:tracePt t="276263" x="3508375" y="5200650"/>
          <p14:tracePt t="276278" x="3498850" y="5200650"/>
          <p14:tracePt t="276294" x="3479800" y="5200650"/>
          <p14:tracePt t="276311" x="3454400" y="5191125"/>
          <p14:tracePt t="276329" x="3390900" y="5178425"/>
          <p14:tracePt t="276345" x="3346450" y="5172075"/>
          <p14:tracePt t="276361" x="3311525" y="5172075"/>
          <p14:tracePt t="276378" x="3263900" y="5172075"/>
          <p14:tracePt t="276394" x="3235325" y="5172075"/>
          <p14:tracePt t="276411" x="3213100" y="5172075"/>
          <p14:tracePt t="276428" x="3171825" y="5172075"/>
          <p14:tracePt t="276445" x="3149600" y="5172075"/>
          <p14:tracePt t="276461" x="3140075" y="5172075"/>
          <p14:tracePt t="276478" x="3121025" y="5172075"/>
          <p14:tracePt t="276494" x="3111500" y="5172075"/>
          <p14:tracePt t="276511" x="3098800" y="5172075"/>
          <p14:tracePt t="276527" x="3079750" y="5172075"/>
          <p14:tracePt t="276544" x="3070225" y="5172075"/>
          <p14:tracePt t="276562" x="3060700" y="5172075"/>
          <p14:tracePt t="276578" x="3044825" y="5172075"/>
          <p14:tracePt t="276595" x="3032125" y="5172075"/>
          <p14:tracePt t="276611" x="3019425" y="5172075"/>
          <p14:tracePt t="276627" x="3006725" y="5172075"/>
          <p14:tracePt t="276729" x="3013075" y="5172075"/>
          <p14:tracePt t="276742" x="3022600" y="5162550"/>
          <p14:tracePt t="276754" x="3038475" y="5162550"/>
          <p14:tracePt t="276767" x="3054350" y="5162550"/>
          <p14:tracePt t="276777" x="3063875" y="5162550"/>
          <p14:tracePt t="276794" x="3073400" y="5162550"/>
          <p14:tracePt t="276811" x="3089275" y="5162550"/>
          <p14:tracePt t="276827" x="3105150" y="5162550"/>
          <p14:tracePt t="276844" x="3114675" y="5162550"/>
          <p14:tracePt t="276861" x="3124200" y="5162550"/>
          <p14:tracePt t="276878" x="3143250" y="5162550"/>
          <p14:tracePt t="276895" x="3152775" y="5162550"/>
          <p14:tracePt t="276911" x="3162300" y="5162550"/>
          <p14:tracePt t="276927" x="3178175" y="5162550"/>
          <p14:tracePt t="276944" x="3194050" y="5162550"/>
          <p14:tracePt t="276961" x="3209925" y="5165725"/>
          <p14:tracePt t="276978" x="3248025" y="5168900"/>
          <p14:tracePt t="276994" x="3270250" y="5168900"/>
          <p14:tracePt t="277012" x="3311525" y="5168900"/>
          <p14:tracePt t="277029" x="3327400" y="5168900"/>
          <p14:tracePt t="277045" x="3336925" y="5168900"/>
          <p14:tracePt t="277061" x="3352800" y="5168900"/>
          <p14:tracePt t="277077" x="3378200" y="5168900"/>
          <p14:tracePt t="277094" x="3416300" y="5162550"/>
          <p14:tracePt t="277111" x="3451225" y="5162550"/>
          <p14:tracePt t="277128" x="3508375" y="5162550"/>
          <p14:tracePt t="277144" x="3530600" y="5162550"/>
          <p14:tracePt t="277161" x="3540125" y="5162550"/>
          <p14:tracePt t="277178" x="3552825" y="5162550"/>
          <p14:tracePt t="277195" x="3559175" y="5162550"/>
          <p14:tracePt t="277211" x="3568700" y="5162550"/>
          <p14:tracePt t="277213" x="3578225" y="5162550"/>
          <p14:tracePt t="277227" x="3587750" y="5162550"/>
          <p14:tracePt t="277244" x="3597275" y="5162550"/>
          <p14:tracePt t="277260" x="3606800" y="5168900"/>
          <p14:tracePt t="277277" x="3613150" y="5168900"/>
          <p14:tracePt t="277578" x="3606800" y="5168900"/>
          <p14:tracePt t="277588" x="3594100" y="5168900"/>
          <p14:tracePt t="277599" x="3571875" y="5168900"/>
          <p14:tracePt t="277612" x="3543300" y="5168900"/>
          <p14:tracePt t="277628" x="3498850" y="5168900"/>
          <p14:tracePt t="277644" x="3470275" y="5168900"/>
          <p14:tracePt t="277661" x="3435350" y="5168900"/>
          <p14:tracePt t="277678" x="3371850" y="5165725"/>
          <p14:tracePt t="277694" x="3327400" y="5159375"/>
          <p14:tracePt t="277711" x="3289300" y="5159375"/>
          <p14:tracePt t="277714" x="3279775" y="5159375"/>
          <p14:tracePt t="277728" x="3251200" y="5159375"/>
          <p14:tracePt t="277745" x="3238500" y="5159375"/>
          <p14:tracePt t="277762" x="3225800" y="5159375"/>
          <p14:tracePt t="277777" x="3216275" y="5159375"/>
          <p14:tracePt t="277794" x="3200400" y="5159375"/>
          <p14:tracePt t="277811" x="3194050" y="5159375"/>
          <p14:tracePt t="278285" x="3216275" y="5159375"/>
          <p14:tracePt t="278293" x="3248025" y="5159375"/>
          <p14:tracePt t="278312" x="3333750" y="5159375"/>
          <p14:tracePt t="278329" x="3406775" y="5153025"/>
          <p14:tracePt t="278344" x="3467100" y="5153025"/>
          <p14:tracePt t="278362" x="3609975" y="5172075"/>
          <p14:tracePt t="278394" x="3781425" y="5203825"/>
          <p14:tracePt t="278428" x="3832225" y="5226050"/>
          <p14:tracePt t="278445" x="3841750" y="5226050"/>
          <p14:tracePt t="278749" x="3829050" y="5226050"/>
          <p14:tracePt t="278759" x="3819525" y="5226050"/>
          <p14:tracePt t="278778" x="3784600" y="5226050"/>
          <p14:tracePt t="278794" x="3765550" y="5226050"/>
          <p14:tracePt t="278811" x="3730625" y="5226050"/>
          <p14:tracePt t="278827" x="3695700" y="5226050"/>
          <p14:tracePt t="278844" x="3635375" y="5226050"/>
          <p14:tracePt t="278862" x="3549650" y="5226050"/>
          <p14:tracePt t="278878" x="3489325" y="5226050"/>
          <p14:tracePt t="278894" x="3444875" y="5222875"/>
          <p14:tracePt t="278911" x="3413125" y="5222875"/>
          <p14:tracePt t="278927" x="3397250" y="5222875"/>
          <p14:tracePt t="278944" x="3387725" y="5222875"/>
          <p14:tracePt t="278961" x="3371850" y="5222875"/>
          <p14:tracePt t="278978" x="3362325" y="5222875"/>
          <p14:tracePt t="278995" x="3346450" y="5222875"/>
          <p14:tracePt t="279011" x="3330575" y="5222875"/>
          <p14:tracePt t="279028" x="3321050" y="5222875"/>
          <p14:tracePt t="279044" x="3311525" y="5222875"/>
          <p14:tracePt t="279061" x="3298825" y="5222875"/>
          <p14:tracePt t="279094" x="3292475" y="5222875"/>
          <p14:tracePt t="279299" x="3286125" y="5219700"/>
          <p14:tracePt t="279305" x="3282950" y="5213350"/>
          <p14:tracePt t="279312" x="3276600" y="5213350"/>
          <p14:tracePt t="279328" x="3267075" y="5203825"/>
          <p14:tracePt t="279344" x="3257550" y="5197475"/>
          <p14:tracePt t="279377" x="3228975" y="5194300"/>
          <p14:tracePt t="279411" x="3209925" y="5194300"/>
          <p14:tracePt t="279428" x="3194050" y="5194300"/>
          <p14:tracePt t="279445" x="3184525" y="5194300"/>
          <p14:tracePt t="279461" x="3168650" y="5187950"/>
          <p14:tracePt t="279477" x="3159125" y="5187950"/>
          <p14:tracePt t="279494" x="3143250" y="5184775"/>
          <p14:tracePt t="279511" x="3133725" y="5184775"/>
          <p14:tracePt t="279999" x="3136900" y="5184775"/>
          <p14:tracePt t="280008" x="3140075" y="5178425"/>
          <p14:tracePt t="280020" x="3155950" y="5172075"/>
          <p14:tracePt t="280044" x="3178175" y="5159375"/>
          <p14:tracePt t="280077" x="3286125" y="5118100"/>
          <p14:tracePt t="280094" x="3324225" y="5118100"/>
          <p14:tracePt t="280111" x="3365500" y="5118100"/>
          <p14:tracePt t="280128" x="3375025" y="5118100"/>
          <p14:tracePt t="280145" x="3384550" y="5118100"/>
          <p14:tracePt t="280161" x="3422650" y="5118100"/>
          <p14:tracePt t="280178" x="3460750" y="5114925"/>
          <p14:tracePt t="280194" x="3495675" y="5108575"/>
          <p14:tracePt t="280210" x="3559175" y="5108575"/>
          <p14:tracePt t="280227" x="3594100" y="5108575"/>
          <p14:tracePt t="280244" x="3609975" y="5108575"/>
          <p14:tracePt t="280261" x="3632200" y="5108575"/>
          <p14:tracePt t="280278" x="3635375" y="5108575"/>
          <p14:tracePt t="280497" x="3622675" y="5108575"/>
          <p14:tracePt t="280504" x="3613150" y="5108575"/>
          <p14:tracePt t="280511" x="3594100" y="5108575"/>
          <p14:tracePt t="280527" x="3543300" y="5108575"/>
          <p14:tracePt t="280544" x="3482975" y="5108575"/>
          <p14:tracePt t="280560" x="3397250" y="5108575"/>
          <p14:tracePt t="280578" x="3346450" y="5108575"/>
          <p14:tracePt t="280593" x="3302000" y="5108575"/>
          <p14:tracePt t="280611" x="3222625" y="5108575"/>
          <p14:tracePt t="280627" x="3162300" y="5108575"/>
          <p14:tracePt t="280644" x="3101975" y="5099050"/>
          <p14:tracePt t="280661" x="3048000" y="5092700"/>
          <p14:tracePt t="280678" x="3025775" y="5092700"/>
          <p14:tracePt t="280694" x="3016250" y="5092700"/>
          <p14:tracePt t="280711" x="2994025" y="5092700"/>
          <p14:tracePt t="280727" x="2984500" y="5092700"/>
          <p14:tracePt t="280789" x="2981325" y="5092700"/>
          <p14:tracePt t="280919" x="2987675" y="5092700"/>
          <p14:tracePt t="280932" x="3003550" y="5092700"/>
          <p14:tracePt t="280945" x="3006725" y="5092700"/>
          <p14:tracePt t="280961" x="3022600" y="5092700"/>
          <p14:tracePt t="280978" x="3038475" y="5095875"/>
          <p14:tracePt t="280995" x="3060700" y="5102225"/>
          <p14:tracePt t="281011" x="3076575" y="5108575"/>
          <p14:tracePt t="281027" x="3086100" y="5108575"/>
          <p14:tracePt t="281044" x="3095625" y="5108575"/>
          <p14:tracePt t="281061" x="3111500" y="5108575"/>
          <p14:tracePt t="281077" x="3121025" y="5108575"/>
          <p14:tracePt t="281094" x="3130550" y="5108575"/>
          <p14:tracePt t="281111" x="3168650" y="5108575"/>
          <p14:tracePt t="281128" x="3190875" y="5108575"/>
          <p14:tracePt t="281145" x="3219450" y="5108575"/>
          <p14:tracePt t="281161" x="3254375" y="5108575"/>
          <p14:tracePt t="281177" x="3282950" y="5114925"/>
          <p14:tracePt t="281194" x="3292475" y="5114925"/>
          <p14:tracePt t="281211" x="3324225" y="5118100"/>
          <p14:tracePt t="281227" x="3346450" y="5124450"/>
          <p14:tracePt t="281245" x="3362325" y="5137150"/>
          <p14:tracePt t="281261" x="3390900" y="5153025"/>
          <p14:tracePt t="281277" x="3403600" y="5153025"/>
          <p14:tracePt t="281294" x="3413125" y="5153025"/>
          <p14:tracePt t="281398" x="3413125" y="5156200"/>
          <p14:tracePt t="282911" x="3432175" y="5127625"/>
          <p14:tracePt t="282919" x="3454400" y="5086350"/>
          <p14:tracePt t="282928" x="3486150" y="5057775"/>
          <p14:tracePt t="282961" x="3641725" y="4918075"/>
          <p14:tracePt t="282994" x="3822700" y="4829175"/>
          <p14:tracePt t="283010" x="3949700" y="4772025"/>
          <p14:tracePt t="283027" x="4083050" y="4737100"/>
          <p14:tracePt t="283044" x="4270375" y="4679950"/>
          <p14:tracePt t="283061" x="4594225" y="4622800"/>
          <p14:tracePt t="283078" x="4845050" y="4603750"/>
          <p14:tracePt t="283095" x="5143500" y="4584700"/>
          <p14:tracePt t="283113" x="5280025" y="4584700"/>
          <p14:tracePt t="283127" x="5407025" y="4584700"/>
          <p14:tracePt t="283144" x="5489575" y="4584700"/>
          <p14:tracePt t="283160" x="5575300" y="4594225"/>
          <p14:tracePt t="283178" x="5622925" y="4606925"/>
          <p14:tracePt t="283196" x="5664200" y="4619625"/>
          <p14:tracePt t="283211" x="5673725" y="4629150"/>
          <p14:tracePt t="283227" x="5683250" y="4635500"/>
          <p14:tracePt t="283244" x="5683250" y="4638675"/>
          <p14:tracePt t="283261" x="5683250" y="4660900"/>
          <p14:tracePt t="283277" x="5676900" y="4670425"/>
          <p14:tracePt t="283294" x="5667375" y="4679950"/>
          <p14:tracePt t="283311" x="5626100" y="4702175"/>
          <p14:tracePt t="283328" x="5588000" y="4714875"/>
          <p14:tracePt t="283345" x="5505450" y="4737100"/>
          <p14:tracePt t="283361" x="5410200" y="4752975"/>
          <p14:tracePt t="283377" x="5267325" y="4778375"/>
          <p14:tracePt t="283394" x="5140325" y="4794250"/>
          <p14:tracePt t="283410" x="4895850" y="4822825"/>
          <p14:tracePt t="283427" x="4768850" y="4822825"/>
          <p14:tracePt t="283445" x="4540250" y="4822825"/>
          <p14:tracePt t="283460" x="4381500" y="4832350"/>
          <p14:tracePt t="283479" x="4219575" y="4848225"/>
          <p14:tracePt t="283494" x="3971925" y="4908550"/>
          <p14:tracePt t="283511" x="3698875" y="5000625"/>
          <p14:tracePt t="283527" x="3521075" y="5086350"/>
          <p14:tracePt t="283544" x="3397250" y="5156200"/>
          <p14:tracePt t="283560" x="3311525" y="5194300"/>
          <p14:tracePt t="283875" x="3257550" y="5191125"/>
          <p14:tracePt t="283882" x="3178175" y="5181600"/>
          <p14:tracePt t="283894" x="3105150" y="5172075"/>
          <p14:tracePt t="283911" x="2924175" y="5172075"/>
          <p14:tracePt t="283927" x="2784475" y="5172075"/>
          <p14:tracePt t="283945" x="2622550" y="5172075"/>
          <p14:tracePt t="283960" x="2549525" y="5165725"/>
          <p14:tracePt t="283977" x="2492375" y="5165725"/>
          <p14:tracePt t="283994" x="2438400" y="5159375"/>
          <p14:tracePt t="284010" x="2359025" y="5159375"/>
          <p14:tracePt t="284027" x="2324100" y="5159375"/>
          <p14:tracePt t="284045" x="2260600" y="5159375"/>
          <p14:tracePt t="284061" x="2219325" y="5159375"/>
          <p14:tracePt t="284077" x="2187575" y="5159375"/>
          <p14:tracePt t="284094" x="2152650" y="5159375"/>
          <p14:tracePt t="284110" x="2111375" y="5159375"/>
          <p14:tracePt t="284127" x="2089150" y="5159375"/>
          <p14:tracePt t="284144" x="2066925" y="5159375"/>
          <p14:tracePt t="284160" x="2028825" y="5159375"/>
          <p14:tracePt t="284177" x="1997075" y="5159375"/>
          <p14:tracePt t="284194" x="1974850" y="5159375"/>
          <p14:tracePt t="284210" x="1936750" y="5159375"/>
          <p14:tracePt t="284227" x="1914525" y="5159375"/>
          <p14:tracePt t="284243" x="1885950" y="5159375"/>
          <p14:tracePt t="284260" x="1851025" y="5159375"/>
          <p14:tracePt t="284277" x="1822450" y="5159375"/>
          <p14:tracePt t="284295" x="1790700" y="5159375"/>
          <p14:tracePt t="284311" x="1765300" y="5159375"/>
          <p14:tracePt t="284327" x="1746250" y="5159375"/>
          <p14:tracePt t="284346" x="1711325" y="5159375"/>
          <p14:tracePt t="284360" x="1695450" y="5159375"/>
          <p14:tracePt t="284377" x="1679575" y="5159375"/>
          <p14:tracePt t="284394" x="1666875" y="5159375"/>
          <p14:tracePt t="284410" x="1651000" y="5159375"/>
          <p14:tracePt t="284427" x="1641475" y="5159375"/>
          <p14:tracePt t="284444" x="1625600" y="5159375"/>
          <p14:tracePt t="284460" x="1612900" y="5159375"/>
          <p14:tracePt t="284477" x="1603375" y="5159375"/>
          <p14:tracePt t="284494" x="1587500" y="5159375"/>
          <p14:tracePt t="284510" x="1577975" y="5159375"/>
          <p14:tracePt t="284527" x="1568450" y="5159375"/>
          <p14:tracePt t="285210" x="1562100" y="5153025"/>
          <p14:tracePt t="285219" x="1558925" y="5149850"/>
          <p14:tracePt t="285227" x="1552575" y="5143500"/>
          <p14:tracePt t="285244" x="1530350" y="5121275"/>
          <p14:tracePt t="285260" x="1520825" y="5111750"/>
          <p14:tracePt t="285276" x="1511300" y="5108575"/>
          <p14:tracePt t="285294" x="1495425" y="5108575"/>
          <p14:tracePt t="285327" x="1470025" y="5102225"/>
          <p14:tracePt t="285361" x="1447800" y="5099050"/>
          <p14:tracePt t="285377" x="1431925" y="5099050"/>
          <p14:tracePt t="285394" x="1422400" y="5099050"/>
          <p14:tracePt t="285937" x="1422400" y="5105400"/>
          <p14:tracePt t="285952" x="1422400" y="5108575"/>
          <p14:tracePt t="285958" x="1428750" y="5121275"/>
          <p14:tracePt t="285973" x="1435100" y="5124450"/>
          <p14:tracePt t="286038" x="1444625" y="5130800"/>
          <p14:tracePt t="286046" x="1450975" y="5130800"/>
          <p14:tracePt t="286077" x="1460500" y="5143500"/>
          <p14:tracePt t="286094" x="1473200" y="5153025"/>
          <p14:tracePt t="286110" x="1473200" y="5165725"/>
          <p14:tracePt t="286144" x="1479550" y="5168900"/>
          <p14:tracePt t="286177" x="1479550" y="5175250"/>
          <p14:tracePt t="286194" x="1479550" y="5178425"/>
          <p14:tracePt t="286210" x="1479550" y="5184775"/>
          <p14:tracePt t="286227" x="1482725" y="5187950"/>
          <p14:tracePt t="286244" x="1495425" y="5194300"/>
          <p14:tracePt t="286353" x="1498600" y="5194300"/>
          <p14:tracePt t="287966" x="1549400" y="5156200"/>
          <p14:tracePt t="287977" x="1635125" y="5089525"/>
          <p14:tracePt t="287994" x="1930400" y="4879975"/>
          <p14:tracePt t="288011" x="2279650" y="4648200"/>
          <p14:tracePt t="288046" x="3444875" y="4156075"/>
          <p14:tracePt t="288079" x="4375150" y="4054475"/>
          <p14:tracePt t="288095" x="4584700" y="4079875"/>
          <p14:tracePt t="288111" x="4803775" y="4117975"/>
          <p14:tracePt t="288126" x="4953000" y="4137025"/>
          <p14:tracePt t="288143" x="5153025" y="4168775"/>
          <p14:tracePt t="288160" x="5283200" y="4197350"/>
          <p14:tracePt t="288177" x="5378450" y="4213225"/>
          <p14:tracePt t="288193" x="5521325" y="4219575"/>
          <p14:tracePt t="288210" x="5626100" y="4219575"/>
          <p14:tracePt t="288227" x="5721350" y="4225925"/>
          <p14:tracePt t="288243" x="5861050" y="4235450"/>
          <p14:tracePt t="288259" x="5969000" y="4251325"/>
          <p14:tracePt t="288277" x="6086475" y="4276725"/>
          <p14:tracePt t="288293" x="6232525" y="4308475"/>
          <p14:tracePt t="288310" x="6311900" y="4340225"/>
          <p14:tracePt t="288327" x="6388100" y="4381500"/>
          <p14:tracePt t="288344" x="6445250" y="4410075"/>
          <p14:tracePt t="288666" x="6467475" y="4438650"/>
          <p14:tracePt t="288672" x="6499225" y="4470400"/>
          <p14:tracePt t="288679" x="6540500" y="4502150"/>
          <p14:tracePt t="288693" x="6610350" y="4540250"/>
          <p14:tracePt t="288710" x="6677025" y="4578350"/>
          <p14:tracePt t="288727" x="6731000" y="4591050"/>
          <p14:tracePt t="288743" x="6842125" y="4613275"/>
          <p14:tracePt t="288760" x="6908800" y="4635500"/>
          <p14:tracePt t="288777" x="6962775" y="4657725"/>
          <p14:tracePt t="288793" x="7035800" y="4683125"/>
          <p14:tracePt t="288809" x="7061200" y="4702175"/>
          <p14:tracePt t="288826" x="7089775" y="4714875"/>
          <p14:tracePt t="288843" x="7124700" y="4730750"/>
          <p14:tracePt t="288860" x="7156450" y="4737100"/>
          <p14:tracePt t="288877" x="7178675" y="4737100"/>
          <p14:tracePt t="288893" x="7232650" y="4737100"/>
          <p14:tracePt t="288910" x="7277100" y="4737100"/>
          <p14:tracePt t="288927" x="7305675" y="4737100"/>
          <p14:tracePt t="288943" x="7346950" y="4733925"/>
          <p14:tracePt t="288959" x="7375525" y="4721225"/>
          <p14:tracePt t="288976" x="7407275" y="4711700"/>
          <p14:tracePt t="288993" x="7458075" y="4692650"/>
          <p14:tracePt t="289010" x="7486650" y="4686300"/>
          <p14:tracePt t="289027" x="7515225" y="4686300"/>
          <p14:tracePt t="289043" x="7537450" y="4686300"/>
          <p14:tracePt t="289060" x="7540625" y="4686300"/>
          <p14:tracePt t="289093" x="7524750" y="4686300"/>
          <p14:tracePt t="289109" x="7470775" y="4673600"/>
          <p14:tracePt t="289126" x="7362825" y="4638675"/>
          <p14:tracePt t="289143" x="7185025" y="4603750"/>
          <p14:tracePt t="289160" x="7089775" y="4603750"/>
          <p14:tracePt t="289177" x="7048500" y="4603750"/>
          <p14:tracePt t="289193" x="6981825" y="4625975"/>
          <p14:tracePt t="289210" x="6943725" y="4638675"/>
          <p14:tracePt t="289227" x="6915150" y="4651375"/>
          <p14:tracePt t="289243" x="6870700" y="4670425"/>
          <p14:tracePt t="289259" x="6842125" y="4683125"/>
          <p14:tracePt t="289276" x="6819900" y="4689475"/>
          <p14:tracePt t="289293" x="6797675" y="4692650"/>
          <p14:tracePt t="289310" x="6781800" y="4699000"/>
          <p14:tracePt t="289327" x="6772275" y="4699000"/>
          <p14:tracePt t="289344" x="6762750" y="4708525"/>
          <p14:tracePt t="289377" x="6762750" y="4711700"/>
          <p14:tracePt t="289466" x="6765925" y="4711700"/>
          <p14:tracePt t="289474" x="6769100" y="4711700"/>
          <p14:tracePt t="289481" x="6775450" y="4711700"/>
          <p14:tracePt t="289493" x="6784975" y="4711700"/>
          <p14:tracePt t="289510" x="6794500" y="4711700"/>
          <p14:tracePt t="289526" x="6804025" y="4711700"/>
          <p14:tracePt t="289543" x="6813550" y="4711700"/>
          <p14:tracePt t="289560" x="6823075" y="4711700"/>
          <p14:tracePt t="289577" x="6832600" y="4705350"/>
          <p14:tracePt t="289594" x="6845300" y="4705350"/>
          <p14:tracePt t="289610" x="6845300" y="4702175"/>
          <p14:tracePt t="289643" x="6848475" y="4695825"/>
          <p14:tracePt t="289676" x="6858000" y="4695825"/>
          <p14:tracePt t="289693" x="6867525" y="4686300"/>
          <p14:tracePt t="289710" x="6873875" y="4686300"/>
          <p14:tracePt t="289727" x="6883400" y="4686300"/>
          <p14:tracePt t="289744" x="6902450" y="4676775"/>
          <p14:tracePt t="289760" x="6915150" y="4670425"/>
          <p14:tracePt t="289777" x="6927850" y="4660900"/>
          <p14:tracePt t="289793" x="6978650" y="4641850"/>
          <p14:tracePt t="289809" x="7023100" y="4629150"/>
          <p14:tracePt t="289826" x="7061200" y="4610100"/>
          <p14:tracePt t="289843" x="7124700" y="4591050"/>
          <p14:tracePt t="289859" x="7172325" y="4578350"/>
          <p14:tracePt t="289876" x="7216775" y="4572000"/>
          <p14:tracePt t="289894" x="7292975" y="4565650"/>
          <p14:tracePt t="289910" x="7346950" y="4552950"/>
          <p14:tracePt t="289926" x="7400925" y="4540250"/>
          <p14:tracePt t="289943" x="7448550" y="4533900"/>
          <p14:tracePt t="289959" x="7486650" y="4527550"/>
          <p14:tracePt t="289977" x="7524750" y="4527550"/>
          <p14:tracePt t="289994" x="7556500" y="4521200"/>
          <p14:tracePt t="290010" x="7585075" y="4521200"/>
          <p14:tracePt t="290027" x="7607300" y="4521200"/>
          <p14:tracePt t="290044" x="7635875" y="4521200"/>
          <p14:tracePt t="290060" x="7645400" y="4521200"/>
          <p14:tracePt t="290076" x="7654925" y="4521200"/>
          <p14:tracePt t="290093" x="7673975" y="4521200"/>
          <p14:tracePt t="290109" x="7696200" y="4521200"/>
          <p14:tracePt t="290126" x="7712075" y="4521200"/>
          <p14:tracePt t="290144" x="7753350" y="4540250"/>
          <p14:tracePt t="290160" x="7762875" y="4543425"/>
          <p14:tracePt t="290177" x="7778750" y="4559300"/>
          <p14:tracePt t="290193" x="7797800" y="4565650"/>
          <p14:tracePt t="290210" x="7807325" y="4572000"/>
          <p14:tracePt t="290226" x="7816850" y="4581525"/>
          <p14:tracePt t="290243" x="7832725" y="4591050"/>
          <p14:tracePt t="290259" x="7848600" y="4594225"/>
          <p14:tracePt t="290279" x="7864475" y="4616450"/>
          <p14:tracePt t="290294" x="7880350" y="4625975"/>
          <p14:tracePt t="290310" x="7908925" y="4638675"/>
          <p14:tracePt t="290327" x="7918450" y="4648200"/>
          <p14:tracePt t="290343" x="7934325" y="4667250"/>
          <p14:tracePt t="290360" x="7943850" y="4673600"/>
          <p14:tracePt t="290376" x="7959725" y="4683125"/>
          <p14:tracePt t="290393" x="7969250" y="4699000"/>
          <p14:tracePt t="290409" x="7975600" y="4714875"/>
          <p14:tracePt t="290427" x="7978775" y="4724400"/>
          <p14:tracePt t="290444" x="7988300" y="4737100"/>
          <p14:tracePt t="290460" x="7988300" y="4746625"/>
          <p14:tracePt t="290478" x="7988300" y="4768850"/>
          <p14:tracePt t="290493" x="7994650" y="4778375"/>
          <p14:tracePt t="290510" x="8004175" y="4787900"/>
          <p14:tracePt t="290526" x="8004175" y="4797425"/>
          <p14:tracePt t="290543" x="8020050" y="4819650"/>
          <p14:tracePt t="290559" x="8023225" y="4829175"/>
          <p14:tracePt t="290577" x="8023225" y="4838700"/>
          <p14:tracePt t="290593" x="8023225" y="4857750"/>
          <p14:tracePt t="290609" x="8023225" y="4867275"/>
          <p14:tracePt t="290626" x="8023225" y="4876800"/>
          <p14:tracePt t="290643" x="8016875" y="4892675"/>
          <p14:tracePt t="290659" x="8007350" y="4908550"/>
          <p14:tracePt t="290676" x="7991475" y="4918075"/>
          <p14:tracePt t="290693" x="7975600" y="4946650"/>
          <p14:tracePt t="290710" x="7962900" y="4968875"/>
          <p14:tracePt t="290727" x="7953375" y="4978400"/>
          <p14:tracePt t="290744" x="7934325" y="4994275"/>
          <p14:tracePt t="290760" x="7924800" y="5003800"/>
          <p14:tracePt t="290776" x="7915275" y="5019675"/>
          <p14:tracePt t="290793" x="7893050" y="5019675"/>
          <p14:tracePt t="290809" x="7883525" y="5019675"/>
          <p14:tracePt t="290826" x="7874000" y="5026025"/>
          <p14:tracePt t="290842" x="7858125" y="5029200"/>
          <p14:tracePt t="290859" x="7845425" y="5029200"/>
          <p14:tracePt t="290876" x="7829550" y="5038725"/>
          <p14:tracePt t="290892" x="7778750" y="5045075"/>
          <p14:tracePt t="290910" x="7750175" y="5057775"/>
          <p14:tracePt t="290926" x="7705725" y="5076825"/>
          <p14:tracePt t="290943" x="7661275" y="5089525"/>
          <p14:tracePt t="290959" x="7639050" y="5102225"/>
          <p14:tracePt t="290976" x="7616825" y="5102225"/>
          <p14:tracePt t="290992" x="7556500" y="5102225"/>
          <p14:tracePt t="291009" x="7496175" y="5102225"/>
          <p14:tracePt t="291025" x="7435850" y="5102225"/>
          <p14:tracePt t="291042" x="7356475" y="5102225"/>
          <p14:tracePt t="291059" x="7321550" y="5102225"/>
          <p14:tracePt t="291075" x="7292975" y="5102225"/>
          <p14:tracePt t="291092" x="7251700" y="5102225"/>
          <p14:tracePt t="291109" x="7219950" y="5108575"/>
          <p14:tracePt t="291125" x="7200900" y="5108575"/>
          <p14:tracePt t="291143" x="7159625" y="5108575"/>
          <p14:tracePt t="291159" x="7137400" y="5108575"/>
          <p14:tracePt t="291175" x="7108825" y="5108575"/>
          <p14:tracePt t="291193" x="7086600" y="5108575"/>
          <p14:tracePt t="291209" x="7070725" y="5108575"/>
          <p14:tracePt t="291225" x="7058025" y="5108575"/>
          <p14:tracePt t="291242" x="7042150" y="5108575"/>
          <p14:tracePt t="291259" x="7026275" y="5099050"/>
          <p14:tracePt t="291275" x="7004050" y="5095875"/>
          <p14:tracePt t="291292" x="6969125" y="5070475"/>
          <p14:tracePt t="291309" x="6937375" y="5057775"/>
          <p14:tracePt t="291325" x="6915150" y="5048250"/>
          <p14:tracePt t="291343" x="6873875" y="5035550"/>
          <p14:tracePt t="291359" x="6858000" y="5035550"/>
          <p14:tracePt t="291376" x="6848475" y="5035550"/>
          <p14:tracePt t="291392" x="6829425" y="5035550"/>
          <p14:tracePt t="291410" x="6819900" y="5026025"/>
          <p14:tracePt t="291426" x="6807200" y="5010150"/>
          <p14:tracePt t="291443" x="6794500" y="4994275"/>
          <p14:tracePt t="291459" x="6778625" y="4984750"/>
          <p14:tracePt t="291478" x="6762750" y="4968875"/>
          <p14:tracePt t="291493" x="6753225" y="4953000"/>
          <p14:tracePt t="291510" x="6743700" y="4943475"/>
          <p14:tracePt t="291527" x="6743700" y="4933950"/>
          <p14:tracePt t="291542" x="6731000" y="4921250"/>
          <p14:tracePt t="291559" x="6727825" y="4902200"/>
          <p14:tracePt t="291576" x="6727825" y="4892675"/>
          <p14:tracePt t="291593" x="6721475" y="4889500"/>
          <p14:tracePt t="291628" x="6721475" y="4879975"/>
          <p14:tracePt t="291644" x="6721475" y="4873625"/>
          <p14:tracePt t="291660" x="6721475" y="4857750"/>
          <p14:tracePt t="291677" x="6721475" y="4848225"/>
          <p14:tracePt t="291693" x="6721475" y="4838700"/>
          <p14:tracePt t="291709" x="6721475" y="4829175"/>
          <p14:tracePt t="291726" x="6721475" y="4826000"/>
          <p14:tracePt t="291743" x="6740525" y="4803775"/>
          <p14:tracePt t="291759" x="6750050" y="4794250"/>
          <p14:tracePt t="291777" x="6772275" y="4778375"/>
          <p14:tracePt t="291793" x="6781800" y="4768850"/>
          <p14:tracePt t="291810" x="6800850" y="4752975"/>
          <p14:tracePt t="291826" x="6813550" y="4743450"/>
          <p14:tracePt t="291842" x="6826250" y="4727575"/>
          <p14:tracePt t="291859" x="6842125" y="4718050"/>
          <p14:tracePt t="291876" x="6848475" y="4702175"/>
          <p14:tracePt t="291893" x="6864350" y="4695825"/>
          <p14:tracePt t="291909" x="6867525" y="4695825"/>
          <p14:tracePt t="291927" x="6873875" y="4692650"/>
          <p14:tracePt t="291943" x="6877050" y="4686300"/>
          <p14:tracePt t="291960" x="6892925" y="4679950"/>
          <p14:tracePt t="291977" x="6902450" y="4667250"/>
          <p14:tracePt t="291993" x="6908800" y="4654550"/>
          <p14:tracePt t="292009" x="6918325" y="4645025"/>
          <p14:tracePt t="292027" x="6927850" y="4641850"/>
          <p14:tracePt t="292043" x="6956425" y="4625975"/>
          <p14:tracePt t="292059" x="6978650" y="4613275"/>
          <p14:tracePt t="292077" x="7019925" y="4587875"/>
          <p14:tracePt t="292093" x="7045325" y="4578350"/>
          <p14:tracePt t="292109" x="7073900" y="4565650"/>
          <p14:tracePt t="292127" x="7112000" y="4540250"/>
          <p14:tracePt t="292142" x="7140575" y="4533900"/>
          <p14:tracePt t="292159" x="7185025" y="4533900"/>
          <p14:tracePt t="292178" x="7245350" y="4533900"/>
          <p14:tracePt t="292193" x="7283450" y="4533900"/>
          <p14:tracePt t="292210" x="7327900" y="4533900"/>
          <p14:tracePt t="292226" x="7350125" y="4533900"/>
          <p14:tracePt t="292242" x="7391400" y="4527550"/>
          <p14:tracePt t="292259" x="7413625" y="4527550"/>
          <p14:tracePt t="292276" x="7442200" y="4527550"/>
          <p14:tracePt t="292293" x="7489825" y="4527550"/>
          <p14:tracePt t="292309" x="7512050" y="4530725"/>
          <p14:tracePt t="292327" x="7553325" y="4549775"/>
          <p14:tracePt t="292343" x="7575550" y="4549775"/>
          <p14:tracePt t="292360" x="7604125" y="4549775"/>
          <p14:tracePt t="292376" x="7626350" y="4556125"/>
          <p14:tracePt t="292392" x="7667625" y="4556125"/>
          <p14:tracePt t="292409" x="7689850" y="4562475"/>
          <p14:tracePt t="292428" x="7731125" y="4568825"/>
          <p14:tracePt t="292444" x="7753350" y="4578350"/>
          <p14:tracePt t="292460" x="7785100" y="4584700"/>
          <p14:tracePt t="292477" x="7800975" y="4594225"/>
          <p14:tracePt t="292493" x="7810500" y="4594225"/>
          <p14:tracePt t="292510" x="7820025" y="4606925"/>
          <p14:tracePt t="292527" x="7839075" y="4610100"/>
          <p14:tracePt t="292542" x="7848600" y="4616450"/>
          <p14:tracePt t="292559" x="7864475" y="4619625"/>
          <p14:tracePt t="292577" x="7899400" y="4632325"/>
          <p14:tracePt t="292592" x="7915275" y="4641850"/>
          <p14:tracePt t="292609" x="7937500" y="4648200"/>
          <p14:tracePt t="292627" x="7959725" y="4660900"/>
          <p14:tracePt t="292643" x="7969250" y="4664075"/>
          <p14:tracePt t="292659" x="7978775" y="4670425"/>
          <p14:tracePt t="292677" x="7994650" y="4679950"/>
          <p14:tracePt t="292693" x="7997825" y="4686300"/>
          <p14:tracePt t="292710" x="7997825" y="4695825"/>
          <p14:tracePt t="292727" x="8004175" y="4714875"/>
          <p14:tracePt t="292743" x="8004175" y="4721225"/>
          <p14:tracePt t="292799" x="8004175" y="4724400"/>
          <p14:tracePt t="292806" x="8004175" y="4730750"/>
          <p14:tracePt t="292813" x="8004175" y="4733925"/>
          <p14:tracePt t="292827" x="8004175" y="4743450"/>
          <p14:tracePt t="292843" x="8004175" y="4759325"/>
          <p14:tracePt t="292860" x="8001000" y="4768850"/>
          <p14:tracePt t="292877" x="7997825" y="4778375"/>
          <p14:tracePt t="292893" x="7997825" y="4784725"/>
          <p14:tracePt t="292909" x="7991475" y="4784725"/>
          <p14:tracePt t="292926" x="7975600" y="4784725"/>
          <p14:tracePt t="292943" x="7966075" y="4784725"/>
          <p14:tracePt t="292959" x="7956550" y="4784725"/>
          <p14:tracePt t="293279" x="7953375" y="4800600"/>
          <p14:tracePt t="293286" x="7947025" y="4819650"/>
          <p14:tracePt t="293293" x="7940675" y="4845050"/>
          <p14:tracePt t="293310" x="7927975" y="4876800"/>
          <p14:tracePt t="293327" x="7889875" y="4921250"/>
          <p14:tracePt t="293343" x="7864475" y="4943475"/>
          <p14:tracePt t="293359" x="7832725" y="4978400"/>
          <p14:tracePt t="293392" x="7747000" y="5054600"/>
          <p14:tracePt t="293427" x="7673975" y="5124450"/>
          <p14:tracePt t="293443" x="7642225" y="5143500"/>
          <p14:tracePt t="293460" x="7623175" y="5159375"/>
          <p14:tracePt t="293476" x="7610475" y="5175250"/>
          <p14:tracePt t="293493" x="7600950" y="5184775"/>
          <p14:tracePt t="293509" x="7585075" y="5194300"/>
          <p14:tracePt t="293527" x="7550150" y="5213350"/>
          <p14:tracePt t="293543" x="7518400" y="5219700"/>
          <p14:tracePt t="293559" x="7499350" y="5219700"/>
          <p14:tracePt t="293577" x="7442200" y="5219700"/>
          <p14:tracePt t="293593" x="7419975" y="5219700"/>
          <p14:tracePt t="293610" x="7378700" y="5219700"/>
          <p14:tracePt t="293626" x="7321550" y="5226050"/>
          <p14:tracePt t="293642" x="7277100" y="5238750"/>
          <p14:tracePt t="293659" x="7239000" y="5251450"/>
          <p14:tracePt t="293676" x="7181850" y="5270500"/>
          <p14:tracePt t="293693" x="7153275" y="5280025"/>
          <p14:tracePt t="293710" x="7115175" y="5280025"/>
          <p14:tracePt t="293727" x="7061200" y="5286375"/>
          <p14:tracePt t="293743" x="7016750" y="5286375"/>
          <p14:tracePt t="293759" x="6962775" y="5286375"/>
          <p14:tracePt t="293776" x="6892925" y="5286375"/>
          <p14:tracePt t="293793" x="6854825" y="5286375"/>
          <p14:tracePt t="293809" x="6810375" y="5292725"/>
          <p14:tracePt t="293827" x="6750050" y="5292725"/>
          <p14:tracePt t="293843" x="6696075" y="5299075"/>
          <p14:tracePt t="293860" x="6613525" y="5308600"/>
          <p14:tracePt t="293877" x="6527800" y="5308600"/>
          <p14:tracePt t="293893" x="6473825" y="5314950"/>
          <p14:tracePt t="293909" x="6429375" y="5314950"/>
          <p14:tracePt t="293926" x="6397625" y="5314950"/>
          <p14:tracePt t="293942" x="6353175" y="5314950"/>
          <p14:tracePt t="293960" x="6299200" y="5314950"/>
          <p14:tracePt t="293977" x="6219825" y="5299075"/>
          <p14:tracePt t="293993" x="6169025" y="5299075"/>
          <p14:tracePt t="294009" x="6134100" y="5299075"/>
          <p14:tracePt t="294026" x="6092825" y="5299075"/>
          <p14:tracePt t="294043" x="6076950" y="5299075"/>
          <p14:tracePt t="294059" x="6054725" y="5299075"/>
          <p14:tracePt t="294076" x="6029325" y="5299075"/>
          <p14:tracePt t="294092" x="6000750" y="5299075"/>
          <p14:tracePt t="294110" x="5978525" y="5299075"/>
          <p14:tracePt t="294127" x="5953125" y="5299075"/>
          <p14:tracePt t="294143" x="5943600" y="5299075"/>
          <p14:tracePt t="294159" x="5934075" y="5299075"/>
          <p14:tracePt t="294176" x="5918200" y="5299075"/>
          <p14:tracePt t="294193" x="5908675" y="5299075"/>
          <p14:tracePt t="294209" x="5902325" y="5299075"/>
          <p14:tracePt t="294441" x="5908675" y="5292725"/>
          <p14:tracePt t="294452" x="5921375" y="5286375"/>
          <p14:tracePt t="294462" x="5937250" y="5286375"/>
          <p14:tracePt t="294476" x="5953125" y="5286375"/>
          <p14:tracePt t="294492" x="5962650" y="5286375"/>
          <p14:tracePt t="294509" x="5972175" y="5286375"/>
          <p14:tracePt t="294526" x="5988050" y="5286375"/>
          <p14:tracePt t="294542" x="6003925" y="5286375"/>
          <p14:tracePt t="294560" x="6022975" y="5286375"/>
          <p14:tracePt t="294577" x="6057900" y="5273675"/>
          <p14:tracePt t="294593" x="6067425" y="5270500"/>
          <p14:tracePt t="294609" x="6076950" y="5260975"/>
          <p14:tracePt t="294626" x="6092825" y="5260975"/>
          <p14:tracePt t="294642" x="6102350" y="5260975"/>
          <p14:tracePt t="294699" x="6108700" y="5260975"/>
          <p14:tracePt t="294792" x="6111875" y="5260975"/>
          <p14:tracePt t="295334" x="6130925" y="5254625"/>
          <p14:tracePt t="295340" x="6140450" y="5248275"/>
          <p14:tracePt t="295347" x="6169025" y="5226050"/>
          <p14:tracePt t="295359" x="6229350" y="5210175"/>
          <p14:tracePt t="295377" x="6464300" y="5156200"/>
          <p14:tracePt t="295393" x="6651625" y="5108575"/>
          <p14:tracePt t="295410" x="6813550" y="5083175"/>
          <p14:tracePt t="295443" x="7089775" y="5032375"/>
          <p14:tracePt t="295476" x="7254875" y="4997450"/>
          <p14:tracePt t="295492" x="7318375" y="4975225"/>
          <p14:tracePt t="295510" x="7381875" y="4968875"/>
          <p14:tracePt t="295527" x="7458075" y="4968875"/>
          <p14:tracePt t="295543" x="7502525" y="4962525"/>
          <p14:tracePt t="295560" x="7534275" y="4962525"/>
          <p14:tracePt t="295576" x="7559675" y="4962525"/>
          <p14:tracePt t="295592" x="7569200" y="4962525"/>
          <p14:tracePt t="295609" x="7572375" y="4962525"/>
          <p14:tracePt t="295626" x="7588250" y="4962525"/>
          <p14:tracePt t="295643" x="7610475" y="4962525"/>
          <p14:tracePt t="295660" x="7632700" y="4956175"/>
          <p14:tracePt t="295677" x="7673975" y="4943475"/>
          <p14:tracePt t="295693" x="7683500" y="4933950"/>
          <p14:tracePt t="295709" x="7693025" y="4918075"/>
          <p14:tracePt t="295726" x="7708900" y="4918075"/>
          <p14:tracePt t="295759" x="7712075" y="4914900"/>
          <p14:tracePt t="295776" x="7734300" y="4899025"/>
          <p14:tracePt t="295793" x="7743825" y="4883150"/>
          <p14:tracePt t="295809" x="7769225" y="4851400"/>
          <p14:tracePt t="295827" x="7807325" y="4813300"/>
          <p14:tracePt t="295843" x="7823200" y="4791075"/>
          <p14:tracePt t="295859" x="7839075" y="4781550"/>
          <p14:tracePt t="295876" x="7854950" y="4765675"/>
          <p14:tracePt t="295893" x="7858125" y="4756150"/>
          <p14:tracePt t="295909" x="7858125" y="4746625"/>
          <p14:tracePt t="295925" x="7858125" y="4737100"/>
          <p14:tracePt t="295942" x="7858125" y="4727575"/>
          <p14:tracePt t="295959" x="7858125" y="4711700"/>
          <p14:tracePt t="295976" x="7842250" y="4695825"/>
          <p14:tracePt t="295992" x="7826375" y="4686300"/>
          <p14:tracePt t="296009" x="7810500" y="4676775"/>
          <p14:tracePt t="296025" x="7775575" y="4657725"/>
          <p14:tracePt t="296043" x="7753350" y="4645025"/>
          <p14:tracePt t="296060" x="7731125" y="4635500"/>
          <p14:tracePt t="296076" x="7667625" y="4616450"/>
          <p14:tracePt t="296093" x="7620000" y="4597400"/>
          <p14:tracePt t="296109" x="7575550" y="4584700"/>
          <p14:tracePt t="296126" x="7512050" y="4578350"/>
          <p14:tracePt t="296142" x="7489825" y="4572000"/>
          <p14:tracePt t="296159" x="7461250" y="4572000"/>
          <p14:tracePt t="296175" x="7426325" y="4572000"/>
          <p14:tracePt t="296192" x="7397750" y="4572000"/>
          <p14:tracePt t="296210" x="7375525" y="4572000"/>
          <p14:tracePt t="296226" x="7337425" y="4572000"/>
          <p14:tracePt t="296243" x="7315200" y="4565650"/>
          <p14:tracePt t="296260" x="7270750" y="4565650"/>
          <p14:tracePt t="296276" x="7229475" y="4565650"/>
          <p14:tracePt t="296292" x="7207250" y="4565650"/>
          <p14:tracePt t="296309" x="7185025" y="4565650"/>
          <p14:tracePt t="296325" x="7143750" y="4565650"/>
          <p14:tracePt t="296342" x="7124700" y="4565650"/>
          <p14:tracePt t="296359" x="7092950" y="4565650"/>
          <p14:tracePt t="296376" x="7045325" y="4575175"/>
          <p14:tracePt t="296393" x="7007225" y="4587875"/>
          <p14:tracePt t="296409" x="6975475" y="4606925"/>
          <p14:tracePt t="296426" x="6946900" y="4622800"/>
          <p14:tracePt t="296443" x="6927850" y="4632325"/>
          <p14:tracePt t="296459" x="6918325" y="4641850"/>
          <p14:tracePt t="296476" x="6902450" y="4664075"/>
          <p14:tracePt t="296493" x="6870700" y="4673600"/>
          <p14:tracePt t="296509" x="6848475" y="4686300"/>
          <p14:tracePt t="296526" x="6807200" y="4705350"/>
          <p14:tracePt t="296543" x="6781800" y="4721225"/>
          <p14:tracePt t="296559" x="6759575" y="4733925"/>
          <p14:tracePt t="296575" x="6743700" y="4749800"/>
          <p14:tracePt t="296592" x="6734175" y="4759325"/>
          <p14:tracePt t="296610" x="6724650" y="4768850"/>
          <p14:tracePt t="296626" x="6705600" y="4784725"/>
          <p14:tracePt t="296643" x="6692900" y="4797425"/>
          <p14:tracePt t="296660" x="6683375" y="4829175"/>
          <p14:tracePt t="296676" x="6670675" y="4870450"/>
          <p14:tracePt t="296692" x="6670675" y="4892675"/>
          <p14:tracePt t="296709" x="6670675" y="4902200"/>
          <p14:tracePt t="296726" x="6670675" y="4924425"/>
          <p14:tracePt t="296742" x="6670675" y="4933950"/>
          <p14:tracePt t="296759" x="6670675" y="4943475"/>
          <p14:tracePt t="296776" x="6670675" y="4956175"/>
          <p14:tracePt t="296792" x="6670675" y="4972050"/>
          <p14:tracePt t="296809" x="6670675" y="4981575"/>
          <p14:tracePt t="296826" x="6677025" y="4997450"/>
          <p14:tracePt t="296842" x="6686550" y="5006975"/>
          <p14:tracePt t="296858" x="6696075" y="5022850"/>
          <p14:tracePt t="296875" x="6696075" y="5026025"/>
          <p14:tracePt t="296926" x="6702425" y="5026025"/>
          <p14:tracePt t="296933" x="6711950" y="5032375"/>
          <p14:tracePt t="296942" x="6718300" y="5032375"/>
          <p14:tracePt t="296959" x="6727825" y="5032375"/>
          <p14:tracePt t="296975" x="6740525" y="5041900"/>
          <p14:tracePt t="296992" x="6750050" y="5041900"/>
          <p14:tracePt t="297009" x="6765925" y="5041900"/>
          <p14:tracePt t="297043" x="6772275" y="5041900"/>
          <p14:tracePt t="297060" x="6775450" y="5041900"/>
          <p14:tracePt t="297077" x="6781800" y="5041900"/>
          <p14:tracePt t="297092" x="6791325" y="5041900"/>
          <p14:tracePt t="297109" x="6800850" y="5041900"/>
          <p14:tracePt t="297125" x="6819900" y="5048250"/>
          <p14:tracePt t="297143" x="6829425" y="5048250"/>
          <p14:tracePt t="297159" x="6838950" y="5048250"/>
          <p14:tracePt t="297176" x="6861175" y="5048250"/>
          <p14:tracePt t="297192" x="6870700" y="5048250"/>
          <p14:tracePt t="297209" x="6873875" y="5048250"/>
          <p14:tracePt t="297226" x="6889750" y="5051425"/>
          <p14:tracePt t="297242" x="6911975" y="5057775"/>
          <p14:tracePt t="297259" x="6934200" y="5064125"/>
          <p14:tracePt t="297276" x="6956425" y="5073650"/>
          <p14:tracePt t="297292" x="6969125" y="5073650"/>
          <p14:tracePt t="297309" x="6978650" y="5073650"/>
          <p14:tracePt t="297342" x="6985000" y="5073650"/>
          <p14:tracePt t="297359" x="6994525" y="5073650"/>
          <p14:tracePt t="297376" x="7013575" y="5073650"/>
          <p14:tracePt t="297392" x="7023100" y="5073650"/>
          <p14:tracePt t="297409" x="7032625" y="5073650"/>
          <p14:tracePt t="297425" x="7064375" y="5073650"/>
          <p14:tracePt t="297442" x="7080250" y="5073650"/>
          <p14:tracePt t="297459" x="7096125" y="5073650"/>
          <p14:tracePt t="297461" x="7102475" y="5073650"/>
          <p14:tracePt t="297476" x="7131050" y="5073650"/>
          <p14:tracePt t="297492" x="7153275" y="5073650"/>
          <p14:tracePt t="297509" x="7194550" y="5073650"/>
          <p14:tracePt t="297526" x="7258050" y="5073650"/>
          <p14:tracePt t="297542" x="7286625" y="5073650"/>
          <p14:tracePt t="297559" x="7315200" y="5073650"/>
          <p14:tracePt t="297576" x="7350125" y="5073650"/>
          <p14:tracePt t="297592" x="7366000" y="5073650"/>
          <p14:tracePt t="297609" x="7381875" y="5073650"/>
          <p14:tracePt t="297626" x="7413625" y="5073650"/>
          <p14:tracePt t="297643" x="7435850" y="5073650"/>
          <p14:tracePt t="297659" x="7480300" y="5073650"/>
          <p14:tracePt t="297676" x="7540625" y="5080000"/>
          <p14:tracePt t="297692" x="7562850" y="5080000"/>
          <p14:tracePt t="297709" x="7585075" y="5080000"/>
          <p14:tracePt t="297725" x="7613650" y="5080000"/>
          <p14:tracePt t="297742" x="7623175" y="5080000"/>
          <p14:tracePt t="297759" x="7651750" y="5080000"/>
          <p14:tracePt t="297776" x="7699375" y="5080000"/>
          <p14:tracePt t="297792" x="7750175" y="5076825"/>
          <p14:tracePt t="297809" x="7813675" y="5054600"/>
          <p14:tracePt t="297826" x="7896225" y="5041900"/>
          <p14:tracePt t="297842" x="7940675" y="5041900"/>
          <p14:tracePt t="297859" x="7975600" y="5035550"/>
          <p14:tracePt t="297876" x="8010525" y="5029200"/>
          <p14:tracePt t="297892" x="8032750" y="5019675"/>
          <p14:tracePt t="297909" x="8070850" y="5019675"/>
          <p14:tracePt t="297925" x="8134350" y="5000625"/>
          <p14:tracePt t="297942" x="8162925" y="4994275"/>
          <p14:tracePt t="297959" x="8188325" y="4981575"/>
          <p14:tracePt t="297962" x="8191500" y="4975225"/>
          <p14:tracePt t="297976" x="8207375" y="4972050"/>
          <p14:tracePt t="297992" x="8216900" y="4962525"/>
          <p14:tracePt t="298009" x="8226425" y="4946650"/>
          <p14:tracePt t="298025" x="8226425" y="4930775"/>
          <p14:tracePt t="298059" x="8226425" y="4927600"/>
          <p14:tracePt t="298103" x="8226425" y="4921250"/>
          <p14:tracePt t="298110" x="8226425" y="4918075"/>
          <p14:tracePt t="298125" x="8226425" y="4908550"/>
          <p14:tracePt t="298142" x="8226425" y="4892675"/>
          <p14:tracePt t="298159" x="8216900" y="4886325"/>
          <p14:tracePt t="298175" x="8194675" y="4883150"/>
          <p14:tracePt t="298192" x="8191500" y="4883150"/>
          <p14:tracePt t="298239" x="8191500" y="4876800"/>
          <p14:tracePt t="298253" x="8185150" y="4873625"/>
          <p14:tracePt t="298261" x="8181975" y="4867275"/>
          <p14:tracePt t="298276" x="8175625" y="4857750"/>
          <p14:tracePt t="298292" x="8172450" y="4841875"/>
          <p14:tracePt t="298308" x="8166100" y="4832350"/>
          <p14:tracePt t="298326" x="8162925" y="4829175"/>
          <p14:tracePt t="298342" x="8162925" y="4822825"/>
          <p14:tracePt t="298376" x="8147050" y="4813300"/>
          <p14:tracePt t="298392" x="8137525" y="4797425"/>
          <p14:tracePt t="298409" x="8128000" y="4787900"/>
          <p14:tracePt t="298425" x="8093075" y="4765675"/>
          <p14:tracePt t="298442" x="8067675" y="4746625"/>
          <p14:tracePt t="298459" x="8035925" y="4721225"/>
          <p14:tracePt t="298476" x="7991475" y="4683125"/>
          <p14:tracePt t="298493" x="7962900" y="4670425"/>
          <p14:tracePt t="298511" x="7905750" y="4651375"/>
          <p14:tracePt t="298526" x="7867650" y="4638675"/>
          <p14:tracePt t="298542" x="7820025" y="4619625"/>
          <p14:tracePt t="298558" x="7775575" y="4606925"/>
          <p14:tracePt t="298575" x="7696200" y="4587875"/>
          <p14:tracePt t="298592" x="7651750" y="4575175"/>
          <p14:tracePt t="298609" x="7623175" y="4575175"/>
          <p14:tracePt t="298626" x="7581900" y="4575175"/>
          <p14:tracePt t="298642" x="7559675" y="4575175"/>
          <p14:tracePt t="298659" x="7531100" y="4575175"/>
          <p14:tracePt t="298676" x="7499350" y="4575175"/>
          <p14:tracePt t="298692" x="7467600" y="4578350"/>
          <p14:tracePt t="298708" x="7445375" y="4578350"/>
          <p14:tracePt t="298725" x="7407275" y="4578350"/>
          <p14:tracePt t="298742" x="7385050" y="4578350"/>
          <p14:tracePt t="298759" x="7369175" y="4581525"/>
          <p14:tracePt t="298775" x="7350125" y="4587875"/>
          <p14:tracePt t="298793" x="7327900" y="4587875"/>
          <p14:tracePt t="298809" x="7296150" y="4594225"/>
          <p14:tracePt t="298826" x="7242175" y="4594225"/>
          <p14:tracePt t="298842" x="7213600" y="4594225"/>
          <p14:tracePt t="298858" x="7181850" y="4600575"/>
          <p14:tracePt t="298876" x="7150100" y="4603750"/>
          <p14:tracePt t="298893" x="7118350" y="4610100"/>
          <p14:tracePt t="298910" x="7105650" y="4616450"/>
          <p14:tracePt t="298926" x="7092950" y="4632325"/>
          <p14:tracePt t="298943" x="7067550" y="4638675"/>
          <p14:tracePt t="298958" x="7042150" y="4648200"/>
          <p14:tracePt t="298975" x="7000875" y="4660900"/>
          <p14:tracePt t="298992" x="6978650" y="4667250"/>
          <p14:tracePt t="299009" x="6950075" y="4667250"/>
          <p14:tracePt t="299026" x="6934200" y="4670425"/>
          <p14:tracePt t="299042" x="6924675" y="4670425"/>
          <p14:tracePt t="299060" x="6902450" y="4683125"/>
          <p14:tracePt t="299076" x="6892925" y="4689475"/>
          <p14:tracePt t="299092" x="6883400" y="4689475"/>
          <p14:tracePt t="299108" x="6873875" y="4692650"/>
          <p14:tracePt t="299125" x="6854825" y="4699000"/>
          <p14:tracePt t="299142" x="6845300" y="4702175"/>
          <p14:tracePt t="299160" x="6838950" y="4708525"/>
          <p14:tracePt t="299193" x="6838950" y="4711700"/>
          <p14:tracePt t="299210" x="6829425" y="4718050"/>
          <p14:tracePt t="299225" x="6826250" y="4721225"/>
          <p14:tracePt t="299242" x="6826250" y="4727575"/>
          <p14:tracePt t="299259" x="6819900" y="4730750"/>
          <p14:tracePt t="299276" x="6819900" y="4737100"/>
          <p14:tracePt t="299292" x="6819900" y="4740275"/>
          <p14:tracePt t="299325" x="6819900" y="4746625"/>
          <p14:tracePt t="299353" x="6819900" y="4749800"/>
          <p14:tracePt t="299367" x="6819900" y="4756150"/>
          <p14:tracePt t="299382" x="6819900" y="4762500"/>
          <p14:tracePt t="299396" x="6819900" y="4772025"/>
          <p14:tracePt t="299411" x="6819900" y="4775200"/>
          <p14:tracePt t="299433" x="6819900" y="4781550"/>
          <p14:tracePt t="299532" x="6819900" y="4784725"/>
          <p14:tracePt t="299539" x="6819900" y="4791075"/>
          <p14:tracePt t="299546" x="6819900" y="4797425"/>
          <p14:tracePt t="299561" x="6819900" y="4800600"/>
          <p14:tracePt t="299576" x="6819900" y="4810125"/>
          <p14:tracePt t="299611" x="6823075" y="4810125"/>
          <p14:tracePt t="299668" x="6823075" y="4819650"/>
          <p14:tracePt t="299682" x="6823075" y="4826000"/>
          <p14:tracePt t="299704" x="6823075" y="4829175"/>
          <p14:tracePt t="299767" x="6823075" y="4835525"/>
          <p14:tracePt t="299789" x="6823075" y="4841875"/>
          <p14:tracePt t="299796" x="6823075" y="4845050"/>
          <p14:tracePt t="299809" x="6823075" y="4851400"/>
          <p14:tracePt t="299825" x="6826250" y="4870450"/>
          <p14:tracePt t="299843" x="6832600" y="4879975"/>
          <p14:tracePt t="299860" x="6845300" y="4895850"/>
          <p14:tracePt t="299876" x="6854825" y="4905375"/>
          <p14:tracePt t="299892" x="6854825" y="4918075"/>
          <p14:tracePt t="299909" x="6854825" y="4924425"/>
          <p14:tracePt t="299925" x="6870700" y="4930775"/>
          <p14:tracePt t="299942" x="6877050" y="4933950"/>
          <p14:tracePt t="299958" x="6886575" y="4940300"/>
          <p14:tracePt t="299975" x="6899275" y="4949825"/>
          <p14:tracePt t="299992" x="6905625" y="4949825"/>
          <p14:tracePt t="300009" x="6915150" y="4949825"/>
          <p14:tracePt t="300089" x="6921500" y="4953000"/>
          <p14:tracePt t="300096" x="6924675" y="4953000"/>
          <p14:tracePt t="300110" x="6931025" y="4959350"/>
          <p14:tracePt t="300125" x="6934200" y="4959350"/>
          <p14:tracePt t="300143" x="6940550" y="4959350"/>
          <p14:tracePt t="300210" x="6946900" y="4959350"/>
          <p14:tracePt t="300217" x="6950075" y="4968875"/>
          <p14:tracePt t="300231" x="6956425" y="4968875"/>
          <p14:tracePt t="300242" x="6965950" y="4975225"/>
          <p14:tracePt t="300259" x="6981825" y="4975225"/>
          <p14:tracePt t="300275" x="6985000" y="4975225"/>
          <p14:tracePt t="300546" x="6991350" y="4975225"/>
          <p14:tracePt t="300631" x="6994525" y="4975225"/>
          <p14:tracePt t="302760" x="7016750" y="4975225"/>
          <p14:tracePt t="302767" x="7045325" y="4975225"/>
          <p14:tracePt t="302775" x="7077075" y="4975225"/>
          <p14:tracePt t="302793" x="7131050" y="4965700"/>
          <p14:tracePt t="302809" x="7194550" y="4946650"/>
          <p14:tracePt t="302826" x="7232650" y="4940300"/>
          <p14:tracePt t="302842" x="7277100" y="4927600"/>
          <p14:tracePt t="302875" x="7426325" y="4927600"/>
          <p14:tracePt t="302909" x="7604125" y="4930775"/>
          <p14:tracePt t="302926" x="7651750" y="4937125"/>
          <p14:tracePt t="302942" x="7702550" y="4937125"/>
          <p14:tracePt t="302959" x="7772400" y="4937125"/>
          <p14:tracePt t="302975" x="7813675" y="4937125"/>
          <p14:tracePt t="302992" x="7867650" y="4937125"/>
          <p14:tracePt t="303008" x="7931150" y="4949825"/>
          <p14:tracePt t="303025" x="7959725" y="4956175"/>
          <p14:tracePt t="303042" x="7988300" y="4962525"/>
          <p14:tracePt t="303059" x="8016875" y="4962525"/>
          <p14:tracePt t="303075" x="8026400" y="4962525"/>
          <p14:tracePt t="303092" x="8042275" y="4962525"/>
          <p14:tracePt t="303125" x="8051800" y="4962525"/>
          <p14:tracePt t="303142" x="8054975" y="4962525"/>
          <p14:tracePt t="303158" x="8061325" y="4962525"/>
          <p14:tracePt t="303175" x="8064500" y="4962525"/>
          <p14:tracePt t="304045" x="8070850" y="4962525"/>
          <p14:tracePt t="304053" x="8077200" y="4962525"/>
          <p14:tracePt t="304065" x="8086725" y="4962525"/>
          <p14:tracePt t="304094" x="8089900" y="4962525"/>
          <p14:tracePt t="304108" x="8096250" y="4962525"/>
          <p14:tracePt t="304116" x="8099425" y="4962525"/>
          <p14:tracePt t="304142" x="8108950" y="4962525"/>
          <p14:tracePt t="304175" x="8121650" y="4962525"/>
          <p14:tracePt t="304192" x="8124825" y="4962525"/>
          <p14:tracePt t="304225" x="8134350" y="4962525"/>
          <p14:tracePt t="304241" x="8143875" y="4962525"/>
          <p14:tracePt t="304258" x="8159750" y="4962525"/>
          <p14:tracePt t="304275" x="8169275" y="4962525"/>
          <p14:tracePt t="304292" x="8185150" y="4962525"/>
          <p14:tracePt t="304309" x="8197850" y="4962525"/>
          <p14:tracePt t="304325" x="8204200" y="4962525"/>
          <p14:tracePt t="304358" x="8213725" y="4962525"/>
          <p14:tracePt t="304375" x="8223250" y="4962525"/>
          <p14:tracePt t="304392" x="8239125" y="4962525"/>
          <p14:tracePt t="304408" x="8277225" y="4962525"/>
          <p14:tracePt t="304426" x="8315325" y="4962525"/>
          <p14:tracePt t="304442" x="8337550" y="4962525"/>
          <p14:tracePt t="304459" x="8378825" y="4962525"/>
          <p14:tracePt t="304475" x="8388350" y="4962525"/>
          <p14:tracePt t="304492" x="8401050" y="4962525"/>
          <p14:tracePt t="304508" x="8413750" y="4962525"/>
          <p14:tracePt t="304525" x="8416925" y="4962525"/>
          <p14:tracePt t="304559" x="8426450" y="4962525"/>
          <p14:tracePt t="304575" x="8432800" y="4962525"/>
          <p14:tracePt t="306323" x="8423275" y="4968875"/>
          <p14:tracePt t="306331" x="8413750" y="4972050"/>
          <p14:tracePt t="306342" x="8407400" y="4972050"/>
          <p14:tracePt t="306358" x="8382000" y="4972050"/>
          <p14:tracePt t="306374" x="8372475" y="4972050"/>
          <p14:tracePt t="306391" x="8362950" y="4972050"/>
          <p14:tracePt t="306425" x="8331200" y="4972050"/>
          <p14:tracePt t="306459" x="8312150" y="4972050"/>
          <p14:tracePt t="306493" x="8312150" y="4965700"/>
          <p14:tracePt t="306508" x="8312150" y="4956175"/>
          <p14:tracePt t="306524" x="8312150" y="4953000"/>
          <p14:tracePt t="306541" x="8312150" y="4946650"/>
          <p14:tracePt t="306558" x="8312150" y="4943475"/>
          <p14:tracePt t="306575" x="8308975" y="4937125"/>
          <p14:tracePt t="306592" x="8308975" y="4933950"/>
          <p14:tracePt t="306609" x="8308975" y="4918075"/>
          <p14:tracePt t="306625" x="8308975" y="4911725"/>
          <p14:tracePt t="306641" x="8308975" y="4908550"/>
          <p14:tracePt t="306738" x="8302625" y="4908550"/>
          <p14:tracePt t="306744" x="8299450" y="4908550"/>
          <p14:tracePt t="306759" x="8293100" y="4908550"/>
          <p14:tracePt t="306775" x="8277225" y="4908550"/>
          <p14:tracePt t="306791" x="8267700" y="4908550"/>
          <p14:tracePt t="306808" x="8255000" y="4908550"/>
          <p14:tracePt t="306824" x="8245475" y="4908550"/>
          <p14:tracePt t="306841" x="8229600" y="4908550"/>
          <p14:tracePt t="306859" x="8197850" y="4908550"/>
          <p14:tracePt t="306875" x="8172450" y="4908550"/>
          <p14:tracePt t="306893" x="8159750" y="4908550"/>
          <p14:tracePt t="306908" x="8150225" y="4908550"/>
          <p14:tracePt t="306924" x="8140700" y="4908550"/>
          <p14:tracePt t="306942" x="8124825" y="4908550"/>
          <p14:tracePt t="307244" x="8131175" y="4908550"/>
          <p14:tracePt t="307251" x="8137525" y="4908550"/>
          <p14:tracePt t="307258" x="8140700" y="4908550"/>
          <p14:tracePt t="307275" x="8150225" y="4908550"/>
          <p14:tracePt t="307292" x="8166100" y="4908550"/>
          <p14:tracePt t="307308" x="8181975" y="4908550"/>
          <p14:tracePt t="307325" x="8191500" y="4908550"/>
          <p14:tracePt t="307342" x="8204200" y="4908550"/>
          <p14:tracePt t="307358" x="8213725" y="4908550"/>
          <p14:tracePt t="307375" x="8235950" y="4908550"/>
          <p14:tracePt t="307393" x="8255000" y="4908550"/>
          <p14:tracePt t="307409" x="8283575" y="4908550"/>
          <p14:tracePt t="307426" x="8305800" y="4908550"/>
          <p14:tracePt t="307442" x="8356600" y="4895850"/>
          <p14:tracePt t="307458" x="8391525" y="4889500"/>
          <p14:tracePt t="307475" x="8429625" y="4889500"/>
          <p14:tracePt t="307491" x="8467725" y="4889500"/>
          <p14:tracePt t="307508" x="8486775" y="4883150"/>
          <p14:tracePt t="307525" x="8496300" y="4879975"/>
          <p14:tracePt t="307542" x="8515350" y="4879975"/>
          <p14:tracePt t="307643" x="8521700" y="4879975"/>
          <p14:tracePt t="307657" x="8528050" y="4879975"/>
          <p14:tracePt t="307679" x="8531225" y="4879975"/>
          <p14:tracePt t="307687" x="8537575" y="4879975"/>
          <p14:tracePt t="307794" x="8534400" y="4879975"/>
          <p14:tracePt t="307801" x="8531225" y="4879975"/>
          <p14:tracePt t="307808" x="8524875" y="4879975"/>
          <p14:tracePt t="307825" x="8515350" y="4886325"/>
          <p14:tracePt t="307842" x="8483600" y="4895850"/>
          <p14:tracePt t="307859" x="8458200" y="4908550"/>
          <p14:tracePt t="307875" x="8429625" y="4914900"/>
          <p14:tracePt t="307892" x="8382000" y="4927600"/>
          <p14:tracePt t="307908" x="8350250" y="4927600"/>
          <p14:tracePt t="307925" x="8315325" y="4927600"/>
          <p14:tracePt t="307942" x="8274050" y="4927600"/>
          <p14:tracePt t="307959" x="8251825" y="4927600"/>
          <p14:tracePt t="307975" x="8229600" y="4927600"/>
          <p14:tracePt t="307993" x="8204200" y="4927600"/>
          <p14:tracePt t="308009" x="8191500" y="4927600"/>
          <p14:tracePt t="308025" x="8181975" y="4927600"/>
          <p14:tracePt t="308041" x="8162925" y="4930775"/>
          <p14:tracePt t="308058" x="8153400" y="4930775"/>
          <p14:tracePt t="308075" x="8143875" y="4930775"/>
          <p14:tracePt t="309186" x="8026400" y="4892675"/>
          <p14:tracePt t="309192" x="7848600" y="4803775"/>
          <p14:tracePt t="309208" x="7283450" y="4625975"/>
          <p14:tracePt t="309226" x="6645275" y="4489450"/>
          <p14:tracePt t="309242" x="5464175" y="4410075"/>
          <p14:tracePt t="309259" x="4664075" y="4454525"/>
          <p14:tracePt t="309276" x="3952875" y="4613275"/>
          <p14:tracePt t="309310" x="2743200" y="5035550"/>
          <p14:tracePt t="309343" x="2193925" y="5251450"/>
          <p14:tracePt t="309359" x="2051050" y="5305425"/>
          <p14:tracePt t="309375" x="1952625" y="5327650"/>
          <p14:tracePt t="309391" x="1898650" y="5343525"/>
          <p14:tracePt t="309650" x="1806575" y="5327650"/>
          <p14:tracePt t="309664" x="1641475" y="5289550"/>
          <p14:tracePt t="309676" x="1549400" y="5280025"/>
          <p14:tracePt t="309692" x="1250950" y="5245100"/>
          <p14:tracePt t="309709" x="1101725" y="5226050"/>
          <p14:tracePt t="309725" x="949325" y="5216525"/>
          <p14:tracePt t="309741" x="787400" y="5216525"/>
          <p14:tracePt t="309758" x="730250" y="5216525"/>
          <p14:tracePt t="309775" x="669925" y="5216525"/>
          <p14:tracePt t="309791" x="606425" y="5216525"/>
          <p14:tracePt t="309808" x="571500" y="5216525"/>
          <p14:tracePt t="309825" x="539750" y="5210175"/>
          <p14:tracePt t="309842" x="514350" y="5210175"/>
          <p14:tracePt t="309858" x="492125" y="5207000"/>
          <p14:tracePt t="309875" x="482600" y="5200650"/>
          <p14:tracePt t="309891" x="466725" y="5200650"/>
          <p14:tracePt t="309907" x="457200" y="5200650"/>
          <p14:tracePt t="309924" x="441325" y="5200650"/>
          <p14:tracePt t="309941" x="428625" y="5200650"/>
          <p14:tracePt t="309958" x="422275" y="5200650"/>
          <p14:tracePt t="309975" x="419100" y="5200650"/>
          <p14:tracePt t="309992" x="409575" y="5200650"/>
          <p14:tracePt t="310034" x="403225" y="5200650"/>
          <p14:tracePt t="310070" x="393700" y="5200650"/>
          <p14:tracePt t="310077" x="387350" y="5200650"/>
          <p14:tracePt t="310091" x="384175" y="5197475"/>
          <p14:tracePt t="310125" x="377825" y="5197475"/>
          <p14:tracePt t="310214" x="374650" y="5197475"/>
          <p14:tracePt t="310228" x="374650" y="5184775"/>
          <p14:tracePt t="310335" x="374650" y="5181600"/>
          <p14:tracePt t="312177" x="393700" y="5191125"/>
          <p14:tracePt t="312184" x="422275" y="5203825"/>
          <p14:tracePt t="312191" x="460375" y="5219700"/>
          <p14:tracePt t="312208" x="546100" y="5235575"/>
          <p14:tracePt t="312225" x="641350" y="5251450"/>
          <p14:tracePt t="312228" x="701675" y="5251450"/>
          <p14:tracePt t="312241" x="847725" y="5251450"/>
          <p14:tracePt t="312257" x="974725" y="5251450"/>
          <p14:tracePt t="312290" x="1273175" y="5251450"/>
          <p14:tracePt t="312325" x="1428750" y="5251450"/>
          <p14:tracePt t="312342" x="1546225" y="5238750"/>
          <p14:tracePt t="312358" x="1695450" y="5238750"/>
          <p14:tracePt t="312374" x="1854200" y="5238750"/>
          <p14:tracePt t="312391" x="2162175" y="5264150"/>
          <p14:tracePt t="312407" x="2368550" y="5283200"/>
          <p14:tracePt t="312424" x="2574925" y="5299075"/>
          <p14:tracePt t="312441" x="2841625" y="5346700"/>
          <p14:tracePt t="312457" x="2994025" y="5365750"/>
          <p14:tracePt t="312474" x="3133725" y="5381625"/>
          <p14:tracePt t="312491" x="3330575" y="5397500"/>
          <p14:tracePt t="312508" x="3438525" y="5416550"/>
          <p14:tracePt t="312525" x="3514725" y="5438775"/>
          <p14:tracePt t="312541" x="3552825" y="5454650"/>
          <p14:tracePt t="312928" x="3622675" y="5454650"/>
          <p14:tracePt t="312941" x="3806825" y="5448300"/>
          <p14:tracePt t="312958" x="4032250" y="5429250"/>
          <p14:tracePt t="312975" x="4229100" y="5400675"/>
          <p14:tracePt t="312991" x="4562475" y="5353050"/>
          <p14:tracePt t="313007" x="4746625" y="5334000"/>
          <p14:tracePt t="313041" x="5159375" y="5359400"/>
          <p14:tracePt t="313074" x="5400675" y="5410200"/>
          <p14:tracePt t="313091" x="5511800" y="5432425"/>
          <p14:tracePt t="313108" x="5584825" y="5438775"/>
          <p14:tracePt t="313124" x="5673725" y="5438775"/>
          <p14:tracePt t="313140" x="5822950" y="5438775"/>
          <p14:tracePt t="313157" x="5883275" y="5438775"/>
          <p14:tracePt t="313174" x="5937250" y="5438775"/>
          <p14:tracePt t="313191" x="5984875" y="5438775"/>
          <p14:tracePt t="313207" x="5994400" y="5438775"/>
          <p14:tracePt t="313224" x="6003925" y="5438775"/>
          <p14:tracePt t="313291" x="6010275" y="5438775"/>
          <p14:tracePt t="313811" x="6013450" y="5438775"/>
          <p14:tracePt t="313819" x="6019800" y="5438775"/>
          <p14:tracePt t="314191" x="6057900" y="5435600"/>
          <p14:tracePt t="314206" x="6134100" y="5413375"/>
          <p14:tracePt t="314224" x="6207125" y="5397500"/>
          <p14:tracePt t="314240" x="6375400" y="5356225"/>
          <p14:tracePt t="314257" x="6461125" y="5340350"/>
          <p14:tracePt t="314275" x="6559550" y="5340350"/>
          <p14:tracePt t="314307" x="6632575" y="5340350"/>
          <p14:tracePt t="314341" x="6686550" y="5340350"/>
          <p14:tracePt t="314358" x="6696075" y="5340350"/>
          <p14:tracePt t="314374" x="6718300" y="5340350"/>
          <p14:tracePt t="314390" x="6753225" y="5340350"/>
          <p14:tracePt t="314407" x="6775450" y="5340350"/>
          <p14:tracePt t="314424" x="6791325" y="5340350"/>
          <p14:tracePt t="314440" x="6804025" y="5340350"/>
          <p14:tracePt t="314457" x="6813550" y="5340350"/>
          <p14:tracePt t="314474" x="6819900" y="5340350"/>
          <p14:tracePt t="314676" x="6816725" y="5340350"/>
          <p14:tracePt t="314683" x="6813550" y="5340350"/>
          <p14:tracePt t="314691" x="6807200" y="5340350"/>
          <p14:tracePt t="314708" x="6791325" y="5340350"/>
          <p14:tracePt t="314725" x="6753225" y="5340350"/>
          <p14:tracePt t="314741" x="6721475" y="5340350"/>
          <p14:tracePt t="314758" x="6711950" y="5340350"/>
          <p14:tracePt t="314774" x="6702425" y="5340350"/>
          <p14:tracePt t="314791" x="6689725" y="5340350"/>
          <p14:tracePt t="314807" x="6673850" y="5340350"/>
          <p14:tracePt t="314825" x="6664325" y="5340350"/>
          <p14:tracePt t="314841" x="6657975" y="5340350"/>
          <p14:tracePt t="314857" x="6648450" y="5340350"/>
          <p14:tracePt t="314891" x="6645275" y="5340350"/>
          <p14:tracePt t="315361" x="6651625" y="5340350"/>
          <p14:tracePt t="315368" x="6661150" y="5340350"/>
          <p14:tracePt t="315375" x="6667500" y="5340350"/>
          <p14:tracePt t="315390" x="6677025" y="5340350"/>
          <p14:tracePt t="315407" x="6686550" y="5340350"/>
          <p14:tracePt t="315425" x="6699250" y="5340350"/>
          <p14:tracePt t="315458" x="6724650" y="5340350"/>
          <p14:tracePt t="315490" x="6750050" y="5340350"/>
          <p14:tracePt t="315507" x="6772275" y="5340350"/>
          <p14:tracePt t="315524" x="6797675" y="5340350"/>
          <p14:tracePt t="315541" x="6819900" y="5340350"/>
          <p14:tracePt t="315558" x="6835775" y="5340350"/>
          <p14:tracePt t="315575" x="6851650" y="5340350"/>
          <p14:tracePt t="315591" x="6870700" y="5340350"/>
          <p14:tracePt t="315607" x="6880225" y="5340350"/>
          <p14:tracePt t="315624" x="6905625" y="5340350"/>
          <p14:tracePt t="315640" x="6943725" y="5340350"/>
          <p14:tracePt t="315657" x="7004050" y="5340350"/>
          <p14:tracePt t="315674" x="7089775" y="5340350"/>
          <p14:tracePt t="315690" x="7124700" y="5340350"/>
          <p14:tracePt t="315708" x="7140575" y="5340350"/>
          <p14:tracePt t="315725" x="7156450" y="5340350"/>
          <p14:tracePt t="315741" x="7159625" y="5340350"/>
          <p14:tracePt t="315757" x="7175500" y="5340350"/>
          <p14:tracePt t="315774" x="7185025" y="5340350"/>
          <p14:tracePt t="315791" x="7191375" y="5340350"/>
          <p14:tracePt t="315807" x="7200900" y="5343525"/>
          <p14:tracePt t="316047" x="7181850" y="5343525"/>
          <p14:tracePt t="316054" x="7169150" y="5353050"/>
          <p14:tracePt t="316060" x="7150100" y="5353050"/>
          <p14:tracePt t="316074" x="7112000" y="5359400"/>
          <p14:tracePt t="316090" x="7083425" y="5365750"/>
          <p14:tracePt t="316107" x="7032625" y="5372100"/>
          <p14:tracePt t="316125" x="6946900" y="5372100"/>
          <p14:tracePt t="316140" x="6902450" y="5372100"/>
          <p14:tracePt t="316157" x="6880225" y="5372100"/>
          <p14:tracePt t="316174" x="6851650" y="5372100"/>
          <p14:tracePt t="316191" x="6842125" y="5372100"/>
          <p14:tracePt t="316207" x="6832600" y="5372100"/>
          <p14:tracePt t="316224" x="6813550" y="5372100"/>
          <p14:tracePt t="316240" x="6800850" y="5372100"/>
          <p14:tracePt t="316257" x="6791325" y="5372100"/>
          <p14:tracePt t="316274" x="6778625" y="5372100"/>
          <p14:tracePt t="316704" x="6784975" y="5359400"/>
          <p14:tracePt t="316717" x="6794500" y="5349875"/>
          <p14:tracePt t="316727" x="6804025" y="5349875"/>
          <p14:tracePt t="316741" x="6826250" y="5349875"/>
          <p14:tracePt t="316757" x="6835775" y="5346700"/>
          <p14:tracePt t="316774" x="6851650" y="5346700"/>
          <p14:tracePt t="316807" x="6861175" y="5346700"/>
          <p14:tracePt t="316841" x="6889750" y="5346700"/>
          <p14:tracePt t="316858" x="6899275" y="5346700"/>
          <p14:tracePt t="316861" x="6905625" y="5346700"/>
          <p14:tracePt t="316874" x="6915150" y="5346700"/>
          <p14:tracePt t="316890" x="6931025" y="5346700"/>
          <p14:tracePt t="316907" x="6934200" y="5346700"/>
          <p14:tracePt t="316924" x="6940550" y="5346700"/>
          <p14:tracePt t="316940" x="6950075" y="5346700"/>
          <p14:tracePt t="316957" x="6959600" y="5346700"/>
          <p14:tracePt t="316975" x="6978650" y="5346700"/>
          <p14:tracePt t="321802" x="6956425" y="5356225"/>
          <p14:tracePt t="321808" x="6905625" y="5372100"/>
          <p14:tracePt t="321823" x="6819900" y="5403850"/>
          <p14:tracePt t="321840" x="6740525" y="5435600"/>
          <p14:tracePt t="321857" x="6677025" y="5448300"/>
          <p14:tracePt t="321873" x="6588125" y="5470525"/>
          <p14:tracePt t="321906" x="6470650" y="5492750"/>
          <p14:tracePt t="321939" x="6391275" y="5505450"/>
          <p14:tracePt t="321957" x="6381750" y="5505450"/>
          <p14:tracePt t="321961" x="6378575" y="5505450"/>
          <p14:tracePt t="321974" x="6369050" y="5505450"/>
          <p14:tracePt t="321990" x="6356350" y="5505450"/>
          <p14:tracePt t="322007" x="6353175" y="5505450"/>
          <p14:tracePt t="322040" x="6346825" y="5505450"/>
          <p14:tracePt t="322057" x="6343650" y="5505450"/>
          <p14:tracePt t="322074" x="6337300" y="5505450"/>
          <p14:tracePt t="322152" x="6334125" y="5505450"/>
          <p14:tracePt t="322159" x="6327775" y="5505450"/>
          <p14:tracePt t="322173" x="6318250" y="5505450"/>
          <p14:tracePt t="322189" x="6302375" y="5505450"/>
          <p14:tracePt t="322207" x="6286500" y="5505450"/>
          <p14:tracePt t="322224" x="6248400" y="5505450"/>
          <p14:tracePt t="322240" x="6210300" y="5505450"/>
          <p14:tracePt t="322257" x="6165850" y="5505450"/>
          <p14:tracePt t="322274" x="6096000" y="5505450"/>
          <p14:tracePt t="322290" x="6038850" y="5505450"/>
          <p14:tracePt t="322307" x="5969000" y="5511800"/>
          <p14:tracePt t="322323" x="5867400" y="5534025"/>
          <p14:tracePt t="322340" x="5810250" y="5546725"/>
          <p14:tracePt t="322357" x="5778500" y="5565775"/>
          <p14:tracePt t="322373" x="5759450" y="5572125"/>
          <p14:tracePt t="322389" x="5746750" y="5572125"/>
          <p14:tracePt t="322407" x="5737225" y="5575300"/>
          <p14:tracePt t="322423" x="5718175" y="5575300"/>
          <p14:tracePt t="322946" x="5810250" y="5575300"/>
          <p14:tracePt t="322964" x="6140450" y="5575300"/>
          <p14:tracePt t="322982" x="6867525" y="5591175"/>
          <p14:tracePt t="323001" x="7499350" y="5641975"/>
          <p14:tracePt t="323023" x="7981950" y="5708650"/>
          <p14:tracePt t="323041" x="8261350" y="5749925"/>
          <p14:tracePt t="323074" x="8667750" y="5807075"/>
          <p14:tracePt t="323108" x="8785225" y="5807075"/>
          <p14:tracePt t="323125" x="8794750" y="5807075"/>
          <p14:tracePt t="323140" x="8807450" y="5807075"/>
          <p14:tracePt t="323259" x="8804275" y="5807075"/>
          <p14:tracePt t="323270" x="8797925" y="5807075"/>
          <p14:tracePt t="323283" x="8788400" y="5803900"/>
          <p14:tracePt t="323292" x="8772525" y="5800725"/>
          <p14:tracePt t="323306" x="8743950" y="5788025"/>
          <p14:tracePt t="323323" x="8658225" y="5737225"/>
          <p14:tracePt t="323339" x="8588375" y="5692775"/>
          <p14:tracePt t="323356" x="8515350" y="5635625"/>
          <p14:tracePt t="323373" x="8369300" y="5514975"/>
          <p14:tracePt t="323390" x="8299450" y="5470525"/>
          <p14:tracePt t="323408" x="8188325" y="5391150"/>
          <p14:tracePt t="323424" x="8121650" y="5353050"/>
          <p14:tracePt t="323440" x="8067675" y="5330825"/>
          <p14:tracePt t="323457" x="8042275" y="5314950"/>
          <p14:tracePt t="323459" x="8029575" y="5308600"/>
          <p14:tracePt t="323473" x="8013700" y="5302250"/>
          <p14:tracePt t="323489" x="8004175" y="5302250"/>
          <p14:tracePt t="323508" x="7994650" y="5302250"/>
          <p14:tracePt t="323559" x="7988300" y="5302250"/>
          <p14:tracePt t="323638" x="7985125" y="5302250"/>
          <p14:tracePt t="323646" x="7978775" y="5302250"/>
          <p14:tracePt t="323658" x="7969250" y="5302250"/>
          <p14:tracePt t="323680" x="7969250" y="5305425"/>
          <p14:tracePt t="323690" x="7969250" y="5308600"/>
          <p14:tracePt t="323707" x="7969250" y="5324475"/>
          <p14:tracePt t="323723" x="7969250" y="5337175"/>
          <p14:tracePt t="323739" x="7969250" y="5343525"/>
          <p14:tracePt t="323816" x="7969250" y="5349875"/>
          <p14:tracePt t="324143" x="7966075" y="5349875"/>
          <p14:tracePt t="324172" x="7959725" y="5349875"/>
          <p14:tracePt t="324179" x="7956550" y="5349875"/>
          <p14:tracePt t="324193" x="7943850" y="5349875"/>
          <p14:tracePt t="324207" x="7934325" y="5349875"/>
          <p14:tracePt t="324240" x="7931150" y="5349875"/>
          <p14:tracePt t="324429" x="7937500" y="5349875"/>
          <p14:tracePt t="324436" x="7947025" y="5349875"/>
          <p14:tracePt t="324444" x="7966075" y="5349875"/>
          <p14:tracePt t="324457" x="7988300" y="5349875"/>
          <p14:tracePt t="324473" x="8016875" y="5349875"/>
          <p14:tracePt t="324489" x="8045450" y="5349875"/>
          <p14:tracePt t="324507" x="8086725" y="5349875"/>
          <p14:tracePt t="324524" x="8108950" y="5349875"/>
          <p14:tracePt t="324540" x="8131175" y="5349875"/>
          <p14:tracePt t="324557" x="8150225" y="5349875"/>
          <p14:tracePt t="324573" x="8159750" y="5349875"/>
          <p14:tracePt t="324590" x="8169275" y="5353050"/>
          <p14:tracePt t="324607" x="8191500" y="5362575"/>
          <p14:tracePt t="324623" x="8201025" y="5362575"/>
          <p14:tracePt t="324639" x="8210550" y="5362575"/>
          <p14:tracePt t="324657" x="8229600" y="5362575"/>
          <p14:tracePt t="324673" x="8235950" y="5362575"/>
          <p14:tracePt t="324690" x="8239125" y="5362575"/>
          <p14:tracePt t="324707" x="8245475" y="5362575"/>
          <p14:tracePt t="324723" x="8255000" y="5362575"/>
          <p14:tracePt t="324739" x="8264525" y="5362575"/>
          <p14:tracePt t="324757" x="8283575" y="5362575"/>
          <p14:tracePt t="324773" x="8305800" y="5362575"/>
          <p14:tracePt t="324790" x="8334375" y="5362575"/>
          <p14:tracePt t="324807" x="8382000" y="5362575"/>
          <p14:tracePt t="324823" x="8420100" y="5362575"/>
          <p14:tracePt t="324840" x="8448675" y="5362575"/>
          <p14:tracePt t="324856" x="8477250" y="5362575"/>
          <p14:tracePt t="324873" x="8518525" y="5362575"/>
          <p14:tracePt t="324889" x="8540750" y="5362575"/>
          <p14:tracePt t="324907" x="8572500" y="5362575"/>
          <p14:tracePt t="324923" x="8582025" y="5362575"/>
          <p14:tracePt t="324940" x="8591550" y="5362575"/>
          <p14:tracePt t="324957" x="8607425" y="5362575"/>
          <p14:tracePt t="324974" x="8623300" y="5362575"/>
          <p14:tracePt t="324990" x="8632825" y="5362575"/>
          <p14:tracePt t="325007" x="8645525" y="5362575"/>
          <p14:tracePt t="325023" x="8655050" y="5362575"/>
          <p14:tracePt t="325040" x="8670925" y="5362575"/>
          <p14:tracePt t="325057" x="8686800" y="5362575"/>
          <p14:tracePt t="325073" x="8689975" y="5362575"/>
          <p14:tracePt t="325090" x="8696325" y="5362575"/>
          <p14:tracePt t="325123" x="8699500" y="5362575"/>
          <p14:tracePt t="325140" x="8705850" y="5362575"/>
          <p14:tracePt t="325166" x="8709025" y="5362575"/>
          <p14:tracePt t="325379" x="8699500" y="5362575"/>
          <p14:tracePt t="325391" x="8693150" y="5362575"/>
          <p14:tracePt t="325406" x="8677275" y="5362575"/>
          <p14:tracePt t="325423" x="8667750" y="5362575"/>
          <p14:tracePt t="325439" x="8658225" y="5362575"/>
          <p14:tracePt t="325457" x="8642350" y="5362575"/>
          <p14:tracePt t="325473" x="8639175" y="5362575"/>
          <p14:tracePt t="325490" x="8632825" y="5362575"/>
          <p14:tracePt t="325507" x="8620125" y="5362575"/>
          <p14:tracePt t="325523" x="8610600" y="5362575"/>
          <p14:tracePt t="325540" x="8594725" y="5362575"/>
          <p14:tracePt t="325556" x="8578850" y="5362575"/>
          <p14:tracePt t="325572" x="8575675" y="5362575"/>
          <p14:tracePt t="325589" x="8569325" y="5362575"/>
          <p14:tracePt t="325606" x="8559800" y="5362575"/>
          <p14:tracePt t="325623" x="8543925" y="5362575"/>
          <p14:tracePt t="325640" x="8534400" y="5362575"/>
          <p14:tracePt t="325657" x="8521700" y="5362575"/>
          <p14:tracePt t="325673" x="8512175" y="5362575"/>
          <p14:tracePt t="325690" x="8496300" y="5362575"/>
          <p14:tracePt t="325707" x="8480425" y="5362575"/>
          <p14:tracePt t="325723" x="8470900" y="5362575"/>
          <p14:tracePt t="325739" x="8461375" y="5362575"/>
          <p14:tracePt t="325757" x="8429625" y="5362575"/>
          <p14:tracePt t="325773" x="8407400" y="5362575"/>
          <p14:tracePt t="325789" x="8362950" y="5362575"/>
          <p14:tracePt t="325807" x="8302625" y="5362575"/>
          <p14:tracePt t="325823" x="8264525" y="5362575"/>
          <p14:tracePt t="325839" x="8242300" y="5362575"/>
          <p14:tracePt t="325856" x="8226425" y="5362575"/>
          <p14:tracePt t="325873" x="8213725" y="5362575"/>
          <p14:tracePt t="325889" x="8204200" y="5362575"/>
          <p14:tracePt t="325907" x="8169275" y="5362575"/>
          <p14:tracePt t="325923" x="8140700" y="5362575"/>
          <p14:tracePt t="325940" x="8118475" y="5362575"/>
          <p14:tracePt t="325957" x="8080375" y="5362575"/>
          <p14:tracePt t="325972" x="8070850" y="5362575"/>
          <p14:tracePt t="325989" x="8058150" y="5362575"/>
          <p14:tracePt t="326007" x="8039100" y="5362575"/>
          <p14:tracePt t="326022" x="8029575" y="5362575"/>
          <p14:tracePt t="326040" x="8020050" y="5362575"/>
          <p14:tracePt t="326057" x="8001000" y="5362575"/>
          <p14:tracePt t="326090" x="7994650" y="5362575"/>
          <p14:tracePt t="326907" x="7924800" y="5337175"/>
          <p14:tracePt t="326913" x="7804150" y="5299075"/>
          <p14:tracePt t="326922" x="7610475" y="5219700"/>
          <p14:tracePt t="326940" x="7146925" y="5099050"/>
          <p14:tracePt t="326956" x="6127750" y="4927600"/>
          <p14:tracePt t="326974" x="5257800" y="4879975"/>
          <p14:tracePt t="326991" x="4435475" y="4927600"/>
          <p14:tracePt t="327024" x="2803525" y="5308600"/>
          <p14:tracePt t="327058" x="2143125" y="5511800"/>
          <p14:tracePt t="327393" x="2051050" y="5511800"/>
          <p14:tracePt t="327403" x="1993900" y="5511800"/>
          <p14:tracePt t="327416" x="1809750" y="5530850"/>
          <p14:tracePt t="327427" x="1616075" y="5537200"/>
          <p14:tracePt t="327442" x="1454150" y="5556250"/>
          <p14:tracePt t="327458" x="1292225" y="5575300"/>
          <p14:tracePt t="327478" x="1079500" y="5619750"/>
          <p14:tracePt t="327489" x="1019175" y="5626100"/>
          <p14:tracePt t="327506" x="873125" y="5667375"/>
          <p14:tracePt t="327523" x="771525" y="5708650"/>
          <p14:tracePt t="327539" x="685800" y="5724525"/>
          <p14:tracePt t="327556" x="596900" y="5743575"/>
          <p14:tracePt t="327573" x="552450" y="5765800"/>
          <p14:tracePt t="327590" x="527050" y="5768975"/>
          <p14:tracePt t="327607" x="488950" y="5768975"/>
          <p14:tracePt t="327623" x="473075" y="5768975"/>
          <p14:tracePt t="327639" x="457200" y="5768975"/>
          <p14:tracePt t="327656" x="441325" y="5768975"/>
          <p14:tracePt t="327673" x="431800" y="5768975"/>
          <p14:tracePt t="327706" x="431800" y="5753100"/>
          <p14:tracePt t="327723" x="431800" y="5743575"/>
          <p14:tracePt t="327739" x="431800" y="5727700"/>
          <p14:tracePt t="327756" x="431800" y="5715000"/>
          <p14:tracePt t="327773" x="431800" y="5699125"/>
          <p14:tracePt t="327829" x="431800" y="5692775"/>
          <p14:tracePt t="327843" x="431800" y="5689600"/>
          <p14:tracePt t="327858" x="428625" y="5683250"/>
          <p14:tracePt t="327873" x="422275" y="5680075"/>
          <p14:tracePt t="327892" x="412750" y="5673725"/>
          <p14:tracePt t="327920" x="406400" y="5673725"/>
          <p14:tracePt t="327927" x="403225" y="5673725"/>
          <p14:tracePt t="327939" x="396875" y="5673725"/>
          <p14:tracePt t="327956" x="384175" y="5673725"/>
          <p14:tracePt t="327972" x="374650" y="5673725"/>
          <p14:tracePt t="327989" x="358775" y="5673725"/>
          <p14:tracePt t="328006" x="342900" y="5673725"/>
          <p14:tracePt t="328023" x="333375" y="5673725"/>
          <p14:tracePt t="328039" x="323850" y="5673725"/>
          <p14:tracePt t="328056" x="304800" y="5673725"/>
          <p14:tracePt t="328093" x="298450" y="5673725"/>
          <p14:tracePt t="328106" x="295275" y="5673725"/>
          <p14:tracePt t="328123" x="288925" y="5673725"/>
          <p14:tracePt t="328139" x="279400" y="5673725"/>
          <p14:tracePt t="328156" x="279400" y="5667375"/>
          <p14:tracePt t="328172" x="279400" y="5664200"/>
          <p14:tracePt t="328189" x="279400" y="5648325"/>
          <p14:tracePt t="328299" x="279400" y="5645150"/>
          <p14:tracePt t="328313" x="279400" y="5638800"/>
          <p14:tracePt t="328322" x="279400" y="5635625"/>
          <p14:tracePt t="328339" x="279400" y="5629275"/>
          <p14:tracePt t="328356" x="282575" y="5622925"/>
          <p14:tracePt t="328372" x="282575" y="5619750"/>
          <p14:tracePt t="328389" x="285750" y="5619750"/>
          <p14:tracePt t="328427" x="292100" y="5619750"/>
          <p14:tracePt t="328457" x="295275" y="5619750"/>
          <p14:tracePt t="328477" x="301625" y="5619750"/>
          <p14:tracePt t="328484" x="304800" y="5619750"/>
          <p14:tracePt t="331755" x="320675" y="5622925"/>
          <p14:tracePt t="331764" x="339725" y="5629275"/>
          <p14:tracePt t="331772" x="368300" y="5635625"/>
          <p14:tracePt t="331789" x="403225" y="5641975"/>
          <p14:tracePt t="331805" x="466725" y="5654675"/>
          <p14:tracePt t="331822" x="504825" y="5667375"/>
          <p14:tracePt t="331856" x="571500" y="5683250"/>
          <p14:tracePt t="331890" x="593725" y="5683250"/>
          <p14:tracePt t="331906" x="609600" y="5683250"/>
          <p14:tracePt t="331921" x="619125" y="5683250"/>
          <p14:tracePt t="331938" x="635000" y="5683250"/>
          <p14:tracePt t="331955" x="682625" y="5683250"/>
          <p14:tracePt t="331972" x="711200" y="5683250"/>
          <p14:tracePt t="331990" x="752475" y="5683250"/>
          <p14:tracePt t="332006" x="762000" y="5683250"/>
          <p14:tracePt t="332023" x="777875" y="5683250"/>
          <p14:tracePt t="332040" x="790575" y="5683250"/>
          <p14:tracePt t="332055" x="800100" y="5683250"/>
          <p14:tracePt t="332072" x="809625" y="5683250"/>
          <p14:tracePt t="332089" x="850900" y="5683250"/>
          <p14:tracePt t="332106" x="869950" y="5683250"/>
          <p14:tracePt t="332123" x="908050" y="5683250"/>
          <p14:tracePt t="332140" x="933450" y="5683250"/>
          <p14:tracePt t="332156" x="949325" y="5683250"/>
          <p14:tracePt t="332173" x="958850" y="5683250"/>
          <p14:tracePt t="332190" x="968375" y="5683250"/>
          <p14:tracePt t="332205" x="974725" y="5683250"/>
          <p14:tracePt t="332222" x="984250" y="5683250"/>
          <p14:tracePt t="332239" x="993775" y="5683250"/>
          <p14:tracePt t="332290" x="1000125" y="5683250"/>
          <p14:tracePt t="333783" x="1022350" y="5683250"/>
          <p14:tracePt t="333793" x="1047750" y="5683250"/>
          <p14:tracePt t="333805" x="1108075" y="5673725"/>
          <p14:tracePt t="333823" x="1228725" y="5648325"/>
          <p14:tracePt t="333839" x="1365250" y="5600700"/>
          <p14:tracePt t="333855" x="1460500" y="5584825"/>
          <p14:tracePt t="333872" x="1514475" y="5568950"/>
          <p14:tracePt t="333905" x="1657350" y="5556250"/>
          <p14:tracePt t="333939" x="1743075" y="5556250"/>
          <p14:tracePt t="333955" x="1765300" y="5556250"/>
          <p14:tracePt t="333972" x="1784350" y="5556250"/>
          <p14:tracePt t="333989" x="1812925" y="5556250"/>
          <p14:tracePt t="334005" x="1841500" y="5556250"/>
          <p14:tracePt t="334022" x="1863725" y="5556250"/>
          <p14:tracePt t="334025" x="1873250" y="5559425"/>
          <p14:tracePt t="334039" x="1905000" y="5565775"/>
          <p14:tracePt t="334055" x="1920875" y="5565775"/>
          <p14:tracePt t="334072" x="1936750" y="5568950"/>
          <p14:tracePt t="334089" x="1955800" y="5568950"/>
          <p14:tracePt t="334105" x="1965325" y="5568950"/>
          <p14:tracePt t="334123" x="1987550" y="5575300"/>
          <p14:tracePt t="334139" x="2028825" y="5575300"/>
          <p14:tracePt t="334156" x="2051050" y="5581650"/>
          <p14:tracePt t="334173" x="2079625" y="5594350"/>
          <p14:tracePt t="334189" x="2114550" y="5594350"/>
          <p14:tracePt t="334206" x="2136775" y="5607050"/>
          <p14:tracePt t="334222" x="2152650" y="5607050"/>
          <p14:tracePt t="334239" x="2193925" y="5613400"/>
          <p14:tracePt t="334255" x="2228850" y="5619750"/>
          <p14:tracePt t="334272" x="2282825" y="5626100"/>
          <p14:tracePt t="334289" x="2352675" y="5626100"/>
          <p14:tracePt t="334305" x="2406650" y="5632450"/>
          <p14:tracePt t="334322" x="2451100" y="5645150"/>
          <p14:tracePt t="334339" x="2559050" y="5661025"/>
          <p14:tracePt t="334355" x="2663825" y="5676900"/>
          <p14:tracePt t="334372" x="2740025" y="5689600"/>
          <p14:tracePt t="334389" x="2803525" y="5708650"/>
          <p14:tracePt t="334405" x="2825750" y="5727700"/>
          <p14:tracePt t="334422" x="2847975" y="5727700"/>
          <p14:tracePt t="334439" x="2876550" y="5734050"/>
          <p14:tracePt t="334456" x="2886075" y="5734050"/>
          <p14:tracePt t="334472" x="2901950" y="5740400"/>
          <p14:tracePt t="334488" x="2927350" y="5743575"/>
          <p14:tracePt t="334505" x="2936875" y="5743575"/>
          <p14:tracePt t="334522" x="2949575" y="5749925"/>
          <p14:tracePt t="334538" x="2968625" y="5749925"/>
          <p14:tracePt t="334555" x="2978150" y="5749925"/>
          <p14:tracePt t="334572" x="2987675" y="5749925"/>
          <p14:tracePt t="334589" x="2994025" y="5749925"/>
          <p14:tracePt t="334622" x="2997200" y="5749925"/>
          <p14:tracePt t="334638" x="3013075" y="5749925"/>
          <p14:tracePt t="334655" x="3016250" y="5749925"/>
          <p14:tracePt t="334672" x="3028950" y="5749925"/>
          <p14:tracePt t="334689" x="3041650" y="5749925"/>
          <p14:tracePt t="334705" x="3051175" y="5749925"/>
          <p14:tracePt t="334722" x="3073400" y="5749925"/>
          <p14:tracePt t="334739" x="3121025" y="5734050"/>
          <p14:tracePt t="334755" x="3168650" y="5715000"/>
          <p14:tracePt t="334771" x="3286125" y="5699125"/>
          <p14:tracePt t="334788" x="3463925" y="5654675"/>
          <p14:tracePt t="334805" x="3638550" y="5629275"/>
          <p14:tracePt t="334822" x="3813175" y="5600700"/>
          <p14:tracePt t="334839" x="3933825" y="5584825"/>
          <p14:tracePt t="334856" x="3978275" y="5578475"/>
          <p14:tracePt t="334872" x="4010025" y="5578475"/>
          <p14:tracePt t="334888" x="4048125" y="5578475"/>
          <p14:tracePt t="334905" x="4057650" y="5578475"/>
          <p14:tracePt t="334922" x="4086225" y="5578475"/>
          <p14:tracePt t="334938" x="4111625" y="5578475"/>
          <p14:tracePt t="334955" x="4133850" y="5578475"/>
          <p14:tracePt t="334972" x="4143375" y="5578475"/>
          <p14:tracePt t="334989" x="4159250" y="5578475"/>
          <p14:tracePt t="335006" x="4162425" y="5578475"/>
          <p14:tracePt t="335054" x="4168775" y="5578475"/>
          <p14:tracePt t="335060" x="4178300" y="5578475"/>
          <p14:tracePt t="335071" x="4184650" y="5578475"/>
          <p14:tracePt t="335088" x="4197350" y="5578475"/>
          <p14:tracePt t="335261" x="4191000" y="5578475"/>
          <p14:tracePt t="335275" x="4181475" y="5578475"/>
          <p14:tracePt t="335289" x="4152900" y="5578475"/>
          <p14:tracePt t="335305" x="4130675" y="5578475"/>
          <p14:tracePt t="335322" x="4095750" y="5578475"/>
          <p14:tracePt t="335338" x="4032250" y="5578475"/>
          <p14:tracePt t="335355" x="3981450" y="5578475"/>
          <p14:tracePt t="335372" x="3921125" y="5578475"/>
          <p14:tracePt t="335388" x="3816350" y="5578475"/>
          <p14:tracePt t="335405" x="3752850" y="5578475"/>
          <p14:tracePt t="335422" x="3692525" y="5578475"/>
          <p14:tracePt t="335438" x="3638550" y="5578475"/>
          <p14:tracePt t="335455" x="3616325" y="5578475"/>
          <p14:tracePt t="335472" x="3606800" y="5578475"/>
          <p14:tracePt t="335488" x="3587750" y="5578475"/>
          <p14:tracePt t="335505" x="3578225" y="5578475"/>
          <p14:tracePt t="335522" x="3568700" y="5578475"/>
          <p14:tracePt t="335526" x="3562350" y="5578475"/>
          <p14:tracePt t="335539" x="3546475" y="5578475"/>
          <p14:tracePt t="335556" x="3536950" y="5578475"/>
          <p14:tracePt t="335571" x="3527425" y="5578475"/>
          <p14:tracePt t="335588" x="3514725" y="5578475"/>
          <p14:tracePt t="335605" x="3498850" y="5578475"/>
          <p14:tracePt t="335622" x="3489325" y="5578475"/>
          <p14:tracePt t="335639" x="3473450" y="5578475"/>
          <p14:tracePt t="335656" x="3470275" y="5578475"/>
          <p14:tracePt t="335672" x="3463925" y="5578475"/>
          <p14:tracePt t="335689" x="3460750" y="5578475"/>
          <p14:tracePt t="335769" x="3448050" y="5578475"/>
          <p14:tracePt t="335868" x="3444875" y="5578475"/>
          <p14:tracePt t="337231" x="3479800" y="5584825"/>
          <p14:tracePt t="337238" x="3536950" y="5584825"/>
          <p14:tracePt t="337245" x="3606800" y="5584825"/>
          <p14:tracePt t="337254" x="3663950" y="5581650"/>
          <p14:tracePt t="337272" x="3784600" y="5562600"/>
          <p14:tracePt t="337288" x="3883025" y="5543550"/>
          <p14:tracePt t="337305" x="3946525" y="5527675"/>
          <p14:tracePt t="337338" x="4079875" y="5521325"/>
          <p14:tracePt t="337372" x="4124325" y="5527675"/>
          <p14:tracePt t="337388" x="4140200" y="5534025"/>
          <p14:tracePt t="337405" x="4149725" y="5537200"/>
          <p14:tracePt t="337422" x="4165600" y="5537200"/>
          <p14:tracePt t="337438" x="4175125" y="5543550"/>
          <p14:tracePt t="337472" x="4178300" y="5543550"/>
          <p14:tracePt t="337668" x="4184650" y="5546725"/>
          <p14:tracePt t="337681" x="4187825" y="5546725"/>
          <p14:tracePt t="337695" x="4194175" y="5553075"/>
          <p14:tracePt t="337705" x="4203700" y="5553075"/>
          <p14:tracePt t="337722" x="4210050" y="5553075"/>
          <p14:tracePt t="337755" x="4244975" y="5559425"/>
          <p14:tracePt t="337788" x="4330700" y="5568950"/>
          <p14:tracePt t="337805" x="4346575" y="5568950"/>
          <p14:tracePt t="337822" x="4356100" y="5568950"/>
          <p14:tracePt t="338059" x="4365625" y="5568950"/>
          <p14:tracePt t="338110" x="4365625" y="5575300"/>
          <p14:tracePt t="338188" x="4371975" y="5575300"/>
          <p14:tracePt t="338195" x="4378325" y="5575300"/>
          <p14:tracePt t="338205" x="4378325" y="5581650"/>
          <p14:tracePt t="338221" x="4387850" y="5581650"/>
          <p14:tracePt t="338239" x="4400550" y="5591175"/>
          <p14:tracePt t="338256" x="4416425" y="5591175"/>
          <p14:tracePt t="338272" x="4425950" y="5591175"/>
          <p14:tracePt t="338289" x="4451350" y="5591175"/>
          <p14:tracePt t="338305" x="4489450" y="5591175"/>
          <p14:tracePt t="338321" x="4543425" y="5597525"/>
          <p14:tracePt t="338338" x="4613275" y="5603875"/>
          <p14:tracePt t="338355" x="4651375" y="5610225"/>
          <p14:tracePt t="338371" x="4695825" y="5616575"/>
          <p14:tracePt t="338388" x="4743450" y="5616575"/>
          <p14:tracePt t="338406" x="4778375" y="5616575"/>
          <p14:tracePt t="338423" x="4841875" y="5616575"/>
          <p14:tracePt t="338439" x="4899025" y="5616575"/>
          <p14:tracePt t="338455" x="4943475" y="5616575"/>
          <p14:tracePt t="338471" x="4987925" y="5616575"/>
          <p14:tracePt t="338488" x="5022850" y="5616575"/>
          <p14:tracePt t="338505" x="5035550" y="5616575"/>
          <p14:tracePt t="338523" x="5051425" y="5616575"/>
          <p14:tracePt t="338539" x="5060950" y="5616575"/>
          <p14:tracePt t="338555" x="5070475" y="5616575"/>
          <p14:tracePt t="338573" x="5089525" y="5616575"/>
          <p14:tracePt t="338588" x="5102225" y="5616575"/>
          <p14:tracePt t="338605" x="5111750" y="5616575"/>
          <p14:tracePt t="338621" x="5121275" y="5616575"/>
          <p14:tracePt t="338638" x="5140325" y="5616575"/>
          <p14:tracePt t="338852" x="5133975" y="5616575"/>
          <p14:tracePt t="338866" x="5111750" y="5616575"/>
          <p14:tracePt t="338874" x="5092700" y="5616575"/>
          <p14:tracePt t="338888" x="5070475" y="5616575"/>
          <p14:tracePt t="338905" x="5048250" y="5613400"/>
          <p14:tracePt t="338921" x="5010150" y="5613400"/>
          <p14:tracePt t="338938" x="4968875" y="5607050"/>
          <p14:tracePt t="338955" x="4946650" y="5607050"/>
          <p14:tracePt t="338972" x="4908550" y="5607050"/>
          <p14:tracePt t="338989" x="4899025" y="5607050"/>
          <p14:tracePt t="339005" x="4889500" y="5607050"/>
          <p14:tracePt t="339022" x="4867275" y="5607050"/>
          <p14:tracePt t="339038" x="4857750" y="5607050"/>
          <p14:tracePt t="339055" x="4848225" y="5603875"/>
          <p14:tracePt t="339071" x="4838700" y="5603875"/>
          <p14:tracePt t="339088" x="4819650" y="5597525"/>
          <p14:tracePt t="339105" x="4810125" y="5597525"/>
          <p14:tracePt t="339122" x="4794250" y="5597525"/>
          <p14:tracePt t="339139" x="4784725" y="5588000"/>
          <p14:tracePt t="339155" x="4768850" y="5588000"/>
          <p14:tracePt t="339172" x="4762500" y="5588000"/>
          <p14:tracePt t="339231" x="4759325" y="5588000"/>
          <p14:tracePt t="339241" x="4752975" y="5588000"/>
          <p14:tracePt t="339256" x="4749800" y="5581650"/>
          <p14:tracePt t="339272" x="4733925" y="5581650"/>
          <p14:tracePt t="339289" x="4724400" y="5572125"/>
          <p14:tracePt t="339305" x="4708525" y="5572125"/>
          <p14:tracePt t="339322" x="4695825" y="5565775"/>
          <p14:tracePt t="339338" x="4686300" y="5565775"/>
          <p14:tracePt t="339355" x="4676775" y="5565775"/>
          <p14:tracePt t="339372" x="4648200" y="5565775"/>
          <p14:tracePt t="339389" x="4625975" y="5562600"/>
          <p14:tracePt t="339405" x="4597400" y="5562600"/>
          <p14:tracePt t="339422" x="4562475" y="5556250"/>
          <p14:tracePt t="339438" x="4533900" y="5549900"/>
          <p14:tracePt t="339455" x="4511675" y="5549900"/>
          <p14:tracePt t="339472" x="4476750" y="5549900"/>
          <p14:tracePt t="339488" x="4467225" y="5549900"/>
          <p14:tracePt t="339505" x="4457700" y="5549900"/>
          <p14:tracePt t="339522" x="4438650" y="5549900"/>
          <p14:tracePt t="339538" x="4429125" y="5549900"/>
          <p14:tracePt t="339555" x="4419600" y="5549900"/>
          <p14:tracePt t="339572" x="4403725" y="5549900"/>
          <p14:tracePt t="339588" x="4387850" y="5549900"/>
          <p14:tracePt t="339605" x="4384675" y="5549900"/>
          <p14:tracePt t="339630" x="4378325" y="5549900"/>
          <p14:tracePt t="339644" x="4375150" y="5549900"/>
          <p14:tracePt t="339666" x="4368800" y="5549900"/>
          <p14:tracePt t="339672" x="4365625" y="5549900"/>
          <p14:tracePt t="339688" x="4359275" y="5549900"/>
          <p14:tracePt t="339774" x="4356100" y="5549900"/>
          <p14:tracePt t="339795" x="4343400" y="5549900"/>
          <p14:tracePt t="339880" x="4340225" y="5549900"/>
          <p14:tracePt t="339909" x="4333875" y="5549900"/>
          <p14:tracePt t="339938" x="4330700" y="5549900"/>
          <p14:tracePt t="341316" x="4349750" y="5543550"/>
          <p14:tracePt t="341328" x="4403725" y="5530850"/>
          <p14:tracePt t="341343" x="4467225" y="5514975"/>
          <p14:tracePt t="341355" x="4505325" y="5508625"/>
          <p14:tracePt t="341372" x="4638675" y="5476875"/>
          <p14:tracePt t="341388" x="4711700" y="5470525"/>
          <p14:tracePt t="341405" x="4772025" y="5470525"/>
          <p14:tracePt t="341438" x="4937125" y="5470525"/>
          <p14:tracePt t="341472" x="5092700" y="5470525"/>
          <p14:tracePt t="341488" x="5143500" y="5470525"/>
          <p14:tracePt t="341505" x="5203825" y="5470525"/>
          <p14:tracePt t="341521" x="5289550" y="5470525"/>
          <p14:tracePt t="341538" x="5349875" y="5470525"/>
          <p14:tracePt t="341555" x="5403850" y="5470525"/>
          <p14:tracePt t="341571" x="5457825" y="5470525"/>
          <p14:tracePt t="341588" x="5486400" y="5470525"/>
          <p14:tracePt t="341605" x="5514975" y="5470525"/>
          <p14:tracePt t="341622" x="5556250" y="5470525"/>
          <p14:tracePt t="341638" x="5578475" y="5470525"/>
          <p14:tracePt t="341655" x="5600700" y="5470525"/>
          <p14:tracePt t="341657" x="5619750" y="5470525"/>
          <p14:tracePt t="341672" x="5638800" y="5470525"/>
          <p14:tracePt t="341688" x="5670550" y="5470525"/>
          <p14:tracePt t="341705" x="5705475" y="5470525"/>
          <p14:tracePt t="341721" x="5753100" y="5470525"/>
          <p14:tracePt t="341738" x="5775325" y="5470525"/>
          <p14:tracePt t="341754" x="5803900" y="5470525"/>
          <p14:tracePt t="341771" x="5826125" y="5470525"/>
          <p14:tracePt t="341788" x="5851525" y="5470525"/>
          <p14:tracePt t="341805" x="5873750" y="5470525"/>
          <p14:tracePt t="341822" x="5930900" y="5470525"/>
          <p14:tracePt t="341838" x="5975350" y="5473700"/>
          <p14:tracePt t="341855" x="6010275" y="5486400"/>
          <p14:tracePt t="341872" x="6067425" y="5486400"/>
          <p14:tracePt t="341888" x="6102350" y="5486400"/>
          <p14:tracePt t="341905" x="6146800" y="5486400"/>
          <p14:tracePt t="341921" x="6210300" y="5486400"/>
          <p14:tracePt t="341938" x="6261100" y="5486400"/>
          <p14:tracePt t="341955" x="6321425" y="5486400"/>
          <p14:tracePt t="341971" x="6407150" y="5486400"/>
          <p14:tracePt t="341988" x="6451600" y="5486400"/>
          <p14:tracePt t="342004" x="6502400" y="5486400"/>
          <p14:tracePt t="342021" x="6572250" y="5492750"/>
          <p14:tracePt t="342037" x="6616700" y="5492750"/>
          <p14:tracePt t="342055" x="6638925" y="5492750"/>
          <p14:tracePt t="342071" x="6667500" y="5502275"/>
          <p14:tracePt t="342088" x="6677025" y="5502275"/>
          <p14:tracePt t="342104" x="6683375" y="5505450"/>
          <p14:tracePt t="342516" x="6667500" y="5505450"/>
          <p14:tracePt t="342526" x="6657975" y="5505450"/>
          <p14:tracePt t="342538" x="6626225" y="5518150"/>
          <p14:tracePt t="342556" x="6604000" y="5524500"/>
          <p14:tracePt t="342572" x="6562725" y="5543550"/>
          <p14:tracePt t="342588" x="6540500" y="5553075"/>
          <p14:tracePt t="342621" x="6492875" y="5578475"/>
          <p14:tracePt t="342654" x="6473825" y="5578475"/>
          <p14:tracePt t="342671" x="6454775" y="5578475"/>
          <p14:tracePt t="342688" x="6445250" y="5578475"/>
          <p14:tracePt t="342704" x="6435725" y="5578475"/>
          <p14:tracePt t="342721" x="6419850" y="5578475"/>
          <p14:tracePt t="342738" x="6403975" y="5578475"/>
          <p14:tracePt t="342754" x="6400800" y="5578475"/>
          <p14:tracePt t="342787" x="6394450" y="5578475"/>
          <p14:tracePt t="342805" x="6391275" y="5578475"/>
          <p14:tracePt t="342821" x="6375400" y="5578475"/>
          <p14:tracePt t="342838" x="6359525" y="5578475"/>
          <p14:tracePt t="342854" x="6350000" y="5578475"/>
          <p14:tracePt t="343221" x="6353175" y="5578475"/>
          <p14:tracePt t="343232" x="6356350" y="5578475"/>
          <p14:tracePt t="343244" x="6372225" y="5578475"/>
          <p14:tracePt t="343256" x="6381750" y="5578475"/>
          <p14:tracePt t="343271" x="6391275" y="5575300"/>
          <p14:tracePt t="343304" x="6435725" y="5565775"/>
          <p14:tracePt t="343338" x="6470650" y="5565775"/>
          <p14:tracePt t="343354" x="6480175" y="5565775"/>
          <p14:tracePt t="343371" x="6486525" y="5565775"/>
          <p14:tracePt t="343405" x="6496050" y="5565775"/>
          <p14:tracePt t="343421" x="6505575" y="5565775"/>
          <p14:tracePt t="343437" x="6521450" y="5565775"/>
          <p14:tracePt t="343455" x="6537325" y="5565775"/>
          <p14:tracePt t="343472" x="6562725" y="5565775"/>
          <p14:tracePt t="343488" x="6578600" y="5565775"/>
          <p14:tracePt t="343505" x="6588125" y="5565775"/>
          <p14:tracePt t="343521" x="6604000" y="5565775"/>
          <p14:tracePt t="343538" x="6613525" y="5565775"/>
          <p14:tracePt t="343554" x="6623050" y="5565775"/>
          <p14:tracePt t="343571" x="6648450" y="5565775"/>
          <p14:tracePt t="343587" x="6677025" y="5565775"/>
          <p14:tracePt t="343606" x="6718300" y="5565775"/>
          <p14:tracePt t="343622" x="6746875" y="5565775"/>
          <p14:tracePt t="343638" x="6762750" y="5565775"/>
          <p14:tracePt t="343654" x="6772275" y="5565775"/>
          <p14:tracePt t="343671" x="6794500" y="5565775"/>
          <p14:tracePt t="343687" x="6807200" y="5565775"/>
          <p14:tracePt t="343704" x="6845300" y="5565775"/>
          <p14:tracePt t="343705" x="6870700" y="5565775"/>
          <p14:tracePt t="343720" x="6931025" y="5565775"/>
          <p14:tracePt t="343738" x="6991350" y="5565775"/>
          <p14:tracePt t="343754" x="7032625" y="5565775"/>
          <p14:tracePt t="343771" x="7080250" y="5565775"/>
          <p14:tracePt t="343788" x="7112000" y="5565775"/>
          <p14:tracePt t="343804" x="7121525" y="5565775"/>
          <p14:tracePt t="343821" x="7134225" y="5565775"/>
          <p14:tracePt t="343837" x="7150100" y="5565775"/>
          <p14:tracePt t="343855" x="7159625" y="5565775"/>
          <p14:tracePt t="343872" x="7175500" y="5565775"/>
          <p14:tracePt t="343888" x="7178675" y="5565775"/>
          <p14:tracePt t="343905" x="7188200" y="5565775"/>
          <p14:tracePt t="343993" x="7188200" y="5568950"/>
          <p14:tracePt t="344007" x="7188200" y="5578475"/>
          <p14:tracePt t="344022" x="7188200" y="5591175"/>
          <p14:tracePt t="345092" x="7213600" y="5591175"/>
          <p14:tracePt t="345105" x="7239000" y="5591175"/>
          <p14:tracePt t="345122" x="7324725" y="5591175"/>
          <p14:tracePt t="345138" x="7359650" y="5591175"/>
          <p14:tracePt t="345155" x="7423150" y="5591175"/>
          <p14:tracePt t="345171" x="7451725" y="5591175"/>
          <p14:tracePt t="345187" x="7480300" y="5591175"/>
          <p14:tracePt t="345220" x="7588250" y="5591175"/>
          <p14:tracePt t="345255" x="7693025" y="5591175"/>
          <p14:tracePt t="345275" x="7721600" y="5591175"/>
          <p14:tracePt t="345289" x="7766050" y="5594350"/>
          <p14:tracePt t="345305" x="7829550" y="5600700"/>
          <p14:tracePt t="345321" x="7874000" y="5600700"/>
          <p14:tracePt t="345337" x="7918450" y="5613400"/>
          <p14:tracePt t="345354" x="7962900" y="5613400"/>
          <p14:tracePt t="345370" x="8026400" y="5619750"/>
          <p14:tracePt t="345387" x="8061325" y="5619750"/>
          <p14:tracePt t="345405" x="8124825" y="5619750"/>
          <p14:tracePt t="345422" x="8153400" y="5619750"/>
          <p14:tracePt t="345438" x="8175625" y="5619750"/>
          <p14:tracePt t="345455" x="8194675" y="5619750"/>
          <p14:tracePt t="345470" x="8207375" y="5619750"/>
          <p14:tracePt t="345487" x="8216900" y="5619750"/>
          <p14:tracePt t="345505" x="8229600" y="5619750"/>
          <p14:tracePt t="345521" x="8245475" y="5619750"/>
          <p14:tracePt t="345537" x="8255000" y="5619750"/>
          <p14:tracePt t="345571" x="8261350" y="5619750"/>
          <p14:tracePt t="345628" x="8264525" y="5619750"/>
          <p14:tracePt t="345650" x="8270875" y="5619750"/>
          <p14:tracePt t="345671" x="8274050" y="5619750"/>
          <p14:tracePt t="347826" x="8296275" y="5619750"/>
          <p14:tracePt t="347833" x="8308975" y="5619750"/>
          <p14:tracePt t="347840" x="8318500" y="5616575"/>
          <p14:tracePt t="347854" x="8340725" y="5616575"/>
          <p14:tracePt t="347887" x="8378825" y="5616575"/>
          <p14:tracePt t="347921" x="8435975" y="5616575"/>
          <p14:tracePt t="347938" x="8464550" y="5616575"/>
          <p14:tracePt t="347954" x="8505825" y="5616575"/>
          <p14:tracePt t="347970" x="8540750" y="5616575"/>
          <p14:tracePt t="347987" x="8572500" y="5616575"/>
          <p14:tracePt t="348004" x="8610600" y="5616575"/>
          <p14:tracePt t="348021" x="8626475" y="5616575"/>
          <p14:tracePt t="348037" x="8642350" y="5616575"/>
          <p14:tracePt t="348054" x="8661400" y="5616575"/>
          <p14:tracePt t="348070" x="8677275" y="5616575"/>
          <p14:tracePt t="348087" x="8693150" y="5616575"/>
          <p14:tracePt t="348104" x="8709025" y="5616575"/>
          <p14:tracePt t="348120" x="8718550" y="5616575"/>
          <p14:tracePt t="348137" x="8728075" y="5616575"/>
          <p14:tracePt t="348154" x="8747125" y="5616575"/>
          <p14:tracePt t="348170" x="8756650" y="5616575"/>
          <p14:tracePt t="348204" x="8766175" y="5616575"/>
          <p14:tracePt t="348237" x="8772525" y="5616575"/>
          <p14:tracePt t="348253" x="8778875" y="5616575"/>
          <p14:tracePt t="348285" x="8788400" y="5616575"/>
          <p14:tracePt t="348305" x="8791575" y="5616575"/>
          <p14:tracePt t="348362" x="8797925" y="5616575"/>
          <p14:tracePt t="349668" x="8718550" y="5572125"/>
          <p14:tracePt t="349675" x="8578850" y="5476875"/>
          <p14:tracePt t="349687" x="8391525" y="5359400"/>
          <p14:tracePt t="349704" x="7553325" y="5013325"/>
          <p14:tracePt t="349721" x="6908800" y="4860925"/>
          <p14:tracePt t="349739" x="5746750" y="4746625"/>
          <p14:tracePt t="349755" x="5000625" y="4759325"/>
          <p14:tracePt t="349789" x="3209925" y="5175250"/>
          <p14:tracePt t="349822" x="2206625" y="5546725"/>
          <p14:tracePt t="349825" x="2012950" y="5622925"/>
          <p14:tracePt t="349845" x="1717675" y="5737225"/>
          <p14:tracePt t="349858" x="1495425" y="5816600"/>
          <p14:tracePt t="349875" x="1247775" y="5899150"/>
          <p14:tracePt t="349888" x="1177925" y="5918200"/>
          <p14:tracePt t="349904" x="1028700" y="5975350"/>
          <p14:tracePt t="349920" x="971550" y="5997575"/>
          <p14:tracePt t="349937" x="949325" y="6007100"/>
          <p14:tracePt t="350233" x="914400" y="6003925"/>
          <p14:tracePt t="350239" x="866775" y="5997575"/>
          <p14:tracePt t="350253" x="803275" y="5981700"/>
          <p14:tracePt t="350271" x="749300" y="5969000"/>
          <p14:tracePt t="350288" x="692150" y="5956300"/>
          <p14:tracePt t="350304" x="641350" y="5930900"/>
          <p14:tracePt t="350320" x="619125" y="5918200"/>
          <p14:tracePt t="350337" x="596900" y="5911850"/>
          <p14:tracePt t="350353" x="574675" y="5902325"/>
          <p14:tracePt t="350370" x="565150" y="5895975"/>
          <p14:tracePt t="350387" x="549275" y="5886450"/>
          <p14:tracePt t="350403" x="523875" y="5880100"/>
          <p14:tracePt t="350420" x="514350" y="5873750"/>
          <p14:tracePt t="350437" x="498475" y="5870575"/>
          <p14:tracePt t="350453" x="482600" y="5870575"/>
          <p14:tracePt t="350471" x="473075" y="5870575"/>
          <p14:tracePt t="350487" x="463550" y="5870575"/>
          <p14:tracePt t="350503" x="447675" y="5870575"/>
          <p14:tracePt t="350520" x="444500" y="5870575"/>
          <p14:tracePt t="350538" x="438150" y="5864225"/>
          <p14:tracePt t="350554" x="434975" y="5861050"/>
          <p14:tracePt t="350571" x="434975" y="5854700"/>
          <p14:tracePt t="350932" x="447675" y="5854700"/>
          <p14:tracePt t="350939" x="466725" y="5854700"/>
          <p14:tracePt t="350954" x="488950" y="5854700"/>
          <p14:tracePt t="350970" x="523875" y="5854700"/>
          <p14:tracePt t="350987" x="552450" y="5854700"/>
          <p14:tracePt t="351020" x="650875" y="5854700"/>
          <p14:tracePt t="351053" x="701675" y="5854700"/>
          <p14:tracePt t="351070" x="711200" y="5854700"/>
          <p14:tracePt t="351089" x="720725" y="5854700"/>
          <p14:tracePt t="351104" x="727075" y="5854700"/>
          <p14:tracePt t="351121" x="730250" y="5854700"/>
          <p14:tracePt t="351137" x="739775" y="5854700"/>
          <p14:tracePt t="351154" x="746125" y="5854700"/>
          <p14:tracePt t="351240" x="752475" y="5854700"/>
          <p14:tracePt t="351254" x="755650" y="5854700"/>
          <p14:tracePt t="353182" x="777875" y="5857875"/>
          <p14:tracePt t="353190" x="825500" y="5867400"/>
          <p14:tracePt t="353204" x="892175" y="5880100"/>
          <p14:tracePt t="353221" x="996950" y="5889625"/>
          <p14:tracePt t="353238" x="1146175" y="5889625"/>
          <p14:tracePt t="353254" x="1263650" y="5895975"/>
          <p14:tracePt t="353271" x="1403350" y="5905500"/>
          <p14:tracePt t="353303" x="1609725" y="5937250"/>
          <p14:tracePt t="353337" x="1727200" y="5943600"/>
          <p14:tracePt t="353353" x="1762125" y="5943600"/>
          <p14:tracePt t="353370" x="1800225" y="5943600"/>
          <p14:tracePt t="353387" x="1860550" y="5943600"/>
          <p14:tracePt t="353403" x="1898650" y="5943600"/>
          <p14:tracePt t="353419" x="1920875" y="5943600"/>
          <p14:tracePt t="353437" x="1946275" y="5943600"/>
          <p14:tracePt t="353453" x="1955800" y="5943600"/>
          <p14:tracePt t="353469" x="1962150" y="5943600"/>
          <p14:tracePt t="353504" x="1965325" y="5943600"/>
          <p14:tracePt t="353520" x="1971675" y="5943600"/>
          <p14:tracePt t="353537" x="1978025" y="5943600"/>
          <p14:tracePt t="353596" x="1981200" y="5943600"/>
          <p14:tracePt t="353618" x="1990725" y="5943600"/>
          <p14:tracePt t="353646" x="1997075" y="5943600"/>
          <p14:tracePt t="353660" x="2000250" y="5943600"/>
          <p14:tracePt t="353670" x="2006600" y="5943600"/>
          <p14:tracePt t="353687" x="2009775" y="5943600"/>
          <p14:tracePt t="353703" x="2016125" y="5943600"/>
          <p14:tracePt t="353724" x="2022475" y="5943600"/>
          <p14:tracePt t="353739" x="2025650" y="5943600"/>
          <p14:tracePt t="353767" x="2032000" y="5943600"/>
          <p14:tracePt t="353774" x="2032000" y="5940425"/>
          <p14:tracePt t="353788" x="2044700" y="5940425"/>
          <p14:tracePt t="353804" x="2057400" y="5927725"/>
          <p14:tracePt t="353820" x="2066925" y="5915025"/>
          <p14:tracePt t="353837" x="2079625" y="5911850"/>
          <p14:tracePt t="353853" x="2092325" y="5905500"/>
          <p14:tracePt t="353888" x="2095500" y="5905500"/>
          <p14:tracePt t="354395" x="2101850" y="5905500"/>
          <p14:tracePt t="354874" x="2105025" y="5905500"/>
          <p14:tracePt t="354952" x="2117725" y="5905500"/>
          <p14:tracePt t="355060" x="2120900" y="5905500"/>
          <p14:tracePt t="355068" x="2127250" y="5905500"/>
          <p14:tracePt t="355076" x="2130425" y="5905500"/>
          <p14:tracePt t="355087" x="2139950" y="5902325"/>
          <p14:tracePt t="355103" x="2168525" y="5895975"/>
          <p14:tracePt t="355120" x="2193925" y="5889625"/>
          <p14:tracePt t="355153" x="2279650" y="5876925"/>
          <p14:tracePt t="355187" x="2355850" y="5870575"/>
          <p14:tracePt t="355204" x="2378075" y="5870575"/>
          <p14:tracePt t="355220" x="2422525" y="5870575"/>
          <p14:tracePt t="355237" x="2482850" y="5870575"/>
          <p14:tracePt t="355253" x="2536825" y="5873750"/>
          <p14:tracePt t="355270" x="2574925" y="5880100"/>
          <p14:tracePt t="355287" x="2628900" y="5880100"/>
          <p14:tracePt t="355303" x="2644775" y="5880100"/>
          <p14:tracePt t="355320" x="2660650" y="5880100"/>
          <p14:tracePt t="355337" x="2676525" y="5880100"/>
          <p14:tracePt t="355354" x="2686050" y="5886450"/>
          <p14:tracePt t="355370" x="2695575" y="5886450"/>
          <p14:tracePt t="355387" x="2714625" y="5886450"/>
          <p14:tracePt t="355403" x="2724150" y="5886450"/>
          <p14:tracePt t="355419" x="2733675" y="5892800"/>
          <p14:tracePt t="355436" x="2752725" y="5892800"/>
          <p14:tracePt t="355453" x="2759075" y="5892800"/>
          <p14:tracePt t="355470" x="2768600" y="5892800"/>
          <p14:tracePt t="355487" x="2778125" y="5892800"/>
          <p14:tracePt t="355504" x="2787650" y="5892800"/>
          <p14:tracePt t="355520" x="2803525" y="5892800"/>
          <p14:tracePt t="355536" x="2819400" y="5892800"/>
          <p14:tracePt t="355553" x="2828925" y="5892800"/>
          <p14:tracePt t="357852" x="2851150" y="5895975"/>
          <p14:tracePt t="357859" x="2876550" y="5902325"/>
          <p14:tracePt t="357870" x="2924175" y="5911850"/>
          <p14:tracePt t="357887" x="3022600" y="5911850"/>
          <p14:tracePt t="357903" x="3082925" y="5911850"/>
          <p14:tracePt t="357919" x="3152775" y="5911850"/>
          <p14:tracePt t="357936" x="3248025" y="5911850"/>
          <p14:tracePt t="357969" x="3321050" y="5908675"/>
          <p14:tracePt t="358004" x="3378200" y="5908675"/>
          <p14:tracePt t="358020" x="3387725" y="5908675"/>
          <p14:tracePt t="358037" x="3400425" y="5908675"/>
          <p14:tracePt t="358053" x="3416300" y="5908675"/>
          <p14:tracePt t="358069" x="3425825" y="5908675"/>
          <p14:tracePt t="358086" x="3441700" y="5908675"/>
          <p14:tracePt t="358102" x="3451225" y="5908675"/>
          <p14:tracePt t="358120" x="3460750" y="5908675"/>
          <p14:tracePt t="358137" x="3470275" y="5908675"/>
          <p14:tracePt t="358154" x="3479800" y="5908675"/>
          <p14:tracePt t="358170" x="3489325" y="5908675"/>
          <p14:tracePt t="358186" x="3511550" y="5899150"/>
          <p14:tracePt t="358202" x="3521075" y="5892800"/>
          <p14:tracePt t="358219" x="3530600" y="5889625"/>
          <p14:tracePt t="358236" x="3546475" y="5883275"/>
          <p14:tracePt t="358253" x="3549650" y="5880100"/>
          <p14:tracePt t="358288" x="3549650" y="5873750"/>
          <p14:tracePt t="358537" x="3549650" y="5864225"/>
          <p14:tracePt t="358569" x="3549650" y="5873750"/>
          <p14:tracePt t="361193" x="3575050" y="5867400"/>
          <p14:tracePt t="361200" x="3600450" y="5867400"/>
          <p14:tracePt t="361207" x="3635375" y="5867400"/>
          <p14:tracePt t="361220" x="3686175" y="5867400"/>
          <p14:tracePt t="361236" x="3724275" y="5867400"/>
          <p14:tracePt t="361252" x="3752850" y="5867400"/>
          <p14:tracePt t="361286" x="3797300" y="5873750"/>
          <p14:tracePt t="361320" x="3816350" y="5880100"/>
          <p14:tracePt t="361370" x="3816350" y="5886450"/>
          <p14:tracePt t="361492" x="3822700" y="5886450"/>
          <p14:tracePt t="361499" x="3825875" y="5886450"/>
          <p14:tracePt t="361520" x="3832225" y="5886450"/>
          <p14:tracePt t="362009" x="3848100" y="5886450"/>
          <p14:tracePt t="362020" x="3876675" y="5886450"/>
          <p14:tracePt t="362036" x="3914775" y="5886450"/>
          <p14:tracePt t="362052" x="3949700" y="5886450"/>
          <p14:tracePt t="362069" x="3990975" y="5889625"/>
          <p14:tracePt t="362086" x="4025900" y="5889625"/>
          <p14:tracePt t="362102" x="4048125" y="5889625"/>
          <p14:tracePt t="362136" x="4111625" y="5895975"/>
          <p14:tracePt t="362170" x="4191000" y="5908675"/>
          <p14:tracePt t="362186" x="4206875" y="5908675"/>
          <p14:tracePt t="362203" x="4222750" y="5908675"/>
          <p14:tracePt t="362219" x="4254500" y="5908675"/>
          <p14:tracePt t="362236" x="4270375" y="5915025"/>
          <p14:tracePt t="362252" x="4298950" y="5921375"/>
          <p14:tracePt t="362269" x="4333875" y="5927725"/>
          <p14:tracePt t="362286" x="4352925" y="5930900"/>
          <p14:tracePt t="362303" x="4368800" y="5930900"/>
          <p14:tracePt t="362319" x="4384675" y="5930900"/>
          <p14:tracePt t="362335" x="4394200" y="5930900"/>
          <p14:tracePt t="362352" x="4416425" y="5930900"/>
          <p14:tracePt t="362370" x="4429125" y="5930900"/>
          <p14:tracePt t="362386" x="4451350" y="5930900"/>
          <p14:tracePt t="362403" x="4479925" y="5930900"/>
          <p14:tracePt t="362420" x="4524375" y="5949950"/>
          <p14:tracePt t="362436" x="4543425" y="5949950"/>
          <p14:tracePt t="362452" x="4559300" y="5949950"/>
          <p14:tracePt t="362469" x="4587875" y="5956300"/>
          <p14:tracePt t="362485" x="4603750" y="5956300"/>
          <p14:tracePt t="362502" x="4616450" y="5956300"/>
          <p14:tracePt t="362520" x="4651375" y="5956300"/>
          <p14:tracePt t="362536" x="4664075" y="5956300"/>
          <p14:tracePt t="362552" x="4679950" y="5956300"/>
          <p14:tracePt t="362570" x="4695825" y="5956300"/>
          <p14:tracePt t="362586" x="4705350" y="5956300"/>
          <p14:tracePt t="362602" x="4708525" y="5956300"/>
          <p14:tracePt t="362636" x="4714875" y="5956300"/>
          <p14:tracePt t="362652" x="4730750" y="5956300"/>
          <p14:tracePt t="362670" x="4743450" y="5956300"/>
          <p14:tracePt t="362686" x="4752975" y="5956300"/>
          <p14:tracePt t="362703" x="4759325" y="5953125"/>
          <p14:tracePt t="362719" x="4765675" y="5953125"/>
          <p14:tracePt t="362736" x="4768850" y="5953125"/>
          <p14:tracePt t="362752" x="4778375" y="5953125"/>
          <p14:tracePt t="362769" x="4794250" y="5940425"/>
          <p14:tracePt t="362785" x="4803775" y="5930900"/>
          <p14:tracePt t="362802" x="4813300" y="5921375"/>
          <p14:tracePt t="362819" x="4835525" y="5911850"/>
          <p14:tracePt t="362835" x="4845050" y="5902325"/>
          <p14:tracePt t="362852" x="4854575" y="5895975"/>
          <p14:tracePt t="362869" x="4870450" y="5892800"/>
          <p14:tracePt t="362886" x="4879975" y="5892800"/>
          <p14:tracePt t="362902" x="4883150" y="5892800"/>
          <p14:tracePt t="362935" x="4889500" y="5886450"/>
          <p14:tracePt t="362952" x="4895850" y="5883275"/>
          <p14:tracePt t="362970" x="4905375" y="5873750"/>
          <p14:tracePt t="363828" x="4933950" y="5873750"/>
          <p14:tracePt t="363835" x="4968875" y="5873750"/>
          <p14:tracePt t="363853" x="5041900" y="5864225"/>
          <p14:tracePt t="363870" x="5162550" y="5851525"/>
          <p14:tracePt t="363886" x="5245100" y="5851525"/>
          <p14:tracePt t="363902" x="5330825" y="5835650"/>
          <p14:tracePt t="363935" x="5454650" y="5835650"/>
          <p14:tracePt t="363969" x="5559425" y="5835650"/>
          <p14:tracePt t="363986" x="5603875" y="5835650"/>
          <p14:tracePt t="364003" x="5638800" y="5835650"/>
          <p14:tracePt t="364019" x="5695950" y="5835650"/>
          <p14:tracePt t="364035" x="5724525" y="5835650"/>
          <p14:tracePt t="364053" x="5740400" y="5835650"/>
          <p14:tracePt t="364068" x="5753100" y="5835650"/>
          <p14:tracePt t="364085" x="5765800" y="5835650"/>
          <p14:tracePt t="364103" x="5791200" y="5835650"/>
          <p14:tracePt t="364120" x="5826125" y="5835650"/>
          <p14:tracePt t="364136" x="5854700" y="5829300"/>
          <p14:tracePt t="364153" x="5883275" y="5822950"/>
          <p14:tracePt t="364168" x="5924550" y="5822950"/>
          <p14:tracePt t="364185" x="5934075" y="5822950"/>
          <p14:tracePt t="364203" x="5949950" y="5822950"/>
          <p14:tracePt t="364220" x="5953125" y="5822950"/>
          <p14:tracePt t="364277" x="5959475" y="5822950"/>
          <p14:tracePt t="364898" x="5981700" y="5822950"/>
          <p14:tracePt t="364905" x="6007100" y="5822950"/>
          <p14:tracePt t="364919" x="6080125" y="5816600"/>
          <p14:tracePt t="364935" x="6219825" y="5797550"/>
          <p14:tracePt t="364952" x="6356350" y="5797550"/>
          <p14:tracePt t="364968" x="6499225" y="5803900"/>
          <p14:tracePt t="364985" x="6594475" y="5819775"/>
          <p14:tracePt t="365019" x="6705600" y="5851525"/>
          <p14:tracePt t="365052" x="6737350" y="5857875"/>
          <p14:tracePt t="365055" x="6743700" y="5857875"/>
          <p14:tracePt t="365069" x="6753225" y="5857875"/>
          <p14:tracePt t="365086" x="6762750" y="5857875"/>
          <p14:tracePt t="365103" x="6778625" y="5857875"/>
          <p14:tracePt t="365119" x="6791325" y="5857875"/>
          <p14:tracePt t="365136" x="6800850" y="5861050"/>
          <p14:tracePt t="365152" x="6807200" y="5861050"/>
          <p14:tracePt t="365168" x="6810375" y="5861050"/>
          <p14:tracePt t="365203" x="6823075" y="5861050"/>
          <p14:tracePt t="365219" x="6826250" y="5861050"/>
          <p14:tracePt t="365248" x="6832600" y="5861050"/>
          <p14:tracePt t="365262" x="6835775" y="586105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166813" y="24717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431925" y="3546475"/>
            <a:ext cx="702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6659563" y="3213100"/>
            <a:ext cx="1911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 i="1">
                <a:latin typeface="Times New Roman" panose="02020603050405020304" pitchFamily="18" charset="0"/>
              </a:rPr>
              <a:t>Echinocereus</a:t>
            </a:r>
          </a:p>
          <a:p>
            <a:pPr algn="ctr"/>
            <a:r>
              <a:rPr lang="fr-FR" altLang="fr-FR" b="1">
                <a:latin typeface="Times New Roman" panose="02020603050405020304" pitchFamily="18" charset="0"/>
              </a:rPr>
              <a:t> (</a:t>
            </a:r>
            <a:r>
              <a:rPr lang="fr-FR" altLang="fr-FR" b="1" i="1">
                <a:latin typeface="Times New Roman" panose="02020603050405020304" pitchFamily="18" charset="0"/>
              </a:rPr>
              <a:t>Cactaceae</a:t>
            </a:r>
            <a:r>
              <a:rPr lang="fr-FR" altLang="fr-FR" b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44037" name="Picture 11" descr="over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53276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6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02" x="8375650" y="5597525"/>
          <p14:tracePt t="3909" x="8328025" y="5588000"/>
          <p14:tracePt t="3916" x="8289925" y="5581650"/>
          <p14:tracePt t="3930" x="8194675" y="5565775"/>
          <p14:tracePt t="3946" x="8054975" y="5546725"/>
          <p14:tracePt t="3963" x="7947025" y="5521325"/>
          <p14:tracePt t="3995" x="7642225" y="5480050"/>
          <p14:tracePt t="4029" x="7204075" y="5435600"/>
          <p14:tracePt t="4046" x="7019925" y="5435600"/>
          <p14:tracePt t="4065" x="6810375" y="5448300"/>
          <p14:tracePt t="4082" x="6718300" y="5448300"/>
          <p14:tracePt t="4096" x="6635750" y="5448300"/>
          <p14:tracePt t="4113" x="6575425" y="5448300"/>
          <p14:tracePt t="4129" x="6477000" y="5438775"/>
          <p14:tracePt t="4145" x="6381750" y="5419725"/>
          <p14:tracePt t="4162" x="6308725" y="5413375"/>
          <p14:tracePt t="4179" x="6219825" y="5407025"/>
          <p14:tracePt t="4196" x="6162675" y="5407025"/>
          <p14:tracePt t="4213" x="6108700" y="5394325"/>
          <p14:tracePt t="4230" x="6003925" y="5362575"/>
          <p14:tracePt t="4246" x="5918200" y="5340350"/>
          <p14:tracePt t="4262" x="5842000" y="5308600"/>
          <p14:tracePt t="4279" x="5753100" y="5257800"/>
          <p14:tracePt t="4295" x="5689600" y="5229225"/>
          <p14:tracePt t="4313" x="5657850" y="5207000"/>
          <p14:tracePt t="4679" x="5594350" y="5162550"/>
          <p14:tracePt t="4686" x="5521325" y="5108575"/>
          <p14:tracePt t="4695" x="5457825" y="5060950"/>
          <p14:tracePt t="4712" x="5349875" y="4956175"/>
          <p14:tracePt t="4729" x="5213350" y="4816475"/>
          <p14:tracePt t="4745" x="5156200" y="4733925"/>
          <p14:tracePt t="4762" x="5099050" y="4641850"/>
          <p14:tracePt t="4779" x="5016500" y="4511675"/>
          <p14:tracePt t="4796" x="4959350" y="4441825"/>
          <p14:tracePt t="4813" x="4933950" y="4400550"/>
          <p14:tracePt t="4829" x="4876800" y="4324350"/>
          <p14:tracePt t="4845" x="4848225" y="4260850"/>
          <p14:tracePt t="4863" x="4819650" y="4200525"/>
          <p14:tracePt t="4879" x="4797425" y="4130675"/>
          <p14:tracePt t="4895" x="4784725" y="4076700"/>
          <p14:tracePt t="4913" x="4752975" y="4038600"/>
          <p14:tracePt t="4929" x="4711700" y="3971925"/>
          <p14:tracePt t="4946" x="4686300" y="3924300"/>
          <p14:tracePt t="4962" x="4673600" y="3886200"/>
          <p14:tracePt t="4979" x="4654550" y="3851275"/>
          <p14:tracePt t="4996" x="4645025" y="3819525"/>
          <p14:tracePt t="5014" x="4619625" y="3784600"/>
          <p14:tracePt t="5030" x="4600575" y="3752850"/>
          <p14:tracePt t="5047" x="4568825" y="3733800"/>
          <p14:tracePt t="5064" x="4546600" y="3724275"/>
          <p14:tracePt t="5079" x="4505325" y="3698875"/>
          <p14:tracePt t="5096" x="4495800" y="3689350"/>
          <p14:tracePt t="5112" x="4483100" y="3679825"/>
          <p14:tracePt t="5129" x="4470400" y="3654425"/>
          <p14:tracePt t="5146" x="4438650" y="3629025"/>
          <p14:tracePt t="8099" x="4479925" y="3613150"/>
          <p14:tracePt t="8106" x="4540250" y="3597275"/>
          <p14:tracePt t="8114" x="4613275" y="3568700"/>
          <p14:tracePt t="8130" x="4724400" y="3508375"/>
          <p14:tracePt t="8147" x="4806950" y="3451225"/>
          <p14:tracePt t="8163" x="4883150" y="3403600"/>
          <p14:tracePt t="8179" x="4930775" y="3368675"/>
          <p14:tracePt t="8212" x="5172075" y="3330575"/>
          <p14:tracePt t="8245" x="5461000" y="3346450"/>
          <p14:tracePt t="8262" x="5626100" y="3362325"/>
          <p14:tracePt t="8278" x="5686425" y="3362325"/>
          <p14:tracePt t="8295" x="5737225" y="3362325"/>
          <p14:tracePt t="8312" x="5832475" y="3362325"/>
          <p14:tracePt t="8328" x="5949950" y="3362325"/>
          <p14:tracePt t="8345" x="6086475" y="3362325"/>
          <p14:tracePt t="8362" x="6362700" y="3390900"/>
          <p14:tracePt t="8378" x="6559550" y="3416300"/>
          <p14:tracePt t="8396" x="6731000" y="3435350"/>
          <p14:tracePt t="8412" x="6931025" y="3460750"/>
          <p14:tracePt t="8429" x="7016750" y="3476625"/>
          <p14:tracePt t="8445" x="7112000" y="3502025"/>
          <p14:tracePt t="8448" x="7150100" y="3508375"/>
          <p14:tracePt t="8462" x="7239000" y="3540125"/>
          <p14:tracePt t="8478" x="7362825" y="3603625"/>
          <p14:tracePt t="8495" x="7473950" y="3654425"/>
          <p14:tracePt t="8513" x="7635875" y="3740150"/>
          <p14:tracePt t="8528" x="7715250" y="3771900"/>
          <p14:tracePt t="8546" x="7791450" y="3803650"/>
          <p14:tracePt t="10060" x="7743825" y="3781425"/>
          <p14:tracePt t="10068" x="7673975" y="3752850"/>
          <p14:tracePt t="10079" x="7588250" y="3714750"/>
          <p14:tracePt t="10095" x="7435850" y="3660775"/>
          <p14:tracePt t="10112" x="7172325" y="3549650"/>
          <p14:tracePt t="10130" x="6946900" y="3460750"/>
          <p14:tracePt t="10147" x="6448425" y="3295650"/>
          <p14:tracePt t="10180" x="5883275" y="3190875"/>
          <p14:tracePt t="10213" x="5591175" y="3175000"/>
          <p14:tracePt t="10229" x="5562600" y="3175000"/>
          <p14:tracePt t="10245" x="5527675" y="3175000"/>
          <p14:tracePt t="10261" x="5518150" y="3175000"/>
          <p14:tracePt t="10278" x="5508625" y="3175000"/>
          <p14:tracePt t="10295" x="5492750" y="3175000"/>
          <p14:tracePt t="10312" x="5476875" y="3175000"/>
          <p14:tracePt t="10329" x="5467350" y="3175000"/>
          <p14:tracePt t="10345" x="5454650" y="3184525"/>
          <p14:tracePt t="10362" x="5445125" y="3197225"/>
          <p14:tracePt t="10379" x="5429250" y="3197225"/>
          <p14:tracePt t="10395" x="5413375" y="3206750"/>
          <p14:tracePt t="10411" x="5403850" y="3206750"/>
          <p14:tracePt t="10429" x="5394325" y="3216275"/>
          <p14:tracePt t="10446" x="5372100" y="3222625"/>
          <p14:tracePt t="10462" x="5372100" y="3225800"/>
          <p14:tracePt t="10495" x="5368925" y="3225800"/>
          <p14:tracePt t="10533" x="5368925" y="3232150"/>
          <p14:tracePt t="10540" x="5368925" y="3235325"/>
          <p14:tracePt t="10547" x="5362575" y="3235325"/>
          <p14:tracePt t="10562" x="5362575" y="3244850"/>
          <p14:tracePt t="10583" x="5362575" y="3251200"/>
          <p14:tracePt t="10597" x="5362575" y="3257550"/>
          <p14:tracePt t="10611" x="5362575" y="3260725"/>
          <p14:tracePt t="10632" x="5362575" y="3267075"/>
          <p14:tracePt t="10653" x="5362575" y="3270250"/>
          <p14:tracePt t="10675" x="5362575" y="3276600"/>
          <p14:tracePt t="10682" x="5362575" y="3279775"/>
          <p14:tracePt t="10697" x="5362575" y="3286125"/>
          <p14:tracePt t="10712" x="5362575" y="3295650"/>
          <p14:tracePt t="10729" x="5365750" y="3305175"/>
          <p14:tracePt t="10745" x="5378450" y="3314700"/>
          <p14:tracePt t="10761" x="5394325" y="3321050"/>
          <p14:tracePt t="10795" x="5400675" y="3324225"/>
          <p14:tracePt t="10812" x="5400675" y="3330575"/>
          <p14:tracePt t="10829" x="5400675" y="3346450"/>
          <p14:tracePt t="10846" x="5413375" y="3359150"/>
          <p14:tracePt t="10862" x="5426075" y="3368675"/>
          <p14:tracePt t="10879" x="5461000" y="3400425"/>
          <p14:tracePt t="10895" x="5546725" y="3451225"/>
          <p14:tracePt t="10911" x="5594350" y="3486150"/>
          <p14:tracePt t="10928" x="5626100" y="3508375"/>
          <p14:tracePt t="10945" x="5667375" y="3533775"/>
          <p14:tracePt t="10961" x="5708650" y="3552825"/>
          <p14:tracePt t="10979" x="5746750" y="3571875"/>
          <p14:tracePt t="10996" x="5880100" y="3625850"/>
          <p14:tracePt t="11012" x="6013450" y="3679825"/>
          <p14:tracePt t="11029" x="6146800" y="3714750"/>
          <p14:tracePt t="11045" x="6273800" y="3762375"/>
          <p14:tracePt t="11061" x="6311900" y="3775075"/>
          <p14:tracePt t="11078" x="6334125" y="3775075"/>
          <p14:tracePt t="11095" x="6359525" y="3775075"/>
          <p14:tracePt t="11112" x="6381750" y="3775075"/>
          <p14:tracePt t="11129" x="6426200" y="3787775"/>
          <p14:tracePt t="11145" x="6550025" y="3810000"/>
          <p14:tracePt t="11162" x="6626225" y="3832225"/>
          <p14:tracePt t="11178" x="6670675" y="3844925"/>
          <p14:tracePt t="11195" x="6718300" y="3857625"/>
          <p14:tracePt t="11211" x="6727825" y="3857625"/>
          <p14:tracePt t="11228" x="6756400" y="3857625"/>
          <p14:tracePt t="11246" x="6781800" y="3857625"/>
          <p14:tracePt t="11262" x="6819900" y="3857625"/>
          <p14:tracePt t="11279" x="6835775" y="38576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166813" y="24717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431925" y="3546475"/>
            <a:ext cx="702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6372225" y="2708275"/>
            <a:ext cx="2314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 i="1">
                <a:latin typeface="Times New Roman" panose="02020603050405020304" pitchFamily="18" charset="0"/>
              </a:rPr>
              <a:t>Hoodia </a:t>
            </a:r>
          </a:p>
          <a:p>
            <a:pPr algn="ctr"/>
            <a:r>
              <a:rPr lang="fr-FR" altLang="fr-FR" b="1">
                <a:latin typeface="Times New Roman" panose="02020603050405020304" pitchFamily="18" charset="0"/>
              </a:rPr>
              <a:t>(</a:t>
            </a:r>
            <a:r>
              <a:rPr lang="fr-FR" altLang="fr-FR" b="1" i="1">
                <a:latin typeface="Times New Roman" panose="02020603050405020304" pitchFamily="18" charset="0"/>
              </a:rPr>
              <a:t>Asclepiadaceae</a:t>
            </a:r>
            <a:r>
              <a:rPr lang="fr-FR" altLang="fr-FR" b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45061" name="Picture 9" descr="hoodia_cactus"/>
          <p:cNvPicPr>
            <a:picLocks noChangeAspect="1" noChangeArrowheads="1"/>
          </p:cNvPicPr>
          <p:nvPr/>
        </p:nvPicPr>
        <p:blipFill>
          <a:blip r:embed="rId4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49325"/>
            <a:ext cx="5135563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7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2" x="6823075" y="3854450"/>
          <p14:tracePt t="2189" x="6804025" y="3854450"/>
          <p14:tracePt t="2196" x="6778625" y="3854450"/>
          <p14:tracePt t="2209" x="6746875" y="3854450"/>
          <p14:tracePt t="2225" x="6718300" y="3854450"/>
          <p14:tracePt t="2241" x="6689725" y="3854450"/>
          <p14:tracePt t="2258" x="6626225" y="3854450"/>
          <p14:tracePt t="2291" x="6502400" y="3867150"/>
          <p14:tracePt t="2325" x="6299200" y="3889375"/>
          <p14:tracePt t="2342" x="6216650" y="3895725"/>
          <p14:tracePt t="2359" x="6042025" y="3895725"/>
          <p14:tracePt t="2375" x="5915025" y="3895725"/>
          <p14:tracePt t="2391" x="5765800" y="3883025"/>
          <p14:tracePt t="2408" x="5511800" y="3844925"/>
          <p14:tracePt t="2424" x="5368925" y="3810000"/>
          <p14:tracePt t="2442" x="5213350" y="3765550"/>
          <p14:tracePt t="2460" x="5045075" y="3714750"/>
          <p14:tracePt t="2475" x="4965700" y="3683000"/>
          <p14:tracePt t="2492" x="4914900" y="3670300"/>
          <p14:tracePt t="2509" x="4848225" y="3629025"/>
          <p14:tracePt t="2525" x="4810125" y="3597275"/>
          <p14:tracePt t="2541" x="4762500" y="3571875"/>
          <p14:tracePt t="2558" x="4695825" y="3524250"/>
          <p14:tracePt t="2574" x="4657725" y="3511550"/>
          <p14:tracePt t="3994" x="4641850" y="3473450"/>
          <p14:tracePt t="4001" x="4625975" y="3422650"/>
          <p14:tracePt t="4008" x="4610100" y="3384550"/>
          <p14:tracePt t="4024" x="4568825" y="3295650"/>
          <p14:tracePt t="4041" x="4537075" y="3219450"/>
          <p14:tracePt t="4058" x="4502150" y="3114675"/>
          <p14:tracePt t="4091" x="4473575" y="2997200"/>
          <p14:tracePt t="4125" x="4425950" y="2778125"/>
          <p14:tracePt t="4129" x="4410075" y="2727325"/>
          <p14:tracePt t="4142" x="4394200" y="2689225"/>
          <p14:tracePt t="4158" x="4311650" y="2546350"/>
          <p14:tracePt t="4175" x="4254500" y="2476500"/>
          <p14:tracePt t="4191" x="4219575" y="2419350"/>
          <p14:tracePt t="4208" x="4175125" y="2368550"/>
          <p14:tracePt t="4225" x="4149725" y="2336800"/>
          <p14:tracePt t="4242" x="4111625" y="2301875"/>
          <p14:tracePt t="4257" x="4032250" y="2247900"/>
          <p14:tracePt t="4274" x="3940175" y="2187575"/>
          <p14:tracePt t="4291" x="3838575" y="2120900"/>
          <p14:tracePt t="4308" x="3619500" y="2009775"/>
          <p14:tracePt t="4324" x="3508375" y="1958975"/>
          <p14:tracePt t="4341" x="3394075" y="1908175"/>
          <p14:tracePt t="4358" x="3235325" y="1847850"/>
          <p14:tracePt t="4374" x="3136900" y="1822450"/>
          <p14:tracePt t="4392" x="3063875" y="1809750"/>
          <p14:tracePt t="4408" x="2962275" y="1778000"/>
          <p14:tracePt t="4425" x="2889250" y="1771650"/>
          <p14:tracePt t="4442" x="2828925" y="1771650"/>
          <p14:tracePt t="4458" x="2733675" y="1771650"/>
          <p14:tracePt t="4474" x="2673350" y="1774825"/>
          <p14:tracePt t="4491" x="2606675" y="1797050"/>
          <p14:tracePt t="4508" x="2492375" y="1828800"/>
          <p14:tracePt t="4525" x="2428875" y="1847850"/>
          <p14:tracePt t="4541" x="2359025" y="1885950"/>
          <p14:tracePt t="4558" x="2292350" y="1933575"/>
          <p14:tracePt t="4575" x="2270125" y="1958975"/>
          <p14:tracePt t="4591" x="2238375" y="1984375"/>
          <p14:tracePt t="4608" x="2193925" y="2025650"/>
          <p14:tracePt t="4624" x="2168525" y="2057400"/>
          <p14:tracePt t="4641" x="2143125" y="2089150"/>
          <p14:tracePt t="4657" x="2117725" y="2133600"/>
          <p14:tracePt t="4674" x="2108200" y="2155825"/>
          <p14:tracePt t="4692" x="2095500" y="2187575"/>
          <p14:tracePt t="4708" x="2070100" y="2228850"/>
          <p14:tracePt t="4725" x="2057400" y="2266950"/>
          <p14:tracePt t="4741" x="2044700" y="2298700"/>
          <p14:tracePt t="4758" x="2028825" y="2346325"/>
          <p14:tracePt t="4774" x="2009775" y="2378075"/>
          <p14:tracePt t="4792" x="2003425" y="2409825"/>
          <p14:tracePt t="4808" x="2003425" y="2457450"/>
          <p14:tracePt t="4825" x="2003425" y="2498725"/>
          <p14:tracePt t="4842" x="2003425" y="2530475"/>
          <p14:tracePt t="4858" x="2003425" y="2568575"/>
          <p14:tracePt t="4874" x="2003425" y="2590800"/>
          <p14:tracePt t="4891" x="2003425" y="2628900"/>
          <p14:tracePt t="4908" x="2003425" y="2660650"/>
          <p14:tracePt t="4925" x="2019300" y="2705100"/>
          <p14:tracePt t="4941" x="2032000" y="2752725"/>
          <p14:tracePt t="4959" x="2044700" y="2771775"/>
          <p14:tracePt t="5102" x="2082800" y="2800350"/>
          <p14:tracePt t="5108" x="2120900" y="2825750"/>
          <p14:tracePt t="5125" x="2181225" y="2870200"/>
          <p14:tracePt t="5142" x="2228850" y="2898775"/>
          <p14:tracePt t="5158" x="2282825" y="2943225"/>
          <p14:tracePt t="5174" x="2320925" y="2968625"/>
          <p14:tracePt t="5191" x="2397125" y="3006725"/>
          <p14:tracePt t="5208" x="2635250" y="3108325"/>
          <p14:tracePt t="9713" x="2673350" y="3114675"/>
          <p14:tracePt t="9721" x="2730500" y="3124200"/>
          <p14:tracePt t="9729" x="2800350" y="3130550"/>
          <p14:tracePt t="9741" x="2927350" y="3130550"/>
          <p14:tracePt t="9757" x="3067050" y="3127375"/>
          <p14:tracePt t="9774" x="3194050" y="3108325"/>
          <p14:tracePt t="9791" x="3371850" y="3082925"/>
          <p14:tracePt t="9824" x="3721100" y="3019425"/>
          <p14:tracePt t="9857" x="4486275" y="3019425"/>
          <p14:tracePt t="9875" x="5159375" y="3140075"/>
          <p14:tracePt t="9892" x="5518150" y="3197225"/>
          <p14:tracePt t="9908" x="5813425" y="3263900"/>
          <p14:tracePt t="9925" x="6137275" y="333057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166813" y="24717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431925" y="3546475"/>
            <a:ext cx="702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9388" y="3933825"/>
            <a:ext cx="243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i="1">
                <a:latin typeface="Times New Roman" panose="02020603050405020304" pitchFamily="18" charset="0"/>
              </a:rPr>
              <a:t>Euphorbia </a:t>
            </a:r>
            <a:r>
              <a:rPr lang="fr-FR" altLang="fr-FR" sz="2000" b="1">
                <a:latin typeface="Times New Roman" panose="02020603050405020304" pitchFamily="18" charset="0"/>
              </a:rPr>
              <a:t>(</a:t>
            </a:r>
            <a:r>
              <a:rPr lang="fr-FR" altLang="fr-FR" sz="2000" b="1" i="1">
                <a:latin typeface="Times New Roman" panose="02020603050405020304" pitchFamily="18" charset="0"/>
              </a:rPr>
              <a:t>Euphorbiaceae)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714750" y="4572000"/>
            <a:ext cx="1622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i="1">
                <a:latin typeface="Times New Roman" panose="02020603050405020304" pitchFamily="18" charset="0"/>
              </a:rPr>
              <a:t>Echinocereus</a:t>
            </a:r>
          </a:p>
          <a:p>
            <a:pPr algn="ctr"/>
            <a:r>
              <a:rPr lang="fr-FR" altLang="fr-FR" sz="2000" b="1">
                <a:latin typeface="Times New Roman" panose="02020603050405020304" pitchFamily="18" charset="0"/>
              </a:rPr>
              <a:t> (</a:t>
            </a:r>
            <a:r>
              <a:rPr lang="fr-FR" altLang="fr-FR" sz="2000" b="1" i="1">
                <a:latin typeface="Times New Roman" panose="02020603050405020304" pitchFamily="18" charset="0"/>
              </a:rPr>
              <a:t>Cactaceae</a:t>
            </a:r>
            <a:r>
              <a:rPr lang="fr-FR" altLang="fr-FR" sz="2000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016750" y="4054475"/>
            <a:ext cx="1958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i="1">
                <a:latin typeface="Times New Roman" panose="02020603050405020304" pitchFamily="18" charset="0"/>
              </a:rPr>
              <a:t>Hoodia </a:t>
            </a:r>
          </a:p>
          <a:p>
            <a:pPr algn="ctr"/>
            <a:r>
              <a:rPr lang="fr-FR" altLang="fr-FR" sz="2000" b="1">
                <a:latin typeface="Times New Roman" panose="02020603050405020304" pitchFamily="18" charset="0"/>
              </a:rPr>
              <a:t>(</a:t>
            </a:r>
            <a:r>
              <a:rPr lang="fr-FR" altLang="fr-FR" sz="2000" b="1" i="1">
                <a:latin typeface="Times New Roman" panose="02020603050405020304" pitchFamily="18" charset="0"/>
              </a:rPr>
              <a:t>Asclepiadaceae</a:t>
            </a:r>
            <a:r>
              <a:rPr lang="fr-FR" altLang="fr-FR" sz="2000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0" y="5287963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b="1">
                <a:latin typeface="Times New Roman" panose="02020603050405020304" pitchFamily="18" charset="0"/>
              </a:rPr>
              <a:t>Les trois plantes appartiennent à des </a:t>
            </a:r>
            <a:r>
              <a:rPr lang="fr-FR" altLang="fr-FR" b="1">
                <a:solidFill>
                  <a:schemeClr val="accent2"/>
                </a:solidFill>
                <a:latin typeface="Times New Roman" panose="02020603050405020304" pitchFamily="18" charset="0"/>
              </a:rPr>
              <a:t>familles différentes</a:t>
            </a:r>
            <a:r>
              <a:rPr lang="fr-FR" altLang="fr-FR" b="1">
                <a:latin typeface="Times New Roman" panose="02020603050405020304" pitchFamily="18" charset="0"/>
              </a:rPr>
              <a:t>, mais sous des </a:t>
            </a:r>
            <a:r>
              <a:rPr lang="fr-FR" altLang="fr-FR" b="1">
                <a:solidFill>
                  <a:schemeClr val="hlink"/>
                </a:solidFill>
                <a:latin typeface="Times New Roman" panose="02020603050405020304" pitchFamily="18" charset="0"/>
              </a:rPr>
              <a:t>forces sélectives comparables </a:t>
            </a:r>
            <a:r>
              <a:rPr lang="fr-FR" altLang="fr-FR" b="1">
                <a:latin typeface="Times New Roman" panose="02020603050405020304" pitchFamily="18" charset="0"/>
              </a:rPr>
              <a:t>(adaptation à la sécheresse par succulence des tiges), ces plantes présentent une </a:t>
            </a:r>
            <a:r>
              <a:rPr lang="fr-FR" altLang="fr-FR" b="1" u="sng">
                <a:solidFill>
                  <a:srgbClr val="FF3300"/>
                </a:solidFill>
                <a:latin typeface="Times New Roman" panose="02020603050405020304" pitchFamily="18" charset="0"/>
              </a:rPr>
              <a:t>apparence semblable.</a:t>
            </a:r>
            <a:r>
              <a:rPr lang="fr-FR" altLang="fr-FR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6088" name="Picture 9" descr="hoodia_cac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196975"/>
            <a:ext cx="30257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1" descr="over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1500"/>
            <a:ext cx="2544763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8" descr="http://upload.wikimedia.org/wikipedia/commons/thumb/5/5b/Euphorbia_echinus_ies.jpg/685px-Euphorbia_echinus_ie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52513"/>
            <a:ext cx="288925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5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02" x="6070600" y="3314700"/>
          <p14:tracePt t="4309" x="5988050" y="3289300"/>
          <p14:tracePt t="4317" x="5905500" y="3270250"/>
          <p14:tracePt t="4334" x="5715000" y="3203575"/>
          <p14:tracePt t="4350" x="5422900" y="3108325"/>
          <p14:tracePt t="4374" x="5048250" y="2997200"/>
          <p14:tracePt t="4401" x="4543425" y="2867025"/>
          <p14:tracePt t="4436" x="4098925" y="2736850"/>
          <p14:tracePt t="4453" x="3978275" y="2701925"/>
          <p14:tracePt t="4469" x="3854450" y="2657475"/>
          <p14:tracePt t="4484" x="3733800" y="2622550"/>
          <p14:tracePt t="4500" x="3578225" y="2581275"/>
          <p14:tracePt t="4517" x="3492500" y="2565400"/>
          <p14:tracePt t="4533" x="3406775" y="2552700"/>
          <p14:tracePt t="4550" x="3305175" y="2520950"/>
          <p14:tracePt t="4568" x="3238500" y="2492375"/>
          <p14:tracePt t="4584" x="3168650" y="2463800"/>
          <p14:tracePt t="4601" x="3082925" y="2413000"/>
          <p14:tracePt t="4617" x="3035300" y="2384425"/>
          <p14:tracePt t="4634" x="2968625" y="2339975"/>
          <p14:tracePt t="4650" x="2882900" y="2282825"/>
          <p14:tracePt t="4667" x="2822575" y="2254250"/>
          <p14:tracePt t="4684" x="2778125" y="2228850"/>
          <p14:tracePt t="4701" x="2727325" y="2203450"/>
          <p14:tracePt t="4717" x="2698750" y="2190750"/>
          <p14:tracePt t="4734" x="2673350" y="2181225"/>
          <p14:tracePt t="4751" x="2622550" y="2155825"/>
          <p14:tracePt t="4766" x="2578100" y="2143125"/>
          <p14:tracePt t="4784" x="2540000" y="2130425"/>
          <p14:tracePt t="4800" x="2492375" y="2130425"/>
          <p14:tracePt t="4817" x="2463800" y="2130425"/>
          <p14:tracePt t="4834" x="2441575" y="2130425"/>
          <p14:tracePt t="4851" x="2400300" y="2146300"/>
          <p14:tracePt t="4867" x="2374900" y="2162175"/>
          <p14:tracePt t="4884" x="2346325" y="2174875"/>
          <p14:tracePt t="4900" x="2324100" y="2190750"/>
          <p14:tracePt t="4917" x="2308225" y="2200275"/>
          <p14:tracePt t="4934" x="2286000" y="2200275"/>
          <p14:tracePt t="4936" x="2276475" y="2206625"/>
          <p14:tracePt t="4950" x="2266950" y="2216150"/>
          <p14:tracePt t="4967" x="2235200" y="2228850"/>
          <p14:tracePt t="4984" x="2212975" y="2241550"/>
          <p14:tracePt t="5001" x="2178050" y="2257425"/>
          <p14:tracePt t="5017" x="2168525" y="2266950"/>
          <p14:tracePt t="5034" x="2155825" y="2282825"/>
          <p14:tracePt t="5050" x="2143125" y="2298700"/>
          <p14:tracePt t="5066" x="2133600" y="2308225"/>
          <p14:tracePt t="5084" x="2117725" y="2317750"/>
          <p14:tracePt t="5101" x="2101850" y="2330450"/>
          <p14:tracePt t="5117" x="2092325" y="2330450"/>
          <p14:tracePt t="5134" x="2082800" y="2330450"/>
          <p14:tracePt t="5194" x="2089150" y="2330450"/>
          <p14:tracePt t="5201" x="2098675" y="2330450"/>
          <p14:tracePt t="5217" x="2136775" y="2317750"/>
          <p14:tracePt t="5236" x="2232025" y="2282825"/>
          <p14:tracePt t="5251" x="2378075" y="2219325"/>
          <p14:tracePt t="5268" x="2644775" y="2124075"/>
          <p14:tracePt t="5285" x="3057525" y="2016125"/>
          <p14:tracePt t="5302" x="3289300" y="1987550"/>
          <p14:tracePt t="5317" x="3495675" y="1978025"/>
          <p14:tracePt t="5333" x="3689350" y="1978025"/>
          <p14:tracePt t="5350" x="3911600" y="2009775"/>
          <p14:tracePt t="5367" x="4041775" y="2044700"/>
          <p14:tracePt t="5385" x="4194175" y="2079625"/>
          <p14:tracePt t="5401" x="4375150" y="2124075"/>
          <p14:tracePt t="5417" x="4492625" y="2139950"/>
          <p14:tracePt t="5434" x="4578350" y="2155825"/>
          <p14:tracePt t="5450" x="4651375" y="2174875"/>
          <p14:tracePt t="5466" x="4673600" y="2193925"/>
          <p14:tracePt t="5483" x="4699000" y="2203450"/>
          <p14:tracePt t="5501" x="4711700" y="2219325"/>
          <p14:tracePt t="5517" x="4721225" y="2228850"/>
          <p14:tracePt t="5535" x="4727575" y="2251075"/>
          <p14:tracePt t="5551" x="4737100" y="2254250"/>
          <p14:tracePt t="5567" x="4752975" y="2260600"/>
          <p14:tracePt t="5583" x="4787900" y="2270125"/>
          <p14:tracePt t="5600" x="4937125" y="2311400"/>
          <p14:tracePt t="5616" x="5045075" y="2346325"/>
          <p14:tracePt t="5633" x="5143500" y="2378075"/>
          <p14:tracePt t="5650" x="5314950" y="2438400"/>
          <p14:tracePt t="5666" x="5448300" y="2482850"/>
          <p14:tracePt t="5684" x="5724525" y="2520950"/>
          <p14:tracePt t="5700" x="5930900" y="2540000"/>
          <p14:tracePt t="5717" x="6137275" y="2559050"/>
          <p14:tracePt t="5733" x="6343650" y="2593975"/>
          <p14:tracePt t="5751" x="6534150" y="2628900"/>
          <p14:tracePt t="5767" x="6619875" y="2644775"/>
          <p14:tracePt t="5784" x="6683375" y="2667000"/>
          <p14:tracePt t="5801" x="6775450" y="2689225"/>
          <p14:tracePt t="5817" x="6848475" y="2701925"/>
          <p14:tracePt t="5835" x="6985000" y="2733675"/>
          <p14:tracePt t="5850" x="7092950" y="2768600"/>
          <p14:tracePt t="5866" x="7213600" y="2803525"/>
          <p14:tracePt t="5884" x="7315200" y="2832100"/>
          <p14:tracePt t="5900" x="7362825" y="2844800"/>
          <p14:tracePt t="5917" x="7381875" y="2844800"/>
          <p14:tracePt t="5935" x="7410450" y="2851150"/>
          <p14:tracePt t="5951" x="7432675" y="2860675"/>
          <p14:tracePt t="5967" x="7458075" y="2879725"/>
          <p14:tracePt t="5984" x="7512050" y="2898775"/>
          <p14:tracePt t="6000" x="7543800" y="2911475"/>
          <p14:tracePt t="6016" x="7559675" y="2921000"/>
          <p14:tracePt t="6035" x="7575550" y="2927350"/>
          <p14:tracePt t="6067" x="7585075" y="2927350"/>
          <p14:tracePt t="6100" x="7585075" y="2936875"/>
          <p14:tracePt t="6107" x="7585075" y="2943225"/>
          <p14:tracePt t="6116" x="7585075" y="2946400"/>
          <p14:tracePt t="6133" x="7585075" y="2955925"/>
          <p14:tracePt t="6150" x="7591425" y="2971800"/>
          <p14:tracePt t="6167" x="7591425" y="2987675"/>
          <p14:tracePt t="6185" x="7591425" y="3006725"/>
          <p14:tracePt t="6201" x="7575550" y="3032125"/>
          <p14:tracePt t="6217" x="7556500" y="3060700"/>
          <p14:tracePt t="6234" x="7518400" y="3136900"/>
          <p14:tracePt t="6251" x="7435850" y="3270250"/>
          <p14:tracePt t="6267" x="7378700" y="3349625"/>
          <p14:tracePt t="6284" x="7267575" y="3508375"/>
          <p14:tracePt t="6300" x="7194550" y="3632200"/>
          <p14:tracePt t="6316" x="7137400" y="3724275"/>
          <p14:tracePt t="6335" x="7061200" y="3873500"/>
          <p14:tracePt t="6351" x="7042150" y="3921125"/>
          <p14:tracePt t="6367" x="7029450" y="3965575"/>
          <p14:tracePt t="6385" x="7000875" y="4025900"/>
          <p14:tracePt t="6401" x="6991350" y="4048125"/>
          <p14:tracePt t="6417" x="6985000" y="4067175"/>
          <p14:tracePt t="6772" x="6927850" y="4105275"/>
          <p14:tracePt t="6778" x="6842125" y="4171950"/>
          <p14:tracePt t="6788" x="6746875" y="4232275"/>
          <p14:tracePt t="6801" x="6540500" y="4359275"/>
          <p14:tracePt t="6817" x="6350000" y="4464050"/>
          <p14:tracePt t="6834" x="6099175" y="4575175"/>
          <p14:tracePt t="6866" x="5895975" y="4667250"/>
          <p14:tracePt t="6901" x="5616575" y="4752975"/>
          <p14:tracePt t="6917" x="5505450" y="4794250"/>
          <p14:tracePt t="6934" x="5391150" y="4841875"/>
          <p14:tracePt t="6951" x="5334000" y="4854575"/>
          <p14:tracePt t="6967" x="5295900" y="4873625"/>
          <p14:tracePt t="6984" x="5245100" y="4892675"/>
          <p14:tracePt t="7000" x="5216525" y="4905375"/>
          <p14:tracePt t="7017" x="5168900" y="4918075"/>
          <p14:tracePt t="7034" x="5089525" y="4946650"/>
          <p14:tracePt t="7050" x="5032375" y="4972050"/>
          <p14:tracePt t="7067" x="4994275" y="4997450"/>
          <p14:tracePt t="7085" x="4933950" y="5038725"/>
          <p14:tracePt t="7101" x="4902200" y="5070475"/>
          <p14:tracePt t="7117" x="4879975" y="5092700"/>
          <p14:tracePt t="7134" x="4835525" y="5137150"/>
          <p14:tracePt t="7150" x="4797425" y="5162550"/>
          <p14:tracePt t="7167" x="4756150" y="5197475"/>
          <p14:tracePt t="7184" x="4689475" y="5235575"/>
          <p14:tracePt t="7201" x="4664075" y="5267325"/>
          <p14:tracePt t="7217" x="4632325" y="5292725"/>
          <p14:tracePt t="7234" x="4619625" y="5308600"/>
          <p14:tracePt t="7251" x="4610100" y="5324475"/>
          <p14:tracePt t="7266" x="4594225" y="5334000"/>
          <p14:tracePt t="7284" x="4578350" y="5334000"/>
          <p14:tracePt t="7300" x="4568825" y="5334000"/>
          <p14:tracePt t="7316" x="4559300" y="5334000"/>
          <p14:tracePt t="7334" x="4540250" y="5334000"/>
          <p14:tracePt t="7350" x="4530725" y="5334000"/>
          <p14:tracePt t="7367" x="4521200" y="5334000"/>
          <p14:tracePt t="7464" x="4527550" y="5334000"/>
          <p14:tracePt t="7471" x="4530725" y="5334000"/>
          <p14:tracePt t="7484" x="4546600" y="5334000"/>
          <p14:tracePt t="7500" x="4600575" y="5324475"/>
          <p14:tracePt t="7517" x="4670425" y="5324475"/>
          <p14:tracePt t="7534" x="4819650" y="5324475"/>
          <p14:tracePt t="7550" x="4902200" y="5324475"/>
          <p14:tracePt t="7567" x="4962525" y="5324475"/>
          <p14:tracePt t="7583" x="5048250" y="5324475"/>
          <p14:tracePt t="7600" x="5121275" y="5327650"/>
          <p14:tracePt t="7616" x="5257800" y="5337175"/>
          <p14:tracePt t="7634" x="5511800" y="5362575"/>
          <p14:tracePt t="7650" x="5686425" y="5381625"/>
          <p14:tracePt t="7667" x="5816600" y="5407025"/>
          <p14:tracePt t="7683" x="5949950" y="5432425"/>
          <p14:tracePt t="7700" x="6013450" y="5445125"/>
          <p14:tracePt t="7717" x="6051550" y="5451475"/>
          <p14:tracePt t="7733" x="6127750" y="5457825"/>
          <p14:tracePt t="7750" x="6203950" y="5480050"/>
          <p14:tracePt t="7766" x="6299200" y="5495925"/>
          <p14:tracePt t="7783" x="6410325" y="5518150"/>
          <p14:tracePt t="7800" x="6473825" y="5530850"/>
          <p14:tracePt t="7816" x="6540500" y="5553075"/>
          <p14:tracePt t="7833" x="6604000" y="5591175"/>
          <p14:tracePt t="7851" x="6651625" y="5619750"/>
          <p14:tracePt t="7867" x="6689725" y="5645150"/>
          <p14:tracePt t="7884" x="6756400" y="5683250"/>
          <p14:tracePt t="7901" x="6819900" y="5705475"/>
          <p14:tracePt t="7917" x="6883400" y="5718175"/>
          <p14:tracePt t="7933" x="6953250" y="5734050"/>
          <p14:tracePt t="7950" x="6997700" y="5734050"/>
          <p14:tracePt t="7966" x="7019925" y="5734050"/>
          <p14:tracePt t="7984" x="7061200" y="5737225"/>
          <p14:tracePt t="8000" x="7092950" y="5749925"/>
          <p14:tracePt t="8017" x="7115175" y="5762625"/>
          <p14:tracePt t="8034" x="7137400" y="5772150"/>
          <p14:tracePt t="8051" x="7150100" y="5772150"/>
          <p14:tracePt t="8067" x="7162800" y="5772150"/>
          <p14:tracePt t="8084" x="7172325" y="5772150"/>
          <p14:tracePt t="8100" x="7175500" y="5772150"/>
          <p14:tracePt t="8116" x="7181850" y="5772150"/>
          <p14:tracePt t="8134" x="7194550" y="5772150"/>
          <p14:tracePt t="8150" x="7207250" y="5772150"/>
          <p14:tracePt t="8167" x="7216775" y="5772150"/>
          <p14:tracePt t="8184" x="7229475" y="5772150"/>
          <p14:tracePt t="8200" x="7245350" y="5772150"/>
          <p14:tracePt t="8217" x="7254875" y="5772150"/>
          <p14:tracePt t="8233" x="7264400" y="5765800"/>
          <p14:tracePt t="9505" x="7296150" y="5768975"/>
          <p14:tracePt t="9511" x="7353300" y="5778500"/>
          <p14:tracePt t="9518" x="7404100" y="5788025"/>
          <p14:tracePt t="9533" x="7534275" y="5813425"/>
          <p14:tracePt t="9550" x="7708900" y="5857875"/>
          <p14:tracePt t="9566" x="7883525" y="5895975"/>
          <p14:tracePt t="9583" x="8086725" y="5949950"/>
          <p14:tracePt t="9617" x="8210550" y="5969000"/>
          <p14:tracePt t="9650" x="8267700" y="5969000"/>
          <p14:tracePt t="9667" x="8283575" y="5969000"/>
          <p14:tracePt t="9683" x="8296275" y="5969000"/>
          <p14:tracePt t="9700" x="8305800" y="5969000"/>
          <p14:tracePt t="9926" x="8280400" y="5969000"/>
          <p14:tracePt t="9933" x="8197850" y="5959475"/>
          <p14:tracePt t="9950" x="7966075" y="5930900"/>
          <p14:tracePt t="9968" x="7489825" y="5873750"/>
          <p14:tracePt t="9985" x="7172325" y="5851525"/>
          <p14:tracePt t="10001" x="6784975" y="5829300"/>
          <p14:tracePt t="10018" x="6022975" y="5788025"/>
          <p14:tracePt t="10036" x="5413375" y="5772150"/>
          <p14:tracePt t="10052" x="4810125" y="5772150"/>
          <p14:tracePt t="10067" x="3997325" y="5826125"/>
          <p14:tracePt t="10085" x="3571875" y="5902325"/>
          <p14:tracePt t="10102" x="3187700" y="5978525"/>
          <p14:tracePt t="10118" x="2695575" y="6118225"/>
          <p14:tracePt t="10135" x="2473325" y="6194425"/>
          <p14:tracePt t="10150" x="2317750" y="6257925"/>
          <p14:tracePt t="10167" x="2143125" y="6327775"/>
          <p14:tracePt t="10183" x="2070100" y="6340475"/>
          <p14:tracePt t="10200" x="2006600" y="6356350"/>
          <p14:tracePt t="10217" x="1943100" y="6375400"/>
          <p14:tracePt t="10233" x="1898650" y="6375400"/>
          <p14:tracePt t="10250" x="1854200" y="6375400"/>
          <p14:tracePt t="10267" x="1784350" y="6375400"/>
          <p14:tracePt t="10284" x="1774825" y="6375400"/>
          <p14:tracePt t="10632" x="1746250" y="6365875"/>
          <p14:tracePt t="10638" x="1727200" y="6359525"/>
          <p14:tracePt t="10650" x="1701800" y="6353175"/>
          <p14:tracePt t="10667" x="1657350" y="6334125"/>
          <p14:tracePt t="10683" x="1628775" y="6315075"/>
          <p14:tracePt t="10700" x="1603375" y="6302375"/>
          <p14:tracePt t="10733" x="1539875" y="6273800"/>
          <p14:tracePt t="10767" x="1435100" y="6213475"/>
          <p14:tracePt t="10783" x="1390650" y="6200775"/>
          <p14:tracePt t="10800" x="1343025" y="6169025"/>
          <p14:tracePt t="10817" x="1250950" y="6140450"/>
          <p14:tracePt t="10833" x="1212850" y="6121400"/>
          <p14:tracePt t="10850" x="1174750" y="6108700"/>
          <p14:tracePt t="10867" x="1130300" y="6089650"/>
          <p14:tracePt t="10883" x="1114425" y="6080125"/>
          <p14:tracePt t="10899" x="1104900" y="6073775"/>
          <p14:tracePt t="10916" x="1089025" y="6064250"/>
          <p14:tracePt t="10933" x="1069975" y="6057900"/>
          <p14:tracePt t="10950" x="1060450" y="6057900"/>
          <p14:tracePt t="10967" x="1044575" y="6057900"/>
          <p14:tracePt t="10983" x="1035050" y="6054725"/>
          <p14:tracePt t="11000" x="1022350" y="6042025"/>
          <p14:tracePt t="11033" x="1031875" y="6042025"/>
          <p14:tracePt t="11050" x="1041400" y="6042025"/>
          <p14:tracePt t="11066" x="1054100" y="6042025"/>
          <p14:tracePt t="11083" x="1085850" y="6038850"/>
          <p14:tracePt t="11100" x="1130300" y="6022975"/>
          <p14:tracePt t="11117" x="1282700" y="6016625"/>
          <p14:tracePt t="11133" x="1431925" y="6016625"/>
          <p14:tracePt t="11150" x="1558925" y="6029325"/>
          <p14:tracePt t="11166" x="1682750" y="6054725"/>
          <p14:tracePt t="11183" x="1733550" y="6061075"/>
          <p14:tracePt t="11200" x="1778000" y="6067425"/>
          <p14:tracePt t="11216" x="1876425" y="6073775"/>
          <p14:tracePt t="11233" x="1974850" y="6096000"/>
          <p14:tracePt t="11250" x="2105025" y="6115050"/>
          <p14:tracePt t="11267" x="2305050" y="6149975"/>
          <p14:tracePt t="11283" x="2403475" y="6191250"/>
          <p14:tracePt t="11300" x="2470150" y="6213475"/>
          <p14:tracePt t="11317" x="2559050" y="6232525"/>
          <p14:tracePt t="11333" x="2622550" y="6248400"/>
          <p14:tracePt t="11350" x="2692400" y="6248400"/>
          <p14:tracePt t="11366" x="2867025" y="6248400"/>
          <p14:tracePt t="11383" x="3003550" y="6248400"/>
          <p14:tracePt t="11400" x="3130550" y="6257925"/>
          <p14:tracePt t="11416" x="3276600" y="6283325"/>
          <p14:tracePt t="11432" x="3336925" y="6283325"/>
          <p14:tracePt t="11450" x="3397250" y="6283325"/>
          <p14:tracePt t="11466" x="3473450" y="6270625"/>
          <p14:tracePt t="11483" x="3540125" y="6257925"/>
          <p14:tracePt t="11500" x="3603625" y="6235700"/>
          <p14:tracePt t="11517" x="3676650" y="6216650"/>
          <p14:tracePt t="11533" x="3721100" y="6203950"/>
          <p14:tracePt t="11550" x="3736975" y="6203950"/>
          <p14:tracePt t="11566" x="3749675" y="6203950"/>
          <p14:tracePt t="11582" x="3765550" y="6203950"/>
          <p14:tracePt t="11599" x="3771900" y="6197600"/>
          <p14:tracePt t="11616" x="3781425" y="6181725"/>
          <p14:tracePt t="11633" x="3787775" y="6172200"/>
          <p14:tracePt t="15593" x="3816350" y="6175375"/>
          <p14:tracePt t="15600" x="3873500" y="6175375"/>
          <p14:tracePt t="15616" x="4000500" y="6175375"/>
          <p14:tracePt t="15632" x="4140200" y="6175375"/>
          <p14:tracePt t="15649" x="4311650" y="6175375"/>
          <p14:tracePt t="15666" x="4403725" y="6175375"/>
          <p14:tracePt t="15699" x="4591050" y="6175375"/>
          <p14:tracePt t="15733" x="4743450" y="6175375"/>
          <p14:tracePt t="15749" x="4851400" y="6175375"/>
          <p14:tracePt t="15766" x="4911725" y="6175375"/>
          <p14:tracePt t="15783" x="4956175" y="6175375"/>
          <p14:tracePt t="15799" x="5016500" y="6172200"/>
          <p14:tracePt t="15816" x="5060950" y="6172200"/>
          <p14:tracePt t="15833" x="5099050" y="6172200"/>
          <p14:tracePt t="15849" x="5200650" y="6172200"/>
          <p14:tracePt t="15865" x="5283200" y="6172200"/>
          <p14:tracePt t="15883" x="5343525" y="6172200"/>
          <p14:tracePt t="15900" x="5413375" y="6172200"/>
          <p14:tracePt t="15916" x="5441950" y="6165850"/>
          <p14:tracePt t="15933" x="5473700" y="6156325"/>
          <p14:tracePt t="15950" x="5508625" y="6130925"/>
          <p14:tracePt t="15966" x="5549900" y="6105525"/>
          <p14:tracePt t="15982" x="5572125" y="6092825"/>
          <p14:tracePt t="15999" x="5613400" y="6073775"/>
          <p14:tracePt t="16015" x="5635625" y="6073775"/>
          <p14:tracePt t="16032" x="5661025" y="6073775"/>
          <p14:tracePt t="16049" x="5673725" y="6073775"/>
          <p14:tracePt t="16236" x="5667375" y="6073775"/>
          <p14:tracePt t="16243" x="5664200" y="6073775"/>
          <p14:tracePt t="16249" x="5657850" y="6073775"/>
          <p14:tracePt t="16266" x="5648325" y="6073775"/>
          <p14:tracePt t="16282" x="5641975" y="6080125"/>
          <p14:tracePt t="16299" x="5641975" y="6089650"/>
          <p14:tracePt t="16332" x="5638800" y="6096000"/>
          <p14:tracePt t="16349" x="5619750" y="6099175"/>
          <p14:tracePt t="16366" x="5610225" y="6099175"/>
          <p14:tracePt t="16400" x="5603875" y="6099175"/>
          <p14:tracePt t="16415" x="5597525" y="6099175"/>
          <p14:tracePt t="16433" x="5588000" y="6108700"/>
          <p14:tracePt t="16449" x="5568950" y="6108700"/>
          <p14:tracePt t="16466" x="5553075" y="6108700"/>
          <p14:tracePt t="16483" x="5524500" y="6121400"/>
          <p14:tracePt t="16500" x="5461000" y="6121400"/>
          <p14:tracePt t="16516" x="5438775" y="6127750"/>
          <p14:tracePt t="16533" x="5416550" y="6127750"/>
          <p14:tracePt t="16549" x="5397500" y="6134100"/>
          <p14:tracePt t="16566" x="5387975" y="6140450"/>
          <p14:tracePt t="16582" x="5365750" y="6140450"/>
          <p14:tracePt t="16599" x="5324475" y="6140450"/>
          <p14:tracePt t="16616" x="5302250" y="6140450"/>
          <p14:tracePt t="16633" x="5273675" y="6140450"/>
          <p14:tracePt t="16636" x="5267325" y="6140450"/>
          <p14:tracePt t="16649" x="5257800" y="6140450"/>
          <p14:tracePt t="16666" x="5248275" y="6140450"/>
          <p14:tracePt t="16682" x="5235575" y="6140450"/>
          <p14:tracePt t="16699" x="5219700" y="6140450"/>
          <p14:tracePt t="16715" x="5210175" y="6140450"/>
          <p14:tracePt t="16733" x="5200650" y="6140450"/>
          <p14:tracePt t="16749" x="5165725" y="6130925"/>
          <p14:tracePt t="16766" x="5156200" y="6130925"/>
          <p14:tracePt t="16783" x="5146675" y="6130925"/>
          <p14:tracePt t="16799" x="5127625" y="6124575"/>
          <p14:tracePt t="16815" x="5118100" y="6124575"/>
          <p14:tracePt t="16832" x="5095875" y="6108700"/>
          <p14:tracePt t="16849" x="5051425" y="6092825"/>
          <p14:tracePt t="16865" x="5022850" y="6092825"/>
          <p14:tracePt t="16882" x="5013325" y="6092825"/>
          <p14:tracePt t="16899" x="4997450" y="6092825"/>
          <p14:tracePt t="16956" x="4997450" y="6086475"/>
          <p14:tracePt t="17484" x="4899025" y="6064250"/>
          <p14:tracePt t="17491" x="4676775" y="6038850"/>
          <p14:tracePt t="17499" x="4502150" y="6013450"/>
          <p14:tracePt t="17515" x="4089400" y="5975350"/>
          <p14:tracePt t="17534" x="3603625" y="6003925"/>
          <p14:tracePt t="17550" x="3279775" y="6035675"/>
          <p14:tracePt t="17566" x="3028950" y="6105525"/>
          <p14:tracePt t="17599" x="2190750" y="6394450"/>
          <p14:tracePt t="17634" x="1943100" y="6489700"/>
          <p14:tracePt t="17763" x="1924050" y="6486525"/>
          <p14:tracePt t="17769" x="1905000" y="6486525"/>
          <p14:tracePt t="17782" x="1895475" y="6486525"/>
          <p14:tracePt t="17799" x="1854200" y="6486525"/>
          <p14:tracePt t="17816" x="1816100" y="6480175"/>
          <p14:tracePt t="17833" x="1752600" y="6467475"/>
          <p14:tracePt t="17850" x="1708150" y="6467475"/>
          <p14:tracePt t="17866" x="1663700" y="6467475"/>
          <p14:tracePt t="17883" x="1609725" y="6467475"/>
          <p14:tracePt t="17899" x="1587500" y="6467475"/>
          <p14:tracePt t="17915" x="1552575" y="6467475"/>
          <p14:tracePt t="17933" x="1504950" y="6467475"/>
          <p14:tracePt t="17949" x="1479550" y="6473825"/>
          <p14:tracePt t="17966" x="1450975" y="6480175"/>
          <p14:tracePt t="17983" x="1419225" y="6480175"/>
          <p14:tracePt t="17999" x="1387475" y="6480175"/>
          <p14:tracePt t="18015" x="1365250" y="6480175"/>
          <p14:tracePt t="18033" x="1352550" y="6480175"/>
          <p14:tracePt t="18049" x="1336675" y="6480175"/>
          <p14:tracePt t="18065" x="1327150" y="6480175"/>
          <p14:tracePt t="18083" x="1311275" y="6480175"/>
          <p14:tracePt t="18100" x="1301750" y="6480175"/>
          <p14:tracePt t="18116" x="1289050" y="6480175"/>
          <p14:tracePt t="18133" x="1273175" y="6480175"/>
          <p14:tracePt t="18149" x="1263650" y="6480175"/>
          <p14:tracePt t="18165" x="1257300" y="6480175"/>
          <p14:tracePt t="18199" x="1254125" y="6480175"/>
          <p14:tracePt t="18413" x="1260475" y="6480175"/>
          <p14:tracePt t="18420" x="1266825" y="6480175"/>
          <p14:tracePt t="18433" x="1285875" y="6480175"/>
          <p14:tracePt t="18448" x="1317625" y="6473825"/>
          <p14:tracePt t="18465" x="1339850" y="6473825"/>
          <p14:tracePt t="18483" x="1377950" y="6473825"/>
          <p14:tracePt t="18500" x="1400175" y="6473825"/>
          <p14:tracePt t="18516" x="1416050" y="6473825"/>
          <p14:tracePt t="18534" x="1438275" y="6467475"/>
          <p14:tracePt t="18550" x="1466850" y="6467475"/>
          <p14:tracePt t="18566" x="1489075" y="6467475"/>
          <p14:tracePt t="18582" x="1552575" y="6454775"/>
          <p14:tracePt t="18598" x="1597025" y="6454775"/>
          <p14:tracePt t="18615" x="1619250" y="6454775"/>
          <p14:tracePt t="18633" x="1631950" y="6454775"/>
          <p14:tracePt t="18649" x="1647825" y="6454775"/>
          <p14:tracePt t="18666" x="1657350" y="6454775"/>
          <p14:tracePt t="18683" x="1676400" y="6454775"/>
          <p14:tracePt t="18699" x="1714500" y="6454775"/>
          <p14:tracePt t="18716" x="1765300" y="6454775"/>
          <p14:tracePt t="18732" x="1835150" y="6454775"/>
          <p14:tracePt t="18748" x="1866900" y="6454775"/>
          <p14:tracePt t="18765" x="1876425" y="6454775"/>
          <p14:tracePt t="18783" x="1889125" y="6454775"/>
          <p14:tracePt t="18799" x="1898650" y="6454775"/>
          <p14:tracePt t="18816" x="1908175" y="6454775"/>
          <p14:tracePt t="18833" x="1930400" y="6454775"/>
          <p14:tracePt t="18849" x="1965325" y="6464300"/>
          <p14:tracePt t="18866" x="2025650" y="6477000"/>
          <p14:tracePt t="18883" x="2101850" y="6492875"/>
          <p14:tracePt t="18898" x="2130425" y="6492875"/>
          <p14:tracePt t="18916" x="2146300" y="6492875"/>
          <p14:tracePt t="18933" x="2155825" y="6496050"/>
          <p14:tracePt t="19841" x="2263775" y="6511925"/>
          <p14:tracePt t="19849" x="2346325" y="6521450"/>
          <p14:tracePt t="19865" x="2495550" y="6521450"/>
          <p14:tracePt t="19882" x="2790825" y="6521450"/>
          <p14:tracePt t="19899" x="2940050" y="6521450"/>
          <p14:tracePt t="19916" x="3076575" y="6530975"/>
          <p14:tracePt t="19949" x="3222625" y="6562725"/>
          <p14:tracePt t="19983" x="3311525" y="6600825"/>
          <p14:tracePt t="19999" x="3355975" y="6613525"/>
          <p14:tracePt t="20016" x="3419475" y="6626225"/>
          <p14:tracePt t="20032" x="3502025" y="6654800"/>
          <p14:tracePt t="20048" x="3540125" y="6667500"/>
          <p14:tracePt t="20066" x="3556000" y="6673850"/>
          <p14:tracePt t="20082" x="3565525" y="6673850"/>
          <p14:tracePt t="20116" x="3571875" y="6673850"/>
          <p14:tracePt t="20133" x="3590925" y="6673850"/>
          <p14:tracePt t="20148" x="3613150" y="6670675"/>
          <p14:tracePt t="20165" x="3641725" y="6664325"/>
          <p14:tracePt t="20182" x="3670300" y="6664325"/>
          <p14:tracePt t="20198" x="3679825" y="6664325"/>
          <p14:tracePt t="20215" x="3695700" y="6664325"/>
          <p14:tracePt t="20232" x="3698875" y="6661150"/>
          <p14:tracePt t="20249" x="3698875" y="6651625"/>
          <p14:tracePt t="20265" x="3698875" y="6635750"/>
          <p14:tracePt t="20282" x="3714750" y="6635750"/>
          <p14:tracePt t="20298" x="3724275" y="6626225"/>
          <p14:tracePt t="20316" x="3740150" y="6626225"/>
          <p14:tracePt t="20332" x="3743325" y="6626225"/>
          <p14:tracePt t="20366" x="3749675" y="6626225"/>
          <p14:tracePt t="20384" x="3749675" y="6619875"/>
          <p14:tracePt t="20399" x="3752850" y="6619875"/>
          <p14:tracePt t="20415" x="3759200" y="6619875"/>
          <p14:tracePt t="20432" x="3775075" y="6616700"/>
          <p14:tracePt t="20449" x="3775075" y="6610350"/>
          <p14:tracePt t="20465" x="3775075" y="6607175"/>
          <p14:tracePt t="20482" x="3775075" y="6591300"/>
          <p14:tracePt t="20499" x="3775075" y="6584950"/>
          <p14:tracePt t="20532" x="3775075" y="6581775"/>
          <p14:tracePt t="20561" x="3775075" y="6575425"/>
          <p14:tracePt t="20575" x="3775075" y="6572250"/>
          <p14:tracePt t="20582" x="3778250" y="6572250"/>
          <p14:tracePt t="20599" x="3794125" y="6562725"/>
          <p14:tracePt t="20616" x="3829050" y="6550025"/>
          <p14:tracePt t="20632" x="3959225" y="6543675"/>
          <p14:tracePt t="20649" x="4073525" y="6543675"/>
          <p14:tracePt t="20666" x="4232275" y="6543675"/>
          <p14:tracePt t="20682" x="4473575" y="6543675"/>
          <p14:tracePt t="20698" x="4667250" y="6543675"/>
          <p14:tracePt t="20715" x="4838700" y="6534150"/>
          <p14:tracePt t="20732" x="5048250" y="6505575"/>
          <p14:tracePt t="20749" x="5165725" y="6489700"/>
          <p14:tracePt t="20766" x="5241925" y="6473825"/>
          <p14:tracePt t="20782" x="5334000" y="6448425"/>
          <p14:tracePt t="20799" x="5407025" y="6438900"/>
          <p14:tracePt t="20815" x="5467350" y="6438900"/>
          <p14:tracePt t="20832" x="5543550" y="6438900"/>
          <p14:tracePt t="20849" x="5588000" y="6438900"/>
          <p14:tracePt t="20867" x="5641975" y="6438900"/>
          <p14:tracePt t="20882" x="5657850" y="6438900"/>
          <p14:tracePt t="20899" x="5670550" y="6438900"/>
          <p14:tracePt t="20916" x="5680075" y="6438900"/>
          <p14:tracePt t="20932" x="5699125" y="6438900"/>
          <p14:tracePt t="20948" x="5708650" y="6438900"/>
          <p14:tracePt t="20965" x="5718175" y="6438900"/>
          <p14:tracePt t="20982" x="5734050" y="6438900"/>
          <p14:tracePt t="20999" x="5746750" y="6438900"/>
          <p14:tracePt t="21017" x="5753100" y="6438900"/>
          <p14:tracePt t="21032" x="5762625" y="6438900"/>
          <p14:tracePt t="21049" x="5772150" y="6438900"/>
          <p14:tracePt t="21066" x="5791200" y="6438900"/>
          <p14:tracePt t="21082" x="5803900" y="6438900"/>
          <p14:tracePt t="21098" x="5813425" y="6442075"/>
          <p14:tracePt t="21115" x="5822950" y="6442075"/>
          <p14:tracePt t="21132" x="5832475" y="6442075"/>
          <p14:tracePt t="21167" x="5848350" y="6442075"/>
          <p14:tracePt t="21183" x="5851525" y="6442075"/>
          <p14:tracePt t="21198" x="5861050" y="6442075"/>
          <p14:tracePt t="21215" x="5870575" y="6442075"/>
          <p14:tracePt t="21232" x="5899150" y="6451600"/>
          <p14:tracePt t="21249" x="5908675" y="6467475"/>
          <p14:tracePt t="21266" x="5918200" y="6467475"/>
          <p14:tracePt t="21282" x="5921375" y="6470650"/>
          <p14:tracePt t="21316" x="5927725" y="6480175"/>
          <p14:tracePt t="21332" x="5930900" y="6489700"/>
          <p14:tracePt t="21349" x="5946775" y="6496050"/>
          <p14:tracePt t="21365" x="5956300" y="6502400"/>
          <p14:tracePt t="21382" x="5956300" y="6511925"/>
          <p14:tracePt t="21399" x="5956300" y="6515100"/>
          <p14:tracePt t="21416" x="5956300" y="6524625"/>
          <p14:tracePt t="21474" x="5949950" y="6524625"/>
          <p14:tracePt t="21481" x="5946775" y="6524625"/>
          <p14:tracePt t="21488" x="5934075" y="6524625"/>
          <p14:tracePt t="21498" x="5930900" y="6524625"/>
          <p14:tracePt t="21516" x="5905500" y="6524625"/>
          <p14:tracePt t="21532" x="5867400" y="6524625"/>
          <p14:tracePt t="21548" x="5832475" y="6524625"/>
          <p14:tracePt t="21566" x="5737225" y="6524625"/>
          <p14:tracePt t="21582" x="5683250" y="6537325"/>
          <p14:tracePt t="21599" x="5645150" y="6550025"/>
          <p14:tracePt t="21616" x="5594350" y="6572250"/>
          <p14:tracePt t="21632" x="5572125" y="6572250"/>
          <p14:tracePt t="21648" x="5537200" y="6572250"/>
          <p14:tracePt t="21666" x="5467350" y="6572250"/>
          <p14:tracePt t="21682" x="5413375" y="6572250"/>
          <p14:tracePt t="21698" x="5378450" y="6572250"/>
          <p14:tracePt t="21716" x="5330825" y="6572250"/>
          <p14:tracePt t="21732" x="5302250" y="6572250"/>
          <p14:tracePt t="21749" x="5286375" y="6572250"/>
          <p14:tracePt t="21766" x="5267325" y="6572250"/>
          <p14:tracePt t="21782" x="5222875" y="6572250"/>
          <p14:tracePt t="21798" x="5140325" y="6572250"/>
          <p14:tracePt t="21816" x="4889500" y="6572250"/>
          <p14:tracePt t="21832" x="4686300" y="6572250"/>
          <p14:tracePt t="21849" x="4502150" y="6578600"/>
          <p14:tracePt t="21867" x="4283075" y="6607175"/>
          <p14:tracePt t="21882" x="4175125" y="6613525"/>
          <p14:tracePt t="21898" x="4038600" y="6613525"/>
          <p14:tracePt t="21916" x="3787775" y="6613525"/>
          <p14:tracePt t="21932" x="3581400" y="6607175"/>
          <p14:tracePt t="21948" x="3422650" y="6607175"/>
          <p14:tracePt t="21966" x="3194050" y="6607175"/>
          <p14:tracePt t="21982" x="3079750" y="6607175"/>
          <p14:tracePt t="21999" x="2952750" y="6607175"/>
          <p14:tracePt t="22016" x="2778125" y="6613525"/>
          <p14:tracePt t="22032" x="2651125" y="6613525"/>
          <p14:tracePt t="22048" x="2524125" y="6613525"/>
          <p14:tracePt t="22066" x="2349500" y="6610350"/>
          <p14:tracePt t="22082" x="2244725" y="6600825"/>
          <p14:tracePt t="22099" x="2149475" y="659130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SzPct val="150000"/>
              <a:buFont typeface="Wingdings" panose="05000000000000000000" pitchFamily="2" charset="2"/>
              <a:buNone/>
            </a:pPr>
            <a:r>
              <a:rPr lang="fr-FR" altLang="fr-FR" sz="2800" b="1"/>
              <a:t>- Ces espèces appartiennent à des familles </a:t>
            </a:r>
            <a:r>
              <a:rPr lang="fr-FR" altLang="fr-FR" sz="2800" b="1">
                <a:solidFill>
                  <a:schemeClr val="accent2"/>
                </a:solidFill>
              </a:rPr>
              <a:t>fondamentalement différentes d’angiospermes</a:t>
            </a:r>
            <a:r>
              <a:rPr lang="fr-FR" altLang="fr-FR" sz="2800" b="1"/>
              <a:t>.</a:t>
            </a:r>
          </a:p>
          <a:p>
            <a:pPr eaLnBrk="1" hangingPunct="1"/>
            <a:endParaRPr lang="fr-FR" altLang="fr-FR" sz="2800" b="1"/>
          </a:p>
          <a:p>
            <a:pPr eaLnBrk="1" hangingPunct="1"/>
            <a:r>
              <a:rPr lang="fr-FR" altLang="fr-FR" sz="2800" b="1"/>
              <a:t>- Le </a:t>
            </a:r>
            <a:r>
              <a:rPr lang="fr-FR" altLang="fr-FR" sz="2800" b="1">
                <a:solidFill>
                  <a:srgbClr val="FF0000"/>
                </a:solidFill>
              </a:rPr>
              <a:t>caractère « tige succulente »</a:t>
            </a:r>
            <a:r>
              <a:rPr lang="fr-FR" altLang="fr-FR" sz="2800" b="1"/>
              <a:t> conduit à donner une apparence à des </a:t>
            </a:r>
            <a:r>
              <a:rPr lang="fr-FR" altLang="fr-FR" sz="2800" b="1">
                <a:solidFill>
                  <a:schemeClr val="accent2"/>
                </a:solidFill>
              </a:rPr>
              <a:t>espèces qui n’ont aucune parenté. </a:t>
            </a:r>
          </a:p>
          <a:p>
            <a:pPr eaLnBrk="1" hangingPunct="1"/>
            <a:endParaRPr lang="fr-FR" altLang="fr-FR" sz="2800" b="1">
              <a:solidFill>
                <a:schemeClr val="accent2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chemeClr val="accent2"/>
                </a:solidFill>
              </a:rPr>
              <a:t>- </a:t>
            </a:r>
            <a:r>
              <a:rPr lang="fr-FR" altLang="fr-FR" sz="2800" b="1">
                <a:solidFill>
                  <a:srgbClr val="FF0000"/>
                </a:solidFill>
              </a:rPr>
              <a:t>Donc le caractère</a:t>
            </a:r>
            <a:r>
              <a:rPr lang="fr-FR" altLang="fr-FR" sz="2800" b="1"/>
              <a:t>  « tige succulente » </a:t>
            </a:r>
            <a:r>
              <a:rPr lang="fr-FR" altLang="fr-FR" sz="2800" b="1">
                <a:solidFill>
                  <a:srgbClr val="FF0000"/>
                </a:solidFill>
              </a:rPr>
              <a:t>n’est pas un caractère pertinent</a:t>
            </a:r>
            <a:r>
              <a:rPr lang="fr-FR" altLang="fr-FR" sz="2800" b="1"/>
              <a:t> : c’est une </a:t>
            </a:r>
            <a:r>
              <a:rPr lang="fr-FR" altLang="fr-FR" sz="2800" b="1">
                <a:solidFill>
                  <a:srgbClr val="FF0000"/>
                </a:solidFill>
              </a:rPr>
              <a:t>analogie</a:t>
            </a:r>
            <a:r>
              <a:rPr lang="fr-FR" altLang="fr-FR" sz="2800" b="1"/>
              <a:t>.</a:t>
            </a:r>
          </a:p>
          <a:p>
            <a:pPr eaLnBrk="1" hangingPunct="1"/>
            <a:endParaRPr lang="fr-FR" altLang="fr-FR" sz="2800" b="1">
              <a:solidFill>
                <a:schemeClr val="accent2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chemeClr val="accent2"/>
                </a:solidFill>
              </a:rPr>
              <a:t>- Un caractère analogue a une </a:t>
            </a:r>
            <a:r>
              <a:rPr lang="fr-FR" altLang="fr-FR" sz="2800" b="1" u="sng">
                <a:solidFill>
                  <a:schemeClr val="folHlink"/>
                </a:solidFill>
              </a:rPr>
              <a:t>fonction commune</a:t>
            </a:r>
            <a:r>
              <a:rPr lang="fr-FR" altLang="fr-FR" sz="2800" b="1">
                <a:solidFill>
                  <a:schemeClr val="accent2"/>
                </a:solidFill>
              </a:rPr>
              <a:t>, mais des </a:t>
            </a:r>
            <a:r>
              <a:rPr lang="fr-FR" altLang="fr-FR" sz="2800" b="1" u="sng">
                <a:solidFill>
                  <a:schemeClr val="hlink"/>
                </a:solidFill>
              </a:rPr>
              <a:t>origines évolutives différentes</a:t>
            </a:r>
            <a:r>
              <a:rPr lang="fr-FR" altLang="fr-FR" sz="2800" b="1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710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9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9" x="2057400" y="6438900"/>
          <p14:tracePt t="1887" x="2057400" y="6276975"/>
          <p14:tracePt t="1903" x="2032000" y="5924550"/>
          <p14:tracePt t="1919" x="1990725" y="5626100"/>
          <p14:tracePt t="1953" x="1797050" y="4864100"/>
          <p14:tracePt t="1987" x="1644650" y="4464050"/>
          <p14:tracePt t="2003" x="1517650" y="4254500"/>
          <p14:tracePt t="2019" x="1485900" y="4213225"/>
          <p14:tracePt t="2611" x="1479550" y="4187825"/>
          <p14:tracePt t="2617" x="1470025" y="4130675"/>
          <p14:tracePt t="2624" x="1463675" y="4092575"/>
          <p14:tracePt t="2636" x="1454150" y="4022725"/>
          <p14:tracePt t="2652" x="1428750" y="3813175"/>
          <p14:tracePt t="2668" x="1400175" y="3638550"/>
          <p14:tracePt t="2692" x="1400175" y="3397250"/>
          <p14:tracePt t="2719" x="1381125" y="3063875"/>
          <p14:tracePt t="2754" x="1327150" y="2670175"/>
          <p14:tracePt t="2770" x="1292225" y="2540000"/>
          <p14:tracePt t="2790" x="1270000" y="2384425"/>
          <p14:tracePt t="2801" x="1254125" y="2308225"/>
          <p14:tracePt t="2818" x="1235075" y="2254250"/>
          <p14:tracePt t="2835" x="1235075" y="2216150"/>
          <p14:tracePt t="2852" x="1235075" y="2200275"/>
          <p14:tracePt t="2869" x="1225550" y="2197100"/>
          <p14:tracePt t="2886" x="1216025" y="2197100"/>
          <p14:tracePt t="2903" x="1200150" y="2190750"/>
          <p14:tracePt t="2919" x="1177925" y="2181225"/>
          <p14:tracePt t="2935" x="1155700" y="2165350"/>
          <p14:tracePt t="2951" x="1111250" y="2127250"/>
          <p14:tracePt t="2968" x="1101725" y="2105025"/>
          <p14:tracePt t="2985" x="1092200" y="2095500"/>
          <p14:tracePt t="3002" x="1063625" y="2079625"/>
          <p14:tracePt t="3019" x="1041400" y="2066925"/>
          <p14:tracePt t="3036" x="1009650" y="2041525"/>
          <p14:tracePt t="3052" x="965200" y="2003425"/>
          <p14:tracePt t="3068" x="933450" y="1971675"/>
          <p14:tracePt t="3085" x="892175" y="1924050"/>
          <p14:tracePt t="3102" x="841375" y="1825625"/>
          <p14:tracePt t="3119" x="825500" y="1762125"/>
          <p14:tracePt t="3136" x="806450" y="1724025"/>
          <p14:tracePt t="3152" x="790575" y="1682750"/>
          <p14:tracePt t="3169" x="777875" y="1673225"/>
          <p14:tracePt t="3186" x="774700" y="1657350"/>
          <p14:tracePt t="3201" x="774700" y="1654175"/>
          <p14:tracePt t="5058" x="781050" y="1654175"/>
          <p14:tracePt t="5065" x="793750" y="1647825"/>
          <p14:tracePt t="5073" x="812800" y="1641475"/>
          <p14:tracePt t="5086" x="841375" y="1628775"/>
          <p14:tracePt t="5102" x="866775" y="1609725"/>
          <p14:tracePt t="5118" x="914400" y="1584325"/>
          <p14:tracePt t="5136" x="977900" y="1555750"/>
          <p14:tracePt t="5168" x="1079500" y="1524000"/>
          <p14:tracePt t="5202" x="1168400" y="1492250"/>
          <p14:tracePt t="5218" x="1177925" y="1489075"/>
          <p14:tracePt t="5234" x="1187450" y="1479550"/>
          <p14:tracePt t="5251" x="1235075" y="1454150"/>
          <p14:tracePt t="5268" x="1282700" y="1435100"/>
          <p14:tracePt t="5285" x="1346200" y="1412875"/>
          <p14:tracePt t="5301" x="1428750" y="1387475"/>
          <p14:tracePt t="5319" x="1466850" y="1374775"/>
          <p14:tracePt t="5322" x="1485900" y="1368425"/>
          <p14:tracePt t="5336" x="1501775" y="1368425"/>
          <p14:tracePt t="5352" x="1514475" y="1362075"/>
          <p14:tracePt t="5368" x="1546225" y="1349375"/>
          <p14:tracePt t="5386" x="1612900" y="1323975"/>
          <p14:tracePt t="5401" x="1685925" y="1308100"/>
          <p14:tracePt t="5419" x="1781175" y="1308100"/>
          <p14:tracePt t="5436" x="1965325" y="1308100"/>
          <p14:tracePt t="5452" x="2092325" y="1308100"/>
          <p14:tracePt t="5469" x="2184400" y="1308100"/>
          <p14:tracePt t="5486" x="2270125" y="1308100"/>
          <p14:tracePt t="5502" x="2330450" y="1308100"/>
          <p14:tracePt t="5518" x="2419350" y="1308100"/>
          <p14:tracePt t="5535" x="2603500" y="1308100"/>
          <p14:tracePt t="5552" x="2765425" y="1314450"/>
          <p14:tracePt t="5568" x="2927350" y="1333500"/>
          <p14:tracePt t="5585" x="3035300" y="1358900"/>
          <p14:tracePt t="5602" x="3155950" y="1381125"/>
          <p14:tracePt t="5618" x="3216275" y="1381125"/>
          <p14:tracePt t="5635" x="3311525" y="1381125"/>
          <p14:tracePt t="5651" x="3403600" y="1381125"/>
          <p14:tracePt t="5668" x="3533775" y="1390650"/>
          <p14:tracePt t="5686" x="3743325" y="1435100"/>
          <p14:tracePt t="5702" x="3863975" y="1460500"/>
          <p14:tracePt t="5719" x="3911600" y="1470025"/>
          <p14:tracePt t="8271" x="3975100" y="1504950"/>
          <p14:tracePt t="8277" x="4057650" y="1539875"/>
          <p14:tracePt t="8284" x="4130675" y="1587500"/>
          <p14:tracePt t="8302" x="4321175" y="1673225"/>
          <p14:tracePt t="8318" x="4511675" y="1758950"/>
          <p14:tracePt t="8342" x="4775200" y="1854200"/>
          <p14:tracePt t="8370" x="4870450" y="1876425"/>
          <p14:tracePt t="8402" x="4895850" y="1876425"/>
          <p14:tracePt t="8418" x="4905375" y="1876425"/>
          <p14:tracePt t="8435" x="4953000" y="1876425"/>
          <p14:tracePt t="8452" x="4987925" y="1876425"/>
          <p14:tracePt t="8470" x="5076825" y="1895475"/>
          <p14:tracePt t="8485" x="5114925" y="1901825"/>
          <p14:tracePt t="8502" x="5143500" y="1914525"/>
          <p14:tracePt t="8520" x="5159375" y="1914525"/>
          <p14:tracePt t="8535" x="5162550" y="1914525"/>
          <p14:tracePt t="8621" x="5162550" y="1920875"/>
          <p14:tracePt t="8663" x="5156200" y="1920875"/>
          <p14:tracePt t="8670" x="5153025" y="1920875"/>
          <p14:tracePt t="8685" x="5143500" y="1920875"/>
          <p14:tracePt t="8701" x="5127625" y="1920875"/>
          <p14:tracePt t="8718" x="5111750" y="1920875"/>
          <p14:tracePt t="8735" x="5083175" y="1930400"/>
          <p14:tracePt t="8752" x="5054600" y="1943100"/>
          <p14:tracePt t="8769" x="4984750" y="1949450"/>
          <p14:tracePt t="8785" x="4902200" y="1955800"/>
          <p14:tracePt t="8801" x="4797425" y="1955800"/>
          <p14:tracePt t="8818" x="4714875" y="1965325"/>
          <p14:tracePt t="8834" x="4606925" y="1978025"/>
          <p14:tracePt t="8851" x="4533900" y="1978025"/>
          <p14:tracePt t="8870" x="4381500" y="1987550"/>
          <p14:tracePt t="8885" x="4244975" y="1987550"/>
          <p14:tracePt t="8902" x="4016375" y="1997075"/>
          <p14:tracePt t="8921" x="3695700" y="2035175"/>
          <p14:tracePt t="8935" x="3451225" y="2082800"/>
          <p14:tracePt t="8951" x="3244850" y="2130425"/>
          <p14:tracePt t="8968" x="2987675" y="2203450"/>
          <p14:tracePt t="8984" x="2546350" y="2289175"/>
          <p14:tracePt t="9002" x="2155825" y="2324100"/>
          <p14:tracePt t="9020" x="1603375" y="2349500"/>
          <p14:tracePt t="9036" x="1298575" y="2349500"/>
          <p14:tracePt t="9053" x="1082675" y="2343150"/>
          <p14:tracePt t="9069" x="895350" y="2333625"/>
          <p14:tracePt t="9085" x="844550" y="2333625"/>
          <p14:tracePt t="9101" x="815975" y="2333625"/>
          <p14:tracePt t="9118" x="787400" y="2333625"/>
          <p14:tracePt t="9134" x="746125" y="2333625"/>
          <p14:tracePt t="9151" x="701675" y="2333625"/>
          <p14:tracePt t="9170" x="654050" y="2333625"/>
          <p14:tracePt t="9185" x="631825" y="2333625"/>
          <p14:tracePt t="9202" x="622300" y="2333625"/>
          <p14:tracePt t="9218" x="603250" y="2333625"/>
          <p14:tracePt t="9234" x="593725" y="2333625"/>
          <p14:tracePt t="9251" x="584200" y="2333625"/>
          <p14:tracePt t="9268" x="574675" y="2333625"/>
          <p14:tracePt t="9285" x="558800" y="2333625"/>
          <p14:tracePt t="9328" x="558800" y="2330450"/>
          <p14:tracePt t="9339" x="558800" y="2324100"/>
          <p14:tracePt t="9352" x="561975" y="2308225"/>
          <p14:tracePt t="9368" x="590550" y="2273300"/>
          <p14:tracePt t="9385" x="609600" y="2235200"/>
          <p14:tracePt t="9401" x="635000" y="2203450"/>
          <p14:tracePt t="9418" x="654050" y="2162175"/>
          <p14:tracePt t="9435" x="663575" y="2152650"/>
          <p14:tracePt t="9451" x="673100" y="2139950"/>
          <p14:tracePt t="9469" x="692150" y="2120900"/>
          <p14:tracePt t="9485" x="701675" y="2114550"/>
          <p14:tracePt t="9501" x="711200" y="2111375"/>
          <p14:tracePt t="9519" x="717550" y="2111375"/>
          <p14:tracePt t="9584" x="723900" y="2111375"/>
          <p14:tracePt t="9591" x="727075" y="2111375"/>
          <p14:tracePt t="9601" x="736600" y="2105025"/>
          <p14:tracePt t="9619" x="752475" y="2105025"/>
          <p14:tracePt t="9635" x="762000" y="2105025"/>
          <p14:tracePt t="9652" x="771525" y="2105025"/>
          <p14:tracePt t="9669" x="793750" y="2105025"/>
          <p14:tracePt t="9685" x="803275" y="2105025"/>
          <p14:tracePt t="9701" x="815975" y="2101850"/>
          <p14:tracePt t="9718" x="889000" y="2082800"/>
          <p14:tracePt t="9735" x="1006475" y="2063750"/>
          <p14:tracePt t="9752" x="1089025" y="2063750"/>
          <p14:tracePt t="9769" x="1165225" y="2063750"/>
          <p14:tracePt t="9785" x="1187450" y="2063750"/>
          <p14:tracePt t="9801" x="1212850" y="2063750"/>
          <p14:tracePt t="9819" x="1225550" y="2063750"/>
          <p14:tracePt t="9835" x="1254125" y="2063750"/>
          <p14:tracePt t="9851" x="1298575" y="2057400"/>
          <p14:tracePt t="9869" x="1447800" y="2051050"/>
          <p14:tracePt t="9885" x="1562100" y="2051050"/>
          <p14:tracePt t="9902" x="1657350" y="2051050"/>
          <p14:tracePt t="9922" x="1752600" y="2051050"/>
          <p14:tracePt t="9934" x="1797050" y="2051050"/>
          <p14:tracePt t="9951" x="1825625" y="2051050"/>
          <p14:tracePt t="9969" x="1914525" y="2035175"/>
          <p14:tracePt t="9985" x="2035175" y="2009775"/>
          <p14:tracePt t="10002" x="2197100" y="1984375"/>
          <p14:tracePt t="10019" x="2403475" y="1984375"/>
          <p14:tracePt t="10035" x="2540000" y="1984375"/>
          <p14:tracePt t="10051" x="2638425" y="1997075"/>
          <p14:tracePt t="10068" x="2736850" y="2012950"/>
          <p14:tracePt t="10084" x="2806700" y="2012950"/>
          <p14:tracePt t="10102" x="2911475" y="2012950"/>
          <p14:tracePt t="10118" x="3105150" y="2012950"/>
          <p14:tracePt t="10134" x="3200400" y="2012950"/>
          <p14:tracePt t="10152" x="3324225" y="2012950"/>
          <p14:tracePt t="10169" x="3448050" y="2035175"/>
          <p14:tracePt t="10185" x="3511550" y="2047875"/>
          <p14:tracePt t="10201" x="3556000" y="2047875"/>
          <p14:tracePt t="10218" x="3609975" y="2047875"/>
          <p14:tracePt t="10235" x="3638550" y="2047875"/>
          <p14:tracePt t="10251" x="3683000" y="2047875"/>
          <p14:tracePt t="10267" x="3746500" y="2047875"/>
          <p14:tracePt t="10284" x="3790950" y="2047875"/>
          <p14:tracePt t="10301" x="3825875" y="2047875"/>
          <p14:tracePt t="10318" x="3889375" y="2047875"/>
          <p14:tracePt t="10334" x="3917950" y="2047875"/>
          <p14:tracePt t="10351" x="3946525" y="2044700"/>
          <p14:tracePt t="10369" x="4003675" y="2025650"/>
          <p14:tracePt t="10385" x="4057650" y="2012950"/>
          <p14:tracePt t="10402" x="4127500" y="2012950"/>
          <p14:tracePt t="10405" x="4171950" y="2012950"/>
          <p14:tracePt t="10419" x="4254500" y="2012950"/>
          <p14:tracePt t="10435" x="4337050" y="2012950"/>
          <p14:tracePt t="10452" x="4410075" y="2016125"/>
          <p14:tracePt t="10468" x="4495800" y="2016125"/>
          <p14:tracePt t="10484" x="4540250" y="2025650"/>
          <p14:tracePt t="10501" x="4575175" y="2032000"/>
          <p14:tracePt t="10518" x="4673600" y="2051050"/>
          <p14:tracePt t="11533" x="4686300" y="2051050"/>
          <p14:tracePt t="11540" x="4695825" y="2051050"/>
          <p14:tracePt t="11552" x="4708525" y="2051050"/>
          <p14:tracePt t="11572" x="4727575" y="2051050"/>
          <p14:tracePt t="11588" x="4743450" y="2051050"/>
          <p14:tracePt t="11601" x="4746625" y="2051050"/>
          <p14:tracePt t="11634" x="4791075" y="2051050"/>
          <p14:tracePt t="11667" x="4816475" y="2051050"/>
          <p14:tracePt t="11717" x="4819650" y="2051050"/>
          <p14:tracePt t="11732" x="4829175" y="2051050"/>
          <p14:tracePt t="11739" x="4835525" y="2051050"/>
          <p14:tracePt t="11751" x="4845050" y="2044700"/>
          <p14:tracePt t="11767" x="4911725" y="2032000"/>
          <p14:tracePt t="11785" x="4972050" y="2025650"/>
          <p14:tracePt t="11802" x="5054600" y="2025650"/>
          <p14:tracePt t="11818" x="5140325" y="2025650"/>
          <p14:tracePt t="11835" x="5197475" y="2025650"/>
          <p14:tracePt t="11852" x="5276850" y="2025650"/>
          <p14:tracePt t="11868" x="5521325" y="1997075"/>
          <p14:tracePt t="11884" x="5759450" y="1997075"/>
          <p14:tracePt t="11901" x="6061075" y="1978025"/>
          <p14:tracePt t="11918" x="6397625" y="1990725"/>
          <p14:tracePt t="11935" x="6550025" y="2009775"/>
          <p14:tracePt t="11939" x="6610350" y="2019300"/>
          <p14:tracePt t="11952" x="6657975" y="2025650"/>
          <p14:tracePt t="11972" x="6750050" y="2054225"/>
          <p14:tracePt t="11985" x="6826250" y="2085975"/>
          <p14:tracePt t="12002" x="7016750" y="2120900"/>
          <p14:tracePt t="12018" x="7156450" y="2155825"/>
          <p14:tracePt t="12034" x="7286625" y="2181225"/>
          <p14:tracePt t="12051" x="7407275" y="2197100"/>
          <p14:tracePt t="12068" x="7537450" y="2222500"/>
          <p14:tracePt t="12085" x="7600950" y="2238375"/>
          <p14:tracePt t="12103" x="7724775" y="2251075"/>
          <p14:tracePt t="12119" x="7797800" y="2266950"/>
          <p14:tracePt t="12135" x="7880350" y="2273300"/>
          <p14:tracePt t="12151" x="7953375" y="2273300"/>
          <p14:tracePt t="12167" x="8029575" y="2273300"/>
          <p14:tracePt t="12184" x="8074025" y="2273300"/>
          <p14:tracePt t="12202" x="8137525" y="2270125"/>
          <p14:tracePt t="12218" x="8172450" y="2270125"/>
          <p14:tracePt t="12235" x="8216900" y="2270125"/>
          <p14:tracePt t="12253" x="8274050" y="2270125"/>
          <p14:tracePt t="12268" x="8289925" y="2270125"/>
          <p14:tracePt t="12284" x="8302625" y="2270125"/>
          <p14:tracePt t="12301" x="8312150" y="2270125"/>
          <p14:tracePt t="12318" x="8318500" y="2270125"/>
          <p14:tracePt t="12335" x="8324850" y="2270125"/>
          <p14:tracePt t="12351" x="8334375" y="2270125"/>
          <p14:tracePt t="12367" x="8337550" y="2270125"/>
          <p14:tracePt t="12610" x="8331200" y="2270125"/>
          <p14:tracePt t="12617" x="8324850" y="2276475"/>
          <p14:tracePt t="12623" x="8321675" y="2276475"/>
          <p14:tracePt t="12634" x="8315325" y="2276475"/>
          <p14:tracePt t="12652" x="8296275" y="2276475"/>
          <p14:tracePt t="12668" x="8267700" y="2276475"/>
          <p14:tracePt t="12685" x="8216900" y="2276475"/>
          <p14:tracePt t="12702" x="8128000" y="2292350"/>
          <p14:tracePt t="12718" x="8064500" y="2305050"/>
          <p14:tracePt t="12735" x="8001000" y="2317750"/>
          <p14:tracePt t="12751" x="7877175" y="2349500"/>
          <p14:tracePt t="12767" x="7791450" y="2374900"/>
          <p14:tracePt t="12784" x="7661275" y="2409825"/>
          <p14:tracePt t="12802" x="7324725" y="2466975"/>
          <p14:tracePt t="12818" x="7096125" y="2495550"/>
          <p14:tracePt t="12835" x="6877050" y="2524125"/>
          <p14:tracePt t="12851" x="6619875" y="2562225"/>
          <p14:tracePt t="12867" x="6470650" y="2578100"/>
          <p14:tracePt t="12884" x="6318250" y="2597150"/>
          <p14:tracePt t="12901" x="6010275" y="2606675"/>
          <p14:tracePt t="12918" x="5762625" y="2606675"/>
          <p14:tracePt t="12935" x="5524500" y="2606675"/>
          <p14:tracePt t="12952" x="5241925" y="2606675"/>
          <p14:tracePt t="12968" x="5092700" y="2606675"/>
          <p14:tracePt t="12985" x="4953000" y="2600325"/>
          <p14:tracePt t="13001" x="4711700" y="2581275"/>
          <p14:tracePt t="13017" x="4527550" y="2562225"/>
          <p14:tracePt t="13034" x="4352925" y="2546350"/>
          <p14:tracePt t="13051" x="4165600" y="2517775"/>
          <p14:tracePt t="13067" x="4060825" y="2517775"/>
          <p14:tracePt t="13085" x="3981450" y="2517775"/>
          <p14:tracePt t="13102" x="3895725" y="2517775"/>
          <p14:tracePt t="13118" x="3835400" y="2517775"/>
          <p14:tracePt t="13134" x="3775075" y="2517775"/>
          <p14:tracePt t="13151" x="3695700" y="2505075"/>
          <p14:tracePt t="13167" x="3676650" y="2498725"/>
          <p14:tracePt t="13496" x="3613150" y="2482850"/>
          <p14:tracePt t="13503" x="3530600" y="2463800"/>
          <p14:tracePt t="13518" x="3346450" y="2428875"/>
          <p14:tracePt t="13538" x="3114675" y="2400300"/>
          <p14:tracePt t="13552" x="2930525" y="2400300"/>
          <p14:tracePt t="13574" x="2670175" y="2400300"/>
          <p14:tracePt t="13601" x="2371725" y="2406650"/>
          <p14:tracePt t="13636" x="2162175" y="2400300"/>
          <p14:tracePt t="13652" x="2038350" y="2378075"/>
          <p14:tracePt t="13668" x="1943100" y="2362200"/>
          <p14:tracePt t="13685" x="1857375" y="2346325"/>
          <p14:tracePt t="13701" x="1768475" y="2346325"/>
          <p14:tracePt t="13717" x="1724025" y="2346325"/>
          <p14:tracePt t="13734" x="1701800" y="2346325"/>
          <p14:tracePt t="13751" x="1663700" y="2346325"/>
          <p14:tracePt t="13768" x="1641475" y="2346325"/>
          <p14:tracePt t="13785" x="1609725" y="2346325"/>
          <p14:tracePt t="13802" x="1577975" y="2346325"/>
          <p14:tracePt t="13818" x="1549400" y="2346325"/>
          <p14:tracePt t="13834" x="1533525" y="2346325"/>
          <p14:tracePt t="13851" x="1514475" y="2346325"/>
          <p14:tracePt t="13867" x="1498600" y="2346325"/>
          <p14:tracePt t="13884" x="1489075" y="2346325"/>
          <p14:tracePt t="13901" x="1473200" y="2346325"/>
          <p14:tracePt t="13918" x="1463675" y="2346325"/>
          <p14:tracePt t="13934" x="1447800" y="2346325"/>
          <p14:tracePt t="13951" x="1435100" y="2346325"/>
          <p14:tracePt t="13967" x="1422400" y="2346325"/>
          <p14:tracePt t="14016" x="1419225" y="2346325"/>
          <p14:tracePt t="14473" x="1425575" y="2346325"/>
          <p14:tracePt t="14480" x="1444625" y="2333625"/>
          <p14:tracePt t="14488" x="1463675" y="2327275"/>
          <p14:tracePt t="14505" x="1524000" y="2327275"/>
          <p14:tracePt t="14517" x="1584325" y="2327275"/>
          <p14:tracePt t="14534" x="1628775" y="2327275"/>
          <p14:tracePt t="14567" x="1711325" y="2327275"/>
          <p14:tracePt t="14600" x="1743075" y="2327275"/>
          <p14:tracePt t="14617" x="1758950" y="2327275"/>
          <p14:tracePt t="14634" x="1781175" y="2320925"/>
          <p14:tracePt t="14650" x="1857375" y="2320925"/>
          <p14:tracePt t="14667" x="1927225" y="2320925"/>
          <p14:tracePt t="14684" x="2012950" y="2333625"/>
          <p14:tracePt t="14701" x="2127250" y="2365375"/>
          <p14:tracePt t="14717" x="2178050" y="2365375"/>
          <p14:tracePt t="14734" x="2222500" y="2365375"/>
          <p14:tracePt t="14751" x="2324100" y="2371725"/>
          <p14:tracePt t="14768" x="2486025" y="2381250"/>
          <p14:tracePt t="14784" x="2692400" y="2390775"/>
          <p14:tracePt t="14801" x="3013075" y="2447925"/>
          <p14:tracePt t="14817" x="3187700" y="2476500"/>
          <p14:tracePt t="14834" x="3327400" y="2492375"/>
          <p14:tracePt t="14851" x="3479800" y="2501900"/>
          <p14:tracePt t="14867" x="3549650" y="2501900"/>
          <p14:tracePt t="14884" x="3667125" y="2495550"/>
          <p14:tracePt t="14901" x="3943350" y="2466975"/>
          <p14:tracePt t="14917" x="4127500" y="2457450"/>
          <p14:tracePt t="14934" x="4286250" y="2463800"/>
          <p14:tracePt t="14951" x="4476750" y="2498725"/>
          <p14:tracePt t="14967" x="4552950" y="2520950"/>
          <p14:tracePt t="14984" x="4619625" y="2543175"/>
          <p14:tracePt t="15001" x="4768850" y="2600325"/>
          <p14:tracePt t="15018" x="4911725" y="2635250"/>
          <p14:tracePt t="15034" x="5060950" y="2654300"/>
          <p14:tracePt t="15051" x="5314950" y="2682875"/>
          <p14:tracePt t="15067" x="5432425" y="2689225"/>
          <p14:tracePt t="15084" x="5514975" y="2689225"/>
          <p14:tracePt t="15101" x="5607050" y="2689225"/>
          <p14:tracePt t="15117" x="5667375" y="2689225"/>
          <p14:tracePt t="15134" x="5711825" y="2689225"/>
          <p14:tracePt t="15151" x="5797550" y="2689225"/>
          <p14:tracePt t="15167" x="5851525" y="2689225"/>
          <p14:tracePt t="15184" x="5908675" y="2689225"/>
          <p14:tracePt t="15201" x="5994400" y="2689225"/>
          <p14:tracePt t="15217" x="6038850" y="2695575"/>
          <p14:tracePt t="15234" x="6083300" y="2695575"/>
          <p14:tracePt t="15251" x="6130925" y="2701925"/>
          <p14:tracePt t="15267" x="6153150" y="2701925"/>
          <p14:tracePt t="15284" x="6184900" y="2701925"/>
          <p14:tracePt t="15301" x="6207125" y="2714625"/>
          <p14:tracePt t="16300" x="6289675" y="2730500"/>
          <p14:tracePt t="16308" x="6381750" y="2749550"/>
          <p14:tracePt t="16317" x="6473825" y="2768600"/>
          <p14:tracePt t="16335" x="6705600" y="2787650"/>
          <p14:tracePt t="16350" x="6854825" y="2771775"/>
          <p14:tracePt t="16367" x="7019925" y="2736850"/>
          <p14:tracePt t="16401" x="7454900" y="2597150"/>
          <p14:tracePt t="16435" x="7715250" y="2562225"/>
          <p14:tracePt t="16452" x="7759700" y="2562225"/>
          <p14:tracePt t="16467" x="7804150" y="2562225"/>
          <p14:tracePt t="16484" x="7858125" y="2562225"/>
          <p14:tracePt t="16500" x="7902575" y="2562225"/>
          <p14:tracePt t="16517" x="7940675" y="2562225"/>
          <p14:tracePt t="16535" x="8001000" y="2562225"/>
          <p14:tracePt t="16551" x="8045450" y="2562225"/>
          <p14:tracePt t="16568" x="8074025" y="2562225"/>
          <p14:tracePt t="16585" x="8118475" y="2540000"/>
          <p14:tracePt t="16601" x="8140700" y="2527300"/>
          <p14:tracePt t="16617" x="8172450" y="2514600"/>
          <p14:tracePt t="16635" x="8229600" y="2495550"/>
          <p14:tracePt t="16651" x="8267700" y="2482850"/>
          <p14:tracePt t="16667" x="8318500" y="2482850"/>
          <p14:tracePt t="16685" x="8366125" y="2482850"/>
          <p14:tracePt t="16701" x="8375650" y="2482850"/>
          <p14:tracePt t="16717" x="8382000" y="2482850"/>
          <p14:tracePt t="16763" x="8382000" y="2489200"/>
          <p14:tracePt t="16778" x="8382000" y="2495550"/>
          <p14:tracePt t="16784" x="8382000" y="2501900"/>
          <p14:tracePt t="16801" x="8382000" y="2505075"/>
          <p14:tracePt t="16818" x="8382000" y="2514600"/>
          <p14:tracePt t="16835" x="8382000" y="2524125"/>
          <p14:tracePt t="16851" x="8378825" y="2530475"/>
          <p14:tracePt t="16868" x="8369300" y="2530475"/>
          <p14:tracePt t="16885" x="8277225" y="2530475"/>
          <p14:tracePt t="16900" x="8140700" y="2530475"/>
          <p14:tracePt t="16917" x="8032750" y="2546350"/>
          <p14:tracePt t="16934" x="7899400" y="2568575"/>
          <p14:tracePt t="16950" x="7813675" y="2593975"/>
          <p14:tracePt t="16967" x="7724775" y="2635250"/>
          <p14:tracePt t="16984" x="7458075" y="2679700"/>
          <p14:tracePt t="17000" x="7191375" y="2698750"/>
          <p14:tracePt t="17017" x="6927850" y="2708275"/>
          <p14:tracePt t="17034" x="6546850" y="2708275"/>
          <p14:tracePt t="17051" x="6308725" y="2708275"/>
          <p14:tracePt t="17067" x="6102350" y="2701925"/>
          <p14:tracePt t="17084" x="5762625" y="2682875"/>
          <p14:tracePt t="17100" x="5505450" y="2663825"/>
          <p14:tracePt t="17117" x="5276850" y="2644775"/>
          <p14:tracePt t="17135" x="5000625" y="2609850"/>
          <p14:tracePt t="17151" x="4860925" y="2600325"/>
          <p14:tracePt t="17167" x="4733925" y="2600325"/>
          <p14:tracePt t="17184" x="4603750" y="2593975"/>
          <p14:tracePt t="17200" x="4533900" y="2593975"/>
          <p14:tracePt t="17217" x="4479925" y="2584450"/>
          <p14:tracePt t="17493" x="4387850" y="2590800"/>
          <p14:tracePt t="17499" x="4260850" y="2609850"/>
          <p14:tracePt t="17518" x="3914775" y="2644775"/>
          <p14:tracePt t="17534" x="3273425" y="2670175"/>
          <p14:tracePt t="17552" x="2781300" y="2670175"/>
          <p14:tracePt t="17570" x="2133600" y="2708275"/>
          <p14:tracePt t="17585" x="1860550" y="2730500"/>
          <p14:tracePt t="17601" x="1622425" y="2749550"/>
          <p14:tracePt t="17617" x="1460500" y="2765425"/>
          <p14:tracePt t="17634" x="1289050" y="2765425"/>
          <p14:tracePt t="17651" x="1190625" y="2781300"/>
          <p14:tracePt t="17668" x="1104900" y="2806700"/>
          <p14:tracePt t="17684" x="971550" y="2828925"/>
          <p14:tracePt t="17701" x="904875" y="2851150"/>
          <p14:tracePt t="17717" x="838200" y="2882900"/>
          <p14:tracePt t="17734" x="758825" y="2901950"/>
          <p14:tracePt t="17750" x="720725" y="2914650"/>
          <p14:tracePt t="17767" x="676275" y="2927350"/>
          <p14:tracePt t="17784" x="622300" y="2927350"/>
          <p14:tracePt t="17801" x="600075" y="2927350"/>
          <p14:tracePt t="17818" x="584200" y="2927350"/>
          <p14:tracePt t="17834" x="568325" y="2927350"/>
          <p14:tracePt t="17850" x="558800" y="2927350"/>
          <p14:tracePt t="17867" x="549275" y="2927350"/>
          <p14:tracePt t="17884" x="530225" y="2927350"/>
          <p14:tracePt t="17900" x="520700" y="2927350"/>
          <p14:tracePt t="17918" x="511175" y="2927350"/>
          <p14:tracePt t="17934" x="504825" y="2927350"/>
          <p14:tracePt t="17951" x="501650" y="2927350"/>
          <p14:tracePt t="18027" x="501650" y="2921000"/>
          <p14:tracePt t="18034" x="501650" y="2917825"/>
          <p14:tracePt t="18041" x="501650" y="2911475"/>
          <p14:tracePt t="18050" x="501650" y="2905125"/>
          <p14:tracePt t="18067" x="501650" y="2901950"/>
          <p14:tracePt t="18084" x="511175" y="2892425"/>
          <p14:tracePt t="18101" x="520700" y="2876550"/>
          <p14:tracePt t="18118" x="530225" y="2867025"/>
          <p14:tracePt t="18134" x="558800" y="2851150"/>
          <p14:tracePt t="18150" x="574675" y="2841625"/>
          <p14:tracePt t="18167" x="603250" y="2822575"/>
          <p14:tracePt t="18184" x="638175" y="2816225"/>
          <p14:tracePt t="18201" x="673100" y="2816225"/>
          <p14:tracePt t="18218" x="701675" y="2816225"/>
          <p14:tracePt t="18234" x="749300" y="2816225"/>
          <p14:tracePt t="18251" x="765175" y="2816225"/>
          <p14:tracePt t="18267" x="781050" y="2816225"/>
          <p14:tracePt t="18283" x="796925" y="2816225"/>
          <p14:tracePt t="18300" x="812800" y="2816225"/>
          <p14:tracePt t="18317" x="841375" y="2816225"/>
          <p14:tracePt t="18334" x="917575" y="2816225"/>
          <p14:tracePt t="18351" x="1000125" y="2822575"/>
          <p14:tracePt t="18367" x="1076325" y="2844800"/>
          <p14:tracePt t="18384" x="1139825" y="2851150"/>
          <p14:tracePt t="18401" x="1155700" y="2851150"/>
          <p14:tracePt t="18417" x="1171575" y="2851150"/>
          <p14:tracePt t="18433" x="1184275" y="2851150"/>
          <p14:tracePt t="18450" x="1200150" y="2851150"/>
          <p14:tracePt t="18467" x="1250950" y="2847975"/>
          <p14:tracePt t="18484" x="1365250" y="2847975"/>
          <p14:tracePt t="18501" x="1409700" y="2847975"/>
          <p14:tracePt t="18518" x="1447800" y="2847975"/>
          <p14:tracePt t="18534" x="1466850" y="2847975"/>
          <p14:tracePt t="18550" x="1473200" y="2847975"/>
          <p14:tracePt t="18599" x="1482725" y="2847975"/>
          <p14:tracePt t="18606" x="1485900" y="2847975"/>
          <p14:tracePt t="18617" x="1492250" y="2847975"/>
          <p14:tracePt t="18634" x="1517650" y="2847975"/>
          <p14:tracePt t="18650" x="1549400" y="2854325"/>
          <p14:tracePt t="19634" x="1555750" y="2898775"/>
          <p14:tracePt t="19641" x="1555750" y="2946400"/>
          <p14:tracePt t="19651" x="1555750" y="2981325"/>
          <p14:tracePt t="19668" x="1555750" y="3143250"/>
          <p14:tracePt t="19684" x="1555750" y="3270250"/>
          <p14:tracePt t="19701" x="1555750" y="3384550"/>
          <p14:tracePt t="19717" x="1543050" y="3549650"/>
          <p14:tracePt t="19750" x="1520825" y="3689350"/>
          <p14:tracePt t="19783" x="1485900" y="3756025"/>
          <p14:tracePt t="19800" x="1476375" y="3765550"/>
          <p14:tracePt t="19818" x="1460500" y="3787775"/>
          <p14:tracePt t="19834" x="1460500" y="3797300"/>
          <p14:tracePt t="19850" x="1457325" y="3806825"/>
          <p14:tracePt t="19867" x="1450975" y="3810000"/>
          <p14:tracePt t="19884" x="1435100" y="3810000"/>
          <p14:tracePt t="19901" x="1425575" y="3810000"/>
          <p14:tracePt t="19918" x="1412875" y="3810000"/>
          <p14:tracePt t="19934" x="1403350" y="3810000"/>
          <p14:tracePt t="19975" x="1397000" y="3810000"/>
          <p14:tracePt t="19983" x="1387475" y="3810000"/>
          <p14:tracePt t="20000" x="1377950" y="3810000"/>
          <p14:tracePt t="20017" x="1362075" y="3810000"/>
          <p14:tracePt t="20037" x="1352550" y="3810000"/>
          <p14:tracePt t="20050" x="1330325" y="3810000"/>
          <p14:tracePt t="20067" x="1317625" y="3810000"/>
          <p14:tracePt t="20083" x="1308100" y="3803650"/>
          <p14:tracePt t="20100" x="1298575" y="3800475"/>
          <p14:tracePt t="20117" x="1276350" y="3784600"/>
          <p14:tracePt t="20134" x="1266825" y="3775075"/>
          <p14:tracePt t="20150" x="1257300" y="3765550"/>
          <p14:tracePt t="20168" x="1235075" y="3749675"/>
          <p14:tracePt t="20184" x="1225550" y="3740150"/>
          <p14:tracePt t="20201" x="1225550" y="3733800"/>
          <p14:tracePt t="20218" x="1225550" y="3730625"/>
          <p14:tracePt t="20234" x="1225550" y="3721100"/>
          <p14:tracePt t="20250" x="1225550" y="3714750"/>
          <p14:tracePt t="20267" x="1231900" y="3714750"/>
          <p14:tracePt t="20283" x="1247775" y="3714750"/>
          <p14:tracePt t="20300" x="1263650" y="3708400"/>
          <p14:tracePt t="20318" x="1336675" y="3689350"/>
          <p14:tracePt t="20333" x="1419225" y="3683000"/>
          <p14:tracePt t="20351" x="1501775" y="3683000"/>
          <p14:tracePt t="20367" x="1571625" y="3683000"/>
          <p14:tracePt t="20384" x="1603375" y="3683000"/>
          <p14:tracePt t="20400" x="1625600" y="3683000"/>
          <p14:tracePt t="20417" x="1651000" y="3683000"/>
          <p14:tracePt t="20433" x="1673225" y="3676650"/>
          <p14:tracePt t="20450" x="1701800" y="3676650"/>
          <p14:tracePt t="20467" x="1730375" y="3676650"/>
          <p14:tracePt t="20483" x="1743075" y="3676650"/>
          <p14:tracePt t="20501" x="1752600" y="3676650"/>
          <p14:tracePt t="20504" x="1758950" y="3676650"/>
          <p14:tracePt t="20518" x="1768475" y="3676650"/>
          <p14:tracePt t="20533" x="1774825" y="3676650"/>
          <p14:tracePt t="20550" x="1778000" y="3676650"/>
          <p14:tracePt t="20567" x="1797050" y="3676650"/>
          <p14:tracePt t="20583" x="1812925" y="3676650"/>
          <p14:tracePt t="20600" x="1844675" y="3679825"/>
          <p14:tracePt t="20618" x="1876425" y="3686175"/>
          <p14:tracePt t="20634" x="1898650" y="3692525"/>
          <p14:tracePt t="20651" x="1908175" y="3692525"/>
          <p14:tracePt t="20667" x="1924050" y="3692525"/>
          <p14:tracePt t="20683" x="1933575" y="3695700"/>
          <p14:tracePt t="20700" x="1962150" y="3702050"/>
          <p14:tracePt t="20717" x="2019300" y="3727450"/>
          <p14:tracePt t="20733" x="2057400" y="3740150"/>
          <p14:tracePt t="20751" x="2101850" y="3752850"/>
          <p14:tracePt t="20768" x="2159000" y="3771900"/>
          <p14:tracePt t="20784" x="2181225" y="3771900"/>
          <p14:tracePt t="20801" x="2225675" y="3771900"/>
          <p14:tracePt t="20817" x="2295525" y="3771900"/>
          <p14:tracePt t="20833" x="2384425" y="3771900"/>
          <p14:tracePt t="20850" x="2524125" y="3781425"/>
          <p14:tracePt t="20868" x="2720975" y="3806825"/>
          <p14:tracePt t="20884" x="2841625" y="3822700"/>
          <p14:tracePt t="20901" x="2946400" y="3838575"/>
          <p14:tracePt t="20918" x="3025775" y="3848100"/>
          <p14:tracePt t="20934" x="3070225" y="3848100"/>
          <p14:tracePt t="20950" x="3114675" y="3848100"/>
          <p14:tracePt t="20967" x="3200400" y="3848100"/>
          <p14:tracePt t="20983" x="3251200" y="3848100"/>
          <p14:tracePt t="21000" x="3311525" y="3854450"/>
          <p14:tracePt t="21002" x="3349625" y="3860800"/>
          <p14:tracePt t="21017" x="3403600" y="3867150"/>
          <p14:tracePt t="21033" x="3454400" y="3867150"/>
          <p14:tracePt t="21050" x="3524250" y="3867150"/>
          <p14:tracePt t="21067" x="3686175" y="3867150"/>
          <p14:tracePt t="21083" x="3835400" y="3860800"/>
          <p14:tracePt t="21100" x="4006850" y="3860800"/>
          <p14:tracePt t="21117" x="4213225" y="3860800"/>
          <p14:tracePt t="21134" x="4327525" y="3867150"/>
          <p14:tracePt t="21151" x="4413250" y="3883025"/>
          <p14:tracePt t="21168" x="4511675" y="3889375"/>
          <p14:tracePt t="21184" x="4572000" y="3889375"/>
          <p14:tracePt t="21201" x="4632325" y="3889375"/>
          <p14:tracePt t="21217" x="4762500" y="3860800"/>
          <p14:tracePt t="21233" x="4838700" y="3848100"/>
          <p14:tracePt t="21250" x="4899025" y="3841750"/>
          <p14:tracePt t="21267" x="4978400" y="3841750"/>
          <p14:tracePt t="21284" x="5022850" y="3841750"/>
          <p14:tracePt t="21301" x="5051425" y="3841750"/>
          <p14:tracePt t="21317" x="5089525" y="3841750"/>
          <p14:tracePt t="21334" x="5105400" y="3841750"/>
          <p14:tracePt t="21350" x="5130800" y="3829050"/>
          <p14:tracePt t="21367" x="5178425" y="3829050"/>
          <p14:tracePt t="21383" x="5219700" y="3829050"/>
          <p14:tracePt t="21400" x="5251450" y="3829050"/>
          <p14:tracePt t="21416" x="5299075" y="3829050"/>
          <p14:tracePt t="21433" x="5308600" y="3829050"/>
          <p14:tracePt t="21450" x="5321300" y="3829050"/>
          <p14:tracePt t="21466" x="5337175" y="3829050"/>
          <p14:tracePt t="21483" x="5346700" y="3829050"/>
          <p14:tracePt t="21500" x="5353050" y="3829050"/>
          <p14:tracePt t="21517" x="5356225" y="3829050"/>
          <p14:tracePt t="21533" x="5372100" y="3829050"/>
          <p14:tracePt t="22668" x="5387975" y="3832225"/>
          <p14:tracePt t="22675" x="5407025" y="3838575"/>
          <p14:tracePt t="22684" x="5441950" y="3844925"/>
          <p14:tracePt t="22701" x="5597525" y="3860800"/>
          <p14:tracePt t="22721" x="5724525" y="3870325"/>
          <p14:tracePt t="22733" x="5883275" y="3870325"/>
          <p14:tracePt t="22766" x="6229350" y="3870325"/>
          <p14:tracePt t="22801" x="6565900" y="3844925"/>
          <p14:tracePt t="22817" x="6759575" y="3816350"/>
          <p14:tracePt t="22834" x="6969125" y="3787775"/>
          <p14:tracePt t="22851" x="7210425" y="3762375"/>
          <p14:tracePt t="22867" x="7340600" y="3746500"/>
          <p14:tracePt t="22883" x="7448550" y="3721100"/>
          <p14:tracePt t="22901" x="7578725" y="3711575"/>
          <p14:tracePt t="22917" x="7661275" y="3711575"/>
          <p14:tracePt t="22933" x="7743825" y="3705225"/>
          <p14:tracePt t="22951" x="7839075" y="3705225"/>
          <p14:tracePt t="22967" x="7883525" y="3705225"/>
          <p14:tracePt t="22983" x="7927975" y="3698875"/>
          <p14:tracePt t="23001" x="7991475" y="3679825"/>
          <p14:tracePt t="23016" x="8035925" y="3679825"/>
          <p14:tracePt t="23037" x="8089900" y="3679825"/>
          <p14:tracePt t="23050" x="8099425" y="3679825"/>
          <p14:tracePt t="23067" x="8140700" y="3679825"/>
          <p14:tracePt t="23083" x="8162925" y="3679825"/>
          <p14:tracePt t="23101" x="8194675" y="3679825"/>
          <p14:tracePt t="23116" x="8210550" y="3679825"/>
          <p14:tracePt t="23133" x="8220075" y="3679825"/>
          <p14:tracePt t="23151" x="8235950" y="3679825"/>
          <p14:tracePt t="23202" x="8235950" y="3686175"/>
          <p14:tracePt t="23210" x="8245475" y="3692525"/>
          <p14:tracePt t="23217" x="8251825" y="3695700"/>
          <p14:tracePt t="23234" x="8255000" y="3705225"/>
          <p14:tracePt t="23251" x="8261350" y="3721100"/>
          <p14:tracePt t="23267" x="8264525" y="3721100"/>
          <p14:tracePt t="23283" x="8264525" y="3724275"/>
          <p14:tracePt t="23495" x="8255000" y="3724275"/>
          <p14:tracePt t="23502" x="8248650" y="3724275"/>
          <p14:tracePt t="23517" x="8232775" y="3724275"/>
          <p14:tracePt t="23534" x="8210550" y="3724275"/>
          <p14:tracePt t="23551" x="8172450" y="3724275"/>
          <p14:tracePt t="23567" x="8128000" y="3724275"/>
          <p14:tracePt t="23583" x="8067675" y="3724275"/>
          <p14:tracePt t="23600" x="7981950" y="3724275"/>
          <p14:tracePt t="23616" x="7921625" y="3724275"/>
          <p14:tracePt t="23633" x="7870825" y="3733800"/>
          <p14:tracePt t="23651" x="7813675" y="3749675"/>
          <p14:tracePt t="23667" x="7769225" y="3756025"/>
          <p14:tracePt t="23683" x="7667625" y="3765550"/>
          <p14:tracePt t="23701" x="7381875" y="3765550"/>
          <p14:tracePt t="23716" x="7115175" y="3759200"/>
          <p14:tracePt t="23733" x="6880225" y="3759200"/>
          <p14:tracePt t="23750" x="6559550" y="3759200"/>
          <p14:tracePt t="23766" x="6378575" y="3759200"/>
          <p14:tracePt t="23783" x="6175375" y="3759200"/>
          <p14:tracePt t="23800" x="5781675" y="3727450"/>
          <p14:tracePt t="23816" x="5441950" y="3705225"/>
          <p14:tracePt t="23833" x="5118100" y="3673475"/>
          <p14:tracePt t="23850" x="4797425" y="3663950"/>
          <p14:tracePt t="23867" x="4603750" y="3663950"/>
          <p14:tracePt t="23883" x="4457700" y="3663950"/>
          <p14:tracePt t="23901" x="4295775" y="3663950"/>
          <p14:tracePt t="23917" x="4178300" y="3670300"/>
          <p14:tracePt t="23934" x="4057650" y="3695700"/>
          <p14:tracePt t="23951" x="3870325" y="3721100"/>
          <p14:tracePt t="23967" x="3762375" y="3746500"/>
          <p14:tracePt t="23983" x="3673475" y="3778250"/>
          <p14:tracePt t="24000" x="3565525" y="3829050"/>
          <p14:tracePt t="24016" x="3521075" y="3841750"/>
          <p14:tracePt t="24033" x="3476625" y="3854450"/>
          <p14:tracePt t="24050" x="3441700" y="3867150"/>
          <p14:tracePt t="24393" x="3416300" y="3867150"/>
          <p14:tracePt t="24400" x="3371850" y="3867150"/>
          <p14:tracePt t="24416" x="3289300" y="3883025"/>
          <p14:tracePt t="24433" x="3168650" y="3898900"/>
          <p14:tracePt t="24450" x="2949575" y="3927475"/>
          <p14:tracePt t="24466" x="2797175" y="3952875"/>
          <p14:tracePt t="24490" x="2555875" y="3962400"/>
          <p14:tracePt t="24516" x="2311400" y="3940175"/>
          <p14:tracePt t="24550" x="2070100" y="3898900"/>
          <p14:tracePt t="24567" x="1997075" y="3892550"/>
          <p14:tracePt t="24584" x="1927225" y="3892550"/>
          <p14:tracePt t="24600" x="1841500" y="3892550"/>
          <p14:tracePt t="24617" x="1797050" y="3895725"/>
          <p14:tracePt t="24633" x="1765300" y="3902075"/>
          <p14:tracePt t="24650" x="1724025" y="3914775"/>
          <p14:tracePt t="24667" x="1701800" y="3927475"/>
          <p14:tracePt t="24683" x="1670050" y="3946525"/>
          <p14:tracePt t="24700" x="1628775" y="3962400"/>
          <p14:tracePt t="24717" x="1612900" y="3971925"/>
          <p14:tracePt t="24734" x="1590675" y="3984625"/>
          <p14:tracePt t="24751" x="1558925" y="4003675"/>
          <p14:tracePt t="24767" x="1549400" y="4003675"/>
          <p14:tracePt t="24784" x="1539875" y="4003675"/>
          <p14:tracePt t="24800" x="1520825" y="4003675"/>
          <p14:tracePt t="24816" x="1511300" y="4003675"/>
          <p14:tracePt t="24833" x="1501775" y="4003675"/>
          <p14:tracePt t="26385" x="1577975" y="4022725"/>
          <p14:tracePt t="26392" x="1670050" y="4041775"/>
          <p14:tracePt t="26400" x="1762125" y="4060825"/>
          <p14:tracePt t="26417" x="1949450" y="4108450"/>
          <p14:tracePt t="26436" x="2171700" y="4152900"/>
          <p14:tracePt t="26453" x="2314575" y="4178300"/>
          <p14:tracePt t="26466" x="2441575" y="4197350"/>
          <p14:tracePt t="26499" x="2965450" y="4244975"/>
          <p14:tracePt t="26534" x="3498850" y="4378325"/>
          <p14:tracePt t="26551" x="3673475" y="4413250"/>
          <p14:tracePt t="26567" x="3825875" y="4457700"/>
          <p14:tracePt t="26583" x="3933825" y="4483100"/>
          <p14:tracePt t="26599" x="4067175" y="4508500"/>
          <p14:tracePt t="26616" x="4162425" y="4508500"/>
          <p14:tracePt t="26632" x="4276725" y="4508500"/>
          <p14:tracePt t="26649" x="4473575" y="4514850"/>
          <p14:tracePt t="26667" x="4578350" y="4524375"/>
          <p14:tracePt t="26684" x="4730750" y="4524375"/>
          <p14:tracePt t="26700" x="4800600" y="4524375"/>
          <p14:tracePt t="26717" x="4860925" y="4524375"/>
          <p14:tracePt t="26734" x="4930775" y="4514850"/>
          <p14:tracePt t="26750" x="4994275" y="4498975"/>
          <p14:tracePt t="26766" x="5057775" y="4486275"/>
          <p14:tracePt t="26782" x="5124450" y="4473575"/>
          <p14:tracePt t="26800" x="5197475" y="4445000"/>
          <p14:tracePt t="26816" x="5235575" y="4432300"/>
          <p14:tracePt t="26834" x="5276850" y="4413250"/>
          <p14:tracePt t="26850" x="5299075" y="4397375"/>
          <p14:tracePt t="26867" x="5330825" y="4384675"/>
          <p14:tracePt t="26883" x="5372100" y="4365625"/>
          <p14:tracePt t="26899" x="5403850" y="4352925"/>
          <p14:tracePt t="26916" x="5435600" y="4337050"/>
          <p14:tracePt t="26932" x="5457825" y="4337050"/>
          <p14:tracePt t="26950" x="5470525" y="4330700"/>
          <p14:tracePt t="26967" x="5486400" y="4330700"/>
          <p14:tracePt t="26984" x="5495925" y="4330700"/>
          <p14:tracePt t="27000" x="5505450" y="4330700"/>
          <p14:tracePt t="27017" x="5514975" y="4324350"/>
          <p14:tracePt t="27033" x="5524500" y="4324350"/>
          <p14:tracePt t="27050" x="5537200" y="4324350"/>
          <p14:tracePt t="27092" x="5537200" y="4321175"/>
          <p14:tracePt t="27128" x="5540375" y="4321175"/>
          <p14:tracePt t="27149" x="5546725" y="4321175"/>
          <p14:tracePt t="27228" x="5546725" y="4314825"/>
          <p14:tracePt t="27278" x="5549900" y="4314825"/>
          <p14:tracePt t="27305" x="5556250" y="4314825"/>
          <p14:tracePt t="28563" x="5480050" y="4327525"/>
          <p14:tracePt t="28572" x="5334000" y="4346575"/>
          <p14:tracePt t="28584" x="5016500" y="4368800"/>
          <p14:tracePt t="28600" x="4597400" y="4419600"/>
          <p14:tracePt t="28619" x="4121150" y="4476750"/>
          <p14:tracePt t="28634" x="3895725" y="4524375"/>
          <p14:tracePt t="28650" x="3708400" y="4581525"/>
          <p14:tracePt t="28682" x="3330575" y="4679950"/>
          <p14:tracePt t="28719" x="2968625" y="4733925"/>
          <p14:tracePt t="28734" x="2860675" y="4749800"/>
          <p14:tracePt t="28750" x="2755900" y="4756150"/>
          <p14:tracePt t="28766" x="2670175" y="4765675"/>
          <p14:tracePt t="28783" x="2568575" y="4794250"/>
          <p14:tracePt t="28799" x="2511425" y="4806950"/>
          <p14:tracePt t="28816" x="2460625" y="4806950"/>
          <p14:tracePt t="28832" x="2416175" y="4806950"/>
          <p14:tracePt t="28970" x="2406650" y="4813300"/>
          <p14:tracePt t="28977" x="2393950" y="4819650"/>
          <p14:tracePt t="28984" x="2381250" y="4826000"/>
          <p14:tracePt t="29000" x="2359025" y="4835525"/>
          <p14:tracePt t="29017" x="2349500" y="4841875"/>
          <p14:tracePt t="29033" x="2320925" y="4851400"/>
          <p14:tracePt t="29049" x="2292350" y="4851400"/>
          <p14:tracePt t="29066" x="2270125" y="4851400"/>
          <p14:tracePt t="29082" x="2228850" y="4870450"/>
          <p14:tracePt t="29099" x="2212975" y="4879975"/>
          <p14:tracePt t="29116" x="2190750" y="4892675"/>
          <p14:tracePt t="29132" x="2174875" y="4905375"/>
          <p14:tracePt t="29149" x="2159000" y="4921250"/>
          <p14:tracePt t="29166" x="2130425" y="4921250"/>
          <p14:tracePt t="29183" x="2095500" y="4927600"/>
          <p14:tracePt t="29199" x="2066925" y="4927600"/>
          <p14:tracePt t="29216" x="2044700" y="4933950"/>
          <p14:tracePt t="29233" x="2016125" y="4940300"/>
          <p14:tracePt t="29249" x="2003425" y="4940300"/>
          <p14:tracePt t="29266" x="1993900" y="4940300"/>
          <p14:tracePt t="29283" x="1958975" y="4943475"/>
          <p14:tracePt t="29299" x="1943100" y="4943475"/>
          <p14:tracePt t="29316" x="1930400" y="4943475"/>
          <p14:tracePt t="29333" x="1901825" y="4943475"/>
          <p14:tracePt t="29349" x="1885950" y="4943475"/>
          <p14:tracePt t="29366" x="1876425" y="4943475"/>
          <p14:tracePt t="29382" x="1857375" y="4943475"/>
          <p14:tracePt t="29399" x="1847850" y="4943475"/>
          <p14:tracePt t="29416" x="1838325" y="4943475"/>
          <p14:tracePt t="29432" x="1831975" y="4943475"/>
          <p14:tracePt t="29449" x="1828800" y="4943475"/>
          <p14:tracePt t="29466" x="1819275" y="4943475"/>
          <p14:tracePt t="29555" x="1812925" y="4943475"/>
          <p14:tracePt t="29575" x="1806575" y="4943475"/>
          <p14:tracePt t="29590" x="1803400" y="4943475"/>
          <p14:tracePt t="30239" x="1847850" y="4953000"/>
          <p14:tracePt t="30246" x="1905000" y="4959350"/>
          <p14:tracePt t="30253" x="1974850" y="4959350"/>
          <p14:tracePt t="30269" x="2089150" y="4959350"/>
          <p14:tracePt t="30282" x="2228850" y="4959350"/>
          <p14:tracePt t="30300" x="2352675" y="4959350"/>
          <p14:tracePt t="30332" x="2870200" y="4968875"/>
          <p14:tracePt t="30367" x="3467100" y="5057775"/>
          <p14:tracePt t="30384" x="3686175" y="5095875"/>
          <p14:tracePt t="30400" x="3851275" y="5133975"/>
          <p14:tracePt t="30416" x="4010025" y="5140325"/>
          <p14:tracePt t="30432" x="4219575" y="5137150"/>
          <p14:tracePt t="30449" x="4327525" y="5111750"/>
          <p14:tracePt t="30465" x="4422775" y="5095875"/>
          <p14:tracePt t="30482" x="4521200" y="5086350"/>
          <p14:tracePt t="30498" x="4581525" y="5086350"/>
          <p14:tracePt t="30515" x="4641850" y="5086350"/>
          <p14:tracePt t="30532" x="4721225" y="5095875"/>
          <p14:tracePt t="30548" x="4772025" y="5111750"/>
          <p14:tracePt t="30565" x="4816475" y="5111750"/>
          <p14:tracePt t="30582" x="4902200" y="5108575"/>
          <p14:tracePt t="30598" x="4940300" y="5102225"/>
          <p14:tracePt t="30615" x="4984750" y="5089525"/>
          <p14:tracePt t="30632" x="5048250" y="5070475"/>
          <p14:tracePt t="30648" x="5105400" y="5048250"/>
          <p14:tracePt t="30669" x="5175250" y="5029200"/>
          <p14:tracePt t="30682" x="5207000" y="5016500"/>
          <p14:tracePt t="30698" x="5229225" y="5006975"/>
          <p14:tracePt t="30715" x="5235575" y="4994275"/>
          <p14:tracePt t="30732" x="5191125" y="4921250"/>
          <p14:tracePt t="30752" x="5003800" y="4816475"/>
          <p14:tracePt t="30765" x="4930775" y="4791075"/>
          <p14:tracePt t="30782" x="4835525" y="4752975"/>
          <p14:tracePt t="30798" x="4813300" y="4746625"/>
          <p14:tracePt t="30815" x="4787900" y="4746625"/>
          <p14:tracePt t="30833" x="4775200" y="4746625"/>
          <p14:tracePt t="30850" x="4768850" y="4746625"/>
          <p14:tracePt t="30866" x="4749800" y="4762500"/>
          <p14:tracePt t="30882" x="4733925" y="4768850"/>
          <p14:tracePt t="30899" x="4679950" y="4781550"/>
          <p14:tracePt t="30917" x="4521200" y="4826000"/>
          <p14:tracePt t="30933" x="4432300" y="4864100"/>
          <p14:tracePt t="30950" x="4375150" y="4892675"/>
          <p14:tracePt t="30967" x="4321175" y="4940300"/>
          <p14:tracePt t="30983" x="4292600" y="4949825"/>
          <p14:tracePt t="31000" x="4283075" y="4959350"/>
          <p14:tracePt t="31016" x="4267200" y="4975225"/>
          <p14:tracePt t="31032" x="4260850" y="4984750"/>
          <p14:tracePt t="31049" x="4273550" y="4994275"/>
          <p14:tracePt t="31067" x="4486275" y="5029200"/>
          <p14:tracePt t="31083" x="4714875" y="5057775"/>
          <p14:tracePt t="31100" x="4943475" y="5076825"/>
          <p14:tracePt t="31117" x="5219700" y="5095875"/>
          <p14:tracePt t="31133" x="5378450" y="5095875"/>
          <p14:tracePt t="31149" x="5495925" y="5089525"/>
          <p14:tracePt t="31166" x="5638800" y="5067300"/>
          <p14:tracePt t="31182" x="5724525" y="5051425"/>
          <p14:tracePt t="31199" x="5810250" y="5029200"/>
          <p14:tracePt t="31216" x="5924550" y="5006975"/>
          <p14:tracePt t="31232" x="5953125" y="5000625"/>
          <p14:tracePt t="31249" x="5969000" y="4991100"/>
          <p14:tracePt t="31267" x="5969000" y="4968875"/>
          <p14:tracePt t="31283" x="5959475" y="4940300"/>
          <p14:tracePt t="31299" x="5946775" y="4892675"/>
          <p14:tracePt t="31316" x="5930900" y="4867275"/>
          <p14:tracePt t="31332" x="5918200" y="4851400"/>
          <p14:tracePt t="31349" x="5905500" y="4838700"/>
          <p14:tracePt t="31366" x="5883275" y="4826000"/>
          <p14:tracePt t="31382" x="5810250" y="4781550"/>
          <p14:tracePt t="31400" x="5641975" y="4724400"/>
          <p14:tracePt t="31417" x="5372100" y="4641850"/>
          <p14:tracePt t="31434" x="5219700" y="4597400"/>
          <p14:tracePt t="31449" x="5111750" y="4572000"/>
          <p14:tracePt t="31466" x="5019675" y="4549775"/>
          <p14:tracePt t="31482" x="4965700" y="4537075"/>
          <p14:tracePt t="31499" x="4895850" y="4527550"/>
          <p14:tracePt t="31516" x="4711700" y="4521200"/>
          <p14:tracePt t="31533" x="4572000" y="4524375"/>
          <p14:tracePt t="31549" x="4464050" y="4549775"/>
          <p14:tracePt t="31566" x="4314825" y="4600575"/>
          <p14:tracePt t="31582" x="4257675" y="4635500"/>
          <p14:tracePt t="31599" x="4210050" y="4657725"/>
          <p14:tracePt t="31616" x="4133850" y="4699000"/>
          <p14:tracePt t="31632" x="4057650" y="4730750"/>
          <p14:tracePt t="31649" x="3914775" y="4784725"/>
          <p14:tracePt t="31652" x="3863975" y="4800600"/>
          <p14:tracePt t="31666" x="3740150" y="4851400"/>
          <p14:tracePt t="31683" x="3663950" y="4892675"/>
          <p14:tracePt t="31699" x="3622675" y="4918075"/>
          <p14:tracePt t="31716" x="3584575" y="4949825"/>
          <p14:tracePt t="31732" x="3581400" y="4968875"/>
          <p14:tracePt t="31749" x="3581400" y="4984750"/>
          <p14:tracePt t="31766" x="3594100" y="5019675"/>
          <p14:tracePt t="31782" x="3625850" y="5045075"/>
          <p14:tracePt t="31799" x="3635375" y="5054600"/>
          <p14:tracePt t="31816" x="3651250" y="5070475"/>
          <p14:tracePt t="31833" x="3670300" y="5080000"/>
          <p14:tracePt t="31849" x="3695700" y="5105400"/>
          <p14:tracePt t="31866" x="3781425" y="5146675"/>
          <p14:tracePt t="31882" x="3857625" y="5187950"/>
          <p14:tracePt t="31899" x="3921125" y="5200650"/>
          <p14:tracePt t="31917" x="3987800" y="5219700"/>
          <p14:tracePt t="31932" x="4022725" y="5226050"/>
          <p14:tracePt t="31950" x="4060825" y="5226050"/>
          <p14:tracePt t="31966" x="4156075" y="5226050"/>
          <p14:tracePt t="31982" x="4238625" y="5241925"/>
          <p14:tracePt t="31999" x="4356100" y="5251450"/>
          <p14:tracePt t="32016" x="4521200" y="5273675"/>
          <p14:tracePt t="32032" x="4584700" y="5273675"/>
          <p14:tracePt t="32049" x="4619625" y="5273675"/>
          <p14:tracePt t="32066" x="4654550" y="5273675"/>
          <p14:tracePt t="32082" x="4683125" y="5273675"/>
          <p14:tracePt t="32100" x="4711700" y="5273675"/>
          <p14:tracePt t="32116" x="4810125" y="5270500"/>
          <p14:tracePt t="32132" x="4892675" y="5264150"/>
          <p14:tracePt t="32149" x="4956175" y="5248275"/>
          <p14:tracePt t="32151" x="4984750" y="5235575"/>
          <p14:tracePt t="32165" x="5029200" y="5222875"/>
          <p14:tracePt t="32182" x="5054600" y="5210175"/>
          <p14:tracePt t="32199" x="5064125" y="5194300"/>
          <p14:tracePt t="32216" x="5089525" y="5146675"/>
          <p14:tracePt t="32233" x="5089525" y="5102225"/>
          <p14:tracePt t="32249" x="5089525" y="5064125"/>
          <p14:tracePt t="32266" x="5089525" y="5016500"/>
          <p14:tracePt t="32282" x="5089525" y="5000625"/>
          <p14:tracePt t="32299" x="5089525" y="4991100"/>
          <p14:tracePt t="32316" x="5089525" y="4972050"/>
          <p14:tracePt t="32332" x="5073650" y="4940300"/>
          <p14:tracePt t="32349" x="5060950" y="4902200"/>
          <p14:tracePt t="32366" x="5048250" y="4838700"/>
          <p14:tracePt t="32383" x="5048250" y="4803775"/>
          <p14:tracePt t="32399" x="5041900" y="4781550"/>
          <p14:tracePt t="32416" x="5026025" y="4746625"/>
          <p14:tracePt t="32432" x="4978400" y="4718050"/>
          <p14:tracePt t="32450" x="4889500" y="4660900"/>
          <p14:tracePt t="32466" x="4727575" y="4594225"/>
          <p14:tracePt t="32482" x="4641850" y="4578350"/>
          <p14:tracePt t="32499" x="4584700" y="4568825"/>
          <p14:tracePt t="32516" x="4546600" y="4568825"/>
          <p14:tracePt t="32533" x="4537075" y="4568825"/>
          <p14:tracePt t="32549" x="4527550" y="4568825"/>
          <p14:tracePt t="32566" x="4476750" y="4584700"/>
          <p14:tracePt t="32582" x="4432300" y="4591050"/>
          <p14:tracePt t="32599" x="4397375" y="4597400"/>
          <p14:tracePt t="32616" x="4346575" y="4610100"/>
          <p14:tracePt t="32633" x="4330700" y="4610100"/>
          <p14:tracePt t="32649" x="4321175" y="4610100"/>
          <p14:tracePt t="32666" x="4302125" y="4610100"/>
          <p14:tracePt t="32683" x="4292600" y="4610100"/>
          <p14:tracePt t="32699" x="4283075" y="4610100"/>
          <p14:tracePt t="32716" x="4273550" y="4619625"/>
          <p14:tracePt t="32732" x="4273550" y="4625975"/>
          <p14:tracePt t="32766" x="4273550" y="4629150"/>
          <p14:tracePt t="32788" x="4273550" y="4635500"/>
          <p14:tracePt t="32799" x="4273550" y="4638675"/>
          <p14:tracePt t="32816" x="4273550" y="4660900"/>
          <p14:tracePt t="32832" x="4273550" y="4670425"/>
          <p14:tracePt t="32849" x="4283075" y="4679950"/>
          <p14:tracePt t="32865" x="4311650" y="4714875"/>
          <p14:tracePt t="32882" x="4349750" y="4740275"/>
          <p14:tracePt t="32899" x="4400550" y="4791075"/>
          <p14:tracePt t="32916" x="4486275" y="4838700"/>
          <p14:tracePt t="32933" x="4527550" y="4873625"/>
          <p14:tracePt t="32949" x="4565650" y="4892675"/>
          <p14:tracePt t="32966" x="4616450" y="4937125"/>
          <p14:tracePt t="32982" x="4657725" y="4962525"/>
          <p14:tracePt t="32999" x="4702175" y="4991100"/>
          <p14:tracePt t="33016" x="4794250" y="5026025"/>
          <p14:tracePt t="33032" x="4838700" y="5045075"/>
          <p14:tracePt t="33049" x="4883150" y="5057775"/>
          <p14:tracePt t="33066" x="4921250" y="5073650"/>
          <p14:tracePt t="33082" x="4949825" y="5080000"/>
          <p14:tracePt t="33099" x="4978400" y="5080000"/>
          <p14:tracePt t="33116" x="5067300" y="5095875"/>
          <p14:tracePt t="33132" x="5153025" y="5111750"/>
          <p14:tracePt t="33149" x="5226050" y="5118100"/>
          <p14:tracePt t="33166" x="5314950" y="5130800"/>
          <p14:tracePt t="33182" x="5359400" y="5130800"/>
          <p14:tracePt t="33199" x="5410200" y="5130800"/>
          <p14:tracePt t="33215" x="5505450" y="5127625"/>
          <p14:tracePt t="33232" x="5588000" y="5118100"/>
          <p14:tracePt t="33249" x="5661025" y="5118100"/>
          <p14:tracePt t="33266" x="5765800" y="5118100"/>
          <p14:tracePt t="33282" x="5848350" y="5118100"/>
          <p14:tracePt t="33299" x="5918200" y="5118100"/>
          <p14:tracePt t="33315" x="5997575" y="5130800"/>
          <p14:tracePt t="33332" x="6026150" y="5130800"/>
          <p14:tracePt t="33349" x="6057900" y="5133975"/>
          <p14:tracePt t="33366" x="6115050" y="5153025"/>
          <p14:tracePt t="33851" x="6130925" y="5153025"/>
          <p14:tracePt t="33858" x="6149975" y="5153025"/>
          <p14:tracePt t="33866" x="6175375" y="5149850"/>
          <p14:tracePt t="33883" x="6229350" y="5143500"/>
          <p14:tracePt t="33900" x="6359525" y="5121275"/>
          <p14:tracePt t="33916" x="6499225" y="5102225"/>
          <p14:tracePt t="33950" x="6915150" y="5057775"/>
          <p14:tracePt t="33983" x="7226300" y="5057775"/>
          <p14:tracePt t="34000" x="7343775" y="5057775"/>
          <p14:tracePt t="34015" x="7404100" y="5057775"/>
          <p14:tracePt t="34032" x="7464425" y="5057775"/>
          <p14:tracePt t="34050" x="7550150" y="5057775"/>
          <p14:tracePt t="34066" x="7607300" y="5057775"/>
          <p14:tracePt t="34082" x="7661275" y="5057775"/>
          <p14:tracePt t="34099" x="7724775" y="5057775"/>
          <p14:tracePt t="34116" x="7747000" y="5057775"/>
          <p14:tracePt t="34132" x="7775575" y="5057775"/>
          <p14:tracePt t="34150" x="7800975" y="5057775"/>
          <p14:tracePt t="34166" x="7829550" y="5057775"/>
          <p14:tracePt t="34183" x="7851775" y="5057775"/>
          <p14:tracePt t="34186" x="7870825" y="5057775"/>
          <p14:tracePt t="34200" x="7880350" y="5057775"/>
          <p14:tracePt t="34216" x="7896225" y="5054600"/>
          <p14:tracePt t="34232" x="7905750" y="5054600"/>
          <p14:tracePt t="34249" x="7924800" y="5054600"/>
          <p14:tracePt t="34294" x="7924800" y="5048250"/>
          <p14:tracePt t="34301" x="7924800" y="5045075"/>
          <p14:tracePt t="34316" x="7908925" y="5038725"/>
          <p14:tracePt t="34333" x="7899400" y="5032375"/>
          <p14:tracePt t="34350" x="7883525" y="5029200"/>
          <p14:tracePt t="34366" x="7861300" y="5016500"/>
          <p14:tracePt t="34382" x="7832725" y="5006975"/>
          <p14:tracePt t="34399" x="7721600" y="4984750"/>
          <p14:tracePt t="34415" x="7670800" y="4972050"/>
          <p14:tracePt t="34432" x="7607300" y="4972050"/>
          <p14:tracePt t="34450" x="7537450" y="4972050"/>
          <p14:tracePt t="34466" x="7470775" y="4972050"/>
          <p14:tracePt t="34482" x="7366000" y="4972050"/>
          <p14:tracePt t="34499" x="7191375" y="4975225"/>
          <p14:tracePt t="34515" x="7108825" y="4975225"/>
          <p14:tracePt t="34532" x="7048500" y="4975225"/>
          <p14:tracePt t="34549" x="6978650" y="4975225"/>
          <p14:tracePt t="34565" x="6943725" y="4975225"/>
          <p14:tracePt t="34582" x="6892925" y="4975225"/>
          <p14:tracePt t="34599" x="6797675" y="4975225"/>
          <p14:tracePt t="34615" x="6746875" y="4975225"/>
          <p14:tracePt t="34632" x="6702425" y="4975225"/>
          <p14:tracePt t="34649" x="6654800" y="4975225"/>
          <p14:tracePt t="34665" x="6638925" y="4975225"/>
          <p14:tracePt t="34683" x="6629400" y="4975225"/>
          <p14:tracePt t="34700" x="6610350" y="4975225"/>
          <p14:tracePt t="34716" x="6600825" y="4975225"/>
          <p14:tracePt t="34733" x="6594475" y="4975225"/>
          <p14:tracePt t="35485" x="6550025" y="4975225"/>
          <p14:tracePt t="35492" x="6457950" y="4975225"/>
          <p14:tracePt t="35502" x="6356350" y="4975225"/>
          <p14:tracePt t="35519" x="6073775" y="4984750"/>
          <p14:tracePt t="35537" x="5267325" y="5026025"/>
          <p14:tracePt t="35553" x="4673600" y="5070475"/>
          <p14:tracePt t="35573" x="3781425" y="5172075"/>
          <p14:tracePt t="35601" x="2867025" y="5305425"/>
          <p14:tracePt t="35633" x="2181225" y="5362575"/>
          <p14:tracePt t="35651" x="1758950" y="5394325"/>
          <p14:tracePt t="35728" x="1711325" y="5403850"/>
          <p14:tracePt t="35737" x="1663700" y="5410200"/>
          <p14:tracePt t="35749" x="1581150" y="5416550"/>
          <p14:tracePt t="35765" x="1495425" y="5432425"/>
          <p14:tracePt t="35781" x="1431925" y="5448300"/>
          <p14:tracePt t="35799" x="1327150" y="5476875"/>
          <p14:tracePt t="35816" x="1266825" y="5483225"/>
          <p14:tracePt t="35832" x="1212850" y="5483225"/>
          <p14:tracePt t="35850" x="1158875" y="5483225"/>
          <p14:tracePt t="35866" x="1136650" y="5483225"/>
          <p14:tracePt t="35882" x="1108075" y="5483225"/>
          <p14:tracePt t="35899" x="1092200" y="5483225"/>
          <p14:tracePt t="35915" x="1082675" y="5483225"/>
          <p14:tracePt t="35932" x="1066800" y="5483225"/>
          <p14:tracePt t="35949" x="1054100" y="5483225"/>
          <p14:tracePt t="35966" x="1044575" y="5483225"/>
          <p14:tracePt t="35983" x="1031875" y="5483225"/>
          <p14:tracePt t="36000" x="1012825" y="5483225"/>
          <p14:tracePt t="36016" x="1003300" y="5483225"/>
          <p14:tracePt t="36032" x="993775" y="5483225"/>
          <p14:tracePt t="36049" x="977900" y="5483225"/>
          <p14:tracePt t="36184" x="981075" y="5476875"/>
          <p14:tracePt t="36191" x="987425" y="5467350"/>
          <p14:tracePt t="36199" x="990600" y="5467350"/>
          <p14:tracePt t="36215" x="1006475" y="5457825"/>
          <p14:tracePt t="36232" x="1028700" y="5457825"/>
          <p14:tracePt t="36249" x="1063625" y="5445125"/>
          <p14:tracePt t="36266" x="1092200" y="5445125"/>
          <p14:tracePt t="36282" x="1114425" y="5432425"/>
          <p14:tracePt t="36299" x="1162050" y="5432425"/>
          <p14:tracePt t="36315" x="1206500" y="5432425"/>
          <p14:tracePt t="36331" x="1228725" y="5432425"/>
          <p14:tracePt t="36348" x="1270000" y="5432425"/>
          <p14:tracePt t="36365" x="1292225" y="5432425"/>
          <p14:tracePt t="36382" x="1301750" y="5432425"/>
          <p14:tracePt t="36399" x="1333500" y="5432425"/>
          <p14:tracePt t="36415" x="1355725" y="5422900"/>
          <p14:tracePt t="36432" x="1403350" y="5410200"/>
          <p14:tracePt t="36449" x="1520825" y="5403850"/>
          <p14:tracePt t="36465" x="1603375" y="5403850"/>
          <p14:tracePt t="36482" x="1663700" y="5403850"/>
          <p14:tracePt t="36499" x="1701800" y="5403850"/>
          <p14:tracePt t="36515" x="1711325" y="5403850"/>
          <p14:tracePt t="36532" x="1724025" y="5403850"/>
          <p14:tracePt t="36548" x="1727200" y="5403850"/>
          <p14:tracePt t="36565" x="1736725" y="5403850"/>
          <p14:tracePt t="36581" x="1758950" y="5403850"/>
          <p14:tracePt t="36599" x="1800225" y="5410200"/>
          <p14:tracePt t="36615" x="1828800" y="5410200"/>
          <p14:tracePt t="36632" x="1838325" y="5416550"/>
          <p14:tracePt t="36649" x="1854200" y="5416550"/>
          <p14:tracePt t="36665" x="1857375" y="5416550"/>
          <p14:tracePt t="36682" x="1863725" y="5416550"/>
          <p14:tracePt t="36699" x="1882775" y="5416550"/>
          <p14:tracePt t="36715" x="1892300" y="5416550"/>
          <p14:tracePt t="36732" x="1901825" y="5416550"/>
          <p14:tracePt t="36999" x="1981200" y="5422900"/>
          <p14:tracePt t="37005" x="2085975" y="5432425"/>
          <p14:tracePt t="37015" x="2187575" y="5441950"/>
          <p14:tracePt t="37031" x="2362200" y="5461000"/>
          <p14:tracePt t="37048" x="2540000" y="5492750"/>
          <p14:tracePt t="37065" x="2657475" y="5511800"/>
          <p14:tracePt t="37084" x="2835275" y="5537200"/>
          <p14:tracePt t="37099" x="3028950" y="5556250"/>
          <p14:tracePt t="37116" x="3238500" y="5591175"/>
          <p14:tracePt t="37132" x="3476625" y="5622925"/>
          <p14:tracePt t="37148" x="3775075" y="5648325"/>
          <p14:tracePt t="37165" x="3902075" y="5648325"/>
          <p14:tracePt t="37181" x="4006850" y="5648325"/>
          <p14:tracePt t="37199" x="4076700" y="5648325"/>
          <p14:tracePt t="37216" x="4111625" y="5648325"/>
          <p14:tracePt t="37233" x="4175125" y="5638800"/>
          <p14:tracePt t="37249" x="4248150" y="5626100"/>
          <p14:tracePt t="37265" x="4362450" y="5626100"/>
          <p14:tracePt t="37282" x="4467225" y="5626100"/>
          <p14:tracePt t="37298" x="4584700" y="5626100"/>
          <p14:tracePt t="37316" x="4629150" y="5626100"/>
          <p14:tracePt t="37333" x="4664075" y="5619750"/>
          <p14:tracePt t="37349" x="4667250" y="56197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549275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3200" b="1"/>
              <a:t>- Pour classer les plantes, on utilise les </a:t>
            </a:r>
            <a:r>
              <a:rPr lang="fr-FR" altLang="fr-FR" sz="3200" b="1">
                <a:solidFill>
                  <a:schemeClr val="accent2"/>
                </a:solidFill>
              </a:rPr>
              <a:t>caractères homologues </a:t>
            </a:r>
            <a:r>
              <a:rPr lang="fr-FR" altLang="fr-FR" sz="3200" b="1">
                <a:solidFill>
                  <a:schemeClr val="hlink"/>
                </a:solidFill>
              </a:rPr>
              <a:t>= </a:t>
            </a:r>
            <a:r>
              <a:rPr lang="fr-FR" altLang="fr-FR" sz="3200" b="1">
                <a:solidFill>
                  <a:schemeClr val="folHlink"/>
                </a:solidFill>
              </a:rPr>
              <a:t>structures dont l’origine est commune, </a:t>
            </a:r>
            <a:r>
              <a:rPr lang="fr-FR" altLang="fr-FR" sz="3200" b="1" u="sng">
                <a:solidFill>
                  <a:schemeClr val="hlink"/>
                </a:solidFill>
              </a:rPr>
              <a:t>mais la fonction ne l’est pas nécessairement.</a:t>
            </a:r>
          </a:p>
          <a:p>
            <a:endParaRPr lang="fr-FR" altLang="fr-FR" sz="3200" b="1" u="sng">
              <a:solidFill>
                <a:schemeClr val="hlink"/>
              </a:solidFill>
            </a:endParaRPr>
          </a:p>
          <a:p>
            <a:r>
              <a:rPr lang="fr-FR" altLang="fr-FR" sz="3200" b="1">
                <a:solidFill>
                  <a:srgbClr val="FF3300"/>
                </a:solidFill>
              </a:rPr>
              <a:t>Exp. Les </a:t>
            </a:r>
            <a:r>
              <a:rPr lang="fr-FR" altLang="fr-FR" sz="3200" b="1">
                <a:solidFill>
                  <a:srgbClr val="00B0F0"/>
                </a:solidFill>
              </a:rPr>
              <a:t>cotylédons</a:t>
            </a:r>
            <a:r>
              <a:rPr lang="fr-FR" altLang="fr-FR" sz="3200" b="1">
                <a:solidFill>
                  <a:srgbClr val="FF3300"/>
                </a:solidFill>
              </a:rPr>
              <a:t> et les </a:t>
            </a:r>
            <a:r>
              <a:rPr lang="fr-FR" altLang="fr-FR" sz="3200" b="1">
                <a:solidFill>
                  <a:srgbClr val="336600"/>
                </a:solidFill>
              </a:rPr>
              <a:t>pièces florales </a:t>
            </a:r>
            <a:r>
              <a:rPr lang="fr-FR" altLang="fr-FR" sz="3200" b="1">
                <a:solidFill>
                  <a:srgbClr val="FF3300"/>
                </a:solidFill>
              </a:rPr>
              <a:t>ont des fonctions différentes. Mais à</a:t>
            </a:r>
            <a:r>
              <a:rPr lang="fr-FR" altLang="fr-FR" sz="3200" b="1">
                <a:solidFill>
                  <a:schemeClr val="accent2"/>
                </a:solidFill>
              </a:rPr>
              <a:t> l’origine ces pièces sont des feuilles : </a:t>
            </a:r>
            <a:r>
              <a:rPr lang="fr-FR" altLang="fr-FR" sz="3200" b="1">
                <a:solidFill>
                  <a:srgbClr val="CC3399"/>
                </a:solidFill>
              </a:rPr>
              <a:t>ce sont donc des structures homologues.</a:t>
            </a:r>
          </a:p>
          <a:p>
            <a:pPr algn="ctr"/>
            <a:endParaRPr lang="fr-FR" altLang="fr-FR" sz="3200"/>
          </a:p>
        </p:txBody>
      </p:sp>
      <p:pic>
        <p:nvPicPr>
          <p:cNvPr id="4813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42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8" x="4683125" y="5572125"/>
          <p14:tracePt t="1815" x="4692650" y="5448300"/>
          <p14:tracePt t="1823" x="4692650" y="5308600"/>
          <p14:tracePt t="1835" x="4657725" y="4918075"/>
          <p14:tracePt t="1852" x="4594225" y="4518025"/>
          <p14:tracePt t="1877" x="4441825" y="3914775"/>
          <p14:tracePt t="1879" x="4400550" y="3794125"/>
          <p14:tracePt t="1907" x="4229100" y="3282950"/>
          <p14:tracePt t="1936" x="4067175" y="3000375"/>
          <p14:tracePt t="1953" x="4022725" y="2949575"/>
          <p14:tracePt t="2444" x="3984625" y="2876550"/>
          <p14:tracePt t="2452" x="3949700" y="2794000"/>
          <p14:tracePt t="2469" x="3863975" y="2593975"/>
          <p14:tracePt t="2489" x="3768725" y="2311400"/>
          <p14:tracePt t="2502" x="3724275" y="2168525"/>
          <p14:tracePt t="2521" x="3673475" y="1987550"/>
          <p14:tracePt t="2535" x="3632200" y="1908175"/>
          <p14:tracePt t="2568" x="3578225" y="1812925"/>
          <p14:tracePt t="2601" x="3533775" y="1701800"/>
          <p14:tracePt t="2618" x="3514725" y="1663700"/>
          <p14:tracePt t="2635" x="3498850" y="1635125"/>
          <p14:tracePt t="2651" x="3489325" y="1625600"/>
          <p14:tracePt t="2668" x="3476625" y="1609725"/>
          <p14:tracePt t="2686" x="3435350" y="1581150"/>
          <p14:tracePt t="2702" x="3394075" y="1562100"/>
          <p14:tracePt t="2719" x="3355975" y="1527175"/>
          <p14:tracePt t="2736" x="3286125" y="1463675"/>
          <p14:tracePt t="2752" x="3238500" y="1422400"/>
          <p14:tracePt t="2769" x="3184525" y="1362075"/>
          <p14:tracePt t="2785" x="3086100" y="1247775"/>
          <p14:tracePt t="2801" x="3016250" y="1193800"/>
          <p14:tracePt t="2817" x="2924175" y="1127125"/>
          <p14:tracePt t="2835" x="2803525" y="1054100"/>
          <p14:tracePt t="2851" x="2762250" y="1035050"/>
          <p14:tracePt t="2869" x="2736850" y="1009650"/>
          <p14:tracePt t="2885" x="2717800" y="993775"/>
          <p14:tracePt t="2902" x="2717800" y="984250"/>
          <p14:tracePt t="2906" x="2717800" y="977900"/>
          <p14:tracePt t="2918" x="2717800" y="974725"/>
          <p14:tracePt t="2935" x="2714625" y="974725"/>
          <p14:tracePt t="2951" x="2701925" y="974725"/>
          <p14:tracePt t="2968" x="2692400" y="974725"/>
          <p14:tracePt t="2985" x="2679700" y="974725"/>
          <p14:tracePt t="3001" x="2663825" y="974725"/>
          <p14:tracePt t="3078" x="2657475" y="974725"/>
          <p14:tracePt t="3107" x="2654300" y="974725"/>
          <p14:tracePt t="3186" x="2647950" y="974725"/>
          <p14:tracePt t="3194" x="2644775" y="974725"/>
          <p14:tracePt t="3201" x="2638425" y="962025"/>
          <p14:tracePt t="3218" x="2635250" y="962025"/>
          <p14:tracePt t="3686" x="2686050" y="974725"/>
          <p14:tracePt t="3694" x="2778125" y="984250"/>
          <p14:tracePt t="3701" x="2857500" y="993775"/>
          <p14:tracePt t="3719" x="3028950" y="993775"/>
          <p14:tracePt t="3735" x="3282950" y="977900"/>
          <p14:tracePt t="3751" x="3387725" y="968375"/>
          <p14:tracePt t="3768" x="3514725" y="962025"/>
          <p14:tracePt t="3801" x="3870325" y="962025"/>
          <p14:tracePt t="3835" x="4333875" y="1022350"/>
          <p14:tracePt t="3852" x="4518025" y="1060450"/>
          <p14:tracePt t="3869" x="4657725" y="1076325"/>
          <p14:tracePt t="3885" x="4819650" y="1076325"/>
          <p14:tracePt t="3901" x="4927600" y="1063625"/>
          <p14:tracePt t="3918" x="5048250" y="1038225"/>
          <p14:tracePt t="3920" x="5118100" y="1028700"/>
          <p14:tracePt t="3934" x="5280025" y="1003300"/>
          <p14:tracePt t="3955" x="5556250" y="974725"/>
          <p14:tracePt t="3968" x="5648325" y="974725"/>
          <p14:tracePt t="3984" x="5876925" y="974725"/>
          <p14:tracePt t="4001" x="6013450" y="974725"/>
          <p14:tracePt t="4018" x="6118225" y="965200"/>
          <p14:tracePt t="4035" x="6283325" y="958850"/>
          <p14:tracePt t="4051" x="6388100" y="958850"/>
          <p14:tracePt t="5013" x="6435725" y="962025"/>
          <p14:tracePt t="5020" x="6496050" y="981075"/>
          <p14:tracePt t="5034" x="6604000" y="996950"/>
          <p14:tracePt t="5069" x="7181850" y="996950"/>
          <p14:tracePt t="5103" x="7864475" y="952500"/>
          <p14:tracePt t="5120" x="8181975" y="952500"/>
          <p14:tracePt t="5135" x="8340725" y="952500"/>
          <p14:tracePt t="5150" x="8470900" y="968375"/>
          <p14:tracePt t="5168" x="8588375" y="984250"/>
          <p14:tracePt t="5184" x="8772525" y="993775"/>
          <p14:tracePt t="5201" x="8890000" y="1000125"/>
          <p14:tracePt t="5219" x="8959850" y="1000125"/>
          <p14:tracePt t="5236" x="9017000" y="1000125"/>
          <p14:tracePt t="5252" x="9026525" y="1000125"/>
          <p14:tracePt t="5269" x="9036050" y="1000125"/>
          <p14:tracePt t="5284" x="9036050" y="1006475"/>
          <p14:tracePt t="5301" x="9036050" y="1022350"/>
          <p14:tracePt t="5318" x="9029700" y="1035050"/>
          <p14:tracePt t="5334" x="8991600" y="1041400"/>
          <p14:tracePt t="5351" x="8890000" y="1047750"/>
          <p14:tracePt t="5369" x="8582025" y="1047750"/>
          <p14:tracePt t="5385" x="8366125" y="1047750"/>
          <p14:tracePt t="5401" x="8172450" y="1057275"/>
          <p14:tracePt t="5419" x="7899400" y="1057275"/>
          <p14:tracePt t="5434" x="7683500" y="1066800"/>
          <p14:tracePt t="5453" x="7400925" y="1076325"/>
          <p14:tracePt t="5455" x="7235825" y="1076325"/>
          <p14:tracePt t="5467" x="7061200" y="1098550"/>
          <p14:tracePt t="5484" x="6572250" y="1133475"/>
          <p14:tracePt t="5502" x="6327775" y="1171575"/>
          <p14:tracePt t="5518" x="6092825" y="1225550"/>
          <p14:tracePt t="5534" x="5943600" y="1244600"/>
          <p14:tracePt t="5551" x="5835650" y="1260475"/>
          <p14:tracePt t="5568" x="5651500" y="1270000"/>
          <p14:tracePt t="5584" x="5534025" y="1270000"/>
          <p14:tracePt t="5601" x="5441950" y="1270000"/>
          <p14:tracePt t="5619" x="5337175" y="1270000"/>
          <p14:tracePt t="5635" x="5289550" y="1289050"/>
          <p14:tracePt t="5651" x="5245100" y="1301750"/>
          <p14:tracePt t="5668" x="5187950" y="1320800"/>
          <p14:tracePt t="5684" x="5143500" y="1327150"/>
          <p14:tracePt t="5701" x="5105400" y="1333500"/>
          <p14:tracePt t="5718" x="5060950" y="1346200"/>
          <p14:tracePt t="5734" x="4972050" y="1358900"/>
          <p14:tracePt t="5751" x="4927600" y="1371600"/>
          <p14:tracePt t="5768" x="4873625" y="1377950"/>
          <p14:tracePt t="5784" x="4851400" y="1377950"/>
          <p14:tracePt t="5801" x="4819650" y="1377950"/>
          <p14:tracePt t="5818" x="4810125" y="1377950"/>
          <p14:tracePt t="6204" x="4711700" y="1377950"/>
          <p14:tracePt t="6212" x="4597400" y="1377950"/>
          <p14:tracePt t="6218" x="4483100" y="1377950"/>
          <p14:tracePt t="6234" x="4232275" y="1377950"/>
          <p14:tracePt t="6251" x="4016375" y="1377950"/>
          <p14:tracePt t="6269" x="3752850" y="1374775"/>
          <p14:tracePt t="6300" x="3489325" y="1374775"/>
          <p14:tracePt t="6334" x="3286125" y="1384300"/>
          <p14:tracePt t="6354" x="3197225" y="1406525"/>
          <p14:tracePt t="6368" x="3152775" y="1419225"/>
          <p14:tracePt t="6384" x="3114675" y="1425575"/>
          <p14:tracePt t="6401" x="3070225" y="1444625"/>
          <p14:tracePt t="6419" x="3019425" y="1463675"/>
          <p14:tracePt t="6435" x="2997200" y="1470025"/>
          <p14:tracePt t="6451" x="2965450" y="1479550"/>
          <p14:tracePt t="6468" x="2924175" y="1504950"/>
          <p14:tracePt t="6484" x="2886075" y="1504950"/>
          <p14:tracePt t="6500" x="2863850" y="1511300"/>
          <p14:tracePt t="6518" x="2828925" y="1511300"/>
          <p14:tracePt t="6534" x="2819400" y="1511300"/>
          <p14:tracePt t="6551" x="2809875" y="1511300"/>
          <p14:tracePt t="6569" x="2790825" y="1511300"/>
          <p14:tracePt t="6585" x="2784475" y="1514475"/>
          <p14:tracePt t="7804" x="2822575" y="1504950"/>
          <p14:tracePt t="7812" x="2882900" y="1489075"/>
          <p14:tracePt t="7818" x="2943225" y="1470025"/>
          <p14:tracePt t="7835" x="3048000" y="1454150"/>
          <p14:tracePt t="7852" x="3159125" y="1428750"/>
          <p14:tracePt t="7868" x="3286125" y="1428750"/>
          <p14:tracePt t="7884" x="3355975" y="1428750"/>
          <p14:tracePt t="7917" x="3648075" y="1454150"/>
          <p14:tracePt t="7951" x="3902075" y="1460500"/>
          <p14:tracePt t="7968" x="4086225" y="1460500"/>
          <p14:tracePt t="7985" x="4146550" y="1460500"/>
          <p14:tracePt t="8001" x="4206875" y="1460500"/>
          <p14:tracePt t="8005" x="4241800" y="1457325"/>
          <p14:tracePt t="8018" x="4279900" y="1438275"/>
          <p14:tracePt t="8038" x="4387850" y="1425575"/>
          <p14:tracePt t="8050" x="4445000" y="1425575"/>
          <p14:tracePt t="8067" x="4562475" y="1425575"/>
          <p14:tracePt t="8084" x="4635500" y="1428750"/>
          <p14:tracePt t="8101" x="4689475" y="1428750"/>
          <p14:tracePt t="8118" x="4727575" y="1428750"/>
          <p14:tracePt t="8134" x="4743450" y="1428750"/>
          <p14:tracePt t="8151" x="4765675" y="1428750"/>
          <p14:tracePt t="8168" x="4822825" y="1425575"/>
          <p14:tracePt t="8184" x="4879975" y="1425575"/>
          <p14:tracePt t="8200" x="4940300" y="1425575"/>
          <p14:tracePt t="8217" x="5013325" y="1412875"/>
          <p14:tracePt t="8234" x="5041900" y="1412875"/>
          <p14:tracePt t="8251" x="5051425" y="1412875"/>
          <p14:tracePt t="8267" x="5064125" y="1412875"/>
          <p14:tracePt t="8284" x="5076825" y="1409700"/>
          <p14:tracePt t="8300" x="5102225" y="1409700"/>
          <p14:tracePt t="8317" x="5156200" y="1409700"/>
          <p14:tracePt t="8334" x="5178425" y="1409700"/>
          <p14:tracePt t="8351" x="5210175" y="1409700"/>
          <p14:tracePt t="8368" x="5222875" y="1409700"/>
          <p14:tracePt t="8384" x="5232400" y="1409700"/>
          <p14:tracePt t="8417" x="5241925" y="1409700"/>
          <p14:tracePt t="8434" x="5257800" y="1409700"/>
          <p14:tracePt t="8450" x="5267325" y="1409700"/>
          <p14:tracePt t="8467" x="5283200" y="1409700"/>
          <p14:tracePt t="8484" x="5292725" y="1409700"/>
          <p14:tracePt t="8501" x="5308600" y="1409700"/>
          <p14:tracePt t="8517" x="5318125" y="1409700"/>
          <p14:tracePt t="8546" x="5321300" y="1409700"/>
          <p14:tracePt t="8554" x="5327650" y="1409700"/>
          <p14:tracePt t="8567" x="5337175" y="1409700"/>
          <p14:tracePt t="8584" x="5346700" y="1416050"/>
          <p14:tracePt t="8600" x="5362575" y="1419225"/>
          <p14:tracePt t="8617" x="5372100" y="1419225"/>
          <p14:tracePt t="8675" x="5372100" y="1425575"/>
          <p14:tracePt t="8709" x="5375275" y="1425575"/>
          <p14:tracePt t="8716" x="5381625" y="1425575"/>
          <p14:tracePt t="8724" x="5384800" y="1428750"/>
          <p14:tracePt t="8734" x="5391150" y="1435100"/>
          <p14:tracePt t="8751" x="5407025" y="1444625"/>
          <p14:tracePt t="8767" x="5416550" y="1444625"/>
          <p14:tracePt t="8784" x="5416550" y="1450975"/>
          <p14:tracePt t="8818" x="5432425" y="1460500"/>
          <p14:tracePt t="8834" x="5448300" y="1470025"/>
          <p14:tracePt t="8851" x="5492750" y="1489075"/>
          <p14:tracePt t="8868" x="5584825" y="1533525"/>
          <p14:tracePt t="8884" x="5664200" y="1571625"/>
          <p14:tracePt t="8902" x="5759450" y="1609725"/>
          <p14:tracePt t="8918" x="5788025" y="1619250"/>
          <p14:tracePt t="8934" x="5800725" y="1631950"/>
          <p14:tracePt t="8952" x="5810250" y="1631950"/>
          <p14:tracePt t="8968" x="5800725" y="1631950"/>
          <p14:tracePt t="8984" x="5791200" y="1631950"/>
          <p14:tracePt t="9000" x="5762625" y="1631950"/>
          <p14:tracePt t="9017" x="5683250" y="1631950"/>
          <p14:tracePt t="9110" x="5613400" y="1651000"/>
          <p14:tracePt t="9117" x="5521325" y="1670050"/>
          <p14:tracePt t="9134" x="5289550" y="1698625"/>
          <p14:tracePt t="9151" x="4879975" y="1758950"/>
          <p14:tracePt t="9168" x="4511675" y="1793875"/>
          <p14:tracePt t="9184" x="4079875" y="1819275"/>
          <p14:tracePt t="9202" x="3444875" y="1882775"/>
          <p14:tracePt t="9218" x="3098800" y="1917700"/>
          <p14:tracePt t="9235" x="2847975" y="1936750"/>
          <p14:tracePt t="9252" x="2581275" y="1984375"/>
          <p14:tracePt t="9268" x="2463800" y="2000250"/>
          <p14:tracePt t="9284" x="2371725" y="2000250"/>
          <p14:tracePt t="9300" x="2324100" y="2000250"/>
          <p14:tracePt t="9625" x="2266950" y="2000250"/>
          <p14:tracePt t="9631" x="2187575" y="2000250"/>
          <p14:tracePt t="9639" x="2095500" y="2000250"/>
          <p14:tracePt t="9651" x="1914525" y="2000250"/>
          <p14:tracePt t="9672" x="1619250" y="2009775"/>
          <p14:tracePt t="9692" x="1457325" y="2028825"/>
          <p14:tracePt t="9717" x="1247775" y="2038350"/>
          <p14:tracePt t="9751" x="1139825" y="2038350"/>
          <p14:tracePt t="9767" x="1095375" y="2038350"/>
          <p14:tracePt t="9784" x="1041400" y="2032000"/>
          <p14:tracePt t="9801" x="965200" y="2032000"/>
          <p14:tracePt t="9817" x="920750" y="2032000"/>
          <p14:tracePt t="9833" x="892175" y="2032000"/>
          <p14:tracePt t="9851" x="850900" y="2032000"/>
          <p14:tracePt t="9867" x="828675" y="2032000"/>
          <p14:tracePt t="9884" x="800100" y="2032000"/>
          <p14:tracePt t="9902" x="758825" y="2032000"/>
          <p14:tracePt t="9918" x="736600" y="2032000"/>
          <p14:tracePt t="9934" x="714375" y="2032000"/>
          <p14:tracePt t="9951" x="682625" y="2032000"/>
          <p14:tracePt t="9967" x="673100" y="2032000"/>
          <p14:tracePt t="9983" x="660400" y="2032000"/>
          <p14:tracePt t="10000" x="641350" y="2032000"/>
          <p14:tracePt t="10017" x="638175" y="2032000"/>
          <p14:tracePt t="10081" x="631825" y="2032000"/>
          <p14:tracePt t="10202" x="635000" y="2032000"/>
          <p14:tracePt t="10209" x="638175" y="2032000"/>
          <p14:tracePt t="10217" x="654050" y="2032000"/>
          <p14:tracePt t="10234" x="730250" y="2019300"/>
          <p14:tracePt t="10250" x="841375" y="2003425"/>
          <p14:tracePt t="10267" x="901700" y="2003425"/>
          <p14:tracePt t="10284" x="942975" y="2003425"/>
          <p14:tracePt t="10300" x="1022350" y="2003425"/>
          <p14:tracePt t="10317" x="1082675" y="2003425"/>
          <p14:tracePt t="10334" x="1165225" y="2003425"/>
          <p14:tracePt t="10350" x="1285875" y="2022475"/>
          <p14:tracePt t="10367" x="1403350" y="2038350"/>
          <p14:tracePt t="10384" x="1511300" y="2057400"/>
          <p14:tracePt t="10400" x="1612900" y="2070100"/>
          <p14:tracePt t="10417" x="1654175" y="2070100"/>
          <p14:tracePt t="10434" x="1685925" y="2070100"/>
          <p14:tracePt t="10451" x="1724025" y="2070100"/>
          <p14:tracePt t="10467" x="1787525" y="2060575"/>
          <p14:tracePt t="10484" x="1917700" y="2051050"/>
          <p14:tracePt t="10501" x="2089150" y="2051050"/>
          <p14:tracePt t="10518" x="2184400" y="2057400"/>
          <p14:tracePt t="10534" x="2247900" y="2070100"/>
          <p14:tracePt t="10550" x="2289175" y="2082800"/>
          <p14:tracePt t="10567" x="2305050" y="2082800"/>
          <p14:tracePt t="10584" x="2333625" y="2082800"/>
          <p14:tracePt t="10601" x="2384425" y="2060575"/>
          <p14:tracePt t="10617" x="2444750" y="2041525"/>
          <p14:tracePt t="10634" x="2520950" y="2025650"/>
          <p14:tracePt t="10651" x="2619375" y="2009775"/>
          <p14:tracePt t="10667" x="2647950" y="2009775"/>
          <p14:tracePt t="10684" x="2657475" y="2009775"/>
          <p14:tracePt t="10701" x="2679700" y="2009775"/>
          <p14:tracePt t="10717" x="2689225" y="2009775"/>
          <p14:tracePt t="10734" x="2698750" y="2009775"/>
          <p14:tracePt t="10751" x="2724150" y="2009775"/>
          <p14:tracePt t="10768" x="2746375" y="2009775"/>
          <p14:tracePt t="10784" x="2762250" y="2009775"/>
          <p14:tracePt t="10801" x="2790825" y="2022475"/>
          <p14:tracePt t="12564" x="2835275" y="2032000"/>
          <p14:tracePt t="12572" x="2895600" y="2038350"/>
          <p14:tracePt t="12583" x="2943225" y="2038350"/>
          <p14:tracePt t="12601" x="3051175" y="2035175"/>
          <p14:tracePt t="12617" x="3136900" y="2012950"/>
          <p14:tracePt t="12635" x="3375025" y="1930400"/>
          <p14:tracePt t="12667" x="3854450" y="1841500"/>
          <p14:tracePt t="12701" x="4368800" y="1863725"/>
          <p14:tracePt t="12718" x="4533900" y="1901825"/>
          <p14:tracePt t="12734" x="4746625" y="1946275"/>
          <p14:tracePt t="12750" x="4908550" y="1965325"/>
          <p14:tracePt t="12767" x="5080000" y="1981200"/>
          <p14:tracePt t="12785" x="5368925" y="2009775"/>
          <p14:tracePt t="12800" x="5518150" y="2028825"/>
          <p14:tracePt t="12817" x="5626100" y="2044700"/>
          <p14:tracePt t="12834" x="5718175" y="2066925"/>
          <p14:tracePt t="12850" x="5756275" y="2076450"/>
          <p14:tracePt t="12867" x="5781675" y="2089150"/>
          <p14:tracePt t="12884" x="5835650" y="2101850"/>
          <p14:tracePt t="12900" x="5880100" y="2108200"/>
          <p14:tracePt t="12917" x="5918200" y="2114550"/>
          <p14:tracePt t="12934" x="6016625" y="2136775"/>
          <p14:tracePt t="12950" x="6054725" y="2155825"/>
          <p14:tracePt t="12967" x="6092825" y="2168525"/>
          <p14:tracePt t="12984" x="6143625" y="2187575"/>
          <p14:tracePt t="13000" x="6172200" y="2200275"/>
          <p14:tracePt t="13017" x="6219825" y="2219325"/>
          <p14:tracePt t="13034" x="6264275" y="2232025"/>
          <p14:tracePt t="13756" x="6216650" y="2266950"/>
          <p14:tracePt t="13763" x="6111875" y="2305050"/>
          <p14:tracePt t="13770" x="5873750" y="2378075"/>
          <p14:tracePt t="13784" x="5124450" y="2505075"/>
          <p14:tracePt t="13805" x="3994150" y="2663825"/>
          <p14:tracePt t="13825" x="3429000" y="2768600"/>
          <p14:tracePt t="13852" x="2832100" y="2901950"/>
          <p14:tracePt t="13885" x="2200275" y="2921000"/>
          <p14:tracePt t="13902" x="1962150" y="2921000"/>
          <p14:tracePt t="13918" x="1724025" y="2930525"/>
          <p14:tracePt t="13936" x="1435100" y="2959100"/>
          <p14:tracePt t="13950" x="1327150" y="2981325"/>
          <p14:tracePt t="13967" x="1241425" y="3006725"/>
          <p14:tracePt t="13983" x="1139825" y="3028950"/>
          <p14:tracePt t="14000" x="1079500" y="3028950"/>
          <p14:tracePt t="14017" x="1025525" y="3028950"/>
          <p14:tracePt t="14033" x="955675" y="3025775"/>
          <p14:tracePt t="14051" x="911225" y="3019425"/>
          <p14:tracePt t="14067" x="885825" y="3006725"/>
          <p14:tracePt t="14084" x="844550" y="2994025"/>
          <p14:tracePt t="14100" x="822325" y="2984500"/>
          <p14:tracePt t="14117" x="790575" y="2971800"/>
          <p14:tracePt t="14119" x="781050" y="2965450"/>
          <p14:tracePt t="14133" x="755650" y="2952750"/>
          <p14:tracePt t="14150" x="723900" y="2927350"/>
          <p14:tracePt t="14168" x="701675" y="2905125"/>
          <p14:tracePt t="14184" x="676275" y="2867025"/>
          <p14:tracePt t="14200" x="676275" y="2851150"/>
          <p14:tracePt t="14217" x="676275" y="2841625"/>
          <p14:tracePt t="14234" x="695325" y="2828925"/>
          <p14:tracePt t="14250" x="704850" y="2806700"/>
          <p14:tracePt t="14267" x="714375" y="2797175"/>
          <p14:tracePt t="14283" x="730250" y="2781300"/>
          <p14:tracePt t="14300" x="746125" y="2765425"/>
          <p14:tracePt t="14317" x="755650" y="2755900"/>
          <p14:tracePt t="14333" x="803275" y="2736850"/>
          <p14:tracePt t="14351" x="841375" y="2724150"/>
          <p14:tracePt t="14367" x="885825" y="2705100"/>
          <p14:tracePt t="14384" x="949325" y="2692400"/>
          <p14:tracePt t="14400" x="971550" y="2686050"/>
          <p14:tracePt t="14417" x="1016000" y="2686050"/>
          <p14:tracePt t="14433" x="1089025" y="2673350"/>
          <p14:tracePt t="14450" x="1168400" y="2673350"/>
          <p14:tracePt t="14467" x="1295400" y="2673350"/>
          <p14:tracePt t="14483" x="1460500" y="2686050"/>
          <p14:tracePt t="14500" x="1533525" y="2692400"/>
          <p14:tracePt t="14517" x="1584325" y="2701925"/>
          <p14:tracePt t="14534" x="1682750" y="2708275"/>
          <p14:tracePt t="14550" x="1797050" y="2708275"/>
          <p14:tracePt t="14567" x="1990725" y="2708275"/>
          <p14:tracePt t="14583" x="2520950" y="2765425"/>
          <p14:tracePt t="14601" x="2768600" y="2806700"/>
          <p14:tracePt t="15913" x="2679700" y="2806700"/>
          <p14:tracePt t="15919" x="2578100" y="2800350"/>
          <p14:tracePt t="15934" x="2349500" y="2800350"/>
          <p14:tracePt t="15951" x="2133600" y="2800350"/>
          <p14:tracePt t="15968" x="1762125" y="2800350"/>
          <p14:tracePt t="15984" x="1524000" y="2800350"/>
          <p14:tracePt t="16001" x="1333500" y="2800350"/>
          <p14:tracePt t="16033" x="908050" y="2806700"/>
          <p14:tracePt t="16068" x="609600" y="2873375"/>
          <p14:tracePt t="16085" x="511175" y="2914650"/>
          <p14:tracePt t="16100" x="422275" y="2940050"/>
          <p14:tracePt t="16118" x="288925" y="2971800"/>
          <p14:tracePt t="16134" x="206375" y="2971800"/>
          <p14:tracePt t="16150" x="146050" y="2971800"/>
          <p14:tracePt t="16167" x="120650" y="2971800"/>
          <p14:tracePt t="16839" x="136525" y="2990850"/>
          <p14:tracePt t="16846" x="149225" y="3003550"/>
          <p14:tracePt t="16853" x="161925" y="3016250"/>
          <p14:tracePt t="16867" x="180975" y="3038475"/>
          <p14:tracePt t="16883" x="190500" y="3051175"/>
          <p14:tracePt t="16900" x="212725" y="3067050"/>
          <p14:tracePt t="16933" x="400050" y="3159125"/>
          <p14:tracePt t="16967" x="542925" y="3225800"/>
          <p14:tracePt t="16983" x="558800" y="3235325"/>
          <p14:tracePt t="16999" x="571500" y="3248025"/>
          <p14:tracePt t="17033" x="581025" y="3248025"/>
          <p14:tracePt t="17050" x="593725" y="3248025"/>
          <p14:tracePt t="17067" x="638175" y="3232150"/>
          <p14:tracePt t="17083" x="698500" y="3232150"/>
          <p14:tracePt t="17100" x="755650" y="3232150"/>
          <p14:tracePt t="17117" x="828675" y="3232150"/>
          <p14:tracePt t="17133" x="863600" y="3232150"/>
          <p14:tracePt t="17150" x="901700" y="3232150"/>
          <p14:tracePt t="17168" x="1031875" y="3209925"/>
          <p14:tracePt t="17184" x="1184275" y="3190875"/>
          <p14:tracePt t="17201" x="1377950" y="3190875"/>
          <p14:tracePt t="17218" x="1641475" y="3225800"/>
          <p14:tracePt t="17234" x="1784350" y="3260725"/>
          <p14:tracePt t="17250" x="1882775" y="3292475"/>
          <p14:tracePt t="17267" x="1955800" y="3311525"/>
          <p14:tracePt t="17283" x="1984375" y="3317875"/>
          <p14:tracePt t="17299" x="2028825" y="3317875"/>
          <p14:tracePt t="17317" x="2108200" y="3336925"/>
          <p14:tracePt t="17333" x="2171700" y="3352800"/>
          <p14:tracePt t="17351" x="2238375" y="3375025"/>
          <p14:tracePt t="17367" x="2301875" y="3400425"/>
          <p14:tracePt t="17383" x="2320925" y="3409950"/>
          <p14:tracePt t="17400" x="2324100" y="3409950"/>
          <p14:tracePt t="18931" x="2409825" y="3416300"/>
          <p14:tracePt t="18938" x="2536825" y="3425825"/>
          <p14:tracePt t="18950" x="2651125" y="3444875"/>
          <p14:tracePt t="18967" x="2994025" y="3473450"/>
          <p14:tracePt t="18986" x="3194050" y="3498850"/>
          <p14:tracePt t="19000" x="3251200" y="3498850"/>
          <p14:tracePt t="19033" x="3609975" y="3467100"/>
          <p14:tracePt t="19066" x="4244975" y="3457575"/>
          <p14:tracePt t="19084" x="4438650" y="3463925"/>
          <p14:tracePt t="19101" x="4600575" y="3463925"/>
          <p14:tracePt t="19116" x="4660900" y="3463925"/>
          <p14:tracePt t="19133" x="4705350" y="3463925"/>
          <p14:tracePt t="19150" x="4765675" y="3460750"/>
          <p14:tracePt t="19167" x="4867275" y="3438525"/>
          <p14:tracePt t="19183" x="4975225" y="3429000"/>
          <p14:tracePt t="19200" x="5076825" y="3429000"/>
          <p14:tracePt t="19202" x="5137150" y="3429000"/>
          <p14:tracePt t="19217" x="5207000" y="3429000"/>
          <p14:tracePt t="19233" x="5251450" y="3429000"/>
          <p14:tracePt t="19252" x="5283200" y="3429000"/>
          <p14:tracePt t="19267" x="5299075" y="3425825"/>
          <p14:tracePt t="19283" x="5330825" y="3413125"/>
          <p14:tracePt t="19301" x="5353050" y="3400425"/>
          <p14:tracePt t="19317" x="5410200" y="3381375"/>
          <p14:tracePt t="19333" x="5457825" y="3362325"/>
          <p14:tracePt t="19350" x="5492750" y="3362325"/>
          <p14:tracePt t="19366" x="5527675" y="3362325"/>
          <p14:tracePt t="19382" x="5537200" y="3362325"/>
          <p14:tracePt t="19399" x="5546725" y="3362325"/>
          <p14:tracePt t="19416" x="5562600" y="3362325"/>
          <p14:tracePt t="26775" x="5476875" y="3362325"/>
          <p14:tracePt t="26782" x="5337175" y="3362325"/>
          <p14:tracePt t="26799" x="4933950" y="3349625"/>
          <p14:tracePt t="26820" x="4181475" y="3336925"/>
          <p14:tracePt t="26837" x="3644900" y="3336925"/>
          <p14:tracePt t="26854" x="2755900" y="3346450"/>
          <p14:tracePt t="26875" x="1825625" y="3346450"/>
          <p14:tracePt t="26904" x="1031875" y="3346450"/>
          <p14:tracePt t="27233" x="942975" y="3346450"/>
          <p14:tracePt t="27240" x="841375" y="3346450"/>
          <p14:tracePt t="27249" x="736600" y="3346450"/>
          <p14:tracePt t="27266" x="511175" y="3355975"/>
          <p14:tracePt t="27283" x="190500" y="3394075"/>
          <p14:tracePt t="27696" x="19050" y="4340225"/>
          <p14:tracePt t="27704" x="76200" y="4340225"/>
          <p14:tracePt t="27720" x="168275" y="4340225"/>
          <p14:tracePt t="27733" x="244475" y="4327525"/>
          <p14:tracePt t="27749" x="317500" y="4311650"/>
          <p14:tracePt t="27767" x="476250" y="4279900"/>
          <p14:tracePt t="27783" x="590550" y="4270375"/>
          <p14:tracePt t="27815" x="879475" y="4260850"/>
          <p14:tracePt t="27849" x="1073150" y="4241800"/>
          <p14:tracePt t="27866" x="1136650" y="4225925"/>
          <p14:tracePt t="28339" x="1193800" y="4225925"/>
          <p14:tracePt t="28346" x="1276350" y="4219575"/>
          <p14:tracePt t="28353" x="1368425" y="4210050"/>
          <p14:tracePt t="28370" x="1552575" y="4181475"/>
          <p14:tracePt t="28385" x="1714500" y="4152900"/>
          <p14:tracePt t="28403" x="1917700" y="4108450"/>
          <p14:tracePt t="28416" x="1997075" y="4102100"/>
          <p14:tracePt t="28448" x="2320925" y="4092575"/>
          <p14:tracePt t="28482" x="2663825" y="4092575"/>
          <p14:tracePt t="28498" x="2835275" y="4092575"/>
          <p14:tracePt t="28516" x="3063875" y="4083050"/>
          <p14:tracePt t="28533" x="3203575" y="4064000"/>
          <p14:tracePt t="28549" x="3314700" y="4038600"/>
          <p14:tracePt t="28566" x="3435350" y="4016375"/>
          <p14:tracePt t="28582" x="3495675" y="4010025"/>
          <p14:tracePt t="28598" x="3533775" y="3997325"/>
          <p14:tracePt t="28616" x="3632200" y="3975100"/>
          <p14:tracePt t="28632" x="3676650" y="3975100"/>
          <p14:tracePt t="28649" x="3711575" y="3975100"/>
          <p14:tracePt t="28666" x="3733800" y="3975100"/>
          <p14:tracePt t="28682" x="3746500" y="3975100"/>
          <p14:tracePt t="28699" x="3752850" y="3975100"/>
          <p14:tracePt t="28716" x="3768725" y="3975100"/>
          <p14:tracePt t="28731" x="3778250" y="3975100"/>
          <p14:tracePt t="28748" x="3781425" y="3975100"/>
          <p14:tracePt t="31659" x="3806825" y="3990975"/>
          <p14:tracePt t="31666" x="3838575" y="4022725"/>
          <p14:tracePt t="31682" x="3902075" y="4095750"/>
          <p14:tracePt t="31700" x="3990975" y="4216400"/>
          <p14:tracePt t="31719" x="4067175" y="4311650"/>
          <p14:tracePt t="31731" x="4156075" y="4425950"/>
          <p14:tracePt t="31765" x="4406900" y="4702175"/>
          <p14:tracePt t="31802" x="4613275" y="4867275"/>
          <p14:tracePt t="31816" x="4673600" y="4918075"/>
          <p14:tracePt t="31832" x="4724400" y="4962525"/>
          <p14:tracePt t="31848" x="4784725" y="5016500"/>
          <p14:tracePt t="31865" x="4899025" y="5111750"/>
          <p14:tracePt t="31882" x="4994275" y="5191125"/>
          <p14:tracePt t="31899" x="5105400" y="5276850"/>
          <p14:tracePt t="31915" x="5137150" y="5302250"/>
          <p14:tracePt t="31932" x="5153025" y="5314950"/>
          <p14:tracePt t="31936" x="5159375" y="5318125"/>
          <p14:tracePt t="31950" x="5172075" y="5324475"/>
          <p14:tracePt t="31966" x="5172075" y="5334000"/>
          <p14:tracePt t="31982" x="5184775" y="5343525"/>
          <p14:tracePt t="31998" x="5184775" y="5359400"/>
          <p14:tracePt t="32015" x="5184775" y="5368925"/>
          <p14:tracePt t="32032" x="5153025" y="5368925"/>
          <p14:tracePt t="32049" x="4686300" y="5283200"/>
          <p14:tracePt t="32065" x="4267200" y="5232400"/>
          <p14:tracePt t="32083" x="3933825" y="5172075"/>
          <p14:tracePt t="32099" x="3644900" y="5143500"/>
          <p14:tracePt t="32115" x="3495675" y="5124450"/>
          <p14:tracePt t="32132" x="3368675" y="5124450"/>
          <p14:tracePt t="32150" x="3127375" y="5114925"/>
          <p14:tracePt t="32165" x="2955925" y="5121275"/>
          <p14:tracePt t="32182" x="2825750" y="5146675"/>
          <p14:tracePt t="32200" x="2632075" y="5210175"/>
          <p14:tracePt t="32215" x="2546350" y="5226050"/>
          <p14:tracePt t="32232" x="2451100" y="5241925"/>
          <p14:tracePt t="32249" x="2257425" y="5241925"/>
          <p14:tracePt t="32265" x="2105025" y="5226050"/>
          <p14:tracePt t="32281" x="1987550" y="5210175"/>
          <p14:tracePt t="32299" x="1838325" y="5168900"/>
          <p14:tracePt t="32315" x="1774825" y="5156200"/>
          <p14:tracePt t="32332" x="1724025" y="5140325"/>
          <p14:tracePt t="32349" x="1641475" y="5105400"/>
          <p14:tracePt t="32365" x="1574800" y="5076825"/>
          <p14:tracePt t="32382" x="1511300" y="5064125"/>
          <p14:tracePt t="32399" x="1438275" y="5035550"/>
          <p14:tracePt t="32415" x="1416050" y="5029200"/>
          <p14:tracePt t="32432" x="1400175" y="5029200"/>
          <p14:tracePt t="32449" x="1377950" y="5029200"/>
          <p14:tracePt t="32465" x="1368425" y="5029200"/>
          <p14:tracePt t="32481" x="1365250" y="5029200"/>
          <p14:tracePt t="32498" x="1358900" y="5029200"/>
          <p14:tracePt t="32531" x="1362075" y="5029200"/>
          <p14:tracePt t="32549" x="1412875" y="5022850"/>
          <p14:tracePt t="32565" x="1508125" y="5016500"/>
          <p14:tracePt t="32582" x="1679575" y="5016500"/>
          <p14:tracePt t="32599" x="1898650" y="5000625"/>
          <p14:tracePt t="32615" x="2025650" y="4981575"/>
          <p14:tracePt t="32632" x="2114550" y="4959350"/>
          <p14:tracePt t="32649" x="2203450" y="4937125"/>
          <p14:tracePt t="32664" x="2266950" y="4924425"/>
          <p14:tracePt t="32681" x="2343150" y="4908550"/>
          <p14:tracePt t="32699" x="2540000" y="4883150"/>
          <p14:tracePt t="32716" x="2667000" y="4883150"/>
          <p14:tracePt t="32732" x="2730500" y="4886325"/>
          <p14:tracePt t="32749" x="2803525" y="4905375"/>
          <p14:tracePt t="32765" x="2832100" y="4905375"/>
          <p14:tracePt t="32782" x="2860675" y="4905375"/>
          <p14:tracePt t="32799" x="2924175" y="4905375"/>
          <p14:tracePt t="32815" x="2984500" y="4905375"/>
          <p14:tracePt t="32831" x="3076575" y="4914900"/>
          <p14:tracePt t="32849" x="3244850" y="4940300"/>
          <p14:tracePt t="32865" x="3317875" y="4953000"/>
          <p14:tracePt t="32882" x="3381375" y="4959350"/>
          <p14:tracePt t="32899" x="3441700" y="4959350"/>
          <p14:tracePt t="32915" x="3486150" y="4956175"/>
          <p14:tracePt t="32932" x="3562350" y="4943475"/>
          <p14:tracePt t="32949" x="3730625" y="4899025"/>
          <p14:tracePt t="32965" x="3829050" y="4876800"/>
          <p14:tracePt t="32985" x="3908425" y="4860925"/>
          <p14:tracePt t="32999" x="3930650" y="4860925"/>
          <p14:tracePt t="33015" x="3946525" y="4860925"/>
          <p14:tracePt t="33032" x="3956050" y="4860925"/>
          <p14:tracePt t="33049" x="3965575" y="4860925"/>
          <p14:tracePt t="33065" x="3975100" y="4860925"/>
          <p14:tracePt t="33081" x="3987800" y="4860925"/>
          <p14:tracePt t="33099" x="4025900" y="4876800"/>
          <p14:tracePt t="33114" x="4038600" y="4892675"/>
          <p14:tracePt t="33132" x="4054475" y="4899025"/>
          <p14:tracePt t="33148" x="4054475" y="4902200"/>
          <p14:tracePt t="33165" x="4054475" y="4908550"/>
          <p14:tracePt t="33198" x="4035425" y="4908550"/>
          <p14:tracePt t="33214" x="4025900" y="4908550"/>
          <p14:tracePt t="33232" x="4016375" y="4908550"/>
          <p14:tracePt t="33248" x="3997325" y="4908550"/>
          <p14:tracePt t="33265" x="3959225" y="4908550"/>
          <p14:tracePt t="33282" x="3825875" y="4908550"/>
          <p14:tracePt t="33299" x="3597275" y="4924425"/>
          <p14:tracePt t="33317" x="3444875" y="4933950"/>
          <p14:tracePt t="33331" x="3336925" y="4959350"/>
          <p14:tracePt t="33349" x="3238500" y="4975225"/>
          <p14:tracePt t="33364" x="3216275" y="4978400"/>
          <p14:tracePt t="33382" x="3184525" y="4978400"/>
          <p14:tracePt t="33399" x="3089275" y="4978400"/>
          <p14:tracePt t="33415" x="2997200" y="4978400"/>
          <p14:tracePt t="33432" x="2882900" y="4978400"/>
          <p14:tracePt t="33449" x="2762250" y="4987925"/>
          <p14:tracePt t="33464" x="2708275" y="4994275"/>
          <p14:tracePt t="33481" x="2670175" y="5000625"/>
          <p14:tracePt t="33498" x="2616200" y="5000625"/>
          <p14:tracePt t="33514" x="2571750" y="4997450"/>
          <p14:tracePt t="33532" x="2508250" y="4984750"/>
          <p14:tracePt t="33549" x="2432050" y="4968875"/>
          <p14:tracePt t="33565" x="2397125" y="4968875"/>
          <p14:tracePt t="33582" x="2381250" y="4968875"/>
          <p14:tracePt t="33598" x="2365375" y="4968875"/>
          <p14:tracePt t="33631" x="2371725" y="4968875"/>
          <p14:tracePt t="33648" x="2378075" y="4968875"/>
          <p14:tracePt t="34092" x="2400300" y="4978400"/>
          <p14:tracePt t="34099" x="2460625" y="4987925"/>
          <p14:tracePt t="34115" x="2613025" y="5003800"/>
          <p14:tracePt t="34132" x="2816225" y="5003800"/>
          <p14:tracePt t="34148" x="3044825" y="4997450"/>
          <p14:tracePt t="34165" x="3143250" y="4981575"/>
          <p14:tracePt t="34181" x="3197225" y="4968875"/>
          <p14:tracePt t="34214" x="3257550" y="4940300"/>
          <p14:tracePt t="34249" x="3336925" y="4905375"/>
          <p14:tracePt t="34265" x="3397250" y="4905375"/>
          <p14:tracePt t="34281" x="3441700" y="4905375"/>
          <p14:tracePt t="34298" x="3473450" y="4905375"/>
          <p14:tracePt t="34314" x="3482975" y="4905375"/>
          <p14:tracePt t="34377" x="3482975" y="4899025"/>
          <p14:tracePt t="34384" x="3482975" y="4895850"/>
          <p14:tracePt t="34412" x="3482975" y="4889500"/>
          <p14:tracePt t="34419" x="3476625" y="4883150"/>
          <p14:tracePt t="34431" x="3467100" y="4879975"/>
          <p14:tracePt t="34449" x="3397250" y="4838700"/>
          <p14:tracePt t="34464" x="3260725" y="4765675"/>
          <p14:tracePt t="34481" x="3092450" y="4692650"/>
          <p14:tracePt t="34483" x="2997200" y="4645025"/>
          <p14:tracePt t="34498" x="2828925" y="4559300"/>
          <p14:tracePt t="34514" x="2708275" y="4508500"/>
          <p14:tracePt t="34531" x="2628900" y="4467225"/>
          <p14:tracePt t="34548" x="2565400" y="4448175"/>
          <p14:tracePt t="34565" x="2511425" y="4435475"/>
          <p14:tracePt t="34582" x="2422525" y="4403725"/>
          <p14:tracePt t="34598" x="2257425" y="4378325"/>
          <p14:tracePt t="34615" x="2174875" y="4378325"/>
          <p14:tracePt t="34632" x="2114550" y="4378325"/>
          <p14:tracePt t="34648" x="2066925" y="4378325"/>
          <p14:tracePt t="34665" x="2057400" y="4378325"/>
          <p14:tracePt t="34682" x="2047875" y="4378325"/>
          <p14:tracePt t="34698" x="2019300" y="4378325"/>
          <p14:tracePt t="34714" x="1997075" y="4378325"/>
          <p14:tracePt t="34732" x="1968500" y="4378325"/>
          <p14:tracePt t="34748" x="1955800" y="4378325"/>
          <p14:tracePt t="34765" x="1946275" y="4378325"/>
          <p14:tracePt t="34782" x="1946275" y="4381500"/>
          <p14:tracePt t="34798" x="1997075" y="4387850"/>
          <p14:tracePt t="34815" x="2092325" y="4394200"/>
          <p14:tracePt t="34832" x="2200275" y="4410075"/>
          <p14:tracePt t="34848" x="2314575" y="4441825"/>
          <p14:tracePt t="34864" x="2349500" y="4454525"/>
          <p14:tracePt t="34881" x="2381250" y="4467225"/>
          <p14:tracePt t="34898" x="2454275" y="4492625"/>
          <p14:tracePt t="34914" x="2562225" y="4518025"/>
          <p14:tracePt t="34931" x="2717800" y="4556125"/>
          <p14:tracePt t="34948" x="2895600" y="4606925"/>
          <p14:tracePt t="34964" x="2971800" y="4622800"/>
          <p14:tracePt t="34982" x="3025775" y="4622800"/>
          <p14:tracePt t="34998" x="3063875" y="4622800"/>
          <p14:tracePt t="35015" x="3095625" y="4613275"/>
          <p14:tracePt t="35032" x="3149600" y="4600575"/>
          <p14:tracePt t="35048" x="3295650" y="4565650"/>
          <p14:tracePt t="35065" x="3413125" y="4549775"/>
          <p14:tracePt t="35082" x="3489325" y="4518025"/>
          <p14:tracePt t="35098" x="3543300" y="4451350"/>
          <p14:tracePt t="35114" x="3552825" y="4302125"/>
          <p14:tracePt t="35131" x="3527425" y="4137025"/>
          <p14:tracePt t="35151" x="3438525" y="3943350"/>
          <p14:tracePt t="35165" x="3381375" y="3841750"/>
          <p14:tracePt t="35181" x="3324225" y="3759200"/>
          <p14:tracePt t="35199" x="3222625" y="3683000"/>
          <p14:tracePt t="35215" x="3108325" y="3622675"/>
          <p14:tracePt t="35231" x="2952750" y="3565525"/>
          <p14:tracePt t="35248" x="2762250" y="3505200"/>
          <p14:tracePt t="35264" x="2705100" y="3489325"/>
          <p14:tracePt t="35282" x="2682875" y="3489325"/>
          <p14:tracePt t="35298" x="2654300" y="3489325"/>
          <p14:tracePt t="35315" x="2644775" y="3489325"/>
          <p14:tracePt t="35333" x="2632075" y="3489325"/>
          <p14:tracePt t="35348" x="2609850" y="3489325"/>
          <p14:tracePt t="35365" x="2587625" y="3489325"/>
          <p14:tracePt t="35382" x="2562225" y="3489325"/>
          <p14:tracePt t="35398" x="2552700" y="3489325"/>
          <p14:tracePt t="35414" x="2543175" y="3489325"/>
          <p14:tracePt t="35432" x="2536825" y="3489325"/>
          <p14:tracePt t="35465" x="2533650" y="3489325"/>
          <p14:tracePt t="35483" x="2486025" y="3482975"/>
          <p14:tracePt t="35498" x="2397125" y="3460750"/>
          <p14:tracePt t="35514" x="2346325" y="3454400"/>
          <p14:tracePt t="35531" x="2308225" y="3454400"/>
          <p14:tracePt t="35548" x="2289175" y="3454400"/>
          <p14:tracePt t="35564" x="2279650" y="3454400"/>
          <p14:tracePt t="35581" x="2263775" y="3454400"/>
          <p14:tracePt t="35599" x="2247900" y="3454400"/>
          <p14:tracePt t="35615" x="2232025" y="3444875"/>
          <p14:tracePt t="35631" x="2193925" y="3432175"/>
          <p14:tracePt t="35648" x="2162175" y="3419475"/>
          <p14:tracePt t="35665" x="2136775" y="3419475"/>
          <p14:tracePt t="35681" x="2127250" y="3419475"/>
          <p14:tracePt t="35719" x="2130425" y="3419475"/>
          <p14:tracePt t="35782" x="2133600" y="3419475"/>
          <p14:tracePt t="35790" x="2139950" y="3419475"/>
          <p14:tracePt t="35798" x="2143125" y="3419475"/>
          <p14:tracePt t="35815" x="2171700" y="3403600"/>
          <p14:tracePt t="35833" x="2282825" y="3397250"/>
          <p14:tracePt t="35849" x="2406650" y="3397250"/>
          <p14:tracePt t="35865" x="2479675" y="3400425"/>
          <p14:tracePt t="35882" x="2552700" y="3400425"/>
          <p14:tracePt t="35898" x="2581275" y="3400425"/>
          <p14:tracePt t="35914" x="2590800" y="3400425"/>
          <p14:tracePt t="35931" x="2600325" y="3400425"/>
          <p14:tracePt t="35948" x="2613025" y="3400425"/>
          <p14:tracePt t="35965" x="2616200" y="3400425"/>
          <p14:tracePt t="35982" x="2625725" y="3400425"/>
          <p14:tracePt t="36576" x="2651125" y="3400425"/>
          <p14:tracePt t="36583" x="2686050" y="3400425"/>
          <p14:tracePt t="36598" x="2755900" y="3400425"/>
          <p14:tracePt t="36615" x="2873375" y="3406775"/>
          <p14:tracePt t="36631" x="3038475" y="3441700"/>
          <p14:tracePt t="36648" x="3136900" y="3457575"/>
          <p14:tracePt t="36682" x="3381375" y="3524250"/>
          <p14:tracePt t="36715" x="3530600" y="3562350"/>
          <p14:tracePt t="36732" x="3689350" y="3609975"/>
          <p14:tracePt t="36748" x="3787775" y="3644900"/>
          <p14:tracePt t="36765" x="3876675" y="3686175"/>
          <p14:tracePt t="36781" x="3984625" y="3740150"/>
          <p14:tracePt t="36798" x="4022725" y="3771900"/>
          <p14:tracePt t="36815" x="4064000" y="3797300"/>
          <p14:tracePt t="36832" x="4105275" y="3822700"/>
          <p14:tracePt t="36848" x="4130675" y="3832225"/>
          <p14:tracePt t="36865" x="4152900" y="3844925"/>
          <p14:tracePt t="36881" x="4203700" y="3863975"/>
          <p14:tracePt t="36898" x="4232275" y="3883025"/>
          <p14:tracePt t="36914" x="4241800" y="3892550"/>
          <p14:tracePt t="36931" x="4248150" y="3905250"/>
          <p14:tracePt t="36948" x="4241800" y="3911600"/>
          <p14:tracePt t="36965" x="4197350" y="3911600"/>
          <p14:tracePt t="36982" x="4054475" y="3898900"/>
          <p14:tracePt t="36998" x="3937000" y="3889375"/>
          <p14:tracePt t="37014" x="3867150" y="3889375"/>
          <p14:tracePt t="37017" x="3848100" y="3889375"/>
          <p14:tracePt t="37031" x="3803650" y="3889375"/>
          <p14:tracePt t="37048" x="3759200" y="3889375"/>
          <p14:tracePt t="37064" x="3708400" y="3889375"/>
          <p14:tracePt t="37081" x="3530600" y="3863975"/>
          <p14:tracePt t="37098" x="3400425" y="3838575"/>
          <p14:tracePt t="37114" x="3302000" y="3822700"/>
          <p14:tracePt t="37132" x="3197225" y="3813175"/>
          <p14:tracePt t="37148" x="3165475" y="3813175"/>
          <p14:tracePt t="37164" x="3136900" y="3813175"/>
          <p14:tracePt t="37181" x="3105150" y="3813175"/>
          <p14:tracePt t="37197" x="3067050" y="3800475"/>
          <p14:tracePt t="37214" x="3013075" y="3787775"/>
          <p14:tracePt t="37231" x="2955925" y="3768725"/>
          <p14:tracePt t="37247" x="2940050" y="3768725"/>
          <p14:tracePt t="37264" x="2930525" y="3768725"/>
          <p14:tracePt t="37281" x="2924175" y="3768725"/>
          <p14:tracePt t="37297" x="2933700" y="3768725"/>
          <p14:tracePt t="37314" x="2955925" y="3759200"/>
          <p14:tracePt t="37331" x="3003550" y="3746500"/>
          <p14:tracePt t="37347" x="3035300" y="3733800"/>
          <p14:tracePt t="37364" x="3057525" y="3721100"/>
          <p14:tracePt t="37381" x="3130550" y="3689350"/>
          <p14:tracePt t="37397" x="3286125" y="3641725"/>
          <p14:tracePt t="37415" x="3470275" y="3597275"/>
          <p14:tracePt t="37431" x="3692525" y="3568700"/>
          <p14:tracePt t="37448" x="3832225" y="3562350"/>
          <p14:tracePt t="37464" x="3937000" y="3562350"/>
          <p14:tracePt t="37481" x="4073525" y="3562350"/>
          <p14:tracePt t="37497" x="4235450" y="3562350"/>
          <p14:tracePt t="37514" x="4429125" y="3575050"/>
          <p14:tracePt t="37531" x="4695825" y="3613150"/>
          <p14:tracePt t="37548" x="4838700" y="3648075"/>
          <p14:tracePt t="37565" x="4956175" y="3673475"/>
          <p14:tracePt t="37582" x="5089525" y="3698875"/>
          <p14:tracePt t="37597" x="5165725" y="3721100"/>
          <p14:tracePt t="37614" x="5229225" y="3721100"/>
          <p14:tracePt t="37632" x="5289550" y="3721100"/>
          <p14:tracePt t="37648" x="5327650" y="3721100"/>
          <p14:tracePt t="37664" x="5356225" y="3721100"/>
          <p14:tracePt t="37681" x="5397500" y="3721100"/>
          <p14:tracePt t="37698" x="5407025" y="3721100"/>
          <p14:tracePt t="37714" x="5422900" y="3721100"/>
          <p14:tracePt t="37731" x="5426075" y="3721100"/>
          <p14:tracePt t="38217" x="5397500" y="3727450"/>
          <p14:tracePt t="38228" x="5349875" y="3733800"/>
          <p14:tracePt t="38237" x="5254625" y="3759200"/>
          <p14:tracePt t="38247" x="5172075" y="3778250"/>
          <p14:tracePt t="38264" x="4962525" y="3844925"/>
          <p14:tracePt t="38281" x="4568825" y="3978275"/>
          <p14:tracePt t="38305" x="4213225" y="4111625"/>
          <p14:tracePt t="38331" x="3879850" y="4232275"/>
          <p14:tracePt t="38367" x="3616325" y="4349750"/>
          <p14:tracePt t="38383" x="3482975" y="4413250"/>
          <p14:tracePt t="38397" x="3330575" y="4448175"/>
          <p14:tracePt t="38414" x="3165475" y="4495800"/>
          <p14:tracePt t="38432" x="2959100" y="4565650"/>
          <p14:tracePt t="38449" x="2851150" y="4600575"/>
          <p14:tracePt t="38466" x="2682875" y="4641850"/>
          <p14:tracePt t="38482" x="2533650" y="4651375"/>
          <p14:tracePt t="38498" x="2362200" y="4651375"/>
          <p14:tracePt t="38514" x="2174875" y="4625975"/>
          <p14:tracePt t="38531" x="1958975" y="4625975"/>
          <p14:tracePt t="38547" x="1828800" y="4638675"/>
          <p14:tracePt t="38564" x="1743075" y="4654550"/>
          <p14:tracePt t="38581" x="1641475" y="4692650"/>
          <p14:tracePt t="38597" x="1574800" y="4714875"/>
          <p14:tracePt t="38614" x="1511300" y="4727575"/>
          <p14:tracePt t="38631" x="1387475" y="4749800"/>
          <p14:tracePt t="38648" x="1327150" y="4749800"/>
          <p14:tracePt t="38665" x="1238250" y="4740275"/>
          <p14:tracePt t="38680" x="1187450" y="4733925"/>
          <p14:tracePt t="38697" x="1158875" y="4727575"/>
          <p14:tracePt t="38714" x="1127125" y="4727575"/>
          <p14:tracePt t="38731" x="1108075" y="4727575"/>
          <p14:tracePt t="38747" x="1098550" y="4727575"/>
          <p14:tracePt t="38765" x="1079500" y="4721225"/>
          <p14:tracePt t="38781" x="1066800" y="4711700"/>
          <p14:tracePt t="38797" x="1066800" y="4702175"/>
          <p14:tracePt t="38815" x="1101725" y="4673600"/>
          <p14:tracePt t="38831" x="1184275" y="4616450"/>
          <p14:tracePt t="38848" x="1263650" y="4559300"/>
          <p14:tracePt t="38865" x="1343025" y="4495800"/>
          <p14:tracePt t="38882" x="1368425" y="4476750"/>
          <p14:tracePt t="38898" x="1390650" y="4464050"/>
          <p14:tracePt t="38915" x="1425575" y="4448175"/>
          <p14:tracePt t="38931" x="1482725" y="4425950"/>
          <p14:tracePt t="38947" x="1555750" y="4413250"/>
          <p14:tracePt t="38964" x="1619250" y="4397375"/>
          <p14:tracePt t="38981" x="1689100" y="4397375"/>
          <p14:tracePt t="38998" x="1711325" y="4397375"/>
          <p14:tracePt t="39015" x="1752600" y="4397375"/>
          <p14:tracePt t="39032" x="1774825" y="4397375"/>
          <p14:tracePt t="39048" x="1825625" y="4397375"/>
          <p14:tracePt t="39052" x="1879600" y="4403725"/>
          <p14:tracePt t="39065" x="2028825" y="4429125"/>
          <p14:tracePt t="39085" x="2184400" y="4473575"/>
          <p14:tracePt t="39097" x="2333625" y="4492625"/>
          <p14:tracePt t="39115" x="2435225" y="4514850"/>
          <p14:tracePt t="39131" x="2479675" y="4514850"/>
          <p14:tracePt t="39147" x="2524125" y="4511675"/>
          <p14:tracePt t="39165" x="2651125" y="4470400"/>
          <p14:tracePt t="39181" x="2803525" y="4435475"/>
          <p14:tracePt t="39198" x="2987675" y="4416425"/>
          <p14:tracePt t="39215" x="3228975" y="4422775"/>
          <p14:tracePt t="39231" x="3311525" y="4429125"/>
          <p14:tracePt t="39247" x="3365500" y="4435475"/>
          <p14:tracePt t="39265" x="3390900" y="4435475"/>
          <p14:tracePt t="39281" x="3419475" y="4435475"/>
          <p14:tracePt t="39298" x="3463925" y="4435475"/>
          <p14:tracePt t="39315" x="3613150" y="4435475"/>
          <p14:tracePt t="39331" x="3740150" y="4454525"/>
          <p14:tracePt t="39347" x="3870325" y="4470400"/>
          <p14:tracePt t="39365" x="4035425" y="4489450"/>
          <p14:tracePt t="39381" x="4098925" y="4495800"/>
          <p14:tracePt t="39397" x="4133850" y="4495800"/>
          <p14:tracePt t="39414" x="4168775" y="4495800"/>
          <p14:tracePt t="39431" x="4187825" y="4495800"/>
          <p14:tracePt t="39448" x="4197350" y="4495800"/>
          <p14:tracePt t="39465" x="4213225" y="4495800"/>
          <p14:tracePt t="39481" x="4222750" y="4495800"/>
          <p14:tracePt t="39497" x="4238625" y="4502150"/>
          <p14:tracePt t="39530" x="4225925" y="4502150"/>
          <p14:tracePt t="39548" x="4197350" y="4502150"/>
          <p14:tracePt t="39564" x="4079875" y="4502150"/>
          <p14:tracePt t="39580" x="3997325" y="4495800"/>
          <p14:tracePt t="39597" x="3933825" y="4489450"/>
          <p14:tracePt t="39615" x="3841750" y="4489450"/>
          <p14:tracePt t="39631" x="3733800" y="4483100"/>
          <p14:tracePt t="39647" x="3597275" y="4483100"/>
          <p14:tracePt t="39664" x="3390900" y="4486275"/>
          <p14:tracePt t="39681" x="3282950" y="4495800"/>
          <p14:tracePt t="39698" x="3209925" y="4511675"/>
          <p14:tracePt t="39716" x="3140075" y="4511675"/>
          <p14:tracePt t="39731" x="3101975" y="4511675"/>
          <p14:tracePt t="39748" x="3022600" y="4505325"/>
          <p14:tracePt t="39764" x="2857500" y="4479925"/>
          <p14:tracePt t="39780" x="2749550" y="4464050"/>
          <p14:tracePt t="39798" x="2679700" y="4464050"/>
          <p14:tracePt t="39814" x="2638425" y="4464050"/>
          <p14:tracePt t="39830" x="2622550" y="4464050"/>
          <p14:tracePt t="39848" x="2613025" y="4464050"/>
          <p14:tracePt t="39908" x="2613025" y="4460875"/>
          <p14:tracePt t="39915" x="2613025" y="4448175"/>
          <p14:tracePt t="39922" x="2613025" y="4445000"/>
          <p14:tracePt t="39930" x="2613025" y="4438650"/>
          <p14:tracePt t="39947" x="2676525" y="4419600"/>
          <p14:tracePt t="39965" x="2943225" y="4371975"/>
          <p14:tracePt t="39981" x="3149600" y="4362450"/>
          <p14:tracePt t="39998" x="3343275" y="4362450"/>
          <p14:tracePt t="40015" x="3508375" y="4384675"/>
          <p14:tracePt t="40031" x="3590925" y="4384675"/>
          <p14:tracePt t="40047" x="3708400" y="4400550"/>
          <p14:tracePt t="40064" x="3873500" y="4419600"/>
          <p14:tracePt t="40081" x="3978275" y="4435475"/>
          <p14:tracePt t="40098" x="4098925" y="4451350"/>
          <p14:tracePt t="40115" x="4225925" y="4451350"/>
          <p14:tracePt t="40131" x="4286250" y="4451350"/>
          <p14:tracePt t="40148" x="4330700" y="4451350"/>
          <p14:tracePt t="40164" x="4394200" y="4451350"/>
          <p14:tracePt t="40180" x="4454525" y="4451350"/>
          <p14:tracePt t="40197" x="4521200" y="4451350"/>
          <p14:tracePt t="40214" x="4606925" y="4451350"/>
          <p14:tracePt t="40231" x="4657725" y="4451350"/>
          <p14:tracePt t="40249" x="4689475" y="4451350"/>
          <p14:tracePt t="40265" x="4702175" y="4451350"/>
          <p14:tracePt t="40281" x="4711700" y="4451350"/>
          <p14:tracePt t="40314" x="4699000" y="4451350"/>
          <p14:tracePt t="40331" x="4670425" y="4451350"/>
          <p14:tracePt t="40347" x="4610100" y="4448175"/>
          <p14:tracePt t="40364" x="4524375" y="4448175"/>
          <p14:tracePt t="40381" x="4454525" y="4448175"/>
          <p14:tracePt t="40398" x="4330700" y="4448175"/>
          <p14:tracePt t="40415" x="4111625" y="4448175"/>
          <p14:tracePt t="40431" x="3971925" y="4438650"/>
          <p14:tracePt t="40447" x="3848100" y="4438650"/>
          <p14:tracePt t="40464" x="3714750" y="4451350"/>
          <p14:tracePt t="40480" x="3670300" y="4470400"/>
          <p14:tracePt t="40498" x="3644900" y="4483100"/>
          <p14:tracePt t="40515" x="3597275" y="4498975"/>
          <p14:tracePt t="40532" x="3533775" y="4514850"/>
          <p14:tracePt t="40548" x="3457575" y="4537075"/>
          <p14:tracePt t="40551" x="3429000" y="4543425"/>
          <p14:tracePt t="40563" x="3365500" y="4556125"/>
          <p14:tracePt t="40581" x="3327400" y="4568825"/>
          <p14:tracePt t="40598" x="3311525" y="4568825"/>
          <p14:tracePt t="40614" x="3298825" y="4568825"/>
          <p14:tracePt t="40631" x="3282950" y="4568825"/>
          <p14:tracePt t="40648" x="3273425" y="4568825"/>
          <p14:tracePt t="40664" x="3257550" y="4568825"/>
          <p14:tracePt t="40681" x="3248025" y="4568825"/>
          <p14:tracePt t="40698" x="3232150" y="4556125"/>
          <p14:tracePt t="40714" x="3219450" y="4546600"/>
          <p14:tracePt t="40730" x="3219450" y="4543425"/>
          <p14:tracePt t="40748" x="3219450" y="4533900"/>
          <p14:tracePt t="40787" x="3225800" y="453390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0" y="944563"/>
            <a:ext cx="9144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3300"/>
                </a:solidFill>
              </a:rPr>
              <a:t>-</a:t>
            </a:r>
            <a:r>
              <a:rPr lang="fr-FR" altLang="fr-FR" sz="2000" b="1">
                <a:solidFill>
                  <a:srgbClr val="FF3300"/>
                </a:solidFill>
              </a:rPr>
              <a:t> </a:t>
            </a:r>
            <a:r>
              <a:rPr lang="fr-FR" altLang="fr-FR" sz="2800" b="1">
                <a:solidFill>
                  <a:srgbClr val="FF3300"/>
                </a:solidFill>
              </a:rPr>
              <a:t>Autres exp. de caractères diagnostiques:</a:t>
            </a:r>
          </a:p>
          <a:p>
            <a:pPr eaLnBrk="1" hangingPunct="1"/>
            <a:endParaRPr lang="fr-FR" altLang="fr-FR" sz="2800"/>
          </a:p>
          <a:p>
            <a:pPr eaLnBrk="1" hangingPunct="1"/>
            <a:r>
              <a:rPr lang="fr-FR" altLang="fr-FR" sz="2800" b="1">
                <a:solidFill>
                  <a:schemeClr val="accent2"/>
                </a:solidFill>
              </a:rPr>
              <a:t>	* Anatomie </a:t>
            </a:r>
          </a:p>
          <a:p>
            <a:pPr eaLnBrk="1" hangingPunct="1"/>
            <a:r>
              <a:rPr lang="fr-FR" altLang="fr-FR" sz="2800" b="1">
                <a:solidFill>
                  <a:srgbClr val="666633"/>
                </a:solidFill>
              </a:rPr>
              <a:t>	* embryologie </a:t>
            </a:r>
          </a:p>
          <a:p>
            <a:pPr eaLnBrk="1" hangingPunct="1"/>
            <a:r>
              <a:rPr lang="fr-FR" altLang="fr-FR" sz="2800" b="1"/>
              <a:t>	* Caryologie</a:t>
            </a:r>
          </a:p>
          <a:p>
            <a:pPr eaLnBrk="1" hangingPunct="1"/>
            <a:r>
              <a:rPr lang="fr-FR" altLang="fr-FR" sz="2800" b="1"/>
              <a:t>	* </a:t>
            </a:r>
            <a:r>
              <a:rPr lang="fr-FR" altLang="fr-FR" sz="2800" b="1">
                <a:solidFill>
                  <a:srgbClr val="33CC33"/>
                </a:solidFill>
              </a:rPr>
              <a:t>Cytogénie</a:t>
            </a:r>
          </a:p>
          <a:p>
            <a:pPr eaLnBrk="1" hangingPunct="1"/>
            <a:r>
              <a:rPr lang="fr-FR" altLang="fr-FR" sz="2800" b="1">
                <a:solidFill>
                  <a:srgbClr val="FF3300"/>
                </a:solidFill>
              </a:rPr>
              <a:t>	* Palynologie</a:t>
            </a:r>
            <a:r>
              <a:rPr lang="fr-FR" altLang="fr-FR" sz="2800" b="1"/>
              <a:t> </a:t>
            </a:r>
          </a:p>
          <a:p>
            <a:pPr eaLnBrk="1" hangingPunct="1"/>
            <a:r>
              <a:rPr lang="fr-FR" altLang="fr-FR" sz="2800" b="1"/>
              <a:t>         	* </a:t>
            </a:r>
            <a:r>
              <a:rPr lang="fr-FR" altLang="fr-FR" sz="2800" b="1">
                <a:solidFill>
                  <a:srgbClr val="CC3399"/>
                </a:solidFill>
              </a:rPr>
              <a:t>Chimique, biochimie et Bio. Mol.</a:t>
            </a:r>
            <a:r>
              <a:rPr lang="fr-FR" altLang="fr-FR" sz="2800" b="1"/>
              <a:t>  </a:t>
            </a:r>
          </a:p>
          <a:p>
            <a:pPr eaLnBrk="1" hangingPunct="1"/>
            <a:r>
              <a:rPr lang="fr-FR" altLang="fr-FR" sz="2800" b="1">
                <a:solidFill>
                  <a:srgbClr val="CC00CC"/>
                </a:solidFill>
              </a:rPr>
              <a:t>		</a:t>
            </a:r>
            <a:r>
              <a:rPr lang="fr-FR" altLang="fr-FR" sz="2800" b="1">
                <a:solidFill>
                  <a:srgbClr val="800080"/>
                </a:solidFill>
                <a:cs typeface="Aharoni" pitchFamily="2" charset="0"/>
              </a:rPr>
              <a:t>•</a:t>
            </a:r>
            <a:r>
              <a:rPr lang="fr-FR" altLang="fr-FR" sz="2800" b="1">
                <a:solidFill>
                  <a:srgbClr val="800080"/>
                </a:solidFill>
              </a:rPr>
              <a:t> Les métabolites secondaires </a:t>
            </a:r>
          </a:p>
          <a:p>
            <a:pPr eaLnBrk="1" hangingPunct="1"/>
            <a:r>
              <a:rPr lang="fr-FR" altLang="fr-FR" sz="2800" b="1">
                <a:solidFill>
                  <a:srgbClr val="800080"/>
                </a:solidFill>
              </a:rPr>
              <a:t> 		</a:t>
            </a:r>
            <a:r>
              <a:rPr lang="fr-FR" altLang="fr-FR" b="1">
                <a:solidFill>
                  <a:srgbClr val="800080"/>
                </a:solidFill>
              </a:rPr>
              <a:t>•</a:t>
            </a:r>
            <a:r>
              <a:rPr lang="fr-FR" altLang="fr-FR" sz="2800" b="1">
                <a:solidFill>
                  <a:srgbClr val="800080"/>
                </a:solidFill>
              </a:rPr>
              <a:t> Les protéines </a:t>
            </a:r>
          </a:p>
          <a:p>
            <a:pPr eaLnBrk="1" hangingPunct="1"/>
            <a:r>
              <a:rPr lang="fr-FR" altLang="fr-FR" sz="2800" b="1">
                <a:solidFill>
                  <a:srgbClr val="800080"/>
                </a:solidFill>
              </a:rPr>
              <a:t>		</a:t>
            </a:r>
            <a:r>
              <a:rPr lang="fr-FR" altLang="fr-FR" b="1">
                <a:solidFill>
                  <a:srgbClr val="800080"/>
                </a:solidFill>
              </a:rPr>
              <a:t>•</a:t>
            </a:r>
            <a:r>
              <a:rPr lang="fr-FR" altLang="fr-FR">
                <a:solidFill>
                  <a:srgbClr val="800080"/>
                </a:solidFill>
              </a:rPr>
              <a:t> </a:t>
            </a:r>
            <a:r>
              <a:rPr lang="fr-FR" altLang="fr-FR" sz="2800" b="1">
                <a:solidFill>
                  <a:srgbClr val="800080"/>
                </a:solidFill>
              </a:rPr>
              <a:t>ADN et ARN</a:t>
            </a:r>
            <a:r>
              <a:rPr lang="fr-FR" altLang="fr-FR" sz="2800" b="1">
                <a:solidFill>
                  <a:srgbClr val="FF66FF"/>
                </a:solidFill>
              </a:rPr>
              <a:t> </a:t>
            </a:r>
          </a:p>
        </p:txBody>
      </p:sp>
      <p:pic>
        <p:nvPicPr>
          <p:cNvPr id="4915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1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09" x="3203575" y="4521200"/>
          <p14:tracePt t="5615" x="3178175" y="4514850"/>
          <p14:tracePt t="5623" x="3140075" y="4505325"/>
          <p14:tracePt t="5640" x="3076575" y="4492625"/>
          <p14:tracePt t="5652" x="2933700" y="4438650"/>
          <p14:tracePt t="5670" x="2600325" y="4305300"/>
          <p14:tracePt t="5703" x="1012825" y="3714750"/>
          <p14:tracePt t="7122" x="320675" y="1158875"/>
          <p14:tracePt t="7130" x="628650" y="1146175"/>
          <p14:tracePt t="7140" x="962025" y="1117600"/>
          <p14:tracePt t="7157" x="1771650" y="1060450"/>
          <p14:tracePt t="7174" x="2260600" y="1006475"/>
          <p14:tracePt t="7194" x="2825750" y="942975"/>
          <p14:tracePt t="7221" x="3190875" y="933450"/>
          <p14:tracePt t="7253" x="3397250" y="987425"/>
          <p14:tracePt t="7269" x="3517900" y="1031875"/>
          <p14:tracePt t="7286" x="3660775" y="1104900"/>
          <p14:tracePt t="7303" x="3721100" y="1152525"/>
          <p14:tracePt t="7319" x="3743325" y="1162050"/>
          <p14:tracePt t="7336" x="3730625" y="1143000"/>
          <p14:tracePt t="7352" x="3622675" y="1038225"/>
          <p14:tracePt t="7370" x="3438525" y="901700"/>
          <p14:tracePt t="7386" x="3073400" y="622300"/>
          <p14:tracePt t="7403" x="2879725" y="508000"/>
          <p14:tracePt t="7421" x="2574925" y="393700"/>
          <p14:tracePt t="7437" x="2352675" y="355600"/>
          <p14:tracePt t="7453" x="2041525" y="298450"/>
          <p14:tracePt t="7469" x="1558925" y="260350"/>
          <p14:tracePt t="7486" x="1038225" y="247650"/>
          <p14:tracePt t="7504" x="793750" y="254000"/>
          <p14:tracePt t="7520" x="581025" y="285750"/>
          <p14:tracePt t="7536" x="492125" y="327025"/>
          <p14:tracePt t="7552" x="434975" y="355600"/>
          <p14:tracePt t="7570" x="365125" y="419100"/>
          <p14:tracePt t="7586" x="311150" y="492125"/>
          <p14:tracePt t="7602" x="276225" y="590550"/>
          <p14:tracePt t="7619" x="282575" y="739775"/>
          <p14:tracePt t="7636" x="400050" y="936625"/>
          <p14:tracePt t="7652" x="638175" y="1139825"/>
          <p14:tracePt t="7671" x="1263650" y="1543050"/>
          <p14:tracePt t="7687" x="1635125" y="1708150"/>
          <p14:tracePt t="7705" x="1841500" y="1806575"/>
          <p14:tracePt t="7721" x="2114550" y="1939925"/>
          <p14:tracePt t="8592" x="2187575" y="1984375"/>
          <p14:tracePt t="8599" x="2311400" y="2047875"/>
          <p14:tracePt t="8606" x="2486025" y="2120900"/>
          <p14:tracePt t="8623" x="2816225" y="2279650"/>
          <p14:tracePt t="8640" x="3190875" y="2473325"/>
          <p14:tracePt t="8659" x="3314700" y="2546350"/>
          <p14:tracePt t="8686" x="3378200" y="2590800"/>
          <p14:tracePt t="8719" x="3387725" y="2600325"/>
          <p14:tracePt t="8777" x="3387725" y="2597150"/>
          <p14:tracePt t="8783" x="3371850" y="2590800"/>
          <p14:tracePt t="8790" x="3343275" y="2571750"/>
          <p14:tracePt t="8801" x="3267075" y="2524125"/>
          <p14:tracePt t="8819" x="3060700" y="2406650"/>
          <p14:tracePt t="8835" x="2841625" y="2270125"/>
          <p14:tracePt t="8852" x="2762250" y="2228850"/>
          <p14:tracePt t="8869" x="2708275" y="2197100"/>
          <p14:tracePt t="8886" x="2692400" y="2187575"/>
          <p14:tracePt t="8902" x="2676525" y="2187575"/>
          <p14:tracePt t="8919" x="2644775" y="2181225"/>
          <p14:tracePt t="8935" x="2540000" y="2155825"/>
          <p14:tracePt t="8952" x="2444750" y="2139950"/>
          <p14:tracePt t="8968" x="2371725" y="2139950"/>
          <p14:tracePt t="8985" x="2343150" y="2139950"/>
          <p14:tracePt t="9001" x="2333625" y="2139950"/>
          <p14:tracePt t="9018" x="2317750" y="2139950"/>
          <p14:tracePt t="9036" x="2308225" y="2139950"/>
          <p14:tracePt t="9052" x="2292350" y="2139950"/>
          <p14:tracePt t="9069" x="2273300" y="2139950"/>
          <p14:tracePt t="10627" x="2286000" y="2146300"/>
          <p14:tracePt t="10634" x="2298700" y="2159000"/>
          <p14:tracePt t="10641" x="2305050" y="2171700"/>
          <p14:tracePt t="10653" x="2308225" y="2174875"/>
          <p14:tracePt t="10670" x="2330450" y="2197100"/>
          <p14:tracePt t="10686" x="2339975" y="2206625"/>
          <p14:tracePt t="10720" x="2428875" y="2308225"/>
          <p14:tracePt t="10753" x="2590800" y="2495550"/>
          <p14:tracePt t="10769" x="2698750" y="2609850"/>
          <p14:tracePt t="10786" x="2749550" y="2670175"/>
          <p14:tracePt t="10802" x="2800350" y="2714625"/>
          <p14:tracePt t="10819" x="2828925" y="2749550"/>
          <p14:tracePt t="10835" x="2838450" y="2759075"/>
          <p14:tracePt t="10853" x="2851150" y="2765425"/>
          <p14:tracePt t="12326" x="2800350" y="2771775"/>
          <p14:tracePt t="12333" x="2740025" y="2781300"/>
          <p14:tracePt t="12340" x="2682875" y="2790825"/>
          <p14:tracePt t="12354" x="2606675" y="2803525"/>
          <p14:tracePt t="12372" x="2562225" y="2816225"/>
          <p14:tracePt t="12386" x="2530475" y="2835275"/>
          <p14:tracePt t="12419" x="2416175" y="2841625"/>
          <p14:tracePt t="12452" x="2209800" y="2873375"/>
          <p14:tracePt t="12468" x="2146300" y="2886075"/>
          <p14:tracePt t="12486" x="2098675" y="2905125"/>
          <p14:tracePt t="12503" x="2057400" y="2924175"/>
          <p14:tracePt t="12519" x="2035175" y="2936875"/>
          <p14:tracePt t="12536" x="2003425" y="2936875"/>
          <p14:tracePt t="12552" x="1971675" y="2936875"/>
          <p14:tracePt t="12568" x="1943100" y="2936875"/>
          <p14:tracePt t="12585" x="1920875" y="2943225"/>
          <p14:tracePt t="12603" x="1905000" y="2962275"/>
          <p14:tracePt t="12619" x="1892300" y="2971800"/>
          <p14:tracePt t="12636" x="1892300" y="2981325"/>
          <p14:tracePt t="12653" x="1905000" y="2997200"/>
          <p14:tracePt t="12669" x="1920875" y="3013075"/>
          <p14:tracePt t="12685" x="1943100" y="3025775"/>
          <p14:tracePt t="12702" x="2022475" y="3032125"/>
          <p14:tracePt t="12718" x="2152650" y="3048000"/>
          <p14:tracePt t="12735" x="2365375" y="3108325"/>
          <p14:tracePt t="12753" x="2981325" y="3248025"/>
          <p14:tracePt t="13418" x="2914650" y="3257550"/>
          <p14:tracePt t="13424" x="2835275" y="3267075"/>
          <p14:tracePt t="13436" x="2752725" y="3276600"/>
          <p14:tracePt t="13453" x="2533650" y="3302000"/>
          <p14:tracePt t="13474" x="2317750" y="3365500"/>
          <p14:tracePt t="13489" x="2187575" y="3400425"/>
          <p14:tracePt t="13509" x="2006600" y="3451225"/>
          <p14:tracePt t="13535" x="1873250" y="3473450"/>
          <p14:tracePt t="13537" x="1825625" y="3482975"/>
          <p14:tracePt t="13569" x="1717675" y="3495675"/>
          <p14:tracePt t="13586" x="1695450" y="3495675"/>
          <p14:tracePt t="13603" x="1641475" y="3495675"/>
          <p14:tracePt t="13619" x="1612900" y="3495675"/>
          <p14:tracePt t="13635" x="1581150" y="3495675"/>
          <p14:tracePt t="13651" x="1543050" y="3495675"/>
          <p14:tracePt t="13669" x="1533525" y="3495675"/>
          <p14:tracePt t="13685" x="1524000" y="3495675"/>
          <p14:tracePt t="13702" x="1508125" y="3495675"/>
          <p14:tracePt t="13738" x="1501775" y="3495675"/>
          <p14:tracePt t="13795" x="1504950" y="3495675"/>
          <p14:tracePt t="13802" x="1508125" y="3495675"/>
          <p14:tracePt t="13819" x="1530350" y="3495675"/>
          <p14:tracePt t="13836" x="1562100" y="3492500"/>
          <p14:tracePt t="13852" x="1587500" y="3482975"/>
          <p14:tracePt t="13869" x="1600200" y="3476625"/>
          <p14:tracePt t="13886" x="1612900" y="3470275"/>
          <p14:tracePt t="13902" x="1654175" y="3460750"/>
          <p14:tracePt t="13918" x="1708150" y="3448050"/>
          <p14:tracePt t="13935" x="1835150" y="3448050"/>
          <p14:tracePt t="13952" x="2044700" y="3470275"/>
          <p14:tracePt t="13968" x="2152650" y="3486150"/>
          <p14:tracePt t="13985" x="2225675" y="3492500"/>
          <p14:tracePt t="14002" x="2311400" y="3492500"/>
          <p14:tracePt t="14019" x="2355850" y="3498850"/>
          <p14:tracePt t="14035" x="2428875" y="3514725"/>
          <p14:tracePt t="14037" x="2479675" y="3530600"/>
          <p14:tracePt t="14051" x="2587625" y="3546475"/>
          <p14:tracePt t="14068" x="2740025" y="3581400"/>
          <p14:tracePt t="14085" x="2892425" y="3629025"/>
          <p14:tracePt t="14101" x="3086100" y="3679825"/>
          <p14:tracePt t="14119" x="3146425" y="3705225"/>
          <p14:tracePt t="14967" x="3146425" y="3717925"/>
          <p14:tracePt t="14974" x="3143250" y="3730625"/>
          <p14:tracePt t="14985" x="3136900" y="3740150"/>
          <p14:tracePt t="15002" x="3086100" y="3784600"/>
          <p14:tracePt t="15019" x="3006725" y="3816350"/>
          <p14:tracePt t="15035" x="2917825" y="3857625"/>
          <p14:tracePt t="15068" x="2708275" y="3962400"/>
          <p14:tracePt t="15102" x="2600325" y="4016375"/>
          <p14:tracePt t="15118" x="2578100" y="4019550"/>
          <p14:tracePt t="15135" x="2562225" y="4019550"/>
          <p14:tracePt t="15151" x="2549525" y="4019550"/>
          <p14:tracePt t="15168" x="2540000" y="4019550"/>
          <p14:tracePt t="15185" x="2530475" y="4019550"/>
          <p14:tracePt t="15202" x="2508250" y="4019550"/>
          <p14:tracePt t="15219" x="2498725" y="4019550"/>
          <p14:tracePt t="15237" x="2479675" y="4019550"/>
          <p14:tracePt t="15252" x="2451100" y="4019550"/>
          <p14:tracePt t="15269" x="2413000" y="4019550"/>
          <p14:tracePt t="15286" x="2374900" y="4019550"/>
          <p14:tracePt t="15302" x="2352675" y="4019550"/>
          <p14:tracePt t="15319" x="2336800" y="4019550"/>
          <p14:tracePt t="15335" x="2320925" y="4019550"/>
          <p14:tracePt t="15352" x="2279650" y="4019550"/>
          <p14:tracePt t="15369" x="2257425" y="4019550"/>
          <p14:tracePt t="15386" x="2232025" y="4019550"/>
          <p14:tracePt t="15402" x="2222500" y="4019550"/>
          <p14:tracePt t="15418" x="2212975" y="4019550"/>
          <p14:tracePt t="15435" x="2203450" y="4019550"/>
          <p14:tracePt t="15452" x="2184400" y="4019550"/>
          <p14:tracePt t="15468" x="2178050" y="4019550"/>
          <p14:tracePt t="15485" x="2174875" y="4019550"/>
          <p14:tracePt t="15631" x="2174875" y="4013200"/>
          <p14:tracePt t="15652" x="2174875" y="4010025"/>
          <p14:tracePt t="15659" x="2181225" y="4010025"/>
          <p14:tracePt t="15668" x="2190750" y="4010025"/>
          <p14:tracePt t="15686" x="2203450" y="4010025"/>
          <p14:tracePt t="15702" x="2209800" y="4010025"/>
          <p14:tracePt t="16972" x="2171700" y="4025900"/>
          <p14:tracePt t="16979" x="2111375" y="4051300"/>
          <p14:tracePt t="16988" x="2070100" y="4086225"/>
          <p14:tracePt t="17002" x="1993900" y="4114800"/>
          <p14:tracePt t="17018" x="1933575" y="4143375"/>
          <p14:tracePt t="17035" x="1870075" y="4171950"/>
          <p14:tracePt t="17052" x="1816100" y="4184650"/>
          <p14:tracePt t="17085" x="1733550" y="4219575"/>
          <p14:tracePt t="17118" x="1701800" y="4241800"/>
          <p14:tracePt t="17121" x="1695450" y="4244975"/>
          <p14:tracePt t="17135" x="1685925" y="4251325"/>
          <p14:tracePt t="17152" x="1676400" y="4251325"/>
          <p14:tracePt t="17168" x="1660525" y="4257675"/>
          <p14:tracePt t="17185" x="1647825" y="4257675"/>
          <p14:tracePt t="17202" x="1638300" y="4257675"/>
          <p14:tracePt t="18213" x="1704975" y="4264025"/>
          <p14:tracePt t="18220" x="1797050" y="4273550"/>
          <p14:tracePt t="18235" x="1939925" y="4318000"/>
          <p14:tracePt t="18251" x="2038350" y="4343400"/>
          <p14:tracePt t="18268" x="2120900" y="4356100"/>
          <p14:tracePt t="18285" x="2289175" y="4381500"/>
          <p14:tracePt t="18303" x="2428875" y="4410075"/>
          <p14:tracePt t="18335" x="2924175" y="4473575"/>
          <p14:tracePt t="18369" x="3209925" y="4511675"/>
          <p14:tracePt t="18386" x="3244850" y="4511675"/>
          <p14:tracePt t="18401" x="3254375" y="4511675"/>
          <p14:tracePt t="18418" x="3263900" y="4511675"/>
          <p14:tracePt t="18435" x="3286125" y="4511675"/>
          <p14:tracePt t="18451" x="3314700" y="4508500"/>
          <p14:tracePt t="18468" x="3365500" y="4498975"/>
          <p14:tracePt t="18485" x="3454400" y="4486275"/>
          <p14:tracePt t="18501" x="3498850" y="4486275"/>
          <p14:tracePt t="18520" x="3524250" y="4486275"/>
          <p14:tracePt t="18536" x="3533775" y="4486275"/>
          <p14:tracePt t="18552" x="3543300" y="4486275"/>
          <p14:tracePt t="18570" x="3552825" y="4479925"/>
          <p14:tracePt t="18585" x="3587750" y="4464050"/>
          <p14:tracePt t="18601" x="3622675" y="4464050"/>
          <p14:tracePt t="18618" x="3683000" y="4464050"/>
          <p14:tracePt t="20076" x="3746500" y="4457700"/>
          <p14:tracePt t="20084" x="3825875" y="4448175"/>
          <p14:tracePt t="20090" x="3895725" y="4438650"/>
          <p14:tracePt t="20105" x="4035425" y="4422775"/>
          <p14:tracePt t="20122" x="4156075" y="4403725"/>
          <p14:tracePt t="20138" x="4251325" y="4381500"/>
          <p14:tracePt t="20151" x="4327525" y="4365625"/>
          <p14:tracePt t="20185" x="4562475" y="4352925"/>
          <p14:tracePt t="20218" x="4987925" y="4375150"/>
          <p14:tracePt t="20234" x="5162550" y="4413250"/>
          <p14:tracePt t="20251" x="5257800" y="4429125"/>
          <p14:tracePt t="20269" x="5356225" y="4429125"/>
          <p14:tracePt t="20285" x="5416550" y="4429125"/>
          <p14:tracePt t="20302" x="5473700" y="4429125"/>
          <p14:tracePt t="20319" x="5594350" y="4416425"/>
          <p14:tracePt t="20335" x="5692775" y="4391025"/>
          <p14:tracePt t="20351" x="5765800" y="4384675"/>
          <p14:tracePt t="20368" x="5845175" y="4378325"/>
          <p14:tracePt t="20384" x="5880100" y="4378325"/>
          <p14:tracePt t="20401" x="5895975" y="4378325"/>
          <p14:tracePt t="20418" x="5911850" y="4378325"/>
          <p14:tracePt t="20434" x="5927725" y="4368800"/>
          <p14:tracePt t="20451" x="5949950" y="4356100"/>
          <p14:tracePt t="20468" x="5991225" y="4349750"/>
          <p14:tracePt t="20484" x="6013450" y="4343400"/>
          <p14:tracePt t="20501" x="6026150" y="4333875"/>
          <p14:tracePt t="20518" x="6042025" y="4333875"/>
          <p14:tracePt t="23268" x="5953125" y="4333875"/>
          <p14:tracePt t="23275" x="5842000" y="4333875"/>
          <p14:tracePt t="23285" x="5702300" y="4333875"/>
          <p14:tracePt t="23302" x="5184775" y="4375150"/>
          <p14:tracePt t="23323" x="4651375" y="4457700"/>
          <p14:tracePt t="23339" x="4295775" y="4518025"/>
          <p14:tracePt t="23358" x="3905250" y="4622800"/>
          <p14:tracePt t="23385" x="3552825" y="4708525"/>
          <p14:tracePt t="23419" x="3133725" y="4810125"/>
          <p14:tracePt t="23435" x="3035300" y="4826000"/>
          <p14:tracePt t="23452" x="2921000" y="4873625"/>
          <p14:tracePt t="23467" x="2882900" y="4892675"/>
          <p14:tracePt t="23484" x="2819400" y="4914900"/>
          <p14:tracePt t="23501" x="2708275" y="4927600"/>
          <p14:tracePt t="23517" x="2625725" y="4927600"/>
          <p14:tracePt t="23535" x="2568575" y="4927600"/>
          <p14:tracePt t="23552" x="2495550" y="4924425"/>
          <p14:tracePt t="23568" x="2476500" y="4924425"/>
          <p14:tracePt t="23585" x="2444750" y="4924425"/>
          <p14:tracePt t="23601" x="2409825" y="4908550"/>
          <p14:tracePt t="23617" x="2381250" y="4895850"/>
          <p14:tracePt t="23634" x="2355850" y="4883150"/>
          <p14:tracePt t="23652" x="2314575" y="4864100"/>
          <p14:tracePt t="23667" x="2295525" y="4841875"/>
          <p14:tracePt t="23685" x="2279650" y="4829175"/>
          <p14:tracePt t="23702" x="2276475" y="4816475"/>
          <p14:tracePt t="23718" x="2276475" y="4806950"/>
          <p14:tracePt t="23734" x="2276475" y="4791075"/>
          <p14:tracePt t="23751" x="2266950" y="4781550"/>
          <p14:tracePt t="23785" x="2266950" y="4775200"/>
          <p14:tracePt t="23802" x="2266950" y="4762500"/>
          <p14:tracePt t="23835" x="2276475" y="4756150"/>
          <p14:tracePt t="23852" x="2298700" y="4743450"/>
          <p14:tracePt t="23887" x="2305050" y="4743450"/>
          <p14:tracePt t="23909" x="2308225" y="4743450"/>
          <p14:tracePt t="23923" x="2314575" y="4743450"/>
          <p14:tracePt t="23934" x="2317750" y="4743450"/>
          <p14:tracePt t="23951" x="2339975" y="4740275"/>
          <p14:tracePt t="23967" x="2349500" y="4740275"/>
          <p14:tracePt t="23984" x="2359025" y="4733925"/>
          <p14:tracePt t="24001" x="2368550" y="4733925"/>
          <p14:tracePt t="24052" x="2371725" y="4733925"/>
          <p14:tracePt t="24060" x="2378075" y="4733925"/>
          <p14:tracePt t="24067" x="2387600" y="4733925"/>
          <p14:tracePt t="24085" x="2397125" y="4733925"/>
          <p14:tracePt t="24102" x="2425700" y="4733925"/>
          <p14:tracePt t="24118" x="2454275" y="4733925"/>
          <p14:tracePt t="24134" x="2482850" y="4733925"/>
          <p14:tracePt t="24151" x="2517775" y="4733925"/>
          <p14:tracePt t="24167" x="2540000" y="4733925"/>
          <p14:tracePt t="24184" x="2574925" y="4733925"/>
          <p14:tracePt t="24201" x="2717800" y="4746625"/>
          <p14:tracePt t="24217" x="2847975" y="4772025"/>
          <p14:tracePt t="24234" x="2987675" y="4791075"/>
          <p14:tracePt t="24251" x="3098800" y="4813300"/>
          <p14:tracePt t="24267" x="3143250" y="4813300"/>
          <p14:tracePt t="24284" x="3165475" y="4813300"/>
          <p14:tracePt t="24301" x="3200400" y="4813300"/>
          <p14:tracePt t="24317" x="3222625" y="4813300"/>
          <p14:tracePt t="24334" x="3251200" y="4826000"/>
          <p14:tracePt t="24351" x="3333750" y="4851400"/>
          <p14:tracePt t="24368" x="3419475" y="4867275"/>
          <p14:tracePt t="24384" x="3482975" y="4879975"/>
          <p14:tracePt t="24401" x="3540125" y="4905375"/>
          <p14:tracePt t="24417" x="3562350" y="4911725"/>
          <p14:tracePt t="24434" x="3590925" y="4911725"/>
          <p14:tracePt t="24450" x="3673475" y="4924425"/>
          <p14:tracePt t="24467" x="3800475" y="4943475"/>
          <p14:tracePt t="24484" x="3984625" y="4959350"/>
          <p14:tracePt t="24501" x="4264025" y="4997450"/>
          <p14:tracePt t="24518" x="4435475" y="5016500"/>
          <p14:tracePt t="24534" x="4575175" y="5026025"/>
          <p14:tracePt t="24551" x="4781550" y="5026025"/>
          <p14:tracePt t="24567" x="4930775" y="5026025"/>
          <p14:tracePt t="24584" x="5089525" y="5026025"/>
          <p14:tracePt t="24601" x="5273675" y="5032375"/>
          <p14:tracePt t="24617" x="5368925" y="5041900"/>
          <p14:tracePt t="24633" x="5432425" y="5054600"/>
          <p14:tracePt t="24651" x="5556250" y="5080000"/>
          <p14:tracePt t="24667" x="5638800" y="5086350"/>
          <p14:tracePt t="24684" x="5721350" y="5086350"/>
          <p14:tracePt t="24700" x="5816600" y="5086350"/>
          <p14:tracePt t="24717" x="5873750" y="5086350"/>
          <p14:tracePt t="24734" x="5934075" y="5086350"/>
          <p14:tracePt t="24751" x="5981700" y="5086350"/>
          <p14:tracePt t="24768" x="6003925" y="5086350"/>
          <p14:tracePt t="24784" x="6019800" y="5086350"/>
          <p14:tracePt t="24801" x="6026150" y="5086350"/>
          <p14:tracePt t="26415" x="5956300" y="5060950"/>
          <p14:tracePt t="26423" x="5851525" y="5022850"/>
          <p14:tracePt t="26436" x="5616575" y="4953000"/>
          <p14:tracePt t="26452" x="5445125" y="4937125"/>
          <p14:tracePt t="26468" x="5305425" y="4937125"/>
          <p14:tracePt t="26484" x="5178425" y="4949825"/>
          <p14:tracePt t="26501" x="5006975" y="5010150"/>
          <p14:tracePt t="26534" x="4733925" y="5080000"/>
          <p14:tracePt t="26568" x="4311650" y="5181600"/>
          <p14:tracePt t="26585" x="4117975" y="5241925"/>
          <p14:tracePt t="26602" x="4029075" y="5283200"/>
          <p14:tracePt t="26618" x="3943350" y="5299075"/>
          <p14:tracePt t="26635" x="3816350" y="5299075"/>
          <p14:tracePt t="26650" x="3743325" y="5299075"/>
          <p14:tracePt t="26667" x="3683000" y="5295900"/>
          <p14:tracePt t="26683" x="3644900" y="5289550"/>
          <p14:tracePt t="26700" x="3606800" y="5289550"/>
          <p14:tracePt t="26717" x="3597275" y="5289550"/>
          <p14:tracePt t="26734" x="3581400" y="5289550"/>
          <p14:tracePt t="26751" x="3565525" y="5289550"/>
          <p14:tracePt t="26767" x="3556000" y="5283200"/>
          <p14:tracePt t="26783" x="3527425" y="5273675"/>
          <p14:tracePt t="26804" x="3432175" y="5222875"/>
          <p14:tracePt t="26817" x="3390900" y="5187950"/>
          <p14:tracePt t="26834" x="3352800" y="5175250"/>
          <p14:tracePt t="26851" x="3333750" y="5159375"/>
          <p14:tracePt t="26867" x="3317875" y="5149850"/>
          <p14:tracePt t="26884" x="3311525" y="5146675"/>
          <p14:tracePt t="27079" x="3340100" y="5149850"/>
          <p14:tracePt t="27087" x="3378200" y="5156200"/>
          <p14:tracePt t="27101" x="3517900" y="5172075"/>
          <p14:tracePt t="27118" x="3670300" y="5200650"/>
          <p14:tracePt t="27135" x="3905250" y="5254625"/>
          <p14:tracePt t="27151" x="4067175" y="5283200"/>
          <p14:tracePt t="27168" x="4216400" y="5299075"/>
          <p14:tracePt t="27184" x="4422775" y="5299075"/>
          <p14:tracePt t="27200" x="4562475" y="5292725"/>
          <p14:tracePt t="27217" x="4657725" y="5276850"/>
          <p14:tracePt t="27234" x="4772025" y="5254625"/>
          <p14:tracePt t="27251" x="4826000" y="5241925"/>
          <p14:tracePt t="27268" x="4873625" y="5222875"/>
          <p14:tracePt t="27271" x="4883150" y="5222875"/>
          <p14:tracePt t="27284" x="4905375" y="5222875"/>
          <p14:tracePt t="27301" x="4921250" y="5222875"/>
          <p14:tracePt t="27317" x="4930775" y="5222875"/>
          <p14:tracePt t="27334" x="4946650" y="5222875"/>
          <p14:tracePt t="27350" x="4956175" y="5222875"/>
          <p14:tracePt t="27367" x="4972050" y="5222875"/>
          <p14:tracePt t="27385" x="4984750" y="5222875"/>
          <p14:tracePt t="28035" x="4949825" y="5222875"/>
          <p14:tracePt t="28041" x="4879975" y="5229225"/>
          <p14:tracePt t="28050" x="4800600" y="5238750"/>
          <p14:tracePt t="28068" x="4594225" y="5257800"/>
          <p14:tracePt t="28085" x="4057650" y="5337175"/>
          <p14:tracePt t="28109" x="3422650" y="5467350"/>
          <p14:tracePt t="28136" x="2962275" y="5616575"/>
          <p14:tracePt t="28169" x="2698750" y="5743575"/>
          <p14:tracePt t="28184" x="2632075" y="5772150"/>
          <p14:tracePt t="28200" x="2568575" y="5784850"/>
          <p14:tracePt t="28218" x="2492375" y="5810250"/>
          <p14:tracePt t="28234" x="2403475" y="5829300"/>
          <p14:tracePt t="28251" x="2359025" y="5842000"/>
          <p14:tracePt t="28267" x="2333625" y="5854700"/>
          <p14:tracePt t="28283" x="2298700" y="5854700"/>
          <p14:tracePt t="28300" x="2279650" y="5854700"/>
          <p14:tracePt t="28317" x="2247900" y="5854700"/>
          <p14:tracePt t="28333" x="2216150" y="5845175"/>
          <p14:tracePt t="28351" x="2178050" y="5832475"/>
          <p14:tracePt t="28368" x="2155825" y="5832475"/>
          <p14:tracePt t="28384" x="2133600" y="5832475"/>
          <p14:tracePt t="28401" x="2124075" y="5832475"/>
          <p14:tracePt t="28756" x="2162175" y="5819775"/>
          <p14:tracePt t="28763" x="2241550" y="5810250"/>
          <p14:tracePt t="28771" x="2333625" y="5810250"/>
          <p14:tracePt t="28785" x="2527300" y="5810250"/>
          <p14:tracePt t="28801" x="2794000" y="5819775"/>
          <p14:tracePt t="28805" x="2895600" y="5838825"/>
          <p14:tracePt t="28817" x="2978150" y="5845175"/>
          <p14:tracePt t="28850" x="3213100" y="5854700"/>
          <p14:tracePt t="28884" x="3387725" y="5854700"/>
          <p14:tracePt t="28901" x="3536950" y="5848350"/>
          <p14:tracePt t="28918" x="3695700" y="5848350"/>
          <p14:tracePt t="28934" x="3857625" y="5848350"/>
          <p14:tracePt t="28951" x="3930650" y="5848350"/>
          <p14:tracePt t="28967" x="3965575" y="5848350"/>
          <p14:tracePt t="28983" x="4006850" y="5848350"/>
          <p14:tracePt t="29000" x="4035425" y="5848350"/>
          <p14:tracePt t="29017" x="4079875" y="5829300"/>
          <p14:tracePt t="29034" x="4162425" y="5810250"/>
          <p14:tracePt t="29050" x="4244975" y="5810250"/>
          <p14:tracePt t="29068" x="4270375" y="581025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428625"/>
            <a:ext cx="85725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3300"/>
                </a:solidFill>
              </a:rPr>
              <a:t>	</a:t>
            </a:r>
            <a:r>
              <a:rPr lang="fr-FR" altLang="fr-FR" sz="2800" b="1">
                <a:solidFill>
                  <a:srgbClr val="FF3300"/>
                </a:solidFill>
              </a:rPr>
              <a:t>En botanique, </a:t>
            </a:r>
            <a:r>
              <a:rPr lang="fr-FR" altLang="fr-FR" sz="2800" b="1">
                <a:solidFill>
                  <a:srgbClr val="00B0F0"/>
                </a:solidFill>
              </a:rPr>
              <a:t>l’ADN chloroplastique </a:t>
            </a:r>
            <a:r>
              <a:rPr lang="fr-FR" altLang="fr-FR" sz="2800" b="1">
                <a:solidFill>
                  <a:srgbClr val="FF3300"/>
                </a:solidFill>
              </a:rPr>
              <a:t>est largement utilisé car de </a:t>
            </a:r>
            <a:r>
              <a:rPr lang="fr-FR" altLang="fr-FR" sz="2800" b="1" u="sng">
                <a:solidFill>
                  <a:srgbClr val="FF3300"/>
                </a:solidFill>
              </a:rPr>
              <a:t>taille réduite</a:t>
            </a:r>
            <a:r>
              <a:rPr lang="fr-FR" altLang="fr-FR" sz="2800" b="1">
                <a:solidFill>
                  <a:srgbClr val="FF3300"/>
                </a:solidFill>
              </a:rPr>
              <a:t> (150 000 p. b.) et se trouve en </a:t>
            </a:r>
            <a:r>
              <a:rPr lang="fr-FR" altLang="fr-FR" sz="2800" b="1" u="sng">
                <a:solidFill>
                  <a:srgbClr val="FF3300"/>
                </a:solidFill>
              </a:rPr>
              <a:t>très grande quantité</a:t>
            </a:r>
            <a:r>
              <a:rPr lang="fr-FR" altLang="fr-FR" sz="2800" b="1">
                <a:solidFill>
                  <a:srgbClr val="FF3300"/>
                </a:solidFill>
              </a:rPr>
              <a:t> dans les cellules végétales.</a:t>
            </a:r>
          </a:p>
          <a:p>
            <a:pPr eaLnBrk="1" hangingPunct="1"/>
            <a:r>
              <a:rPr lang="fr-FR" altLang="fr-FR" sz="2800" b="1"/>
              <a:t>	</a:t>
            </a:r>
          </a:p>
          <a:p>
            <a:pPr eaLnBrk="1" hangingPunct="1"/>
            <a:r>
              <a:rPr lang="fr-FR" altLang="fr-FR" sz="2800" b="1"/>
              <a:t>	l’ADN chloroplastique contient </a:t>
            </a:r>
            <a:r>
              <a:rPr lang="fr-FR" altLang="fr-FR" sz="2800" b="1">
                <a:solidFill>
                  <a:srgbClr val="CC00CC"/>
                </a:solidFill>
              </a:rPr>
              <a:t>plusieurs gènes</a:t>
            </a:r>
            <a:r>
              <a:rPr lang="fr-FR" altLang="fr-FR" sz="2800" b="1"/>
              <a:t> dont </a:t>
            </a:r>
            <a:r>
              <a:rPr lang="fr-FR" altLang="fr-FR" sz="2800" b="1">
                <a:solidFill>
                  <a:schemeClr val="hlink"/>
                </a:solidFill>
              </a:rPr>
              <a:t>un</a:t>
            </a:r>
            <a:r>
              <a:rPr lang="fr-FR" altLang="fr-FR" sz="2800" b="1"/>
              <a:t> est le plus utilisé le </a:t>
            </a:r>
            <a:r>
              <a:rPr lang="fr-FR" altLang="fr-FR" sz="2800" b="1">
                <a:solidFill>
                  <a:srgbClr val="CC00CC"/>
                </a:solidFill>
              </a:rPr>
              <a:t>rbcL:</a:t>
            </a:r>
            <a:r>
              <a:rPr lang="fr-FR" altLang="fr-FR" sz="2800" b="1"/>
              <a:t> gène codant pour la grande (L=large) sous-unité de </a:t>
            </a:r>
            <a:r>
              <a:rPr lang="fr-FR" altLang="fr-FR" sz="2800" b="1">
                <a:solidFill>
                  <a:srgbClr val="00B0F0"/>
                </a:solidFill>
              </a:rPr>
              <a:t>RUBISCO </a:t>
            </a:r>
            <a:r>
              <a:rPr lang="fr-FR" altLang="fr-FR" sz="2800" b="1">
                <a:solidFill>
                  <a:schemeClr val="hlink"/>
                </a:solidFill>
              </a:rPr>
              <a:t>(une des </a:t>
            </a:r>
            <a:r>
              <a:rPr lang="fr-FR" altLang="fr-FR" sz="2800" b="1" u="sng">
                <a:solidFill>
                  <a:schemeClr val="hlink"/>
                </a:solidFill>
              </a:rPr>
              <a:t>enzymes</a:t>
            </a:r>
            <a:r>
              <a:rPr lang="fr-FR" altLang="fr-FR" sz="2800" b="1">
                <a:solidFill>
                  <a:schemeClr val="hlink"/>
                </a:solidFill>
              </a:rPr>
              <a:t> les plus importantes de la photosynthèse).</a:t>
            </a:r>
          </a:p>
          <a:p>
            <a:pPr eaLnBrk="1" hangingPunct="1"/>
            <a:r>
              <a:rPr lang="fr-FR" altLang="fr-FR" sz="2800" b="1"/>
              <a:t>	</a:t>
            </a:r>
          </a:p>
          <a:p>
            <a:pPr eaLnBrk="1" hangingPunct="1"/>
            <a:r>
              <a:rPr lang="fr-FR" altLang="fr-FR" sz="2800" b="1"/>
              <a:t>	A côté du </a:t>
            </a:r>
            <a:r>
              <a:rPr lang="fr-FR" altLang="fr-FR" sz="2800" b="1">
                <a:solidFill>
                  <a:srgbClr val="CC00CC"/>
                </a:solidFill>
              </a:rPr>
              <a:t>rbcL </a:t>
            </a:r>
            <a:r>
              <a:rPr lang="fr-FR" altLang="fr-FR" sz="2800" b="1"/>
              <a:t>on trouve l’</a:t>
            </a:r>
            <a:r>
              <a:rPr lang="fr-FR" altLang="fr-FR" sz="2800" b="1">
                <a:solidFill>
                  <a:srgbClr val="CC00CC"/>
                </a:solidFill>
              </a:rPr>
              <a:t>atpB</a:t>
            </a:r>
            <a:r>
              <a:rPr lang="fr-FR" altLang="fr-FR" sz="2800" b="1"/>
              <a:t> du génome </a:t>
            </a:r>
            <a:r>
              <a:rPr lang="fr-FR" altLang="fr-FR" sz="2800" b="1">
                <a:solidFill>
                  <a:srgbClr val="008000"/>
                </a:solidFill>
              </a:rPr>
              <a:t>chloroplastique</a:t>
            </a:r>
            <a:r>
              <a:rPr lang="fr-FR" altLang="fr-FR" sz="2800" b="1"/>
              <a:t> et le </a:t>
            </a:r>
            <a:r>
              <a:rPr lang="fr-FR" altLang="fr-FR" sz="2800" b="1">
                <a:solidFill>
                  <a:srgbClr val="CC00CC"/>
                </a:solidFill>
              </a:rPr>
              <a:t>18S</a:t>
            </a:r>
            <a:r>
              <a:rPr lang="fr-FR" altLang="fr-FR" sz="2800" b="1"/>
              <a:t> du </a:t>
            </a:r>
            <a:r>
              <a:rPr lang="fr-FR" altLang="fr-FR" sz="2800" b="1">
                <a:solidFill>
                  <a:srgbClr val="008000"/>
                </a:solidFill>
              </a:rPr>
              <a:t>génome nucléaire</a:t>
            </a:r>
            <a:r>
              <a:rPr lang="fr-FR" altLang="fr-FR" sz="2800" b="1"/>
              <a:t>.</a:t>
            </a:r>
          </a:p>
        </p:txBody>
      </p:sp>
      <p:pic>
        <p:nvPicPr>
          <p:cNvPr id="5017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10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69" x="4270375" y="5730875"/>
          <p14:tracePt t="5677" x="4270375" y="5603875"/>
          <p14:tracePt t="5697" x="4270375" y="5178425"/>
          <p14:tracePt t="5713" x="4264025" y="4864100"/>
          <p14:tracePt t="5729" x="4241800" y="4603750"/>
          <p14:tracePt t="5743" x="4200525" y="4318000"/>
          <p14:tracePt t="5775" x="3905250" y="3609975"/>
          <p14:tracePt t="5810" x="3749675" y="3422650"/>
          <p14:tracePt t="6219" x="3721100" y="3340100"/>
          <p14:tracePt t="6226" x="3676650" y="3190875"/>
          <p14:tracePt t="6243" x="3584575" y="2860675"/>
          <p14:tracePt t="6263" x="3444875" y="2447925"/>
          <p14:tracePt t="6280" x="3311525" y="2184400"/>
          <p14:tracePt t="6299" x="3168650" y="1873250"/>
          <p14:tracePt t="6327" x="3013075" y="1685925"/>
          <p14:tracePt t="6360" x="2854325" y="1562100"/>
          <p14:tracePt t="6377" x="2797175" y="1533525"/>
          <p14:tracePt t="6392" x="2740025" y="1495425"/>
          <p14:tracePt t="6409" x="2701925" y="1476375"/>
          <p14:tracePt t="6425" x="2635250" y="1438275"/>
          <p14:tracePt t="6442" x="2578100" y="1409700"/>
          <p14:tracePt t="6459" x="2511425" y="1381125"/>
          <p14:tracePt t="6476" x="2425700" y="1336675"/>
          <p14:tracePt t="6492" x="2371725" y="1317625"/>
          <p14:tracePt t="6510" x="2273300" y="1263650"/>
          <p14:tracePt t="6526" x="2184400" y="1216025"/>
          <p14:tracePt t="6547" x="2066925" y="1162050"/>
          <p14:tracePt t="6559" x="2035175" y="1130300"/>
          <p14:tracePt t="6575" x="1968500" y="1082675"/>
          <p14:tracePt t="6592" x="1936750" y="1050925"/>
          <p14:tracePt t="6610" x="1914525" y="1035050"/>
          <p14:tracePt t="6626" x="1905000" y="1025525"/>
          <p14:tracePt t="6643" x="1892300" y="1012825"/>
          <p14:tracePt t="6660" x="1873250" y="1009650"/>
          <p14:tracePt t="6675" x="1851025" y="996950"/>
          <p14:tracePt t="6692" x="1819275" y="984250"/>
          <p14:tracePt t="6709" x="1797050" y="974725"/>
          <p14:tracePt t="6725" x="1768475" y="952500"/>
          <p14:tracePt t="6742" x="1765300" y="946150"/>
          <p14:tracePt t="7710" x="1784350" y="946150"/>
          <p14:tracePt t="7716" x="1803400" y="946150"/>
          <p14:tracePt t="7729" x="1828800" y="946150"/>
          <p14:tracePt t="7746" x="1901825" y="933450"/>
          <p14:tracePt t="7763" x="1974850" y="911225"/>
          <p14:tracePt t="7776" x="2108200" y="866775"/>
          <p14:tracePt t="7792" x="2295525" y="828675"/>
          <p14:tracePt t="7825" x="2733675" y="774700"/>
          <p14:tracePt t="7860" x="2952750" y="736600"/>
          <p14:tracePt t="7877" x="3016250" y="723900"/>
          <p14:tracePt t="7893" x="3082925" y="701675"/>
          <p14:tracePt t="7909" x="3213100" y="685800"/>
          <p14:tracePt t="7926" x="3327400" y="685800"/>
          <p14:tracePt t="7942" x="3432175" y="685800"/>
          <p14:tracePt t="7959" x="3562350" y="685800"/>
          <p14:tracePt t="7975" x="3613150" y="685800"/>
          <p14:tracePt t="7992" x="3657600" y="685800"/>
          <p14:tracePt t="8009" x="3705225" y="685800"/>
          <p14:tracePt t="8025" x="3749675" y="685800"/>
          <p14:tracePt t="8043" x="3784600" y="685800"/>
          <p14:tracePt t="8059" x="3848100" y="685800"/>
          <p14:tracePt t="8076" x="3908425" y="688975"/>
          <p14:tracePt t="8092" x="3971925" y="711200"/>
          <p14:tracePt t="8109" x="4054475" y="730250"/>
          <p14:tracePt t="8125" x="4098925" y="736600"/>
          <p14:tracePt t="8142" x="4143375" y="736600"/>
          <p14:tracePt t="8159" x="4191000" y="736600"/>
          <p14:tracePt t="8175" x="4219575" y="736600"/>
          <p14:tracePt t="8192" x="4264025" y="736600"/>
          <p14:tracePt t="8209" x="4333875" y="736600"/>
          <p14:tracePt t="8225" x="4397375" y="752475"/>
          <p14:tracePt t="8242" x="4483100" y="768350"/>
          <p14:tracePt t="8259" x="4575175" y="793750"/>
          <p14:tracePt t="8275" x="4635500" y="803275"/>
          <p14:tracePt t="8292" x="4689475" y="803275"/>
          <p14:tracePt t="8309" x="4749800" y="803275"/>
          <p14:tracePt t="8325" x="4787900" y="803275"/>
          <p14:tracePt t="8342" x="4832350" y="806450"/>
          <p14:tracePt t="8359" x="4851400" y="812800"/>
          <p14:tracePt t="9816" x="4930775" y="812800"/>
          <p14:tracePt t="9823" x="5032375" y="812800"/>
          <p14:tracePt t="9830" x="5156200" y="812800"/>
          <p14:tracePt t="9843" x="5270500" y="812800"/>
          <p14:tracePt t="9863" x="5568950" y="800100"/>
          <p14:tracePt t="9879" x="5905500" y="762000"/>
          <p14:tracePt t="9899" x="6080125" y="742950"/>
          <p14:tracePt t="9925" x="6448425" y="695325"/>
          <p14:tracePt t="9959" x="6883400" y="720725"/>
          <p14:tracePt t="9975" x="7035800" y="746125"/>
          <p14:tracePt t="9993" x="7178675" y="762000"/>
          <p14:tracePt t="10008" x="7239000" y="762000"/>
          <p14:tracePt t="10025" x="7277100" y="762000"/>
          <p14:tracePt t="10042" x="7321550" y="752475"/>
          <p14:tracePt t="10044" x="7340600" y="746125"/>
          <p14:tracePt t="10058" x="7404100" y="727075"/>
          <p14:tracePt t="10075" x="7467600" y="711200"/>
          <p14:tracePt t="10092" x="7527925" y="704850"/>
          <p14:tracePt t="10108" x="7591425" y="704850"/>
          <p14:tracePt t="10125" x="7623175" y="704850"/>
          <p14:tracePt t="10142" x="7639050" y="704850"/>
          <p14:tracePt t="10158" x="7651750" y="704850"/>
          <p14:tracePt t="10175" x="7661275" y="704850"/>
          <p14:tracePt t="10192" x="7677150" y="704850"/>
          <p14:tracePt t="10208" x="7693025" y="704850"/>
          <p14:tracePt t="10225" x="7702550" y="704850"/>
          <p14:tracePt t="10243" x="7721600" y="720725"/>
          <p14:tracePt t="10259" x="7734300" y="736600"/>
          <p14:tracePt t="10275" x="7734300" y="742950"/>
          <p14:tracePt t="10315" x="7731125" y="746125"/>
          <p14:tracePt t="10325" x="7724775" y="746125"/>
          <p14:tracePt t="10343" x="7705725" y="755650"/>
          <p14:tracePt t="10358" x="7689850" y="768350"/>
          <p14:tracePt t="10375" x="7661275" y="781050"/>
          <p14:tracePt t="10392" x="7626350" y="796925"/>
          <p14:tracePt t="10408" x="7594600" y="809625"/>
          <p14:tracePt t="10425" x="7556500" y="822325"/>
          <p14:tracePt t="10442" x="7486650" y="822325"/>
          <p14:tracePt t="10459" x="7442200" y="822325"/>
          <p14:tracePt t="10475" x="7397750" y="822325"/>
          <p14:tracePt t="10493" x="7350125" y="822325"/>
          <p14:tracePt t="10509" x="7327900" y="822325"/>
          <p14:tracePt t="10526" x="7305675" y="822325"/>
          <p14:tracePt t="10543" x="7286625" y="822325"/>
          <p14:tracePt t="10558" x="7277100" y="822325"/>
          <p14:tracePt t="10575" x="7267575" y="822325"/>
          <p14:tracePt t="10592" x="7245350" y="822325"/>
          <p14:tracePt t="10608" x="7235825" y="822325"/>
          <p14:tracePt t="10626" x="7226300" y="822325"/>
          <p14:tracePt t="10643" x="7207250" y="822325"/>
          <p14:tracePt t="10659" x="7178675" y="822325"/>
          <p14:tracePt t="10675" x="7156450" y="822325"/>
          <p14:tracePt t="10692" x="7121525" y="822325"/>
          <p14:tracePt t="10708" x="7112000" y="822325"/>
          <p14:tracePt t="10724" x="7102475" y="822325"/>
          <p14:tracePt t="10742" x="7080250" y="822325"/>
          <p14:tracePt t="10759" x="7067550" y="822325"/>
          <p14:tracePt t="10776" x="7045325" y="822325"/>
          <p14:tracePt t="10793" x="7004050" y="822325"/>
          <p14:tracePt t="10809" x="6981825" y="822325"/>
          <p14:tracePt t="10825" x="6953250" y="822325"/>
          <p14:tracePt t="10842" x="6899275" y="822325"/>
          <p14:tracePt t="10858" x="6845300" y="822325"/>
          <p14:tracePt t="10875" x="6762750" y="822325"/>
          <p14:tracePt t="10892" x="6645275" y="819150"/>
          <p14:tracePt t="10909" x="6584950" y="819150"/>
          <p14:tracePt t="10925" x="6546850" y="819150"/>
          <p14:tracePt t="10943" x="6521450" y="819150"/>
          <p14:tracePt t="10959" x="6505575" y="819150"/>
          <p14:tracePt t="10975" x="6483350" y="819150"/>
          <p14:tracePt t="10993" x="6384925" y="819150"/>
          <p14:tracePt t="11008" x="6248400" y="819150"/>
          <p14:tracePt t="11026" x="6143625" y="819150"/>
          <p14:tracePt t="11043" x="6045200" y="819150"/>
          <p14:tracePt t="11059" x="6022975" y="819150"/>
          <p14:tracePt t="11080" x="6003925" y="819150"/>
          <p14:tracePt t="11093" x="5981700" y="819150"/>
          <p14:tracePt t="11109" x="5953125" y="819150"/>
          <p14:tracePt t="11125" x="5892800" y="803275"/>
          <p14:tracePt t="11142" x="5746750" y="781050"/>
          <p14:tracePt t="11158" x="5664200" y="781050"/>
          <p14:tracePt t="11175" x="5610225" y="771525"/>
          <p14:tracePt t="11192" x="5562600" y="771525"/>
          <p14:tracePt t="11208" x="5540375" y="771525"/>
          <p14:tracePt t="11226" x="5511800" y="771525"/>
          <p14:tracePt t="11242" x="5419725" y="752475"/>
          <p14:tracePt t="11259" x="5334000" y="736600"/>
          <p14:tracePt t="20030" x="5273675" y="720725"/>
          <p14:tracePt t="20037" x="5200650" y="692150"/>
          <p14:tracePt t="20044" x="5118100" y="663575"/>
          <p14:tracePt t="20058" x="4943475" y="619125"/>
          <p14:tracePt t="20075" x="4768850" y="581025"/>
          <p14:tracePt t="20091" x="4648200" y="546100"/>
          <p14:tracePt t="20124" x="4406900" y="508000"/>
          <p14:tracePt t="20158" x="4143375" y="457200"/>
          <p14:tracePt t="20174" x="4038600" y="441325"/>
          <p14:tracePt t="20191" x="3962400" y="425450"/>
          <p14:tracePt t="20207" x="3902075" y="425450"/>
          <p14:tracePt t="20225" x="3879850" y="425450"/>
          <p14:tracePt t="20241" x="3841750" y="425450"/>
          <p14:tracePt t="20258" x="3759200" y="396875"/>
          <p14:tracePt t="20274" x="3670300" y="365125"/>
          <p14:tracePt t="20290" x="3594100" y="342900"/>
          <p14:tracePt t="20308" x="3508375" y="314325"/>
          <p14:tracePt t="20324" x="3479800" y="314325"/>
          <p14:tracePt t="20341" x="3470275" y="314325"/>
          <p14:tracePt t="20358" x="3457575" y="314325"/>
          <p14:tracePt t="20374" x="3448050" y="314325"/>
          <p14:tracePt t="20390" x="3419475" y="314325"/>
          <p14:tracePt t="20407" x="3387725" y="314325"/>
          <p14:tracePt t="20424" x="3362325" y="314325"/>
          <p14:tracePt t="20441" x="3352800" y="317500"/>
          <p14:tracePt t="20458" x="3336925" y="336550"/>
          <p14:tracePt t="20474" x="3336925" y="346075"/>
          <p14:tracePt t="20491" x="3336925" y="355600"/>
          <p14:tracePt t="20508" x="3336925" y="374650"/>
          <p14:tracePt t="20524" x="3333750" y="387350"/>
          <p14:tracePt t="20541" x="3321050" y="396875"/>
          <p14:tracePt t="20558" x="3321050" y="428625"/>
          <p14:tracePt t="20574" x="3321050" y="450850"/>
          <p14:tracePt t="20591" x="3321050" y="473075"/>
          <p14:tracePt t="20607" x="3343275" y="517525"/>
          <p14:tracePt t="20625" x="3355975" y="546100"/>
          <p14:tracePt t="20643" x="3355975" y="574675"/>
          <p14:tracePt t="20658" x="3355975" y="584200"/>
          <p14:tracePt t="20675" x="3362325" y="593725"/>
          <p14:tracePt t="20691" x="3365500" y="603250"/>
          <p14:tracePt t="20707" x="3387725" y="619125"/>
          <p14:tracePt t="20724" x="3397250" y="628650"/>
          <p14:tracePt t="20741" x="3406775" y="644525"/>
          <p14:tracePt t="20757" x="3419475" y="657225"/>
          <p14:tracePt t="20774" x="3425825" y="666750"/>
          <p14:tracePt t="20791" x="3435350" y="679450"/>
          <p14:tracePt t="20808" x="3451225" y="698500"/>
          <p14:tracePt t="20825" x="3460750" y="708025"/>
          <p14:tracePt t="20841" x="3492500" y="720725"/>
          <p14:tracePt t="20857" x="3556000" y="752475"/>
          <p14:tracePt t="20874" x="3594100" y="777875"/>
          <p14:tracePt t="20892" x="3632200" y="790575"/>
          <p14:tracePt t="20908" x="3654425" y="812800"/>
          <p14:tracePt t="20925" x="3663950" y="819150"/>
          <p14:tracePt t="20941" x="3679825" y="819150"/>
          <p14:tracePt t="20958" x="3705225" y="819150"/>
          <p14:tracePt t="20974" x="3749675" y="819150"/>
          <p14:tracePt t="20991" x="3813175" y="825500"/>
          <p14:tracePt t="21007" x="3898900" y="838200"/>
          <p14:tracePt t="21024" x="3937000" y="844550"/>
          <p14:tracePt t="21041" x="3959225" y="844550"/>
          <p14:tracePt t="21058" x="3975100" y="844550"/>
          <p14:tracePt t="21074" x="3994150" y="844550"/>
          <p14:tracePt t="21091" x="4032250" y="844550"/>
          <p14:tracePt t="21108" x="4127500" y="844550"/>
          <p14:tracePt t="21124" x="4200525" y="860425"/>
          <p14:tracePt t="21141" x="4264025" y="873125"/>
          <p14:tracePt t="21157" x="4327525" y="873125"/>
          <p14:tracePt t="21174" x="4349750" y="873125"/>
          <p14:tracePt t="21191" x="4384675" y="873125"/>
          <p14:tracePt t="21194" x="4403725" y="873125"/>
          <p14:tracePt t="21207" x="4448175" y="873125"/>
          <p14:tracePt t="21224" x="4498975" y="873125"/>
          <p14:tracePt t="21242" x="4600575" y="873125"/>
          <p14:tracePt t="21258" x="4660900" y="873125"/>
          <p14:tracePt t="21274" x="4721225" y="873125"/>
          <p14:tracePt t="21291" x="4759325" y="873125"/>
          <p14:tracePt t="21307" x="4797425" y="873125"/>
          <p14:tracePt t="21324" x="4813300" y="873125"/>
          <p14:tracePt t="21342" x="4841875" y="873125"/>
          <p14:tracePt t="21358" x="4864100" y="863600"/>
          <p14:tracePt t="21375" x="4883150" y="863600"/>
          <p14:tracePt t="21392" x="4911725" y="863600"/>
          <p14:tracePt t="21407" x="4927600" y="863600"/>
          <p14:tracePt t="21423" x="4940300" y="863600"/>
          <p14:tracePt t="21440" x="4949825" y="860425"/>
          <p14:tracePt t="21457" x="4978400" y="854075"/>
          <p14:tracePt t="21474" x="4994275" y="844550"/>
          <p14:tracePt t="21493" x="5013325" y="835025"/>
          <p14:tracePt t="21508" x="5035550" y="835025"/>
          <p14:tracePt t="21524" x="5045075" y="828675"/>
          <p14:tracePt t="21541" x="5067300" y="828675"/>
          <p14:tracePt t="21557" x="5105400" y="828675"/>
          <p14:tracePt t="21573" x="5124450" y="812800"/>
          <p14:tracePt t="21591" x="5153025" y="812800"/>
          <p14:tracePt t="21608" x="5178425" y="803275"/>
          <p14:tracePt t="21624" x="5200650" y="803275"/>
          <p14:tracePt t="21642" x="5229225" y="796925"/>
          <p14:tracePt t="21658" x="5238750" y="796925"/>
          <p14:tracePt t="21674" x="5254625" y="796925"/>
          <p14:tracePt t="21691" x="5267325" y="796925"/>
          <p14:tracePt t="21707" x="5276850" y="796925"/>
          <p14:tracePt t="21723" x="5286375" y="796925"/>
          <p14:tracePt t="21742" x="5308600" y="796925"/>
          <p14:tracePt t="21758" x="5318125" y="796925"/>
          <p14:tracePt t="21775" x="5327650" y="790575"/>
          <p14:tracePt t="21792" x="5340350" y="787400"/>
          <p14:tracePt t="21828" x="5340350" y="781050"/>
          <p14:tracePt t="21841" x="5340350" y="777875"/>
          <p14:tracePt t="21857" x="5340350" y="771525"/>
          <p14:tracePt t="21874" x="5340350" y="755650"/>
          <p14:tracePt t="21908" x="5340350" y="752475"/>
          <p14:tracePt t="21928" x="5334000" y="746125"/>
          <p14:tracePt t="21941" x="5324475" y="742950"/>
          <p14:tracePt t="21957" x="5314950" y="733425"/>
          <p14:tracePt t="21973" x="5305425" y="727075"/>
          <p14:tracePt t="21991" x="5283200" y="704850"/>
          <p14:tracePt t="22008" x="5267325" y="695325"/>
          <p14:tracePt t="22024" x="5251450" y="695325"/>
          <p14:tracePt t="22042" x="5232400" y="695325"/>
          <p14:tracePt t="22058" x="5222875" y="695325"/>
          <p14:tracePt t="22074" x="5213350" y="688975"/>
          <p14:tracePt t="22091" x="5187950" y="685800"/>
          <p14:tracePt t="22107" x="5162550" y="679450"/>
          <p14:tracePt t="22123" x="5133975" y="666750"/>
          <p14:tracePt t="22142" x="5099050" y="654050"/>
          <p14:tracePt t="22158" x="5089525" y="654050"/>
          <p14:tracePt t="22175" x="5073650" y="654050"/>
          <p14:tracePt t="22192" x="5060950" y="654050"/>
          <p14:tracePt t="22208" x="5045075" y="647700"/>
          <p14:tracePt t="22224" x="5013325" y="638175"/>
          <p14:tracePt t="22241" x="4940300" y="615950"/>
          <p14:tracePt t="22257" x="4902200" y="603250"/>
          <p14:tracePt t="22273" x="4864100" y="590550"/>
          <p14:tracePt t="22292" x="4822825" y="574675"/>
          <p14:tracePt t="22308" x="4800600" y="574675"/>
          <p14:tracePt t="22324" x="4772025" y="574675"/>
          <p14:tracePt t="22342" x="4740275" y="574675"/>
          <p14:tracePt t="22358" x="4702175" y="574675"/>
          <p14:tracePt t="22374" x="4641850" y="574675"/>
          <p14:tracePt t="22392" x="4572000" y="574675"/>
          <p14:tracePt t="22407" x="4537075" y="574675"/>
          <p14:tracePt t="22424" x="4514850" y="574675"/>
          <p14:tracePt t="22441" x="4498975" y="581025"/>
          <p14:tracePt t="22458" x="4483100" y="584200"/>
          <p14:tracePt t="22474" x="4473575" y="584200"/>
          <p14:tracePt t="22491" x="4448175" y="590550"/>
          <p14:tracePt t="22507" x="4432300" y="590550"/>
          <p14:tracePt t="22524" x="4422775" y="590550"/>
          <p14:tracePt t="22541" x="4410075" y="593725"/>
          <p14:tracePt t="22557" x="4400550" y="600075"/>
          <p14:tracePt t="22574" x="4384675" y="609600"/>
          <p14:tracePt t="22591" x="4368800" y="615950"/>
          <p14:tracePt t="22608" x="4346575" y="615950"/>
          <p14:tracePt t="22624" x="4318000" y="622300"/>
          <p14:tracePt t="22641" x="4286250" y="622300"/>
          <p14:tracePt t="22657" x="4267200" y="628650"/>
          <p14:tracePt t="22673" x="4257675" y="638175"/>
          <p14:tracePt t="22691" x="4244975" y="657225"/>
          <p14:tracePt t="22707" x="4238625" y="666750"/>
          <p14:tracePt t="22724" x="4238625" y="676275"/>
          <p14:tracePt t="22741" x="4238625" y="698500"/>
          <p14:tracePt t="22757" x="4238625" y="708025"/>
          <p14:tracePt t="22774" x="4238625" y="711200"/>
          <p14:tracePt t="22791" x="4238625" y="727075"/>
          <p14:tracePt t="22807" x="4244975" y="736600"/>
          <p14:tracePt t="22823" x="4267200" y="758825"/>
          <p14:tracePt t="22841" x="4362450" y="803275"/>
          <p14:tracePt t="22858" x="4403725" y="835025"/>
          <p14:tracePt t="22874" x="4432300" y="854075"/>
          <p14:tracePt t="22891" x="4448175" y="873125"/>
          <p14:tracePt t="22908" x="4457700" y="879475"/>
          <p14:tracePt t="22924" x="4479925" y="879475"/>
          <p14:tracePt t="22941" x="4527550" y="898525"/>
          <p14:tracePt t="22957" x="4575175" y="911225"/>
          <p14:tracePt t="22974" x="4629150" y="923925"/>
          <p14:tracePt t="22990" x="4676775" y="930275"/>
          <p14:tracePt t="23007" x="4692650" y="930275"/>
          <p14:tracePt t="23024" x="4702175" y="930275"/>
          <p14:tracePt t="23041" x="4721225" y="930275"/>
          <p14:tracePt t="23057" x="4727575" y="927100"/>
          <p14:tracePt t="23073" x="4737100" y="917575"/>
          <p14:tracePt t="23090" x="4749800" y="904875"/>
          <p14:tracePt t="23107" x="4762500" y="895350"/>
          <p14:tracePt t="23124" x="4778375" y="876300"/>
          <p14:tracePt t="23141" x="4791075" y="866775"/>
          <p14:tracePt t="23158" x="4800600" y="857250"/>
          <p14:tracePt t="23174" x="4813300" y="847725"/>
          <p14:tracePt t="23191" x="4822825" y="825500"/>
          <p14:tracePt t="23207" x="4822825" y="815975"/>
          <p14:tracePt t="23223" x="4826000" y="806450"/>
          <p14:tracePt t="23226" x="4826000" y="803275"/>
          <p14:tracePt t="23241" x="4826000" y="796925"/>
          <p14:tracePt t="23257" x="4826000" y="787400"/>
          <p14:tracePt t="23274" x="4826000" y="771525"/>
          <p14:tracePt t="23291" x="4826000" y="758825"/>
          <p14:tracePt t="23307" x="4826000" y="742950"/>
          <p14:tracePt t="23324" x="4826000" y="714375"/>
          <p14:tracePt t="23341" x="4816475" y="698500"/>
          <p14:tracePt t="23357" x="4810125" y="688975"/>
          <p14:tracePt t="23373" x="4810125" y="682625"/>
          <p14:tracePt t="23390" x="4794250" y="666750"/>
          <p14:tracePt t="23408" x="4778375" y="657225"/>
          <p14:tracePt t="23424" x="4749800" y="644525"/>
          <p14:tracePt t="23441" x="4714875" y="628650"/>
          <p14:tracePt t="23457" x="4683125" y="615950"/>
          <p14:tracePt t="23473" x="4673600" y="615950"/>
          <p14:tracePt t="23491" x="4657725" y="615950"/>
          <p14:tracePt t="23507" x="4645025" y="615950"/>
          <p14:tracePt t="23523" x="4632325" y="615950"/>
          <p14:tracePt t="23540" x="4594225" y="615950"/>
          <p14:tracePt t="23557" x="4572000" y="603250"/>
          <p14:tracePt t="23574" x="4533900" y="596900"/>
          <p14:tracePt t="23591" x="4502150" y="596900"/>
          <p14:tracePt t="23607" x="4489450" y="596900"/>
          <p14:tracePt t="23623" x="4476750" y="596900"/>
          <p14:tracePt t="23640" x="4460875" y="596900"/>
          <p14:tracePt t="23657" x="4438650" y="596900"/>
          <p14:tracePt t="23673" x="4403725" y="596900"/>
          <p14:tracePt t="23690" x="4352925" y="587375"/>
          <p14:tracePt t="23707" x="4333875" y="587375"/>
          <p14:tracePt t="23724" x="4321175" y="587375"/>
          <p14:tracePt t="23726" x="4311650" y="587375"/>
          <p14:tracePt t="23740" x="4302125" y="587375"/>
          <p14:tracePt t="23757" x="4292600" y="587375"/>
          <p14:tracePt t="23773" x="4283075" y="587375"/>
          <p14:tracePt t="23790" x="4264025" y="587375"/>
          <p14:tracePt t="23807" x="4254500" y="587375"/>
          <p14:tracePt t="23824" x="4248150" y="587375"/>
          <p14:tracePt t="23840" x="4241800" y="587375"/>
          <p14:tracePt t="23897" x="4238625" y="587375"/>
          <p14:tracePt t="23926" x="4232275" y="587375"/>
          <p14:tracePt t="23991" x="4232275" y="593725"/>
          <p14:tracePt t="24012" x="4232275" y="596900"/>
          <p14:tracePt t="24019" x="4232275" y="603250"/>
          <p14:tracePt t="24033" x="4232275" y="606425"/>
          <p14:tracePt t="24047" x="4232275" y="612775"/>
          <p14:tracePt t="24057" x="4232275" y="615950"/>
          <p14:tracePt t="24073" x="4238625" y="625475"/>
          <p14:tracePt t="24090" x="4244975" y="635000"/>
          <p14:tracePt t="45043" x="4260850" y="635000"/>
          <p14:tracePt t="45051" x="4279900" y="635000"/>
          <p14:tracePt t="45061" x="4305300" y="635000"/>
          <p14:tracePt t="45071" x="4349750" y="635000"/>
          <p14:tracePt t="45088" x="4410075" y="635000"/>
          <p14:tracePt t="45105" x="4527550" y="625475"/>
          <p14:tracePt t="45139" x="4787900" y="571500"/>
          <p14:tracePt t="45143" x="4870450" y="542925"/>
          <p14:tracePt t="45172" x="5130800" y="511175"/>
          <p14:tracePt t="45189" x="5226050" y="495300"/>
          <p14:tracePt t="45205" x="5324475" y="485775"/>
          <p14:tracePt t="45221" x="5403850" y="485775"/>
          <p14:tracePt t="45238" x="5518150" y="485775"/>
          <p14:tracePt t="45255" x="5692775" y="498475"/>
          <p14:tracePt t="45272" x="5813425" y="517525"/>
          <p14:tracePt t="45289" x="5895975" y="533400"/>
          <p14:tracePt t="45306" x="5981700" y="558800"/>
          <p14:tracePt t="45322" x="6003925" y="571500"/>
          <p14:tracePt t="45339" x="6013450" y="574675"/>
          <p14:tracePt t="45355" x="6029325" y="590550"/>
          <p14:tracePt t="45372" x="6051550" y="603250"/>
          <p14:tracePt t="45389" x="6067425" y="612775"/>
          <p14:tracePt t="45405" x="6092825" y="628650"/>
          <p14:tracePt t="45422" x="6102350" y="638175"/>
          <p14:tracePt t="45439" x="6108700" y="654050"/>
          <p14:tracePt t="45455" x="6108700" y="666750"/>
          <p14:tracePt t="45472" x="6105525" y="676275"/>
          <p14:tracePt t="45489" x="6086475" y="688975"/>
          <p14:tracePt t="45504" x="6007100" y="723900"/>
          <p14:tracePt t="45521" x="5918200" y="755650"/>
          <p14:tracePt t="45538" x="5829300" y="796925"/>
          <p14:tracePt t="45555" x="5711825" y="860425"/>
          <p14:tracePt t="45572" x="5600700" y="911225"/>
          <p14:tracePt t="45589" x="5489575" y="942975"/>
          <p14:tracePt t="45605" x="5318125" y="1003300"/>
          <p14:tracePt t="45621" x="5245100" y="1019175"/>
          <p14:tracePt t="45638" x="5178425" y="1041400"/>
          <p14:tracePt t="45655" x="5105400" y="1060450"/>
          <p14:tracePt t="45672" x="5035550" y="1060450"/>
          <p14:tracePt t="45689" x="4943475" y="1060450"/>
          <p14:tracePt t="45704" x="4708525" y="1009650"/>
          <p14:tracePt t="45722" x="4556125" y="974725"/>
          <p14:tracePt t="45739" x="4422775" y="930275"/>
          <p14:tracePt t="45755" x="4330700" y="908050"/>
          <p14:tracePt t="45771" x="4286250" y="895350"/>
          <p14:tracePt t="45789" x="4254500" y="876300"/>
          <p14:tracePt t="45805" x="4159250" y="825500"/>
          <p14:tracePt t="45821" x="4057650" y="774700"/>
          <p14:tracePt t="45839" x="3937000" y="739775"/>
          <p14:tracePt t="45856" x="3803650" y="717550"/>
          <p14:tracePt t="45872" x="3759200" y="698500"/>
          <p14:tracePt t="45889" x="3743325" y="698500"/>
          <p14:tracePt t="45904" x="3727450" y="688975"/>
          <p14:tracePt t="45921" x="3711575" y="676275"/>
          <p14:tracePt t="45938" x="3708400" y="676275"/>
          <p14:tracePt t="45954" x="3698875" y="673100"/>
          <p14:tracePt t="46076" x="3740150" y="673100"/>
          <p14:tracePt t="46083" x="3810000" y="673100"/>
          <p14:tracePt t="46091" x="3867150" y="679450"/>
          <p14:tracePt t="46104" x="3952875" y="692150"/>
          <p14:tracePt t="46121" x="4029075" y="708025"/>
          <p14:tracePt t="46139" x="4124325" y="733425"/>
          <p14:tracePt t="46142" x="4197350" y="749300"/>
          <p14:tracePt t="46155" x="4359275" y="768350"/>
          <p14:tracePt t="46171" x="4543425" y="787400"/>
          <p14:tracePt t="46188" x="4737100" y="803275"/>
          <p14:tracePt t="46204" x="4933950" y="812800"/>
          <p14:tracePt t="46221" x="5064125" y="838200"/>
          <p14:tracePt t="46239" x="5172075" y="854075"/>
          <p14:tracePt t="46256" x="5334000" y="854075"/>
          <p14:tracePt t="46272" x="5448300" y="854075"/>
          <p14:tracePt t="46288" x="5588000" y="854075"/>
          <p14:tracePt t="46305" x="5749925" y="841375"/>
          <p14:tracePt t="46322" x="5826125" y="819150"/>
          <p14:tracePt t="46338" x="5902325" y="803275"/>
          <p14:tracePt t="46355" x="5965825" y="790575"/>
          <p14:tracePt t="46371" x="6010275" y="784225"/>
          <p14:tracePt t="46388" x="6070600" y="784225"/>
          <p14:tracePt t="46404" x="6162675" y="784225"/>
          <p14:tracePt t="46421" x="6232525" y="784225"/>
          <p14:tracePt t="46438" x="6302375" y="784225"/>
          <p14:tracePt t="46454" x="6388100" y="784225"/>
          <p14:tracePt t="46471" x="6423025" y="784225"/>
          <p14:tracePt t="46489" x="6445250" y="784225"/>
          <p14:tracePt t="46505" x="6461125" y="784225"/>
          <p14:tracePt t="46522" x="6473825" y="784225"/>
          <p14:tracePt t="46539" x="6483350" y="784225"/>
          <p14:tracePt t="46555" x="6530975" y="784225"/>
          <p14:tracePt t="53957" x="6623050" y="784225"/>
          <p14:tracePt t="53965" x="6746875" y="774700"/>
          <p14:tracePt t="53975" x="6870700" y="765175"/>
          <p14:tracePt t="53992" x="7159625" y="736600"/>
          <p14:tracePt t="54007" x="7331075" y="730250"/>
          <p14:tracePt t="54021" x="7493000" y="711200"/>
          <p14:tracePt t="54054" x="7880350" y="711200"/>
          <p14:tracePt t="54088" x="8362950" y="762000"/>
          <p14:tracePt t="54106" x="8429625" y="784225"/>
          <p14:tracePt t="54122" x="8435975" y="784225"/>
          <p14:tracePt t="54137" x="8432800" y="784225"/>
          <p14:tracePt t="54154" x="8420100" y="784225"/>
          <p14:tracePt t="54170" x="8324850" y="784225"/>
          <p14:tracePt t="54187" x="8216900" y="790575"/>
          <p14:tracePt t="54205" x="8134350" y="806450"/>
          <p14:tracePt t="54222" x="8016875" y="860425"/>
          <p14:tracePt t="54238" x="7861300" y="898525"/>
          <p14:tracePt t="54254" x="7664450" y="942975"/>
          <p14:tracePt t="54270" x="7366000" y="962025"/>
          <p14:tracePt t="54287" x="7219950" y="962025"/>
          <p14:tracePt t="54304" x="7124700" y="971550"/>
          <p14:tracePt t="54320" x="7067550" y="971550"/>
          <p14:tracePt t="54337" x="7054850" y="971550"/>
          <p14:tracePt t="54354" x="7042150" y="971550"/>
          <p14:tracePt t="54371" x="7023100" y="974725"/>
          <p14:tracePt t="54387" x="7000875" y="981075"/>
          <p14:tracePt t="54403" x="6972300" y="993775"/>
          <p14:tracePt t="55021" x="6889750" y="1009650"/>
          <p14:tracePt t="55028" x="6784975" y="1028700"/>
          <p14:tracePt t="55037" x="6692900" y="1047750"/>
          <p14:tracePt t="55055" x="6477000" y="1108075"/>
          <p14:tracePt t="55076" x="6378575" y="1143000"/>
          <p14:tracePt t="55087" x="6299200" y="1181100"/>
          <p14:tracePt t="55120" x="6184900" y="1247775"/>
          <p14:tracePt t="55154" x="6102350" y="1279525"/>
          <p14:tracePt t="55170" x="6051550" y="1304925"/>
          <p14:tracePt t="55188" x="6035675" y="1311275"/>
          <p14:tracePt t="55205" x="6013450" y="1317625"/>
          <p14:tracePt t="55270" x="6013450" y="1320800"/>
          <p14:tracePt t="55277" x="6013450" y="1327150"/>
          <p14:tracePt t="55391" x="6022975" y="1327150"/>
          <p14:tracePt t="55398" x="6026150" y="1327150"/>
          <p14:tracePt t="55405" x="6032500" y="1327150"/>
          <p14:tracePt t="55420" x="6042025" y="1327150"/>
          <p14:tracePt t="55437" x="6045200" y="1327150"/>
          <p14:tracePt t="55455" x="6067425" y="1327150"/>
          <p14:tracePt t="55471" x="6096000" y="1327150"/>
          <p14:tracePt t="55488" x="6156325" y="1333500"/>
          <p14:tracePt t="55505" x="6235700" y="1333500"/>
          <p14:tracePt t="55520" x="6264275" y="1333500"/>
          <p14:tracePt t="55537" x="6280150" y="1333500"/>
          <p14:tracePt t="55554" x="6292850" y="1336675"/>
          <p14:tracePt t="55571" x="6321425" y="1336675"/>
          <p14:tracePt t="55588" x="6365875" y="1336675"/>
          <p14:tracePt t="55605" x="6486525" y="1352550"/>
          <p14:tracePt t="55621" x="6581775" y="1362075"/>
          <p14:tracePt t="55637" x="6677025" y="1377950"/>
          <p14:tracePt t="55654" x="6727825" y="1377950"/>
          <p14:tracePt t="55670" x="6781800" y="1377950"/>
          <p14:tracePt t="55687" x="6813550" y="1377950"/>
          <p14:tracePt t="55704" x="6842125" y="1377950"/>
          <p14:tracePt t="57675" x="6753225" y="1371600"/>
          <p14:tracePt t="57683" x="6651625" y="1362075"/>
          <p14:tracePt t="57691" x="6550025" y="1362075"/>
          <p14:tracePt t="57704" x="6321425" y="1362075"/>
          <p14:tracePt t="57725" x="5994400" y="1368425"/>
          <p14:tracePt t="57744" x="5727700" y="1377950"/>
          <p14:tracePt t="57754" x="5308600" y="1428750"/>
          <p14:tracePt t="57789" x="4394200" y="1495425"/>
          <p14:tracePt t="57821" x="3581400" y="1539875"/>
          <p14:tracePt t="57839" x="3228975" y="1558925"/>
          <p14:tracePt t="57854" x="3022600" y="1577975"/>
          <p14:tracePt t="57871" x="2825750" y="1625600"/>
          <p14:tracePt t="57887" x="2651125" y="1660525"/>
          <p14:tracePt t="57903" x="2457450" y="1724025"/>
          <p14:tracePt t="57920" x="2409825" y="1739900"/>
          <p14:tracePt t="58676" x="2349500" y="1739900"/>
          <p14:tracePt t="58683" x="2279650" y="1749425"/>
          <p14:tracePt t="58691" x="2209800" y="1755775"/>
          <p14:tracePt t="58705" x="2101850" y="1781175"/>
          <p14:tracePt t="58725" x="1965325" y="1838325"/>
          <p14:tracePt t="58740" x="1876425" y="1870075"/>
          <p14:tracePt t="58753" x="1768475" y="1885950"/>
          <p14:tracePt t="58787" x="1606550" y="1924050"/>
          <p14:tracePt t="58820" x="1495425" y="1946275"/>
          <p14:tracePt t="58837" x="1466850" y="1946275"/>
          <p14:tracePt t="58839" x="1454150" y="1946275"/>
          <p14:tracePt t="58853" x="1431925" y="1946275"/>
          <p14:tracePt t="58870" x="1403350" y="1946275"/>
          <p14:tracePt t="58887" x="1381125" y="1946275"/>
          <p14:tracePt t="58903" x="1343025" y="1946275"/>
          <p14:tracePt t="58920" x="1333500" y="1946275"/>
          <p14:tracePt t="58938" x="1320800" y="1943100"/>
          <p14:tracePt t="58954" x="1289050" y="1920875"/>
          <p14:tracePt t="58971" x="1270000" y="1898650"/>
          <p14:tracePt t="58988" x="1244600" y="1876425"/>
          <p14:tracePt t="59004" x="1235075" y="1866900"/>
          <p14:tracePt t="59020" x="1222375" y="1851025"/>
          <p14:tracePt t="59037" x="1212850" y="1841500"/>
          <p14:tracePt t="59053" x="1203325" y="1838325"/>
          <p14:tracePt t="59268" x="1206500" y="1838325"/>
          <p14:tracePt t="59275" x="1216025" y="1838325"/>
          <p14:tracePt t="59287" x="1222375" y="1838325"/>
          <p14:tracePt t="59304" x="1241425" y="1838325"/>
          <p14:tracePt t="59320" x="1295400" y="1828800"/>
          <p14:tracePt t="59337" x="1412875" y="1812925"/>
          <p14:tracePt t="59340" x="1514475" y="1812925"/>
          <p14:tracePt t="59354" x="1755775" y="1812925"/>
          <p14:tracePt t="59375" x="2028825" y="1812925"/>
          <p14:tracePt t="59388" x="2146300" y="1825625"/>
          <p14:tracePt t="59404" x="2232025" y="1841500"/>
          <p14:tracePt t="59421" x="2308225" y="1857375"/>
          <p14:tracePt t="59438" x="2552700" y="1911350"/>
          <p14:tracePt t="59453" x="2847975" y="1952625"/>
          <p14:tracePt t="59470" x="3270250" y="2016125"/>
          <p14:tracePt t="59487" x="3848100" y="2101850"/>
          <p14:tracePt t="59505" x="4044950" y="2136775"/>
          <p14:tracePt t="59521" x="4187825" y="2174875"/>
          <p14:tracePt t="59538" x="4314825" y="2222500"/>
          <p14:tracePt t="59554" x="4378325" y="2244725"/>
          <p14:tracePt t="59571" x="4457700" y="2276475"/>
          <p14:tracePt t="59587" x="4616450" y="2324100"/>
          <p14:tracePt t="59604" x="4724400" y="2359025"/>
          <p14:tracePt t="59620" x="4803775" y="2390775"/>
          <p14:tracePt t="59637" x="4870450" y="2409825"/>
          <p14:tracePt t="59654" x="4886325" y="2413000"/>
          <p14:tracePt t="59738" x="4889500" y="2413000"/>
          <p14:tracePt t="59745" x="4895850" y="2413000"/>
          <p14:tracePt t="59753" x="4902200" y="2413000"/>
          <p14:tracePt t="59770" x="4905375" y="2413000"/>
          <p14:tracePt t="60288" x="4924425" y="2400300"/>
          <p14:tracePt t="60295" x="4953000" y="2378075"/>
          <p14:tracePt t="60303" x="5003800" y="2352675"/>
          <p14:tracePt t="60321" x="5114925" y="2292350"/>
          <p14:tracePt t="60337" x="5267325" y="2225675"/>
          <p14:tracePt t="60353" x="5334000" y="2197100"/>
          <p14:tracePt t="60388" x="5407025" y="2159000"/>
          <p14:tracePt t="60420" x="5473700" y="2133600"/>
          <p14:tracePt t="60602" x="5502275" y="2133600"/>
          <p14:tracePt t="60609" x="5518150" y="2133600"/>
          <p14:tracePt t="60621" x="5543550" y="2133600"/>
          <p14:tracePt t="60638" x="5578475" y="2133600"/>
          <p14:tracePt t="60654" x="5597525" y="2133600"/>
          <p14:tracePt t="64172" x="5508625" y="2139950"/>
          <p14:tracePt t="64179" x="5407025" y="2139950"/>
          <p14:tracePt t="64186" x="5292725" y="2139950"/>
          <p14:tracePt t="64204" x="4981575" y="2162175"/>
          <p14:tracePt t="64222" x="4406900" y="2184400"/>
          <p14:tracePt t="64237" x="4038600" y="2219325"/>
          <p14:tracePt t="64270" x="3352800" y="2305050"/>
          <p14:tracePt t="64385" x="3305175" y="2305050"/>
          <p14:tracePt t="64393" x="3248025" y="2301875"/>
          <p14:tracePt t="64403" x="3213100" y="2301875"/>
          <p14:tracePt t="64420" x="3105150" y="2292350"/>
          <p14:tracePt t="64436" x="3054350" y="2292350"/>
          <p14:tracePt t="64453" x="3016250" y="2292350"/>
          <p14:tracePt t="64470" x="2952750" y="2301875"/>
          <p14:tracePt t="64487" x="2898775" y="2324100"/>
          <p14:tracePt t="64504" x="2832100" y="2352675"/>
          <p14:tracePt t="64520" x="2730500" y="2422525"/>
          <p14:tracePt t="64537" x="2660650" y="2466975"/>
          <p14:tracePt t="64553" x="2613025" y="2495550"/>
          <p14:tracePt t="64569" x="2593975" y="2508250"/>
          <p14:tracePt t="64863" x="2505075" y="2508250"/>
          <p14:tracePt t="64870" x="2403475" y="2508250"/>
          <p14:tracePt t="64886" x="2178050" y="2508250"/>
          <p14:tracePt t="64903" x="1949450" y="2527300"/>
          <p14:tracePt t="64921" x="1612900" y="2584450"/>
          <p14:tracePt t="64936" x="1390650" y="2651125"/>
          <p14:tracePt t="64953" x="1152525" y="2720975"/>
          <p14:tracePt t="64970" x="882650" y="2803525"/>
          <p14:tracePt t="64986" x="765175" y="2828925"/>
          <p14:tracePt t="65003" x="679450" y="2844800"/>
          <p14:tracePt t="65020" x="612775" y="2870200"/>
          <p14:tracePt t="65037" x="596900" y="2876550"/>
          <p14:tracePt t="65053" x="581025" y="2876550"/>
          <p14:tracePt t="65070" x="568325" y="2876550"/>
          <p14:tracePt t="65087" x="558800" y="2876550"/>
          <p14:tracePt t="65103" x="549275" y="2879725"/>
          <p14:tracePt t="65119" x="527050" y="2886075"/>
          <p14:tracePt t="65136" x="517525" y="2886075"/>
          <p14:tracePt t="65170" x="517525" y="2895600"/>
          <p14:tracePt t="65187" x="520700" y="2905125"/>
          <p14:tracePt t="65203" x="530225" y="2908300"/>
          <p14:tracePt t="65220" x="577850" y="2927350"/>
          <p14:tracePt t="65236" x="622300" y="2927350"/>
          <p14:tracePt t="65253" x="673100" y="2933700"/>
          <p14:tracePt t="65269" x="771525" y="2946400"/>
          <p14:tracePt t="65286" x="879475" y="2965450"/>
          <p14:tracePt t="65303" x="984250" y="2971800"/>
          <p14:tracePt t="65320" x="1069975" y="2978150"/>
          <p14:tracePt t="65337" x="1114425" y="2990850"/>
          <p14:tracePt t="65353" x="1152525" y="2990850"/>
          <p14:tracePt t="65370" x="1254125" y="2990850"/>
          <p14:tracePt t="65386" x="1371600" y="2990850"/>
          <p14:tracePt t="65403" x="1520825" y="2990850"/>
          <p14:tracePt t="65419" x="1736725" y="2990850"/>
          <p14:tracePt t="65436" x="1809750" y="2990850"/>
          <p14:tracePt t="65453" x="1844675" y="2990850"/>
          <p14:tracePt t="65456" x="1857375" y="2990850"/>
          <p14:tracePt t="65469" x="1866900" y="2997200"/>
          <p14:tracePt t="65486" x="1876425" y="2997200"/>
          <p14:tracePt t="65503" x="1911350" y="2997200"/>
          <p14:tracePt t="65520" x="2101850" y="2997200"/>
          <p14:tracePt t="65536" x="2263775" y="2997200"/>
          <p14:tracePt t="65553" x="2413000" y="2997200"/>
          <p14:tracePt t="65569" x="2543175" y="2994025"/>
          <p14:tracePt t="65586" x="2578100" y="2981325"/>
          <p14:tracePt t="65604" x="2609850" y="2974975"/>
          <p14:tracePt t="65620" x="2622550" y="2968625"/>
          <p14:tracePt t="66334" x="2647950" y="2978150"/>
          <p14:tracePt t="66341" x="2695575" y="2987675"/>
          <p14:tracePt t="66353" x="2743200" y="2994025"/>
          <p14:tracePt t="66369" x="2908300" y="3003550"/>
          <p14:tracePt t="66390" x="3105150" y="3009900"/>
          <p14:tracePt t="66403" x="3175000" y="3019425"/>
          <p14:tracePt t="66436" x="3467100" y="3054350"/>
          <p14:tracePt t="66469" x="3829050" y="3108325"/>
          <p14:tracePt t="66487" x="4025900" y="3133725"/>
          <p14:tracePt t="66490" x="4117975" y="3143250"/>
          <p14:tracePt t="66504" x="4257675" y="3152775"/>
          <p14:tracePt t="66523" x="4371975" y="3152775"/>
          <p14:tracePt t="66536" x="4454525" y="3149600"/>
          <p14:tracePt t="66554" x="4568825" y="3117850"/>
          <p14:tracePt t="66570" x="4676775" y="3101975"/>
          <p14:tracePt t="66587" x="4803775" y="3082925"/>
          <p14:tracePt t="66604" x="5013325" y="3076575"/>
          <p14:tracePt t="66620" x="5118100" y="3089275"/>
          <p14:tracePt t="66636" x="5203825" y="3095625"/>
          <p14:tracePt t="66653" x="5334000" y="3092450"/>
          <p14:tracePt t="66669" x="5407025" y="3076575"/>
          <p14:tracePt t="66686" x="5486400" y="3035300"/>
          <p14:tracePt t="66704" x="5648325" y="2959100"/>
          <p14:tracePt t="66720" x="5749925" y="2917825"/>
          <p14:tracePt t="66737" x="5835650" y="2886075"/>
          <p14:tracePt t="66754" x="5908675" y="2867025"/>
          <p14:tracePt t="66770" x="5943600" y="2867025"/>
          <p14:tracePt t="66786" x="5956300" y="2867025"/>
          <p14:tracePt t="66803" x="6000750" y="2867025"/>
          <p14:tracePt t="66819" x="6051550" y="2867025"/>
          <p14:tracePt t="66836" x="6130925" y="2867025"/>
          <p14:tracePt t="66854" x="6264275" y="2886075"/>
          <p14:tracePt t="66869" x="6330950" y="2908300"/>
          <p14:tracePt t="66886" x="6394450" y="2924175"/>
          <p14:tracePt t="66903" x="6442075" y="2933700"/>
          <p14:tracePt t="66919" x="6464300" y="2933700"/>
          <p14:tracePt t="66936" x="6496050" y="2946400"/>
          <p14:tracePt t="66953" x="6578600" y="2968625"/>
          <p14:tracePt t="66969" x="6664325" y="2981325"/>
          <p14:tracePt t="66986" x="6750050" y="3006725"/>
          <p14:tracePt t="67004" x="6823075" y="3032125"/>
          <p14:tracePt t="67020" x="6845300" y="3032125"/>
          <p14:tracePt t="67036" x="6867525" y="3032125"/>
          <p14:tracePt t="67053" x="6883400" y="3032125"/>
          <p14:tracePt t="67069" x="6892925" y="3041650"/>
          <p14:tracePt t="70009" x="6816725" y="3032125"/>
          <p14:tracePt t="70016" x="6711950" y="3003550"/>
          <p14:tracePt t="70023" x="6578600" y="2971800"/>
          <p14:tracePt t="70040" x="6238875" y="2901950"/>
          <p14:tracePt t="70056" x="5867400" y="2851150"/>
          <p14:tracePt t="70077" x="5445125" y="2860675"/>
          <p14:tracePt t="70080" x="5276850" y="2870200"/>
          <p14:tracePt t="70102" x="4867275" y="2901950"/>
          <p14:tracePt t="70136" x="4032250" y="2968625"/>
          <p14:tracePt t="70153" x="3778250" y="2968625"/>
          <p14:tracePt t="70170" x="3565525" y="2968625"/>
          <p14:tracePt t="70186" x="3289300" y="2968625"/>
          <p14:tracePt t="70202" x="3130550" y="2968625"/>
          <p14:tracePt t="70219" x="2994025" y="2968625"/>
          <p14:tracePt t="70237" x="2752725" y="2978150"/>
          <p14:tracePt t="70254" x="2590800" y="2994025"/>
          <p14:tracePt t="70269" x="2428875" y="3013075"/>
          <p14:tracePt t="70285" x="2266950" y="3041650"/>
          <p14:tracePt t="70302" x="2054225" y="3067050"/>
          <p14:tracePt t="70319" x="1949450" y="3076575"/>
          <p14:tracePt t="70336" x="1774825" y="3082925"/>
          <p14:tracePt t="70352" x="1657350" y="3098800"/>
          <p14:tracePt t="70369" x="1558925" y="3133725"/>
          <p14:tracePt t="70387" x="1431925" y="3181350"/>
          <p14:tracePt t="70402" x="1330325" y="3222625"/>
          <p14:tracePt t="70419" x="1279525" y="3235325"/>
          <p14:tracePt t="70436" x="1216025" y="3254375"/>
          <p14:tracePt t="70452" x="1177925" y="3254375"/>
          <p14:tracePt t="70469" x="1155700" y="3251200"/>
          <p14:tracePt t="74049" x="1301750" y="3251200"/>
          <p14:tracePt t="74056" x="1606550" y="3251200"/>
          <p14:tracePt t="74072" x="2146300" y="3263900"/>
          <p14:tracePt t="74089" x="2692400" y="3292475"/>
          <p14:tracePt t="74108" x="3298825" y="3343275"/>
          <p14:tracePt t="74124" x="3581400" y="3343275"/>
          <p14:tracePt t="74142" x="3943350" y="3343275"/>
          <p14:tracePt t="74169" x="4591050" y="3375025"/>
          <p14:tracePt t="74202" x="5187950" y="3438525"/>
          <p14:tracePt t="74220" x="5508625" y="3495675"/>
          <p14:tracePt t="74236" x="5727700" y="3514725"/>
          <p14:tracePt t="74252" x="5876925" y="3514725"/>
          <p14:tracePt t="74268" x="5991225" y="3514725"/>
          <p14:tracePt t="74285" x="6086475" y="3514725"/>
          <p14:tracePt t="74302" x="6124575" y="3514725"/>
          <p14:tracePt t="74318" x="6140450" y="3511550"/>
          <p14:tracePt t="74335" x="6156325" y="3508375"/>
          <p14:tracePt t="74352" x="6156325" y="3502025"/>
          <p14:tracePt t="74369" x="6169025" y="3498850"/>
          <p14:tracePt t="74386" x="6191250" y="3498850"/>
          <p14:tracePt t="74402" x="6219825" y="3498850"/>
          <p14:tracePt t="74419" x="6235700" y="3498850"/>
          <p14:tracePt t="74435" x="6242050" y="3498850"/>
          <p14:tracePt t="74469" x="6232525" y="3498850"/>
          <p14:tracePt t="74485" x="6223000" y="3498850"/>
          <p14:tracePt t="74503" x="6213475" y="3498850"/>
          <p14:tracePt t="75962" x="6273800" y="3498850"/>
          <p14:tracePt t="75968" x="6362700" y="3498850"/>
          <p14:tracePt t="75989" x="6607175" y="3460750"/>
          <p14:tracePt t="76005" x="6753225" y="3397250"/>
          <p14:tracePt t="76023" x="6864350" y="3346450"/>
          <p14:tracePt t="76038" x="6978650" y="3286125"/>
          <p14:tracePt t="76052" x="7064375" y="3254375"/>
          <p14:tracePt t="76085" x="7178675" y="3222625"/>
          <p14:tracePt t="76118" x="7216775" y="3228975"/>
          <p14:tracePt t="76205" x="7216775" y="3241675"/>
          <p14:tracePt t="76213" x="7216775" y="3244850"/>
          <p14:tracePt t="76226" x="7216775" y="3251200"/>
          <p14:tracePt t="76240" x="7216775" y="3254375"/>
          <p14:tracePt t="76251" x="7216775" y="3260725"/>
          <p14:tracePt t="76268" x="7216775" y="3263900"/>
          <p14:tracePt t="76298" x="7216775" y="3270250"/>
          <p14:tracePt t="76341" x="7216775" y="3273425"/>
          <p14:tracePt t="76349" x="7219950" y="3279775"/>
          <p14:tracePt t="76358" x="7226300" y="3289300"/>
          <p14:tracePt t="76368" x="7242175" y="3298825"/>
          <p14:tracePt t="76385" x="7270750" y="3311525"/>
          <p14:tracePt t="76402" x="7308850" y="3330575"/>
          <p14:tracePt t="76418" x="7375525" y="3355975"/>
          <p14:tracePt t="76435" x="7419975" y="3368675"/>
          <p14:tracePt t="76453" x="7448550" y="3375025"/>
          <p14:tracePt t="76469" x="7496175" y="3375025"/>
          <p14:tracePt t="76485" x="7540625" y="3375025"/>
          <p14:tracePt t="76502" x="7585075" y="3375025"/>
          <p14:tracePt t="76519" x="7654925" y="3375025"/>
          <p14:tracePt t="76535" x="7699375" y="3375025"/>
          <p14:tracePt t="76552" x="7743825" y="3387725"/>
          <p14:tracePt t="76568" x="7794625" y="3400425"/>
          <p14:tracePt t="76585" x="7804150" y="3400425"/>
          <p14:tracePt t="76602" x="7813675" y="3400425"/>
          <p14:tracePt t="76618" x="7832725" y="3400425"/>
          <p14:tracePt t="76635" x="7842250" y="3400425"/>
          <p14:tracePt t="76652" x="7848600" y="3400425"/>
          <p14:tracePt t="76669" x="7858125" y="3400425"/>
          <p14:tracePt t="76684" x="7861300" y="3400425"/>
          <p14:tracePt t="76789" x="7867650" y="3400425"/>
          <p14:tracePt t="76804" x="7877175" y="3400425"/>
          <p14:tracePt t="77269" x="7791450" y="3397250"/>
          <p14:tracePt t="77276" x="7686675" y="3387725"/>
          <p14:tracePt t="77285" x="7585075" y="3387725"/>
          <p14:tracePt t="77319" x="6921500" y="3387725"/>
          <p14:tracePt t="77353" x="6134100" y="3406775"/>
          <p14:tracePt t="77370" x="5832475" y="3438525"/>
          <p14:tracePt t="77386" x="5565775" y="3479800"/>
          <p14:tracePt t="77402" x="5241925" y="3546475"/>
          <p14:tracePt t="77418" x="5076825" y="3581400"/>
          <p14:tracePt t="77435" x="4924425" y="3629025"/>
          <p14:tracePt t="77452" x="4711700" y="3654425"/>
          <p14:tracePt t="77469" x="4562475" y="3673475"/>
          <p14:tracePt t="77485" x="4425950" y="3673475"/>
          <p14:tracePt t="77502" x="4216400" y="3679825"/>
          <p14:tracePt t="77518" x="4079875" y="3679825"/>
          <p14:tracePt t="77535" x="3962400" y="3698875"/>
          <p14:tracePt t="77552" x="3733800" y="3698875"/>
          <p14:tracePt t="77568" x="3581400" y="3705225"/>
          <p14:tracePt t="77586" x="3413125" y="3705225"/>
          <p14:tracePt t="77602" x="3159125" y="3705225"/>
          <p14:tracePt t="77618" x="3013075" y="3705225"/>
          <p14:tracePt t="77635" x="2882900" y="3714750"/>
          <p14:tracePt t="77652" x="2708275" y="3730625"/>
          <p14:tracePt t="77668" x="2613025" y="3746500"/>
          <p14:tracePt t="77684" x="2559050" y="3762375"/>
          <p14:tracePt t="77702" x="2463800" y="3762375"/>
          <p14:tracePt t="77718" x="2403475" y="3762375"/>
          <p14:tracePt t="77735" x="2359025" y="3762375"/>
          <p14:tracePt t="77752" x="2311400" y="3759200"/>
          <p14:tracePt t="77768" x="2282825" y="3752850"/>
          <p14:tracePt t="77785" x="2260600" y="3752850"/>
          <p14:tracePt t="77802" x="2219325" y="3740150"/>
          <p14:tracePt t="77818" x="2193925" y="3727450"/>
          <p14:tracePt t="77835" x="2149475" y="3714750"/>
          <p14:tracePt t="77852" x="2114550" y="3698875"/>
          <p14:tracePt t="77868" x="2085975" y="3698875"/>
          <p14:tracePt t="77885" x="2070100" y="3698875"/>
          <p14:tracePt t="77902" x="2051050" y="3698875"/>
          <p14:tracePt t="77918" x="2041525" y="3698875"/>
          <p14:tracePt t="77935" x="2032000" y="3698875"/>
          <p14:tracePt t="77952" x="2016125" y="3698875"/>
          <p14:tracePt t="77968" x="2000250" y="3698875"/>
          <p14:tracePt t="77985" x="1990725" y="3698875"/>
          <p14:tracePt t="78002" x="1974850" y="3698875"/>
          <p14:tracePt t="78019" x="1971675" y="3698875"/>
          <p14:tracePt t="78311" x="1984375" y="3698875"/>
          <p14:tracePt t="78320" x="2003425" y="3705225"/>
          <p14:tracePt t="78335" x="2051050" y="3727450"/>
          <p14:tracePt t="78352" x="2114550" y="3746500"/>
          <p14:tracePt t="78368" x="2159000" y="3752850"/>
          <p14:tracePt t="78384" x="2203450" y="3752850"/>
          <p14:tracePt t="78402" x="2279650" y="3752850"/>
          <p14:tracePt t="78418" x="2317750" y="3752850"/>
          <p14:tracePt t="78435" x="2346325" y="3752850"/>
          <p14:tracePt t="78452" x="2381250" y="3743325"/>
          <p14:tracePt t="78468" x="2409825" y="3736975"/>
          <p14:tracePt t="78485" x="2447925" y="3736975"/>
          <p14:tracePt t="78502" x="2501900" y="3736975"/>
          <p14:tracePt t="78518" x="2546350" y="3736975"/>
          <p14:tracePt t="78536" x="2590800" y="3736975"/>
          <p14:tracePt t="78553" x="2609850" y="3736975"/>
          <p14:tracePt t="78569" x="2619375" y="3736975"/>
          <p14:tracePt t="78585" x="2647950" y="3736975"/>
          <p14:tracePt t="78602" x="2720975" y="3736975"/>
          <p14:tracePt t="78618" x="2870200" y="3736975"/>
          <p14:tracePt t="78635" x="3067050" y="3771900"/>
          <p14:tracePt t="78652" x="3355975" y="3838575"/>
          <p14:tracePt t="78669" x="3463925" y="3854450"/>
          <p14:tracePt t="78686" x="3527425" y="3860800"/>
          <p14:tracePt t="78702" x="3575050" y="3857625"/>
          <p14:tracePt t="78719" x="3613150" y="3844925"/>
          <p14:tracePt t="78735" x="3711575" y="3803650"/>
          <p14:tracePt t="78752" x="3946525" y="3733800"/>
          <p14:tracePt t="78768" x="4133850" y="3705225"/>
          <p14:tracePt t="78784" x="4283075" y="3711575"/>
          <p14:tracePt t="78802" x="4394200" y="3740150"/>
          <p14:tracePt t="78819" x="4432300" y="3746500"/>
          <p14:tracePt t="78835" x="4441825" y="3746500"/>
          <p14:tracePt t="78852" x="4448175" y="3746500"/>
          <p14:tracePt t="78880" x="4451350" y="3746500"/>
          <p14:tracePt t="78887" x="4464050" y="3746500"/>
          <p14:tracePt t="78901" x="4492625" y="3759200"/>
          <p14:tracePt t="78918" x="4537075" y="3771900"/>
          <p14:tracePt t="78935" x="4575175" y="3790950"/>
          <p14:tracePt t="78952" x="4603750" y="3803650"/>
          <p14:tracePt t="78968" x="4613275" y="3806825"/>
          <p14:tracePt t="79674" x="4572000" y="3806825"/>
          <p14:tracePt t="79682" x="4492625" y="3806825"/>
          <p14:tracePt t="79688" x="4413250" y="3806825"/>
          <p14:tracePt t="79702" x="4286250" y="3806825"/>
          <p14:tracePt t="79718" x="4181475" y="3803650"/>
          <p14:tracePt t="79734" x="4073525" y="3794125"/>
          <p14:tracePt t="79752" x="3943350" y="3778250"/>
          <p14:tracePt t="79785" x="3825875" y="3752850"/>
          <p14:tracePt t="79819" x="3762375" y="3752850"/>
          <p14:tracePt t="79835" x="3752850" y="3740150"/>
          <p14:tracePt t="79851" x="3736975" y="3727450"/>
          <p14:tracePt t="79868" x="3727450" y="3711575"/>
          <p14:tracePt t="79885" x="3708400" y="3673475"/>
          <p14:tracePt t="79902" x="3689350" y="3616325"/>
          <p14:tracePt t="79919" x="3683000" y="3594100"/>
          <p14:tracePt t="79935" x="3683000" y="3562350"/>
          <p14:tracePt t="79952" x="3686175" y="3549650"/>
          <p14:tracePt t="79968" x="3708400" y="3540125"/>
          <p14:tracePt t="79984" x="3752850" y="3527425"/>
          <p14:tracePt t="80002" x="3800475" y="3521075"/>
          <p14:tracePt t="80018" x="3810000" y="3521075"/>
          <p14:tracePt t="80035" x="3819525" y="3521075"/>
          <p14:tracePt t="80069" x="3825875" y="3521075"/>
          <p14:tracePt t="80086" x="3841750" y="3527425"/>
          <p14:tracePt t="80101" x="3854450" y="3540125"/>
          <p14:tracePt t="80118" x="3863975" y="3549650"/>
          <p14:tracePt t="80134" x="3873500" y="3565525"/>
          <p14:tracePt t="80151" x="3873500" y="3581400"/>
          <p14:tracePt t="80169" x="3873500" y="3587750"/>
          <p14:tracePt t="80185" x="3873500" y="3590925"/>
          <p14:tracePt t="80202" x="3886200" y="3600450"/>
          <p14:tracePt t="80219" x="3892550" y="3616325"/>
          <p14:tracePt t="80236" x="3902075" y="3632200"/>
          <p14:tracePt t="80251" x="3905250" y="3641725"/>
          <p14:tracePt t="80268" x="3905250" y="3651250"/>
          <p14:tracePt t="80285" x="3911600" y="3667125"/>
          <p14:tracePt t="80301" x="3924300" y="3667125"/>
          <p14:tracePt t="80318" x="3940175" y="3667125"/>
          <p14:tracePt t="80335" x="3962400" y="3667125"/>
          <p14:tracePt t="80352" x="4032250" y="3673475"/>
          <p14:tracePt t="80368" x="4076700" y="3686175"/>
          <p14:tracePt t="80385" x="4121150" y="3698875"/>
          <p14:tracePt t="80401" x="4171950" y="3717925"/>
          <p14:tracePt t="80418" x="4203700" y="3736975"/>
          <p14:tracePt t="80436" x="4222750" y="3746500"/>
          <p14:tracePt t="80452" x="4244975" y="3756025"/>
          <p14:tracePt t="80468" x="4267200" y="3768725"/>
          <p14:tracePt t="80486" x="4324350" y="3794125"/>
          <p14:tracePt t="80502" x="4391025" y="3822700"/>
          <p14:tracePt t="80518" x="4448175" y="3857625"/>
          <p14:tracePt t="80534" x="4505325" y="3886200"/>
          <p14:tracePt t="80551" x="4549775" y="3911600"/>
          <p14:tracePt t="80568" x="4565650" y="3917950"/>
          <p14:tracePt t="80586" x="4578350" y="3917950"/>
          <p14:tracePt t="80602" x="4594225" y="3917950"/>
          <p14:tracePt t="80619" x="4622800" y="3914775"/>
          <p14:tracePt t="80636" x="4679950" y="3895725"/>
          <p14:tracePt t="80651" x="4730750" y="3895725"/>
          <p14:tracePt t="80668" x="4775200" y="3895725"/>
          <p14:tracePt t="80684" x="4791075" y="3895725"/>
          <p14:tracePt t="80702" x="4800600" y="3889375"/>
          <p14:tracePt t="80718" x="4800600" y="3879850"/>
          <p14:tracePt t="80735" x="4800600" y="3867150"/>
          <p14:tracePt t="80752" x="4800600" y="3851275"/>
          <p14:tracePt t="80786" x="4816475" y="3851275"/>
          <p14:tracePt t="80802" x="4838700" y="3851275"/>
          <p14:tracePt t="80818" x="4854575" y="3844925"/>
          <p14:tracePt t="80836" x="4864100" y="3832225"/>
          <p14:tracePt t="80852" x="4860925" y="3810000"/>
          <p14:tracePt t="82128" x="4883150" y="3810000"/>
          <p14:tracePt t="82135" x="4908550" y="3810000"/>
          <p14:tracePt t="82154" x="4962525" y="3813175"/>
          <p14:tracePt t="82172" x="5016500" y="3813175"/>
          <p14:tracePt t="82188" x="5026025" y="3813175"/>
          <p14:tracePt t="82201" x="5048250" y="3813175"/>
          <p14:tracePt t="82235" x="5111750" y="3819525"/>
          <p14:tracePt t="82268" x="5194300" y="3844925"/>
          <p14:tracePt t="82284" x="5245100" y="3870325"/>
          <p14:tracePt t="82301" x="5254625" y="3879850"/>
          <p14:tracePt t="82322" x="5264150" y="3883025"/>
          <p14:tracePt t="82334" x="5267325" y="3883025"/>
          <p14:tracePt t="82351" x="5283200" y="3883025"/>
          <p14:tracePt t="82369" x="5311775" y="3883025"/>
          <p14:tracePt t="82385" x="5429250" y="3883025"/>
          <p14:tracePt t="82402" x="5486400" y="3883025"/>
          <p14:tracePt t="82418" x="5530850" y="3883025"/>
          <p14:tracePt t="82434" x="5565775" y="3883025"/>
          <p14:tracePt t="82451" x="5575300" y="3883025"/>
          <p14:tracePt t="82485" x="5584825" y="3876675"/>
          <p14:tracePt t="82501" x="5600700" y="3870325"/>
          <p14:tracePt t="82518" x="5629275" y="3860800"/>
          <p14:tracePt t="82535" x="5708650" y="3860800"/>
          <p14:tracePt t="82551" x="5759450" y="3860800"/>
          <p14:tracePt t="82568" x="5797550" y="3860800"/>
          <p14:tracePt t="82584" x="5813425" y="3870325"/>
          <p14:tracePt t="82601" x="5816600" y="3870325"/>
          <p14:tracePt t="82635" x="5826125" y="3870325"/>
          <p14:tracePt t="82651" x="5842000" y="3870325"/>
          <p14:tracePt t="82668" x="5857875" y="3870325"/>
          <p14:tracePt t="82685" x="5880100" y="3870325"/>
          <p14:tracePt t="84619" x="5857875" y="3870325"/>
          <p14:tracePt t="84627" x="5813425" y="3870325"/>
          <p14:tracePt t="84635" x="5778500" y="3870325"/>
          <p14:tracePt t="84655" x="5581650" y="3870325"/>
          <p14:tracePt t="84672" x="5283200" y="3879850"/>
          <p14:tracePt t="84690" x="4543425" y="3933825"/>
          <p14:tracePt t="84708" x="3914775" y="4025900"/>
          <p14:tracePt t="84735" x="2473325" y="4213225"/>
          <p14:tracePt t="84769" x="777875" y="4492625"/>
          <p14:tracePt t="84785" x="219075" y="4565650"/>
          <p14:tracePt t="86324" x="12700" y="4165600"/>
          <p14:tracePt t="86332" x="60325" y="4165600"/>
          <p14:tracePt t="86338" x="85725" y="4165600"/>
          <p14:tracePt t="86351" x="120650" y="4165600"/>
          <p14:tracePt t="86367" x="174625" y="4165600"/>
          <p14:tracePt t="86384" x="196850" y="4152900"/>
          <p14:tracePt t="86417" x="365125" y="4117975"/>
          <p14:tracePt t="86451" x="720725" y="4108450"/>
          <p14:tracePt t="86468" x="981075" y="4108450"/>
          <p14:tracePt t="86484" x="1079500" y="4121150"/>
          <p14:tracePt t="86501" x="1133475" y="4130675"/>
          <p14:tracePt t="86517" x="1187450" y="4130675"/>
          <p14:tracePt t="86534" x="1219200" y="4130675"/>
          <p14:tracePt t="86551" x="1260475" y="4130675"/>
          <p14:tracePt t="86567" x="1387475" y="4130675"/>
          <p14:tracePt t="86584" x="1492250" y="4130675"/>
          <p14:tracePt t="86601" x="1584325" y="4130675"/>
          <p14:tracePt t="86617" x="1714500" y="4130675"/>
          <p14:tracePt t="86634" x="1774825" y="4130675"/>
          <p14:tracePt t="86651" x="1825625" y="4130675"/>
          <p14:tracePt t="86667" x="1895475" y="4130675"/>
          <p14:tracePt t="86684" x="1965325" y="4130675"/>
          <p14:tracePt t="86701" x="2070100" y="4137025"/>
          <p14:tracePt t="86717" x="2270125" y="4171950"/>
          <p14:tracePt t="86734" x="2409825" y="4191000"/>
          <p14:tracePt t="86751" x="2527300" y="4206875"/>
          <p14:tracePt t="86768" x="2673350" y="4232275"/>
          <p14:tracePt t="86784" x="2759075" y="4254500"/>
          <p14:tracePt t="86801" x="2857500" y="4270375"/>
          <p14:tracePt t="86818" x="3022600" y="4295775"/>
          <p14:tracePt t="86834" x="3117850" y="4311650"/>
          <p14:tracePt t="86851" x="3203575" y="4333875"/>
          <p14:tracePt t="86867" x="3314700" y="4349750"/>
          <p14:tracePt t="86884" x="3368675" y="4349750"/>
          <p14:tracePt t="86901" x="3413125" y="4349750"/>
          <p14:tracePt t="86902" x="3432175" y="4349750"/>
          <p14:tracePt t="86918" x="3473450" y="4349750"/>
          <p14:tracePt t="86934" x="3511550" y="4349750"/>
          <p14:tracePt t="86950" x="3556000" y="4349750"/>
          <p14:tracePt t="86967" x="3616325" y="4349750"/>
          <p14:tracePt t="86984" x="3638550" y="4349750"/>
          <p14:tracePt t="87001" x="3667125" y="4349750"/>
          <p14:tracePt t="87017" x="3695700" y="4349750"/>
          <p14:tracePt t="87034" x="3711575" y="4349750"/>
          <p14:tracePt t="87051" x="3721100" y="4349750"/>
          <p14:tracePt t="87068" x="3733800" y="4349750"/>
          <p14:tracePt t="87084" x="3740150" y="4349750"/>
          <p14:tracePt t="87102" x="3743325" y="4349750"/>
          <p14:tracePt t="87118" x="3749675" y="4349750"/>
          <p14:tracePt t="87160" x="3759200" y="4349750"/>
          <p14:tracePt t="87203" x="3765550" y="4349750"/>
          <p14:tracePt t="87232" x="3768725" y="4349750"/>
          <p14:tracePt t="87310" x="3775075" y="4349750"/>
          <p14:tracePt t="88989" x="3790950" y="4356100"/>
          <p14:tracePt t="88997" x="3816350" y="4362450"/>
          <p14:tracePt t="89008" x="3902075" y="4368800"/>
          <p14:tracePt t="89017" x="3968750" y="4368800"/>
          <p14:tracePt t="89037" x="4254500" y="4368800"/>
          <p14:tracePt t="89055" x="4505325" y="4368800"/>
          <p14:tracePt t="89073" x="4848225" y="4368800"/>
          <p14:tracePt t="89101" x="5257800" y="4378325"/>
          <p14:tracePt t="89133" x="5588000" y="4378325"/>
          <p14:tracePt t="89151" x="5838825" y="4378325"/>
          <p14:tracePt t="89168" x="6010275" y="4378325"/>
          <p14:tracePt t="89184" x="6169025" y="4378325"/>
          <p14:tracePt t="89200" x="6365875" y="4378325"/>
          <p14:tracePt t="89217" x="6435725" y="4378325"/>
          <p14:tracePt t="89233" x="6489700" y="4375150"/>
          <p14:tracePt t="89252" x="6537325" y="4368800"/>
          <p14:tracePt t="89268" x="6562725" y="4356100"/>
          <p14:tracePt t="89285" x="6572250" y="4346575"/>
          <p14:tracePt t="89301" x="6610350" y="4337050"/>
          <p14:tracePt t="89318" x="6626225" y="4330700"/>
          <p14:tracePt t="89334" x="6648450" y="4330700"/>
          <p14:tracePt t="89351" x="6664325" y="4330700"/>
          <p14:tracePt t="89367" x="6667500" y="4330700"/>
          <p14:tracePt t="89453" x="6661150" y="4330700"/>
          <p14:tracePt t="89459" x="6657975" y="4330700"/>
          <p14:tracePt t="89467" x="6651625" y="4337050"/>
          <p14:tracePt t="89483" x="6629400" y="4346575"/>
          <p14:tracePt t="89501" x="6527800" y="4368800"/>
          <p14:tracePt t="89517" x="6384925" y="4387850"/>
          <p14:tracePt t="89534" x="6223000" y="4413250"/>
          <p14:tracePt t="89551" x="5943600" y="4479925"/>
          <p14:tracePt t="89568" x="5781675" y="4495800"/>
          <p14:tracePt t="89584" x="5629275" y="4514850"/>
          <p14:tracePt t="89601" x="5419725" y="4549775"/>
          <p14:tracePt t="89617" x="5280025" y="4559300"/>
          <p14:tracePt t="89634" x="5153025" y="4559300"/>
          <p14:tracePt t="89650" x="5016500" y="4559300"/>
          <p14:tracePt t="89667" x="4959350" y="4565650"/>
          <p14:tracePt t="89684" x="4927600" y="4578350"/>
          <p14:tracePt t="89701" x="4879975" y="4603750"/>
          <p14:tracePt t="89718" x="4835525" y="4616450"/>
          <p14:tracePt t="89734" x="4781550" y="4622800"/>
          <p14:tracePt t="89751" x="4651375" y="4622800"/>
          <p14:tracePt t="89767" x="4559300" y="4622800"/>
          <p14:tracePt t="89783" x="4476750" y="4622800"/>
          <p14:tracePt t="89801" x="4359275" y="4622800"/>
          <p14:tracePt t="89817" x="4276725" y="4622800"/>
          <p14:tracePt t="89834" x="4162425" y="4622800"/>
          <p14:tracePt t="89851" x="3921125" y="4641850"/>
          <p14:tracePt t="89868" x="3762375" y="4641850"/>
          <p14:tracePt t="89884" x="3587750" y="4635500"/>
          <p14:tracePt t="89901" x="3333750" y="4606925"/>
          <p14:tracePt t="89917" x="3184525" y="4581525"/>
          <p14:tracePt t="89934" x="3041650" y="4562475"/>
          <p14:tracePt t="89950" x="2857500" y="4562475"/>
          <p14:tracePt t="89968" x="2765425" y="4562475"/>
          <p14:tracePt t="89984" x="2679700" y="4575175"/>
          <p14:tracePt t="90000" x="2578100" y="4606925"/>
          <p14:tracePt t="90017" x="2514600" y="4619625"/>
          <p14:tracePt t="90034" x="2460625" y="4625975"/>
          <p14:tracePt t="90051" x="2397125" y="4625975"/>
          <p14:tracePt t="90066" x="2352675" y="4625975"/>
          <p14:tracePt t="90083" x="2308225" y="4625975"/>
          <p14:tracePt t="90100" x="2247900" y="4625975"/>
          <p14:tracePt t="90117" x="2203450" y="4625975"/>
          <p14:tracePt t="90134" x="2165350" y="4625975"/>
          <p14:tracePt t="90150" x="2117725" y="4625975"/>
          <p14:tracePt t="90167" x="2089150" y="4632325"/>
          <p14:tracePt t="90184" x="2063750" y="4645025"/>
          <p14:tracePt t="90200" x="2016125" y="4670425"/>
          <p14:tracePt t="90217" x="1993900" y="4676775"/>
          <p14:tracePt t="90233" x="1962150" y="4683125"/>
          <p14:tracePt t="90251" x="1943100" y="4683125"/>
          <p14:tracePt t="90268" x="1927225" y="4683125"/>
          <p14:tracePt t="90284" x="1917700" y="4683125"/>
          <p14:tracePt t="90301" x="1901825" y="4683125"/>
          <p14:tracePt t="90317" x="1892300" y="4683125"/>
          <p14:tracePt t="90333" x="1876425" y="4683125"/>
          <p14:tracePt t="90350" x="1863725" y="4683125"/>
          <p14:tracePt t="90415" x="1863725" y="4679950"/>
          <p14:tracePt t="90423" x="1870075" y="4679950"/>
          <p14:tracePt t="90434" x="1873250" y="4676775"/>
          <p14:tracePt t="90451" x="1895475" y="4664075"/>
          <p14:tracePt t="90467" x="1905000" y="4654550"/>
          <p14:tracePt t="90483" x="1920875" y="4654550"/>
          <p14:tracePt t="90500" x="1958975" y="4654550"/>
          <p14:tracePt t="90517" x="1981200" y="4654550"/>
          <p14:tracePt t="90534" x="2012950" y="4654550"/>
          <p14:tracePt t="90550" x="2073275" y="4654550"/>
          <p14:tracePt t="90568" x="2111375" y="4654550"/>
          <p14:tracePt t="90585" x="2171700" y="4654550"/>
          <p14:tracePt t="90601" x="2209800" y="4654550"/>
          <p14:tracePt t="90617" x="2254250" y="4654550"/>
          <p14:tracePt t="90633" x="2276475" y="4654550"/>
          <p14:tracePt t="90650" x="2330450" y="4654550"/>
          <p14:tracePt t="90668" x="2365375" y="4654550"/>
          <p14:tracePt t="90685" x="2406650" y="4654550"/>
          <p14:tracePt t="90700" x="2435225" y="4654550"/>
          <p14:tracePt t="90717" x="2457450" y="4654550"/>
          <p14:tracePt t="90734" x="2498725" y="4654550"/>
          <p14:tracePt t="90750" x="2520950" y="4654550"/>
          <p14:tracePt t="90767" x="2549525" y="4654550"/>
          <p14:tracePt t="90785" x="2574925" y="4654550"/>
          <p14:tracePt t="90800" x="2584450" y="4654550"/>
          <p14:tracePt t="90817" x="2606675" y="4654550"/>
          <p14:tracePt t="90835" x="2632075" y="4654550"/>
          <p14:tracePt t="90850" x="2660650" y="4654550"/>
          <p14:tracePt t="90867" x="2698750" y="4654550"/>
          <p14:tracePt t="90883" x="2733675" y="4654550"/>
          <p14:tracePt t="90900" x="2781300" y="4654550"/>
          <p14:tracePt t="90917" x="2794000" y="4654550"/>
          <p14:tracePt t="90935" x="2806700" y="4654550"/>
          <p14:tracePt t="90951" x="2822575" y="4654550"/>
          <p14:tracePt t="90968" x="2832100" y="4654550"/>
          <p14:tracePt t="90970" x="2838450" y="4654550"/>
          <p14:tracePt t="90985" x="2857500" y="4654550"/>
          <p14:tracePt t="91001" x="2882900" y="4654550"/>
          <p14:tracePt t="91016" x="2895600" y="4654550"/>
          <p14:tracePt t="91033" x="2905125" y="4654550"/>
          <p14:tracePt t="91050" x="2917825" y="4654550"/>
          <p14:tracePt t="91067" x="2927350" y="4654550"/>
          <p14:tracePt t="91084" x="2936875" y="4654550"/>
          <p14:tracePt t="92906" x="2921000" y="4676775"/>
          <p14:tracePt t="92913" x="2889250" y="4705350"/>
          <p14:tracePt t="92921" x="2847975" y="4749800"/>
          <p14:tracePt t="92934" x="2774950" y="4822825"/>
          <p14:tracePt t="92950" x="2701925" y="4895850"/>
          <p14:tracePt t="92967" x="2635250" y="4978400"/>
          <p14:tracePt t="93000" x="2511425" y="5159375"/>
          <p14:tracePt t="93034" x="2428875" y="5324475"/>
          <p14:tracePt t="93050" x="2416175" y="5375275"/>
          <p14:tracePt t="93067" x="2403475" y="5429250"/>
          <p14:tracePt t="93084" x="2378075" y="5492750"/>
          <p14:tracePt t="93100" x="2365375" y="5518150"/>
          <p14:tracePt t="93117" x="2355850" y="5534025"/>
          <p14:tracePt t="93134" x="2333625" y="5553075"/>
          <p14:tracePt t="93150" x="2324100" y="5565775"/>
          <p14:tracePt t="93167" x="2314575" y="5575300"/>
          <p14:tracePt t="93184" x="2298700" y="5575300"/>
          <p14:tracePt t="93200" x="2282825" y="5575300"/>
          <p14:tracePt t="93217" x="2273300" y="5575300"/>
          <p14:tracePt t="93234" x="2254250" y="5575300"/>
          <p14:tracePt t="93250" x="2203450" y="5575300"/>
          <p14:tracePt t="93267" x="2098675" y="5562600"/>
          <p14:tracePt t="93284" x="1955800" y="5537200"/>
          <p14:tracePt t="93301" x="1879600" y="5514975"/>
          <p14:tracePt t="93317" x="1841500" y="5508625"/>
          <p14:tracePt t="93334" x="1816100" y="5508625"/>
          <p14:tracePt t="93350" x="1806575" y="5508625"/>
          <p14:tracePt t="93366" x="1784350" y="5502275"/>
          <p14:tracePt t="93384" x="1749425" y="5489575"/>
          <p14:tracePt t="93400" x="1704975" y="5489575"/>
          <p14:tracePt t="93417" x="1682750" y="5489575"/>
          <p14:tracePt t="93434" x="1654175" y="5489575"/>
          <p14:tracePt t="93451" x="1644650" y="5489575"/>
          <p14:tracePt t="93467" x="1635125" y="5489575"/>
          <p14:tracePt t="93484" x="1619250" y="5489575"/>
          <p14:tracePt t="93705" x="1622425" y="5489575"/>
          <p14:tracePt t="93712" x="1625600" y="5489575"/>
          <p14:tracePt t="93720" x="1631950" y="5489575"/>
          <p14:tracePt t="93734" x="1647825" y="5489575"/>
          <p14:tracePt t="93750" x="1670050" y="5489575"/>
          <p14:tracePt t="93767" x="1698625" y="5489575"/>
          <p14:tracePt t="93783" x="1730375" y="5489575"/>
          <p14:tracePt t="93800" x="1758950" y="5489575"/>
          <p14:tracePt t="93816" x="1797050" y="5489575"/>
          <p14:tracePt t="93834" x="1882775" y="5502275"/>
          <p14:tracePt t="93850" x="2003425" y="5518150"/>
          <p14:tracePt t="93868" x="2257425" y="5556250"/>
          <p14:tracePt t="93884" x="2374900" y="5572125"/>
          <p14:tracePt t="93901" x="2447925" y="5572125"/>
          <p14:tracePt t="93918" x="2517775" y="5578475"/>
          <p14:tracePt t="93934" x="2562225" y="5578475"/>
          <p14:tracePt t="93950" x="2590800" y="5578475"/>
          <p14:tracePt t="93966" x="2641600" y="5578475"/>
          <p14:tracePt t="93984" x="2813050" y="5600700"/>
          <p14:tracePt t="94000" x="2965450" y="5629275"/>
          <p14:tracePt t="94018" x="3086100" y="5635625"/>
          <p14:tracePt t="94034" x="3114675" y="5635625"/>
          <p14:tracePt t="94049" x="3124200" y="5635625"/>
          <p14:tracePt t="94067" x="3140075" y="5635625"/>
          <p14:tracePt t="94100" x="3149600" y="5635625"/>
          <p14:tracePt t="94117" x="3175000" y="5635625"/>
          <p14:tracePt t="94134" x="3219450" y="5635625"/>
          <p14:tracePt t="94151" x="3257550" y="5635625"/>
          <p14:tracePt t="94168" x="3276600" y="5635625"/>
          <p14:tracePt t="94183" x="3282950" y="5635625"/>
          <p14:tracePt t="96460" x="3321050" y="5641975"/>
          <p14:tracePt t="96470" x="3390900" y="5661025"/>
          <p14:tracePt t="96484" x="3543300" y="5695950"/>
          <p14:tracePt t="96504" x="3730625" y="5724525"/>
          <p14:tracePt t="96520" x="3825875" y="5724525"/>
          <p14:tracePt t="96533" x="3886200" y="5724525"/>
          <p14:tracePt t="96566" x="4029075" y="5686425"/>
          <p14:tracePt t="96602" x="4235450" y="5654675"/>
          <p14:tracePt t="96617" x="4286250" y="5654675"/>
          <p14:tracePt t="96633" x="4324350" y="5654675"/>
          <p14:tracePt t="96650" x="4340225" y="5654675"/>
          <p14:tracePt t="96666" x="4356100" y="5654675"/>
          <p14:tracePt t="96760" x="4346575" y="5654675"/>
          <p14:tracePt t="96768" x="4343400" y="5654675"/>
          <p14:tracePt t="96783" x="4327525" y="5654675"/>
          <p14:tracePt t="96801" x="4279900" y="5648325"/>
          <p14:tracePt t="96816" x="4241800" y="5641975"/>
          <p14:tracePt t="96833" x="4197350" y="5629275"/>
          <p14:tracePt t="96852" x="4114800" y="5607050"/>
          <p14:tracePt t="96867" x="4038600" y="5584825"/>
          <p14:tracePt t="96884" x="3956050" y="5568950"/>
          <p14:tracePt t="96901" x="3822700" y="5556250"/>
          <p14:tracePt t="96917" x="3762375" y="5556250"/>
          <p14:tracePt t="96933" x="3711575" y="5556250"/>
          <p14:tracePt t="96950" x="3689350" y="5556250"/>
          <p14:tracePt t="96966" x="3648075" y="5556250"/>
          <p14:tracePt t="96983" x="3619500" y="5556250"/>
          <p14:tracePt t="97001" x="3556000" y="5537200"/>
          <p14:tracePt t="97017" x="3530600" y="5527675"/>
          <p14:tracePt t="98486" x="3536950" y="5527675"/>
          <p14:tracePt t="98494" x="3543300" y="5527675"/>
          <p14:tracePt t="98504" x="3552825" y="5527675"/>
          <p14:tracePt t="98516" x="3581400" y="5530850"/>
          <p14:tracePt t="98533" x="3613150" y="5530850"/>
          <p14:tracePt t="98550" x="3683000" y="5546725"/>
          <p14:tracePt t="98566" x="3721100" y="5546725"/>
          <p14:tracePt t="98600" x="3762375" y="5549900"/>
          <p14:tracePt t="98633" x="3829050" y="5549900"/>
          <p14:tracePt t="98649" x="3959225" y="5559425"/>
          <p14:tracePt t="98666" x="4121150" y="5578475"/>
          <p14:tracePt t="98683" x="4260850" y="5603875"/>
          <p14:tracePt t="98699" x="4362450" y="5619750"/>
          <p14:tracePt t="98716" x="4397375" y="5619750"/>
          <p14:tracePt t="98733" x="4406900" y="5619750"/>
          <p14:tracePt t="98749" x="4422775" y="5619750"/>
          <p14:tracePt t="98766" x="4448175" y="5619750"/>
          <p14:tracePt t="98783" x="4502150" y="5619750"/>
          <p14:tracePt t="98799" x="4619625" y="5626100"/>
          <p14:tracePt t="98816" x="4714875" y="5641975"/>
          <p14:tracePt t="98833" x="4810125" y="5657850"/>
          <p14:tracePt t="98849" x="4873625" y="5667375"/>
          <p14:tracePt t="98866" x="4889500" y="5667375"/>
          <p14:tracePt t="98884" x="4899025" y="5667375"/>
          <p14:tracePt t="98900" x="4914900" y="5667375"/>
          <p14:tracePt t="98917" x="4949825" y="5667375"/>
          <p14:tracePt t="98933" x="5000625" y="5667375"/>
          <p14:tracePt t="98949" x="5146675" y="5645150"/>
          <p14:tracePt t="98967" x="5254625" y="5629275"/>
          <p14:tracePt t="98983" x="5340350" y="5613400"/>
          <p14:tracePt t="98999" x="5413375" y="5594350"/>
          <p14:tracePt t="99017" x="5432425" y="5594350"/>
          <p14:tracePt t="99034" x="5464175" y="5588000"/>
          <p14:tracePt t="99050" x="5530850" y="5568950"/>
          <p14:tracePt t="99066" x="5613400" y="5553075"/>
          <p14:tracePt t="99086" x="5778500" y="5534025"/>
          <p14:tracePt t="99099" x="5864225" y="5521325"/>
          <p14:tracePt t="99116" x="5937250" y="5511800"/>
          <p14:tracePt t="99132" x="5991225" y="5505450"/>
          <p14:tracePt t="99149" x="6022975" y="5505450"/>
          <p14:tracePt t="100021" x="5949950" y="5505450"/>
          <p14:tracePt t="100028" x="5857875" y="5511800"/>
          <p14:tracePt t="100034" x="5765800" y="5511800"/>
          <p14:tracePt t="100053" x="5594350" y="5521325"/>
          <p14:tracePt t="100069" x="5429250" y="5537200"/>
          <p14:tracePt t="100083" x="5410200" y="5537200"/>
          <p14:tracePt t="100086" x="5394325" y="5537200"/>
          <p14:tracePt t="100119" x="5349875" y="5537200"/>
          <p14:tracePt t="100149" x="5330825" y="5537200"/>
          <p14:tracePt t="100166" x="5314950" y="5537200"/>
          <p14:tracePt t="100250" x="5327650" y="5537200"/>
          <p14:tracePt t="100258" x="5330825" y="5537200"/>
          <p14:tracePt t="100266" x="5337175" y="5534025"/>
          <p14:tracePt t="100284" x="5340350" y="5530850"/>
          <p14:tracePt t="100317" x="5349875" y="5524500"/>
          <p14:tracePt t="100334" x="5384800" y="5521325"/>
          <p14:tracePt t="100350" x="5407025" y="5521325"/>
          <p14:tracePt t="100366" x="5422900" y="5521325"/>
          <p14:tracePt t="100384" x="5441950" y="5521325"/>
          <p14:tracePt t="100400" x="5448300" y="5521325"/>
          <p14:tracePt t="100434" x="5451475" y="5521325"/>
          <p14:tracePt t="100449" x="5461000" y="5521325"/>
          <p14:tracePt t="100466" x="5470525" y="5521325"/>
          <p14:tracePt t="100483" x="5527675" y="5534025"/>
          <p14:tracePt t="100499" x="5578475" y="5534025"/>
          <p14:tracePt t="100516" x="5591175" y="5534025"/>
          <p14:tracePt t="101884" x="5635625" y="5543550"/>
          <p14:tracePt t="101892" x="5670550" y="5543550"/>
          <p14:tracePt t="101905" x="5730875" y="5543550"/>
          <p14:tracePt t="101916" x="5756275" y="5543550"/>
          <p14:tracePt t="101933" x="5905500" y="5530850"/>
          <p14:tracePt t="101949" x="6080125" y="5511800"/>
          <p14:tracePt t="101982" x="6673850" y="5518150"/>
          <p14:tracePt t="102017" x="7032625" y="5581650"/>
          <p14:tracePt t="102034" x="7210425" y="5607050"/>
          <p14:tracePt t="102050" x="7324725" y="5607050"/>
          <p14:tracePt t="102066" x="7477125" y="5594350"/>
          <p14:tracePt t="102083" x="7680325" y="5540375"/>
          <p14:tracePt t="102099" x="7810500" y="5505450"/>
          <p14:tracePt t="102116" x="7896225" y="5489575"/>
          <p14:tracePt t="102132" x="7966075" y="5476875"/>
          <p14:tracePt t="102149" x="7988300" y="5476875"/>
          <p14:tracePt t="102166" x="8016875" y="5476875"/>
          <p14:tracePt t="102182" x="8051800" y="5476875"/>
          <p14:tracePt t="102199" x="8080375" y="5476875"/>
          <p14:tracePt t="102215" x="8102600" y="5476875"/>
          <p14:tracePt t="102232" x="8131175" y="5476875"/>
          <p14:tracePt t="102249" x="8140700" y="5476875"/>
          <p14:tracePt t="102266" x="8143875" y="5476875"/>
          <p14:tracePt t="102299" x="8143875" y="5483225"/>
          <p14:tracePt t="102316" x="8143875" y="5492750"/>
          <p14:tracePt t="102332" x="8143875" y="5508625"/>
          <p14:tracePt t="102349" x="8143875" y="5518150"/>
          <p14:tracePt t="102365" x="8128000" y="5527675"/>
          <p14:tracePt t="102383" x="7991475" y="5568950"/>
          <p14:tracePt t="102399" x="7829550" y="5594350"/>
          <p14:tracePt t="102415" x="7632700" y="5613400"/>
          <p14:tracePt t="102432" x="7356475" y="5651500"/>
          <p14:tracePt t="102449" x="7216775" y="5667375"/>
          <p14:tracePt t="102466" x="7051675" y="5705475"/>
          <p14:tracePt t="102482" x="6816725" y="5759450"/>
          <p14:tracePt t="102499" x="6629400" y="5813425"/>
          <p14:tracePt t="102515" x="6423025" y="5851525"/>
          <p14:tracePt t="102532" x="6061075" y="5921375"/>
          <p14:tracePt t="102550" x="5867400" y="5949950"/>
          <p14:tracePt t="102566" x="5683250" y="5965825"/>
          <p14:tracePt t="102582" x="5410200" y="5965825"/>
          <p14:tracePt t="102599" x="5238750" y="5965825"/>
          <p14:tracePt t="102615" x="5054600" y="5953125"/>
          <p14:tracePt t="103788" x="4994275" y="5956300"/>
          <p14:tracePt t="103795" x="4924425" y="5965825"/>
          <p14:tracePt t="103802" x="4832350" y="5984875"/>
          <p14:tracePt t="103820" x="4645025" y="6019800"/>
          <p14:tracePt t="103833" x="4448175" y="6067425"/>
          <p14:tracePt t="103850" x="4229100" y="6105525"/>
          <p14:tracePt t="103867" x="3917950" y="6172200"/>
          <p14:tracePt t="103900" x="3679825" y="6223000"/>
          <p14:tracePt t="103933" x="3482975" y="6261100"/>
          <p14:tracePt t="103949" x="3400425" y="6261100"/>
          <p14:tracePt t="103966" x="3292475" y="6261100"/>
          <p14:tracePt t="103983" x="3241675" y="6261100"/>
          <p14:tracePt t="103999" x="3190875" y="6261100"/>
          <p14:tracePt t="104017" x="3149600" y="6261100"/>
          <p14:tracePt t="104033" x="3140075" y="6261100"/>
          <p14:tracePt t="104049" x="3130550" y="6261100"/>
          <p14:tracePt t="104067" x="3111500" y="6261100"/>
          <p14:tracePt t="104082" x="3098800" y="6261100"/>
          <p14:tracePt t="104099" x="3079750" y="6261100"/>
          <p14:tracePt t="104116" x="3044825" y="6261100"/>
          <p14:tracePt t="104132" x="3035300" y="6261100"/>
          <p14:tracePt t="104149" x="3025775" y="6254750"/>
          <p14:tracePt t="104166" x="3019425" y="6248400"/>
          <p14:tracePt t="104232" x="3019425" y="6245225"/>
          <p14:tracePt t="104254" x="3019425" y="6238875"/>
          <p14:tracePt t="104260" x="3019425" y="6229350"/>
          <p14:tracePt t="104268" x="3019425" y="6223000"/>
          <p14:tracePt t="104283" x="3019425" y="6219825"/>
          <p14:tracePt t="104300" x="3019425" y="6210300"/>
          <p14:tracePt t="104317" x="3019425" y="6200775"/>
          <p14:tracePt t="104349" x="3019425" y="6191250"/>
          <p14:tracePt t="104382" x="3019425" y="6178550"/>
          <p14:tracePt t="104398" x="3019425" y="6175375"/>
          <p14:tracePt t="104416" x="3032125" y="6165850"/>
          <p14:tracePt t="104432" x="3041650" y="6159500"/>
          <p14:tracePt t="104449" x="3051175" y="6156325"/>
          <p14:tracePt t="104466" x="3057525" y="6149975"/>
          <p14:tracePt t="104482" x="3057525" y="6146800"/>
          <p14:tracePt t="104499" x="3073400" y="6140450"/>
          <p14:tracePt t="104516" x="3086100" y="6124575"/>
          <p14:tracePt t="104532" x="3108325" y="6111875"/>
          <p14:tracePt t="104549" x="3155950" y="6099175"/>
          <p14:tracePt t="104566" x="3225800" y="6099175"/>
          <p14:tracePt t="104582" x="3248025" y="6099175"/>
          <p14:tracePt t="104599" x="3257550" y="6099175"/>
          <p14:tracePt t="104616" x="3260725" y="6099175"/>
          <p14:tracePt t="104674" x="3267075" y="6099175"/>
          <p14:tracePt t="104682" x="3270250" y="6099175"/>
          <p14:tracePt t="104700" x="3276600" y="6099175"/>
          <p14:tracePt t="105315" x="3286125" y="6099175"/>
          <p14:tracePt t="105323" x="3298825" y="6099175"/>
          <p14:tracePt t="105332" x="3308350" y="6099175"/>
          <p14:tracePt t="105350" x="3352800" y="6092825"/>
          <p14:tracePt t="105365" x="3479800" y="6092825"/>
          <p14:tracePt t="105382" x="3549650" y="6092825"/>
          <p14:tracePt t="105416" x="3641725" y="6092825"/>
          <p14:tracePt t="105449" x="3708400" y="6092825"/>
          <p14:tracePt t="105466" x="3765550" y="6073775"/>
          <p14:tracePt t="105482" x="3810000" y="6061075"/>
          <p14:tracePt t="105499" x="3848100" y="6048375"/>
          <p14:tracePt t="105516" x="3883025" y="6048375"/>
          <p14:tracePt t="105532" x="3892550" y="6048375"/>
          <p14:tracePt t="105550" x="3895725" y="6048375"/>
          <p14:tracePt t="105566" x="3895725" y="6038850"/>
          <p14:tracePt t="105594" x="3902075" y="6038850"/>
          <p14:tracePt t="105601" x="3911600" y="6032500"/>
          <p14:tracePt t="105615" x="3921125" y="6029325"/>
          <p14:tracePt t="105632" x="3927475" y="6029325"/>
          <p14:tracePt t="105649" x="3930650" y="6029325"/>
          <p14:tracePt t="105682" x="3930650" y="6022975"/>
          <p14:tracePt t="105703" x="3937000" y="6022975"/>
          <p14:tracePt t="105710" x="3940175" y="6022975"/>
          <p14:tracePt t="105716" x="3946525" y="6022975"/>
          <p14:tracePt t="105732" x="3962400" y="6019800"/>
          <p14:tracePt t="105749" x="3971925" y="6019800"/>
          <p14:tracePt t="105765" x="3971925" y="6010275"/>
          <p14:tracePt t="108214" x="3994150" y="5997575"/>
          <p14:tracePt t="108220" x="4064000" y="5988050"/>
          <p14:tracePt t="108232" x="4156075" y="5978525"/>
          <p14:tracePt t="108249" x="4451350" y="5978525"/>
          <p14:tracePt t="108272" x="4727575" y="5969000"/>
          <p14:tracePt t="108299" x="5076825" y="5905500"/>
          <p14:tracePt t="108332" x="5514975" y="5791200"/>
          <p14:tracePt t="108349" x="5867400" y="5753100"/>
          <p14:tracePt t="108366" x="6029325" y="5734050"/>
          <p14:tracePt t="108382" x="6156325" y="5734050"/>
          <p14:tracePt t="108399" x="6261100" y="5734050"/>
          <p14:tracePt t="108416" x="6299200" y="5743575"/>
          <p14:tracePt t="108432" x="6337300" y="5749925"/>
          <p14:tracePt t="108449" x="6400800" y="5768975"/>
          <p14:tracePt t="108465" x="6477000" y="5791200"/>
          <p14:tracePt t="108482" x="6600825" y="5845175"/>
          <p14:tracePt t="108498" x="6816725" y="5934075"/>
          <p14:tracePt t="108515" x="6950075" y="5988050"/>
          <p14:tracePt t="108532" x="7048500" y="6019800"/>
          <p14:tracePt t="108548" x="7153275" y="6057900"/>
          <p14:tracePt t="108566" x="7188200" y="6057900"/>
          <p14:tracePt t="108582" x="7235825" y="6042025"/>
          <p14:tracePt t="108599" x="7315200" y="6026150"/>
          <p14:tracePt t="108615" x="7375525" y="6026150"/>
          <p14:tracePt t="108632" x="7429500" y="6029325"/>
          <p14:tracePt t="108648" x="7486650" y="6061075"/>
          <p14:tracePt t="108665" x="7508875" y="6080125"/>
          <p14:tracePt t="108682" x="7518400" y="6089650"/>
          <p14:tracePt t="108699" x="7556500" y="6121400"/>
          <p14:tracePt t="108716" x="7578725" y="6143625"/>
          <p14:tracePt t="108732" x="7610475" y="6162675"/>
          <p14:tracePt t="108749" x="7626350" y="6184900"/>
          <p14:tracePt t="108765" x="7629525" y="6194425"/>
          <p14:tracePt t="108799" x="7594600" y="6191250"/>
          <p14:tracePt t="108816" x="7499350" y="6149975"/>
          <p14:tracePt t="108833" x="7410450" y="6118225"/>
          <p14:tracePt t="108849" x="7327900" y="6096000"/>
          <p14:tracePt t="108866" x="7296150" y="6096000"/>
          <p14:tracePt t="108882" x="7267575" y="6096000"/>
          <p14:tracePt t="108898" x="7197725" y="6099175"/>
          <p14:tracePt t="108915" x="7115175" y="6105525"/>
          <p14:tracePt t="108932" x="7019925" y="6115050"/>
          <p14:tracePt t="108949" x="6880225" y="6115050"/>
          <p14:tracePt t="108966" x="6807200" y="6115050"/>
          <p14:tracePt t="108983" x="6772275" y="6115050"/>
          <p14:tracePt t="108999" x="6756400" y="6124575"/>
          <p14:tracePt t="109015" x="6746875" y="6134100"/>
          <p14:tracePt t="109032" x="6737350" y="6134100"/>
          <p14:tracePt t="109048" x="6718300" y="6140450"/>
          <p14:tracePt t="109065" x="6708775" y="6140450"/>
          <p14:tracePt t="109082" x="6696075" y="6140450"/>
          <p14:tracePt t="109099" x="6692900" y="614045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 descr="photo © ANB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4" b="4434"/>
          <a:stretch>
            <a:fillRect/>
          </a:stretch>
        </p:blipFill>
        <p:spPr>
          <a:xfrm>
            <a:off x="4643438" y="1000125"/>
            <a:ext cx="3857625" cy="5045075"/>
          </a:xfrm>
          <a:noFill/>
        </p:spPr>
      </p:pic>
      <p:sp>
        <p:nvSpPr>
          <p:cNvPr id="51203" name="Text Box 15"/>
          <p:cNvSpPr txBox="1">
            <a:spLocks noChangeArrowheads="1"/>
          </p:cNvSpPr>
          <p:nvPr/>
        </p:nvSpPr>
        <p:spPr bwMode="auto">
          <a:xfrm>
            <a:off x="3184525" y="6256338"/>
            <a:ext cx="201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 b="1" i="1">
                <a:solidFill>
                  <a:srgbClr val="FF0000"/>
                </a:solidFill>
              </a:rPr>
              <a:t>Nicotiana glauca</a:t>
            </a:r>
          </a:p>
        </p:txBody>
      </p:sp>
      <p:sp>
        <p:nvSpPr>
          <p:cNvPr id="51204" name="Text Box 17"/>
          <p:cNvSpPr txBox="1">
            <a:spLocks noChangeArrowheads="1"/>
          </p:cNvSpPr>
          <p:nvPr/>
        </p:nvSpPr>
        <p:spPr bwMode="auto">
          <a:xfrm>
            <a:off x="3059113" y="260350"/>
            <a:ext cx="2319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336600"/>
                </a:solidFill>
              </a:rPr>
              <a:t>Morphologie</a:t>
            </a:r>
          </a:p>
        </p:txBody>
      </p:sp>
      <p:pic>
        <p:nvPicPr>
          <p:cNvPr id="51205" name="Picture 12" descr="Wild Tobacco - Nicotiana glauca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7"/>
          <a:stretch>
            <a:fillRect/>
          </a:stretch>
        </p:blipFill>
        <p:spPr bwMode="auto">
          <a:xfrm>
            <a:off x="250825" y="908050"/>
            <a:ext cx="385762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6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9" x="6581775" y="6127750"/>
          <p14:tracePt t="7076" x="6429375" y="6105525"/>
          <p14:tracePt t="7083" x="6159500" y="6064250"/>
          <p14:tracePt t="7098" x="5565775" y="5943600"/>
          <p14:tracePt t="7118" x="4486275" y="5803900"/>
          <p14:tracePt t="7139" x="3629025" y="5746750"/>
          <p14:tracePt t="7165" x="3181350" y="5753100"/>
          <p14:tracePt t="7199" x="2835275" y="5857875"/>
          <p14:tracePt t="7216" x="2743200" y="5915025"/>
          <p14:tracePt t="7231" x="2587625" y="6026150"/>
          <p14:tracePt t="7247" x="2492375" y="6124575"/>
          <p14:tracePt t="7389" x="2492375" y="6127750"/>
          <p14:tracePt t="7396" x="2498725" y="6134100"/>
          <p14:tracePt t="7403" x="2501900" y="6137275"/>
          <p14:tracePt t="7413" x="2514600" y="6149975"/>
          <p14:tracePt t="7431" x="2613025" y="6200775"/>
          <p14:tracePt t="7448" x="2797175" y="6235700"/>
          <p14:tracePt t="7464" x="3140075" y="6296025"/>
          <p14:tracePt t="7481" x="3546475" y="6289675"/>
          <p14:tracePt t="7497" x="3698875" y="6242050"/>
          <p14:tracePt t="7514" x="3781425" y="6175375"/>
          <p14:tracePt t="7531" x="3889375" y="5956300"/>
          <p14:tracePt t="7547" x="3917950" y="5740400"/>
          <p14:tracePt t="7564" x="3917950" y="5524500"/>
          <p14:tracePt t="7582" x="3883025" y="5245100"/>
          <p14:tracePt t="7600" x="3829050" y="5070475"/>
          <p14:tracePt t="7615" x="3733800" y="4911725"/>
          <p14:tracePt t="7631" x="3536950" y="4667250"/>
          <p14:tracePt t="7647" x="3321050" y="4511675"/>
          <p14:tracePt t="7665" x="3127375" y="4387850"/>
          <p14:tracePt t="7681" x="2943225" y="4298950"/>
          <p14:tracePt t="7698" x="2867025" y="4276725"/>
          <p14:tracePt t="7715" x="2838450" y="4264025"/>
          <p14:tracePt t="7732" x="2794000" y="4241800"/>
          <p14:tracePt t="7748" x="2755900" y="4222750"/>
          <p14:tracePt t="7764" x="2708275" y="4194175"/>
          <p14:tracePt t="7781" x="2587625" y="4114800"/>
          <p14:tracePt t="7797" x="2517775" y="4076700"/>
          <p14:tracePt t="8203" x="2501900" y="4025900"/>
          <p14:tracePt t="8210" x="2492375" y="3956050"/>
          <p14:tracePt t="8217" x="2486025" y="3876675"/>
          <p14:tracePt t="8230" x="2466975" y="3692525"/>
          <p14:tracePt t="8247" x="2466975" y="3476625"/>
          <p14:tracePt t="8264" x="2466975" y="3213100"/>
          <p14:tracePt t="8297" x="2327275" y="2619375"/>
          <p14:tracePt t="8332" x="2222500" y="2305050"/>
          <p14:tracePt t="8348" x="2200275" y="2228850"/>
          <p14:tracePt t="8364" x="2184400" y="2165350"/>
          <p14:tracePt t="8381" x="2133600" y="2089150"/>
          <p14:tracePt t="8397" x="2082800" y="2028825"/>
          <p14:tracePt t="8414" x="2028825" y="1968500"/>
          <p14:tracePt t="8430" x="1955800" y="1895475"/>
          <p14:tracePt t="8447" x="1917700" y="1870075"/>
          <p14:tracePt t="8464" x="1870075" y="1835150"/>
          <p14:tracePt t="8480" x="1762125" y="1781175"/>
          <p14:tracePt t="8497" x="1619250" y="1727200"/>
          <p14:tracePt t="8514" x="1476375" y="1692275"/>
          <p14:tracePt t="8531" x="1289050" y="1666875"/>
          <p14:tracePt t="8548" x="1216025" y="1666875"/>
          <p14:tracePt t="8565" x="1171575" y="1670050"/>
          <p14:tracePt t="8581" x="1130300" y="1692275"/>
          <p14:tracePt t="8597" x="1114425" y="1708150"/>
          <p14:tracePt t="8614" x="1089025" y="1749425"/>
          <p14:tracePt t="8630" x="1035050" y="1844675"/>
          <p14:tracePt t="8647" x="974725" y="1958975"/>
          <p14:tracePt t="8664" x="923925" y="2092325"/>
          <p14:tracePt t="8681" x="850900" y="2305050"/>
          <p14:tracePt t="8698" x="806450" y="2438400"/>
          <p14:tracePt t="8715" x="790575" y="2524125"/>
          <p14:tracePt t="8731" x="790575" y="2619375"/>
          <p14:tracePt t="8747" x="790575" y="2689225"/>
          <p14:tracePt t="8764" x="803275" y="2771775"/>
          <p14:tracePt t="8780" x="835025" y="2905125"/>
          <p14:tracePt t="8797" x="850900" y="2990850"/>
          <p14:tracePt t="8814" x="873125" y="3076575"/>
          <p14:tracePt t="8831" x="930275" y="3216275"/>
          <p14:tracePt t="8848" x="984250" y="3289300"/>
          <p14:tracePt t="8865" x="1025525" y="3327400"/>
          <p14:tracePt t="8881" x="1069975" y="3381375"/>
          <p14:tracePt t="8897" x="1095375" y="3406775"/>
          <p14:tracePt t="10060" x="1139825" y="3419475"/>
          <p14:tracePt t="10066" x="1190625" y="3435350"/>
          <p14:tracePt t="10081" x="1276350" y="3460750"/>
          <p14:tracePt t="10098" x="1393825" y="3467100"/>
          <p14:tracePt t="10115" x="1670050" y="3435350"/>
          <p14:tracePt t="10130" x="2012950" y="3327400"/>
          <p14:tracePt t="10165" x="2879725" y="2955925"/>
          <p14:tracePt t="10198" x="3260725" y="2746375"/>
          <p14:tracePt t="10216" x="3476625" y="2644775"/>
          <p14:tracePt t="10232" x="3632200" y="2590800"/>
          <p14:tracePt t="10248" x="3784600" y="2562225"/>
          <p14:tracePt t="10265" x="3898900" y="2533650"/>
          <p14:tracePt t="10281" x="3943350" y="2533650"/>
          <p14:tracePt t="10297" x="3959225" y="2533650"/>
          <p14:tracePt t="10314" x="3959225" y="2524125"/>
          <p14:tracePt t="10330" x="3946525" y="2508250"/>
          <p14:tracePt t="10347" x="3905250" y="2476500"/>
          <p14:tracePt t="10364" x="3787775" y="2428875"/>
          <p14:tracePt t="10380" x="3702050" y="2413000"/>
          <p14:tracePt t="10397" x="3584575" y="2397125"/>
          <p14:tracePt t="10414" x="3355975" y="2397125"/>
          <p14:tracePt t="10430" x="3171825" y="2413000"/>
          <p14:tracePt t="10448" x="2978150" y="2432050"/>
          <p14:tracePt t="10465" x="2746375" y="2457450"/>
          <p14:tracePt t="10481" x="2657475" y="2479675"/>
          <p14:tracePt t="10498" x="2603500" y="2501900"/>
          <p14:tracePt t="10515" x="2574925" y="2517775"/>
          <p14:tracePt t="10531" x="2546350" y="2530475"/>
          <p14:tracePt t="10547" x="2517775" y="2543175"/>
          <p14:tracePt t="10564" x="2403475" y="2578100"/>
          <p14:tracePt t="10580" x="2327275" y="2603500"/>
          <p14:tracePt t="10597" x="2282825" y="2616200"/>
          <p14:tracePt t="10614" x="2263775" y="2628900"/>
          <p14:tracePt t="12735" x="2305050" y="2625725"/>
          <p14:tracePt t="12742" x="2365375" y="2606675"/>
          <p14:tracePt t="12749" x="2393950" y="2593975"/>
          <p14:tracePt t="12763" x="2457450" y="2527300"/>
          <p14:tracePt t="12780" x="2514600" y="2447925"/>
          <p14:tracePt t="12799" x="2555875" y="2346325"/>
          <p14:tracePt t="12831" x="2606675" y="2105025"/>
          <p14:tracePt t="12864" x="2619375" y="1955800"/>
          <p14:tracePt t="12880" x="2625725" y="1901825"/>
          <p14:tracePt t="12897" x="2625725" y="1844675"/>
          <p14:tracePt t="12913" x="2632075" y="1765300"/>
          <p14:tracePt t="12930" x="2632075" y="1714500"/>
          <p14:tracePt t="12947" x="2632075" y="1679575"/>
          <p14:tracePt t="12964" x="2628900" y="1616075"/>
          <p14:tracePt t="12981" x="2616200" y="1571625"/>
          <p14:tracePt t="12997" x="2574925" y="1520825"/>
          <p14:tracePt t="13013" x="2390775" y="1425575"/>
          <p14:tracePt t="13030" x="2187575" y="1339850"/>
          <p14:tracePt t="13048" x="1863725" y="1254125"/>
          <p14:tracePt t="13064" x="1701800" y="1225550"/>
          <p14:tracePt t="13081" x="1603375" y="1209675"/>
          <p14:tracePt t="13097" x="1543050" y="1209675"/>
          <p14:tracePt t="13100" x="1517650" y="1209675"/>
          <p14:tracePt t="13114" x="1482725" y="1209675"/>
          <p14:tracePt t="13131" x="1428750" y="1209675"/>
          <p14:tracePt t="13147" x="1368425" y="1212850"/>
          <p14:tracePt t="13163" x="1231900" y="1254125"/>
          <p14:tracePt t="13180" x="1152525" y="1311275"/>
          <p14:tracePt t="13197" x="1092200" y="1365250"/>
          <p14:tracePt t="13214" x="1016000" y="1457325"/>
          <p14:tracePt t="13231" x="968375" y="1527175"/>
          <p14:tracePt t="13249" x="911225" y="1593850"/>
          <p14:tracePt t="13264" x="879475" y="1628775"/>
          <p14:tracePt t="13281" x="819150" y="1679575"/>
          <p14:tracePt t="13297" x="768350" y="1730375"/>
          <p14:tracePt t="13313" x="695325" y="1812925"/>
          <p14:tracePt t="13330" x="657225" y="1892300"/>
          <p14:tracePt t="13347" x="619125" y="1958975"/>
          <p14:tracePt t="13363" x="581025" y="2025650"/>
          <p14:tracePt t="13380" x="546100" y="2063750"/>
          <p14:tracePt t="13398" x="508000" y="2114550"/>
          <p14:tracePt t="13413" x="466725" y="2174875"/>
          <p14:tracePt t="13430" x="419100" y="2244725"/>
          <p14:tracePt t="13448" x="365125" y="2362200"/>
          <p14:tracePt t="13463" x="339725" y="2447925"/>
          <p14:tracePt t="13480" x="327025" y="2524125"/>
          <p14:tracePt t="13496" x="311150" y="2619375"/>
          <p14:tracePt t="13513" x="295275" y="2720975"/>
          <p14:tracePt t="13530" x="282575" y="2781300"/>
          <p14:tracePt t="13547" x="266700" y="2870200"/>
          <p14:tracePt t="13563" x="266700" y="2949575"/>
          <p14:tracePt t="13580" x="279400" y="3044825"/>
          <p14:tracePt t="13598" x="301625" y="3146425"/>
          <p14:tracePt t="13613" x="317500" y="3209925"/>
          <p14:tracePt t="13630" x="330200" y="3254375"/>
          <p14:tracePt t="13647" x="346075" y="3289300"/>
          <p14:tracePt t="13663" x="352425" y="3321050"/>
          <p14:tracePt t="13680" x="365125" y="3343275"/>
          <p14:tracePt t="13698" x="422275" y="3406775"/>
          <p14:tracePt t="13713" x="473075" y="3457575"/>
          <p14:tracePt t="13730" x="520700" y="3498850"/>
          <p14:tracePt t="13748" x="577850" y="3562350"/>
          <p14:tracePt t="13764" x="596900" y="3594100"/>
          <p14:tracePt t="13781" x="609600" y="3616325"/>
          <p14:tracePt t="13798" x="628650" y="3632200"/>
          <p14:tracePt t="13814" x="641350" y="3654425"/>
          <p14:tracePt t="13830" x="663575" y="3676650"/>
          <p14:tracePt t="13846" x="714375" y="3727450"/>
          <p14:tracePt t="13863" x="796925" y="3803650"/>
          <p14:tracePt t="13880" x="844550" y="3829050"/>
          <p14:tracePt t="13897" x="895350" y="3873500"/>
          <p14:tracePt t="13914" x="920750" y="3898900"/>
          <p14:tracePt t="13930" x="946150" y="3930650"/>
          <p14:tracePt t="13948" x="1044575" y="4006850"/>
          <p14:tracePt t="13964" x="1158875" y="4067175"/>
          <p14:tracePt t="13980" x="1292225" y="4149725"/>
          <p14:tracePt t="13997" x="1435100" y="4232275"/>
          <p14:tracePt t="14013" x="1495425" y="4270375"/>
          <p14:tracePt t="14419" x="1495425" y="4219575"/>
          <p14:tracePt t="14426" x="1504950" y="4137025"/>
          <p14:tracePt t="14433" x="1524000" y="4057650"/>
          <p14:tracePt t="14447" x="1568450" y="3879850"/>
          <p14:tracePt t="14463" x="1635125" y="3692525"/>
          <p14:tracePt t="14480" x="1698625" y="3546475"/>
          <p14:tracePt t="14514" x="1949450" y="3260725"/>
          <p14:tracePt t="14550" x="2311400" y="2965450"/>
          <p14:tracePt t="14566" x="2432050" y="2835275"/>
          <p14:tracePt t="14581" x="2524125" y="2689225"/>
          <p14:tracePt t="14597" x="2581275" y="2540000"/>
          <p14:tracePt t="14614" x="2603500" y="2482850"/>
          <p14:tracePt t="14630" x="2616200" y="2438400"/>
          <p14:tracePt t="14647" x="2635250" y="2397125"/>
          <p14:tracePt t="14663" x="2638425" y="2387600"/>
          <p14:tracePt t="14680" x="2638425" y="2378075"/>
          <p14:tracePt t="14697" x="2628900" y="2330450"/>
          <p14:tracePt t="14713" x="2568575" y="2266950"/>
          <p14:tracePt t="14730" x="2432050" y="2184400"/>
          <p14:tracePt t="14747" x="2203450" y="2076450"/>
          <p14:tracePt t="14765" x="2101850" y="2041525"/>
          <p14:tracePt t="14780" x="2047875" y="2022475"/>
          <p14:tracePt t="14797" x="2000250" y="2009775"/>
          <p14:tracePt t="14813" x="1936750" y="1997075"/>
          <p14:tracePt t="14830" x="1809750" y="1978025"/>
          <p14:tracePt t="14991" x="1831975" y="1971675"/>
          <p14:tracePt t="14998" x="1857375" y="1965325"/>
          <p14:tracePt t="15014" x="1987550" y="1949450"/>
          <p14:tracePt t="15030" x="2149475" y="1930400"/>
          <p14:tracePt t="15048" x="2378075" y="1930400"/>
          <p14:tracePt t="15064" x="2527300" y="1936750"/>
          <p14:tracePt t="15080" x="2625725" y="1952625"/>
          <p14:tracePt t="15097" x="2708275" y="1971675"/>
          <p14:tracePt t="15113" x="2768600" y="1987550"/>
          <p14:tracePt t="15130" x="2867025" y="2019300"/>
          <p14:tracePt t="15147" x="3082925" y="2098675"/>
          <p14:tracePt t="15163" x="3216275" y="2162175"/>
          <p14:tracePt t="15180" x="3340100" y="2216150"/>
          <p14:tracePt t="15197" x="3425825" y="2266950"/>
          <p14:tracePt t="15214" x="3463925" y="2292350"/>
          <p14:tracePt t="15230" x="3495675" y="2324100"/>
          <p14:tracePt t="15246" x="3556000" y="2378075"/>
          <p14:tracePt t="15263" x="3597275" y="2416175"/>
          <p14:tracePt t="15279" x="3670300" y="2489200"/>
          <p14:tracePt t="15297" x="3756025" y="2590800"/>
          <p14:tracePt t="15314" x="3794125" y="2651125"/>
          <p14:tracePt t="15330" x="3813175" y="2705100"/>
          <p14:tracePt t="15347" x="3829050" y="2794000"/>
          <p14:tracePt t="15363" x="3829050" y="2854325"/>
          <p14:tracePt t="15379" x="3829050" y="2914650"/>
          <p14:tracePt t="15396" x="3844925" y="3044825"/>
          <p14:tracePt t="15413" x="3860800" y="3149600"/>
          <p14:tracePt t="15430" x="3879850" y="3257550"/>
          <p14:tracePt t="15446" x="3886200" y="3397250"/>
          <p14:tracePt t="15463" x="3883025" y="3492500"/>
          <p14:tracePt t="15480" x="3867150" y="3590925"/>
          <p14:tracePt t="15497" x="3829050" y="3692525"/>
          <p14:tracePt t="15513" x="3813175" y="3756025"/>
          <p14:tracePt t="15530" x="3800475" y="3832225"/>
          <p14:tracePt t="15547" x="3794125" y="3917950"/>
          <p14:tracePt t="15564" x="3794125" y="3987800"/>
          <p14:tracePt t="15580" x="3784600" y="4060825"/>
          <p14:tracePt t="15597" x="3746500" y="4187825"/>
          <p14:tracePt t="15614" x="3714750" y="4286250"/>
          <p14:tracePt t="15618" x="3698875" y="4324350"/>
          <p14:tracePt t="15630" x="3673475" y="4375150"/>
          <p14:tracePt t="15646" x="3619500" y="4483100"/>
          <p14:tracePt t="15663" x="3581400" y="4549775"/>
          <p14:tracePt t="15680" x="3559175" y="4606925"/>
          <p14:tracePt t="15696" x="3546475" y="4664075"/>
          <p14:tracePt t="15714" x="3533775" y="4686300"/>
          <p14:tracePt t="15730" x="3527425" y="4718050"/>
          <p14:tracePt t="15748" x="3511550" y="4752975"/>
          <p14:tracePt t="15764" x="3498850" y="4781550"/>
          <p14:tracePt t="15780" x="3476625" y="4800600"/>
          <p14:tracePt t="15796" x="3460750" y="4819650"/>
          <p14:tracePt t="15813" x="3451225" y="4829175"/>
          <p14:tracePt t="15829" x="3441700" y="4838700"/>
          <p14:tracePt t="15846" x="3422650" y="4854575"/>
          <p14:tracePt t="15863" x="3409950" y="4870450"/>
          <p14:tracePt t="15880" x="3400425" y="4873625"/>
          <p14:tracePt t="15897" x="3375025" y="4873625"/>
          <p14:tracePt t="15914" x="3352800" y="4873625"/>
          <p14:tracePt t="15930" x="3311525" y="4845050"/>
          <p14:tracePt t="15947" x="3171825" y="4686300"/>
          <p14:tracePt t="15964" x="2997200" y="4479925"/>
          <p14:tracePt t="15980" x="2701925" y="4114800"/>
          <p14:tracePt t="15998" x="2178050" y="3444875"/>
          <p14:tracePt t="16016" x="1968500" y="3140075"/>
          <p14:tracePt t="16032" x="1778000" y="2851150"/>
          <p14:tracePt t="16049" x="1708150" y="2746375"/>
          <p14:tracePt t="16065" x="1689100" y="2689225"/>
          <p14:tracePt t="16080" x="1689100" y="2654300"/>
          <p14:tracePt t="16097" x="1701800" y="2619375"/>
          <p14:tracePt t="16113" x="1708150" y="2587625"/>
          <p14:tracePt t="16130" x="1708150" y="2552700"/>
          <p14:tracePt t="16147" x="1679575" y="2486025"/>
          <p14:tracePt t="16164" x="1644650" y="2438400"/>
          <p14:tracePt t="16180" x="1606550" y="2400300"/>
          <p14:tracePt t="16197" x="1539875" y="2359025"/>
          <p14:tracePt t="16213" x="1473200" y="2324100"/>
          <p14:tracePt t="16230" x="1384300" y="2292350"/>
          <p14:tracePt t="16246" x="1257300" y="2235200"/>
          <p14:tracePt t="16264" x="1181100" y="2212975"/>
          <p14:tracePt t="16280" x="1123950" y="2184400"/>
          <p14:tracePt t="16297" x="1066800" y="2159000"/>
          <p14:tracePt t="16314" x="1041400" y="2133600"/>
          <p14:tracePt t="16330" x="1009650" y="2101850"/>
          <p14:tracePt t="16346" x="981075" y="2079625"/>
          <p14:tracePt t="16362" x="942975" y="2047875"/>
          <p14:tracePt t="16380" x="879475" y="1968500"/>
          <p14:tracePt t="16396" x="771525" y="1854200"/>
          <p14:tracePt t="16413" x="717550" y="1781175"/>
          <p14:tracePt t="16429" x="685800" y="1714500"/>
          <p14:tracePt t="16447" x="669925" y="1657350"/>
          <p14:tracePt t="16463" x="657225" y="1641475"/>
          <p14:tracePt t="16479" x="650875" y="1631950"/>
          <p14:tracePt t="16496" x="635000" y="1609725"/>
          <p14:tracePt t="16513" x="625475" y="1600200"/>
          <p14:tracePt t="16529" x="615950" y="1577975"/>
          <p14:tracePt t="16547" x="590550" y="1549400"/>
          <p14:tracePt t="16562" x="590550" y="1539875"/>
          <p14:tracePt t="16579" x="590550" y="1530350"/>
          <p14:tracePt t="16596" x="609600" y="1508125"/>
          <p14:tracePt t="16613" x="615950" y="1508125"/>
          <p14:tracePt t="16668" x="619125" y="1508125"/>
          <p14:tracePt t="16675" x="625475" y="1508125"/>
          <p14:tracePt t="16682" x="628650" y="1517650"/>
          <p14:tracePt t="16697" x="666750" y="1530350"/>
          <p14:tracePt t="16714" x="711200" y="1543050"/>
          <p14:tracePt t="16731" x="806450" y="1584325"/>
          <p14:tracePt t="16747" x="854075" y="1619250"/>
          <p14:tracePt t="16763" x="904875" y="1670050"/>
          <p14:tracePt t="16779" x="933450" y="1727200"/>
          <p14:tracePt t="16797" x="1006475" y="1857375"/>
          <p14:tracePt t="16814" x="1050925" y="1987550"/>
          <p14:tracePt t="16831" x="1130300" y="2171700"/>
          <p14:tracePt t="16847" x="1162050" y="2270125"/>
          <p14:tracePt t="16864" x="1203325" y="2362200"/>
          <p14:tracePt t="16881" x="1222375" y="2451100"/>
          <p14:tracePt t="16897" x="1238250" y="2508250"/>
          <p14:tracePt t="16913" x="1238250" y="2559050"/>
          <p14:tracePt t="16930" x="1238250" y="2644775"/>
          <p14:tracePt t="16947" x="1254125" y="2736850"/>
          <p14:tracePt t="16964" x="1279525" y="2857500"/>
          <p14:tracePt t="16981" x="1327150" y="2984500"/>
          <p14:tracePt t="16997" x="1365250" y="3063875"/>
          <p14:tracePt t="17014" x="1377950" y="3117850"/>
          <p14:tracePt t="17030" x="1397000" y="3168650"/>
          <p14:tracePt t="17046" x="1397000" y="3184525"/>
          <p14:tracePt t="17063" x="1406525" y="3213100"/>
          <p14:tracePt t="17080" x="1438275" y="3248025"/>
          <p14:tracePt t="17097" x="1479550" y="3295650"/>
          <p14:tracePt t="17113" x="1552575" y="3371850"/>
          <p14:tracePt t="17117" x="1574800" y="3390900"/>
          <p14:tracePt t="17131" x="1609725" y="3438525"/>
          <p14:tracePt t="17147" x="1625600" y="3463925"/>
          <p14:tracePt t="17164" x="1631950" y="3467100"/>
          <p14:tracePt t="19865" x="1600200" y="3422650"/>
          <p14:tracePt t="19871" x="1552575" y="3349625"/>
          <p14:tracePt t="19879" x="1508125" y="3263900"/>
          <p14:tracePt t="19896" x="1403350" y="3086100"/>
          <p14:tracePt t="19913" x="1298575" y="2905125"/>
          <p14:tracePt t="19929" x="1155700" y="2641600"/>
          <p14:tracePt t="19946" x="1104900" y="2508250"/>
          <p14:tracePt t="19980" x="1025525" y="2327275"/>
          <p14:tracePt t="20013" x="1003300" y="2193925"/>
          <p14:tracePt t="20029" x="990600" y="2120900"/>
          <p14:tracePt t="20046" x="958850" y="2032000"/>
          <p14:tracePt t="20064" x="920750" y="1927225"/>
          <p14:tracePt t="20079" x="920750" y="1870075"/>
          <p14:tracePt t="20096" x="920750" y="1809750"/>
          <p14:tracePt t="20114" x="920750" y="1746250"/>
          <p14:tracePt t="20130" x="914400" y="1708150"/>
          <p14:tracePt t="20146" x="901700" y="1663700"/>
          <p14:tracePt t="20162" x="866775" y="1616075"/>
          <p14:tracePt t="20180" x="841375" y="1568450"/>
          <p14:tracePt t="20196" x="828675" y="1536700"/>
          <p14:tracePt t="20214" x="828675" y="1517650"/>
          <p14:tracePt t="20230" x="828675" y="1501775"/>
          <p14:tracePt t="20246" x="835025" y="1492250"/>
          <p14:tracePt t="20263" x="841375" y="1482725"/>
          <p14:tracePt t="20279" x="841375" y="1476375"/>
          <p14:tracePt t="20344" x="844550" y="1476375"/>
          <p14:tracePt t="20351" x="850900" y="1476375"/>
          <p14:tracePt t="20364" x="866775" y="1482725"/>
          <p14:tracePt t="20380" x="869950" y="1492250"/>
          <p14:tracePt t="20396" x="869950" y="1520825"/>
          <p14:tracePt t="20413" x="869950" y="1568450"/>
          <p14:tracePt t="20429" x="869950" y="1606550"/>
          <p14:tracePt t="20446" x="869950" y="1657350"/>
          <p14:tracePt t="20463" x="892175" y="1746250"/>
          <p14:tracePt t="20479" x="904875" y="1803400"/>
          <p14:tracePt t="20496" x="917575" y="1857375"/>
          <p14:tracePt t="20513" x="946150" y="1936750"/>
          <p14:tracePt t="20529" x="958850" y="2000250"/>
          <p14:tracePt t="20546" x="958850" y="2060575"/>
          <p14:tracePt t="20563" x="974725" y="2149475"/>
          <p14:tracePt t="20579" x="987425" y="2197100"/>
          <p14:tracePt t="20596" x="1006475" y="2251075"/>
          <p14:tracePt t="20614" x="1035050" y="2324100"/>
          <p14:tracePt t="20630" x="1054100" y="2362200"/>
          <p14:tracePt t="20647" x="1073150" y="2390775"/>
          <p14:tracePt t="20663" x="1089025" y="2428875"/>
          <p14:tracePt t="20679" x="1101725" y="2457450"/>
          <p14:tracePt t="20696" x="1114425" y="2482850"/>
          <p14:tracePt t="20713" x="1181100" y="2536825"/>
          <p14:tracePt t="20729" x="1263650" y="2593975"/>
          <p14:tracePt t="20746" x="1365250" y="2644775"/>
          <p14:tracePt t="20763" x="1444625" y="2717800"/>
          <p14:tracePt t="20780" x="1476375" y="2749550"/>
          <p14:tracePt t="20796" x="1495425" y="2781300"/>
          <p14:tracePt t="20813" x="1514475" y="2822575"/>
          <p14:tracePt t="20829" x="1524000" y="2844800"/>
          <p14:tracePt t="20846" x="1536700" y="2876550"/>
          <p14:tracePt t="20863" x="1590675" y="2936875"/>
          <p14:tracePt t="20880" x="1644650" y="2997200"/>
          <p14:tracePt t="20897" x="1676400" y="3035300"/>
          <p14:tracePt t="20914" x="1708150" y="3089275"/>
          <p14:tracePt t="20930" x="1708150" y="3098800"/>
          <p14:tracePt t="20946" x="1708150" y="3108325"/>
          <p14:tracePt t="21343" x="1673225" y="3105150"/>
          <p14:tracePt t="21351" x="1625600" y="3095625"/>
          <p14:tracePt t="21363" x="1539875" y="3079750"/>
          <p14:tracePt t="21379" x="1476375" y="3067050"/>
          <p14:tracePt t="21396" x="1422400" y="3054350"/>
          <p14:tracePt t="21429" x="1343025" y="3016250"/>
          <p14:tracePt t="21463" x="1279525" y="2997200"/>
          <p14:tracePt t="21480" x="1257300" y="2997200"/>
          <p14:tracePt t="21496" x="1241425" y="2997200"/>
          <p14:tracePt t="21512" x="1225550" y="2978150"/>
          <p14:tracePt t="21529" x="1216025" y="2968625"/>
          <p14:tracePt t="21546" x="1206500" y="2952750"/>
          <p14:tracePt t="21563" x="1181100" y="2911475"/>
          <p14:tracePt t="21580" x="1174750" y="2886075"/>
          <p14:tracePt t="21596" x="1174750" y="2851150"/>
          <p14:tracePt t="21613" x="1206500" y="2774950"/>
          <p14:tracePt t="21630" x="1244600" y="2708275"/>
          <p14:tracePt t="21646" x="1301750" y="2625725"/>
          <p14:tracePt t="21662" x="1374775" y="2505075"/>
          <p14:tracePt t="21679" x="1406525" y="2428875"/>
          <p14:tracePt t="21696" x="1419225" y="2365375"/>
          <p14:tracePt t="21713" x="1444625" y="2305050"/>
          <p14:tracePt t="21730" x="1454150" y="2295525"/>
          <p14:tracePt t="21747" x="1463675" y="2286000"/>
          <p14:tracePt t="21763" x="1543050" y="2260600"/>
          <p14:tracePt t="21779" x="1600200" y="2247900"/>
          <p14:tracePt t="21796" x="1635125" y="2247900"/>
          <p14:tracePt t="21812" x="1651000" y="2247900"/>
          <p14:tracePt t="21829" x="1654175" y="2247900"/>
          <p14:tracePt t="21846" x="1660525" y="2247900"/>
          <p14:tracePt t="21885" x="1663700" y="2251075"/>
          <p14:tracePt t="21896" x="1670050" y="2254250"/>
          <p14:tracePt t="21913" x="1692275" y="2276475"/>
          <p14:tracePt t="21929" x="1701800" y="2286000"/>
          <p14:tracePt t="21946" x="1711325" y="2295525"/>
          <p14:tracePt t="21963" x="1739900" y="2336800"/>
          <p14:tracePt t="21979" x="1771650" y="2378075"/>
          <p14:tracePt t="21996" x="1838325" y="2447925"/>
          <p14:tracePt t="22012" x="1984375" y="2568575"/>
          <p14:tracePt t="22029" x="2139950" y="2660650"/>
          <p14:tracePt t="22046" x="2276475" y="2733675"/>
          <p14:tracePt t="22062" x="2416175" y="2800350"/>
          <p14:tracePt t="22079" x="2486025" y="2838450"/>
          <p14:tracePt t="22096" x="2533650" y="2863850"/>
          <p14:tracePt t="22112" x="2638425" y="2927350"/>
          <p14:tracePt t="22129" x="2740025" y="2978150"/>
          <p14:tracePt t="22146" x="2873375" y="3057525"/>
          <p14:tracePt t="22149" x="2959100" y="3105150"/>
          <p14:tracePt t="22163" x="3101975" y="3159125"/>
          <p14:tracePt t="22180" x="3225800" y="3213100"/>
          <p14:tracePt t="22196" x="3292475" y="3241675"/>
          <p14:tracePt t="22212" x="3343275" y="3260725"/>
          <p14:tracePt t="22229" x="3352800" y="3270250"/>
          <p14:tracePt t="22591" x="3336925" y="3241675"/>
          <p14:tracePt t="22598" x="3302000" y="3190875"/>
          <p14:tracePt t="22613" x="3206750" y="3092450"/>
          <p14:tracePt t="22629" x="3070225" y="3003550"/>
          <p14:tracePt t="22646" x="2955925" y="2940050"/>
          <p14:tracePt t="22680" x="2752725" y="2860675"/>
          <p14:tracePt t="22683" x="2724150" y="2847975"/>
          <p14:tracePt t="22713" x="2590800" y="2838450"/>
          <p14:tracePt t="22729" x="2530475" y="2838450"/>
          <p14:tracePt t="22747" x="2444750" y="2841625"/>
          <p14:tracePt t="22762" x="2397125" y="2863850"/>
          <p14:tracePt t="22779" x="2374900" y="2873375"/>
          <p14:tracePt t="22796" x="2359025" y="2886075"/>
          <p14:tracePt t="22813" x="2343150" y="2895600"/>
          <p14:tracePt t="22830" x="2333625" y="2911475"/>
          <p14:tracePt t="22847" x="2311400" y="2927350"/>
          <p14:tracePt t="22863" x="2289175" y="2936875"/>
          <p14:tracePt t="22880" x="2263775" y="2968625"/>
          <p14:tracePt t="22896" x="2244725" y="3000375"/>
          <p14:tracePt t="22912" x="2232025" y="3063875"/>
          <p14:tracePt t="22929" x="2241550" y="3117850"/>
          <p14:tracePt t="22947" x="2311400" y="3216275"/>
          <p14:tracePt t="22962" x="2368550" y="3298825"/>
          <p14:tracePt t="22979" x="2400300" y="3387725"/>
          <p14:tracePt t="22997" x="2489200" y="3581400"/>
          <p14:tracePt t="23013" x="2568575" y="3708400"/>
          <p14:tracePt t="23029" x="2657475" y="3822700"/>
          <p14:tracePt t="23046" x="2892425" y="4019550"/>
          <p14:tracePt t="23062" x="3073400" y="4133850"/>
          <p14:tracePt t="23080" x="3175000" y="4184650"/>
          <p14:tracePt t="23096" x="3232150" y="4222750"/>
          <p14:tracePt t="23112" x="3276600" y="4241800"/>
          <p14:tracePt t="23129" x="3311525" y="4248150"/>
          <p14:tracePt t="23147" x="3390900" y="4244975"/>
          <p14:tracePt t="23162" x="3511550" y="4216400"/>
          <p14:tracePt t="23179" x="3654425" y="4171950"/>
          <p14:tracePt t="23196" x="3790950" y="4124325"/>
          <p14:tracePt t="23212" x="3832225" y="4092575"/>
          <p14:tracePt t="23229" x="3838575" y="4038600"/>
          <p14:tracePt t="23246" x="3813175" y="3959225"/>
          <p14:tracePt t="23266" x="3778250" y="3911600"/>
          <p14:tracePt t="23280" x="3746500" y="3886200"/>
          <p14:tracePt t="23297" x="3733800" y="3870325"/>
          <p14:tracePt t="23312" x="3727450" y="3857625"/>
          <p14:tracePt t="23329" x="3727450" y="3848100"/>
          <p14:tracePt t="23346" x="3727450" y="3825875"/>
          <p14:tracePt t="23362" x="3714750" y="3797300"/>
          <p14:tracePt t="23380" x="3686175" y="3771900"/>
          <p14:tracePt t="23396" x="3635375" y="3733800"/>
          <p14:tracePt t="23413" x="3609975" y="3721100"/>
          <p14:tracePt t="23430" x="3587750" y="3708400"/>
          <p14:tracePt t="23446" x="3571875" y="3705225"/>
          <p14:tracePt t="23463" x="3562350" y="3705225"/>
          <p14:tracePt t="23479" x="3559175" y="3705225"/>
          <p14:tracePt t="23890" x="3603625" y="3670300"/>
          <p14:tracePt t="23897" x="3702050" y="3590925"/>
          <p14:tracePt t="23913" x="4098925" y="3330575"/>
          <p14:tracePt t="23934" x="4838700" y="2952750"/>
          <p14:tracePt t="23956" x="5429250" y="2755900"/>
          <p14:tracePt t="23982" x="5940425" y="2654300"/>
          <p14:tracePt t="24013" x="6486525" y="2603500"/>
          <p14:tracePt t="24030" x="6794500" y="2559050"/>
          <p14:tracePt t="24046" x="7115175" y="2520950"/>
          <p14:tracePt t="24062" x="7286625" y="2505075"/>
          <p14:tracePt t="24079" x="7407275" y="2486025"/>
          <p14:tracePt t="24096" x="7540625" y="2454275"/>
          <p14:tracePt t="24113" x="7623175" y="2447925"/>
          <p14:tracePt t="24129" x="7718425" y="2438400"/>
          <p14:tracePt t="24146" x="7848600" y="2438400"/>
          <p14:tracePt t="24162" x="7950200" y="2438400"/>
          <p14:tracePt t="24179" x="8004175" y="2438400"/>
          <p14:tracePt t="24196" x="8067675" y="2438400"/>
          <p14:tracePt t="24212" x="8096250" y="2432050"/>
          <p14:tracePt t="24229" x="8118475" y="2422525"/>
          <p14:tracePt t="24246" x="8175625" y="2390775"/>
          <p14:tracePt t="24263" x="8216900" y="2368550"/>
          <p14:tracePt t="24279" x="8239125" y="2359025"/>
          <p14:tracePt t="24296" x="8267700" y="2336800"/>
          <p14:tracePt t="24312" x="8274050" y="2305050"/>
          <p14:tracePt t="24329" x="8245475" y="2212975"/>
          <p14:tracePt t="24349" x="8089900" y="2009775"/>
          <p14:tracePt t="24363" x="7940675" y="1889125"/>
          <p14:tracePt t="24381" x="7727950" y="1752600"/>
          <p14:tracePt t="24397" x="7626350" y="1682750"/>
          <p14:tracePt t="24412" x="7502525" y="1628775"/>
          <p14:tracePt t="24429" x="7391400" y="1587500"/>
          <p14:tracePt t="24446" x="7112000" y="1514475"/>
          <p14:tracePt t="24462" x="6902450" y="1466850"/>
          <p14:tracePt t="24479" x="6686550" y="1447800"/>
          <p14:tracePt t="24496" x="6480175" y="1438275"/>
          <p14:tracePt t="24512" x="6397625" y="1438275"/>
          <p14:tracePt t="24529" x="6337300" y="1438275"/>
          <p14:tracePt t="24546" x="6203950" y="1412875"/>
          <p14:tracePt t="24562" x="6118225" y="1397000"/>
          <p14:tracePt t="24579" x="6032500" y="1374775"/>
          <p14:tracePt t="24595" x="5902325" y="1368425"/>
          <p14:tracePt t="24612" x="5829300" y="1368425"/>
          <p14:tracePt t="24629" x="5775325" y="1371600"/>
          <p14:tracePt t="24646" x="5711825" y="1397000"/>
          <p14:tracePt t="24663" x="5664200" y="1422400"/>
          <p14:tracePt t="24679" x="5610225" y="1466850"/>
          <p14:tracePt t="24695" x="5473700" y="1565275"/>
          <p14:tracePt t="24712" x="5391150" y="1641475"/>
          <p14:tracePt t="24729" x="5314950" y="1727200"/>
          <p14:tracePt t="24745" x="5257800" y="1854200"/>
          <p14:tracePt t="24763" x="5264150" y="1958975"/>
          <p14:tracePt t="24779" x="5295900" y="2057400"/>
          <p14:tracePt t="24797" x="5321300" y="2212975"/>
          <p14:tracePt t="24813" x="5327650" y="2298700"/>
          <p14:tracePt t="24829" x="5327650" y="2378075"/>
          <p14:tracePt t="24846" x="5327650" y="2473325"/>
          <p14:tracePt t="24862" x="5343525" y="2565400"/>
          <p14:tracePt t="24879" x="5394325" y="2657475"/>
          <p14:tracePt t="24896" x="5495925" y="2790825"/>
          <p14:tracePt t="24913" x="5553075" y="2882900"/>
          <p14:tracePt t="24930" x="5591175" y="2949575"/>
          <p14:tracePt t="24946" x="5645150" y="3057525"/>
          <p14:tracePt t="24962" x="5657850" y="3111500"/>
          <p14:tracePt t="24978" x="5670550" y="3155950"/>
          <p14:tracePt t="24995" x="5695950" y="3213100"/>
          <p14:tracePt t="25012" x="5715000" y="3267075"/>
          <p14:tracePt t="25030" x="5791200" y="3340100"/>
          <p14:tracePt t="25046" x="5956300" y="3454400"/>
          <p14:tracePt t="25063" x="6070600" y="3514725"/>
          <p14:tracePt t="25079" x="6149975" y="3546475"/>
          <p14:tracePt t="25096" x="6216650" y="3590925"/>
          <p14:tracePt t="25112" x="6238875" y="3603625"/>
          <p14:tracePt t="25128" x="6283325" y="3622675"/>
          <p14:tracePt t="25145" x="6356350" y="3657600"/>
          <p14:tracePt t="25162" x="6445250" y="3679825"/>
          <p14:tracePt t="25180" x="6527800" y="3695700"/>
          <p14:tracePt t="25196" x="6648450" y="3711575"/>
          <p14:tracePt t="25213" x="6708775" y="3711575"/>
          <p14:tracePt t="25229" x="6772275" y="3702050"/>
          <p14:tracePt t="25246" x="6873875" y="3673475"/>
          <p14:tracePt t="25262" x="6972300" y="3638550"/>
          <p14:tracePt t="25279" x="7096125" y="3587750"/>
          <p14:tracePt t="25295" x="7299325" y="3505200"/>
          <p14:tracePt t="25313" x="7410450" y="3463925"/>
          <p14:tracePt t="25330" x="7480300" y="3425825"/>
          <p14:tracePt t="25346" x="7556500" y="3378200"/>
          <p14:tracePt t="25363" x="7607300" y="3336925"/>
          <p14:tracePt t="25380" x="7705725" y="3200400"/>
          <p14:tracePt t="25396" x="7785100" y="3108325"/>
          <p14:tracePt t="25412" x="7858125" y="3025775"/>
          <p14:tracePt t="25428" x="7934325" y="2940050"/>
          <p14:tracePt t="25445" x="8020050" y="2778125"/>
          <p14:tracePt t="25463" x="8045450" y="2670175"/>
          <p14:tracePt t="25480" x="8045450" y="2574925"/>
          <p14:tracePt t="25497" x="8023225" y="2432050"/>
          <p14:tracePt t="25513" x="8016875" y="2368550"/>
          <p14:tracePt t="25530" x="8016875" y="2314575"/>
          <p14:tracePt t="25545" x="8016875" y="2298700"/>
          <p14:tracePt t="25562" x="8016875" y="2289175"/>
          <p14:tracePt t="25579" x="8016875" y="2273300"/>
          <p14:tracePt t="25596" x="8016875" y="2247900"/>
          <p14:tracePt t="25612" x="8004175" y="2216150"/>
          <p14:tracePt t="25630" x="7940675" y="2146300"/>
          <p14:tracePt t="25646" x="7893050" y="2105025"/>
          <p14:tracePt t="25663" x="7854950" y="2073275"/>
          <p14:tracePt t="25679" x="7829550" y="2054225"/>
          <p14:tracePt t="25695" x="7778750" y="2035175"/>
          <p14:tracePt t="25712" x="7699375" y="1997075"/>
          <p14:tracePt t="25715" x="7648575" y="1971675"/>
          <p14:tracePt t="25728" x="7566025" y="1933575"/>
          <p14:tracePt t="25745" x="7305675" y="1831975"/>
          <p14:tracePt t="25762" x="7115175" y="1746250"/>
          <p14:tracePt t="25780" x="6908800" y="1657350"/>
          <p14:tracePt t="25796" x="6832600" y="1628775"/>
          <p14:tracePt t="25812" x="6765925" y="1597025"/>
          <p14:tracePt t="25828" x="6686550" y="1558925"/>
          <p14:tracePt t="25845" x="6515100" y="1498600"/>
          <p14:tracePt t="25862" x="6372225" y="1463675"/>
          <p14:tracePt t="25880" x="6229350" y="1438275"/>
          <p14:tracePt t="25896" x="6153150" y="1416050"/>
          <p14:tracePt t="25912" x="6121400" y="1403350"/>
          <p14:tracePt t="25930" x="6086475" y="1403350"/>
          <p14:tracePt t="25946" x="6076950" y="1400175"/>
          <p14:tracePt t="25963" x="6054725" y="1393825"/>
          <p14:tracePt t="25979" x="5959475" y="1387475"/>
          <p14:tracePt t="25996" x="5854700" y="1390650"/>
          <p14:tracePt t="26012" x="5746750" y="1416050"/>
          <p14:tracePt t="26029" x="5638800" y="1470025"/>
          <p14:tracePt t="26045" x="5616575" y="1495425"/>
          <p14:tracePt t="26063" x="5591175" y="1527175"/>
          <p14:tracePt t="26080" x="5565775" y="1568450"/>
          <p14:tracePt t="26096" x="5540375" y="1606550"/>
          <p14:tracePt t="26112" x="5480050" y="1676400"/>
          <p14:tracePt t="26129" x="5372100" y="1800225"/>
          <p14:tracePt t="26146" x="5311775" y="1892300"/>
          <p14:tracePt t="26162" x="5280025" y="1981200"/>
          <p14:tracePt t="26180" x="5267325" y="2082800"/>
          <p14:tracePt t="26196" x="5283200" y="2143125"/>
          <p14:tracePt t="26213" x="5299075" y="2200275"/>
          <p14:tracePt t="26216" x="5305425" y="2219325"/>
          <p14:tracePt t="26230" x="5318125" y="2273300"/>
          <p14:tracePt t="26245" x="5330825" y="2327275"/>
          <p14:tracePt t="26262" x="5330825" y="2397125"/>
          <p14:tracePt t="26279" x="5346700" y="2517775"/>
          <p14:tracePt t="26295" x="5362575" y="2613025"/>
          <p14:tracePt t="26313" x="5391150" y="2670175"/>
          <p14:tracePt t="26329" x="5470525" y="2781300"/>
          <p14:tracePt t="26346" x="5562600" y="2857500"/>
          <p14:tracePt t="26363" x="5635625" y="2911475"/>
          <p14:tracePt t="26379" x="5724525" y="2978150"/>
          <p14:tracePt t="26395" x="5753100" y="2994025"/>
          <p14:tracePt t="41970" x="5695950" y="2978150"/>
          <p14:tracePt t="41977" x="5622925" y="2962275"/>
          <p14:tracePt t="41983" x="5553075" y="2943225"/>
          <p14:tracePt t="41993" x="5483225" y="2936875"/>
          <p14:tracePt t="42011" x="5238750" y="2898775"/>
          <p14:tracePt t="42027" x="5010150" y="2870200"/>
          <p14:tracePt t="42061" x="4225925" y="2828925"/>
          <p14:tracePt t="42095" x="3486150" y="2847975"/>
          <p14:tracePt t="42113" x="3121025" y="2895600"/>
          <p14:tracePt t="42128" x="2911475" y="2943225"/>
          <p14:tracePt t="42145" x="2749550" y="2981325"/>
          <p14:tracePt t="42161" x="2527300" y="3016250"/>
          <p14:tracePt t="42177" x="2384425" y="3051175"/>
          <p14:tracePt t="42195" x="2241550" y="3095625"/>
          <p14:tracePt t="42212" x="2047875" y="3149600"/>
          <p14:tracePt t="42227" x="1949450" y="3190875"/>
          <p14:tracePt t="42244" x="1882775" y="3219450"/>
          <p14:tracePt t="42261" x="1803400" y="3276600"/>
          <p14:tracePt t="42277" x="1765300" y="3305175"/>
          <p14:tracePt t="42294" x="1730375" y="3349625"/>
          <p14:tracePt t="42312" x="1666875" y="3413125"/>
          <p14:tracePt t="42328" x="1628775" y="3448050"/>
          <p14:tracePt t="42345" x="1603375" y="3476625"/>
          <p14:tracePt t="42361" x="1562100" y="3514725"/>
          <p14:tracePt t="42378" x="1549400" y="3546475"/>
          <p14:tracePt t="42394" x="1543050" y="3568700"/>
          <p14:tracePt t="42411" x="1546225" y="3594100"/>
          <p14:tracePt t="42427" x="1584325" y="3622675"/>
          <p14:tracePt t="42445" x="1631950" y="3654425"/>
          <p14:tracePt t="42461" x="1736725" y="3698875"/>
          <p14:tracePt t="42478" x="1806575" y="3746500"/>
          <p14:tracePt t="42495" x="1885950" y="3784600"/>
          <p14:tracePt t="42511" x="2060575" y="3870325"/>
          <p14:tracePt t="42528" x="2238375" y="3927475"/>
          <p14:tracePt t="42544" x="2422525" y="3965575"/>
          <p14:tracePt t="42561" x="2736850" y="4022725"/>
          <p14:tracePt t="42578" x="2930525" y="4032250"/>
          <p14:tracePt t="42595" x="3114675" y="4025900"/>
          <p14:tracePt t="42611" x="3400425" y="3997325"/>
          <p14:tracePt t="42628" x="3606800" y="3968750"/>
          <p14:tracePt t="42645" x="3803650" y="3949700"/>
          <p14:tracePt t="42661" x="4086225" y="3940175"/>
          <p14:tracePt t="42678" x="4257675" y="3940175"/>
          <p14:tracePt t="42694" x="4375150" y="3940175"/>
          <p14:tracePt t="42710" x="4502150" y="3940175"/>
          <p14:tracePt t="42727" x="4616450" y="3940175"/>
          <p14:tracePt t="42743" x="4733925" y="3946525"/>
          <p14:tracePt t="42760" x="5006975" y="3956050"/>
          <p14:tracePt t="42777" x="5181600" y="3965575"/>
          <p14:tracePt t="42794" x="5327650" y="3965575"/>
          <p14:tracePt t="42810" x="5375275" y="3965575"/>
          <p14:tracePt t="43925" x="5273675" y="3940175"/>
          <p14:tracePt t="43932" x="5168900" y="3921125"/>
          <p14:tracePt t="43943" x="5067300" y="3902075"/>
          <p14:tracePt t="43960" x="4730750" y="3835400"/>
          <p14:tracePt t="43978" x="4483100" y="3775075"/>
          <p14:tracePt t="43999" x="4022725" y="3660775"/>
          <p14:tracePt t="44018" x="3473450" y="3540125"/>
          <p14:tracePt t="44046" x="2749550" y="3441700"/>
          <p14:tracePt t="44078" x="2317750" y="3435350"/>
          <p14:tracePt t="44096" x="2174875" y="3457575"/>
          <p14:tracePt t="44110" x="2108200" y="3489325"/>
          <p14:tracePt t="44127" x="2051050" y="3517900"/>
          <p14:tracePt t="44144" x="1974850" y="3540125"/>
          <p14:tracePt t="44160" x="1809750" y="3556000"/>
          <p14:tracePt t="44176" x="1695450" y="3556000"/>
          <p14:tracePt t="44193" x="1612900" y="3556000"/>
          <p14:tracePt t="44211" x="1549400" y="3556000"/>
          <p14:tracePt t="44227" x="1527175" y="3568700"/>
          <p14:tracePt t="44245" x="1485900" y="3594100"/>
          <p14:tracePt t="44260" x="1447800" y="3606800"/>
          <p14:tracePt t="44277" x="1400175" y="3619500"/>
          <p14:tracePt t="44294" x="1323975" y="3648075"/>
          <p14:tracePt t="44311" x="1231900" y="3676650"/>
          <p14:tracePt t="44326" x="1200150" y="3689350"/>
          <p14:tracePt t="44343" x="1184275" y="3702050"/>
          <p14:tracePt t="44360" x="1162050" y="3727450"/>
          <p14:tracePt t="44377" x="1158875" y="3743325"/>
          <p14:tracePt t="44394" x="1158875" y="3765550"/>
          <p14:tracePt t="44411" x="1158875" y="3797300"/>
          <p14:tracePt t="44427" x="1158875" y="3825875"/>
          <p14:tracePt t="44445" x="1158875" y="3860800"/>
          <p14:tracePt t="44460" x="1158875" y="3889375"/>
          <p14:tracePt t="44477" x="1162050" y="3911600"/>
          <p14:tracePt t="44495" x="1231900" y="3975100"/>
          <p14:tracePt t="44510" x="1301750" y="4029075"/>
          <p14:tracePt t="44527" x="1377950" y="4102100"/>
          <p14:tracePt t="44544" x="1511300" y="4203700"/>
          <p14:tracePt t="44560" x="1593850" y="4270375"/>
          <p14:tracePt t="44577" x="1698625" y="4346575"/>
          <p14:tracePt t="44594" x="1895475" y="4464050"/>
          <p14:tracePt t="44610" x="2063750" y="4546600"/>
          <p14:tracePt t="44627" x="2254250" y="4632325"/>
          <p14:tracePt t="44645" x="2536825" y="4746625"/>
          <p14:tracePt t="44662" x="2679700" y="4791075"/>
          <p14:tracePt t="44678" x="2790825" y="4835525"/>
          <p14:tracePt t="44695" x="2886075" y="4886325"/>
          <p14:tracePt t="44710" x="2933700" y="4911725"/>
          <p14:tracePt t="44726" x="2965450" y="4937125"/>
          <p14:tracePt t="44743" x="3006725" y="4972050"/>
          <p14:tracePt t="44760" x="3073400" y="5016500"/>
          <p14:tracePt t="44777" x="3101975" y="5029200"/>
          <p14:tracePt t="44793" x="3133725" y="5041900"/>
          <p14:tracePt t="44811" x="3155950" y="5057775"/>
          <p14:tracePt t="44827" x="3165475" y="5080000"/>
          <p14:tracePt t="44844" x="3187700" y="5114925"/>
          <p14:tracePt t="44860" x="3213100" y="5146675"/>
          <p14:tracePt t="44876" x="3244850" y="5172075"/>
          <p14:tracePt t="44894" x="3276600" y="5207000"/>
          <p14:tracePt t="44911" x="3286125" y="5216525"/>
          <p14:tracePt t="44927" x="3295650" y="5229225"/>
          <p14:tracePt t="44945" x="3295650" y="5232400"/>
          <p14:tracePt t="45531" x="3267075" y="5210175"/>
          <p14:tracePt t="45538" x="3216275" y="5175250"/>
          <p14:tracePt t="45544" x="3184525" y="5143500"/>
          <p14:tracePt t="45560" x="3136900" y="5118100"/>
          <p14:tracePt t="45577" x="3117850" y="5092700"/>
          <p14:tracePt t="45594" x="3105150" y="5083175"/>
          <p14:tracePt t="45610" x="3095625" y="5083175"/>
          <p14:tracePt t="45644" x="3079750" y="5083175"/>
          <p14:tracePt t="45677" x="3041650" y="5083175"/>
          <p14:tracePt t="45693" x="3013075" y="5083175"/>
          <p14:tracePt t="45710" x="3003550" y="5083175"/>
          <p14:tracePt t="45726" x="2994025" y="5083175"/>
          <p14:tracePt t="45744" x="2974975" y="5083175"/>
          <p14:tracePt t="45761" x="2965450" y="5083175"/>
          <p14:tracePt t="45777" x="2955925" y="5083175"/>
          <p14:tracePt t="45794" x="2914650" y="5076825"/>
          <p14:tracePt t="45810" x="2892425" y="5067300"/>
          <p14:tracePt t="45827" x="2860675" y="5060950"/>
          <p14:tracePt t="45843" x="2825750" y="5035550"/>
          <p14:tracePt t="45860" x="2787650" y="5016500"/>
          <p14:tracePt t="45877" x="2714625" y="4953000"/>
          <p14:tracePt t="45894" x="2527300" y="4718050"/>
          <p14:tracePt t="45911" x="2381250" y="4476750"/>
          <p14:tracePt t="45929" x="2247900" y="4191000"/>
          <p14:tracePt t="45946" x="2203450" y="4060825"/>
          <p14:tracePt t="45960" x="2197100" y="3987800"/>
          <p14:tracePt t="45977" x="2197100" y="3949700"/>
          <p14:tracePt t="45993" x="2197100" y="3873500"/>
          <p14:tracePt t="46010" x="2187575" y="3768725"/>
          <p14:tracePt t="46027" x="2143125" y="3635375"/>
          <p14:tracePt t="46044" x="2054225" y="3429000"/>
          <p14:tracePt t="46060" x="2000250" y="3295650"/>
          <p14:tracePt t="46077" x="1946275" y="3175000"/>
          <p14:tracePt t="46093" x="1892300" y="3044825"/>
          <p14:tracePt t="46110" x="1870075" y="2968625"/>
          <p14:tracePt t="46127" x="1838325" y="2879725"/>
          <p14:tracePt t="46144" x="1752600" y="2727325"/>
          <p14:tracePt t="46161" x="1673225" y="2613025"/>
          <p14:tracePt t="46178" x="1590675" y="2476500"/>
          <p14:tracePt t="46194" x="1504950" y="2292350"/>
          <p14:tracePt t="46211" x="1425575" y="2187575"/>
          <p14:tracePt t="46227" x="1317625" y="2073275"/>
          <p14:tracePt t="46243" x="1060450" y="1882775"/>
          <p14:tracePt t="46260" x="869950" y="1778000"/>
          <p14:tracePt t="46279" x="663575" y="1685925"/>
          <p14:tracePt t="46295" x="587375" y="1663700"/>
          <p14:tracePt t="46311" x="533400" y="1657350"/>
          <p14:tracePt t="46327" x="504825" y="1657350"/>
          <p14:tracePt t="46344" x="469900" y="1676400"/>
          <p14:tracePt t="46360" x="438150" y="1701800"/>
          <p14:tracePt t="46376" x="403225" y="1758950"/>
          <p14:tracePt t="46393" x="285750" y="1885950"/>
          <p14:tracePt t="46410" x="215900" y="1987550"/>
          <p14:tracePt t="46427" x="146050" y="2101850"/>
          <p14:tracePt t="46444" x="79375" y="2232025"/>
          <p14:tracePt t="46461" x="63500" y="2314575"/>
          <p14:tracePt t="46477" x="63500" y="2387600"/>
          <p14:tracePt t="46494" x="69850" y="2505075"/>
          <p14:tracePt t="46510" x="76200" y="2587625"/>
          <p14:tracePt t="46526" x="92075" y="2673350"/>
          <p14:tracePt t="46543" x="127000" y="2841625"/>
          <p14:tracePt t="46560" x="149225" y="2927350"/>
          <p14:tracePt t="46577" x="180975" y="3016250"/>
          <p14:tracePt t="46594" x="238125" y="3146425"/>
          <p14:tracePt t="46611" x="266700" y="3213100"/>
          <p14:tracePt t="46615" x="288925" y="3241675"/>
          <p14:tracePt t="46627" x="304800" y="3279775"/>
          <p14:tracePt t="46644" x="336550" y="3346450"/>
          <p14:tracePt t="46660" x="365125" y="3384550"/>
          <p14:tracePt t="46676" x="390525" y="3429000"/>
          <p14:tracePt t="46693" x="479425" y="3540125"/>
          <p14:tracePt t="46710" x="628650" y="3651250"/>
          <p14:tracePt t="46727" x="765175" y="3752850"/>
          <p14:tracePt t="46743" x="898525" y="3854450"/>
          <p14:tracePt t="46761" x="949325" y="3895725"/>
          <p14:tracePt t="46777" x="993775" y="3956050"/>
          <p14:tracePt t="46794" x="1073150" y="4067175"/>
          <p14:tracePt t="46810" x="1149350" y="4149725"/>
          <p14:tracePt t="46826" x="1285875" y="4260850"/>
          <p14:tracePt t="46843" x="1530350" y="4419600"/>
          <p14:tracePt t="46860" x="1676400" y="4511675"/>
          <p14:tracePt t="46878" x="1787525" y="4591050"/>
          <p14:tracePt t="46893" x="1838325" y="4635500"/>
          <p14:tracePt t="46909" x="1863725" y="4660900"/>
          <p14:tracePt t="46927" x="1895475" y="4692650"/>
          <p14:tracePt t="46943" x="1971675" y="4749800"/>
          <p14:tracePt t="46960" x="2051050" y="4787900"/>
          <p14:tracePt t="46978" x="2212975" y="4867275"/>
          <p14:tracePt t="46993" x="2324100" y="4908550"/>
          <p14:tracePt t="47011" x="2400300" y="4940300"/>
          <p14:tracePt t="47028" x="2457450" y="4959350"/>
          <p14:tracePt t="47044" x="2476500" y="4968875"/>
          <p14:tracePt t="47060" x="2489200" y="4968875"/>
          <p14:tracePt t="47077" x="2511425" y="4968875"/>
          <p14:tracePt t="47093" x="2581275" y="4968875"/>
          <p14:tracePt t="47110" x="2673350" y="4968875"/>
          <p14:tracePt t="47127" x="2797175" y="4968875"/>
          <p14:tracePt t="47143" x="2927350" y="4968875"/>
          <p14:tracePt t="47160" x="2990850" y="4959350"/>
          <p14:tracePt t="47178" x="3054350" y="4918075"/>
          <p14:tracePt t="47194" x="3117850" y="4806950"/>
          <p14:tracePt t="47210" x="3178175" y="4692650"/>
          <p14:tracePt t="47226" x="3225800" y="4603750"/>
          <p14:tracePt t="47243" x="3295650" y="4502150"/>
          <p14:tracePt t="47260" x="3349625" y="4432300"/>
          <p14:tracePt t="47276" x="3416300" y="4359275"/>
          <p14:tracePt t="47293" x="3498850" y="4216400"/>
          <p14:tracePt t="47310" x="3524250" y="4098925"/>
          <p14:tracePt t="47327" x="3527425" y="3911600"/>
          <p14:tracePt t="47344" x="3511550" y="3835400"/>
          <p14:tracePt t="47363" x="3492500" y="3768725"/>
          <p14:tracePt t="47378" x="3476625" y="3759200"/>
          <p14:tracePt t="47394" x="3476625" y="3743325"/>
          <p14:tracePt t="47428" x="3473450" y="3743325"/>
          <p14:tracePt t="47444" x="3463925" y="3743325"/>
          <p14:tracePt t="47461" x="3454400" y="3743325"/>
          <p14:tracePt t="47477" x="3438525" y="3743325"/>
          <p14:tracePt t="47493" x="3422650" y="3743325"/>
          <p14:tracePt t="47510" x="3413125" y="3743325"/>
          <p14:tracePt t="47527" x="3409950" y="3743325"/>
          <p14:tracePt t="47573" x="3409950" y="3756025"/>
          <p14:tracePt t="47579" x="3403600" y="3759200"/>
          <p14:tracePt t="47593" x="3403600" y="3768725"/>
          <p14:tracePt t="47610" x="3403600" y="3775075"/>
          <p14:tracePt t="47627" x="3403600" y="3784600"/>
          <p14:tracePt t="47643" x="3403600" y="3787775"/>
          <p14:tracePt t="47660" x="3403600" y="3794125"/>
          <p14:tracePt t="47677" x="3403600" y="3803650"/>
          <p14:tracePt t="47693" x="3403600" y="3810000"/>
          <p14:tracePt t="47710" x="3394075" y="3813175"/>
          <p14:tracePt t="47726" x="3378200" y="3822700"/>
          <p14:tracePt t="47742" x="3378200" y="3832225"/>
          <p14:tracePt t="47759" x="3378200" y="3844925"/>
          <p14:tracePt t="47776" x="3378200" y="3876675"/>
          <p14:tracePt t="47792" x="3394075" y="3898900"/>
          <p14:tracePt t="47809" x="3406775" y="3937000"/>
          <p14:tracePt t="47826" x="3419475" y="3981450"/>
          <p14:tracePt t="47843" x="3432175" y="4083050"/>
          <p14:tracePt t="47859" x="3432175" y="4162425"/>
          <p14:tracePt t="47876" x="3419475" y="4270375"/>
          <p14:tracePt t="47892" x="3394075" y="4479925"/>
          <p14:tracePt t="47909" x="3375025" y="4619625"/>
          <p14:tracePt t="47926" x="3349625" y="4740275"/>
          <p14:tracePt t="47943" x="3327400" y="4864100"/>
          <p14:tracePt t="47959" x="3314700" y="4908550"/>
          <p14:tracePt t="47976" x="3302000" y="4953000"/>
          <p14:tracePt t="47992" x="3282950" y="4994275"/>
          <p14:tracePt t="48009" x="3270250" y="5019675"/>
          <p14:tracePt t="48026" x="3260725" y="5067300"/>
          <p14:tracePt t="48042" x="3260725" y="5121275"/>
          <p14:tracePt t="48059" x="3260725" y="5165725"/>
          <p14:tracePt t="48076" x="3260725" y="5191125"/>
          <p14:tracePt t="48592" x="3248025" y="5194300"/>
          <p14:tracePt t="48599" x="3235325" y="5200650"/>
          <p14:tracePt t="48610" x="3225800" y="5207000"/>
          <p14:tracePt t="48628" x="3197225" y="5222875"/>
          <p14:tracePt t="48644" x="3175000" y="5248275"/>
          <p14:tracePt t="48648" x="3162300" y="5260975"/>
          <p14:tracePt t="48660" x="3143250" y="5273675"/>
          <p14:tracePt t="48693" x="3038475" y="5346700"/>
          <p14:tracePt t="48727" x="2968625" y="5413375"/>
          <p14:tracePt t="48744" x="2955925" y="5438775"/>
          <p14:tracePt t="48760" x="2940050" y="5448300"/>
          <p14:tracePt t="48777" x="2924175" y="5464175"/>
          <p14:tracePt t="48793" x="2914650" y="5473700"/>
          <p14:tracePt t="48810" x="2911475" y="5486400"/>
          <p14:tracePt t="48826" x="2905125" y="5502275"/>
          <p14:tracePt t="48843" x="2905125" y="5511800"/>
          <p14:tracePt t="48860" x="2905125" y="5518150"/>
          <p14:tracePt t="48877" x="2895600" y="5521325"/>
          <p14:tracePt t="49263" x="2895600" y="5514975"/>
          <p14:tracePt t="49269" x="2895600" y="5511800"/>
          <p14:tracePt t="49278" x="2889250" y="5492750"/>
          <p14:tracePt t="49294" x="2876550" y="5410200"/>
          <p14:tracePt t="49310" x="2857500" y="5280025"/>
          <p14:tracePt t="49343" x="2768600" y="4905375"/>
          <p14:tracePt t="49378" x="2759075" y="4714875"/>
          <p14:tracePt t="49394" x="2759075" y="4654550"/>
          <p14:tracePt t="49410" x="2736850" y="4587875"/>
          <p14:tracePt t="49427" x="2724150" y="4467225"/>
          <p14:tracePt t="49444" x="2705100" y="4327525"/>
          <p14:tracePt t="49460" x="2686050" y="4165600"/>
          <p14:tracePt t="49477" x="2651125" y="3965575"/>
          <p14:tracePt t="49494" x="2638425" y="3889375"/>
          <p14:tracePt t="49510" x="2638425" y="3832225"/>
          <p14:tracePt t="49527" x="2638425" y="3768725"/>
          <p14:tracePt t="49544" x="2638425" y="3740150"/>
          <p14:tracePt t="49560" x="2632075" y="3695700"/>
          <p14:tracePt t="49577" x="2609850" y="3603625"/>
          <p14:tracePt t="49594" x="2587625" y="3517900"/>
          <p14:tracePt t="49610" x="2571750" y="3409950"/>
          <p14:tracePt t="49627" x="2555875" y="3279775"/>
          <p14:tracePt t="53046" x="2562225" y="3282950"/>
          <p14:tracePt t="53053" x="2574925" y="3289300"/>
          <p14:tracePt t="53060" x="2593975" y="3295650"/>
          <p14:tracePt t="53077" x="2644775" y="3295650"/>
          <p14:tracePt t="53093" x="2714625" y="3295650"/>
          <p14:tracePt t="53110" x="2876550" y="3295650"/>
          <p14:tracePt t="53143" x="3197225" y="3295650"/>
          <p14:tracePt t="53176" x="3482975" y="3295650"/>
          <p14:tracePt t="53193" x="3635375" y="3302000"/>
          <p14:tracePt t="53210" x="3895725" y="3302000"/>
          <p14:tracePt t="53227" x="4133850" y="3311525"/>
          <p14:tracePt t="53243" x="4445000" y="3324225"/>
          <p14:tracePt t="53260" x="4879975" y="3343275"/>
          <p14:tracePt t="53276" x="5153025" y="3375025"/>
          <p14:tracePt t="53293" x="5346700" y="3394075"/>
          <p14:tracePt t="53309" x="5603875" y="3438525"/>
          <p14:tracePt t="53326" x="5743575" y="3467100"/>
          <p14:tracePt t="53345" x="5988050" y="3492500"/>
          <p14:tracePt t="53360" x="6172200" y="3530600"/>
          <p14:tracePt t="53377" x="6381750" y="3578225"/>
          <p14:tracePt t="53394" x="6721475" y="3654425"/>
          <p14:tracePt t="53410" x="6931025" y="3692525"/>
          <p14:tracePt t="53426" x="7092950" y="3711575"/>
          <p14:tracePt t="53442" x="7207250" y="3721100"/>
          <p14:tracePt t="53459" x="7331075" y="3698875"/>
          <p14:tracePt t="53476" x="7369175" y="3673475"/>
          <p14:tracePt t="53493" x="7416800" y="3641725"/>
          <p14:tracePt t="53510" x="7486650" y="3575050"/>
          <p14:tracePt t="53527" x="7546975" y="3533775"/>
          <p14:tracePt t="53543" x="7597775" y="3479800"/>
          <p14:tracePt t="53559" x="7673975" y="3378200"/>
          <p14:tracePt t="53576" x="7705725" y="3292475"/>
          <p14:tracePt t="53593" x="7740650" y="3171825"/>
          <p14:tracePt t="53610" x="7788275" y="2914650"/>
          <p14:tracePt t="53626" x="7794625" y="2787650"/>
          <p14:tracePt t="53644" x="7791450" y="2568575"/>
          <p14:tracePt t="53660" x="7737475" y="2444750"/>
          <p14:tracePt t="53676" x="7680325" y="2355850"/>
          <p14:tracePt t="53693" x="7597775" y="2279650"/>
          <p14:tracePt t="53709" x="7397750" y="2143125"/>
          <p14:tracePt t="53726" x="7296150" y="2082800"/>
          <p14:tracePt t="53744" x="7175500" y="2019300"/>
          <p14:tracePt t="53760" x="7118350" y="2006600"/>
          <p14:tracePt t="53776" x="7061200" y="1971675"/>
          <p14:tracePt t="53794" x="6953250" y="1917700"/>
          <p14:tracePt t="53810" x="6819900" y="1854200"/>
          <p14:tracePt t="53826" x="6686550" y="1800225"/>
          <p14:tracePt t="53842" x="6556375" y="1765300"/>
          <p14:tracePt t="53859" x="6375400" y="1724025"/>
          <p14:tracePt t="53876" x="6283325" y="1724025"/>
          <p14:tracePt t="53894" x="6172200" y="1743075"/>
          <p14:tracePt t="53910" x="6118225" y="1755775"/>
          <p14:tracePt t="53926" x="6042025" y="1778000"/>
          <p14:tracePt t="53944" x="5816600" y="1841500"/>
          <p14:tracePt t="53960" x="5683250" y="1885950"/>
          <p14:tracePt t="53976" x="5549900" y="1949450"/>
          <p14:tracePt t="53993" x="5407025" y="2032000"/>
          <p14:tracePt t="54009" x="5356225" y="2082800"/>
          <p14:tracePt t="54026" x="5324475" y="2124075"/>
          <p14:tracePt t="54044" x="5295900" y="2187575"/>
          <p14:tracePt t="54060" x="5283200" y="2232025"/>
          <p14:tracePt t="54077" x="5251450" y="2279650"/>
          <p14:tracePt t="54094" x="5210175" y="2346325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0" y="0"/>
            <a:ext cx="91440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Bref rappel des caract</a:t>
            </a:r>
            <a:r>
              <a:rPr lang="fr-FR" altLang="fr-FR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 morphologiques 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Famille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Genre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Type biologique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Phan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rophyte, Cham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phyte, H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micryptophyte, Cryptophyte (Hydrophyte, G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ophyte (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bulbe, 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tubercule, 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rhizome)), Th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rophyte. 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Organographie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Appareil v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tatif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Caract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 g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ral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Ligneux (arbre, arbuste, etc.) ou herbac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(herbe vivace ou herbe annuelle).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Appareil souterrain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Racine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Consistance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fibreuse, tub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reuse.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Forme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pivotante (verticale), horizontale (lat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rale), fascicul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Tiges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souterraines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+ Rhizome, bulbe, tubercule.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+ Racines adventives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Appareil a</a:t>
            </a:r>
            <a:r>
              <a:rPr lang="fr-FR" altLang="fr-FR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rien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</a:t>
            </a:r>
            <a:r>
              <a:rPr lang="fr-FR" altLang="fr-FR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Tige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Ramification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ramifi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ou non ramifi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Croissance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monopodiale ou sympodiale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 Port: dressé, couché, grimpant, rampant</a:t>
            </a: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-  Forme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cylindrique, quadrangulaire, triangulaire, côtel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ou sillonn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Section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pleine ou creuse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Pilosit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glabre ou poilue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Latex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si pr</a:t>
            </a:r>
            <a:r>
              <a:rPr lang="fr-FR" altLang="fr-FR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fr-FR" alt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22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63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12" x="5149850" y="2324100"/>
          <p14:tracePt t="14719" x="5067300" y="2286000"/>
          <p14:tracePt t="14726" x="4994275" y="2251075"/>
          <p14:tracePt t="14741" x="4838700" y="2193925"/>
          <p14:tracePt t="14757" x="4692650" y="2124075"/>
          <p14:tracePt t="14773" x="4410075" y="1987550"/>
          <p14:tracePt t="14791" x="3673475" y="1644650"/>
          <p14:tracePt t="14825" x="2203450" y="1098550"/>
          <p14:tracePt t="14858" x="1489075" y="914400"/>
          <p14:tracePt t="14861" x="1384300" y="904875"/>
          <p14:tracePt t="14882" x="1168400" y="895350"/>
          <p14:tracePt t="14899" x="1019175" y="895350"/>
          <p14:tracePt t="14912" x="869950" y="901700"/>
          <p14:tracePt t="14924" x="787400" y="908050"/>
          <p14:tracePt t="14940" x="574675" y="962025"/>
          <p14:tracePt t="14957" x="476250" y="996950"/>
          <p14:tracePt t="14973" x="419100" y="1025525"/>
          <p14:tracePt t="14990" x="390525" y="1041400"/>
          <p14:tracePt t="15007" x="381000" y="1050925"/>
          <p14:tracePt t="15024" x="377825" y="1060450"/>
          <p14:tracePt t="15497" x="428625" y="1060450"/>
          <p14:tracePt t="15504" x="508000" y="1054100"/>
          <p14:tracePt t="15511" x="600075" y="1044575"/>
          <p14:tracePt t="15523" x="704850" y="1025525"/>
          <p14:tracePt t="15540" x="1016000" y="958850"/>
          <p14:tracePt t="15557" x="1212850" y="933450"/>
          <p14:tracePt t="15573" x="1374775" y="904875"/>
          <p14:tracePt t="15606" x="1524000" y="882650"/>
          <p14:tracePt t="15640" x="1562100" y="882650"/>
          <p14:tracePt t="15657" x="1587500" y="882650"/>
          <p14:tracePt t="15674" x="1631950" y="882650"/>
          <p14:tracePt t="15691" x="1695450" y="882650"/>
          <p14:tracePt t="15707" x="1724025" y="882650"/>
          <p14:tracePt t="15725" x="1749425" y="882650"/>
          <p14:tracePt t="15740" x="1758950" y="882650"/>
          <p14:tracePt t="15757" x="1768475" y="882650"/>
          <p14:tracePt t="15773" x="1778000" y="876300"/>
          <p14:tracePt t="15790" x="1800225" y="860425"/>
          <p14:tracePt t="15807" x="1816100" y="850900"/>
          <p14:tracePt t="15823" x="1841500" y="819150"/>
          <p14:tracePt t="15840" x="1882775" y="784225"/>
          <p14:tracePt t="15857" x="1895475" y="752475"/>
          <p14:tracePt t="15874" x="1901825" y="688975"/>
          <p14:tracePt t="15890" x="1892300" y="660400"/>
          <p14:tracePt t="15910" x="1863725" y="615950"/>
          <p14:tracePt t="15923" x="1851025" y="609600"/>
          <p14:tracePt t="15940" x="1835150" y="596900"/>
          <p14:tracePt t="15957" x="1825625" y="581025"/>
          <p14:tracePt t="15973" x="1809750" y="568325"/>
          <p14:tracePt t="15990" x="1714500" y="533400"/>
          <p14:tracePt t="16007" x="1622425" y="476250"/>
          <p14:tracePt t="16024" x="1473200" y="415925"/>
          <p14:tracePt t="16040" x="1416050" y="387350"/>
          <p14:tracePt t="16057" x="1371600" y="374650"/>
          <p14:tracePt t="16073" x="1339850" y="361950"/>
          <p14:tracePt t="16090" x="1327150" y="361950"/>
          <p14:tracePt t="16107" x="1304925" y="361950"/>
          <p14:tracePt t="16124" x="1247775" y="349250"/>
          <p14:tracePt t="16140" x="1196975" y="342900"/>
          <p14:tracePt t="16157" x="1136650" y="342900"/>
          <p14:tracePt t="16173" x="1082675" y="342900"/>
          <p14:tracePt t="16190" x="1066800" y="342900"/>
          <p14:tracePt t="16207" x="1057275" y="342900"/>
          <p14:tracePt t="16224" x="1038225" y="342900"/>
          <p14:tracePt t="16241" x="1028700" y="342900"/>
          <p14:tracePt t="16257" x="1012825" y="342900"/>
          <p14:tracePt t="16274" x="971550" y="346075"/>
          <p14:tracePt t="16290" x="946150" y="365125"/>
          <p14:tracePt t="16307" x="930275" y="374650"/>
          <p14:tracePt t="16324" x="917575" y="390525"/>
          <p14:tracePt t="16340" x="908050" y="400050"/>
          <p14:tracePt t="16357" x="895350" y="415925"/>
          <p14:tracePt t="16374" x="863600" y="431800"/>
          <p14:tracePt t="16390" x="838200" y="447675"/>
          <p14:tracePt t="16407" x="800100" y="482600"/>
          <p14:tracePt t="16424" x="749300" y="520700"/>
          <p14:tracePt t="16440" x="723900" y="558800"/>
          <p14:tracePt t="16457" x="704850" y="581025"/>
          <p14:tracePt t="16474" x="679450" y="641350"/>
          <p14:tracePt t="16490" x="666750" y="669925"/>
          <p14:tracePt t="16508" x="654050" y="701675"/>
          <p14:tracePt t="16524" x="622300" y="758825"/>
          <p14:tracePt t="16541" x="603250" y="806450"/>
          <p14:tracePt t="16557" x="571500" y="873125"/>
          <p14:tracePt t="16574" x="552450" y="936625"/>
          <p14:tracePt t="16590" x="552450" y="974725"/>
          <p14:tracePt t="16606" x="552450" y="1003300"/>
          <p14:tracePt t="16623" x="552450" y="1041400"/>
          <p14:tracePt t="16640" x="552450" y="1057275"/>
          <p14:tracePt t="16656" x="552450" y="1073150"/>
          <p14:tracePt t="16674" x="561975" y="1114425"/>
          <p14:tracePt t="16690" x="581025" y="1139825"/>
          <p14:tracePt t="16707" x="600075" y="1168400"/>
          <p14:tracePt t="16723" x="657225" y="1209675"/>
          <p14:tracePt t="16740" x="723900" y="1254125"/>
          <p14:tracePt t="16757" x="781050" y="1282700"/>
          <p14:tracePt t="16774" x="847725" y="1314450"/>
          <p14:tracePt t="16790" x="882650" y="1327150"/>
          <p14:tracePt t="16807" x="942975" y="1327150"/>
          <p14:tracePt t="16823" x="1114425" y="1320800"/>
          <p14:tracePt t="16840" x="1298575" y="1301750"/>
          <p14:tracePt t="16857" x="1527175" y="1282700"/>
          <p14:tracePt t="16873" x="1825625" y="1228725"/>
          <p14:tracePt t="16890" x="1958975" y="1193800"/>
          <p14:tracePt t="16907" x="2035175" y="1152525"/>
          <p14:tracePt t="16923" x="2124075" y="1095375"/>
          <p14:tracePt t="16940" x="2162175" y="1057275"/>
          <p14:tracePt t="16956" x="2235200" y="984250"/>
          <p14:tracePt t="16973" x="2339975" y="889000"/>
          <p14:tracePt t="16989" x="2406650" y="850900"/>
          <p14:tracePt t="17007" x="2447925" y="828675"/>
          <p14:tracePt t="17024" x="2470150" y="806450"/>
          <p14:tracePt t="17040" x="2479675" y="796925"/>
          <p14:tracePt t="17057" x="2479675" y="781050"/>
          <p14:tracePt t="17074" x="2470150" y="739775"/>
          <p14:tracePt t="17090" x="2460625" y="717550"/>
          <p14:tracePt t="17107" x="2447925" y="701675"/>
          <p14:tracePt t="17123" x="2435225" y="692150"/>
          <p14:tracePt t="17139" x="2419350" y="692150"/>
          <p14:tracePt t="17156" x="2409825" y="682625"/>
          <p14:tracePt t="17173" x="2359025" y="663575"/>
          <p14:tracePt t="17189" x="2292350" y="635000"/>
          <p14:tracePt t="17206" x="2241550" y="619125"/>
          <p14:tracePt t="17223" x="2174875" y="600075"/>
          <p14:tracePt t="17240" x="2146300" y="590550"/>
          <p14:tracePt t="17256" x="2114550" y="571500"/>
          <p14:tracePt t="17273" x="2025650" y="542925"/>
          <p14:tracePt t="17290" x="1911350" y="473075"/>
          <p14:tracePt t="17306" x="1752600" y="390525"/>
          <p14:tracePt t="17323" x="1555750" y="282575"/>
          <p14:tracePt t="17340" x="1476375" y="234950"/>
          <p14:tracePt t="17357" x="1428750" y="206375"/>
          <p14:tracePt t="17373" x="1393825" y="190500"/>
          <p14:tracePt t="17389" x="1349375" y="177800"/>
          <p14:tracePt t="17407" x="1273175" y="155575"/>
          <p14:tracePt t="17409" x="1235075" y="149225"/>
          <p14:tracePt t="17423" x="1120775" y="139700"/>
          <p14:tracePt t="17440" x="1025525" y="139700"/>
          <p14:tracePt t="17457" x="946150" y="139700"/>
          <p14:tracePt t="17474" x="879475" y="139700"/>
          <p14:tracePt t="17490" x="850900" y="139700"/>
          <p14:tracePt t="17506" x="841375" y="146050"/>
          <p14:tracePt t="17523" x="812800" y="168275"/>
          <p14:tracePt t="17539" x="784225" y="180975"/>
          <p14:tracePt t="17557" x="727075" y="206375"/>
          <p14:tracePt t="17573" x="650875" y="254000"/>
          <p14:tracePt t="17590" x="625475" y="279400"/>
          <p14:tracePt t="17607" x="596900" y="304800"/>
          <p14:tracePt t="17624" x="581025" y="320675"/>
          <p14:tracePt t="17640" x="571500" y="330200"/>
          <p14:tracePt t="17656" x="561975" y="339725"/>
          <p14:tracePt t="17673" x="539750" y="358775"/>
          <p14:tracePt t="17689" x="530225" y="368300"/>
          <p14:tracePt t="17706" x="520700" y="377825"/>
          <p14:tracePt t="17723" x="517525" y="400050"/>
          <p14:tracePt t="17740" x="517525" y="409575"/>
          <p14:tracePt t="17756" x="517525" y="419100"/>
          <p14:tracePt t="17773" x="523875" y="438150"/>
          <p14:tracePt t="17790" x="533400" y="460375"/>
          <p14:tracePt t="17806" x="542925" y="469900"/>
          <p14:tracePt t="17823" x="568325" y="511175"/>
          <p14:tracePt t="17840" x="577850" y="536575"/>
          <p14:tracePt t="17857" x="590550" y="558800"/>
          <p14:tracePt t="17874" x="641350" y="603250"/>
          <p14:tracePt t="17890" x="688975" y="638175"/>
          <p14:tracePt t="17907" x="727075" y="663575"/>
          <p14:tracePt t="17910" x="746125" y="676275"/>
          <p14:tracePt t="17923" x="777875" y="688975"/>
          <p14:tracePt t="17940" x="793750" y="704850"/>
          <p14:tracePt t="17956" x="809625" y="720725"/>
          <p14:tracePt t="17974" x="847725" y="752475"/>
          <p14:tracePt t="17990" x="885825" y="777875"/>
          <p14:tracePt t="18006" x="933450" y="812800"/>
          <p14:tracePt t="18024" x="1006475" y="850900"/>
          <p14:tracePt t="18040" x="1031875" y="863600"/>
          <p14:tracePt t="18056" x="1047750" y="882650"/>
          <p14:tracePt t="18073" x="1069975" y="895350"/>
          <p14:tracePt t="18090" x="1079500" y="904875"/>
          <p14:tracePt t="18107" x="1089025" y="911225"/>
          <p14:tracePt t="18123" x="1117600" y="933450"/>
          <p14:tracePt t="18140" x="1162050" y="946150"/>
          <p14:tracePt t="18156" x="1225550" y="958850"/>
          <p14:tracePt t="18173" x="1349375" y="981075"/>
          <p14:tracePt t="18190" x="1412875" y="1003300"/>
          <p14:tracePt t="18206" x="1450975" y="1016000"/>
          <p14:tracePt t="18223" x="1498600" y="1016000"/>
          <p14:tracePt t="18240" x="1543050" y="1012825"/>
          <p14:tracePt t="18256" x="1587500" y="1000125"/>
          <p14:tracePt t="18273" x="1679575" y="971550"/>
          <p14:tracePt t="18290" x="1765300" y="955675"/>
          <p14:tracePt t="18307" x="1828800" y="949325"/>
          <p14:tracePt t="18323" x="1889125" y="949325"/>
          <p14:tracePt t="18339" x="1905000" y="949325"/>
          <p14:tracePt t="18356" x="1927225" y="949325"/>
          <p14:tracePt t="18373" x="1943100" y="949325"/>
          <p14:tracePt t="18390" x="1952625" y="949325"/>
          <p14:tracePt t="18406" x="1962150" y="949325"/>
          <p14:tracePt t="18409" x="1965325" y="949325"/>
          <p14:tracePt t="18423" x="1987550" y="949325"/>
          <p14:tracePt t="18440" x="1997075" y="949325"/>
          <p14:tracePt t="18457" x="2006600" y="949325"/>
          <p14:tracePt t="18473" x="2028825" y="949325"/>
          <p14:tracePt t="18489" x="2032000" y="949325"/>
          <p14:tracePt t="18507" x="2038350" y="949325"/>
          <p14:tracePt t="18523" x="2051050" y="949325"/>
          <p14:tracePt t="18540" x="2060575" y="946150"/>
          <p14:tracePt t="18558" x="2101850" y="920750"/>
          <p14:tracePt t="18574" x="2124075" y="911225"/>
          <p14:tracePt t="18590" x="2143125" y="898525"/>
          <p14:tracePt t="18606" x="2152650" y="882650"/>
          <p14:tracePt t="18623" x="2165350" y="812800"/>
          <p14:tracePt t="18639" x="2165350" y="768350"/>
          <p14:tracePt t="18656" x="2165350" y="733425"/>
          <p14:tracePt t="18673" x="2165350" y="711200"/>
          <p14:tracePt t="18690" x="2165350" y="695325"/>
          <p14:tracePt t="18707" x="2165350" y="685800"/>
          <p14:tracePt t="18724" x="2165350" y="682625"/>
          <p14:tracePt t="18740" x="2165350" y="673100"/>
          <p14:tracePt t="18757" x="2159000" y="657225"/>
          <p14:tracePt t="18773" x="2149475" y="641350"/>
          <p14:tracePt t="18790" x="2143125" y="631825"/>
          <p14:tracePt t="18807" x="2133600" y="625475"/>
          <p14:tracePt t="18840" x="2127250" y="622300"/>
          <p14:tracePt t="18857" x="2114550" y="606425"/>
          <p14:tracePt t="18873" x="2089150" y="590550"/>
          <p14:tracePt t="18890" x="2035175" y="561975"/>
          <p14:tracePt t="18907" x="1946275" y="511175"/>
          <p14:tracePt t="18923" x="1908175" y="498475"/>
          <p14:tracePt t="18940" x="1885950" y="488950"/>
          <p14:tracePt t="18956" x="1854200" y="476250"/>
          <p14:tracePt t="18972" x="1806575" y="450850"/>
          <p14:tracePt t="18989" x="1739900" y="428625"/>
          <p14:tracePt t="19007" x="1600200" y="355600"/>
          <p14:tracePt t="19023" x="1485900" y="295275"/>
          <p14:tracePt t="19040" x="1409700" y="263525"/>
          <p14:tracePt t="19057" x="1365250" y="225425"/>
          <p14:tracePt t="19073" x="1343025" y="212725"/>
          <p14:tracePt t="19090" x="1333500" y="203200"/>
          <p14:tracePt t="19107" x="1317625" y="203200"/>
          <p14:tracePt t="19124" x="1295400" y="203200"/>
          <p14:tracePt t="19140" x="1273175" y="193675"/>
          <p14:tracePt t="19157" x="1209675" y="165100"/>
          <p14:tracePt t="19173" x="1165225" y="161925"/>
          <p14:tracePt t="19189" x="1143000" y="161925"/>
          <p14:tracePt t="19207" x="1127125" y="161925"/>
          <p14:tracePt t="19224" x="1111250" y="161925"/>
          <p14:tracePt t="19240" x="1101725" y="161925"/>
          <p14:tracePt t="19257" x="1063625" y="161925"/>
          <p14:tracePt t="19274" x="1016000" y="177800"/>
          <p14:tracePt t="19290" x="952500" y="190500"/>
          <p14:tracePt t="19307" x="904875" y="209550"/>
          <p14:tracePt t="19323" x="885825" y="219075"/>
          <p14:tracePt t="19340" x="873125" y="225425"/>
          <p14:tracePt t="19357" x="850900" y="241300"/>
          <p14:tracePt t="19373" x="796925" y="254000"/>
          <p14:tracePt t="19389" x="736600" y="263525"/>
          <p14:tracePt t="19406" x="590550" y="295275"/>
          <p14:tracePt t="19423" x="530225" y="330200"/>
          <p14:tracePt t="19439" x="485775" y="352425"/>
          <p14:tracePt t="19457" x="447675" y="374650"/>
          <p14:tracePt t="19472" x="438150" y="384175"/>
          <p14:tracePt t="19490" x="428625" y="393700"/>
          <p14:tracePt t="19507" x="419100" y="409575"/>
          <p14:tracePt t="19523" x="419100" y="425450"/>
          <p14:tracePt t="19540" x="403225" y="428625"/>
          <p14:tracePt t="19557" x="400050" y="444500"/>
          <p14:tracePt t="19573" x="400050" y="450850"/>
          <p14:tracePt t="19590" x="400050" y="460375"/>
          <p14:tracePt t="19607" x="400050" y="463550"/>
          <p14:tracePt t="19623" x="400050" y="469900"/>
          <p14:tracePt t="23361" x="393700" y="485775"/>
          <p14:tracePt t="23368" x="387350" y="504825"/>
          <p14:tracePt t="23375" x="371475" y="533400"/>
          <p14:tracePt t="23389" x="349250" y="561975"/>
          <p14:tracePt t="23406" x="314325" y="612775"/>
          <p14:tracePt t="23424" x="263525" y="654050"/>
          <p14:tracePt t="23440" x="209550" y="723900"/>
          <p14:tracePt t="23473" x="155575" y="815975"/>
          <p14:tracePt t="23476" x="149225" y="825500"/>
          <p14:tracePt t="23506" x="133350" y="885825"/>
          <p14:tracePt t="23523" x="127000" y="911225"/>
          <p14:tracePt t="23539" x="107950" y="952500"/>
          <p14:tracePt t="23556" x="95250" y="974725"/>
          <p14:tracePt t="23573" x="88900" y="996950"/>
          <p14:tracePt t="23589" x="88900" y="1019175"/>
          <p14:tracePt t="23606" x="88900" y="1028700"/>
          <p14:tracePt t="23623" x="88900" y="1044575"/>
          <p14:tracePt t="23640" x="98425" y="1076325"/>
          <p14:tracePt t="23656" x="117475" y="1108075"/>
          <p14:tracePt t="23673" x="149225" y="1133475"/>
          <p14:tracePt t="23690" x="171450" y="1168400"/>
          <p14:tracePt t="23706" x="184150" y="1190625"/>
          <p14:tracePt t="23724" x="219075" y="1241425"/>
          <p14:tracePt t="23739" x="276225" y="1327150"/>
          <p14:tracePt t="23756" x="330200" y="1397000"/>
          <p14:tracePt t="23773" x="406400" y="1470025"/>
          <p14:tracePt t="23789" x="482600" y="1571625"/>
          <p14:tracePt t="23806" x="527050" y="1622425"/>
          <p14:tracePt t="23823" x="552450" y="1654175"/>
          <p14:tracePt t="23840" x="593725" y="1701800"/>
          <p14:tracePt t="27080" x="603250" y="1708150"/>
          <p14:tracePt t="27086" x="615950" y="1714500"/>
          <p14:tracePt t="27093" x="635000" y="1720850"/>
          <p14:tracePt t="27106" x="660400" y="1727200"/>
          <p14:tracePt t="27139" x="923925" y="1774825"/>
          <p14:tracePt t="27173" x="1254125" y="1828800"/>
          <p14:tracePt t="27189" x="1352550" y="1870075"/>
          <p14:tracePt t="27206" x="1419225" y="1882775"/>
          <p14:tracePt t="27222" x="1508125" y="1898650"/>
          <p14:tracePt t="27239" x="1584325" y="1898650"/>
          <p14:tracePt t="27256" x="1670050" y="1892300"/>
          <p14:tracePt t="27272" x="1866900" y="1866900"/>
          <p14:tracePt t="27289" x="2009775" y="1841500"/>
          <p14:tracePt t="27306" x="2105025" y="1825625"/>
          <p14:tracePt t="27322" x="2206625" y="1803400"/>
          <p14:tracePt t="27338" x="2241550" y="1803400"/>
          <p14:tracePt t="27356" x="2279650" y="1803400"/>
          <p14:tracePt t="27373" x="2333625" y="1803400"/>
          <p14:tracePt t="27389" x="2371725" y="1797050"/>
          <p14:tracePt t="27406" x="2425700" y="1784350"/>
          <p14:tracePt t="27423" x="2501900" y="1762125"/>
          <p14:tracePt t="27440" x="2527300" y="1762125"/>
          <p14:tracePt t="54146" x="2473325" y="1724025"/>
          <p14:tracePt t="54154" x="2378075" y="1654175"/>
          <p14:tracePt t="54170" x="2193925" y="1517650"/>
          <p14:tracePt t="54187" x="1781175" y="1266825"/>
          <p14:tracePt t="54205" x="1498600" y="1079500"/>
          <p14:tracePt t="54220" x="1209675" y="930275"/>
          <p14:tracePt t="54254" x="790575" y="723900"/>
          <p14:tracePt t="54287" x="508000" y="603250"/>
          <p14:tracePt t="54304" x="409575" y="568325"/>
          <p14:tracePt t="54321" x="323850" y="555625"/>
          <p14:tracePt t="54336" x="247650" y="539750"/>
          <p14:tracePt t="54354" x="161925" y="539750"/>
          <p14:tracePt t="54370" x="92075" y="539750"/>
          <p14:tracePt t="54866" x="9525" y="1441450"/>
          <p14:tracePt t="54873" x="73025" y="1485900"/>
          <p14:tracePt t="54887" x="209550" y="1568450"/>
          <p14:tracePt t="54903" x="298450" y="1619250"/>
          <p14:tracePt t="54919" x="355600" y="1654175"/>
          <p14:tracePt t="54936" x="387350" y="1666875"/>
          <p14:tracePt t="57929" x="523875" y="1666875"/>
          <p14:tracePt t="57943" x="942975" y="1666875"/>
          <p14:tracePt t="57958" x="1279525" y="1666875"/>
          <p14:tracePt t="57970" x="1558925" y="1666875"/>
          <p14:tracePt t="57987" x="1752600" y="1666875"/>
          <p14:tracePt t="58004" x="1882775" y="1654175"/>
          <p14:tracePt t="58019" x="1993900" y="1631950"/>
          <p14:tracePt t="58052" x="2066925" y="1622425"/>
          <p14:tracePt t="58086" x="2165350" y="1622425"/>
          <p14:tracePt t="58103" x="2209800" y="1635125"/>
          <p14:tracePt t="58120" x="2276475" y="1666875"/>
          <p14:tracePt t="58141" x="2339975" y="1698625"/>
          <p14:tracePt t="58153" x="2359025" y="1704975"/>
          <p14:tracePt t="58170" x="2416175" y="1724025"/>
          <p14:tracePt t="58185" x="2460625" y="1724025"/>
          <p14:tracePt t="58202" x="2498725" y="1724025"/>
          <p14:tracePt t="58220" x="2540000" y="1708150"/>
          <p14:tracePt t="58236" x="2549525" y="1708150"/>
          <p14:tracePt t="58253" x="2552700" y="1708150"/>
          <p14:tracePt t="58286" x="2546350" y="1698625"/>
          <p14:tracePt t="58303" x="2508250" y="1679575"/>
          <p14:tracePt t="58320" x="2403475" y="1625600"/>
          <p14:tracePt t="58336" x="2289175" y="1565275"/>
          <p14:tracePt t="58352" x="2155825" y="1520825"/>
          <p14:tracePt t="58369" x="1984375" y="1460500"/>
          <p14:tracePt t="58385" x="1879600" y="1444625"/>
          <p14:tracePt t="58403" x="1781175" y="1428750"/>
          <p14:tracePt t="58419" x="1647825" y="1397000"/>
          <p14:tracePt t="58435" x="1597025" y="1390650"/>
          <p14:tracePt t="58452" x="1558925" y="1384300"/>
          <p14:tracePt t="58470" x="1508125" y="1365250"/>
          <p14:tracePt t="58486" x="1463675" y="1346200"/>
          <p14:tracePt t="58503" x="1390650" y="1333500"/>
          <p14:tracePt t="58520" x="1225550" y="1317625"/>
          <p14:tracePt t="58536" x="1130300" y="1317625"/>
          <p14:tracePt t="58553" x="1047750" y="1317625"/>
          <p14:tracePt t="58569" x="965200" y="1333500"/>
          <p14:tracePt t="58585" x="920750" y="1339850"/>
          <p14:tracePt t="58602" x="876300" y="1352550"/>
          <p14:tracePt t="58620" x="796925" y="1358900"/>
          <p14:tracePt t="58636" x="736600" y="1358900"/>
          <p14:tracePt t="58652" x="685800" y="1368425"/>
          <p14:tracePt t="58670" x="615950" y="1374775"/>
          <p14:tracePt t="58686" x="584200" y="1381125"/>
          <p14:tracePt t="58703" x="555625" y="1384300"/>
          <p14:tracePt t="58720" x="533400" y="1384300"/>
          <p14:tracePt t="58735" x="504825" y="1384300"/>
          <p14:tracePt t="58752" x="469900" y="1384300"/>
          <p14:tracePt t="58769" x="381000" y="1368425"/>
          <p14:tracePt t="58785" x="342900" y="1362075"/>
          <p14:tracePt t="58803" x="314325" y="1362075"/>
          <p14:tracePt t="58819" x="292100" y="1362075"/>
          <p14:tracePt t="58835" x="282575" y="1362075"/>
          <p14:tracePt t="58852" x="269875" y="1362075"/>
          <p14:tracePt t="58869" x="254000" y="1362075"/>
          <p14:tracePt t="58886" x="244475" y="1362075"/>
          <p14:tracePt t="58903" x="238125" y="1362075"/>
          <p14:tracePt t="58962" x="241300" y="1362075"/>
          <p14:tracePt t="58969" x="244475" y="1362075"/>
          <p14:tracePt t="58985" x="254000" y="1362075"/>
          <p14:tracePt t="59002" x="266700" y="1362075"/>
          <p14:tracePt t="59019" x="285750" y="1365250"/>
          <p14:tracePt t="59036" x="295275" y="1374775"/>
          <p14:tracePt t="59053" x="304800" y="1374775"/>
          <p14:tracePt t="59070" x="330200" y="1384300"/>
          <p14:tracePt t="59086" x="352425" y="1390650"/>
          <p14:tracePt t="59103" x="400050" y="1397000"/>
          <p14:tracePt t="59119" x="447675" y="1409700"/>
          <p14:tracePt t="59135" x="463550" y="1409700"/>
          <p14:tracePt t="59152" x="473075" y="1409700"/>
          <p14:tracePt t="59169" x="485775" y="1409700"/>
          <p14:tracePt t="59186" x="501650" y="1409700"/>
          <p14:tracePt t="59203" x="511175" y="1409700"/>
          <p14:tracePt t="59220" x="552450" y="1416050"/>
          <p14:tracePt t="59236" x="568325" y="1419225"/>
          <p14:tracePt t="59252" x="577850" y="1419225"/>
          <p14:tracePt t="59269" x="587375" y="1419225"/>
          <p14:tracePt t="59526" x="609600" y="1419225"/>
          <p14:tracePt t="59533" x="635000" y="1419225"/>
          <p14:tracePt t="59540" x="654050" y="1419225"/>
          <p14:tracePt t="59552" x="666750" y="1419225"/>
          <p14:tracePt t="59569" x="704850" y="1425575"/>
          <p14:tracePt t="59585" x="749300" y="1425575"/>
          <p14:tracePt t="59602" x="803275" y="1431925"/>
          <p14:tracePt t="59619" x="946150" y="1457325"/>
          <p14:tracePt t="59636" x="1066800" y="1482725"/>
          <p14:tracePt t="59652" x="1162050" y="1498600"/>
          <p14:tracePt t="59669" x="1263650" y="1520825"/>
          <p14:tracePt t="59686" x="1317625" y="1533525"/>
          <p14:tracePt t="59702" x="1374775" y="1555750"/>
          <p14:tracePt t="59719" x="1479550" y="1562100"/>
          <p14:tracePt t="59736" x="1619250" y="1562100"/>
          <p14:tracePt t="59753" x="1746250" y="1577975"/>
          <p14:tracePt t="59769" x="1958975" y="1606550"/>
          <p14:tracePt t="59785" x="2076450" y="1622425"/>
          <p14:tracePt t="59802" x="2149475" y="1638300"/>
          <p14:tracePt t="59819" x="2206625" y="1654175"/>
          <p14:tracePt t="59835" x="2222500" y="1660525"/>
          <p14:tracePt t="59852" x="2251075" y="1660525"/>
          <p14:tracePt t="59869" x="2298700" y="1660525"/>
          <p14:tracePt t="59886" x="2333625" y="1660525"/>
          <p14:tracePt t="59902" x="2381250" y="1657350"/>
          <p14:tracePt t="59919" x="2422525" y="1644650"/>
          <p14:tracePt t="59935" x="2432050" y="1635125"/>
          <p14:tracePt t="59952" x="2432050" y="1606550"/>
          <p14:tracePt t="59969" x="2393950" y="1539875"/>
          <p14:tracePt t="59986" x="2368550" y="1501775"/>
          <p14:tracePt t="60004" x="2343150" y="1485900"/>
          <p14:tracePt t="60020" x="2330450" y="1470025"/>
          <p14:tracePt t="60036" x="2320925" y="1470025"/>
          <p14:tracePt t="60053" x="2314575" y="1470025"/>
          <p14:tracePt t="60069" x="2289175" y="1447800"/>
          <p14:tracePt t="60085" x="2257425" y="1431925"/>
          <p14:tracePt t="60103" x="2181225" y="1400175"/>
          <p14:tracePt t="60119" x="2073275" y="1339850"/>
          <p14:tracePt t="60136" x="2035175" y="1320800"/>
          <p14:tracePt t="60153" x="1997075" y="1292225"/>
          <p14:tracePt t="60155" x="1984375" y="1285875"/>
          <p14:tracePt t="60169" x="1962150" y="1276350"/>
          <p14:tracePt t="60186" x="1914525" y="1260475"/>
          <p14:tracePt t="60202" x="1819275" y="1244600"/>
          <p14:tracePt t="60219" x="1609725" y="1209675"/>
          <p14:tracePt t="60236" x="1492250" y="1209675"/>
          <p14:tracePt t="60253" x="1412875" y="1209675"/>
          <p14:tracePt t="60269" x="1339850" y="1209675"/>
          <p14:tracePt t="60286" x="1311275" y="1209675"/>
          <p14:tracePt t="60304" x="1222375" y="1209675"/>
          <p14:tracePt t="60319" x="1104900" y="1203325"/>
          <p14:tracePt t="60336" x="968375" y="1203325"/>
          <p14:tracePt t="60353" x="806450" y="1203325"/>
          <p14:tracePt t="60369" x="746125" y="1203325"/>
          <p14:tracePt t="60386" x="717550" y="1203325"/>
          <p14:tracePt t="60402" x="688975" y="1203325"/>
          <p14:tracePt t="60419" x="641350" y="1203325"/>
          <p14:tracePt t="60436" x="593725" y="1190625"/>
          <p14:tracePt t="60452" x="511175" y="1174750"/>
          <p14:tracePt t="60469" x="387350" y="1143000"/>
          <p14:tracePt t="60486" x="333375" y="1143000"/>
          <p14:tracePt t="60503" x="292100" y="1143000"/>
          <p14:tracePt t="60519" x="282575" y="1143000"/>
          <p14:tracePt t="60536" x="273050" y="1143000"/>
          <p14:tracePt t="60553" x="263525" y="1143000"/>
          <p14:tracePt t="60569" x="247650" y="1146175"/>
          <p14:tracePt t="60586" x="234950" y="1162050"/>
          <p14:tracePt t="60602" x="225425" y="1165225"/>
          <p14:tracePt t="60619" x="222250" y="1177925"/>
          <p14:tracePt t="60635" x="222250" y="1181100"/>
          <p14:tracePt t="60653" x="222250" y="1196975"/>
          <p14:tracePt t="60669" x="234950" y="1212850"/>
          <p14:tracePt t="60686" x="292100" y="1241425"/>
          <p14:tracePt t="60703" x="349250" y="1285875"/>
          <p14:tracePt t="60719" x="374650" y="1311275"/>
          <p14:tracePt t="60736" x="406400" y="1343025"/>
          <p14:tracePt t="60752" x="463550" y="1381125"/>
          <p14:tracePt t="60769" x="542925" y="1435100"/>
          <p14:tracePt t="60786" x="657225" y="1495425"/>
          <p14:tracePt t="60802" x="768350" y="1549400"/>
          <p14:tracePt t="60819" x="911225" y="1622425"/>
          <p14:tracePt t="60836" x="955675" y="1647825"/>
          <p14:tracePt t="60853" x="993775" y="1673225"/>
          <p14:tracePt t="60869" x="1016000" y="1685925"/>
          <p14:tracePt t="60885" x="1038225" y="1701800"/>
          <p14:tracePt t="60903" x="1101725" y="1701800"/>
          <p14:tracePt t="60919" x="1181100" y="1701800"/>
          <p14:tracePt t="60936" x="1298575" y="1711325"/>
          <p14:tracePt t="60953" x="1406525" y="1711325"/>
          <p14:tracePt t="60969" x="1450975" y="1717675"/>
          <p14:tracePt t="60986" x="1479550" y="1717675"/>
          <p14:tracePt t="61002" x="1520825" y="1717675"/>
          <p14:tracePt t="61019" x="1565275" y="1717675"/>
          <p14:tracePt t="61036" x="1625600" y="1714500"/>
          <p14:tracePt t="61053" x="1793875" y="1679575"/>
          <p14:tracePt t="61070" x="1898650" y="1663700"/>
          <p14:tracePt t="61086" x="2000250" y="1631950"/>
          <p14:tracePt t="61102" x="2082800" y="1603375"/>
          <p14:tracePt t="61119" x="2120900" y="1584325"/>
          <p14:tracePt t="61135" x="2146300" y="1558925"/>
          <p14:tracePt t="61153" x="2171700" y="1530350"/>
          <p14:tracePt t="61169" x="2181225" y="1520825"/>
          <p14:tracePt t="61185" x="2190750" y="1504950"/>
          <p14:tracePt t="61202" x="2203450" y="1489075"/>
          <p14:tracePt t="61219" x="2219325" y="1479550"/>
          <p14:tracePt t="61236" x="2228850" y="1470025"/>
          <p14:tracePt t="61253" x="2241550" y="1428750"/>
          <p14:tracePt t="61269" x="2241550" y="1406525"/>
          <p14:tracePt t="61285" x="2241550" y="1377950"/>
          <p14:tracePt t="61303" x="2228850" y="1355725"/>
          <p14:tracePt t="61319" x="2219325" y="1346200"/>
          <p14:tracePt t="61336" x="2203450" y="1330325"/>
          <p14:tracePt t="61353" x="2146300" y="1304925"/>
          <p14:tracePt t="61369" x="2066925" y="1266825"/>
          <p14:tracePt t="61386" x="1946275" y="1231900"/>
          <p14:tracePt t="61403" x="1800225" y="1209675"/>
          <p14:tracePt t="61419" x="1743075" y="1209675"/>
          <p14:tracePt t="61436" x="1711325" y="1209675"/>
          <p14:tracePt t="61453" x="1657350" y="1209675"/>
          <p14:tracePt t="61470" x="1606550" y="1209675"/>
          <p14:tracePt t="61486" x="1524000" y="1209675"/>
          <p14:tracePt t="61502" x="1371600" y="1209675"/>
          <p14:tracePt t="61519" x="1301750" y="1209675"/>
          <p14:tracePt t="61536" x="1273175" y="1209675"/>
          <p14:tracePt t="61553" x="1231900" y="1209675"/>
          <p14:tracePt t="61569" x="1203325" y="1209675"/>
          <p14:tracePt t="61585" x="1158875" y="1203325"/>
          <p14:tracePt t="61602" x="1035050" y="1171575"/>
          <p14:tracePt t="61619" x="958850" y="1155700"/>
          <p14:tracePt t="61636" x="908050" y="1155700"/>
          <p14:tracePt t="61652" x="866775" y="1155700"/>
          <p14:tracePt t="61669" x="854075" y="1155700"/>
          <p14:tracePt t="61686" x="844550" y="1155700"/>
          <p14:tracePt t="61688" x="838200" y="1155700"/>
          <p14:tracePt t="61702" x="822325" y="1155700"/>
          <p14:tracePt t="61719" x="787400" y="1155700"/>
          <p14:tracePt t="61736" x="749300" y="1149350"/>
          <p14:tracePt t="61752" x="676275" y="1143000"/>
          <p14:tracePt t="61769" x="647700" y="1143000"/>
          <p14:tracePt t="61786" x="638175" y="1143000"/>
          <p14:tracePt t="61802" x="625475" y="1143000"/>
          <p14:tracePt t="61818" x="609600" y="1143000"/>
          <p14:tracePt t="61836" x="600075" y="1143000"/>
          <p14:tracePt t="61853" x="584200" y="1143000"/>
          <p14:tracePt t="61868" x="574675" y="1143000"/>
          <p14:tracePt t="61886" x="565150" y="1143000"/>
          <p14:tracePt t="61902" x="549275" y="1149350"/>
          <p14:tracePt t="61918" x="539750" y="1155700"/>
          <p14:tracePt t="61935" x="539750" y="1165225"/>
          <p14:tracePt t="61952" x="539750" y="1177925"/>
          <p14:tracePt t="61968" x="539750" y="1187450"/>
          <p14:tracePt t="61985" x="539750" y="1200150"/>
          <p14:tracePt t="62003" x="539750" y="1212850"/>
          <p14:tracePt t="62019" x="539750" y="1228725"/>
          <p14:tracePt t="62035" x="539750" y="1238250"/>
          <p14:tracePt t="62052" x="542925" y="1254125"/>
          <p14:tracePt t="62068" x="552450" y="1263650"/>
          <p14:tracePt t="62085" x="561975" y="1279525"/>
          <p14:tracePt t="62103" x="568325" y="1298575"/>
          <p14:tracePt t="62119" x="568325" y="1314450"/>
          <p14:tracePt t="62136" x="568325" y="1323975"/>
          <p14:tracePt t="62153" x="577850" y="1349375"/>
          <p14:tracePt t="62169" x="587375" y="1365250"/>
          <p14:tracePt t="62186" x="596900" y="1374775"/>
          <p14:tracePt t="62188" x="609600" y="1387475"/>
          <p14:tracePt t="62202" x="638175" y="1400175"/>
          <p14:tracePt t="62218" x="663575" y="1409700"/>
          <p14:tracePt t="62236" x="692150" y="1422400"/>
          <p14:tracePt t="62253" x="708025" y="1444625"/>
          <p14:tracePt t="62270" x="717550" y="1454150"/>
          <p14:tracePt t="62286" x="733425" y="1454150"/>
          <p14:tracePt t="62303" x="771525" y="1454150"/>
          <p14:tracePt t="62319" x="815975" y="1454150"/>
          <p14:tracePt t="62335" x="850900" y="1454150"/>
          <p14:tracePt t="62352" x="930275" y="1454150"/>
          <p14:tracePt t="62369" x="952500" y="1454150"/>
          <p14:tracePt t="62385" x="968375" y="1454150"/>
          <p14:tracePt t="62403" x="993775" y="1454150"/>
          <p14:tracePt t="62419" x="1022350" y="1454150"/>
          <p14:tracePt t="62435" x="1076325" y="1441450"/>
          <p14:tracePt t="62452" x="1212850" y="1412875"/>
          <p14:tracePt t="62469" x="1317625" y="1403350"/>
          <p14:tracePt t="62486" x="1400175" y="1403350"/>
          <p14:tracePt t="62502" x="1479550" y="1403350"/>
          <p14:tracePt t="62519" x="1508125" y="1403350"/>
          <p14:tracePt t="62536" x="1530350" y="1403350"/>
          <p14:tracePt t="62553" x="1571625" y="1397000"/>
          <p14:tracePt t="62569" x="1616075" y="1384300"/>
          <p14:tracePt t="62586" x="1689100" y="1371600"/>
          <p14:tracePt t="62603" x="1809750" y="1355725"/>
          <p14:tracePt t="62619" x="1892300" y="1355725"/>
          <p14:tracePt t="62636" x="1955800" y="1365250"/>
          <p14:tracePt t="62652" x="2003425" y="1371600"/>
          <p14:tracePt t="62669" x="2012950" y="1371600"/>
          <p14:tracePt t="62686" x="2025650" y="1371600"/>
          <p14:tracePt t="62702" x="2044700" y="1368425"/>
          <p14:tracePt t="62719" x="2054225" y="1355725"/>
          <p14:tracePt t="62736" x="2063750" y="1343025"/>
          <p14:tracePt t="62752" x="2085975" y="1330325"/>
          <p14:tracePt t="62769" x="2095500" y="1323975"/>
          <p14:tracePt t="62786" x="2095500" y="1320800"/>
          <p14:tracePt t="62802" x="2092325" y="1298575"/>
          <p14:tracePt t="62818" x="2076450" y="1282700"/>
          <p14:tracePt t="62835" x="2063750" y="1260475"/>
          <p14:tracePt t="62852" x="2047875" y="1225550"/>
          <p14:tracePt t="62868" x="2038350" y="1216025"/>
          <p14:tracePt t="62885" x="2038350" y="1209675"/>
          <p14:tracePt t="62902" x="2022475" y="1209675"/>
          <p14:tracePt t="62919" x="2012950" y="1209675"/>
          <p14:tracePt t="62936" x="1997075" y="1209675"/>
          <p14:tracePt t="62953" x="1943100" y="1190625"/>
          <p14:tracePt t="62969" x="1882775" y="1190625"/>
          <p14:tracePt t="62985" x="1838325" y="1190625"/>
          <p14:tracePt t="63002" x="1768475" y="1190625"/>
          <p14:tracePt t="63018" x="1708150" y="1190625"/>
          <p14:tracePt t="63036" x="1612900" y="1190625"/>
          <p14:tracePt t="63052" x="1403350" y="1222375"/>
          <p14:tracePt t="63069" x="1285875" y="1238250"/>
          <p14:tracePt t="63085" x="1203325" y="1238250"/>
          <p14:tracePt t="63102" x="1149350" y="1238250"/>
          <p14:tracePt t="63119" x="1120775" y="1238250"/>
          <p14:tracePt t="63136" x="1050925" y="1238250"/>
          <p14:tracePt t="63153" x="981075" y="1238250"/>
          <p14:tracePt t="63169" x="876300" y="1238250"/>
          <p14:tracePt t="63186" x="784225" y="1238250"/>
          <p14:tracePt t="63203" x="704850" y="1238250"/>
          <p14:tracePt t="63219" x="676275" y="1238250"/>
          <p14:tracePt t="63235" x="654050" y="1238250"/>
          <p14:tracePt t="63253" x="638175" y="1238250"/>
          <p14:tracePt t="63269" x="628650" y="1238250"/>
          <p14:tracePt t="63285" x="600075" y="1238250"/>
          <p14:tracePt t="63302" x="558800" y="1238250"/>
          <p14:tracePt t="63319" x="530225" y="1238250"/>
          <p14:tracePt t="63337" x="504825" y="1238250"/>
          <p14:tracePt t="63353" x="495300" y="1238250"/>
          <p14:tracePt t="63369" x="485775" y="1238250"/>
          <p14:tracePt t="63385" x="476250" y="1238250"/>
          <p14:tracePt t="63402" x="460375" y="1244600"/>
          <p14:tracePt t="63419" x="444500" y="1254125"/>
          <p14:tracePt t="63436" x="428625" y="1270000"/>
          <p14:tracePt t="63452" x="419100" y="1270000"/>
          <p14:tracePt t="63488" x="419100" y="1276350"/>
          <p14:tracePt t="63503" x="425450" y="1279525"/>
          <p14:tracePt t="63518" x="447675" y="1292225"/>
          <p14:tracePt t="63535" x="479425" y="1304925"/>
          <p14:tracePt t="63552" x="495300" y="1317625"/>
          <p14:tracePt t="63569" x="504825" y="1333500"/>
          <p14:tracePt t="63585" x="514350" y="1343025"/>
          <p14:tracePt t="63602" x="530225" y="1358900"/>
          <p14:tracePt t="63618" x="542925" y="1368425"/>
          <p14:tracePt t="63636" x="600075" y="1387475"/>
          <p14:tracePt t="63652" x="644525" y="1400175"/>
          <p14:tracePt t="63669" x="669925" y="1412875"/>
          <p14:tracePt t="63685" x="685800" y="1422400"/>
          <p14:tracePt t="63702" x="698500" y="1441450"/>
          <p14:tracePt t="63718" x="711200" y="1450975"/>
          <p14:tracePt t="63736" x="723900" y="1457325"/>
          <p14:tracePt t="63752" x="758825" y="1457325"/>
          <p14:tracePt t="63769" x="828675" y="1457325"/>
          <p14:tracePt t="63786" x="1006475" y="1482725"/>
          <p14:tracePt t="63803" x="1082675" y="1504950"/>
          <p14:tracePt t="63818" x="1127125" y="1511300"/>
          <p14:tracePt t="63836" x="1146175" y="1517650"/>
          <p14:tracePt t="63852" x="1162050" y="1517650"/>
          <p14:tracePt t="63868" x="1200150" y="1517650"/>
          <p14:tracePt t="63886" x="1327150" y="1504950"/>
          <p14:tracePt t="63902" x="1444625" y="1485900"/>
          <p14:tracePt t="63919" x="1593850" y="1485900"/>
          <p14:tracePt t="63936" x="1733550" y="1485900"/>
          <p14:tracePt t="63952" x="1778000" y="1485900"/>
          <p14:tracePt t="63969" x="1806575" y="1485900"/>
          <p14:tracePt t="63986" x="1822450" y="1485900"/>
          <p14:tracePt t="64002" x="1831975" y="1485900"/>
          <p14:tracePt t="64019" x="1857375" y="1485900"/>
          <p14:tracePt t="64036" x="1892300" y="1485900"/>
          <p14:tracePt t="64052" x="1927225" y="1485900"/>
          <p14:tracePt t="64069" x="1943100" y="1485900"/>
          <p14:tracePt t="64086" x="1965325" y="1485900"/>
          <p14:tracePt t="64119" x="1965325" y="1476375"/>
          <p14:tracePt t="64136" x="1965325" y="1460500"/>
          <p14:tracePt t="64169" x="1965325" y="1450975"/>
          <p14:tracePt t="64186" x="1968500" y="1447800"/>
          <p14:tracePt t="64218" x="1974850" y="1431925"/>
          <p14:tracePt t="64236" x="1974850" y="1416050"/>
          <p14:tracePt t="64252" x="1984375" y="1406525"/>
          <p14:tracePt t="64269" x="1990725" y="1377950"/>
          <p14:tracePt t="64285" x="1993900" y="1365250"/>
          <p14:tracePt t="64302" x="2000250" y="1352550"/>
          <p14:tracePt t="64319" x="2000250" y="1343025"/>
          <p14:tracePt t="64352" x="2000250" y="1333500"/>
          <p14:tracePt t="64369" x="2000250" y="1330325"/>
          <p14:tracePt t="64385" x="2000250" y="1320800"/>
          <p14:tracePt t="64450" x="1997075" y="1320800"/>
          <p14:tracePt t="64458" x="1993900" y="1320800"/>
          <p14:tracePt t="64469" x="1987550" y="1320800"/>
          <p14:tracePt t="64485" x="1962150" y="1314450"/>
          <p14:tracePt t="64502" x="1917700" y="1301750"/>
          <p14:tracePt t="64519" x="1885950" y="1289050"/>
          <p14:tracePt t="64535" x="1851025" y="1263650"/>
          <p14:tracePt t="64552" x="1828800" y="1257300"/>
          <p14:tracePt t="64568" x="1819275" y="1257300"/>
          <p14:tracePt t="64585" x="1803400" y="1257300"/>
          <p14:tracePt t="64602" x="1793875" y="1257300"/>
          <p14:tracePt t="64619" x="1765300" y="1257300"/>
          <p14:tracePt t="64635" x="1733550" y="1257300"/>
          <p14:tracePt t="64651" x="1711325" y="1257300"/>
          <p14:tracePt t="64668" x="1698625" y="1257300"/>
          <p14:tracePt t="64685" x="1685925" y="1257300"/>
          <p14:tracePt t="64701" x="1670050" y="1257300"/>
          <p14:tracePt t="65250" x="1625600" y="1250950"/>
          <p14:tracePt t="65262" x="1577975" y="1244600"/>
          <p14:tracePt t="65273" x="1504950" y="1228725"/>
          <p14:tracePt t="65285" x="1473200" y="1228725"/>
          <p14:tracePt t="65302" x="1444625" y="1228725"/>
          <p14:tracePt t="65319" x="1435100" y="1228725"/>
          <p14:tracePt t="65351" x="1406525" y="1228725"/>
          <p14:tracePt t="65386" x="1343025" y="1228725"/>
          <p14:tracePt t="65402" x="1327150" y="1228725"/>
          <p14:tracePt t="65418" x="1317625" y="1228725"/>
          <p14:tracePt t="65435" x="1308100" y="1228725"/>
          <p14:tracePt t="66443" x="1276350" y="1238250"/>
          <p14:tracePt t="66455" x="1165225" y="1279525"/>
          <p14:tracePt t="66470" x="1054100" y="1333500"/>
          <p14:tracePt t="66486" x="965200" y="1365250"/>
          <p14:tracePt t="66503" x="908050" y="1393825"/>
          <p14:tracePt t="66519" x="873125" y="1409700"/>
          <p14:tracePt t="66535" x="844550" y="1422400"/>
          <p14:tracePt t="66569" x="793750" y="1428750"/>
          <p14:tracePt t="66602" x="768350" y="1428750"/>
          <p14:tracePt t="66619" x="752475" y="1428750"/>
          <p14:tracePt t="66636" x="736600" y="1428750"/>
          <p14:tracePt t="66677" x="733425" y="1428750"/>
          <p14:tracePt t="66684" x="727075" y="1428750"/>
          <p14:tracePt t="66701" x="717550" y="1428750"/>
          <p14:tracePt t="66719" x="708025" y="1428750"/>
          <p14:tracePt t="67077" x="711200" y="1428750"/>
          <p14:tracePt t="67091" x="720725" y="1428750"/>
          <p14:tracePt t="67101" x="723900" y="1428750"/>
          <p14:tracePt t="67119" x="749300" y="1428750"/>
          <p14:tracePt t="67135" x="771525" y="1428750"/>
          <p14:tracePt t="67152" x="822325" y="1428750"/>
          <p14:tracePt t="67184" x="1038225" y="1466850"/>
          <p14:tracePt t="67218" x="1155700" y="1485900"/>
          <p14:tracePt t="67235" x="1177925" y="1485900"/>
          <p14:tracePt t="67251" x="1193800" y="1485900"/>
          <p14:tracePt t="67269" x="1241425" y="1492250"/>
          <p14:tracePt t="67285" x="1301750" y="1492250"/>
          <p14:tracePt t="67301" x="1371600" y="1492250"/>
          <p14:tracePt t="67319" x="1533525" y="1501775"/>
          <p14:tracePt t="67335" x="1606550" y="1508125"/>
          <p14:tracePt t="67352" x="1660525" y="1508125"/>
          <p14:tracePt t="67368" x="1695450" y="1520825"/>
          <p14:tracePt t="67384" x="1711325" y="1520825"/>
          <p14:tracePt t="67402" x="1724025" y="1520825"/>
          <p14:tracePt t="67418" x="1765300" y="1520825"/>
          <p14:tracePt t="67435" x="1809750" y="1520825"/>
          <p14:tracePt t="67452" x="1838325" y="1520825"/>
          <p14:tracePt t="67469" x="1863725" y="1520825"/>
          <p14:tracePt t="67485" x="1876425" y="1520825"/>
          <p14:tracePt t="67518" x="1866900" y="1520825"/>
          <p14:tracePt t="67534" x="1851025" y="1514475"/>
          <p14:tracePt t="67551" x="1841500" y="1508125"/>
          <p14:tracePt t="67568" x="1828800" y="1508125"/>
          <p14:tracePt t="67585" x="1819275" y="1508125"/>
          <p14:tracePt t="67602" x="1797050" y="1508125"/>
          <p14:tracePt t="67618" x="1708150" y="1501775"/>
          <p14:tracePt t="67635" x="1590675" y="1501775"/>
          <p14:tracePt t="67652" x="1489075" y="1501775"/>
          <p14:tracePt t="67668" x="1397000" y="1501775"/>
          <p14:tracePt t="67685" x="1362075" y="1501775"/>
          <p14:tracePt t="67702" x="1346200" y="1501775"/>
          <p14:tracePt t="67719" x="1320800" y="1501775"/>
          <p14:tracePt t="67735" x="1276350" y="1501775"/>
          <p14:tracePt t="67752" x="1216025" y="1501775"/>
          <p14:tracePt t="67769" x="1120775" y="1501775"/>
          <p14:tracePt t="67784" x="1085850" y="1501775"/>
          <p14:tracePt t="67801" x="1057275" y="1501775"/>
          <p14:tracePt t="67818" x="1041400" y="1501775"/>
          <p14:tracePt t="67835" x="1031875" y="1501775"/>
          <p14:tracePt t="67852" x="1022350" y="1501775"/>
          <p14:tracePt t="67868" x="1003300" y="1501775"/>
          <p14:tracePt t="67885" x="981075" y="1501775"/>
          <p14:tracePt t="67902" x="958850" y="1501775"/>
          <p14:tracePt t="67918" x="942975" y="1501775"/>
          <p14:tracePt t="67934" x="933450" y="1501775"/>
          <p14:tracePt t="67952" x="930275" y="1501775"/>
          <p14:tracePt t="68012" x="936625" y="1501775"/>
          <p14:tracePt t="68022" x="939800" y="1501775"/>
          <p14:tracePt t="68035" x="949325" y="1501775"/>
          <p14:tracePt t="68052" x="965200" y="1501775"/>
          <p14:tracePt t="68068" x="1028700" y="1495425"/>
          <p14:tracePt t="68084" x="1098550" y="1495425"/>
          <p14:tracePt t="68102" x="1203325" y="1498600"/>
          <p14:tracePt t="68118" x="1336675" y="1514475"/>
          <p14:tracePt t="68135" x="1400175" y="1530350"/>
          <p14:tracePt t="68152" x="1435100" y="1530350"/>
          <p14:tracePt t="68169" x="1476375" y="1530350"/>
          <p14:tracePt t="68185" x="1498600" y="1530350"/>
          <p14:tracePt t="68202" x="1536700" y="1520825"/>
          <p14:tracePt t="68218" x="1616075" y="1514475"/>
          <p14:tracePt t="68234" x="1673225" y="1514475"/>
          <p14:tracePt t="68251" x="1733550" y="1514475"/>
          <p14:tracePt t="68268" x="1781175" y="1514475"/>
          <p14:tracePt t="68285" x="1790700" y="1514475"/>
          <p14:tracePt t="68302" x="1800225" y="1514475"/>
          <p14:tracePt t="68318" x="1828800" y="1504950"/>
          <p14:tracePt t="68335" x="1851025" y="1492250"/>
          <p14:tracePt t="68352" x="1895475" y="1479550"/>
          <p14:tracePt t="68368" x="1965325" y="1479550"/>
          <p14:tracePt t="68385" x="2003425" y="1479550"/>
          <p14:tracePt t="68402" x="2019300" y="1479550"/>
          <p14:tracePt t="72165" x="2057400" y="1482725"/>
          <p14:tracePt t="72176" x="2114550" y="1492250"/>
          <p14:tracePt t="72189" x="2254250" y="1492250"/>
          <p14:tracePt t="72202" x="2447925" y="1476375"/>
          <p14:tracePt t="72219" x="2613025" y="1438275"/>
          <p14:tracePt t="72234" x="2752725" y="1403350"/>
          <p14:tracePt t="72268" x="2955925" y="1339850"/>
          <p14:tracePt t="72302" x="3070225" y="1333500"/>
          <p14:tracePt t="72318" x="3114675" y="1343025"/>
          <p14:tracePt t="72335" x="3152775" y="1355725"/>
          <p14:tracePt t="72338" x="3171825" y="1362075"/>
          <p14:tracePt t="72351" x="3187700" y="1362075"/>
          <p14:tracePt t="72368" x="3197225" y="1368425"/>
          <p14:tracePt t="72401" x="3197225" y="1371600"/>
          <p14:tracePt t="72417" x="3197225" y="1381125"/>
          <p14:tracePt t="72434" x="3190875" y="1387475"/>
          <p14:tracePt t="72451" x="3168650" y="1393825"/>
          <p14:tracePt t="72468" x="3124200" y="1393825"/>
          <p14:tracePt t="72486" x="3041650" y="1393825"/>
          <p14:tracePt t="72502" x="2997200" y="1393825"/>
          <p14:tracePt t="72518" x="2952750" y="1393825"/>
          <p14:tracePt t="72534" x="2930525" y="1393825"/>
          <p14:tracePt t="72551" x="2867025" y="1368425"/>
          <p14:tracePt t="72568" x="2813050" y="1355725"/>
          <p14:tracePt t="72585" x="2679700" y="1323975"/>
          <p14:tracePt t="72601" x="2600325" y="1292225"/>
          <p14:tracePt t="72618" x="2555875" y="1279525"/>
          <p14:tracePt t="72634" x="2517775" y="1266825"/>
          <p14:tracePt t="72651" x="2476500" y="1250950"/>
          <p14:tracePt t="72668" x="2451100" y="1231900"/>
          <p14:tracePt t="72684" x="2406650" y="1219200"/>
          <p14:tracePt t="72701" x="2343150" y="1200150"/>
          <p14:tracePt t="72718" x="2311400" y="1193800"/>
          <p14:tracePt t="72735" x="2282825" y="1193800"/>
          <p14:tracePt t="72752" x="2263775" y="1193800"/>
          <p14:tracePt t="72768" x="2254250" y="1193800"/>
          <p14:tracePt t="72785" x="2238375" y="1193800"/>
          <p14:tracePt t="72801" x="2222500" y="1193800"/>
          <p14:tracePt t="72818" x="2200275" y="1196975"/>
          <p14:tracePt t="72835" x="2152650" y="1216025"/>
          <p14:tracePt t="72851" x="2120900" y="1228725"/>
          <p14:tracePt t="72868" x="2105025" y="1244600"/>
          <p14:tracePt t="72884" x="2092325" y="1254125"/>
          <p14:tracePt t="72901" x="2082800" y="1270000"/>
          <p14:tracePt t="72917" x="2082800" y="1273175"/>
          <p14:tracePt t="72934" x="2082800" y="1289050"/>
          <p14:tracePt t="72951" x="2066925" y="1304925"/>
          <p14:tracePt t="72968" x="2066925" y="1314450"/>
          <p14:tracePt t="72985" x="2066925" y="1327150"/>
          <p14:tracePt t="73002" x="2066925" y="1343025"/>
          <p14:tracePt t="73018" x="2066925" y="1352550"/>
          <p14:tracePt t="73035" x="2079625" y="1362075"/>
          <p14:tracePt t="73051" x="2111375" y="1368425"/>
          <p14:tracePt t="73068" x="2155825" y="1381125"/>
          <p14:tracePt t="73085" x="2190750" y="1387475"/>
          <p14:tracePt t="73101" x="2212975" y="1393825"/>
          <p14:tracePt t="73118" x="2235200" y="1393825"/>
          <p14:tracePt t="73135" x="2295525" y="1393825"/>
          <p14:tracePt t="73152" x="2400300" y="1381125"/>
          <p14:tracePt t="73168" x="2517775" y="1365250"/>
          <p14:tracePt t="73185" x="2651125" y="1343025"/>
          <p14:tracePt t="73201" x="2679700" y="1343025"/>
          <p14:tracePt t="73217" x="2689225" y="1343025"/>
          <p14:tracePt t="73234" x="2705100" y="1343025"/>
          <p14:tracePt t="73251" x="2711450" y="1343025"/>
          <p14:tracePt t="73308" x="2708275" y="1343025"/>
          <p14:tracePt t="73318" x="2705100" y="1343025"/>
          <p14:tracePt t="73335" x="2682875" y="1343025"/>
          <p14:tracePt t="73351" x="2673350" y="1343025"/>
          <p14:tracePt t="73368" x="2657475" y="1343025"/>
          <p14:tracePt t="73384" x="2638425" y="1343025"/>
          <p14:tracePt t="73401" x="2628900" y="1343025"/>
          <p14:tracePt t="73418" x="2619375" y="1343025"/>
          <p14:tracePt t="73435" x="2571750" y="1343025"/>
          <p14:tracePt t="73451" x="2527300" y="1343025"/>
          <p14:tracePt t="73468" x="2492375" y="1343025"/>
          <p14:tracePt t="73484" x="2444750" y="1343025"/>
          <p14:tracePt t="73501" x="2428875" y="1343025"/>
          <p14:tracePt t="73518" x="2413000" y="1343025"/>
          <p14:tracePt t="73534" x="2397125" y="1343025"/>
          <p14:tracePt t="73551" x="2387600" y="1343025"/>
          <p14:tracePt t="73568" x="2378075" y="1343025"/>
          <p14:tracePt t="73585" x="2368550" y="1343025"/>
          <p14:tracePt t="74243" x="2352675" y="1336675"/>
          <p14:tracePt t="74253" x="2339975" y="1336675"/>
          <p14:tracePt t="74269" x="2324100" y="1336675"/>
          <p14:tracePt t="74285" x="2305050" y="1336675"/>
          <p14:tracePt t="74302" x="2282825" y="1330325"/>
          <p14:tracePt t="74318" x="2244725" y="1317625"/>
          <p14:tracePt t="74350" x="2174875" y="1317625"/>
          <p14:tracePt t="74384" x="2139950" y="1317625"/>
          <p14:tracePt t="74401" x="2130425" y="1317625"/>
          <p14:tracePt t="74418" x="2120900" y="1317625"/>
          <p14:tracePt t="74434" x="2105025" y="1317625"/>
          <p14:tracePt t="74450" x="2089150" y="1317625"/>
          <p14:tracePt t="74467" x="2079625" y="1317625"/>
          <p14:tracePt t="74485" x="2066925" y="1317625"/>
          <p14:tracePt t="74518" x="2066925" y="1308100"/>
          <p14:tracePt t="74551" x="2066925" y="1304925"/>
          <p14:tracePt t="74643" x="2073275" y="1298575"/>
          <p14:tracePt t="74657" x="2082800" y="1289050"/>
          <p14:tracePt t="74668" x="2089150" y="1282700"/>
          <p14:tracePt t="74685" x="2108200" y="1282700"/>
          <p14:tracePt t="74701" x="2111375" y="1282700"/>
          <p14:tracePt t="74718" x="2117725" y="1282700"/>
          <p14:tracePt t="74734" x="2127250" y="1282700"/>
          <p14:tracePt t="74751" x="2136775" y="1282700"/>
          <p14:tracePt t="74768" x="2152650" y="1282700"/>
          <p14:tracePt t="74784" x="2178050" y="1282700"/>
          <p14:tracePt t="74801" x="2187575" y="1282700"/>
          <p14:tracePt t="74817" x="2203450" y="1282700"/>
          <p14:tracePt t="74834" x="2212975" y="1282700"/>
          <p14:tracePt t="74867" x="2222500" y="1282700"/>
          <p14:tracePt t="74884" x="2238375" y="1282700"/>
          <p14:tracePt t="74901" x="2254250" y="1282700"/>
          <p14:tracePt t="74918" x="2276475" y="1298575"/>
          <p14:tracePt t="74934" x="2324100" y="1304925"/>
          <p14:tracePt t="74950" x="2333625" y="1304925"/>
          <p14:tracePt t="74968" x="2343150" y="1304925"/>
          <p14:tracePt t="75012" x="2349500" y="1304925"/>
          <p14:tracePt t="75020" x="2355850" y="1304925"/>
          <p14:tracePt t="75035" x="2365375" y="1304925"/>
          <p14:tracePt t="75051" x="2374900" y="1308100"/>
          <p14:tracePt t="75069" x="2387600" y="1308100"/>
          <p14:tracePt t="75085" x="2403475" y="1308100"/>
          <p14:tracePt t="75101" x="2413000" y="1308100"/>
          <p14:tracePt t="75119" x="2428875" y="1308100"/>
          <p14:tracePt t="75134" x="2432050" y="1308100"/>
          <p14:tracePt t="75151" x="2441575" y="1308100"/>
          <p14:tracePt t="75167" x="2463800" y="1308100"/>
          <p14:tracePt t="75184" x="2527300" y="1308100"/>
          <p14:tracePt t="75201" x="2590800" y="1323975"/>
          <p14:tracePt t="75219" x="2654300" y="1330325"/>
          <p14:tracePt t="75235" x="2676525" y="1330325"/>
          <p14:tracePt t="75251" x="2705100" y="1330325"/>
          <p14:tracePt t="75267" x="2714625" y="1330325"/>
          <p14:tracePt t="75284" x="2740025" y="1330325"/>
          <p14:tracePt t="75301" x="2768600" y="1330325"/>
          <p14:tracePt t="75317" x="2806700" y="1330325"/>
          <p14:tracePt t="75335" x="2892425" y="1330325"/>
          <p14:tracePt t="75352" x="2930525" y="1336675"/>
          <p14:tracePt t="75369" x="2968625" y="1336675"/>
          <p14:tracePt t="75384" x="2978150" y="1336675"/>
          <p14:tracePt t="75400" x="2987675" y="1336675"/>
          <p14:tracePt t="75418" x="3016250" y="1327150"/>
          <p14:tracePt t="75419" x="3028950" y="1320800"/>
          <p14:tracePt t="75434" x="3051175" y="1311275"/>
          <p14:tracePt t="75451" x="3098800" y="1292225"/>
          <p14:tracePt t="75467" x="3143250" y="1285875"/>
          <p14:tracePt t="75485" x="3190875" y="1285875"/>
          <p14:tracePt t="75501" x="3206750" y="1285875"/>
          <p14:tracePt t="75517" x="3216275" y="1285875"/>
          <p14:tracePt t="75534" x="3219450" y="1285875"/>
          <p14:tracePt t="75562" x="3225800" y="1285875"/>
          <p14:tracePt t="75598" x="3225800" y="1295400"/>
          <p14:tracePt t="75607" x="3225800" y="1301750"/>
          <p14:tracePt t="75619" x="3219450" y="1311275"/>
          <p14:tracePt t="75635" x="3209925" y="1320800"/>
          <p14:tracePt t="75651" x="3194050" y="1330325"/>
          <p14:tracePt t="75668" x="3152775" y="1336675"/>
          <p14:tracePt t="75684" x="3114675" y="1343025"/>
          <p14:tracePt t="75701" x="3076575" y="1355725"/>
          <p14:tracePt t="75718" x="3013075" y="1368425"/>
          <p14:tracePt t="75734" x="2952750" y="1374775"/>
          <p14:tracePt t="75751" x="2879725" y="1381125"/>
          <p14:tracePt t="75768" x="2800350" y="1390650"/>
          <p14:tracePt t="75784" x="2762250" y="1403350"/>
          <p14:tracePt t="75801" x="2740025" y="1403350"/>
          <p14:tracePt t="75818" x="2701925" y="1403350"/>
          <p14:tracePt t="75834" x="2679700" y="1403350"/>
          <p14:tracePt t="75850" x="2641600" y="1403350"/>
          <p14:tracePt t="75868" x="2578100" y="1403350"/>
          <p14:tracePt t="75884" x="2555875" y="1393825"/>
          <p14:tracePt t="75901" x="2527300" y="1393825"/>
          <p14:tracePt t="75918" x="2511425" y="1393825"/>
          <p14:tracePt t="75934" x="2501900" y="1393825"/>
          <p14:tracePt t="75950" x="2486025" y="1393825"/>
          <p14:tracePt t="75968" x="2466975" y="1387475"/>
          <p14:tracePt t="75984" x="2438400" y="1384300"/>
          <p14:tracePt t="76000" x="2416175" y="1384300"/>
          <p14:tracePt t="76018" x="2381250" y="1377950"/>
          <p14:tracePt t="76034" x="2371725" y="1377950"/>
          <p14:tracePt t="76051" x="2362200" y="1377950"/>
          <p14:tracePt t="76068" x="2346325" y="1377950"/>
          <p14:tracePt t="76084" x="2343150" y="1371600"/>
          <p14:tracePt t="76100" x="2333625" y="1368425"/>
          <p14:tracePt t="76119" x="2317750" y="1368425"/>
          <p14:tracePt t="76134" x="2308225" y="1368425"/>
          <p14:tracePt t="76168" x="2308225" y="1362075"/>
          <p14:tracePt t="76197" x="2311400" y="1358900"/>
          <p14:tracePt t="76204" x="2314575" y="1352550"/>
          <p14:tracePt t="76218" x="2324100" y="1346200"/>
          <p14:tracePt t="76234" x="2333625" y="1346200"/>
          <p14:tracePt t="76283" x="2339975" y="1346200"/>
          <p14:tracePt t="76290" x="2343150" y="1346200"/>
          <p14:tracePt t="76300" x="2349500" y="1346200"/>
          <p14:tracePt t="76318" x="2368550" y="1333500"/>
          <p14:tracePt t="76334" x="2422525" y="1327150"/>
          <p14:tracePt t="76351" x="2479675" y="1327150"/>
          <p14:tracePt t="76368" x="2543175" y="1327150"/>
          <p14:tracePt t="76384" x="2571750" y="1327150"/>
          <p14:tracePt t="76401" x="2603500" y="1327150"/>
          <p14:tracePt t="76418" x="2628900" y="1346200"/>
          <p14:tracePt t="76434" x="2660650" y="1355725"/>
          <p14:tracePt t="76451" x="2705100" y="1368425"/>
          <p14:tracePt t="76467" x="2778125" y="1390650"/>
          <p14:tracePt t="76484" x="2809875" y="1400175"/>
          <p14:tracePt t="76501" x="2832100" y="1419225"/>
          <p14:tracePt t="76518" x="2847975" y="1425575"/>
          <p14:tracePt t="76534" x="2851150" y="1428750"/>
          <p14:tracePt t="76575" x="2857500" y="1435100"/>
          <p14:tracePt t="76584" x="2863850" y="1435100"/>
          <p14:tracePt t="76601" x="2873375" y="1444625"/>
          <p14:tracePt t="76618" x="2889250" y="1454150"/>
          <p14:tracePt t="76733" x="2889250" y="1463675"/>
          <p14:tracePt t="76747" x="2889250" y="1470025"/>
          <p14:tracePt t="76755" x="2886075" y="1473200"/>
          <p14:tracePt t="76768" x="2870200" y="1473200"/>
          <p14:tracePt t="76784" x="2841625" y="1473200"/>
          <p14:tracePt t="76801" x="2790825" y="1479550"/>
          <p14:tracePt t="76818" x="2733675" y="1485900"/>
          <p14:tracePt t="76834" x="2711450" y="1485900"/>
          <p14:tracePt t="76851" x="2698750" y="1485900"/>
          <p14:tracePt t="76867" x="2682875" y="1485900"/>
          <p14:tracePt t="76884" x="2673350" y="1485900"/>
          <p14:tracePt t="76901" x="2663825" y="1485900"/>
          <p14:tracePt t="76918" x="2632075" y="1485900"/>
          <p14:tracePt t="76935" x="2609850" y="1485900"/>
          <p14:tracePt t="76939" x="2603500" y="1485900"/>
          <p14:tracePt t="76951" x="2593975" y="1485900"/>
          <p14:tracePt t="76967" x="2578100" y="1485900"/>
          <p14:tracePt t="76984" x="2568575" y="1485900"/>
          <p14:tracePt t="77001" x="2559050" y="1485900"/>
          <p14:tracePt t="77017" x="2540000" y="1485900"/>
          <p14:tracePt t="77034" x="2517775" y="1485900"/>
          <p14:tracePt t="77051" x="2463800" y="1476375"/>
          <p14:tracePt t="77068" x="2400300" y="1450975"/>
          <p14:tracePt t="77084" x="2374900" y="1438275"/>
          <p14:tracePt t="77101" x="2359025" y="1428750"/>
          <p14:tracePt t="77118" x="2346325" y="1412875"/>
          <p14:tracePt t="77134" x="2333625" y="1393825"/>
          <p14:tracePt t="77151" x="2305050" y="1374775"/>
          <p14:tracePt t="77167" x="2266950" y="1349375"/>
          <p14:tracePt t="77184" x="2238375" y="1336675"/>
          <p14:tracePt t="77201" x="2212975" y="1327150"/>
          <p14:tracePt t="77218" x="2193925" y="1311275"/>
          <p14:tracePt t="77234" x="2184400" y="1295400"/>
          <p14:tracePt t="77251" x="2184400" y="1292225"/>
          <p14:tracePt t="77284" x="2178050" y="1292225"/>
          <p14:tracePt t="77301" x="2174875" y="1292225"/>
          <p14:tracePt t="77318" x="2168525" y="1292225"/>
          <p14:tracePt t="77382" x="2165350" y="1292225"/>
          <p14:tracePt t="77389" x="2159000" y="1292225"/>
          <p14:tracePt t="77401" x="2149475" y="1292225"/>
          <p14:tracePt t="77417" x="2133600" y="1292225"/>
          <p14:tracePt t="77434" x="2124075" y="1292225"/>
          <p14:tracePt t="77451" x="2120900" y="1292225"/>
          <p14:tracePt t="77453" x="2120900" y="1285875"/>
          <p14:tracePt t="77688" x="2127250" y="1285875"/>
          <p14:tracePt t="77695" x="2130425" y="1285875"/>
          <p14:tracePt t="77702" x="2139950" y="1285875"/>
          <p14:tracePt t="77717" x="2178050" y="1285875"/>
          <p14:tracePt t="77734" x="2232025" y="1289050"/>
          <p14:tracePt t="77750" x="2327275" y="1314450"/>
          <p14:tracePt t="77768" x="2489200" y="1365250"/>
          <p14:tracePt t="77784" x="2565400" y="1393825"/>
          <p14:tracePt t="77801" x="2622550" y="1422400"/>
          <p14:tracePt t="77817" x="2673350" y="1447800"/>
          <p14:tracePt t="77834" x="2695575" y="1460500"/>
          <p14:tracePt t="77851" x="2714625" y="1470025"/>
          <p14:tracePt t="77867" x="2752725" y="1489075"/>
          <p14:tracePt t="77884" x="2784475" y="1508125"/>
          <p14:tracePt t="77902" x="2800350" y="1520825"/>
          <p14:tracePt t="77918" x="2803525" y="1527175"/>
          <p14:tracePt t="77934" x="2803525" y="1530350"/>
          <p14:tracePt t="77967" x="2803525" y="1536700"/>
          <p14:tracePt t="77988" x="2803525" y="1539875"/>
          <p14:tracePt t="78010" x="2803525" y="1546225"/>
          <p14:tracePt t="78017" x="2803525" y="1555750"/>
          <p14:tracePt t="78034" x="2803525" y="1562100"/>
          <p14:tracePt t="78051" x="2803525" y="1565275"/>
          <p14:tracePt t="78067" x="2787650" y="1571625"/>
          <p14:tracePt t="78083" x="2771775" y="1574800"/>
          <p14:tracePt t="78101" x="2746375" y="1581150"/>
          <p14:tracePt t="78117" x="2736850" y="1581150"/>
          <p14:tracePt t="78134" x="2720975" y="1581150"/>
          <p14:tracePt t="78151" x="2717800" y="1584325"/>
          <p14:tracePt t="78168" x="2717800" y="1593850"/>
          <p14:tracePt t="78183" x="2717800" y="1606550"/>
          <p14:tracePt t="78201" x="2701925" y="1616075"/>
          <p14:tracePt t="78217" x="2692400" y="1619250"/>
          <p14:tracePt t="78638" x="2667000" y="1603375"/>
          <p14:tracePt t="78648" x="2638425" y="1581150"/>
          <p14:tracePt t="78658" x="2578100" y="1546225"/>
          <p14:tracePt t="78667" x="2549525" y="1533525"/>
          <p14:tracePt t="78684" x="2511425" y="1508125"/>
          <p14:tracePt t="78701" x="2397125" y="1444625"/>
          <p14:tracePt t="78734" x="2206625" y="1371600"/>
          <p14:tracePt t="78767" x="2079625" y="1358900"/>
          <p14:tracePt t="78784" x="2063750" y="1358900"/>
          <p14:tracePt t="78801" x="2041525" y="1358900"/>
          <p14:tracePt t="78817" x="2032000" y="1358900"/>
          <p14:tracePt t="78834" x="2022475" y="1358900"/>
          <p14:tracePt t="78851" x="2009775" y="1358900"/>
          <p14:tracePt t="78867" x="1993900" y="1358900"/>
          <p14:tracePt t="78884" x="1984375" y="1358900"/>
          <p14:tracePt t="78901" x="1974850" y="1358900"/>
          <p14:tracePt t="78954" x="1974850" y="1352550"/>
          <p14:tracePt t="79024" x="1974850" y="1346200"/>
          <p14:tracePt t="79035" x="1974850" y="1336675"/>
          <p14:tracePt t="79051" x="1990725" y="1327150"/>
          <p14:tracePt t="79067" x="2035175" y="1314450"/>
          <p14:tracePt t="79083" x="2095500" y="1314450"/>
          <p14:tracePt t="79101" x="2149475" y="1314450"/>
          <p14:tracePt t="79117" x="2165350" y="1314450"/>
          <p14:tracePt t="79134" x="2178050" y="1314450"/>
          <p14:tracePt t="79151" x="2197100" y="1314450"/>
          <p14:tracePt t="79168" x="2212975" y="1314450"/>
          <p14:tracePt t="79184" x="2257425" y="1323975"/>
          <p14:tracePt t="79200" x="2320925" y="1349375"/>
          <p14:tracePt t="79217" x="2352675" y="1362075"/>
          <p14:tracePt t="79233" x="2359025" y="1371600"/>
          <p14:tracePt t="79251" x="2349500" y="1371600"/>
          <p14:tracePt t="80380" x="2365375" y="1377950"/>
          <p14:tracePt t="80390" x="2374900" y="1384300"/>
          <p14:tracePt t="80401" x="2406650" y="1384300"/>
          <p14:tracePt t="80417" x="2428875" y="1384300"/>
          <p14:tracePt t="80434" x="2447925" y="1384300"/>
          <p14:tracePt t="80450" x="2511425" y="1384300"/>
          <p14:tracePt t="80483" x="2549525" y="1384300"/>
          <p14:tracePt t="80486" x="2555875" y="1384300"/>
          <p14:tracePt t="80700" x="2552700" y="1384300"/>
          <p14:tracePt t="80707" x="2543175" y="1384300"/>
          <p14:tracePt t="80717" x="2540000" y="1384300"/>
          <p14:tracePt t="80733" x="2527300" y="1384300"/>
          <p14:tracePt t="80750" x="2514600" y="1384300"/>
          <p14:tracePt t="80767" x="2505075" y="1384300"/>
          <p14:tracePt t="80784" x="2495550" y="1384300"/>
          <p14:tracePt t="80801" x="2479675" y="1384300"/>
          <p14:tracePt t="80817" x="2476500" y="1384300"/>
          <p14:tracePt t="80834" x="2476500" y="1381125"/>
          <p14:tracePt t="80923" x="2476500" y="1377950"/>
          <p14:tracePt t="80932" x="2476500" y="1371600"/>
          <p14:tracePt t="80964" x="2482850" y="1371600"/>
          <p14:tracePt t="80971" x="2492375" y="1365250"/>
          <p14:tracePt t="80983" x="2511425" y="1365250"/>
          <p14:tracePt t="81000" x="2587625" y="1365250"/>
          <p14:tracePt t="81017" x="2632075" y="1365250"/>
          <p14:tracePt t="81035" x="2654300" y="1365250"/>
          <p14:tracePt t="81051" x="2670175" y="1365250"/>
          <p14:tracePt t="81067" x="2686050" y="1365250"/>
          <p14:tracePt t="81085" x="2705100" y="1365250"/>
          <p14:tracePt t="81101" x="2727325" y="1365250"/>
          <p14:tracePt t="81117" x="2749550" y="1365250"/>
          <p14:tracePt t="81133" x="2759075" y="1365250"/>
          <p14:tracePt t="81150" x="2771775" y="1365250"/>
          <p14:tracePt t="81166" x="2781300" y="1365250"/>
          <p14:tracePt t="81183" x="2794000" y="1365250"/>
          <p14:tracePt t="81850" x="2797175" y="1365250"/>
          <p14:tracePt t="81858" x="2803525" y="1365250"/>
          <p14:tracePt t="81867" x="2813050" y="1365250"/>
          <p14:tracePt t="81884" x="2844800" y="1365250"/>
          <p14:tracePt t="81901" x="2898775" y="1365250"/>
          <p14:tracePt t="81918" x="2968625" y="1371600"/>
          <p14:tracePt t="81934" x="3067050" y="1390650"/>
          <p14:tracePt t="81967" x="3152775" y="1397000"/>
          <p14:tracePt t="82000" x="3222625" y="1397000"/>
          <p14:tracePt t="82016" x="3257550" y="1397000"/>
          <p14:tracePt t="82034" x="3352800" y="1393825"/>
          <p14:tracePt t="82050" x="3429000" y="1381125"/>
          <p14:tracePt t="82067" x="3498850" y="1381125"/>
          <p14:tracePt t="82083" x="3584575" y="1381125"/>
          <p14:tracePt t="82100" x="3622675" y="1381125"/>
          <p14:tracePt t="82117" x="3644900" y="1381125"/>
          <p14:tracePt t="82134" x="3676650" y="1381125"/>
          <p14:tracePt t="82151" x="3692525" y="1374775"/>
          <p14:tracePt t="82168" x="3711575" y="1374775"/>
          <p14:tracePt t="82184" x="3768725" y="1368425"/>
          <p14:tracePt t="82201" x="3806825" y="1362075"/>
          <p14:tracePt t="82217" x="3829050" y="1362075"/>
          <p14:tracePt t="82234" x="3857625" y="1346200"/>
          <p14:tracePt t="82250" x="3867150" y="1346200"/>
          <p14:tracePt t="82266" x="3870325" y="1346200"/>
          <p14:tracePt t="82301" x="3876675" y="1346200"/>
          <p14:tracePt t="83426" x="3905250" y="1346200"/>
          <p14:tracePt t="83433" x="3952875" y="1346200"/>
          <p14:tracePt t="83451" x="4035425" y="1346200"/>
          <p14:tracePt t="83468" x="4095750" y="1349375"/>
          <p14:tracePt t="83484" x="4159250" y="1368425"/>
          <p14:tracePt t="83500" x="4181475" y="1368425"/>
          <p14:tracePt t="83517" x="4203700" y="1374775"/>
          <p14:tracePt t="83520" x="4222750" y="1374775"/>
          <p14:tracePt t="83550" x="4340225" y="1381125"/>
          <p14:tracePt t="83583" x="4581525" y="1422400"/>
          <p14:tracePt t="83601" x="4635500" y="1422400"/>
          <p14:tracePt t="83618" x="4670425" y="1428750"/>
          <p14:tracePt t="83634" x="4686300" y="1428750"/>
          <p14:tracePt t="83650" x="4695825" y="1428750"/>
          <p14:tracePt t="83667" x="4705350" y="1428750"/>
          <p14:tracePt t="83683" x="4749800" y="1428750"/>
          <p14:tracePt t="83700" x="4810125" y="1428750"/>
          <p14:tracePt t="83717" x="4870450" y="1428750"/>
          <p14:tracePt t="83733" x="4940300" y="1425575"/>
          <p14:tracePt t="83750" x="4972050" y="1419225"/>
          <p14:tracePt t="83768" x="4981575" y="1403350"/>
          <p14:tracePt t="83784" x="4997450" y="1387475"/>
          <p14:tracePt t="83800" x="5013325" y="1377950"/>
          <p14:tracePt t="83817" x="5076825" y="1346200"/>
          <p14:tracePt t="83833" x="5140325" y="1330325"/>
          <p14:tracePt t="83850" x="5194300" y="1330325"/>
          <p14:tracePt t="83866" x="5238750" y="1330325"/>
          <p14:tracePt t="83883" x="5257800" y="1330325"/>
          <p14:tracePt t="83900" x="5267325" y="1330325"/>
          <p14:tracePt t="83917" x="5283200" y="1330325"/>
          <p14:tracePt t="83934" x="5299075" y="1330325"/>
          <p14:tracePt t="83950" x="5314950" y="1330325"/>
          <p14:tracePt t="83966" x="5349875" y="1330325"/>
          <p14:tracePt t="83983" x="5400675" y="1346200"/>
          <p14:tracePt t="84000" x="5410200" y="1346200"/>
          <p14:tracePt t="85190" x="5454650" y="1352550"/>
          <p14:tracePt t="85196" x="5505450" y="1368425"/>
          <p14:tracePt t="85203" x="5540375" y="1377950"/>
          <p14:tracePt t="85217" x="5626100" y="1393825"/>
          <p14:tracePt t="85233" x="5686425" y="1393825"/>
          <p14:tracePt t="85250" x="5749925" y="1390650"/>
          <p14:tracePt t="85283" x="5911850" y="1352550"/>
          <p14:tracePt t="85317" x="6105525" y="1336675"/>
          <p14:tracePt t="85333" x="6149975" y="1339850"/>
          <p14:tracePt t="85350" x="6172200" y="1352550"/>
          <p14:tracePt t="85367" x="6216650" y="1371600"/>
          <p14:tracePt t="85383" x="6232525" y="1371600"/>
          <p14:tracePt t="85401" x="6248400" y="1371600"/>
          <p14:tracePt t="85417" x="6267450" y="1371600"/>
          <p14:tracePt t="85434" x="6283325" y="1371600"/>
          <p14:tracePt t="85450" x="6292850" y="1371600"/>
          <p14:tracePt t="85466" x="6318250" y="1362075"/>
          <p14:tracePt t="85483" x="6334125" y="1362075"/>
          <p14:tracePt t="85500" x="6356350" y="1358900"/>
          <p14:tracePt t="85517" x="6397625" y="1352550"/>
          <p14:tracePt t="85534" x="6407150" y="1352550"/>
          <p14:tracePt t="85551" x="6423025" y="1352550"/>
          <p14:tracePt t="85567" x="6426200" y="1352550"/>
          <p14:tracePt t="86688" x="6451600" y="1355725"/>
          <p14:tracePt t="86695" x="6477000" y="1362075"/>
          <p14:tracePt t="86702" x="6515100" y="1368425"/>
          <p14:tracePt t="86717" x="6581775" y="1368425"/>
          <p14:tracePt t="86733" x="6689725" y="1355725"/>
          <p14:tracePt t="86750" x="6807200" y="1336675"/>
          <p14:tracePt t="86783" x="7092950" y="1295400"/>
          <p14:tracePt t="86817" x="7213600" y="1295400"/>
          <p14:tracePt t="86833" x="7235825" y="1295400"/>
          <p14:tracePt t="86850" x="7264400" y="1295400"/>
          <p14:tracePt t="86866" x="7327900" y="1295400"/>
          <p14:tracePt t="86883" x="7378700" y="1295400"/>
          <p14:tracePt t="86900" x="7416800" y="1295400"/>
          <p14:tracePt t="86917" x="7470775" y="1295400"/>
          <p14:tracePt t="86934" x="7486650" y="1295400"/>
          <p14:tracePt t="86951" x="7502525" y="1295400"/>
          <p14:tracePt t="86967" x="7518400" y="1295400"/>
          <p14:tracePt t="86983" x="7527925" y="1295400"/>
          <p14:tracePt t="86999" x="7537450" y="1295400"/>
          <p14:tracePt t="87016" x="7556500" y="1295400"/>
          <p14:tracePt t="87033" x="7566025" y="1295400"/>
          <p14:tracePt t="87037" x="7578725" y="1295400"/>
          <p14:tracePt t="87050" x="7581900" y="1295400"/>
          <p14:tracePt t="87067" x="7607300" y="1295400"/>
          <p14:tracePt t="87083" x="7616825" y="1295400"/>
          <p14:tracePt t="87100" x="7632700" y="1295400"/>
          <p14:tracePt t="87116" x="7680325" y="1295400"/>
          <p14:tracePt t="87133" x="7740650" y="1295400"/>
          <p14:tracePt t="87149" x="7800975" y="1295400"/>
          <p14:tracePt t="87166" x="7870825" y="1295400"/>
          <p14:tracePt t="87183" x="7931150" y="1295400"/>
          <p14:tracePt t="87201" x="8016875" y="1298575"/>
          <p14:tracePt t="87217" x="8089900" y="1308100"/>
          <p14:tracePt t="87234" x="8162925" y="1308100"/>
          <p14:tracePt t="87251" x="8308975" y="1308100"/>
          <p14:tracePt t="87266" x="8416925" y="1295400"/>
          <p14:tracePt t="87283" x="8512175" y="1279525"/>
          <p14:tracePt t="87299" x="8575675" y="1263650"/>
          <p14:tracePt t="87317" x="8623300" y="1263650"/>
          <p14:tracePt t="87333" x="8639175" y="1263650"/>
          <p14:tracePt t="87351" x="8661400" y="1263650"/>
          <p14:tracePt t="87367" x="8670925" y="1263650"/>
          <p14:tracePt t="87383" x="8680450" y="1263650"/>
          <p14:tracePt t="87400" x="8683625" y="1263650"/>
          <p14:tracePt t="87488" x="8677275" y="1263650"/>
          <p14:tracePt t="87495" x="8674100" y="1263650"/>
          <p14:tracePt t="87503" x="8667750" y="1263650"/>
          <p14:tracePt t="87517" x="8658225" y="1263650"/>
          <p14:tracePt t="87533" x="8636000" y="1273175"/>
          <p14:tracePt t="87551" x="8601075" y="1273175"/>
          <p14:tracePt t="87566" x="8572500" y="1273175"/>
          <p14:tracePt t="87584" x="8550275" y="1273175"/>
          <p14:tracePt t="87601" x="8489950" y="1273175"/>
          <p14:tracePt t="87617" x="8435975" y="1273175"/>
          <p14:tracePt t="87634" x="8369300" y="1273175"/>
          <p14:tracePt t="87650" x="8169275" y="1257300"/>
          <p14:tracePt t="87666" x="8054975" y="1257300"/>
          <p14:tracePt t="87683" x="7950200" y="1257300"/>
          <p14:tracePt t="87700" x="7766050" y="1273175"/>
          <p14:tracePt t="87716" x="7626350" y="1279525"/>
          <p14:tracePt t="87733" x="7442200" y="1298575"/>
          <p14:tracePt t="87750" x="7134225" y="1308100"/>
          <p14:tracePt t="87767" x="6908800" y="1308100"/>
          <p14:tracePt t="87783" x="6670675" y="1308100"/>
          <p14:tracePt t="87800" x="6372225" y="1301750"/>
          <p14:tracePt t="88138" x="6149975" y="1216025"/>
          <p14:tracePt t="88145" x="5889625" y="1130300"/>
          <p14:tracePt t="88155" x="5616575" y="1069975"/>
          <p14:tracePt t="88167" x="5083175" y="996950"/>
          <p14:tracePt t="88184" x="4632325" y="1006475"/>
          <p14:tracePt t="88201" x="4067175" y="1117600"/>
          <p14:tracePt t="88233" x="3232150" y="1336675"/>
          <p14:tracePt t="88267" x="2476500" y="1504950"/>
          <p14:tracePt t="88286" x="2178050" y="1514475"/>
          <p14:tracePt t="88302" x="2009775" y="1514475"/>
          <p14:tracePt t="88317" x="1882775" y="1514475"/>
          <p14:tracePt t="88333" x="1774825" y="1524000"/>
          <p14:tracePt t="88349" x="1644650" y="1539875"/>
          <p14:tracePt t="88366" x="1562100" y="1546225"/>
          <p14:tracePt t="88383" x="1485900" y="1562100"/>
          <p14:tracePt t="88400" x="1393825" y="1590675"/>
          <p14:tracePt t="88416" x="1343025" y="1597025"/>
          <p14:tracePt t="88433" x="1304925" y="1609725"/>
          <p14:tracePt t="88450" x="1219200" y="1609725"/>
          <p14:tracePt t="88467" x="1158875" y="1609725"/>
          <p14:tracePt t="89071" x="1174750" y="1609725"/>
          <p14:tracePt t="89078" x="1190625" y="1609725"/>
          <p14:tracePt t="89086" x="1216025" y="1609725"/>
          <p14:tracePt t="89100" x="1238250" y="1609725"/>
          <p14:tracePt t="89116" x="1260475" y="1609725"/>
          <p14:tracePt t="89132" x="1292225" y="1609725"/>
          <p14:tracePt t="89166" x="1333500" y="1606550"/>
          <p14:tracePt t="89199" x="1368425" y="1606550"/>
          <p14:tracePt t="89217" x="1384300" y="1606550"/>
          <p14:tracePt t="89233" x="1393825" y="1606550"/>
          <p14:tracePt t="89250" x="1400175" y="1606550"/>
          <p14:tracePt t="89284" x="1403350" y="1606550"/>
          <p14:tracePt t="89300" x="1412875" y="1606550"/>
          <p14:tracePt t="89333" x="1419225" y="1606550"/>
          <p14:tracePt t="89763" x="1422400" y="1606550"/>
          <p14:tracePt t="89770" x="1428750" y="1606550"/>
          <p14:tracePt t="89783" x="1431925" y="1606550"/>
          <p14:tracePt t="89799" x="1454150" y="1606550"/>
          <p14:tracePt t="89816" x="1482725" y="1606550"/>
          <p14:tracePt t="89833" x="1520825" y="1616075"/>
          <p14:tracePt t="89849" x="1606550" y="1622425"/>
          <p14:tracePt t="89883" x="1673225" y="1635125"/>
          <p14:tracePt t="89916" x="1714500" y="1641475"/>
          <p14:tracePt t="89933" x="1730375" y="1641475"/>
          <p14:tracePt t="89949" x="1787525" y="1660525"/>
          <p14:tracePt t="89966" x="1854200" y="1682750"/>
          <p14:tracePt t="89983" x="1917700" y="1695450"/>
          <p14:tracePt t="89999" x="1981200" y="1714500"/>
          <p14:tracePt t="90016" x="2003425" y="1727200"/>
          <p14:tracePt t="90033" x="2019300" y="1736725"/>
          <p14:tracePt t="90049" x="2025650" y="1736725"/>
          <p14:tracePt t="90065" x="2038350" y="1736725"/>
          <p14:tracePt t="90082" x="2054225" y="1736725"/>
          <p14:tracePt t="90099" x="2124075" y="1736725"/>
          <p14:tracePt t="90116" x="2193925" y="1736725"/>
          <p14:tracePt t="90133" x="2244725" y="1736725"/>
          <p14:tracePt t="90149" x="2273300" y="1736725"/>
          <p14:tracePt t="90166" x="2289175" y="1736725"/>
          <p14:tracePt t="90183" x="2292350" y="1736725"/>
          <p14:tracePt t="90220" x="2298700" y="1736725"/>
          <p14:tracePt t="90234" x="2308225" y="1736725"/>
          <p14:tracePt t="90250" x="2311400" y="1736725"/>
          <p14:tracePt t="91612" x="2330450" y="1736725"/>
          <p14:tracePt t="91619" x="2355850" y="1730375"/>
          <p14:tracePt t="91633" x="2428875" y="1714500"/>
          <p14:tracePt t="91650" x="2514600" y="1698625"/>
          <p14:tracePt t="91666" x="2606675" y="1698625"/>
          <p14:tracePt t="91683" x="2692400" y="1698625"/>
          <p14:tracePt t="91700" x="2746375" y="1698625"/>
          <p14:tracePt t="91733" x="2867025" y="1701800"/>
          <p14:tracePt t="91766" x="3028950" y="1701800"/>
          <p14:tracePt t="91783" x="3162300" y="1682750"/>
          <p14:tracePt t="91799" x="3228975" y="1660525"/>
          <p14:tracePt t="91816" x="3273425" y="1647825"/>
          <p14:tracePt t="91833" x="3317875" y="1628775"/>
          <p14:tracePt t="91851" x="3336925" y="1628775"/>
          <p14:tracePt t="91866" x="3368675" y="1628775"/>
          <p14:tracePt t="91882" x="3406775" y="1628775"/>
          <p14:tracePt t="91899" x="3438525" y="1628775"/>
          <p14:tracePt t="91916" x="3448050" y="1628775"/>
          <p14:tracePt t="91933" x="3460750" y="1628775"/>
          <p14:tracePt t="91949" x="3467100" y="1628775"/>
          <p14:tracePt t="91966" x="3476625" y="1628775"/>
          <p14:tracePt t="91982" x="3492500" y="1628775"/>
          <p14:tracePt t="91999" x="3495675" y="1628775"/>
          <p14:tracePt t="92016" x="3502025" y="1628775"/>
          <p14:tracePt t="93739" x="3498850" y="1631950"/>
          <p14:tracePt t="93748" x="3495675" y="1641475"/>
          <p14:tracePt t="93767" x="3473450" y="1743075"/>
          <p14:tracePt t="93782" x="3454400" y="1882775"/>
          <p14:tracePt t="93799" x="3448050" y="2009775"/>
          <p14:tracePt t="93816" x="3413125" y="2165350"/>
          <p14:tracePt t="93848" x="3390900" y="2324100"/>
          <p14:tracePt t="93883" x="3403600" y="2524125"/>
          <p14:tracePt t="93899" x="3425825" y="2600325"/>
          <p14:tracePt t="93916" x="3489325" y="2711450"/>
          <p14:tracePt t="93933" x="3533775" y="2781300"/>
          <p14:tracePt t="93949" x="3587750" y="2832100"/>
          <p14:tracePt t="93965" x="3629025" y="2882900"/>
          <p14:tracePt t="93982" x="3673475" y="2924175"/>
          <p14:tracePt t="93999" x="3698875" y="2955925"/>
          <p14:tracePt t="94016" x="3736975" y="2994025"/>
          <p14:tracePt t="94033" x="3752850" y="3025775"/>
          <p14:tracePt t="94049" x="3778250" y="3048000"/>
          <p14:tracePt t="94066" x="3794125" y="3070225"/>
          <p14:tracePt t="94082" x="3800475" y="3073400"/>
          <p14:tracePt t="94116" x="3794125" y="2914650"/>
          <p14:tracePt t="94132" x="3775075" y="2765425"/>
          <p14:tracePt t="94149" x="3759200" y="2603500"/>
          <p14:tracePt t="94166" x="3724275" y="2413000"/>
          <p14:tracePt t="94182" x="3698875" y="2327275"/>
          <p14:tracePt t="94199" x="3644900" y="2203450"/>
          <p14:tracePt t="94216" x="3514725" y="1920875"/>
          <p14:tracePt t="94232" x="3406775" y="1717675"/>
          <p14:tracePt t="94250" x="3324225" y="1549400"/>
          <p14:tracePt t="94266" x="3257550" y="1422400"/>
          <p14:tracePt t="94282" x="3248025" y="1397000"/>
          <p14:tracePt t="94299" x="3241675" y="1387475"/>
          <p14:tracePt t="94316" x="3244850" y="1387475"/>
          <p14:tracePt t="94332" x="3254375" y="1387475"/>
          <p14:tracePt t="94349" x="3257550" y="1393825"/>
          <p14:tracePt t="94366" x="3257550" y="1409700"/>
          <p14:tracePt t="94382" x="3257550" y="1419225"/>
          <p14:tracePt t="94399" x="3251200" y="1435100"/>
          <p14:tracePt t="94416" x="3232150" y="1447800"/>
          <p14:tracePt t="94433" x="3222625" y="1460500"/>
          <p14:tracePt t="94449" x="3209925" y="1470025"/>
          <p14:tracePt t="94466" x="3194050" y="1508125"/>
          <p14:tracePt t="94482" x="3171825" y="1574800"/>
          <p14:tracePt t="94499" x="3171825" y="1689100"/>
          <p14:tracePt t="94516" x="3171825" y="1917700"/>
          <p14:tracePt t="94532" x="3171825" y="2076450"/>
          <p14:tracePt t="94549" x="3206750" y="2228850"/>
          <p14:tracePt t="94566" x="3289300" y="2511425"/>
          <p14:tracePt t="94582" x="3355975" y="2711450"/>
          <p14:tracePt t="94599" x="3422650" y="2886075"/>
          <p14:tracePt t="94601" x="3451225" y="2990850"/>
          <p14:tracePt t="94615" x="3524250" y="3267075"/>
          <p14:tracePt t="94632" x="3552825" y="3340100"/>
          <p14:tracePt t="114496" x="3552825" y="3305175"/>
          <p14:tracePt t="114506" x="3552825" y="3248025"/>
          <p14:tracePt t="114518" x="3552825" y="3143250"/>
          <p14:tracePt t="114530" x="3546475" y="2994025"/>
          <p14:tracePt t="114547" x="3527425" y="2809875"/>
          <p14:tracePt t="114563" x="3492500" y="2625725"/>
          <p14:tracePt t="114597" x="3225800" y="1885950"/>
          <p14:tracePt t="114632" x="2844800" y="1266825"/>
          <p14:tracePt t="114649" x="2698750" y="1089025"/>
          <p14:tracePt t="114665" x="2568575" y="949325"/>
          <p14:tracePt t="114680" x="2352675" y="746125"/>
          <p14:tracePt t="114697" x="2225675" y="635000"/>
          <p14:tracePt t="114715" x="2120900" y="558800"/>
          <p14:tracePt t="114730" x="2009775" y="479425"/>
          <p14:tracePt t="114747" x="1917700" y="419100"/>
          <p14:tracePt t="114763" x="1825625" y="352425"/>
          <p14:tracePt t="114780" x="1673225" y="269875"/>
          <p14:tracePt t="114797" x="1574800" y="234950"/>
          <p14:tracePt t="114813" x="1431925" y="190500"/>
          <p14:tracePt t="114830" x="1273175" y="158750"/>
          <p14:tracePt t="114847" x="1200150" y="142875"/>
          <p14:tracePt t="114864" x="1146175" y="120650"/>
          <p14:tracePt t="114881" x="1082675" y="101600"/>
          <p14:tracePt t="114897" x="1044575" y="88900"/>
          <p14:tracePt t="114914" x="996950" y="76200"/>
          <p14:tracePt t="114930" x="936625" y="76200"/>
          <p14:tracePt t="114946" x="892175" y="85725"/>
          <p14:tracePt t="114963" x="854075" y="104775"/>
          <p14:tracePt t="114981" x="793750" y="152400"/>
          <p14:tracePt t="114997" x="755650" y="177800"/>
          <p14:tracePt t="115014" x="717550" y="209550"/>
          <p14:tracePt t="115031" x="641350" y="250825"/>
          <p14:tracePt t="115047" x="593725" y="285750"/>
          <p14:tracePt t="115064" x="546100" y="311150"/>
          <p14:tracePt t="115080" x="495300" y="358775"/>
          <p14:tracePt t="115096" x="463550" y="390525"/>
          <p14:tracePt t="115113" x="431800" y="422275"/>
          <p14:tracePt t="115131" x="393700" y="463550"/>
          <p14:tracePt t="115148" x="352425" y="492125"/>
          <p14:tracePt t="115164" x="330200" y="508000"/>
          <p14:tracePt t="115181" x="285750" y="533400"/>
          <p14:tracePt t="115197" x="263525" y="546100"/>
          <p14:tracePt t="115213" x="241300" y="555625"/>
          <p14:tracePt t="115230" x="225425" y="577850"/>
          <p14:tracePt t="115246" x="212725" y="606425"/>
          <p14:tracePt t="115263" x="200025" y="631825"/>
          <p14:tracePt t="115280" x="177800" y="673100"/>
          <p14:tracePt t="115297" x="171450" y="695325"/>
          <p14:tracePt t="115314" x="171450" y="723900"/>
          <p14:tracePt t="115331" x="171450" y="765175"/>
          <p14:tracePt t="115347" x="171450" y="787400"/>
          <p14:tracePt t="115363" x="171450" y="831850"/>
          <p14:tracePt t="115380" x="187325" y="904875"/>
          <p14:tracePt t="115397" x="209550" y="968375"/>
          <p14:tracePt t="115414" x="222250" y="1006475"/>
          <p14:tracePt t="115430" x="228600" y="1047750"/>
          <p14:tracePt t="115447" x="228600" y="1069975"/>
          <p14:tracePt t="115464" x="231775" y="1085850"/>
          <p14:tracePt t="115481" x="247650" y="1108075"/>
          <p14:tracePt t="115497" x="266700" y="1136650"/>
          <p14:tracePt t="115513" x="288925" y="1162050"/>
          <p14:tracePt t="115530" x="317500" y="1177925"/>
          <p14:tracePt t="115546" x="336550" y="1196975"/>
          <p14:tracePt t="115563" x="346075" y="1206500"/>
          <p14:tracePt t="115580" x="358775" y="1219200"/>
          <p14:tracePt t="115597" x="374650" y="1225550"/>
          <p14:tracePt t="115615" x="396875" y="1244600"/>
          <p14:tracePt t="115630" x="425450" y="1257300"/>
          <p14:tracePt t="115647" x="441325" y="1270000"/>
          <p14:tracePt t="115663" x="463550" y="1279525"/>
          <p14:tracePt t="115680" x="485775" y="1289050"/>
          <p14:tracePt t="115697" x="495300" y="1289050"/>
          <p14:tracePt t="115714" x="504825" y="1289050"/>
          <p14:tracePt t="115731" x="530225" y="1289050"/>
          <p14:tracePt t="115748" x="552450" y="1289050"/>
          <p14:tracePt t="115765" x="593725" y="1301750"/>
          <p14:tracePt t="115781" x="619125" y="1314450"/>
          <p14:tracePt t="115797" x="631825" y="1314450"/>
          <p14:tracePt t="115813" x="650875" y="1320800"/>
          <p14:tracePt t="115830" x="663575" y="1323975"/>
          <p14:tracePt t="115846" x="673100" y="1323975"/>
          <p14:tracePt t="115863" x="682625" y="1323975"/>
          <p14:tracePt t="115880" x="720725" y="1323975"/>
          <p14:tracePt t="115897" x="758825" y="1323975"/>
          <p14:tracePt t="115900" x="777875" y="1323975"/>
          <p14:tracePt t="115913" x="796925" y="1323975"/>
          <p14:tracePt t="115930" x="844550" y="1320800"/>
          <p14:tracePt t="115946" x="860425" y="1314450"/>
          <p14:tracePt t="115964" x="873125" y="1314450"/>
          <p14:tracePt t="115980" x="889000" y="1311275"/>
          <p14:tracePt t="115997" x="904875" y="1311275"/>
          <p14:tracePt t="116013" x="949325" y="1311275"/>
          <p14:tracePt t="116030" x="1044575" y="1304925"/>
          <p14:tracePt t="116047" x="1104900" y="1304925"/>
          <p14:tracePt t="116064" x="1190625" y="1304925"/>
          <p14:tracePt t="116080" x="1212850" y="1304925"/>
          <p14:tracePt t="116096" x="1228725" y="1304925"/>
          <p14:tracePt t="116113" x="1250950" y="1304925"/>
          <p14:tracePt t="116130" x="1292225" y="1304925"/>
          <p14:tracePt t="116147" x="1352550" y="1304925"/>
          <p14:tracePt t="116164" x="1476375" y="1304925"/>
          <p14:tracePt t="116181" x="1549400" y="1304925"/>
          <p14:tracePt t="116197" x="1600200" y="1304925"/>
          <p14:tracePt t="116213" x="1628775" y="1304925"/>
          <p14:tracePt t="116230" x="1670050" y="1292225"/>
          <p14:tracePt t="116247" x="1714500" y="1279525"/>
          <p14:tracePt t="116263" x="1800225" y="1263650"/>
          <p14:tracePt t="116280" x="1990725" y="1238250"/>
          <p14:tracePt t="116297" x="2098675" y="1212850"/>
          <p14:tracePt t="116314" x="2219325" y="1190625"/>
          <p14:tracePt t="116330" x="2257425" y="1177925"/>
          <p14:tracePt t="116347" x="2289175" y="1165225"/>
          <p14:tracePt t="116363" x="2298700" y="1149350"/>
          <p14:tracePt t="116380" x="2314575" y="1130300"/>
          <p14:tracePt t="116396" x="2330450" y="1120775"/>
          <p14:tracePt t="116414" x="2355850" y="1092200"/>
          <p14:tracePt t="116431" x="2387600" y="1079500"/>
          <p14:tracePt t="116447" x="2409825" y="1069975"/>
          <p14:tracePt t="116464" x="2425700" y="1054100"/>
          <p14:tracePt t="116480" x="2441575" y="1041400"/>
          <p14:tracePt t="116496" x="2441575" y="1031875"/>
          <p14:tracePt t="116514" x="2432050" y="1006475"/>
          <p14:tracePt t="116530" x="2413000" y="968375"/>
          <p14:tracePt t="116547" x="2362200" y="917575"/>
          <p14:tracePt t="116564" x="2251075" y="828675"/>
          <p14:tracePt t="116581" x="2139950" y="777875"/>
          <p14:tracePt t="116597" x="1981200" y="704850"/>
          <p14:tracePt t="116613" x="1724025" y="619125"/>
          <p14:tracePt t="116631" x="1571625" y="584200"/>
          <p14:tracePt t="116647" x="1416050" y="530225"/>
          <p14:tracePt t="116663" x="1327150" y="498475"/>
          <p14:tracePt t="116680" x="1241425" y="460375"/>
          <p14:tracePt t="116697" x="1203325" y="447675"/>
          <p14:tracePt t="116713" x="1162050" y="431800"/>
          <p14:tracePt t="116730" x="1123950" y="403225"/>
          <p14:tracePt t="116747" x="1066800" y="384175"/>
          <p14:tracePt t="116763" x="987425" y="365125"/>
          <p14:tracePt t="116780" x="942975" y="342900"/>
          <p14:tracePt t="116796" x="917575" y="333375"/>
          <p14:tracePt t="116813" x="876300" y="327025"/>
          <p14:tracePt t="116830" x="860425" y="327025"/>
          <p14:tracePt t="116846" x="831850" y="327025"/>
          <p14:tracePt t="116864" x="777875" y="314325"/>
          <p14:tracePt t="116880" x="739775" y="314325"/>
          <p14:tracePt t="116897" x="695325" y="314325"/>
          <p14:tracePt t="116914" x="654050" y="323850"/>
          <p14:tracePt t="116930" x="631825" y="327025"/>
          <p14:tracePt t="116946" x="622300" y="333375"/>
          <p14:tracePt t="116963" x="581025" y="346075"/>
          <p14:tracePt t="116980" x="558800" y="361950"/>
          <p14:tracePt t="116996" x="527050" y="374650"/>
          <p14:tracePt t="117013" x="485775" y="400050"/>
          <p14:tracePt t="117029" x="460375" y="431800"/>
          <p14:tracePt t="117047" x="434975" y="454025"/>
          <p14:tracePt t="117063" x="396875" y="498475"/>
          <p14:tracePt t="117079" x="384175" y="523875"/>
          <p14:tracePt t="117097" x="358775" y="555625"/>
          <p14:tracePt t="117113" x="320675" y="612775"/>
          <p14:tracePt t="117129" x="288925" y="650875"/>
          <p14:tracePt t="117147" x="269875" y="698500"/>
          <p14:tracePt t="117163" x="254000" y="771525"/>
          <p14:tracePt t="117179" x="254000" y="831850"/>
          <p14:tracePt t="117196" x="254000" y="882650"/>
          <p14:tracePt t="117213" x="254000" y="930275"/>
          <p14:tracePt t="117229" x="254000" y="946150"/>
          <p14:tracePt t="117246" x="254000" y="955675"/>
          <p14:tracePt t="117263" x="254000" y="981075"/>
          <p14:tracePt t="117280" x="257175" y="1003300"/>
          <p14:tracePt t="117297" x="269875" y="1028700"/>
          <p14:tracePt t="117313" x="307975" y="1073150"/>
          <p14:tracePt t="117329" x="327025" y="1101725"/>
          <p14:tracePt t="117347" x="336550" y="1120775"/>
          <p14:tracePt t="117363" x="346075" y="1133475"/>
          <p14:tracePt t="117380" x="346075" y="1143000"/>
          <p14:tracePt t="117397" x="358775" y="1158875"/>
          <p14:tracePt t="117413" x="371475" y="1174750"/>
          <p14:tracePt t="117429" x="381000" y="1184275"/>
          <p14:tracePt t="117446" x="412750" y="1196975"/>
          <p14:tracePt t="117463" x="428625" y="1212850"/>
          <p14:tracePt t="117479" x="438150" y="1212850"/>
          <p14:tracePt t="117497" x="441325" y="1219200"/>
          <p14:tracePt t="117529" x="447675" y="1219200"/>
          <p14:tracePt t="117547" x="463550" y="1219200"/>
          <p14:tracePt t="117563" x="482600" y="1219200"/>
          <p14:tracePt t="117579" x="504825" y="1222375"/>
          <p14:tracePt t="117596" x="533400" y="1228725"/>
          <p14:tracePt t="117614" x="549275" y="1228725"/>
          <p14:tracePt t="117630" x="555625" y="1228725"/>
          <p14:tracePt t="117707" x="558800" y="1228725"/>
          <p14:tracePt t="117728" x="568325" y="1228725"/>
          <p14:tracePt t="117821" x="574675" y="1228725"/>
          <p14:tracePt t="117828" x="581025" y="1228725"/>
          <p14:tracePt t="117834" x="584200" y="1228725"/>
          <p14:tracePt t="117846" x="590550" y="1228725"/>
          <p14:tracePt t="117863" x="603250" y="1228725"/>
          <p14:tracePt t="117896" x="609600" y="1228725"/>
          <p14:tracePt t="117985" x="619125" y="1228725"/>
          <p14:tracePt t="117993" x="625475" y="1228725"/>
          <p14:tracePt t="118007" x="628650" y="1228725"/>
          <p14:tracePt t="118078" x="635000" y="1228725"/>
          <p14:tracePt t="118088" x="638175" y="1222375"/>
          <p14:tracePt t="118098" x="647700" y="1212850"/>
          <p14:tracePt t="118113" x="657225" y="1190625"/>
          <p14:tracePt t="118130" x="682625" y="1168400"/>
          <p14:tracePt t="118146" x="708025" y="1120775"/>
          <p14:tracePt t="118163" x="749300" y="1047750"/>
          <p14:tracePt t="118180" x="765175" y="1000125"/>
          <p14:tracePt t="118196" x="768350" y="965200"/>
          <p14:tracePt t="118213" x="768350" y="923925"/>
          <p14:tracePt t="118230" x="768350" y="914400"/>
          <p14:tracePt t="118246" x="768350" y="904875"/>
          <p14:tracePt t="118263" x="768350" y="889000"/>
          <p14:tracePt t="118296" x="768350" y="882650"/>
          <p14:tracePt t="118313" x="768350" y="879475"/>
          <p14:tracePt t="118334" x="768350" y="873125"/>
          <p14:tracePt t="118392" x="774700" y="869950"/>
          <p14:tracePt t="118414" x="774700" y="863600"/>
          <p14:tracePt t="118428" x="774700" y="860425"/>
          <p14:tracePt t="118441" x="774700" y="844550"/>
          <p14:tracePt t="118456" x="774700" y="838200"/>
          <p14:tracePt t="118484" x="774700" y="835025"/>
          <p14:tracePt t="118899" x="781050" y="835025"/>
          <p14:tracePt t="118905" x="790575" y="841375"/>
          <p14:tracePt t="118913" x="793750" y="847725"/>
          <p14:tracePt t="118946" x="815975" y="873125"/>
          <p14:tracePt t="118949" x="819150" y="876300"/>
          <p14:tracePt t="118980" x="844550" y="895350"/>
          <p14:tracePt t="118997" x="854075" y="911225"/>
          <p14:tracePt t="119013" x="854075" y="927100"/>
          <p14:tracePt t="119030" x="860425" y="936625"/>
          <p14:tracePt t="119046" x="869950" y="946150"/>
          <p14:tracePt t="119063" x="876300" y="962025"/>
          <p14:tracePt t="119080" x="879475" y="977900"/>
          <p14:tracePt t="119096" x="892175" y="987425"/>
          <p14:tracePt t="119113" x="892175" y="1000125"/>
          <p14:tracePt t="119130" x="892175" y="1022350"/>
          <p14:tracePt t="119147" x="895350" y="1057275"/>
          <p14:tracePt t="119164" x="895350" y="1085850"/>
          <p14:tracePt t="119180" x="908050" y="1108075"/>
          <p14:tracePt t="119197" x="917575" y="1143000"/>
          <p14:tracePt t="119213" x="923925" y="1152525"/>
          <p14:tracePt t="119230" x="923925" y="1162050"/>
          <p14:tracePt t="119247" x="923925" y="1174750"/>
          <p14:tracePt t="119263" x="923925" y="1190625"/>
          <p14:tracePt t="119280" x="923925" y="1200150"/>
          <p14:tracePt t="119297" x="923925" y="1209675"/>
          <p14:tracePt t="119313" x="933450" y="1216025"/>
          <p14:tracePt t="119329" x="933450" y="1219200"/>
          <p14:tracePt t="122738" x="946150" y="1244600"/>
          <p14:tracePt t="122746" x="958850" y="1273175"/>
          <p14:tracePt t="122763" x="990600" y="1339850"/>
          <p14:tracePt t="122781" x="1016000" y="1390650"/>
          <p14:tracePt t="122796" x="1028700" y="1422400"/>
          <p14:tracePt t="122814" x="1038225" y="1444625"/>
          <p14:tracePt t="122830" x="1060450" y="1460500"/>
          <p14:tracePt t="122862" x="1079500" y="1485900"/>
          <p14:tracePt t="122896" x="1098550" y="1511300"/>
          <p14:tracePt t="122912" x="1098550" y="1524000"/>
          <p14:tracePt t="122930" x="1111250" y="1530350"/>
          <p14:tracePt t="123031" x="1114425" y="1530350"/>
          <p14:tracePt t="123096" x="1114425" y="1517650"/>
          <p14:tracePt t="123106" x="1114425" y="1514475"/>
          <p14:tracePt t="123118" x="1114425" y="1504950"/>
          <p14:tracePt t="123129" x="1114425" y="1498600"/>
          <p14:tracePt t="123146" x="1123950" y="1489075"/>
          <p14:tracePt t="123162" x="1133475" y="1489075"/>
          <p14:tracePt t="123180" x="1146175" y="1479550"/>
          <p14:tracePt t="123196" x="1146175" y="1463675"/>
          <p14:tracePt t="123213" x="1146175" y="1454150"/>
          <p14:tracePt t="123230" x="1146175" y="1441450"/>
          <p14:tracePt t="123246" x="1162050" y="1419225"/>
          <p14:tracePt t="123263" x="1171575" y="1393825"/>
          <p14:tracePt t="123280" x="1187450" y="1374775"/>
          <p14:tracePt t="123296" x="1193800" y="1358900"/>
          <p14:tracePt t="123313" x="1196975" y="1349375"/>
          <p14:tracePt t="123329" x="1203325" y="1349375"/>
          <p14:tracePt t="124115" x="1203325" y="1362075"/>
          <p14:tracePt t="124122" x="1203325" y="1381125"/>
          <p14:tracePt t="124129" x="1203325" y="1393825"/>
          <p14:tracePt t="124146" x="1203325" y="1428750"/>
          <p14:tracePt t="124179" x="1203325" y="1536700"/>
          <p14:tracePt t="124213" x="1203325" y="1625600"/>
          <p14:tracePt t="124230" x="1203325" y="1685925"/>
          <p14:tracePt t="124246" x="1203325" y="1714500"/>
          <p14:tracePt t="124263" x="1203325" y="1736725"/>
          <p14:tracePt t="124279" x="1200150" y="1752600"/>
          <p14:tracePt t="124296" x="1200150" y="1768475"/>
          <p14:tracePt t="124312" x="1200150" y="1778000"/>
          <p14:tracePt t="124329" x="1200150" y="1790700"/>
          <p14:tracePt t="124346" x="1200150" y="1800225"/>
          <p14:tracePt t="124363" x="1200150" y="1812925"/>
          <p14:tracePt t="124379" x="1200150" y="1825625"/>
          <p14:tracePt t="124415" x="1200150" y="1831975"/>
          <p14:tracePt t="124436" x="1200150" y="1835150"/>
          <p14:tracePt t="124451" x="1200150" y="1841500"/>
          <p14:tracePt t="124463" x="1200150" y="1844675"/>
          <p14:tracePt t="124481" x="1200150" y="1851025"/>
          <p14:tracePt t="131338" x="1190625" y="1866900"/>
          <p14:tracePt t="131345" x="1184275" y="1879600"/>
          <p14:tracePt t="131362" x="1171575" y="1911350"/>
          <p14:tracePt t="131379" x="1158875" y="1933575"/>
          <p14:tracePt t="131395" x="1133475" y="2000250"/>
          <p14:tracePt t="131412" x="1120775" y="2022475"/>
          <p14:tracePt t="131445" x="1079500" y="2082800"/>
          <p14:tracePt t="131478" x="1016000" y="2114550"/>
          <p14:tracePt t="131495" x="981075" y="2130425"/>
          <p14:tracePt t="131512" x="952500" y="2130425"/>
          <p14:tracePt t="131531" x="898525" y="2136775"/>
          <p14:tracePt t="131546" x="860425" y="2143125"/>
          <p14:tracePt t="131563" x="800100" y="2143125"/>
          <p14:tracePt t="131580" x="717550" y="2165350"/>
          <p14:tracePt t="131596" x="673100" y="2165350"/>
          <p14:tracePt t="131612" x="650875" y="2168525"/>
          <p14:tracePt t="131628" x="622300" y="2168525"/>
          <p14:tracePt t="131645" x="581025" y="2168525"/>
          <p14:tracePt t="131661" x="561975" y="2168525"/>
          <p14:tracePt t="131679" x="539750" y="2168525"/>
          <p14:tracePt t="131696" x="504825" y="2168525"/>
          <p14:tracePt t="131712" x="495300" y="2168525"/>
          <p14:tracePt t="131729" x="485775" y="2155825"/>
          <p14:tracePt t="131745" x="485775" y="2152650"/>
          <p14:tracePt t="131761" x="485775" y="2146300"/>
          <p14:tracePt t="131832" x="485775" y="2143125"/>
          <p14:tracePt t="131839" x="492125" y="2143125"/>
          <p14:tracePt t="131846" x="495300" y="2136775"/>
          <p14:tracePt t="131862" x="511175" y="2127250"/>
          <p14:tracePt t="131879" x="549275" y="2114550"/>
          <p14:tracePt t="131895" x="606425" y="2089150"/>
          <p14:tracePt t="131911" x="622300" y="2079625"/>
          <p14:tracePt t="131928" x="631825" y="2079625"/>
          <p14:tracePt t="131945" x="654050" y="2079625"/>
          <p14:tracePt t="131961" x="663575" y="2079625"/>
          <p14:tracePt t="131980" x="676275" y="2079625"/>
          <p14:tracePt t="131996" x="685800" y="2079625"/>
          <p14:tracePt t="132012" x="714375" y="2079625"/>
          <p14:tracePt t="132028" x="730250" y="2079625"/>
          <p14:tracePt t="132045" x="746125" y="2079625"/>
          <p14:tracePt t="132061" x="762000" y="2079625"/>
          <p14:tracePt t="132079" x="771525" y="2079625"/>
          <p14:tracePt t="132095" x="781050" y="2079625"/>
          <p14:tracePt t="132111" x="790575" y="2079625"/>
          <p14:tracePt t="132129" x="809625" y="2079625"/>
          <p14:tracePt t="132145" x="819150" y="2079625"/>
          <p14:tracePt t="132162" x="828675" y="2079625"/>
          <p14:tracePt t="132178" x="838200" y="2079625"/>
          <p14:tracePt t="132181" x="844550" y="2079625"/>
          <p14:tracePt t="132195" x="860425" y="2079625"/>
          <p14:tracePt t="132212" x="869950" y="2079625"/>
          <p14:tracePt t="132229" x="895350" y="2079625"/>
          <p14:tracePt t="132246" x="939800" y="2079625"/>
          <p14:tracePt t="132262" x="984250" y="2079625"/>
          <p14:tracePt t="132280" x="1044575" y="2079625"/>
          <p14:tracePt t="132295" x="1066800" y="2079625"/>
          <p14:tracePt t="132311" x="1095375" y="2079625"/>
          <p14:tracePt t="132329" x="1143000" y="2079625"/>
          <p14:tracePt t="132345" x="1181100" y="2079625"/>
          <p14:tracePt t="132363" x="1231900" y="2079625"/>
          <p14:tracePt t="132380" x="1317625" y="2079625"/>
          <p14:tracePt t="132396" x="1362075" y="2079625"/>
          <p14:tracePt t="132413" x="1406525" y="2079625"/>
          <p14:tracePt t="132430" x="1454150" y="2079625"/>
          <p14:tracePt t="132445" x="1476375" y="2079625"/>
          <p14:tracePt t="132461" x="1492250" y="2079625"/>
          <p14:tracePt t="132478" x="1517650" y="2079625"/>
          <p14:tracePt t="132495" x="1552575" y="2079625"/>
          <p14:tracePt t="132512" x="1587500" y="2079625"/>
          <p14:tracePt t="132529" x="1628775" y="2079625"/>
          <p14:tracePt t="132545" x="1651000" y="2079625"/>
          <p14:tracePt t="132562" x="1660525" y="2079625"/>
          <p14:tracePt t="132579" x="1679575" y="2082800"/>
          <p14:tracePt t="132595" x="1689100" y="2082800"/>
          <p14:tracePt t="132612" x="1711325" y="2082800"/>
          <p14:tracePt t="132629" x="1758950" y="2082800"/>
          <p14:tracePt t="132645" x="1803400" y="2082800"/>
          <p14:tracePt t="132662" x="1838325" y="2082800"/>
          <p14:tracePt t="132679" x="1885950" y="2082800"/>
          <p14:tracePt t="132695" x="1917700" y="2082800"/>
          <p14:tracePt t="132712" x="1936750" y="2082800"/>
          <p14:tracePt t="132729" x="1978025" y="2079625"/>
          <p14:tracePt t="132745" x="2003425" y="2073275"/>
          <p14:tracePt t="132762" x="2054225" y="2066925"/>
          <p14:tracePt t="132779" x="2149475" y="2066925"/>
          <p14:tracePt t="132795" x="2209800" y="2066925"/>
          <p14:tracePt t="132812" x="2263775" y="2066925"/>
          <p14:tracePt t="132829" x="2311400" y="2076450"/>
          <p14:tracePt t="134843" x="2311400" y="2127250"/>
          <p14:tracePt t="134849" x="2311400" y="2197100"/>
          <p14:tracePt t="134862" x="2311400" y="2276475"/>
          <p14:tracePt t="134879" x="2311400" y="2451100"/>
          <p14:tracePt t="134895" x="2311400" y="2552700"/>
          <p14:tracePt t="134911" x="2311400" y="2647950"/>
          <p14:tracePt t="134929" x="2301875" y="2740025"/>
          <p14:tracePt t="134961" x="2276475" y="2828925"/>
          <p14:tracePt t="134995" x="2203450" y="2949575"/>
          <p14:tracePt t="135012" x="2181225" y="3006725"/>
          <p14:tracePt t="135029" x="2165350" y="3060700"/>
          <p14:tracePt t="135045" x="2152650" y="3079750"/>
          <p14:tracePt t="135062" x="2143125" y="3089275"/>
          <p14:tracePt t="135078" x="2124075" y="3098800"/>
          <p14:tracePt t="135095" x="2114550" y="3098800"/>
          <p14:tracePt t="135111" x="2105025" y="3098800"/>
          <p14:tracePt t="135128" x="2089150" y="3098800"/>
          <p14:tracePt t="135144" x="2073275" y="3098800"/>
          <p14:tracePt t="135162" x="2051050" y="3098800"/>
          <p14:tracePt t="135178" x="2009775" y="3082925"/>
          <p14:tracePt t="135195" x="1984375" y="3060700"/>
          <p14:tracePt t="135212" x="1936750" y="3009900"/>
          <p14:tracePt t="135228" x="1892300" y="2959100"/>
          <p14:tracePt t="135245" x="1876425" y="2943225"/>
          <p14:tracePt t="135263" x="1860550" y="2927350"/>
          <p14:tracePt t="135279" x="1851025" y="2911475"/>
          <p14:tracePt t="135295" x="1835150" y="2908300"/>
          <p14:tracePt t="135313" x="1819275" y="2898775"/>
          <p14:tracePt t="135328" x="1809750" y="2889250"/>
          <p14:tracePt t="135345" x="1781175" y="2876550"/>
          <p14:tracePt t="135362" x="1752600" y="2854325"/>
          <p14:tracePt t="135378" x="1730375" y="2844800"/>
          <p14:tracePt t="135394" x="1720850" y="2835275"/>
          <p14:tracePt t="135411" x="1711325" y="2825750"/>
          <p14:tracePt t="135428" x="1698625" y="2819400"/>
          <p14:tracePt t="135445" x="1679575" y="2809875"/>
          <p14:tracePt t="135462" x="1666875" y="2803525"/>
          <p14:tracePt t="135478" x="1660525" y="2800350"/>
          <p14:tracePt t="135494" x="1651000" y="2794000"/>
          <p14:tracePt t="135512" x="1631950" y="2787650"/>
          <p14:tracePt t="135585" x="1631950" y="2784475"/>
          <p14:tracePt t="135594" x="1631950" y="2778125"/>
          <p14:tracePt t="135612" x="1622425" y="2774950"/>
          <p14:tracePt t="135628" x="1612900" y="2768600"/>
          <p14:tracePt t="135644" x="1606550" y="2759075"/>
          <p14:tracePt t="135662" x="1606550" y="2752725"/>
          <p14:tracePt t="135695" x="1606550" y="2749550"/>
          <p14:tracePt t="136299" x="1593850" y="2743200"/>
          <p14:tracePt t="136305" x="1584325" y="2736850"/>
          <p14:tracePt t="136313" x="1571625" y="2730500"/>
          <p14:tracePt t="136329" x="1562100" y="2720975"/>
          <p14:tracePt t="136345" x="1546225" y="2711450"/>
          <p14:tracePt t="136362" x="1530350" y="2708275"/>
          <p14:tracePt t="136395" x="1501775" y="2689225"/>
          <p14:tracePt t="136428" x="1476375" y="2686050"/>
          <p14:tracePt t="136445" x="1466850" y="2686050"/>
          <p14:tracePt t="136462" x="1444625" y="2686050"/>
          <p14:tracePt t="136479" x="1435100" y="2686050"/>
          <p14:tracePt t="136495" x="1425575" y="2686050"/>
          <p14:tracePt t="137234" x="1428750" y="2692400"/>
          <p14:tracePt t="137241" x="1428750" y="2698750"/>
          <p14:tracePt t="137250" x="1428750" y="2701925"/>
          <p14:tracePt t="137261" x="1438275" y="2717800"/>
          <p14:tracePt t="137278" x="1450975" y="2755900"/>
          <p14:tracePt t="137294" x="1463675" y="2800350"/>
          <p14:tracePt t="137297" x="1470025" y="2825750"/>
          <p14:tracePt t="137327" x="1543050" y="2994025"/>
          <p14:tracePt t="137362" x="1587500" y="3181350"/>
          <p14:tracePt t="137378" x="1600200" y="3235325"/>
          <p14:tracePt t="137395" x="1616075" y="3298825"/>
          <p14:tracePt t="137411" x="1638300" y="3400425"/>
          <p14:tracePt t="137428" x="1651000" y="3486150"/>
          <p14:tracePt t="137445" x="1682750" y="3571875"/>
          <p14:tracePt t="137461" x="1771650" y="3736975"/>
          <p14:tracePt t="137478" x="1819275" y="3838575"/>
          <p14:tracePt t="137495" x="1844675" y="3914775"/>
          <p14:tracePt t="137512" x="1863725" y="4003675"/>
          <p14:tracePt t="137529" x="1870075" y="4064000"/>
          <p14:tracePt t="137544" x="1892300" y="4130675"/>
          <p14:tracePt t="137562" x="1924050" y="4232275"/>
          <p14:tracePt t="137577" x="1962150" y="4311650"/>
          <p14:tracePt t="137595" x="2006600" y="4381500"/>
          <p14:tracePt t="137612" x="2066925" y="4460875"/>
          <p14:tracePt t="137629" x="2079625" y="4492625"/>
          <p14:tracePt t="137645" x="2085975" y="4508500"/>
          <p14:tracePt t="137662" x="2085975" y="4527550"/>
          <p14:tracePt t="137678" x="2085975" y="4540250"/>
          <p14:tracePt t="137694" x="2085975" y="4549775"/>
          <p14:tracePt t="137711" x="2105025" y="4562475"/>
          <p14:tracePt t="137728" x="2114550" y="4578350"/>
          <p14:tracePt t="137745" x="2120900" y="4587875"/>
          <p14:tracePt t="137762" x="2120900" y="4597400"/>
          <p14:tracePt t="137797" x="2120900" y="4591050"/>
          <p14:tracePt t="137812" x="2120900" y="4587875"/>
          <p14:tracePt t="137828" x="2120900" y="4581525"/>
          <p14:tracePt t="137905" x="2120900" y="4572000"/>
          <p14:tracePt t="137912" x="2120900" y="4565650"/>
          <p14:tracePt t="139931" x="2120900" y="4543425"/>
          <p14:tracePt t="139938" x="2120900" y="4518025"/>
          <p14:tracePt t="139945" x="2120900" y="4476750"/>
          <p14:tracePt t="139961" x="2136775" y="4337050"/>
          <p14:tracePt t="139978" x="2146300" y="4095750"/>
          <p14:tracePt t="139994" x="2136775" y="3584575"/>
          <p14:tracePt t="140013" x="2117725" y="3311525"/>
          <p14:tracePt t="140046" x="2073275" y="2898775"/>
          <p14:tracePt t="140080" x="2054225" y="2806700"/>
          <p14:tracePt t="140095" x="2041525" y="2784475"/>
          <p14:tracePt t="140111" x="2032000" y="2768600"/>
          <p14:tracePt t="140128" x="2022475" y="2752725"/>
          <p14:tracePt t="140145" x="1997075" y="2708275"/>
          <p14:tracePt t="140161" x="1965325" y="2682875"/>
          <p14:tracePt t="140178" x="1939925" y="2651125"/>
          <p14:tracePt t="140195" x="1892300" y="2616200"/>
          <p14:tracePt t="140211" x="1841500" y="2581275"/>
          <p14:tracePt t="140228" x="1774825" y="2543175"/>
          <p14:tracePt t="140244" x="1676400" y="2492375"/>
          <p14:tracePt t="140260" x="1625600" y="2476500"/>
          <p14:tracePt t="140277" x="1593850" y="2476500"/>
          <p14:tracePt t="140294" x="1539875" y="2479675"/>
          <p14:tracePt t="140311" x="1501775" y="2492375"/>
          <p14:tracePt t="140328" x="1463675" y="2517775"/>
          <p14:tracePt t="140344" x="1397000" y="2571750"/>
          <p14:tracePt t="140361" x="1349375" y="2606675"/>
          <p14:tracePt t="140377" x="1317625" y="2625725"/>
          <p14:tracePt t="140395" x="1301750" y="2638425"/>
          <p14:tracePt t="140411" x="1292225" y="2654300"/>
          <p14:tracePt t="140428" x="1282700" y="2663825"/>
          <p14:tracePt t="140445" x="1263650" y="2663825"/>
          <p14:tracePt t="140461" x="1254125" y="2663825"/>
          <p14:tracePt t="140478" x="1244600" y="2663825"/>
          <p14:tracePt t="140494" x="1228725" y="2663825"/>
          <p14:tracePt t="140510" x="1212850" y="2663825"/>
          <p14:tracePt t="140527" x="1209675" y="2663825"/>
          <p14:tracePt t="140588" x="1209675" y="2657475"/>
          <p14:tracePt t="140602" x="1209675" y="2647950"/>
          <p14:tracePt t="140611" x="1209675" y="2641600"/>
          <p14:tracePt t="140628" x="1244600" y="2632075"/>
          <p14:tracePt t="140644" x="1377950" y="2606675"/>
          <p14:tracePt t="140661" x="1495425" y="2600325"/>
          <p14:tracePt t="140677" x="1577975" y="2600325"/>
          <p14:tracePt t="140694" x="1657350" y="2600325"/>
          <p14:tracePt t="140711" x="1701800" y="2600325"/>
          <p14:tracePt t="140727" x="1746250" y="2600325"/>
          <p14:tracePt t="140745" x="1841500" y="2600325"/>
          <p14:tracePt t="140761" x="1990725" y="2613025"/>
          <p14:tracePt t="140778" x="2187575" y="2651125"/>
          <p14:tracePt t="140794" x="2489200" y="2717800"/>
          <p14:tracePt t="140811" x="2619375" y="2743200"/>
          <p14:tracePt t="140828" x="2673350" y="2765425"/>
          <p14:tracePt t="140844" x="2708275" y="2771775"/>
          <p14:tracePt t="140861" x="2717800" y="2771775"/>
          <p14:tracePt t="140895" x="2736850" y="2755900"/>
          <p14:tracePt t="140911" x="2752725" y="2746375"/>
          <p14:tracePt t="140927" x="2797175" y="2733675"/>
          <p14:tracePt t="140944" x="2886075" y="2714625"/>
          <p14:tracePt t="140961" x="2940050" y="2692400"/>
          <p14:tracePt t="140977" x="2962275" y="2692400"/>
          <p14:tracePt t="140994" x="2984500" y="2682875"/>
          <p14:tracePt t="141011" x="2987675" y="2682875"/>
          <p14:tracePt t="141028" x="2987675" y="2673350"/>
          <p14:tracePt t="141045" x="2987675" y="2663825"/>
          <p14:tracePt t="141060" x="2987675" y="2654300"/>
          <p14:tracePt t="141079" x="2959100" y="2619375"/>
          <p14:tracePt t="141095" x="2911475" y="2590800"/>
          <p14:tracePt t="141112" x="2819400" y="2524125"/>
          <p14:tracePt t="141129" x="2641600" y="2419350"/>
          <p14:tracePt t="141145" x="2549525" y="2359025"/>
          <p14:tracePt t="141161" x="2447925" y="2301875"/>
          <p14:tracePt t="141178" x="2327275" y="2247900"/>
          <p14:tracePt t="141194" x="2085975" y="2155825"/>
          <p14:tracePt t="141211" x="1854200" y="2098675"/>
          <p14:tracePt t="141229" x="1619250" y="2044700"/>
          <p14:tracePt t="141245" x="1520825" y="2028825"/>
          <p14:tracePt t="141261" x="1470025" y="2028825"/>
          <p14:tracePt t="141277" x="1425575" y="2028825"/>
          <p14:tracePt t="141295" x="1377950" y="2028825"/>
          <p14:tracePt t="141311" x="1355725" y="2028825"/>
          <p14:tracePt t="141327" x="1317625" y="2028825"/>
          <p14:tracePt t="141344" x="1263650" y="2032000"/>
          <p14:tracePt t="141361" x="1231900" y="2051050"/>
          <p14:tracePt t="141378" x="1174750" y="2070100"/>
          <p14:tracePt t="141395" x="1152525" y="2073275"/>
          <p14:tracePt t="141412" x="1114425" y="2085975"/>
          <p14:tracePt t="141429" x="1050925" y="2111375"/>
          <p14:tracePt t="141445" x="1006475" y="2127250"/>
          <p14:tracePt t="141461" x="981075" y="2136775"/>
          <p14:tracePt t="141477" x="958850" y="2149475"/>
          <p14:tracePt t="141494" x="930275" y="2178050"/>
          <p14:tracePt t="141511" x="920750" y="2187575"/>
          <p14:tracePt t="141528" x="904875" y="2206625"/>
          <p14:tracePt t="141544" x="885825" y="2232025"/>
          <p14:tracePt t="141561" x="876300" y="2241550"/>
          <p14:tracePt t="141578" x="866775" y="2257425"/>
          <p14:tracePt t="141594" x="860425" y="2298700"/>
          <p14:tracePt t="141611" x="860425" y="2314575"/>
          <p14:tracePt t="141628" x="860425" y="2333625"/>
          <p14:tracePt t="141645" x="860425" y="2343150"/>
          <p14:tracePt t="141661" x="863600" y="2352675"/>
          <p14:tracePt t="141678" x="879475" y="2374900"/>
          <p14:tracePt t="141695" x="889000" y="2390775"/>
          <p14:tracePt t="141711" x="911225" y="2406650"/>
          <p14:tracePt t="141728" x="946150" y="2425700"/>
          <p14:tracePt t="141744" x="1000125" y="2451100"/>
          <p14:tracePt t="141761" x="1079500" y="2482850"/>
          <p14:tracePt t="141778" x="1222375" y="2508250"/>
          <p14:tracePt t="141794" x="1282700" y="2508250"/>
          <p14:tracePt t="141810" x="1311275" y="2508250"/>
          <p14:tracePt t="141828" x="1339850" y="2508250"/>
          <p14:tracePt t="141844" x="1349375" y="2508250"/>
          <p14:tracePt t="141861" x="1358900" y="2508250"/>
          <p14:tracePt t="141878" x="1412875" y="2508250"/>
          <p14:tracePt t="141894" x="1482725" y="2508250"/>
          <p14:tracePt t="141910" x="1574800" y="2508250"/>
          <p14:tracePt t="141927" x="1704975" y="2508250"/>
          <p14:tracePt t="141944" x="1749425" y="2508250"/>
          <p14:tracePt t="141961" x="1771650" y="2508250"/>
          <p14:tracePt t="141979" x="1787525" y="2508250"/>
          <p14:tracePt t="141995" x="1812925" y="2508250"/>
          <p14:tracePt t="142011" x="1857375" y="2508250"/>
          <p14:tracePt t="142028" x="2041525" y="2501900"/>
          <p14:tracePt t="142044" x="2203450" y="2501900"/>
          <p14:tracePt t="142061" x="2327275" y="2501900"/>
          <p14:tracePt t="142078" x="2447925" y="2486025"/>
          <p14:tracePt t="142094" x="2479675" y="2473325"/>
          <p14:tracePt t="142111" x="2501900" y="2463800"/>
          <p14:tracePt t="142127" x="2530475" y="2441575"/>
          <p14:tracePt t="142144" x="2562225" y="2428875"/>
          <p14:tracePt t="142161" x="2616200" y="2416175"/>
          <p14:tracePt t="142178" x="2730500" y="2416175"/>
          <p14:tracePt t="142195" x="2816225" y="2419350"/>
          <p14:tracePt t="142211" x="2876550" y="2428875"/>
          <p14:tracePt t="142228" x="2943225" y="2435225"/>
          <p14:tracePt t="142245" x="2952750" y="2435225"/>
          <p14:tracePt t="142261" x="2968625" y="2435225"/>
          <p14:tracePt t="142300" x="2971800" y="2435225"/>
          <p14:tracePt t="142310" x="2978150" y="2435225"/>
          <p14:tracePt t="142328" x="2990850" y="2435225"/>
          <p14:tracePt t="142344" x="3000375" y="2435225"/>
          <p14:tracePt t="144378" x="2971800" y="2447925"/>
          <p14:tracePt t="144385" x="2924175" y="2463800"/>
          <p14:tracePt t="144394" x="2886075" y="2479675"/>
          <p14:tracePt t="144411" x="2765425" y="2505075"/>
          <p14:tracePt t="144428" x="2597150" y="2536825"/>
          <p14:tracePt t="144445" x="2492375" y="2555875"/>
          <p14:tracePt t="144460" x="2371725" y="2571750"/>
          <p14:tracePt t="144494" x="2155825" y="2609850"/>
          <p14:tracePt t="144527" x="2076450" y="2609850"/>
          <p14:tracePt t="144545" x="2047875" y="2609850"/>
          <p14:tracePt t="144561" x="1993900" y="2606675"/>
          <p14:tracePt t="144577" x="1955800" y="2587625"/>
          <p14:tracePt t="144593" x="1924050" y="2581275"/>
          <p14:tracePt t="144611" x="1905000" y="2581275"/>
          <p14:tracePt t="144627" x="1889125" y="2581275"/>
          <p14:tracePt t="144644" x="1882775" y="2581275"/>
          <p14:tracePt t="144684" x="1879600" y="2581275"/>
          <p14:tracePt t="144696" x="1873250" y="2578100"/>
          <p14:tracePt t="144711" x="1870075" y="2578100"/>
          <p14:tracePt t="144805" x="1863725" y="2578100"/>
          <p14:tracePt t="144818" x="1854200" y="2578100"/>
          <p14:tracePt t="144935" x="1857375" y="2578100"/>
          <p14:tracePt t="144948" x="1860550" y="2578100"/>
          <p14:tracePt t="144961" x="1870075" y="2578100"/>
          <p14:tracePt t="144978" x="1879600" y="2578100"/>
          <p14:tracePt t="144994" x="1895475" y="2578100"/>
          <p14:tracePt t="145011" x="1943100" y="2584450"/>
          <p14:tracePt t="145027" x="1987550" y="2584450"/>
          <p14:tracePt t="145044" x="2025650" y="2584450"/>
          <p14:tracePt t="145061" x="2044700" y="2584450"/>
          <p14:tracePt t="145077" x="2054225" y="2584450"/>
          <p14:tracePt t="145093" x="2070100" y="2584450"/>
          <p14:tracePt t="145111" x="2085975" y="2584450"/>
          <p14:tracePt t="145127" x="2095500" y="2584450"/>
          <p14:tracePt t="145144" x="2130425" y="2584450"/>
          <p14:tracePt t="145161" x="2216150" y="2584450"/>
          <p14:tracePt t="145177" x="2266950" y="2584450"/>
          <p14:tracePt t="145194" x="2289175" y="2584450"/>
          <p14:tracePt t="145211" x="2311400" y="2584450"/>
          <p14:tracePt t="145227" x="2314575" y="2584450"/>
          <p14:tracePt t="145243" x="2320925" y="2584450"/>
          <p14:tracePt t="145261" x="2324100" y="2584450"/>
          <p14:tracePt t="145277" x="2333625" y="2584450"/>
          <p14:tracePt t="145293" x="2349500" y="2600325"/>
          <p14:tracePt t="145311" x="2406650" y="2619375"/>
          <p14:tracePt t="145327" x="2435225" y="2625725"/>
          <p14:tracePt t="145343" x="2451100" y="2625725"/>
          <p14:tracePt t="145361" x="2466975" y="2625725"/>
          <p14:tracePt t="145377" x="2476500" y="2625725"/>
          <p14:tracePt t="145394" x="2486025" y="2625725"/>
          <p14:tracePt t="145411" x="2508250" y="2632075"/>
          <p14:tracePt t="145427" x="2546350" y="2644775"/>
          <p14:tracePt t="145443" x="2584450" y="2663825"/>
          <p14:tracePt t="145461" x="2638425" y="2676525"/>
          <p14:tracePt t="145477" x="2654300" y="2676525"/>
          <p14:tracePt t="145533" x="2647950" y="2676525"/>
          <p14:tracePt t="145590" x="2641600" y="2676525"/>
          <p14:tracePt t="145597" x="2638425" y="2676525"/>
          <p14:tracePt t="145610" x="2622550" y="2667000"/>
          <p14:tracePt t="145627" x="2584450" y="2651125"/>
          <p14:tracePt t="145643" x="2517775" y="2619375"/>
          <p14:tracePt t="145661" x="2441575" y="2584450"/>
          <p14:tracePt t="145678" x="2419350" y="2581275"/>
          <p14:tracePt t="145694" x="2409825" y="2581275"/>
          <p14:tracePt t="145710" x="2387600" y="2581275"/>
          <p14:tracePt t="145727" x="2378075" y="2581275"/>
          <p14:tracePt t="145743" x="2368550" y="2581275"/>
          <p14:tracePt t="145760" x="2343150" y="2581275"/>
          <p14:tracePt t="146476" x="2432050" y="2555875"/>
          <p14:tracePt t="146488" x="2663825" y="2508250"/>
          <p14:tracePt t="146499" x="2863850" y="2482850"/>
          <p14:tracePt t="146510" x="3089275" y="2482850"/>
          <p14:tracePt t="146528" x="3251200" y="2498725"/>
          <p14:tracePt t="146543" x="3368675" y="2505075"/>
          <p14:tracePt t="146560" x="3486150" y="2511425"/>
          <p14:tracePt t="146593" x="3641725" y="2520950"/>
          <p14:tracePt t="146627" x="4067175" y="2555875"/>
          <p14:tracePt t="146646" x="4378325" y="2584450"/>
          <p14:tracePt t="146661" x="4549775" y="2593975"/>
          <p14:tracePt t="146677" x="4654550" y="2593975"/>
          <p14:tracePt t="146693" x="4705350" y="2593975"/>
          <p14:tracePt t="146711" x="4740275" y="2593975"/>
          <p14:tracePt t="146727" x="4759325" y="2593975"/>
          <p14:tracePt t="146743" x="4781550" y="2593975"/>
          <p14:tracePt t="146761" x="4822825" y="2593975"/>
          <p14:tracePt t="146777" x="4867275" y="2593975"/>
          <p14:tracePt t="146794" x="4902200" y="2593975"/>
          <p14:tracePt t="146810" x="4965700" y="2593975"/>
          <p14:tracePt t="146827" x="5003800" y="2593975"/>
          <p14:tracePt t="146844" x="5026025" y="2590800"/>
          <p14:tracePt t="146860" x="5054600" y="2574925"/>
          <p14:tracePt t="146878" x="5067300" y="2568575"/>
          <p14:tracePt t="146894" x="5076825" y="2568575"/>
          <p14:tracePt t="146911" x="5099050" y="2565400"/>
          <p14:tracePt t="146927" x="5108575" y="2565400"/>
          <p14:tracePt t="147018" x="5111750" y="2565400"/>
          <p14:tracePt t="147026" x="5118100" y="2565400"/>
          <p14:tracePt t="147045" x="5121275" y="2565400"/>
          <p14:tracePt t="147661" x="5038725" y="2555875"/>
          <p14:tracePt t="147670" x="4924425" y="2546350"/>
          <p14:tracePt t="147681" x="4635500" y="2527300"/>
          <p14:tracePt t="147694" x="4397375" y="2527300"/>
          <p14:tracePt t="147711" x="4127500" y="2533650"/>
          <p14:tracePt t="147730" x="3794125" y="2571750"/>
          <p14:tracePt t="147760" x="3289300" y="2660650"/>
          <p14:tracePt t="147794" x="2727325" y="2778125"/>
          <p14:tracePt t="147812" x="2628900" y="2809875"/>
          <p14:tracePt t="147828" x="2543175" y="2825750"/>
          <p14:tracePt t="147844" x="2435225" y="2841625"/>
          <p14:tracePt t="147860" x="2374900" y="2841625"/>
          <p14:tracePt t="147877" x="2314575" y="2841625"/>
          <p14:tracePt t="147894" x="2228850" y="2841625"/>
          <p14:tracePt t="147910" x="2187575" y="2841625"/>
          <p14:tracePt t="147927" x="2165350" y="2841625"/>
          <p14:tracePt t="147930" x="2152650" y="2841625"/>
          <p14:tracePt t="147944" x="2124075" y="2841625"/>
          <p14:tracePt t="147960" x="2095500" y="2841625"/>
          <p14:tracePt t="147977" x="2057400" y="2832100"/>
          <p14:tracePt t="147994" x="1993900" y="2819400"/>
          <p14:tracePt t="148010" x="1962150" y="2806700"/>
          <p14:tracePt t="148027" x="1933575" y="2800350"/>
          <p14:tracePt t="148044" x="1905000" y="2800350"/>
          <p14:tracePt t="148060" x="1889125" y="2800350"/>
          <p14:tracePt t="148077" x="1885950" y="2800350"/>
          <p14:tracePt t="148094" x="1885950" y="2790825"/>
          <p14:tracePt t="148110" x="1885950" y="2774950"/>
          <p14:tracePt t="148127" x="1879600" y="2765425"/>
          <p14:tracePt t="148144" x="1876425" y="2733675"/>
          <p14:tracePt t="148160" x="1876425" y="2705100"/>
          <p14:tracePt t="148177" x="1876425" y="2695575"/>
          <p14:tracePt t="148194" x="1876425" y="2673350"/>
          <p14:tracePt t="148210" x="1876425" y="2663825"/>
          <p14:tracePt t="148227" x="1876425" y="2647950"/>
          <p14:tracePt t="148244" x="1876425" y="2628900"/>
          <p14:tracePt t="148261" x="1876425" y="2619375"/>
          <p14:tracePt t="148277" x="1876425" y="2609850"/>
          <p14:tracePt t="148294" x="1882775" y="2603500"/>
          <p14:tracePt t="148310" x="1895475" y="2603500"/>
          <p14:tracePt t="148327" x="1908175" y="2603500"/>
          <p14:tracePt t="148344" x="1917700" y="2603500"/>
          <p14:tracePt t="148360" x="1920875" y="2603500"/>
          <p14:tracePt t="148422" x="1927225" y="2603500"/>
          <p14:tracePt t="148431" x="1930400" y="2603500"/>
          <p14:tracePt t="148443" x="1936750" y="2603500"/>
          <p14:tracePt t="148460" x="1946275" y="2603500"/>
          <p14:tracePt t="148552" x="1952625" y="2603500"/>
          <p14:tracePt t="148561" x="1955800" y="2603500"/>
          <p14:tracePt t="148577" x="1965325" y="2603500"/>
          <p14:tracePt t="148594" x="1981200" y="2603500"/>
          <p14:tracePt t="148610" x="1997075" y="2603500"/>
          <p14:tracePt t="148626" x="2000250" y="2603500"/>
          <p14:tracePt t="148716" x="2006600" y="2603500"/>
          <p14:tracePt t="148723" x="2009775" y="2603500"/>
          <p14:tracePt t="148737" x="2016125" y="2603500"/>
          <p14:tracePt t="148781" x="2019300" y="2603500"/>
          <p14:tracePt t="148794" x="2028825" y="2603500"/>
          <p14:tracePt t="148810" x="2063750" y="2603500"/>
          <p14:tracePt t="148827" x="2143125" y="2603500"/>
          <p14:tracePt t="148843" x="2374900" y="2619375"/>
          <p14:tracePt t="148860" x="2568575" y="2638425"/>
          <p14:tracePt t="148877" x="2711450" y="2663825"/>
          <p14:tracePt t="148893" x="2863850" y="2679700"/>
          <p14:tracePt t="148910" x="2936875" y="2679700"/>
          <p14:tracePt t="148927" x="2997200" y="2679700"/>
          <p14:tracePt t="148944" x="3079750" y="2679700"/>
          <p14:tracePt t="148960" x="3124200" y="2686050"/>
          <p14:tracePt t="148977" x="3162300" y="2692400"/>
          <p14:tracePt t="148993" x="3184525" y="2705100"/>
          <p14:tracePt t="149010" x="3194050" y="2705100"/>
          <p14:tracePt t="149027" x="3200400" y="2705100"/>
          <p14:tracePt t="149130" x="3197225" y="2705100"/>
          <p14:tracePt t="149137" x="3190875" y="2705100"/>
          <p14:tracePt t="149144" x="3187700" y="2705100"/>
          <p14:tracePt t="149160" x="3178175" y="2705100"/>
          <p14:tracePt t="149177" x="3168650" y="2705100"/>
          <p14:tracePt t="149194" x="3143250" y="2705100"/>
          <p14:tracePt t="149210" x="3130550" y="2705100"/>
          <p14:tracePt t="149227" x="3121025" y="2705100"/>
          <p14:tracePt t="149244" x="3101975" y="2705100"/>
          <p14:tracePt t="149260" x="3092450" y="2705100"/>
          <p14:tracePt t="149276" x="3082925" y="2701925"/>
          <p14:tracePt t="149293" x="3067050" y="2686050"/>
          <p14:tracePt t="149310" x="3051175" y="2676525"/>
          <p14:tracePt t="149326" x="3051175" y="2660650"/>
          <p14:tracePt t="149343" x="3086100" y="2647950"/>
          <p14:tracePt t="149360" x="3149600" y="2635250"/>
          <p14:tracePt t="149377" x="3213100" y="2622550"/>
          <p14:tracePt t="149393" x="3302000" y="2600325"/>
          <p14:tracePt t="149410" x="3346450" y="2587625"/>
          <p14:tracePt t="149426" x="3384550" y="2581275"/>
          <p14:tracePt t="149443" x="3438525" y="2574925"/>
          <p14:tracePt t="149460" x="3486150" y="2568575"/>
          <p14:tracePt t="149477" x="3527425" y="2568575"/>
          <p14:tracePt t="149494" x="3584575" y="2568575"/>
          <p14:tracePt t="149510" x="3600450" y="2568575"/>
          <p14:tracePt t="149527" x="3609975" y="2568575"/>
          <p14:tracePt t="149543" x="3622675" y="2568575"/>
          <p14:tracePt t="150544" x="3679825" y="2549525"/>
          <p14:tracePt t="150551" x="3794125" y="2520950"/>
          <p14:tracePt t="150560" x="3930650" y="2476500"/>
          <p14:tracePt t="150578" x="4273550" y="2428875"/>
          <p14:tracePt t="150593" x="4457700" y="2432050"/>
          <p14:tracePt t="150610" x="4584700" y="2451100"/>
          <p14:tracePt t="150627" x="4638675" y="2463800"/>
          <p14:tracePt t="150660" x="4733925" y="2501900"/>
          <p14:tracePt t="150693" x="4981575" y="2540000"/>
          <p14:tracePt t="150710" x="5076825" y="2549525"/>
          <p14:tracePt t="150727" x="5175250" y="2549525"/>
          <p14:tracePt t="150743" x="5191125" y="2549525"/>
          <p14:tracePt t="150760" x="5200650" y="2549525"/>
          <p14:tracePt t="150800" x="5203825" y="2549525"/>
          <p14:tracePt t="150810" x="5210175" y="2549525"/>
          <p14:tracePt t="150828" x="5229225" y="2549525"/>
          <p14:tracePt t="150843" x="5235575" y="2549525"/>
          <p14:tracePt t="150877" x="5229225" y="2549525"/>
          <p14:tracePt t="150893" x="5194300" y="2555875"/>
          <p14:tracePt t="150910" x="5118100" y="2571750"/>
          <p14:tracePt t="150927" x="5006975" y="2593975"/>
          <p14:tracePt t="150943" x="4965700" y="2613025"/>
          <p14:tracePt t="150960" x="4943475" y="2625725"/>
          <p14:tracePt t="150977" x="4918075" y="2635250"/>
          <p14:tracePt t="150993" x="4895850" y="2635250"/>
          <p14:tracePt t="151010" x="4841875" y="2632075"/>
          <p14:tracePt t="151027" x="4743450" y="2616200"/>
          <p14:tracePt t="151043" x="4689475" y="2616200"/>
          <p14:tracePt t="151060" x="4660900" y="2616200"/>
          <p14:tracePt t="151077" x="4641850" y="2616200"/>
          <p14:tracePt t="151093" x="4629150" y="2616200"/>
          <p14:tracePt t="151110" x="4625975" y="2616200"/>
          <p14:tracePt t="151184" x="4625975" y="2613025"/>
          <p14:tracePt t="151192" x="4625975" y="2606675"/>
          <p14:tracePt t="151198" x="4629150" y="2597150"/>
          <p14:tracePt t="151210" x="4632325" y="2590800"/>
          <p14:tracePt t="151227" x="4699000" y="2559050"/>
          <p14:tracePt t="151243" x="4787900" y="2527300"/>
          <p14:tracePt t="151260" x="4876800" y="2495550"/>
          <p14:tracePt t="151277" x="4968875" y="2466975"/>
          <p14:tracePt t="151293" x="4991100" y="2466975"/>
          <p14:tracePt t="151310" x="5000625" y="2466975"/>
          <p14:tracePt t="151327" x="5016500" y="2466975"/>
          <p14:tracePt t="151343" x="5026025" y="2466975"/>
          <p14:tracePt t="151360" x="5054600" y="2476500"/>
          <p14:tracePt t="151377" x="5067300" y="2486025"/>
          <p14:tracePt t="151394" x="5076825" y="2495550"/>
          <p14:tracePt t="151410" x="5092700" y="2501900"/>
          <p14:tracePt t="151427" x="5092700" y="2514600"/>
          <p14:tracePt t="151460" x="5092700" y="2524125"/>
          <p14:tracePt t="151493" x="5092700" y="2530475"/>
          <p14:tracePt t="151513" x="5092700" y="2533650"/>
          <p14:tracePt t="151820" x="5092700" y="2540000"/>
          <p14:tracePt t="151827" x="5092700" y="2543175"/>
          <p14:tracePt t="151843" x="5092700" y="2549525"/>
          <p14:tracePt t="151860" x="5092700" y="2559050"/>
          <p14:tracePt t="151876" x="5102225" y="2574925"/>
          <p14:tracePt t="151893" x="5130800" y="2597150"/>
          <p14:tracePt t="151911" x="5210175" y="2628900"/>
          <p14:tracePt t="151927" x="5413375" y="2689225"/>
          <p14:tracePt t="151944" x="5540375" y="2705100"/>
          <p14:tracePt t="151960" x="5648325" y="2714625"/>
          <p14:tracePt t="151976" x="5797550" y="2714625"/>
          <p14:tracePt t="151993" x="5867400" y="2714625"/>
          <p14:tracePt t="152010" x="5949950" y="2714625"/>
          <p14:tracePt t="152013" x="5984875" y="2714625"/>
          <p14:tracePt t="152026" x="6102350" y="2714625"/>
          <p14:tracePt t="152043" x="6194425" y="2714625"/>
          <p14:tracePt t="152061" x="6267450" y="2714625"/>
          <p14:tracePt t="152077" x="6359525" y="2714625"/>
          <p14:tracePt t="152093" x="6429375" y="2714625"/>
          <p14:tracePt t="152109" x="6489700" y="2714625"/>
          <p14:tracePt t="152126" x="6584950" y="2714625"/>
          <p14:tracePt t="152143" x="6626225" y="2714625"/>
          <p14:tracePt t="152160" x="6686550" y="2714625"/>
          <p14:tracePt t="152177" x="6772275" y="2714625"/>
          <p14:tracePt t="152194" x="6810375" y="2714625"/>
          <p14:tracePt t="152210" x="6832600" y="2714625"/>
          <p14:tracePt t="152227" x="6845300" y="2714625"/>
          <p14:tracePt t="152243" x="6854825" y="2714625"/>
          <p14:tracePt t="152363" x="6854825" y="2711450"/>
          <p14:tracePt t="152370" x="6854825" y="2708275"/>
          <p14:tracePt t="152377" x="6854825" y="2701925"/>
          <p14:tracePt t="152393" x="6854825" y="2686050"/>
          <p14:tracePt t="152410" x="6842125" y="2657475"/>
          <p14:tracePt t="152427" x="6804025" y="2606675"/>
          <p14:tracePt t="152443" x="6791325" y="2581275"/>
          <p14:tracePt t="152460" x="6781800" y="2571750"/>
          <p14:tracePt t="152477" x="6759575" y="2549525"/>
          <p14:tracePt t="152493" x="6750050" y="2540000"/>
          <p14:tracePt t="152510" x="6727825" y="2517775"/>
          <p14:tracePt t="152512" x="6689725" y="2495550"/>
          <p14:tracePt t="152526" x="6575425" y="2425700"/>
          <p14:tracePt t="152543" x="6451600" y="2362200"/>
          <p14:tracePt t="152560" x="6340475" y="2311400"/>
          <p14:tracePt t="152576" x="6254750" y="2276475"/>
          <p14:tracePt t="152594" x="6229350" y="2257425"/>
          <p14:tracePt t="152611" x="6210300" y="2251075"/>
          <p14:tracePt t="152627" x="6143625" y="2225675"/>
          <p14:tracePt t="152644" x="6042025" y="2174875"/>
          <p14:tracePt t="152659" x="5930900" y="2143125"/>
          <p14:tracePt t="152676" x="5803900" y="2092325"/>
          <p14:tracePt t="152692" x="5775325" y="2085975"/>
          <p14:tracePt t="152710" x="5753100" y="2085975"/>
          <p14:tracePt t="152726" x="5737225" y="2085975"/>
          <p14:tracePt t="152743" x="5715000" y="2085975"/>
          <p14:tracePt t="152760" x="5664200" y="2079625"/>
          <p14:tracePt t="152777" x="5480050" y="2079625"/>
          <p14:tracePt t="152794" x="5375275" y="2079625"/>
          <p14:tracePt t="152810" x="5295900" y="2082800"/>
          <p14:tracePt t="152826" x="5280025" y="2089150"/>
          <p14:tracePt t="152842" x="5270500" y="2095500"/>
          <p14:tracePt t="152860" x="5251450" y="2111375"/>
          <p14:tracePt t="152876" x="5238750" y="2120900"/>
          <p14:tracePt t="152893" x="5232400" y="2130425"/>
          <p14:tracePt t="152910" x="5229225" y="2139950"/>
          <p14:tracePt t="152927" x="5222875" y="2162175"/>
          <p14:tracePt t="152943" x="5222875" y="2171700"/>
          <p14:tracePt t="152961" x="5222875" y="2181225"/>
          <p14:tracePt t="152977" x="5222875" y="2184400"/>
          <p14:tracePt t="152993" x="5222875" y="2190750"/>
          <p14:tracePt t="153009" x="5222875" y="2200275"/>
          <p14:tracePt t="153027" x="5222875" y="2219325"/>
          <p14:tracePt t="153043" x="5226050" y="2228850"/>
          <p14:tracePt t="153061" x="5235575" y="2244725"/>
          <p14:tracePt t="153076" x="5251450" y="2260600"/>
          <p14:tracePt t="153093" x="5289550" y="2273300"/>
          <p14:tracePt t="153109" x="5334000" y="2286000"/>
          <p14:tracePt t="153126" x="5400675" y="2327275"/>
          <p14:tracePt t="153143" x="5438775" y="2352675"/>
          <p14:tracePt t="153160" x="5489575" y="2378075"/>
          <p14:tracePt t="153177" x="5499100" y="2387600"/>
          <p14:tracePt t="153193" x="5508625" y="2397125"/>
          <p14:tracePt t="153209" x="5524500" y="2413000"/>
          <p14:tracePt t="153226" x="5540375" y="2432050"/>
          <p14:tracePt t="153243" x="5543550" y="2447925"/>
          <p14:tracePt t="153260" x="5549900" y="2470150"/>
          <p14:tracePt t="153277" x="5549900" y="2482850"/>
          <p14:tracePt t="153293" x="5549900" y="2495550"/>
          <p14:tracePt t="153311" x="5549900" y="2514600"/>
          <p14:tracePt t="153327" x="5549900" y="2543175"/>
          <p14:tracePt t="153343" x="5546725" y="2555875"/>
          <p14:tracePt t="153360" x="5546725" y="2571750"/>
          <p14:tracePt t="153376" x="5546725" y="2587625"/>
          <p14:tracePt t="153393" x="5546725" y="2597150"/>
          <p14:tracePt t="153410" x="5546725" y="2613025"/>
          <p14:tracePt t="153426" x="5537200" y="2622550"/>
          <p14:tracePt t="153443" x="5527675" y="2638425"/>
          <p14:tracePt t="153460" x="5508625" y="2651125"/>
          <p14:tracePt t="153477" x="5508625" y="2657475"/>
          <p14:tracePt t="153493" x="5508625" y="2660650"/>
          <p14:tracePt t="153847" x="5514975" y="2660650"/>
          <p14:tracePt t="153860" x="5508625" y="2660650"/>
          <p14:tracePt t="155403" x="5518150" y="2660650"/>
          <p14:tracePt t="155410" x="5537200" y="2667000"/>
          <p14:tracePt t="155427" x="5581650" y="2679700"/>
          <p14:tracePt t="155443" x="5657850" y="2695575"/>
          <p14:tracePt t="155459" x="5778500" y="2717800"/>
          <p14:tracePt t="155476" x="5845175" y="2740025"/>
          <p14:tracePt t="155493" x="5889625" y="2740025"/>
          <p14:tracePt t="155526" x="5965825" y="2740025"/>
          <p14:tracePt t="155559" x="6029325" y="2740025"/>
          <p14:tracePt t="155577" x="6051550" y="2740025"/>
          <p14:tracePt t="155593" x="6061075" y="2740025"/>
          <p14:tracePt t="155609" x="6070600" y="2740025"/>
          <p14:tracePt t="155626" x="6076950" y="2740025"/>
          <p14:tracePt t="155667" x="6080125" y="2740025"/>
          <p14:tracePt t="155676" x="6089650" y="2740025"/>
          <p14:tracePt t="155693" x="6099175" y="2740025"/>
          <p14:tracePt t="155709" x="6111875" y="2740025"/>
          <p14:tracePt t="155726" x="6115050" y="2740025"/>
          <p14:tracePt t="155810" x="6121400" y="2740025"/>
          <p14:tracePt t="155818" x="6124575" y="2740025"/>
          <p14:tracePt t="155826" x="6130925" y="2740025"/>
          <p14:tracePt t="155844" x="6143625" y="2740025"/>
          <p14:tracePt t="155859" x="6156325" y="2740025"/>
          <p14:tracePt t="155876" x="6156325" y="2727325"/>
          <p14:tracePt t="155892" x="6156325" y="2717800"/>
          <p14:tracePt t="155909" x="6156325" y="2708275"/>
          <p14:tracePt t="155926" x="6156325" y="2705100"/>
          <p14:tracePt t="155944" x="6156325" y="2698750"/>
          <p14:tracePt t="155960" x="6159500" y="2695575"/>
          <p14:tracePt t="158678" x="6175375" y="2689225"/>
          <p14:tracePt t="158685" x="6194425" y="2682875"/>
          <p14:tracePt t="158692" x="6207125" y="2676525"/>
          <p14:tracePt t="158709" x="6251575" y="2670175"/>
          <p14:tracePt t="158743" x="6496050" y="2654300"/>
          <p14:tracePt t="158777" x="6727825" y="2654300"/>
          <p14:tracePt t="158793" x="6807200" y="2654300"/>
          <p14:tracePt t="158809" x="6848475" y="2654300"/>
          <p14:tracePt t="158825" x="6886575" y="2654300"/>
          <p14:tracePt t="158843" x="6978650" y="2625725"/>
          <p14:tracePt t="158859" x="7096125" y="2609850"/>
          <p14:tracePt t="158876" x="7248525" y="2590800"/>
          <p14:tracePt t="158893" x="7419975" y="2590800"/>
          <p14:tracePt t="158910" x="7480300" y="2590800"/>
          <p14:tracePt t="158927" x="7534275" y="2590800"/>
          <p14:tracePt t="158943" x="7556500" y="2590800"/>
          <p14:tracePt t="158959" x="7600950" y="2584450"/>
          <p14:tracePt t="158976" x="7648575" y="2565400"/>
          <p14:tracePt t="158992" x="7775575" y="2508250"/>
          <p14:tracePt t="159009" x="7864475" y="2466975"/>
          <p14:tracePt t="159025" x="7931150" y="2447925"/>
          <p14:tracePt t="159042" x="7978775" y="2428875"/>
          <p14:tracePt t="159059" x="7988300" y="2419350"/>
          <p14:tracePt t="159075" x="8001000" y="2403475"/>
          <p14:tracePt t="159093" x="8004175" y="2381250"/>
          <p14:tracePt t="159108" x="8004175" y="2368550"/>
          <p14:tracePt t="159128" x="7991475" y="2339975"/>
          <p14:tracePt t="159142" x="7969250" y="2320925"/>
          <p14:tracePt t="159158" x="7937500" y="2298700"/>
          <p14:tracePt t="159176" x="7889875" y="2270125"/>
          <p14:tracePt t="159193" x="7820025" y="2251075"/>
          <p14:tracePt t="159209" x="7781925" y="2232025"/>
          <p14:tracePt t="159225" x="7737475" y="2232025"/>
          <p14:tracePt t="159243" x="7667625" y="2232025"/>
          <p14:tracePt t="159259" x="7597775" y="2232025"/>
          <p14:tracePt t="159277" x="7404100" y="2232025"/>
          <p14:tracePt t="159293" x="7264400" y="2232025"/>
          <p14:tracePt t="159309" x="7172325" y="2232025"/>
          <p14:tracePt t="159326" x="7061200" y="2244725"/>
          <p14:tracePt t="159342" x="7023100" y="2254250"/>
          <p14:tracePt t="159358" x="6978650" y="2263775"/>
          <p14:tracePt t="159376" x="6899275" y="2276475"/>
          <p14:tracePt t="159392" x="6838950" y="2276475"/>
          <p14:tracePt t="159409" x="6756400" y="2289175"/>
          <p14:tracePt t="159427" x="6645275" y="2320925"/>
          <p14:tracePt t="159443" x="6607175" y="2333625"/>
          <p14:tracePt t="159460" x="6575425" y="2343150"/>
          <p14:tracePt t="159477" x="6550025" y="2359025"/>
          <p14:tracePt t="159493" x="6518275" y="2378075"/>
          <p14:tracePt t="159509" x="6480175" y="2390775"/>
          <p14:tracePt t="159527" x="6416675" y="2409825"/>
          <p14:tracePt t="159543" x="6378575" y="2422525"/>
          <p14:tracePt t="159559" x="6359525" y="2441575"/>
          <p14:tracePt t="159577" x="6346825" y="2454275"/>
          <p14:tracePt t="159593" x="6346825" y="2463800"/>
          <p14:tracePt t="159609" x="6346825" y="2473325"/>
          <p14:tracePt t="159626" x="6346825" y="2495550"/>
          <p14:tracePt t="159642" x="6346825" y="2505075"/>
          <p14:tracePt t="159658" x="6346825" y="2514600"/>
          <p14:tracePt t="159676" x="6353175" y="2524125"/>
          <p14:tracePt t="159693" x="6378575" y="2546350"/>
          <p14:tracePt t="159709" x="6442075" y="2559050"/>
          <p14:tracePt t="159725" x="6575425" y="2593975"/>
          <p14:tracePt t="159743" x="6765925" y="2654300"/>
          <p14:tracePt t="159759" x="6845300" y="2686050"/>
          <p14:tracePt t="159776" x="6902450" y="2717800"/>
          <p14:tracePt t="159792" x="6924675" y="2730500"/>
          <p14:tracePt t="159809" x="6956425" y="2749550"/>
          <p14:tracePt t="159826" x="7007225" y="2765425"/>
          <p14:tracePt t="159842" x="7070725" y="2787650"/>
          <p14:tracePt t="159859" x="7178675" y="2828925"/>
          <p14:tracePt t="159876" x="7305675" y="2870200"/>
          <p14:tracePt t="159893" x="7362825" y="2889250"/>
          <p14:tracePt t="159909" x="7385050" y="2895600"/>
          <p14:tracePt t="159925" x="7404100" y="2895600"/>
          <p14:tracePt t="159942" x="7413625" y="2895600"/>
          <p14:tracePt t="159959" x="7439025" y="2870200"/>
          <p14:tracePt t="159977" x="7556500" y="2800350"/>
          <p14:tracePt t="159993" x="7667625" y="2749550"/>
          <p14:tracePt t="160010" x="7800975" y="2695575"/>
          <p14:tracePt t="160027" x="7899400" y="2657475"/>
          <p14:tracePt t="160043" x="7927975" y="2644775"/>
          <p14:tracePt t="160059" x="7959725" y="2632075"/>
          <p14:tracePt t="160076" x="8001000" y="2616200"/>
          <p14:tracePt t="160092" x="8039100" y="2587625"/>
          <p14:tracePt t="160109" x="8096250" y="2562225"/>
          <p14:tracePt t="160126" x="8178800" y="2527300"/>
          <p14:tracePt t="160142" x="8226425" y="2514600"/>
          <p14:tracePt t="160159" x="8245475" y="2501900"/>
          <p14:tracePt t="160176" x="8248650" y="2470150"/>
          <p14:tracePt t="160192" x="8245475" y="2438400"/>
          <p14:tracePt t="160209" x="8232775" y="2409825"/>
          <p14:tracePt t="160226" x="8216900" y="2387600"/>
          <p14:tracePt t="162547" x="8140700" y="2371725"/>
          <p14:tracePt t="162554" x="8010525" y="2352675"/>
          <p14:tracePt t="162563" x="7858125" y="2330450"/>
          <p14:tracePt t="162576" x="7378700" y="2305050"/>
          <p14:tracePt t="162593" x="6699250" y="2333625"/>
          <p14:tracePt t="162610" x="5349875" y="2603500"/>
          <p14:tracePt t="162643" x="3825875" y="3105150"/>
          <p14:tracePt t="162678" x="3105150" y="3406775"/>
          <p14:tracePt t="162681" x="3032125" y="3444875"/>
          <p14:tracePt t="162697" x="2901950" y="3479800"/>
          <p14:tracePt t="162709" x="2803525" y="3505200"/>
          <p14:tracePt t="162725" x="2727325" y="3527425"/>
          <p14:tracePt t="163017" x="2606675" y="3479800"/>
          <p14:tracePt t="163024" x="2476500" y="3413125"/>
          <p14:tracePt t="163031" x="2368550" y="3375025"/>
          <p14:tracePt t="163042" x="2263775" y="3346450"/>
          <p14:tracePt t="163059" x="1997075" y="3282950"/>
          <p14:tracePt t="163075" x="1857375" y="3263900"/>
          <p14:tracePt t="163109" x="1571625" y="3213100"/>
          <p14:tracePt t="163142" x="1336675" y="3181350"/>
          <p14:tracePt t="163159" x="1247775" y="3181350"/>
          <p14:tracePt t="163175" x="1209675" y="3181350"/>
          <p14:tracePt t="163192" x="1193800" y="3181350"/>
          <p14:tracePt t="163209" x="1158875" y="3181350"/>
          <p14:tracePt t="163225" x="1130300" y="3162300"/>
          <p14:tracePt t="163242" x="1082675" y="3149600"/>
          <p14:tracePt t="163259" x="1019175" y="3130550"/>
          <p14:tracePt t="163275" x="996950" y="3117850"/>
          <p14:tracePt t="163292" x="981075" y="3101975"/>
          <p14:tracePt t="163309" x="965200" y="3092450"/>
          <p14:tracePt t="163325" x="955675" y="3086100"/>
          <p14:tracePt t="163343" x="946150" y="3076575"/>
          <p14:tracePt t="163360" x="927100" y="3060700"/>
          <p14:tracePt t="163376" x="904875" y="3044825"/>
          <p14:tracePt t="163392" x="895350" y="3035300"/>
          <p14:tracePt t="163409" x="873125" y="3032125"/>
          <p14:tracePt t="163425" x="869950" y="3025775"/>
          <p14:tracePt t="163625" x="876300" y="3025775"/>
          <p14:tracePt t="163631" x="885825" y="3025775"/>
          <p14:tracePt t="163642" x="895350" y="3025775"/>
          <p14:tracePt t="163659" x="984250" y="3041650"/>
          <p14:tracePt t="163675" x="1136650" y="3079750"/>
          <p14:tracePt t="163691" x="1289050" y="3114675"/>
          <p14:tracePt t="163709" x="1479550" y="3168650"/>
          <p14:tracePt t="163725" x="1517650" y="3181350"/>
          <p14:tracePt t="163742" x="1539875" y="3184525"/>
          <p14:tracePt t="163759" x="1555750" y="3184525"/>
          <p14:tracePt t="163803" x="1558925" y="3184525"/>
          <p14:tracePt t="163811" x="1565275" y="3184525"/>
          <p14:tracePt t="163825" x="1568450" y="3184525"/>
          <p14:tracePt t="163842" x="1574800" y="3184525"/>
          <p14:tracePt t="163866" x="1574800" y="3178175"/>
          <p14:tracePt t="163874" x="1574800" y="3175000"/>
          <p14:tracePt t="163892" x="1574800" y="3159125"/>
          <p14:tracePt t="163926" x="1574800" y="3152775"/>
          <p14:tracePt t="164039" x="1581150" y="3152775"/>
          <p14:tracePt t="166072" x="1619250" y="3171825"/>
          <p14:tracePt t="166078" x="1670050" y="3197225"/>
          <p14:tracePt t="166092" x="1730375" y="3241675"/>
          <p14:tracePt t="166109" x="1752600" y="3254375"/>
          <p14:tracePt t="166125" x="1762125" y="3263900"/>
          <p14:tracePt t="166142" x="1781175" y="3273425"/>
          <p14:tracePt t="166174" x="1803400" y="3295650"/>
          <p14:tracePt t="166208" x="1860550" y="3317875"/>
          <p14:tracePt t="166225" x="1870075" y="3317875"/>
          <p14:tracePt t="166242" x="1892300" y="3317875"/>
          <p14:tracePt t="166275" x="1895475" y="3317875"/>
          <p14:tracePt t="166293" x="1911350" y="3311525"/>
          <p14:tracePt t="166308" x="1933575" y="3302000"/>
          <p14:tracePt t="166325" x="2006600" y="3270250"/>
          <p14:tracePt t="166342" x="2127250" y="3263900"/>
          <p14:tracePt t="166358" x="2187575" y="3263900"/>
          <p14:tracePt t="166375" x="2225675" y="3267075"/>
          <p14:tracePt t="166392" x="2260600" y="3279775"/>
          <p14:tracePt t="166408" x="2273300" y="3279775"/>
          <p14:tracePt t="166425" x="2305050" y="3279775"/>
          <p14:tracePt t="166443" x="2381250" y="3279775"/>
          <p14:tracePt t="166459" x="2463800" y="3292475"/>
          <p14:tracePt t="166476" x="2536825" y="3298825"/>
          <p14:tracePt t="166493" x="2584450" y="3311525"/>
          <p14:tracePt t="166509" x="2593975" y="3317875"/>
          <p14:tracePt t="166526" x="2603500" y="3317875"/>
          <p14:tracePt t="166543" x="2609850" y="3317875"/>
          <p14:tracePt t="166559" x="2613025" y="3317875"/>
          <p14:tracePt t="166575" x="2625725" y="3317875"/>
          <p14:tracePt t="166592" x="2628900" y="3317875"/>
          <p14:tracePt t="166657" x="2616200" y="3317875"/>
          <p14:tracePt t="166663" x="2613025" y="3314700"/>
          <p14:tracePt t="166675" x="2603500" y="3311525"/>
          <p14:tracePt t="166692" x="2565400" y="3292475"/>
          <p14:tracePt t="166709" x="2549525" y="3292475"/>
          <p14:tracePt t="166726" x="2540000" y="3289300"/>
          <p14:tracePt t="166729" x="2536825" y="3289300"/>
          <p14:tracePt t="166741" x="2527300" y="3289300"/>
          <p14:tracePt t="167214" x="2520950" y="3289300"/>
          <p14:tracePt t="167221" x="2517775" y="3289300"/>
          <p14:tracePt t="167228" x="2511425" y="3289300"/>
          <p14:tracePt t="167241" x="2508250" y="3289300"/>
          <p14:tracePt t="168783" x="2559050" y="3279775"/>
          <p14:tracePt t="168791" x="2638425" y="3273425"/>
          <p14:tracePt t="168798" x="2708275" y="3263900"/>
          <p14:tracePt t="168808" x="2778125" y="3254375"/>
          <p14:tracePt t="168825" x="2863850" y="3213100"/>
          <p14:tracePt t="168858" x="2898775" y="3178175"/>
          <p14:tracePt t="168892" x="2905125" y="3108325"/>
          <p14:tracePt t="168909" x="2905125" y="3092450"/>
          <p14:tracePt t="168926" x="2895600" y="3079750"/>
          <p14:tracePt t="168942" x="2879725" y="3060700"/>
          <p14:tracePt t="168959" x="2857500" y="3035300"/>
          <p14:tracePt t="168975" x="2806700" y="3003550"/>
          <p14:tracePt t="168991" x="2781300" y="2994025"/>
          <p14:tracePt t="169007" x="2752725" y="2974975"/>
          <p14:tracePt t="169025" x="2736850" y="2965450"/>
          <p14:tracePt t="169042" x="2727325" y="2965450"/>
          <p14:tracePt t="169058" x="2711450" y="2965450"/>
          <p14:tracePt t="169075" x="2670175" y="2946400"/>
          <p14:tracePt t="169092" x="2584450" y="2908300"/>
          <p14:tracePt t="169108" x="2511425" y="2892425"/>
          <p14:tracePt t="169125" x="2444750" y="2879725"/>
          <p14:tracePt t="169141" x="2425700" y="2879725"/>
          <p14:tracePt t="169158" x="2413000" y="2879725"/>
          <p14:tracePt t="169176" x="2393950" y="2879725"/>
          <p14:tracePt t="169192" x="2378075" y="2879725"/>
          <p14:tracePt t="169208" x="2355850" y="2889250"/>
          <p14:tracePt t="169225" x="2298700" y="2908300"/>
          <p14:tracePt t="169241" x="2266950" y="2924175"/>
          <p14:tracePt t="169257" x="2244725" y="2949575"/>
          <p14:tracePt t="169275" x="2228850" y="2978150"/>
          <p14:tracePt t="169291" x="2203450" y="2987675"/>
          <p14:tracePt t="169309" x="2181225" y="3000375"/>
          <p14:tracePt t="169326" x="2136775" y="3019425"/>
          <p14:tracePt t="169342" x="2114550" y="3051175"/>
          <p14:tracePt t="169359" x="2082800" y="3060700"/>
          <p14:tracePt t="169375" x="2054225" y="3079750"/>
          <p14:tracePt t="169391" x="2038350" y="3095625"/>
          <p14:tracePt t="169408" x="2028825" y="3105150"/>
          <p14:tracePt t="169424" x="1993900" y="3121025"/>
          <p14:tracePt t="169441" x="1971675" y="3133725"/>
          <p14:tracePt t="169458" x="1949450" y="3149600"/>
          <p14:tracePt t="169475" x="1920875" y="3165475"/>
          <p14:tracePt t="169491" x="1911350" y="3175000"/>
          <p14:tracePt t="169508" x="1901825" y="3184525"/>
          <p14:tracePt t="169524" x="1898650" y="3206750"/>
          <p14:tracePt t="169541" x="1898650" y="3216275"/>
          <p14:tracePt t="169558" x="1898650" y="3225800"/>
          <p14:tracePt t="169575" x="1898650" y="3238500"/>
          <p14:tracePt t="169591" x="1898650" y="3248025"/>
          <p14:tracePt t="169608" x="1914525" y="3260725"/>
          <p14:tracePt t="169625" x="1974850" y="3305175"/>
          <p14:tracePt t="169642" x="2028825" y="3327400"/>
          <p14:tracePt t="169658" x="2095500" y="3355975"/>
          <p14:tracePt t="169674" x="2171700" y="3387725"/>
          <p14:tracePt t="169691" x="2203450" y="3400425"/>
          <p14:tracePt t="169708" x="2241550" y="3413125"/>
          <p14:tracePt t="169725" x="2298700" y="3438525"/>
          <p14:tracePt t="169741" x="2349500" y="3438525"/>
          <p14:tracePt t="169758" x="2419350" y="3448050"/>
          <p14:tracePt t="169775" x="2520950" y="3467100"/>
          <p14:tracePt t="169791" x="2584450" y="3473450"/>
          <p14:tracePt t="169808" x="2619375" y="3473450"/>
          <p14:tracePt t="169824" x="2647950" y="3473450"/>
          <p14:tracePt t="169841" x="2667000" y="3473450"/>
          <p14:tracePt t="169858" x="2692400" y="3467100"/>
          <p14:tracePt t="169875" x="2771775" y="3444875"/>
          <p14:tracePt t="169892" x="2860675" y="3422650"/>
          <p14:tracePt t="169908" x="2933700" y="3413125"/>
          <p14:tracePt t="169925" x="2987675" y="3413125"/>
          <p14:tracePt t="169941" x="3003550" y="3413125"/>
          <p14:tracePt t="169958" x="3013075" y="3409950"/>
          <p14:tracePt t="169974" x="3028950" y="3400425"/>
          <p14:tracePt t="169991" x="3038475" y="3390900"/>
          <p14:tracePt t="170008" x="3054350" y="3381375"/>
          <p14:tracePt t="170025" x="3067050" y="3359150"/>
          <p14:tracePt t="170042" x="3076575" y="3352800"/>
          <p14:tracePt t="170058" x="3089275" y="3352800"/>
          <p14:tracePt t="170074" x="3101975" y="3352800"/>
          <p14:tracePt t="170091" x="3101975" y="3343275"/>
          <p14:tracePt t="170108" x="3101975" y="3333750"/>
          <p14:tracePt t="170124" x="3101975" y="3314700"/>
          <p14:tracePt t="170142" x="3095625" y="3308350"/>
          <p14:tracePt t="170175" x="3086100" y="3305175"/>
          <p14:tracePt t="170192" x="3076575" y="3298825"/>
          <p14:tracePt t="170208" x="3067050" y="3289300"/>
          <p14:tracePt t="170225" x="3044825" y="3273425"/>
          <p14:tracePt t="170241" x="3035300" y="3263900"/>
          <p14:tracePt t="170258" x="3019425" y="3254375"/>
          <p14:tracePt t="170275" x="3006725" y="3238500"/>
          <p14:tracePt t="170291" x="2990850" y="3222625"/>
          <p14:tracePt t="170308" x="2981325" y="3213100"/>
          <p14:tracePt t="170325" x="2965450" y="3200400"/>
          <p14:tracePt t="170341" x="2955925" y="3190875"/>
          <p14:tracePt t="170358" x="2940050" y="3165475"/>
          <p14:tracePt t="170375" x="2924175" y="3146425"/>
          <p14:tracePt t="170391" x="2914650" y="3136900"/>
          <p14:tracePt t="170408" x="2905125" y="3121025"/>
          <p14:tracePt t="170425" x="2870200" y="3105150"/>
          <p14:tracePt t="170441" x="2832100" y="3082925"/>
          <p14:tracePt t="170458" x="2781300" y="3051175"/>
          <p14:tracePt t="170475" x="2708275" y="3028950"/>
          <p14:tracePt t="170491" x="2686050" y="3028950"/>
          <p14:tracePt t="170508" x="2663825" y="3028950"/>
          <p14:tracePt t="170525" x="2616200" y="3022600"/>
          <p14:tracePt t="170541" x="2571750" y="3009900"/>
          <p14:tracePt t="170558" x="2505075" y="2990850"/>
          <p14:tracePt t="170574" x="2422525" y="2968625"/>
          <p14:tracePt t="170592" x="2378075" y="2968625"/>
          <p14:tracePt t="170608" x="2359025" y="2968625"/>
          <p14:tracePt t="170625" x="2324100" y="2968625"/>
          <p14:tracePt t="170641" x="2301875" y="2968625"/>
          <p14:tracePt t="170658" x="2273300" y="2968625"/>
          <p14:tracePt t="170674" x="2238375" y="2968625"/>
          <p14:tracePt t="170691" x="2203450" y="2965450"/>
          <p14:tracePt t="170707" x="2181225" y="2959100"/>
          <p14:tracePt t="170725" x="2139950" y="2959100"/>
          <p14:tracePt t="170741" x="2117725" y="2959100"/>
          <p14:tracePt t="170758" x="2101850" y="2959100"/>
          <p14:tracePt t="170761" x="2098675" y="2959100"/>
          <p14:tracePt t="170774" x="2089150" y="2959100"/>
          <p14:tracePt t="170791" x="2079625" y="2965450"/>
          <p14:tracePt t="170808" x="2066925" y="2968625"/>
          <p14:tracePt t="170824" x="2041525" y="2984500"/>
          <p14:tracePt t="170841" x="2032000" y="3000375"/>
          <p14:tracePt t="170858" x="2022475" y="3006725"/>
          <p14:tracePt t="170875" x="2000250" y="3019425"/>
          <p14:tracePt t="170891" x="1990725" y="3028950"/>
          <p14:tracePt t="170909" x="1978025" y="3051175"/>
          <p14:tracePt t="170925" x="1965325" y="3060700"/>
          <p14:tracePt t="170942" x="1962150" y="3070225"/>
          <p14:tracePt t="170959" x="1952625" y="3086100"/>
          <p14:tracePt t="170975" x="1952625" y="3105150"/>
          <p14:tracePt t="170991" x="1952625" y="3121025"/>
          <p14:tracePt t="171008" x="1952625" y="3130550"/>
          <p14:tracePt t="171024" x="1952625" y="3152775"/>
          <p14:tracePt t="171041" x="1952625" y="3162300"/>
          <p14:tracePt t="171058" x="1952625" y="3171825"/>
          <p14:tracePt t="171075" x="1952625" y="3184525"/>
          <p14:tracePt t="171092" x="1952625" y="3200400"/>
          <p14:tracePt t="171110" x="1958975" y="3216275"/>
          <p14:tracePt t="171125" x="1968500" y="3225800"/>
          <p14:tracePt t="171141" x="1978025" y="3232150"/>
          <p14:tracePt t="171189" x="1984375" y="3232150"/>
          <p14:tracePt t="171225" x="1987550" y="3235325"/>
          <p14:tracePt t="171237" x="1997075" y="3241675"/>
          <p14:tracePt t="171247" x="2009775" y="3244850"/>
          <p14:tracePt t="171259" x="2019300" y="3254375"/>
          <p14:tracePt t="171275" x="2028825" y="3267075"/>
          <p14:tracePt t="171291" x="2038350" y="3270250"/>
          <p14:tracePt t="171308" x="2041525" y="3270250"/>
          <p14:tracePt t="171361" x="2047875" y="3270250"/>
          <p14:tracePt t="171374" x="2063750" y="3270250"/>
          <p14:tracePt t="171392" x="2073275" y="3286125"/>
          <p14:tracePt t="171409" x="2098675" y="3292475"/>
          <p14:tracePt t="171424" x="2114550" y="3292475"/>
          <p14:tracePt t="171441" x="2124075" y="3292475"/>
          <p14:tracePt t="171609" x="2130425" y="3292475"/>
          <p14:tracePt t="171615" x="2133600" y="3292475"/>
          <p14:tracePt t="171624" x="2139950" y="3292475"/>
          <p14:tracePt t="171641" x="2149475" y="3292475"/>
          <p14:tracePt t="171658" x="2155825" y="3292475"/>
          <p14:tracePt t="171675" x="2159000" y="3292475"/>
          <p14:tracePt t="171760" x="2165350" y="3292475"/>
          <p14:tracePt t="171766" x="2174875" y="3292475"/>
          <p14:tracePt t="171774" x="2178050" y="3292475"/>
          <p14:tracePt t="171791" x="2187575" y="3295650"/>
          <p14:tracePt t="171808" x="2228850" y="3308350"/>
          <p14:tracePt t="171824" x="2260600" y="3321050"/>
          <p14:tracePt t="171841" x="2305050" y="3321050"/>
          <p14:tracePt t="171858" x="2365375" y="3321050"/>
          <p14:tracePt t="171874" x="2419350" y="3321050"/>
          <p14:tracePt t="171891" x="2489200" y="3321050"/>
          <p14:tracePt t="171908" x="2628900" y="3321050"/>
          <p14:tracePt t="171925" x="2765425" y="3321050"/>
          <p14:tracePt t="171942" x="2870200" y="3327400"/>
          <p14:tracePt t="171958" x="2984500" y="3359150"/>
          <p14:tracePt t="171975" x="3038475" y="3371850"/>
          <p14:tracePt t="171992" x="3073400" y="3384550"/>
          <p14:tracePt t="172008" x="3124200" y="3397250"/>
          <p14:tracePt t="172025" x="3146425" y="3403600"/>
          <p14:tracePt t="172042" x="3171825" y="3419475"/>
          <p14:tracePt t="172058" x="3184525" y="3429000"/>
          <p14:tracePt t="172075" x="3194050" y="3429000"/>
          <p14:tracePt t="172092" x="3200400" y="3429000"/>
          <p14:tracePt t="172166" x="3209925" y="3429000"/>
          <p14:tracePt t="172175" x="3216275" y="3429000"/>
          <p14:tracePt t="172192" x="3225800" y="3435350"/>
          <p14:tracePt t="172208" x="3238500" y="3435350"/>
          <p14:tracePt t="172225" x="3260725" y="3435350"/>
          <p14:tracePt t="172242" x="3282950" y="3435350"/>
          <p14:tracePt t="172258" x="3324225" y="3435350"/>
          <p14:tracePt t="172274" x="3359150" y="3432175"/>
          <p14:tracePt t="172291" x="3422650" y="3419475"/>
          <p14:tracePt t="172307" x="3524250" y="3387725"/>
          <p14:tracePt t="172324" x="3578225" y="3375025"/>
          <p14:tracePt t="172341" x="3622675" y="3362325"/>
          <p14:tracePt t="172357" x="3673475" y="3336925"/>
          <p14:tracePt t="172374" x="3683000" y="3327400"/>
          <p14:tracePt t="172390" x="3692525" y="3327400"/>
          <p14:tracePt t="172407" x="3702050" y="3327400"/>
          <p14:tracePt t="172424" x="3711575" y="3327400"/>
          <p14:tracePt t="172440" x="3717925" y="3327400"/>
          <p14:tracePt t="172457" x="3721100" y="3327400"/>
          <p14:tracePt t="172473" x="3727450" y="3327400"/>
          <p14:tracePt t="172564" x="3724275" y="3324225"/>
          <p14:tracePt t="172572" x="3721100" y="3317875"/>
          <p14:tracePt t="172578" x="3714750" y="3314700"/>
          <p14:tracePt t="172590" x="3705225" y="3308350"/>
          <p14:tracePt t="172607" x="3663950" y="3289300"/>
          <p14:tracePt t="172624" x="3619500" y="3282950"/>
          <p14:tracePt t="172640" x="3597275" y="3282950"/>
          <p14:tracePt t="172657" x="3556000" y="3282950"/>
          <p14:tracePt t="172674" x="3546475" y="3282950"/>
          <p14:tracePt t="172691" x="3524250" y="3282950"/>
          <p14:tracePt t="172707" x="3492500" y="3282950"/>
          <p14:tracePt t="172724" x="3448050" y="3282950"/>
          <p14:tracePt t="172741" x="3403600" y="3282950"/>
          <p14:tracePt t="172757" x="3343275" y="3282950"/>
          <p14:tracePt t="172774" x="3321050" y="3282950"/>
          <p14:tracePt t="172791" x="3311525" y="3282950"/>
          <p14:tracePt t="172807" x="3289300" y="3282950"/>
          <p14:tracePt t="172824" x="3279775" y="3282950"/>
          <p14:tracePt t="172841" x="3270250" y="3282950"/>
          <p14:tracePt t="172858" x="3254375" y="3282950"/>
          <p14:tracePt t="172874" x="3241675" y="3282950"/>
          <p14:tracePt t="172891" x="3232150" y="3282950"/>
          <p14:tracePt t="172907" x="3225800" y="3282950"/>
          <p14:tracePt t="172951" x="3222625" y="3282950"/>
          <p14:tracePt t="172958" x="3216275" y="3282950"/>
          <p14:tracePt t="172974" x="3206750" y="3282950"/>
          <p14:tracePt t="172991" x="3190875" y="3282950"/>
          <p14:tracePt t="173008" x="3175000" y="3282950"/>
          <p14:tracePt t="173024" x="3165475" y="3282950"/>
          <p14:tracePt t="173041" x="3155950" y="3282950"/>
          <p14:tracePt t="173058" x="3152775" y="3282950"/>
          <p14:tracePt t="173158" x="3165475" y="3282950"/>
          <p14:tracePt t="173164" x="3181350" y="3282950"/>
          <p14:tracePt t="173174" x="3206750" y="3282950"/>
          <p14:tracePt t="173191" x="3260725" y="3282950"/>
          <p14:tracePt t="173207" x="3346450" y="3282950"/>
          <p14:tracePt t="173224" x="3381375" y="3282950"/>
          <p14:tracePt t="173241" x="3409950" y="3282950"/>
          <p14:tracePt t="173258" x="3432175" y="3282950"/>
          <p14:tracePt t="173274" x="3460750" y="3282950"/>
          <p14:tracePt t="173291" x="3482975" y="3282950"/>
          <p14:tracePt t="173307" x="3552825" y="3282950"/>
          <p14:tracePt t="173324" x="3597275" y="3282950"/>
          <p14:tracePt t="173341" x="3625850" y="3282950"/>
          <p14:tracePt t="173358" x="3654425" y="3282950"/>
          <p14:tracePt t="173374" x="3663950" y="3282950"/>
          <p14:tracePt t="173391" x="3673475" y="3282950"/>
          <p14:tracePt t="173407" x="3692525" y="3282950"/>
          <p14:tracePt t="173424" x="3702050" y="3282950"/>
          <p14:tracePt t="173441" x="3714750" y="3282950"/>
          <p14:tracePt t="173457" x="3724275" y="3282950"/>
          <p14:tracePt t="173651" x="3714750" y="3282950"/>
          <p14:tracePt t="173659" x="3705225" y="3282950"/>
          <p14:tracePt t="173675" x="3689350" y="3282950"/>
          <p14:tracePt t="173691" x="3679825" y="3282950"/>
          <p14:tracePt t="173707" x="3663950" y="3282950"/>
          <p14:tracePt t="173724" x="3654425" y="3282950"/>
          <p14:tracePt t="173742" x="3635375" y="3282950"/>
          <p14:tracePt t="173758" x="3625850" y="3282950"/>
          <p14:tracePt t="173775" x="3616325" y="3282950"/>
          <p14:tracePt t="173792" x="3594100" y="3282950"/>
          <p14:tracePt t="173808" x="3590925" y="3282950"/>
          <p14:tracePt t="173872" x="3584575" y="3282950"/>
          <p14:tracePt t="173893" x="3581400" y="3282950"/>
          <p14:tracePt t="173900" x="3575050" y="3282950"/>
          <p14:tracePt t="173908" x="3571875" y="3282950"/>
          <p14:tracePt t="173925" x="3562350" y="3282950"/>
          <p14:tracePt t="173942" x="3540125" y="3282950"/>
          <p14:tracePt t="173958" x="3530600" y="3282950"/>
          <p14:tracePt t="173974" x="3502025" y="3276600"/>
          <p14:tracePt t="173991" x="3413125" y="3257550"/>
          <p14:tracePt t="174007" x="3349625" y="3241675"/>
          <p14:tracePt t="174024" x="3305175" y="3241675"/>
          <p14:tracePt t="174042" x="3263900" y="3241675"/>
          <p14:tracePt t="174058" x="3254375" y="3241675"/>
          <p14:tracePt t="174075" x="3244850" y="3241675"/>
          <p14:tracePt t="174092" x="3190875" y="3228975"/>
          <p14:tracePt t="174108" x="3127375" y="3216275"/>
          <p14:tracePt t="174124" x="3067050" y="3209925"/>
          <p14:tracePt t="174141" x="3019425" y="3209925"/>
          <p14:tracePt t="174157" x="3009900" y="3209925"/>
          <p14:tracePt t="174174" x="3000375" y="3209925"/>
          <p14:tracePt t="174191" x="2984500" y="3209925"/>
          <p14:tracePt t="174271" x="2990850" y="3209925"/>
          <p14:tracePt t="174277" x="3003550" y="3209925"/>
          <p14:tracePt t="174291" x="3079750" y="3209925"/>
          <p14:tracePt t="174307" x="3197225" y="3209925"/>
          <p14:tracePt t="174324" x="3343275" y="3209925"/>
          <p14:tracePt t="174341" x="3521075" y="3222625"/>
          <p14:tracePt t="174358" x="3581400" y="3228975"/>
          <p14:tracePt t="174374" x="3619500" y="3228975"/>
          <p14:tracePt t="174391" x="3635375" y="3228975"/>
          <p14:tracePt t="174407" x="3644900" y="3228975"/>
          <p14:tracePt t="174424" x="3648075" y="3228975"/>
          <p14:tracePt t="174441" x="3654425" y="3228975"/>
          <p14:tracePt t="174665" x="3651250" y="3228975"/>
          <p14:tracePt t="174671" x="3648075" y="3228975"/>
          <p14:tracePt t="174678" x="3641725" y="3228975"/>
          <p14:tracePt t="174692" x="3632200" y="3228975"/>
          <p14:tracePt t="174708" x="3616325" y="3228975"/>
          <p14:tracePt t="174725" x="3600450" y="3228975"/>
          <p14:tracePt t="174742" x="3552825" y="3228975"/>
          <p14:tracePt t="174758" x="3517900" y="3228975"/>
          <p14:tracePt t="174775" x="3489325" y="3228975"/>
          <p14:tracePt t="174792" x="3467100" y="3228975"/>
          <p14:tracePt t="174808" x="3457575" y="3228975"/>
          <p14:tracePt t="174824" x="3441700" y="3228975"/>
          <p14:tracePt t="174827" x="3438525" y="3228975"/>
          <p14:tracePt t="174841" x="3429000" y="3232150"/>
          <p14:tracePt t="174857" x="3413125" y="3232150"/>
          <p14:tracePt t="174874" x="3384550" y="3232150"/>
          <p14:tracePt t="174891" x="3362325" y="3232150"/>
          <p14:tracePt t="174908" x="3352800" y="3232150"/>
          <p14:tracePt t="174925" x="3336925" y="3232150"/>
          <p14:tracePt t="176284" x="3355975" y="3238500"/>
          <p14:tracePt t="176291" x="3406775" y="3248025"/>
          <p14:tracePt t="176308" x="3524250" y="3263900"/>
          <p14:tracePt t="176326" x="3797300" y="3282950"/>
          <p14:tracePt t="176341" x="3959225" y="3282950"/>
          <p14:tracePt t="176358" x="4067175" y="3267075"/>
          <p14:tracePt t="176390" x="4232275" y="3232150"/>
          <p14:tracePt t="176424" x="4295775" y="3213100"/>
          <p14:tracePt t="176440" x="4362450" y="3213100"/>
          <p14:tracePt t="176457" x="4406900" y="3213100"/>
          <p14:tracePt t="176474" x="4422775" y="3213100"/>
          <p14:tracePt t="176491" x="4445000" y="3213100"/>
          <p14:tracePt t="176612" x="4445000" y="3216275"/>
          <p14:tracePt t="176626" x="4445000" y="3225800"/>
          <p14:tracePt t="176641" x="4441825" y="3235325"/>
          <p14:tracePt t="176657" x="4425950" y="3241675"/>
          <p14:tracePt t="176674" x="4416425" y="3241675"/>
          <p14:tracePt t="176690" x="4400550" y="3241675"/>
          <p14:tracePt t="176707" x="4391025" y="3241675"/>
          <p14:tracePt t="176725" x="4352925" y="3241675"/>
          <p14:tracePt t="176740" x="4308475" y="3241675"/>
          <p14:tracePt t="176757" x="4267200" y="3241675"/>
          <p14:tracePt t="176775" x="4197350" y="3248025"/>
          <p14:tracePt t="176790" x="4159250" y="3254375"/>
          <p14:tracePt t="176807" x="4137025" y="3260725"/>
          <p14:tracePt t="176823" x="4121150" y="3263900"/>
          <p14:tracePt t="176840" x="4105275" y="3263900"/>
          <p14:tracePt t="176858" x="4089400" y="3263900"/>
          <p14:tracePt t="176861" x="4070350" y="3270250"/>
          <p14:tracePt t="176875" x="4048125" y="3270250"/>
          <p14:tracePt t="176891" x="4025900" y="3276600"/>
          <p14:tracePt t="176907" x="4003675" y="3276600"/>
          <p14:tracePt t="176923" x="3994150" y="3276600"/>
          <p14:tracePt t="176940" x="3978275" y="3276600"/>
          <p14:tracePt t="176957" x="3962400" y="3276600"/>
          <p14:tracePt t="176975" x="3949700" y="3276600"/>
          <p14:tracePt t="176991" x="3940175" y="3286125"/>
          <p14:tracePt t="177008" x="3930650" y="3286125"/>
          <p14:tracePt t="177025" x="3908425" y="3286125"/>
          <p14:tracePt t="177041" x="3905250" y="3286125"/>
          <p14:tracePt t="177119" x="3911600" y="3286125"/>
          <p14:tracePt t="177128" x="3921125" y="3286125"/>
          <p14:tracePt t="177141" x="3930650" y="3286125"/>
          <p14:tracePt t="177158" x="3940175" y="3286125"/>
          <p14:tracePt t="177175" x="3962400" y="3286125"/>
          <p14:tracePt t="177191" x="4003675" y="3286125"/>
          <p14:tracePt t="177207" x="4048125" y="3286125"/>
          <p14:tracePt t="177224" x="4083050" y="3286125"/>
          <p14:tracePt t="177241" x="4098925" y="3286125"/>
          <p14:tracePt t="177258" x="4111625" y="3286125"/>
          <p14:tracePt t="177275" x="4133850" y="3286125"/>
          <p14:tracePt t="177291" x="4159250" y="3286125"/>
          <p14:tracePt t="177309" x="4191000" y="3286125"/>
          <p14:tracePt t="177324" x="4229100" y="3286125"/>
          <p14:tracePt t="177340" x="4257675" y="3286125"/>
          <p14:tracePt t="177357" x="4279900" y="3286125"/>
          <p14:tracePt t="177374" x="4308475" y="3286125"/>
          <p14:tracePt t="177390" x="4337050" y="3286125"/>
          <p14:tracePt t="177407" x="4368800" y="3273425"/>
          <p14:tracePt t="177424" x="4448175" y="3251200"/>
          <p14:tracePt t="177441" x="4492625" y="3251200"/>
          <p14:tracePt t="177457" x="4537075" y="3244850"/>
          <p14:tracePt t="177474" x="4584700" y="3244850"/>
          <p14:tracePt t="177490" x="4600575" y="3244850"/>
          <p14:tracePt t="177507" x="4610100" y="3244850"/>
          <p14:tracePt t="177524" x="4629150" y="3244850"/>
          <p14:tracePt t="177540" x="4645025" y="3244850"/>
          <p14:tracePt t="177557" x="4667250" y="3244850"/>
          <p14:tracePt t="177575" x="4695825" y="3244850"/>
          <p14:tracePt t="177591" x="4705350" y="3244850"/>
          <p14:tracePt t="177607" x="4714875" y="3244850"/>
          <p14:tracePt t="177624" x="4718050" y="3244850"/>
          <p14:tracePt t="177640" x="4730750" y="3244850"/>
          <p14:tracePt t="177697" x="4730750" y="3248025"/>
          <p14:tracePt t="177711" x="4730750" y="3251200"/>
          <p14:tracePt t="177725" x="4730750" y="3257550"/>
          <p14:tracePt t="177746" x="4721225" y="3263900"/>
          <p14:tracePt t="177753" x="4718050" y="3267075"/>
          <p14:tracePt t="177760" x="4711700" y="3267075"/>
          <p14:tracePt t="177774" x="4702175" y="3267075"/>
          <p14:tracePt t="177790" x="4679950" y="3267075"/>
          <p14:tracePt t="177808" x="4645025" y="3267075"/>
          <p14:tracePt t="177824" x="4581525" y="3267075"/>
          <p14:tracePt t="177841" x="4521200" y="3267075"/>
          <p14:tracePt t="177858" x="4470400" y="3267075"/>
          <p14:tracePt t="177862" x="4445000" y="3267075"/>
          <p14:tracePt t="177873" x="4384675" y="3267075"/>
          <p14:tracePt t="177890" x="4333875" y="3267075"/>
          <p14:tracePt t="177907" x="4295775" y="3279775"/>
          <p14:tracePt t="177924" x="4264025" y="3279775"/>
          <p14:tracePt t="177940" x="4254500" y="3279775"/>
          <p14:tracePt t="177957" x="4244975" y="3279775"/>
          <p14:tracePt t="177974" x="4222750" y="3286125"/>
          <p14:tracePt t="177990" x="4213225" y="3286125"/>
          <p14:tracePt t="178007" x="4203700" y="3286125"/>
          <p14:tracePt t="178024" x="4200525" y="3286125"/>
          <p14:tracePt t="179252" x="4121150" y="3279775"/>
          <p14:tracePt t="179263" x="3994150" y="3270250"/>
          <p14:tracePt t="179273" x="3743325" y="3270250"/>
          <p14:tracePt t="179290" x="3413125" y="3270250"/>
          <p14:tracePt t="179307" x="3162300" y="3286125"/>
          <p14:tracePt t="179325" x="2816225" y="3336925"/>
          <p14:tracePt t="179357" x="2520950" y="3416300"/>
          <p14:tracePt t="179390" x="2308225" y="3486150"/>
          <p14:tracePt t="179407" x="2260600" y="3498850"/>
          <p14:tracePt t="179409" x="2225675" y="3508375"/>
          <p14:tracePt t="179423" x="2162175" y="3521075"/>
          <p14:tracePt t="179440" x="2114550" y="3540125"/>
          <p14:tracePt t="179457" x="2070100" y="3552825"/>
          <p14:tracePt t="179474" x="2022475" y="3571875"/>
          <p14:tracePt t="179490" x="1997075" y="3578225"/>
          <p14:tracePt t="179507" x="1968500" y="3597275"/>
          <p14:tracePt t="179524" x="1911350" y="3609975"/>
          <p14:tracePt t="179541" x="1892300" y="3609975"/>
          <p14:tracePt t="179753" x="1882775" y="3609975"/>
          <p14:tracePt t="179763" x="1870075" y="3616325"/>
          <p14:tracePt t="179774" x="1847850" y="3616325"/>
          <p14:tracePt t="179790" x="1825625" y="3616325"/>
          <p14:tracePt t="179808" x="1793875" y="3619500"/>
          <p14:tracePt t="179824" x="1755775" y="3625850"/>
          <p14:tracePt t="179840" x="1717675" y="3632200"/>
          <p14:tracePt t="179857" x="1682750" y="3638550"/>
          <p14:tracePt t="179873" x="1654175" y="3644900"/>
          <p14:tracePt t="179891" x="1638300" y="3644900"/>
          <p14:tracePt t="179907" x="1603375" y="3644900"/>
          <p14:tracePt t="179923" x="1584325" y="3644900"/>
          <p14:tracePt t="179941" x="1568450" y="3644900"/>
          <p14:tracePt t="179957" x="1527175" y="3651250"/>
          <p14:tracePt t="179974" x="1504950" y="3651250"/>
          <p14:tracePt t="179990" x="1489075" y="3654425"/>
          <p14:tracePt t="180007" x="1473200" y="3654425"/>
          <p14:tracePt t="180023" x="1463675" y="3654425"/>
          <p14:tracePt t="180041" x="1454150" y="3654425"/>
          <p14:tracePt t="180058" x="1422400" y="3654425"/>
          <p14:tracePt t="180074" x="1412875" y="3654425"/>
          <p14:tracePt t="180090" x="1409700" y="3654425"/>
          <p14:tracePt t="180914" x="1416050" y="3654425"/>
          <p14:tracePt t="180921" x="1428750" y="3648075"/>
          <p14:tracePt t="180928" x="1438275" y="3641725"/>
          <p14:tracePt t="180940" x="1450975" y="3641725"/>
          <p14:tracePt t="180957" x="1479550" y="3641725"/>
          <p14:tracePt t="180973" x="1482725" y="3641725"/>
          <p14:tracePt t="181024" x="1489075" y="3641725"/>
          <p14:tracePt t="181057" x="1498600" y="3641725"/>
          <p14:tracePt t="181073" x="1514475" y="3641725"/>
          <p14:tracePt t="181090" x="1517650" y="3635375"/>
          <p14:tracePt t="181107" x="1524000" y="3632200"/>
          <p14:tracePt t="181124" x="1527175" y="3632200"/>
          <p14:tracePt t="181185" x="1527175" y="3625850"/>
          <p14:tracePt t="181192" x="1533525" y="3625850"/>
          <p14:tracePt t="181207" x="1543050" y="3625850"/>
          <p14:tracePt t="181223" x="1552575" y="3622675"/>
          <p14:tracePt t="181241" x="1562100" y="3622675"/>
          <p14:tracePt t="181257" x="1568450" y="3622675"/>
          <p14:tracePt t="181357" x="1571625" y="3622675"/>
          <p14:tracePt t="181372" x="1577975" y="3622675"/>
          <p14:tracePt t="182978" x="1616075" y="3622675"/>
          <p14:tracePt t="182987" x="1663700" y="3625850"/>
          <p14:tracePt t="182996" x="1698625" y="3625850"/>
          <p14:tracePt t="183007" x="1758950" y="3625850"/>
          <p14:tracePt t="183024" x="1819275" y="3625850"/>
          <p14:tracePt t="183040" x="1905000" y="3625850"/>
          <p14:tracePt t="183073" x="2089150" y="3635375"/>
          <p14:tracePt t="183106" x="2330450" y="3673475"/>
          <p14:tracePt t="183123" x="2374900" y="3695700"/>
          <p14:tracePt t="183140" x="2416175" y="3695700"/>
          <p14:tracePt t="183157" x="2438400" y="3695700"/>
          <p14:tracePt t="183174" x="2482850" y="3686175"/>
          <p14:tracePt t="183190" x="2546350" y="3667125"/>
          <p14:tracePt t="183207" x="2590800" y="3654425"/>
          <p14:tracePt t="183223" x="2622550" y="3641725"/>
          <p14:tracePt t="183241" x="2657475" y="3635375"/>
          <p14:tracePt t="183257" x="2667000" y="3625850"/>
          <p14:tracePt t="183274" x="2682875" y="3616325"/>
          <p14:tracePt t="183291" x="2708275" y="3600450"/>
          <p14:tracePt t="183307" x="2730500" y="3594100"/>
          <p14:tracePt t="183323" x="2755900" y="3581400"/>
          <p14:tracePt t="183341" x="2768600" y="3581400"/>
          <p14:tracePt t="183356" x="2781300" y="3581400"/>
          <p14:tracePt t="183373" x="2784475" y="3581400"/>
          <p14:tracePt t="183471" x="2790825" y="3581400"/>
          <p14:tracePt t="183483" x="2800350" y="3581400"/>
          <p14:tracePt t="184470" x="2819400" y="3584575"/>
          <p14:tracePt t="184484" x="2847975" y="3597275"/>
          <p14:tracePt t="184496" x="2867025" y="3597275"/>
          <p14:tracePt t="184508" x="2905125" y="3609975"/>
          <p14:tracePt t="184524" x="2965450" y="3616325"/>
          <p14:tracePt t="184527" x="3000375" y="3616325"/>
          <p14:tracePt t="184540" x="3063875" y="3622675"/>
          <p14:tracePt t="184556" x="3114675" y="3629025"/>
          <p14:tracePt t="184590" x="3238500" y="3625850"/>
          <p14:tracePt t="184624" x="3327400" y="3600450"/>
          <p14:tracePt t="184641" x="3368675" y="3587750"/>
          <p14:tracePt t="184657" x="3397250" y="3587750"/>
          <p14:tracePt t="184673" x="3419475" y="3587750"/>
          <p14:tracePt t="184690" x="3441700" y="3587750"/>
          <p14:tracePt t="184706" x="3451225" y="3587750"/>
          <p14:tracePt t="184723" x="3460750" y="3587750"/>
          <p14:tracePt t="184740" x="3470275" y="3587750"/>
          <p14:tracePt t="184774" x="3473450" y="3587750"/>
          <p14:tracePt t="184790" x="3489325" y="3587750"/>
          <p14:tracePt t="184807" x="3495675" y="3587750"/>
          <p14:tracePt t="184840" x="3498850" y="3587750"/>
          <p14:tracePt t="187124" x="3448050" y="3581400"/>
          <p14:tracePt t="187137" x="3286125" y="3562350"/>
          <p14:tracePt t="187149" x="3206750" y="3562350"/>
          <p14:tracePt t="187160" x="3035300" y="3562350"/>
          <p14:tracePt t="187173" x="2905125" y="3578225"/>
          <p14:tracePt t="187207" x="2638425" y="3613150"/>
          <p14:tracePt t="187239" x="2406650" y="3651250"/>
          <p14:tracePt t="187257" x="2298700" y="3686175"/>
          <p14:tracePt t="187274" x="2130425" y="3711575"/>
          <p14:tracePt t="187290" x="2051050" y="3711575"/>
          <p14:tracePt t="187307" x="1968500" y="3711575"/>
          <p14:tracePt t="187323" x="1873250" y="3711575"/>
          <p14:tracePt t="187340" x="1812925" y="3711575"/>
          <p14:tracePt t="187356" x="1768475" y="3711575"/>
          <p14:tracePt t="187373" x="1704975" y="3702050"/>
          <p14:tracePt t="187389" x="1666875" y="3689350"/>
          <p14:tracePt t="187406" x="1616075" y="3683000"/>
          <p14:tracePt t="187423" x="1536700" y="3683000"/>
          <p14:tracePt t="187439" x="1492250" y="3683000"/>
          <p14:tracePt t="187456" x="1454150" y="3683000"/>
          <p14:tracePt t="187473" x="1422400" y="3683000"/>
          <p14:tracePt t="187489" x="1393825" y="3683000"/>
          <p14:tracePt t="187506" x="1381125" y="3683000"/>
          <p14:tracePt t="187523" x="1368425" y="3689350"/>
          <p14:tracePt t="187539" x="1352550" y="3689350"/>
          <p14:tracePt t="187556" x="1343025" y="3689350"/>
          <p14:tracePt t="187573" x="1327150" y="3689350"/>
          <p14:tracePt t="187589" x="1317625" y="3689350"/>
          <p14:tracePt t="187623" x="1314450" y="3683000"/>
          <p14:tracePt t="187639" x="1314450" y="3673475"/>
          <p14:tracePt t="187722" x="1301750" y="3673475"/>
          <p14:tracePt t="187744" x="1301750" y="3667125"/>
          <p14:tracePt t="187758" x="1301750" y="3663950"/>
          <p14:tracePt t="187765" x="1301750" y="3657600"/>
          <p14:tracePt t="187780" x="1311275" y="3651250"/>
          <p14:tracePt t="187789" x="1314450" y="3648075"/>
          <p14:tracePt t="187806" x="1330325" y="3638550"/>
          <p14:tracePt t="187823" x="1393825" y="3619500"/>
          <p14:tracePt t="187840" x="1438275" y="3606800"/>
          <p14:tracePt t="187857" x="1479550" y="3606800"/>
          <p14:tracePt t="187873" x="1501775" y="3606800"/>
          <p14:tracePt t="187890" x="1514475" y="3606800"/>
          <p14:tracePt t="187906" x="1533525" y="3606800"/>
          <p14:tracePt t="187923" x="1574800" y="3606800"/>
          <p14:tracePt t="187939" x="1619250" y="3606800"/>
          <p14:tracePt t="187957" x="1657350" y="3613150"/>
          <p14:tracePt t="187973" x="1689100" y="3619500"/>
          <p14:tracePt t="187990" x="1698625" y="3619500"/>
          <p14:tracePt t="188006" x="1704975" y="3619500"/>
          <p14:tracePt t="188044" x="1711325" y="3619500"/>
          <p14:tracePt t="188057" x="1724025" y="3625850"/>
          <p14:tracePt t="188073" x="1752600" y="3625850"/>
          <p14:tracePt t="188090" x="1822450" y="3625850"/>
          <p14:tracePt t="188093" x="1879600" y="3625850"/>
          <p14:tracePt t="188107" x="2006600" y="3625850"/>
          <p14:tracePt t="188123" x="2124075" y="3625850"/>
          <p14:tracePt t="188139" x="2203450" y="3625850"/>
          <p14:tracePt t="188157" x="2308225" y="3625850"/>
          <p14:tracePt t="188173" x="2425700" y="3625850"/>
          <p14:tracePt t="188190" x="2562225" y="3619500"/>
          <p14:tracePt t="188207" x="2813050" y="3619500"/>
          <p14:tracePt t="188224" x="2997200" y="3625850"/>
          <p14:tracePt t="188240" x="3168650" y="3641725"/>
          <p14:tracePt t="188257" x="3381375" y="3670300"/>
          <p14:tracePt t="188273" x="3473450" y="3676650"/>
          <p14:tracePt t="188289" x="3527425" y="3676650"/>
          <p14:tracePt t="188307" x="3571875" y="3676650"/>
          <p14:tracePt t="188323" x="3603625" y="3676650"/>
          <p14:tracePt t="188340" x="3632200" y="3676650"/>
          <p14:tracePt t="188357" x="3695700" y="3676650"/>
          <p14:tracePt t="188373" x="3736975" y="3676650"/>
          <p14:tracePt t="188389" x="3775075" y="3676650"/>
          <p14:tracePt t="188406" x="3800475" y="3676650"/>
          <p14:tracePt t="188423" x="3810000" y="3676650"/>
          <p14:tracePt t="188439" x="3816350" y="3676650"/>
          <p14:tracePt t="188457" x="3816350" y="3667125"/>
          <p14:tracePt t="188473" x="3816350" y="3660775"/>
          <p14:tracePt t="188490" x="3816350" y="3657600"/>
          <p14:tracePt t="188506" x="3816350" y="3651250"/>
          <p14:tracePt t="188522" x="3816350" y="3648075"/>
          <p14:tracePt t="188565" x="3816350" y="3641725"/>
          <p14:tracePt t="188580" x="3816350" y="3638550"/>
          <p14:tracePt t="188590" x="3816350" y="3632200"/>
          <p14:tracePt t="188607" x="3813175" y="3625850"/>
          <p14:tracePt t="188623" x="3803650" y="3622675"/>
          <p14:tracePt t="188640" x="3794125" y="3622675"/>
          <p14:tracePt t="188686" x="3790950" y="3622675"/>
          <p14:tracePt t="188692" x="3784600" y="3622675"/>
          <p14:tracePt t="188706" x="3768725" y="3622675"/>
          <p14:tracePt t="188723" x="3765550" y="3622675"/>
          <p14:tracePt t="191320" x="3771900" y="3616325"/>
          <p14:tracePt t="191327" x="3778250" y="3616325"/>
          <p14:tracePt t="191340" x="3794125" y="3616325"/>
          <p14:tracePt t="191357" x="3822700" y="3616325"/>
          <p14:tracePt t="191374" x="3844925" y="3616325"/>
          <p14:tracePt t="191390" x="3883025" y="3616325"/>
          <p14:tracePt t="191422" x="3908425" y="3616325"/>
          <p14:tracePt t="191456" x="3940175" y="3616325"/>
          <p14:tracePt t="191473" x="3968750" y="3616325"/>
          <p14:tracePt t="191490" x="4032250" y="3616325"/>
          <p14:tracePt t="191506" x="4067175" y="3616325"/>
          <p14:tracePt t="191522" x="4105275" y="3616325"/>
          <p14:tracePt t="191540" x="4130675" y="3616325"/>
          <p14:tracePt t="191555" x="4140200" y="3616325"/>
          <p14:tracePt t="191572" x="4156075" y="3616325"/>
          <p14:tracePt t="191589" x="4171950" y="3616325"/>
          <p14:tracePt t="191605" x="4181475" y="3616325"/>
          <p14:tracePt t="191622" x="4210050" y="3616325"/>
          <p14:tracePt t="191639" x="4241800" y="3616325"/>
          <p14:tracePt t="191656" x="4251325" y="3616325"/>
          <p14:tracePt t="191673" x="4267200" y="3616325"/>
          <p14:tracePt t="191690" x="4279900" y="3616325"/>
          <p14:tracePt t="191705" x="4292600" y="3616325"/>
          <p14:tracePt t="191722" x="4302125" y="3616325"/>
          <p14:tracePt t="191739" x="4340225" y="3616325"/>
          <p14:tracePt t="191755" x="4384675" y="3616325"/>
          <p14:tracePt t="191773" x="4419600" y="3616325"/>
          <p14:tracePt t="191789" x="4460875" y="3616325"/>
          <p14:tracePt t="191806" x="4476750" y="3616325"/>
          <p14:tracePt t="191823" x="4492625" y="3616325"/>
          <p14:tracePt t="191840" x="4502150" y="3616325"/>
          <p14:tracePt t="192754" x="4530725" y="3616325"/>
          <p14:tracePt t="192773" x="4594225" y="3609975"/>
          <p14:tracePt t="192790" x="4664075" y="3590925"/>
          <p14:tracePt t="192806" x="4708525" y="3578225"/>
          <p14:tracePt t="192824" x="4756150" y="3565525"/>
          <p14:tracePt t="192856" x="4902200" y="3565525"/>
          <p14:tracePt t="192889" x="4984750" y="3565525"/>
          <p14:tracePt t="192906" x="5022850" y="3565525"/>
          <p14:tracePt t="192923" x="5057775" y="3565525"/>
          <p14:tracePt t="192939" x="5130800" y="3552825"/>
          <p14:tracePt t="192956" x="5175250" y="3546475"/>
          <p14:tracePt t="192973" x="5219700" y="3530600"/>
          <p14:tracePt t="192989" x="5260975" y="3530600"/>
          <p14:tracePt t="193005" x="5289550" y="3530600"/>
          <p14:tracePt t="193022" x="5311775" y="3527425"/>
          <p14:tracePt t="193039" x="5362575" y="3508375"/>
          <p14:tracePt t="193056" x="5416550" y="3486150"/>
          <p14:tracePt t="193072" x="5489575" y="3473450"/>
          <p14:tracePt t="193089" x="5581650" y="3451225"/>
          <p14:tracePt t="193106" x="5635625" y="3438525"/>
          <p14:tracePt t="193122" x="5683250" y="3419475"/>
          <p14:tracePt t="193139" x="5746750" y="3390900"/>
          <p14:tracePt t="193155" x="5772150" y="3381375"/>
          <p14:tracePt t="193172" x="5794375" y="3368675"/>
          <p14:tracePt t="193189" x="5816600" y="3346450"/>
          <p14:tracePt t="193205" x="5826125" y="3336925"/>
          <p14:tracePt t="193223" x="5832475" y="3330575"/>
          <p14:tracePt t="193239" x="5832475" y="3321050"/>
          <p14:tracePt t="193255" x="5832475" y="3308350"/>
          <p14:tracePt t="193272" x="5829300" y="3295650"/>
          <p14:tracePt t="193289" x="5816600" y="3282950"/>
          <p14:tracePt t="193305" x="5800725" y="3276600"/>
          <p14:tracePt t="193322" x="5784850" y="3267075"/>
          <p14:tracePt t="193339" x="5699125" y="3232150"/>
          <p14:tracePt t="193356" x="5600700" y="3200400"/>
          <p14:tracePt t="193373" x="5489575" y="3155950"/>
          <p14:tracePt t="193389" x="5362575" y="3108325"/>
          <p14:tracePt t="193406" x="5305425" y="3089275"/>
          <p14:tracePt t="193422" x="5267325" y="3082925"/>
          <p14:tracePt t="193439" x="5232400" y="3082925"/>
          <p14:tracePt t="193464" x="5213350" y="3082925"/>
          <p14:tracePt t="193473" x="5210175" y="3082925"/>
          <p14:tracePt t="193489" x="5181600" y="3082925"/>
          <p14:tracePt t="193506" x="5153025" y="3082925"/>
          <p14:tracePt t="193523" x="5130800" y="3082925"/>
          <p14:tracePt t="193539" x="5092700" y="3082925"/>
          <p14:tracePt t="193555" x="5070475" y="3082925"/>
          <p14:tracePt t="193572" x="5054600" y="3082925"/>
          <p14:tracePt t="193589" x="5019675" y="3089275"/>
          <p14:tracePt t="193606" x="5010150" y="3105150"/>
          <p14:tracePt t="193622" x="4987925" y="3111500"/>
          <p14:tracePt t="193639" x="4953000" y="3127375"/>
          <p14:tracePt t="193656" x="4924425" y="3140075"/>
          <p14:tracePt t="193672" x="4908550" y="3146425"/>
          <p14:tracePt t="193675" x="4902200" y="3155950"/>
          <p14:tracePt t="193689" x="4892675" y="3165475"/>
          <p14:tracePt t="193706" x="4876800" y="3178175"/>
          <p14:tracePt t="193722" x="4867275" y="3187700"/>
          <p14:tracePt t="193739" x="4851400" y="3206750"/>
          <p14:tracePt t="193756" x="4838700" y="3232150"/>
          <p14:tracePt t="193774" x="4816475" y="3267075"/>
          <p14:tracePt t="193789" x="4803775" y="3282950"/>
          <p14:tracePt t="193806" x="4794250" y="3298825"/>
          <p14:tracePt t="193822" x="4781550" y="3330575"/>
          <p14:tracePt t="193839" x="4775200" y="3362325"/>
          <p14:tracePt t="193856" x="4775200" y="3390900"/>
          <p14:tracePt t="193872" x="4775200" y="3413125"/>
          <p14:tracePt t="193889" x="4775200" y="3454400"/>
          <p14:tracePt t="193906" x="4775200" y="3470275"/>
          <p14:tracePt t="193923" x="4778375" y="3502025"/>
          <p14:tracePt t="193939" x="4791075" y="3527425"/>
          <p14:tracePt t="193955" x="4803775" y="3549650"/>
          <p14:tracePt t="193973" x="4832350" y="3584575"/>
          <p14:tracePt t="193989" x="4845050" y="3616325"/>
          <p14:tracePt t="194005" x="4854575" y="3632200"/>
          <p14:tracePt t="194022" x="4867275" y="3648075"/>
          <p14:tracePt t="194039" x="4886325" y="3676650"/>
          <p14:tracePt t="194056" x="4895850" y="3686175"/>
          <p14:tracePt t="194073" x="4918075" y="3711575"/>
          <p14:tracePt t="194089" x="4940300" y="3724275"/>
          <p14:tracePt t="194106" x="4965700" y="3740150"/>
          <p14:tracePt t="194122" x="4981575" y="3752850"/>
          <p14:tracePt t="194139" x="5010150" y="3775075"/>
          <p14:tracePt t="194155" x="5019675" y="3784600"/>
          <p14:tracePt t="194173" x="5057775" y="3790950"/>
          <p14:tracePt t="194189" x="5089525" y="3790950"/>
          <p14:tracePt t="194206" x="5133975" y="3803650"/>
          <p14:tracePt t="194223" x="5207000" y="3816350"/>
          <p14:tracePt t="194239" x="5251450" y="3829050"/>
          <p14:tracePt t="194255" x="5280025" y="3835400"/>
          <p14:tracePt t="194273" x="5321300" y="3835400"/>
          <p14:tracePt t="194289" x="5343525" y="3835400"/>
          <p14:tracePt t="194306" x="5378450" y="3835400"/>
          <p14:tracePt t="194323" x="5464175" y="3835400"/>
          <p14:tracePt t="194339" x="5524500" y="3835400"/>
          <p14:tracePt t="194355" x="5575300" y="3841750"/>
          <p14:tracePt t="194373" x="5632450" y="3848100"/>
          <p14:tracePt t="194389" x="5641975" y="3848100"/>
          <p14:tracePt t="194405" x="5651500" y="3848100"/>
          <p14:tracePt t="194423" x="5667375" y="3848100"/>
          <p14:tracePt t="194439" x="5680075" y="3848100"/>
          <p14:tracePt t="194456" x="5692775" y="3848100"/>
          <p14:tracePt t="194473" x="5711825" y="3848100"/>
          <p14:tracePt t="194489" x="5734050" y="3844925"/>
          <p14:tracePt t="194505" x="5756275" y="3838575"/>
          <p14:tracePt t="194523" x="5797550" y="3816350"/>
          <p14:tracePt t="194538" x="5822950" y="3803650"/>
          <p14:tracePt t="194555" x="5851525" y="3790950"/>
          <p14:tracePt t="194573" x="5886450" y="3778250"/>
          <p14:tracePt t="194589" x="5915025" y="3778250"/>
          <p14:tracePt t="194605" x="5940425" y="3762375"/>
          <p14:tracePt t="194623" x="5965825" y="3749675"/>
          <p14:tracePt t="194639" x="5988050" y="3740150"/>
          <p14:tracePt t="194655" x="6003925" y="3727450"/>
          <p14:tracePt t="194673" x="6045200" y="3705225"/>
          <p14:tracePt t="194688" x="6064250" y="3695700"/>
          <p14:tracePt t="194706" x="6083300" y="3683000"/>
          <p14:tracePt t="194723" x="6099175" y="3670300"/>
          <p14:tracePt t="194739" x="6108700" y="3654425"/>
          <p14:tracePt t="194756" x="6115050" y="3644900"/>
          <p14:tracePt t="194772" x="6115050" y="3629025"/>
          <p14:tracePt t="194788" x="6115050" y="3619500"/>
          <p14:tracePt t="194805" x="6111875" y="3603625"/>
          <p14:tracePt t="194823" x="6096000" y="3590925"/>
          <p14:tracePt t="194839" x="6086475" y="3578225"/>
          <p14:tracePt t="194856" x="6076950" y="3568700"/>
          <p14:tracePt t="194873" x="6051550" y="3552825"/>
          <p14:tracePt t="194889" x="6029325" y="3543300"/>
          <p14:tracePt t="194906" x="5997575" y="3530600"/>
          <p14:tracePt t="194922" x="5962650" y="3511550"/>
          <p14:tracePt t="194939" x="5930900" y="3495675"/>
          <p14:tracePt t="194956" x="5915025" y="3482975"/>
          <p14:tracePt t="194973" x="5892800" y="3467100"/>
          <p14:tracePt t="194989" x="5883275" y="3467100"/>
          <p14:tracePt t="195006" x="5861050" y="3457575"/>
          <p14:tracePt t="195022" x="5810250" y="3425825"/>
          <p14:tracePt t="195038" x="5756275" y="3397250"/>
          <p14:tracePt t="195055" x="5718175" y="3365500"/>
          <p14:tracePt t="195072" x="5673725" y="3346450"/>
          <p14:tracePt t="195088" x="5664200" y="3336925"/>
          <p14:tracePt t="195105" x="5648325" y="3336925"/>
          <p14:tracePt t="195122" x="5635625" y="3336925"/>
          <p14:tracePt t="195139" x="5626100" y="3333750"/>
          <p14:tracePt t="195156" x="5607050" y="3314700"/>
          <p14:tracePt t="195172" x="5565775" y="3298825"/>
          <p14:tracePt t="195188" x="5534025" y="3286125"/>
          <p14:tracePt t="195205" x="5511800" y="3279775"/>
          <p14:tracePt t="195222" x="5499100" y="3279775"/>
          <p14:tracePt t="195238" x="5483225" y="3279775"/>
          <p14:tracePt t="195255" x="5464175" y="3263900"/>
          <p14:tracePt t="195272" x="5422900" y="3244850"/>
          <p14:tracePt t="195289" x="5400675" y="3238500"/>
          <p14:tracePt t="195305" x="5378450" y="3232150"/>
          <p14:tracePt t="195322" x="5337175" y="3232150"/>
          <p14:tracePt t="195338" x="5308600" y="3232150"/>
          <p14:tracePt t="195355" x="5280025" y="3232150"/>
          <p14:tracePt t="195374" x="5207000" y="3225800"/>
          <p14:tracePt t="195389" x="5156200" y="3225800"/>
          <p14:tracePt t="195406" x="5111750" y="3225800"/>
          <p14:tracePt t="195422" x="5070475" y="3225800"/>
          <p14:tracePt t="195439" x="5041900" y="3225800"/>
          <p14:tracePt t="195456" x="5019675" y="3225800"/>
          <p14:tracePt t="195472" x="5000625" y="3225800"/>
          <p14:tracePt t="195489" x="4975225" y="3235325"/>
          <p14:tracePt t="195506" x="4953000" y="3248025"/>
          <p14:tracePt t="195523" x="4902200" y="3270250"/>
          <p14:tracePt t="195539" x="4873625" y="3282950"/>
          <p14:tracePt t="195555" x="4854575" y="3295650"/>
          <p14:tracePt t="195572" x="4841875" y="3308350"/>
          <p14:tracePt t="195588" x="4826000" y="3324225"/>
          <p14:tracePt t="195605" x="4816475" y="3333750"/>
          <p14:tracePt t="195622" x="4806950" y="3349625"/>
          <p14:tracePt t="195639" x="4806950" y="3359150"/>
          <p14:tracePt t="195655" x="4806950" y="3375025"/>
          <p14:tracePt t="195672" x="4806950" y="3387725"/>
          <p14:tracePt t="195689" x="4806950" y="3397250"/>
          <p14:tracePt t="195706" x="4806950" y="3409950"/>
          <p14:tracePt t="195722" x="4806950" y="3429000"/>
          <p14:tracePt t="195738" x="4806950" y="3438525"/>
          <p14:tracePt t="195756" x="4806950" y="3448050"/>
          <p14:tracePt t="195773" x="4806950" y="3463925"/>
          <p14:tracePt t="195789" x="4806950" y="3476625"/>
          <p14:tracePt t="195806" x="4806950" y="3486150"/>
          <p14:tracePt t="195823" x="4806950" y="3498850"/>
          <p14:tracePt t="195839" x="4806950" y="3502025"/>
          <p14:tracePt t="195856" x="4806950" y="3508375"/>
          <p14:tracePt t="195873" x="4806950" y="3521075"/>
          <p14:tracePt t="195888" x="4806950" y="3530600"/>
          <p14:tracePt t="195906" x="4806950" y="3540125"/>
          <p14:tracePt t="195923" x="4806950" y="3556000"/>
          <p14:tracePt t="195939" x="4806950" y="3571875"/>
          <p14:tracePt t="195956" x="4813300" y="3581400"/>
          <p14:tracePt t="195973" x="4832350" y="3597275"/>
          <p14:tracePt t="195989" x="4841875" y="3600450"/>
          <p14:tracePt t="196005" x="4848225" y="3600450"/>
          <p14:tracePt t="196022" x="4851400" y="3606800"/>
          <p14:tracePt t="196038" x="4857750" y="3606800"/>
          <p14:tracePt t="196056" x="4860925" y="3606800"/>
          <p14:tracePt t="196072" x="4870450" y="3606800"/>
          <p14:tracePt t="196089" x="4886325" y="3606800"/>
          <p14:tracePt t="196106" x="4895850" y="3616325"/>
          <p14:tracePt t="196123" x="4908550" y="3616325"/>
          <p14:tracePt t="196139" x="4911725" y="3622675"/>
          <p14:tracePt t="196179" x="4918075" y="3622675"/>
          <p14:tracePt t="196188" x="4921250" y="3622675"/>
          <p14:tracePt t="196206" x="4937125" y="3622675"/>
          <p14:tracePt t="196222" x="4956175" y="3625850"/>
          <p14:tracePt t="196239" x="4987925" y="3638550"/>
          <p14:tracePt t="196256" x="5010150" y="3644900"/>
          <p14:tracePt t="196272" x="5045075" y="3644900"/>
          <p14:tracePt t="196289" x="5054600" y="3644900"/>
          <p14:tracePt t="196305" x="5064125" y="3644900"/>
          <p14:tracePt t="196322" x="5076825" y="3644900"/>
          <p14:tracePt t="196339" x="5105400" y="3651250"/>
          <p14:tracePt t="196356" x="5143500" y="3663950"/>
          <p14:tracePt t="196373" x="5241925" y="3692525"/>
          <p14:tracePt t="196389" x="5289550" y="3705225"/>
          <p14:tracePt t="196405" x="5327650" y="3717925"/>
          <p14:tracePt t="196422" x="5359400" y="3717925"/>
          <p14:tracePt t="196438" x="5368925" y="3717925"/>
          <p14:tracePt t="196455" x="5391150" y="3717925"/>
          <p14:tracePt t="196472" x="5445125" y="3717925"/>
          <p14:tracePt t="196489" x="5505450" y="3717925"/>
          <p14:tracePt t="196507" x="5600700" y="3724275"/>
          <p14:tracePt t="196523" x="5661025" y="3724275"/>
          <p14:tracePt t="196539" x="5699125" y="3730625"/>
          <p14:tracePt t="196555" x="5715000" y="3730625"/>
          <p14:tracePt t="196572" x="5734050" y="3730625"/>
          <p14:tracePt t="196589" x="5743575" y="3730625"/>
          <p14:tracePt t="196606" x="5759450" y="3730625"/>
          <p14:tracePt t="196622" x="5775325" y="3730625"/>
          <p14:tracePt t="196638" x="5816600" y="3730625"/>
          <p14:tracePt t="196655" x="5861050" y="3730625"/>
          <p14:tracePt t="196672" x="5895975" y="3727450"/>
          <p14:tracePt t="196689" x="5911850" y="3727450"/>
          <p14:tracePt t="196692" x="5915025" y="3721100"/>
          <p14:tracePt t="196705" x="5921375" y="3721100"/>
          <p14:tracePt t="196722" x="5927725" y="3708400"/>
          <p14:tracePt t="196738" x="5927725" y="3698875"/>
          <p14:tracePt t="196755" x="5927725" y="3676650"/>
          <p14:tracePt t="196772" x="5927725" y="3657600"/>
          <p14:tracePt t="196789" x="5927725" y="3648075"/>
          <p14:tracePt t="196806" x="5927725" y="3625850"/>
          <p14:tracePt t="196822" x="5927725" y="3616325"/>
          <p14:tracePt t="196839" x="5927725" y="3606800"/>
          <p14:tracePt t="196856" x="5927725" y="3568700"/>
          <p14:tracePt t="196872" x="5927725" y="3552825"/>
          <p14:tracePt t="196888" x="5927725" y="3543300"/>
          <p14:tracePt t="196906" x="5927725" y="3527425"/>
          <p14:tracePt t="196922" x="5927725" y="3517900"/>
          <p14:tracePt t="196938" x="5927725" y="3508375"/>
          <p14:tracePt t="196956" x="5927725" y="3498850"/>
          <p14:tracePt t="196972" x="5927725" y="3482975"/>
          <p14:tracePt t="196988" x="5930900" y="3473450"/>
          <p14:tracePt t="197006" x="5937250" y="3457575"/>
          <p14:tracePt t="197022" x="5937250" y="3448050"/>
          <p14:tracePt t="197038" x="5937250" y="3435350"/>
          <p14:tracePt t="197056" x="5937250" y="3419475"/>
          <p14:tracePt t="197072" x="5937250" y="3409950"/>
          <p14:tracePt t="197088" x="5937250" y="3400425"/>
          <p14:tracePt t="197105" x="5927725" y="3378200"/>
          <p14:tracePt t="197122" x="5918200" y="3368675"/>
          <p14:tracePt t="197138" x="5908675" y="3359150"/>
          <p14:tracePt t="197156" x="5889625" y="3343275"/>
          <p14:tracePt t="197172" x="5867400" y="3327400"/>
          <p14:tracePt t="197189" x="5829300" y="3314700"/>
          <p14:tracePt t="197206" x="5765800" y="3295650"/>
          <p14:tracePt t="197222" x="5727700" y="3282950"/>
          <p14:tracePt t="197239" x="5680075" y="3263900"/>
          <p14:tracePt t="197255" x="5632450" y="3251200"/>
          <p14:tracePt t="197272" x="5610225" y="3251200"/>
          <p14:tracePt t="197289" x="5581650" y="3251200"/>
          <p14:tracePt t="197305" x="5530850" y="3244850"/>
          <p14:tracePt t="197322" x="5502275" y="3238500"/>
          <p14:tracePt t="197339" x="5457825" y="3238500"/>
          <p14:tracePt t="197356" x="5394325" y="3232150"/>
          <p14:tracePt t="197372" x="5372100" y="3228975"/>
          <p14:tracePt t="197389" x="5343525" y="3228975"/>
          <p14:tracePt t="197405" x="5311775" y="3228975"/>
          <p14:tracePt t="197422" x="5280025" y="3228975"/>
          <p14:tracePt t="197439" x="5251450" y="3228975"/>
          <p14:tracePt t="197456" x="5203825" y="3232150"/>
          <p14:tracePt t="197472" x="5181600" y="3235325"/>
          <p14:tracePt t="197489" x="5156200" y="3248025"/>
          <p14:tracePt t="197506" x="5143500" y="3254375"/>
          <p14:tracePt t="197522" x="5133975" y="3263900"/>
          <p14:tracePt t="197538" x="5118100" y="3273425"/>
          <p14:tracePt t="197555" x="5089525" y="3289300"/>
          <p14:tracePt t="197572" x="5073650" y="3298825"/>
          <p14:tracePt t="197589" x="5045075" y="3311525"/>
          <p14:tracePt t="197606" x="5029200" y="3333750"/>
          <p14:tracePt t="197622" x="5019675" y="3333750"/>
          <p14:tracePt t="197639" x="5003800" y="3333750"/>
          <p14:tracePt t="197655" x="4987925" y="3336925"/>
          <p14:tracePt t="197671" x="4978400" y="3336925"/>
          <p14:tracePt t="197688" x="4968875" y="3336925"/>
          <p14:tracePt t="197705" x="4949825" y="3352800"/>
          <p14:tracePt t="197722" x="4940300" y="3352800"/>
          <p14:tracePt t="197739" x="4930775" y="3355975"/>
          <p14:tracePt t="197756" x="4908550" y="3368675"/>
          <p14:tracePt t="197772" x="4899025" y="3378200"/>
          <p14:tracePt t="197788" x="4889500" y="3387725"/>
          <p14:tracePt t="197805" x="4873625" y="3397250"/>
          <p14:tracePt t="197821" x="4857750" y="3406775"/>
          <p14:tracePt t="197839" x="4848225" y="3416300"/>
          <p14:tracePt t="197856" x="4835525" y="3438525"/>
          <p14:tracePt t="197872" x="4835525" y="3448050"/>
          <p14:tracePt t="197889" x="4835525" y="3451225"/>
          <p14:tracePt t="197906" x="4835525" y="3457575"/>
          <p14:tracePt t="197922" x="4835525" y="3460750"/>
          <p14:tracePt t="197938" x="4835525" y="3467100"/>
          <p14:tracePt t="197955" x="4835525" y="3476625"/>
          <p14:tracePt t="197971" x="4835525" y="3482975"/>
          <p14:tracePt t="197995" x="4835525" y="3486150"/>
          <p14:tracePt t="198007" x="4835525" y="3492500"/>
          <p14:tracePt t="198023" x="4835525" y="3502025"/>
          <p14:tracePt t="198039" x="4845050" y="3511550"/>
          <p14:tracePt t="198055" x="4867275" y="3527425"/>
          <p14:tracePt t="198072" x="4876800" y="3530600"/>
          <p14:tracePt t="198088" x="4886325" y="3540125"/>
          <p14:tracePt t="198105" x="4918075" y="3552825"/>
          <p14:tracePt t="198122" x="4949825" y="3562350"/>
          <p14:tracePt t="198139" x="4994275" y="3584575"/>
          <p14:tracePt t="198156" x="5029200" y="3600450"/>
          <p14:tracePt t="198172" x="5048250" y="3609975"/>
          <p14:tracePt t="198189" x="5057775" y="3609975"/>
          <p14:tracePt t="198205" x="5070475" y="3622675"/>
          <p14:tracePt t="198221" x="5083175" y="3632200"/>
          <p14:tracePt t="198238" x="5099050" y="3641725"/>
          <p14:tracePt t="198241" x="5108575" y="3648075"/>
          <p14:tracePt t="198256" x="5133975" y="3660775"/>
          <p14:tracePt t="198272" x="5162550" y="3667125"/>
          <p14:tracePt t="198289" x="5184775" y="3676650"/>
          <p14:tracePt t="198306" x="5207000" y="3689350"/>
          <p14:tracePt t="198322" x="5216525" y="3689350"/>
          <p14:tracePt t="198338" x="5226050" y="3689350"/>
          <p14:tracePt t="198355" x="5241925" y="3689350"/>
          <p14:tracePt t="198372" x="5270500" y="3695700"/>
          <p14:tracePt t="198389" x="5305425" y="3695700"/>
          <p14:tracePt t="198406" x="5400675" y="3695700"/>
          <p14:tracePt t="198422" x="5470525" y="3695700"/>
          <p14:tracePt t="198438" x="5508625" y="3695700"/>
          <p14:tracePt t="198455" x="5543550" y="3695700"/>
          <p14:tracePt t="198471" x="5553075" y="3695700"/>
          <p14:tracePt t="198488" x="5562600" y="3695700"/>
          <p14:tracePt t="198505" x="5607050" y="3692525"/>
          <p14:tracePt t="198522" x="5654675" y="3673475"/>
          <p14:tracePt t="198539" x="5711825" y="3673475"/>
          <p14:tracePt t="198556" x="5775325" y="3667125"/>
          <p14:tracePt t="198572" x="5803900" y="3667125"/>
          <p14:tracePt t="198588" x="5813425" y="3667125"/>
          <p14:tracePt t="198605" x="5835650" y="3667125"/>
          <p14:tracePt t="198621" x="5845175" y="3660775"/>
          <p14:tracePt t="198638" x="5854700" y="3651250"/>
          <p14:tracePt t="198655" x="5886450" y="3635375"/>
          <p14:tracePt t="198671" x="5911850" y="3616325"/>
          <p14:tracePt t="198689" x="5943600" y="3603625"/>
          <p14:tracePt t="198705" x="5956300" y="3590925"/>
          <p14:tracePt t="198722" x="5965825" y="3581400"/>
          <p14:tracePt t="198738" x="5972175" y="3552825"/>
          <p14:tracePt t="198755" x="5972175" y="3521075"/>
          <p14:tracePt t="198772" x="5972175" y="3498850"/>
          <p14:tracePt t="198789" x="5972175" y="3482975"/>
          <p14:tracePt t="198805" x="5965825" y="3460750"/>
          <p14:tracePt t="198822" x="5953125" y="3438525"/>
          <p14:tracePt t="198839" x="5934075" y="3409950"/>
          <p14:tracePt t="198855" x="5876925" y="3355975"/>
          <p14:tracePt t="198872" x="5826125" y="3311525"/>
          <p14:tracePt t="198889" x="5788025" y="3273425"/>
          <p14:tracePt t="198905" x="5749925" y="3248025"/>
          <p14:tracePt t="198922" x="5727700" y="3238500"/>
          <p14:tracePt t="198939" x="5718175" y="3238500"/>
          <p14:tracePt t="198956" x="5702300" y="3232150"/>
          <p14:tracePt t="198972" x="5692775" y="3232150"/>
          <p14:tracePt t="198989" x="5664200" y="3225800"/>
          <p14:tracePt t="199005" x="5616575" y="3200400"/>
          <p14:tracePt t="199021" x="5584825" y="3190875"/>
          <p14:tracePt t="199038" x="5556250" y="3190875"/>
          <p14:tracePt t="199054" x="5521325" y="3190875"/>
          <p14:tracePt t="199071" x="5492750" y="3190875"/>
          <p14:tracePt t="199088" x="5470525" y="3190875"/>
          <p14:tracePt t="199105" x="5416550" y="3190875"/>
          <p14:tracePt t="199122" x="5372100" y="3190875"/>
          <p14:tracePt t="199138" x="5349875" y="3190875"/>
          <p14:tracePt t="199154" x="5311775" y="3190875"/>
          <p14:tracePt t="199171" x="5299075" y="3190875"/>
          <p14:tracePt t="199190" x="5267325" y="3190875"/>
          <p14:tracePt t="199205" x="5238750" y="3190875"/>
          <p14:tracePt t="199223" x="5194300" y="3190875"/>
          <p14:tracePt t="199240" x="5137150" y="3194050"/>
          <p14:tracePt t="199255" x="5114925" y="3194050"/>
          <p14:tracePt t="199272" x="5105400" y="3194050"/>
          <p14:tracePt t="199288" x="5095875" y="3194050"/>
          <p14:tracePt t="199305" x="5076825" y="3197225"/>
          <p14:tracePt t="199321" x="5067300" y="3203575"/>
          <p14:tracePt t="199340" x="5051425" y="3222625"/>
          <p14:tracePt t="199356" x="5022850" y="3235325"/>
          <p14:tracePt t="199373" x="5013325" y="3244850"/>
          <p14:tracePt t="199389" x="4997450" y="3254375"/>
          <p14:tracePt t="199406" x="4984750" y="3254375"/>
          <p14:tracePt t="199422" x="4975225" y="3257550"/>
          <p14:tracePt t="199439" x="4959350" y="3270250"/>
          <p14:tracePt t="199455" x="4949825" y="3279775"/>
          <p14:tracePt t="199471" x="4933950" y="3282950"/>
          <p14:tracePt t="199489" x="4918075" y="3298825"/>
          <p14:tracePt t="199505" x="4908550" y="3308350"/>
          <p14:tracePt t="199522" x="4899025" y="3324225"/>
          <p14:tracePt t="199539" x="4879975" y="3340100"/>
          <p14:tracePt t="199555" x="4873625" y="3349625"/>
          <p14:tracePt t="199571" x="4873625" y="3352800"/>
          <p14:tracePt t="199589" x="4857750" y="3375025"/>
          <p14:tracePt t="199605" x="4848225" y="3384550"/>
          <p14:tracePt t="199622" x="4845050" y="3394075"/>
          <p14:tracePt t="199639" x="4845050" y="3409950"/>
          <p14:tracePt t="199655" x="4845050" y="3422650"/>
          <p14:tracePt t="199672" x="4845050" y="3432175"/>
          <p14:tracePt t="199688" x="4845050" y="3448050"/>
          <p14:tracePt t="199705" x="4845050" y="3454400"/>
          <p14:tracePt t="199722" x="4845050" y="3457575"/>
          <p14:tracePt t="199739" x="4845050" y="3467100"/>
          <p14:tracePt t="199755" x="4845050" y="3473450"/>
          <p14:tracePt t="199772" x="4845050" y="3476625"/>
          <p14:tracePt t="199810" x="4845050" y="3482975"/>
          <p14:tracePt t="199825" x="4845050" y="3486150"/>
          <p14:tracePt t="199846" x="4845050" y="3492500"/>
          <p14:tracePt t="199854" x="4845050" y="3495675"/>
          <p14:tracePt t="199876" x="4845050" y="3502025"/>
          <p14:tracePt t="199890" x="4845050" y="3511550"/>
          <p14:tracePt t="199912" x="4845050" y="3517900"/>
          <p14:tracePt t="199925" x="4845050" y="3521075"/>
          <p14:tracePt t="199940" x="4845050" y="3527425"/>
          <p14:tracePt t="199955" x="4851400" y="3527425"/>
          <p14:tracePt t="199972" x="4854575" y="3530600"/>
          <p14:tracePt t="199989" x="4860925" y="3540125"/>
          <p14:tracePt t="200005" x="4870450" y="3549650"/>
          <p14:tracePt t="200021" x="4879975" y="3562350"/>
          <p14:tracePt t="200038" x="4902200" y="3571875"/>
          <p14:tracePt t="200055" x="4911725" y="3575050"/>
          <p14:tracePt t="200088" x="4911725" y="3581400"/>
          <p14:tracePt t="200104" x="4914900" y="3581400"/>
          <p14:tracePt t="200122" x="4921250" y="3581400"/>
          <p14:tracePt t="200139" x="4940300" y="3597275"/>
          <p14:tracePt t="200156" x="4965700" y="3613150"/>
          <p14:tracePt t="200172" x="4987925" y="3625850"/>
          <p14:tracePt t="200189" x="5029200" y="3644900"/>
          <p14:tracePt t="200205" x="5060950" y="3651250"/>
          <p14:tracePt t="200222" x="5070475" y="3651250"/>
          <p14:tracePt t="200239" x="5095875" y="3651250"/>
          <p14:tracePt t="200254" x="5133975" y="3651250"/>
          <p14:tracePt t="200271" x="5184775" y="3651250"/>
          <p14:tracePt t="200289" x="5289550" y="3651250"/>
          <p14:tracePt t="200305" x="5375275" y="3667125"/>
          <p14:tracePt t="200322" x="5438775" y="3686175"/>
          <p14:tracePt t="200339" x="5514975" y="3708400"/>
          <p14:tracePt t="200355" x="5559425" y="3721100"/>
          <p14:tracePt t="200372" x="5603875" y="3727450"/>
          <p14:tracePt t="200388" x="5667375" y="3733800"/>
          <p14:tracePt t="200404" x="5718175" y="3733800"/>
          <p14:tracePt t="200422" x="5819775" y="3733800"/>
          <p14:tracePt t="200438" x="5972175" y="3749675"/>
          <p14:tracePt t="200455" x="6054725" y="3749675"/>
          <p14:tracePt t="200472" x="6115050" y="3749675"/>
          <p14:tracePt t="200488" x="6175375" y="3749675"/>
          <p14:tracePt t="200504" x="6213475" y="3749675"/>
          <p14:tracePt t="200521" x="6267450" y="3740150"/>
          <p14:tracePt t="200538" x="6350000" y="3717925"/>
          <p14:tracePt t="200554" x="6400800" y="3714750"/>
          <p14:tracePt t="200572" x="6445250" y="3708400"/>
          <p14:tracePt t="200588" x="6486525" y="3708400"/>
          <p14:tracePt t="200605" x="6502400" y="3708400"/>
          <p14:tracePt t="200622" x="6511925" y="3708400"/>
          <p14:tracePt t="200638" x="6518275" y="3708400"/>
          <p14:tracePt t="200654" x="6521450" y="3708400"/>
          <p14:tracePt t="204030" x="6508750" y="3702050"/>
          <p14:tracePt t="204037" x="6483350" y="3695700"/>
          <p14:tracePt t="204044" x="6445250" y="3686175"/>
          <p14:tracePt t="204055" x="6407150" y="3670300"/>
          <p14:tracePt t="204072" x="6057900" y="3581400"/>
          <p14:tracePt t="204088" x="5661025" y="3463925"/>
          <p14:tracePt t="204105" x="5130800" y="3336925"/>
          <p14:tracePt t="204139" x="3530600" y="3209925"/>
          <p14:tracePt t="204173" x="2279650" y="3454400"/>
          <p14:tracePt t="204189" x="1987550" y="3556000"/>
          <p14:tracePt t="204207" x="1647825" y="3686175"/>
          <p14:tracePt t="204224" x="1460500" y="3743325"/>
          <p14:tracePt t="204240" x="1292225" y="3806825"/>
          <p14:tracePt t="204255" x="1171575" y="3851275"/>
          <p14:tracePt t="204271" x="1031875" y="3908425"/>
          <p14:tracePt t="204288" x="965200" y="3937000"/>
          <p14:tracePt t="204304" x="927100" y="3956050"/>
          <p14:tracePt t="204322" x="908050" y="3962400"/>
          <p14:tracePt t="204679" x="949325" y="3959225"/>
          <p14:tracePt t="204686" x="1009650" y="3949700"/>
          <p14:tracePt t="204692" x="1069975" y="3933825"/>
          <p14:tracePt t="204704" x="1104900" y="3924300"/>
          <p14:tracePt t="204722" x="1216025" y="3911600"/>
          <p14:tracePt t="204739" x="1308100" y="3911600"/>
          <p14:tracePt t="204772" x="1584325" y="3965575"/>
          <p14:tracePt t="204805" x="1717675" y="4025900"/>
          <p14:tracePt t="204822" x="1822450" y="4054475"/>
          <p14:tracePt t="204838" x="1895475" y="4064000"/>
          <p14:tracePt t="204854" x="1965325" y="4064000"/>
          <p14:tracePt t="204871" x="2076450" y="4035425"/>
          <p14:tracePt t="204888" x="2120900" y="4022725"/>
          <p14:tracePt t="204906" x="2159000" y="4010025"/>
          <p14:tracePt t="204922" x="2193925" y="4000500"/>
          <p14:tracePt t="204939" x="2203450" y="4000500"/>
          <p14:tracePt t="204955" x="2212975" y="4000500"/>
          <p14:tracePt t="204971" x="2244725" y="4000500"/>
          <p14:tracePt t="204988" x="2266950" y="4000500"/>
          <p14:tracePt t="205004" x="2289175" y="4000500"/>
          <p14:tracePt t="205021" x="2317750" y="3994150"/>
          <p14:tracePt t="205038" x="2327275" y="3994150"/>
          <p14:tracePt t="205056" x="2336800" y="3994150"/>
          <p14:tracePt t="205072" x="2343150" y="3994150"/>
          <p14:tracePt t="205092" x="2352675" y="3994150"/>
          <p14:tracePt t="205105" x="2362200" y="3994150"/>
          <p14:tracePt t="205121" x="2371725" y="3994150"/>
          <p14:tracePt t="205138" x="2393950" y="3987800"/>
          <p14:tracePt t="205155" x="2422525" y="3987800"/>
          <p14:tracePt t="205171" x="2457450" y="3975100"/>
          <p14:tracePt t="205187" x="2473325" y="3971925"/>
          <p14:tracePt t="205206" x="2492375" y="3962400"/>
          <p14:tracePt t="205221" x="2524125" y="3949700"/>
          <p14:tracePt t="205238" x="2536825" y="3949700"/>
          <p14:tracePt t="205254" x="2562225" y="3943350"/>
          <p14:tracePt t="205271" x="2603500" y="3937000"/>
          <p14:tracePt t="205288" x="2638425" y="3924300"/>
          <p14:tracePt t="205304" x="2660650" y="3924300"/>
          <p14:tracePt t="205321" x="2701925" y="3914775"/>
          <p14:tracePt t="205337" x="2714625" y="3914775"/>
          <p14:tracePt t="205355" x="2727325" y="3908425"/>
          <p14:tracePt t="205371" x="2733675" y="3908425"/>
          <p14:tracePt t="205706" x="2730500" y="3908425"/>
          <p14:tracePt t="205713" x="2727325" y="3908425"/>
          <p14:tracePt t="205721" x="2720975" y="3908425"/>
          <p14:tracePt t="205738" x="2717800" y="3908425"/>
          <p14:tracePt t="205755" x="2711450" y="3908425"/>
          <p14:tracePt t="205834" x="2701925" y="3908425"/>
          <p14:tracePt t="205841" x="2695575" y="3908425"/>
          <p14:tracePt t="205871" x="2676525" y="3902075"/>
          <p14:tracePt t="205888" x="2667000" y="3898900"/>
          <p14:tracePt t="205905" x="2647950" y="3889375"/>
          <p14:tracePt t="205922" x="2638425" y="3889375"/>
          <p14:tracePt t="205938" x="2625725" y="3889375"/>
          <p14:tracePt t="205955" x="2613025" y="3889375"/>
          <p14:tracePt t="205971" x="2597150" y="3889375"/>
          <p14:tracePt t="205987" x="2574925" y="3883025"/>
          <p14:tracePt t="206004" x="2511425" y="3863975"/>
          <p14:tracePt t="206021" x="2466975" y="3857625"/>
          <p14:tracePt t="206038" x="2432050" y="3857625"/>
          <p14:tracePt t="206055" x="2384425" y="3857625"/>
          <p14:tracePt t="206072" x="2352675" y="3857625"/>
          <p14:tracePt t="206088" x="2330450" y="3857625"/>
          <p14:tracePt t="206104" x="2292350" y="3857625"/>
          <p14:tracePt t="206120" x="2270125" y="3857625"/>
          <p14:tracePt t="206137" x="2241550" y="3857625"/>
          <p14:tracePt t="206155" x="2219325" y="3857625"/>
          <p14:tracePt t="206171" x="2209800" y="3857625"/>
          <p14:tracePt t="206187" x="2200275" y="3857625"/>
          <p14:tracePt t="206205" x="2181225" y="3857625"/>
          <p14:tracePt t="206221" x="2168525" y="3857625"/>
          <p14:tracePt t="206238" x="2159000" y="3857625"/>
          <p14:tracePt t="210416" x="2136775" y="3838575"/>
          <p14:tracePt t="210423" x="2114550" y="3819525"/>
          <p14:tracePt t="210438" x="2063750" y="3768725"/>
          <p14:tracePt t="210454" x="2025650" y="3736975"/>
          <p14:tracePt t="210472" x="2000250" y="3705225"/>
          <p14:tracePt t="210488" x="1984375" y="3670300"/>
          <p14:tracePt t="210505" x="1965325" y="3638550"/>
          <p14:tracePt t="210537" x="1876425" y="3543300"/>
          <p14:tracePt t="210571" x="1730375" y="3403600"/>
          <p14:tracePt t="210588" x="1657350" y="3333750"/>
          <p14:tracePt t="210604" x="1625600" y="3302000"/>
          <p14:tracePt t="210621" x="1593850" y="3270250"/>
          <p14:tracePt t="210638" x="1565275" y="3251200"/>
          <p14:tracePt t="210654" x="1555750" y="3241675"/>
          <p14:tracePt t="210671" x="1539875" y="3225800"/>
          <p14:tracePt t="210687" x="1524000" y="3209925"/>
          <p14:tracePt t="210704" x="1524000" y="3200400"/>
          <p14:tracePt t="210722" x="1524000" y="3190875"/>
          <p14:tracePt t="210737" x="1549400" y="3171825"/>
          <p14:tracePt t="210754" x="1577975" y="3159125"/>
          <p14:tracePt t="210771" x="1622425" y="3146425"/>
          <p14:tracePt t="210787" x="1679575" y="3146425"/>
          <p14:tracePt t="210804" x="1701800" y="3146425"/>
          <p14:tracePt t="210821" x="1711325" y="3140075"/>
          <p14:tracePt t="210837" x="1730375" y="3140075"/>
          <p14:tracePt t="210853" x="1739900" y="3136900"/>
          <p14:tracePt t="210870" x="1746250" y="3124200"/>
          <p14:tracePt t="210887" x="1746250" y="3111500"/>
          <p14:tracePt t="210904" x="1746250" y="3101975"/>
          <p14:tracePt t="210922" x="1746250" y="3086100"/>
          <p14:tracePt t="210940" x="1746250" y="3057525"/>
          <p14:tracePt t="210954" x="1736725" y="3035300"/>
          <p14:tracePt t="210970" x="1714500" y="3013075"/>
          <p14:tracePt t="210987" x="1673225" y="2987675"/>
          <p14:tracePt t="211003" x="1625600" y="2968625"/>
          <p14:tracePt t="211021" x="1571625" y="2943225"/>
          <p14:tracePt t="211037" x="1508125" y="2924175"/>
          <p14:tracePt t="211054" x="1476375" y="2911475"/>
          <p14:tracePt t="211072" x="1435100" y="2886075"/>
          <p14:tracePt t="211088" x="1412875" y="2879725"/>
          <p14:tracePt t="211104" x="1381125" y="2879725"/>
          <p14:tracePt t="211120" x="1358900" y="2879725"/>
          <p14:tracePt t="211137" x="1317625" y="2867025"/>
          <p14:tracePt t="211154" x="1276350" y="2867025"/>
          <p14:tracePt t="211171" x="1238250" y="2867025"/>
          <p14:tracePt t="211188" x="1174750" y="2867025"/>
          <p14:tracePt t="211203" x="1133475" y="2867025"/>
          <p14:tracePt t="211220" x="1089025" y="2867025"/>
          <p14:tracePt t="211237" x="1019175" y="2867025"/>
          <p14:tracePt t="211253" x="981075" y="2867025"/>
          <p14:tracePt t="211270" x="946150" y="2867025"/>
          <p14:tracePt t="211287" x="898525" y="2870200"/>
          <p14:tracePt t="211304" x="866775" y="2882900"/>
          <p14:tracePt t="211321" x="822325" y="2908300"/>
          <p14:tracePt t="211337" x="812800" y="2917825"/>
          <p14:tracePt t="211354" x="803275" y="2927350"/>
          <p14:tracePt t="211371" x="784225" y="2943225"/>
          <p14:tracePt t="211387" x="774700" y="2959100"/>
          <p14:tracePt t="211404" x="768350" y="2968625"/>
          <p14:tracePt t="211421" x="768350" y="2981325"/>
          <p14:tracePt t="211437" x="771525" y="2994025"/>
          <p14:tracePt t="211454" x="787400" y="3022600"/>
          <p14:tracePt t="211471" x="885825" y="3079750"/>
          <p14:tracePt t="211488" x="952500" y="3111500"/>
          <p14:tracePt t="211504" x="990600" y="3130550"/>
          <p14:tracePt t="211521" x="1054100" y="3155950"/>
          <p14:tracePt t="211537" x="1098550" y="3168650"/>
          <p14:tracePt t="211553" x="1146175" y="3181350"/>
          <p14:tracePt t="211572" x="1238250" y="3209925"/>
          <p14:tracePt t="211588" x="1311275" y="3225800"/>
          <p14:tracePt t="211604" x="1384300" y="3238500"/>
          <p14:tracePt t="211622" x="1466850" y="3254375"/>
          <p14:tracePt t="211638" x="1504950" y="3254375"/>
          <p14:tracePt t="211654" x="1527175" y="3254375"/>
          <p14:tracePt t="211671" x="1565275" y="3254375"/>
          <p14:tracePt t="211687" x="1587500" y="3254375"/>
          <p14:tracePt t="211704" x="1625600" y="3254375"/>
          <p14:tracePt t="211721" x="1685925" y="3254375"/>
          <p14:tracePt t="211737" x="1724025" y="3254375"/>
          <p14:tracePt t="211754" x="1762125" y="3254375"/>
          <p14:tracePt t="211771" x="1809750" y="3251200"/>
          <p14:tracePt t="211787" x="1838325" y="3238500"/>
          <p14:tracePt t="211803" x="1870075" y="3225800"/>
          <p14:tracePt t="211821" x="1920875" y="3200400"/>
          <p14:tracePt t="211837" x="1965325" y="3187700"/>
          <p14:tracePt t="211853" x="2003425" y="3181350"/>
          <p14:tracePt t="211871" x="2035175" y="3171825"/>
          <p14:tracePt t="211887" x="2066925" y="3171825"/>
          <p14:tracePt t="211904" x="2076450" y="3162300"/>
          <p14:tracePt t="211921" x="2089150" y="3146425"/>
          <p14:tracePt t="211937" x="2105025" y="3133725"/>
          <p14:tracePt t="211954" x="2114550" y="3130550"/>
          <p14:tracePt t="211971" x="2130425" y="3130550"/>
          <p14:tracePt t="213542" x="2155825" y="3146425"/>
          <p14:tracePt t="213549" x="2187575" y="3175000"/>
          <p14:tracePt t="213556" x="2219325" y="3216275"/>
          <p14:tracePt t="213570" x="2263775" y="3286125"/>
          <p14:tracePt t="213588" x="2308225" y="3330575"/>
          <p14:tracePt t="213605" x="2359025" y="3387725"/>
          <p14:tracePt t="213637" x="2584450" y="3613150"/>
          <p14:tracePt t="213671" x="2736850" y="3787775"/>
          <p14:tracePt t="213688" x="2768600" y="3819525"/>
          <p14:tracePt t="213703" x="2787650" y="3848100"/>
          <p14:tracePt t="213720" x="2822575" y="3886200"/>
          <p14:tracePt t="213738" x="2847975" y="3905250"/>
          <p14:tracePt t="213754" x="2892425" y="3930650"/>
          <p14:tracePt t="213771" x="2971800" y="3978275"/>
          <p14:tracePt t="213787" x="3009900" y="4003675"/>
          <p14:tracePt t="213803" x="3041650" y="4016375"/>
          <p14:tracePt t="213820" x="3063875" y="4038600"/>
          <p14:tracePt t="213838" x="3076575" y="4048125"/>
          <p14:tracePt t="213854" x="3089275" y="4057650"/>
          <p14:tracePt t="213871" x="3108325" y="4073525"/>
          <p14:tracePt t="213887" x="3140075" y="4092575"/>
          <p14:tracePt t="213905" x="3168650" y="4105275"/>
          <p14:tracePt t="213921" x="3213100" y="4121150"/>
          <p14:tracePt t="213937" x="3235325" y="4133850"/>
          <p14:tracePt t="213953" x="3257550" y="4133850"/>
          <p14:tracePt t="213970" x="3282950" y="4133850"/>
          <p14:tracePt t="213987" x="3311525" y="4133850"/>
          <p14:tracePt t="214004" x="3333750" y="4133850"/>
          <p14:tracePt t="214020" x="3368675" y="4133850"/>
          <p14:tracePt t="214038" x="3384550" y="4133850"/>
          <p14:tracePt t="214054" x="3394075" y="4133850"/>
          <p14:tracePt t="214071" x="3403600" y="4133850"/>
          <p14:tracePt t="214120" x="3403600" y="4130675"/>
          <p14:tracePt t="214135" x="3413125" y="4127500"/>
          <p14:tracePt t="214142" x="3419475" y="4127500"/>
          <p14:tracePt t="214155" x="3422650" y="4127500"/>
          <p14:tracePt t="214170" x="3432175" y="4127500"/>
          <p14:tracePt t="214212" x="3432175" y="4121150"/>
          <p14:tracePt t="215404" x="3463925" y="4114800"/>
          <p14:tracePt t="215411" x="3511550" y="4114800"/>
          <p14:tracePt t="215420" x="3546475" y="4114800"/>
          <p14:tracePt t="215437" x="3629025" y="4114800"/>
          <p14:tracePt t="215453" x="3746500" y="4114800"/>
          <p14:tracePt t="215470" x="3803650" y="4114800"/>
          <p14:tracePt t="215487" x="3841750" y="4114800"/>
          <p14:tracePt t="215520" x="3917950" y="4114800"/>
          <p14:tracePt t="215553" x="4025900" y="4114800"/>
          <p14:tracePt t="215570" x="4086225" y="4114800"/>
          <p14:tracePt t="215586" x="4137025" y="4108450"/>
          <p14:tracePt t="215603" x="4178300" y="4108450"/>
          <p14:tracePt t="215620" x="4187825" y="4108450"/>
          <p14:tracePt t="215637" x="4197350" y="4108450"/>
          <p14:tracePt t="215653" x="4216400" y="4108450"/>
          <p14:tracePt t="215670" x="4225925" y="4108450"/>
          <p14:tracePt t="215687" x="4238625" y="4108450"/>
          <p14:tracePt t="215703" x="4251325" y="4108450"/>
          <p14:tracePt t="215741" x="4257675" y="4108450"/>
          <p14:tracePt t="216226" x="4311650" y="4108450"/>
          <p14:tracePt t="216233" x="4391025" y="4108450"/>
          <p14:tracePt t="216240" x="4470400" y="4108450"/>
          <p14:tracePt t="216254" x="4606925" y="4108450"/>
          <p14:tracePt t="216286" x="4743450" y="4108450"/>
          <p14:tracePt t="216320" x="4851400" y="4108450"/>
          <p14:tracePt t="216337" x="4895850" y="4108450"/>
          <p14:tracePt t="216354" x="4965700" y="4108450"/>
          <p14:tracePt t="216370" x="5000625" y="4108450"/>
          <p14:tracePt t="216387" x="5029200" y="4108450"/>
          <p14:tracePt t="216403" x="5051425" y="4108450"/>
          <p14:tracePt t="216421" x="5060950" y="4108450"/>
          <p14:tracePt t="216437" x="5070475" y="4108450"/>
          <p14:tracePt t="216511" x="5076825" y="4111625"/>
          <p14:tracePt t="216518" x="5076825" y="4114800"/>
          <p14:tracePt t="217738" x="5048250" y="4114800"/>
          <p14:tracePt t="217746" x="5003800" y="4114800"/>
          <p14:tracePt t="217754" x="4965700" y="4124325"/>
          <p14:tracePt t="217770" x="4835525" y="4159250"/>
          <p14:tracePt t="217787" x="4664075" y="4229100"/>
          <p14:tracePt t="217803" x="4518025" y="4273550"/>
          <p14:tracePt t="217820" x="4356100" y="4318000"/>
          <p14:tracePt t="217854" x="3911600" y="4410075"/>
          <p14:tracePt t="217887" x="3546475" y="4498975"/>
          <p14:tracePt t="217905" x="3448050" y="4530725"/>
          <p14:tracePt t="217921" x="3368675" y="4572000"/>
          <p14:tracePt t="217937" x="3295650" y="4591050"/>
          <p14:tracePt t="217953" x="3251200" y="4603750"/>
          <p14:tracePt t="217970" x="3219450" y="4622800"/>
          <p14:tracePt t="217987" x="3165475" y="4622800"/>
          <p14:tracePt t="218004" x="3127375" y="4622800"/>
          <p14:tracePt t="218021" x="3105150" y="4622800"/>
          <p14:tracePt t="218025" x="3079750" y="4622800"/>
          <p14:tracePt t="218037" x="3041650" y="4606925"/>
          <p14:tracePt t="218053" x="2997200" y="4594225"/>
          <p14:tracePt t="218069" x="2943225" y="4572000"/>
          <p14:tracePt t="218087" x="2844800" y="4521200"/>
          <p14:tracePt t="218103" x="2790825" y="4498975"/>
          <p14:tracePt t="218120" x="2762250" y="4486275"/>
          <p14:tracePt t="218137" x="2730500" y="4464050"/>
          <p14:tracePt t="218154" x="2720975" y="4460875"/>
          <p14:tracePt t="218170" x="2720975" y="4454525"/>
          <p14:tracePt t="218187" x="2720975" y="4451350"/>
          <p14:tracePt t="218203" x="2727325" y="4441825"/>
          <p14:tracePt t="218219" x="2740025" y="4441825"/>
          <p14:tracePt t="218236" x="2752725" y="4441825"/>
          <p14:tracePt t="218253" x="2762250" y="4441825"/>
          <p14:tracePt t="218269" x="2771775" y="4441825"/>
          <p14:tracePt t="218287" x="2787650" y="4441825"/>
          <p14:tracePt t="218303" x="2803525" y="4441825"/>
          <p14:tracePt t="218320" x="2813050" y="4441825"/>
          <p14:tracePt t="218353" x="2816225" y="4441825"/>
          <p14:tracePt t="218369" x="2822575" y="4441825"/>
          <p14:tracePt t="218388" x="2838450" y="4441825"/>
          <p14:tracePt t="218404" x="2863850" y="4441825"/>
          <p14:tracePt t="218420" x="2886075" y="4441825"/>
          <p14:tracePt t="218437" x="2949575" y="4441825"/>
          <p14:tracePt t="218453" x="2978150" y="4441825"/>
          <p14:tracePt t="218470" x="3006725" y="4441825"/>
          <p14:tracePt t="218486" x="3070225" y="4441825"/>
          <p14:tracePt t="218503" x="3114675" y="4435475"/>
          <p14:tracePt t="218519" x="3178175" y="4413250"/>
          <p14:tracePt t="218536" x="3286125" y="4413250"/>
          <p14:tracePt t="218553" x="3346450" y="4413250"/>
          <p14:tracePt t="218570" x="3397250" y="4413250"/>
          <p14:tracePt t="218587" x="3444875" y="4413250"/>
          <p14:tracePt t="218604" x="3467100" y="4413250"/>
          <p14:tracePt t="218620" x="3505200" y="4413250"/>
          <p14:tracePt t="218636" x="3581400" y="4413250"/>
          <p14:tracePt t="218653" x="3641725" y="4413250"/>
          <p14:tracePt t="218670" x="3702050" y="4413250"/>
          <p14:tracePt t="218687" x="3771900" y="4413250"/>
          <p14:tracePt t="218703" x="3800475" y="4413250"/>
          <p14:tracePt t="218720" x="3829050" y="4413250"/>
          <p14:tracePt t="218737" x="3851275" y="4413250"/>
          <p14:tracePt t="218753" x="3867150" y="4413250"/>
          <p14:tracePt t="218770" x="3876675" y="4413250"/>
          <p14:tracePt t="218786" x="3924300" y="4413250"/>
          <p14:tracePt t="218802" x="3959225" y="4413250"/>
          <p14:tracePt t="218820" x="3997325" y="4413250"/>
          <p14:tracePt t="218837" x="4044950" y="4413250"/>
          <p14:tracePt t="218853" x="4067175" y="4413250"/>
          <p14:tracePt t="218870" x="4083050" y="4413250"/>
          <p14:tracePt t="218887" x="4114800" y="4413250"/>
          <p14:tracePt t="218902" x="4133850" y="4413250"/>
          <p14:tracePt t="218919" x="4165600" y="4406900"/>
          <p14:tracePt t="218936" x="4197350" y="4400550"/>
          <p14:tracePt t="218953" x="4229100" y="4394200"/>
          <p14:tracePt t="218970" x="4251325" y="4391025"/>
          <p14:tracePt t="218987" x="4292600" y="4384675"/>
          <p14:tracePt t="219003" x="4308475" y="4371975"/>
          <p14:tracePt t="219020" x="4330700" y="4356100"/>
          <p14:tracePt t="219037" x="4359275" y="4349750"/>
          <p14:tracePt t="219053" x="4375150" y="4346575"/>
          <p14:tracePt t="219069" x="4397375" y="4346575"/>
          <p14:tracePt t="219086" x="4410075" y="4346575"/>
          <p14:tracePt t="219103" x="4419600" y="4346575"/>
          <p14:tracePt t="219120" x="4435475" y="4346575"/>
          <p14:tracePt t="219137" x="4451350" y="4346575"/>
          <p14:tracePt t="219153" x="4454525" y="4346575"/>
          <p14:tracePt t="219170" x="4467225" y="4346575"/>
          <p14:tracePt t="219186" x="4470400" y="4346575"/>
          <p14:tracePt t="219220" x="4479925" y="4346575"/>
          <p14:tracePt t="219236" x="4486275" y="4346575"/>
          <p14:tracePt t="220908" x="4416425" y="4318000"/>
          <p14:tracePt t="220914" x="4298950" y="4276725"/>
          <p14:tracePt t="220925" x="4191000" y="4229100"/>
          <p14:tracePt t="220937" x="3886200" y="4140200"/>
          <p14:tracePt t="220953" x="3635375" y="4089400"/>
          <p14:tracePt t="220970" x="3359150" y="4051300"/>
          <p14:tracePt t="221003" x="3149600" y="4044950"/>
          <p14:tracePt t="221037" x="3009900" y="4035425"/>
          <p14:tracePt t="221054" x="2955925" y="4029075"/>
          <p14:tracePt t="221071" x="2851150" y="4022725"/>
          <p14:tracePt t="221087" x="2800350" y="4022725"/>
          <p14:tracePt t="221103" x="2778125" y="4022725"/>
          <p14:tracePt t="221120" x="2752725" y="4022725"/>
          <p14:tracePt t="221136" x="2740025" y="4022725"/>
          <p14:tracePt t="221153" x="2730500" y="4022725"/>
          <p14:tracePt t="221170" x="2720975" y="4022725"/>
          <p14:tracePt t="221203" x="2717800" y="4022725"/>
          <p14:tracePt t="221220" x="2717800" y="4025900"/>
          <p14:tracePt t="221236" x="2711450" y="4035425"/>
          <p14:tracePt t="221253" x="2711450" y="4048125"/>
          <p14:tracePt t="221269" x="2711450" y="4064000"/>
          <p14:tracePt t="221286" x="2711450" y="4073525"/>
          <p14:tracePt t="221303" x="2711450" y="4083050"/>
          <p14:tracePt t="221320" x="2755900" y="4133850"/>
          <p14:tracePt t="221336" x="2835275" y="4191000"/>
          <p14:tracePt t="221353" x="2949575" y="4241800"/>
          <p14:tracePt t="221370" x="3076575" y="4308475"/>
          <p14:tracePt t="221386" x="3165475" y="4346575"/>
          <p14:tracePt t="221403" x="3244850" y="4378325"/>
          <p14:tracePt t="221420" x="3352800" y="4432300"/>
          <p14:tracePt t="221436" x="3390900" y="4445000"/>
          <p14:tracePt t="221454" x="3435350" y="4457700"/>
          <p14:tracePt t="221471" x="3489325" y="4457700"/>
          <p14:tracePt t="221487" x="3527425" y="4448175"/>
          <p14:tracePt t="221503" x="3565525" y="4422775"/>
          <p14:tracePt t="221520" x="3603625" y="4391025"/>
          <p14:tracePt t="221536" x="3613150" y="4381500"/>
          <p14:tracePt t="221553" x="3616325" y="4378325"/>
          <p14:tracePt t="221627" x="3622675" y="4378325"/>
          <p14:tracePt t="221635" x="3625850" y="4378325"/>
          <p14:tracePt t="221642" x="3632200" y="4378325"/>
          <p14:tracePt t="221653" x="3635375" y="4378325"/>
          <p14:tracePt t="221669" x="3657600" y="4378325"/>
          <p14:tracePt t="221686" x="3667125" y="4378325"/>
          <p14:tracePt t="221704" x="3676650" y="4378325"/>
          <p14:tracePt t="221720" x="3692525" y="4378325"/>
          <p14:tracePt t="221736" x="3705225" y="4378325"/>
          <p14:tracePt t="221753" x="3717925" y="4384675"/>
          <p14:tracePt t="221769" x="3717925" y="4391025"/>
          <p14:tracePt t="221786" x="3708400" y="4391025"/>
          <p14:tracePt t="221803" x="3651250" y="4384675"/>
          <p14:tracePt t="221819" x="3425825" y="4311650"/>
          <p14:tracePt t="221836" x="3238500" y="4257675"/>
          <p14:tracePt t="221853" x="3095625" y="4213225"/>
          <p14:tracePt t="221870" x="2927350" y="4168775"/>
          <p14:tracePt t="221887" x="2851150" y="4146550"/>
          <p14:tracePt t="221903" x="2787650" y="4140200"/>
          <p14:tracePt t="221920" x="2717800" y="4140200"/>
          <p14:tracePt t="221936" x="2673350" y="4140200"/>
          <p14:tracePt t="221952" x="2644775" y="4140200"/>
          <p14:tracePt t="221969" x="2609850" y="4140200"/>
          <p14:tracePt t="221987" x="2600325" y="4140200"/>
          <p14:tracePt t="222004" x="2590800" y="4140200"/>
          <p14:tracePt t="222019" x="2571750" y="4140200"/>
          <p14:tracePt t="222036" x="2562225" y="4140200"/>
          <p14:tracePt t="222077" x="2562225" y="4146550"/>
          <p14:tracePt t="222086" x="2562225" y="4156075"/>
          <p14:tracePt t="222102" x="2562225" y="4159250"/>
          <p14:tracePt t="222119" x="2590800" y="4175125"/>
          <p14:tracePt t="222136" x="2663825" y="4191000"/>
          <p14:tracePt t="222153" x="2762250" y="4206875"/>
          <p14:tracePt t="222170" x="2882900" y="4229100"/>
          <p14:tracePt t="222187" x="2978150" y="4229100"/>
          <p14:tracePt t="222203" x="3057525" y="4229100"/>
          <p14:tracePt t="222219" x="3152775" y="4229100"/>
          <p14:tracePt t="222236" x="3222625" y="4225925"/>
          <p14:tracePt t="222253" x="3282950" y="4225925"/>
          <p14:tracePt t="222269" x="3378200" y="4225925"/>
          <p14:tracePt t="222286" x="3438525" y="4225925"/>
          <p14:tracePt t="222303" x="3482975" y="4225925"/>
          <p14:tracePt t="222319" x="3546475" y="4225925"/>
          <p14:tracePt t="222336" x="3581400" y="4225925"/>
          <p14:tracePt t="222353" x="3641725" y="4225925"/>
          <p14:tracePt t="222369" x="3768725" y="4225925"/>
          <p14:tracePt t="222386" x="3825875" y="4225925"/>
          <p14:tracePt t="222403" x="3886200" y="4225925"/>
          <p14:tracePt t="222419" x="3940175" y="4225925"/>
          <p14:tracePt t="222437" x="3971925" y="4225925"/>
          <p14:tracePt t="222453" x="4016375" y="4225925"/>
          <p14:tracePt t="222470" x="4083050" y="4225925"/>
          <p14:tracePt t="222486" x="4127500" y="4225925"/>
          <p14:tracePt t="222503" x="4171950" y="4225925"/>
          <p14:tracePt t="222519" x="4213225" y="4235450"/>
          <p14:tracePt t="222536" x="4238625" y="4238625"/>
          <p14:tracePt t="222554" x="4270375" y="4238625"/>
          <p14:tracePt t="222570" x="4298950" y="4238625"/>
          <p14:tracePt t="222587" x="4321175" y="4244975"/>
          <p14:tracePt t="222604" x="4378325" y="4257675"/>
          <p14:tracePt t="222619" x="4410075" y="4276725"/>
          <p14:tracePt t="224619" x="4368800" y="4283075"/>
          <p14:tracePt t="224625" x="4298950" y="4283075"/>
          <p14:tracePt t="224637" x="4219575" y="4292600"/>
          <p14:tracePt t="224653" x="3956050" y="4302125"/>
          <p14:tracePt t="224670" x="3781425" y="4321175"/>
          <p14:tracePt t="224674" x="3679825" y="4321175"/>
          <p14:tracePt t="224686" x="3575050" y="4330700"/>
          <p14:tracePt t="224702" x="3289300" y="4346575"/>
          <p14:tracePt t="224736" x="2911475" y="4384675"/>
          <p14:tracePt t="224769" x="2555875" y="4464050"/>
          <p14:tracePt t="224788" x="2454275" y="4492625"/>
          <p14:tracePt t="224803" x="2406650" y="4511675"/>
          <p14:tracePt t="224819" x="2362200" y="4530725"/>
          <p14:tracePt t="224836" x="2308225" y="4549775"/>
          <p14:tracePt t="224853" x="2216150" y="4572000"/>
          <p14:tracePt t="224869" x="2171700" y="4584700"/>
          <p14:tracePt t="224886" x="2133600" y="4603750"/>
          <p14:tracePt t="224902" x="2082800" y="4622800"/>
          <p14:tracePt t="224919" x="2060575" y="4632325"/>
          <p14:tracePt t="224936" x="2044700" y="4645025"/>
          <p14:tracePt t="224953" x="2016125" y="4667250"/>
          <p14:tracePt t="224969" x="1987550" y="4676775"/>
          <p14:tracePt t="224986" x="1958975" y="4676775"/>
          <p14:tracePt t="225002" x="1911350" y="4676775"/>
          <p14:tracePt t="225019" x="1885950" y="4683125"/>
          <p14:tracePt t="225035" x="1863725" y="4683125"/>
          <p14:tracePt t="225053" x="1847850" y="4683125"/>
          <p14:tracePt t="225069" x="1838325" y="4689475"/>
          <p14:tracePt t="225085" x="1828800" y="4689475"/>
          <p14:tracePt t="226238" x="1819275" y="4711700"/>
          <p14:tracePt t="226251" x="1790700" y="4768850"/>
          <p14:tracePt t="226269" x="1755775" y="4806950"/>
          <p14:tracePt t="226287" x="1711325" y="4851400"/>
          <p14:tracePt t="226303" x="1666875" y="4886325"/>
          <p14:tracePt t="226319" x="1619250" y="4911725"/>
          <p14:tracePt t="226352" x="1530350" y="4962525"/>
          <p14:tracePt t="226387" x="1479550" y="4991100"/>
          <p14:tracePt t="226403" x="1470025" y="4994275"/>
          <p14:tracePt t="226420" x="1460500" y="4994275"/>
          <p14:tracePt t="226437" x="1444625" y="4994275"/>
          <p14:tracePt t="226452" x="1435100" y="4994275"/>
          <p14:tracePt t="226469" x="1428750" y="4994275"/>
          <p14:tracePt t="226486" x="1425575" y="5010150"/>
          <p14:tracePt t="226503" x="1419225" y="5010150"/>
          <p14:tracePt t="226553" x="1416050" y="5010150"/>
          <p14:tracePt t="226566" x="1409700" y="5010150"/>
          <p14:tracePt t="226573" x="1400175" y="5010150"/>
          <p14:tracePt t="226587" x="1393825" y="5016500"/>
          <p14:tracePt t="226602" x="1390650" y="5016500"/>
          <p14:tracePt t="226618" x="1384300" y="5019675"/>
          <p14:tracePt t="228258" x="1428750" y="5041900"/>
          <p14:tracePt t="228265" x="1501775" y="5067300"/>
          <p14:tracePt t="228272" x="1574800" y="5105400"/>
          <p14:tracePt t="228286" x="1695450" y="5146675"/>
          <p14:tracePt t="228303" x="1784350" y="5187950"/>
          <p14:tracePt t="228319" x="1841500" y="5200650"/>
          <p14:tracePt t="228352" x="1905000" y="5200650"/>
          <p14:tracePt t="228386" x="1924050" y="5200650"/>
          <p14:tracePt t="230070" x="1936750" y="5200650"/>
          <p14:tracePt t="230076" x="1946275" y="5200650"/>
          <p14:tracePt t="230085" x="1955800" y="5200650"/>
          <p14:tracePt t="230102" x="1987550" y="5200650"/>
          <p14:tracePt t="230119" x="2019300" y="5200650"/>
          <p14:tracePt t="230136" x="2051050" y="5194300"/>
          <p14:tracePt t="230152" x="2079625" y="5194300"/>
          <p14:tracePt t="230185" x="2143125" y="5187950"/>
          <p14:tracePt t="230219" x="2171700" y="5187950"/>
          <p14:tracePt t="230236" x="2178050" y="5187950"/>
          <p14:tracePt t="230284" x="2178050" y="5181600"/>
          <p14:tracePt t="230297" x="2178050" y="5178425"/>
          <p14:tracePt t="230304" x="2178050" y="5172075"/>
          <p14:tracePt t="230318" x="2178050" y="5168900"/>
          <p14:tracePt t="230335" x="2174875" y="5153025"/>
          <p14:tracePt t="230352" x="2165350" y="5143500"/>
          <p14:tracePt t="230368" x="2165350" y="5137150"/>
          <p14:tracePt t="230385" x="2165350" y="5133975"/>
          <p14:tracePt t="230402" x="2165350" y="5127625"/>
          <p14:tracePt t="230419" x="2165350" y="5118100"/>
          <p14:tracePt t="230436" x="2165350" y="5102225"/>
          <p14:tracePt t="230452" x="2165350" y="5092700"/>
          <p14:tracePt t="230468" x="2165350" y="5080000"/>
          <p14:tracePt t="230485" x="2165350" y="5067300"/>
          <p14:tracePt t="230502" x="2165350" y="5054600"/>
          <p14:tracePt t="230518" x="2165350" y="5038725"/>
          <p14:tracePt t="230536" x="2165350" y="5029200"/>
          <p14:tracePt t="230552" x="2165350" y="5019675"/>
          <p14:tracePt t="230569" x="2165350" y="5000625"/>
          <p14:tracePt t="230602" x="2162175" y="4994275"/>
          <p14:tracePt t="230691" x="2155825" y="4994275"/>
          <p14:tracePt t="230698" x="2146300" y="4994275"/>
          <p14:tracePt t="230712" x="2139950" y="4994275"/>
          <p14:tracePt t="230720" x="2136775" y="4994275"/>
          <p14:tracePt t="230735" x="2136775" y="4997450"/>
          <p14:tracePt t="230752" x="2136775" y="5000625"/>
          <p14:tracePt t="230768" x="2136775" y="5019675"/>
          <p14:tracePt t="230786" x="2136775" y="5029200"/>
          <p14:tracePt t="230802" x="2136775" y="5041900"/>
          <p14:tracePt t="230818" x="2136775" y="5051425"/>
          <p14:tracePt t="230835" x="2136775" y="5060950"/>
          <p14:tracePt t="230868" x="2136775" y="5064125"/>
          <p14:tracePt t="230885" x="2136775" y="5076825"/>
          <p14:tracePt t="230902" x="2136775" y="5086350"/>
          <p14:tracePt t="230919" x="2136775" y="5099050"/>
          <p14:tracePt t="230936" x="2136775" y="5114925"/>
          <p14:tracePt t="230953" x="2136775" y="5124450"/>
          <p14:tracePt t="230969" x="2136775" y="5140325"/>
          <p14:tracePt t="230986" x="2136775" y="5149850"/>
          <p14:tracePt t="231002" x="2136775" y="5165725"/>
          <p14:tracePt t="231018" x="2136775" y="5178425"/>
          <p14:tracePt t="231035" x="2136775" y="5194300"/>
          <p14:tracePt t="231052" x="2136775" y="5216525"/>
          <p14:tracePt t="231068" x="2136775" y="5257800"/>
          <p14:tracePt t="231085" x="2136775" y="5276850"/>
          <p14:tracePt t="231102" x="2136775" y="5299075"/>
          <p14:tracePt t="231118" x="2136775" y="5327650"/>
          <p14:tracePt t="231135" x="2136775" y="5337175"/>
          <p14:tracePt t="231152" x="2136775" y="5346700"/>
          <p14:tracePt t="231168" x="2136775" y="5368925"/>
          <p14:tracePt t="231185" x="2136775" y="5378450"/>
          <p14:tracePt t="231203" x="2136775" y="5387975"/>
          <p14:tracePt t="231219" x="2136775" y="5400675"/>
          <p14:tracePt t="231236" x="2136775" y="5429250"/>
          <p14:tracePt t="231252" x="2136775" y="5438775"/>
          <p14:tracePt t="231268" x="2136775" y="5454650"/>
          <p14:tracePt t="231285" x="2136775" y="5470525"/>
          <p14:tracePt t="231302" x="2136775" y="5483225"/>
          <p14:tracePt t="231318" x="2136775" y="5524500"/>
          <p14:tracePt t="231335" x="2136775" y="5546725"/>
          <p14:tracePt t="231352" x="2155825" y="5572125"/>
          <p14:tracePt t="231368" x="2174875" y="5613400"/>
          <p14:tracePt t="231385" x="2174875" y="5635625"/>
          <p14:tracePt t="231402" x="2174875" y="5664200"/>
          <p14:tracePt t="231418" x="2174875" y="5680075"/>
          <p14:tracePt t="231435" x="2174875" y="5708650"/>
          <p14:tracePt t="231452" x="2174875" y="5730875"/>
          <p14:tracePt t="231468" x="2193925" y="5772150"/>
          <p14:tracePt t="231486" x="2197100" y="5794375"/>
          <p14:tracePt t="231503" x="2203450" y="5835650"/>
          <p14:tracePt t="231519" x="2203450" y="5851525"/>
          <p14:tracePt t="231535" x="2203450" y="5861050"/>
          <p14:tracePt t="231552" x="2203450" y="5876925"/>
          <p14:tracePt t="231568" x="2203450" y="5892800"/>
          <p14:tracePt t="231585" x="2203450" y="5911850"/>
          <p14:tracePt t="231603" x="2216150" y="5946775"/>
          <p14:tracePt t="231619" x="2222500" y="5969000"/>
          <p14:tracePt t="231635" x="2228850" y="5984875"/>
          <p14:tracePt t="231651" x="2228850" y="6000750"/>
          <p14:tracePt t="231668" x="2228850" y="6022975"/>
          <p14:tracePt t="231685" x="2228850" y="6035675"/>
          <p14:tracePt t="231703" x="2238375" y="6070600"/>
          <p14:tracePt t="231718" x="2251075" y="6099175"/>
          <p14:tracePt t="231735" x="2257425" y="6124575"/>
          <p14:tracePt t="231753" x="2282825" y="6165850"/>
          <p14:tracePt t="231769" x="2289175" y="6188075"/>
          <p14:tracePt t="231785" x="2289175" y="6210300"/>
          <p14:tracePt t="231802" x="2289175" y="6232525"/>
          <p14:tracePt t="231818" x="2289175" y="6242050"/>
          <p14:tracePt t="231835" x="2289175" y="6257925"/>
          <p14:tracePt t="232467" x="2289175" y="6283325"/>
          <p14:tracePt t="232477" x="2286000" y="6302375"/>
          <p14:tracePt t="232489" x="2286000" y="6346825"/>
          <p14:tracePt t="232503" x="2279650" y="6369050"/>
          <p14:tracePt t="232518" x="2279650" y="6384925"/>
          <p14:tracePt t="232535" x="2273300" y="6394450"/>
          <p14:tracePt t="232568" x="2273300" y="6416675"/>
          <p14:tracePt t="232602" x="2260600" y="6473825"/>
          <p14:tracePt t="232618" x="2254250" y="6502400"/>
          <p14:tracePt t="232634" x="2251075" y="6511925"/>
          <p14:tracePt t="232652" x="2251075" y="6527800"/>
          <p14:tracePt t="232668" x="2251075" y="6543675"/>
          <p14:tracePt t="232685" x="2251075" y="6553200"/>
          <p14:tracePt t="232701" x="2251075" y="6562725"/>
          <p14:tracePt t="233682" x="2251075" y="6556375"/>
          <p14:tracePt t="233696" x="2251075" y="6527800"/>
          <p14:tracePt t="233707" x="2251075" y="6515100"/>
          <p14:tracePt t="233723" x="2244725" y="6451600"/>
          <p14:tracePt t="233737" x="2228850" y="6391275"/>
          <p14:tracePt t="233752" x="2228850" y="6321425"/>
          <p14:tracePt t="233784" x="2222500" y="6184900"/>
          <p14:tracePt t="233818" x="2222500" y="6086475"/>
          <p14:tracePt t="233835" x="2222500" y="6064250"/>
          <p14:tracePt t="233852" x="2222500" y="6026150"/>
          <p14:tracePt t="233868" x="2222500" y="6007100"/>
          <p14:tracePt t="235266" x="2225675" y="5981700"/>
          <p14:tracePt t="235278" x="2225675" y="5943600"/>
          <p14:tracePt t="235285" x="2225675" y="5934075"/>
          <p14:tracePt t="235301" x="2225675" y="5921375"/>
          <p14:tracePt t="235318" x="2225675" y="5911850"/>
          <p14:tracePt t="235335" x="2225675" y="5902325"/>
          <p14:tracePt t="235351" x="2225675" y="5892800"/>
          <p14:tracePt t="235385" x="2225675" y="5867400"/>
          <p14:tracePt t="235418" x="2247900" y="5835650"/>
          <p14:tracePt t="235435" x="2254250" y="5816600"/>
          <p14:tracePt t="235452" x="2257425" y="5800725"/>
          <p14:tracePt t="235469" x="2263775" y="5772150"/>
          <p14:tracePt t="235485" x="2282825" y="5727700"/>
          <p14:tracePt t="235502" x="2282825" y="5699125"/>
          <p14:tracePt t="235518" x="2289175" y="5670550"/>
          <p14:tracePt t="235535" x="2301875" y="5629275"/>
          <p14:tracePt t="235551" x="2314575" y="5581650"/>
          <p14:tracePt t="235568" x="2327275" y="5553075"/>
          <p14:tracePt t="235585" x="2352675" y="5495925"/>
          <p14:tracePt t="235601" x="2352675" y="5464175"/>
          <p14:tracePt t="235618" x="2352675" y="5454650"/>
          <p14:tracePt t="235635" x="2352675" y="5441950"/>
          <p14:tracePt t="235652" x="2352675" y="5426075"/>
          <p14:tracePt t="235668" x="2352675" y="5416550"/>
          <p14:tracePt t="235685" x="2352675" y="5407025"/>
          <p14:tracePt t="235701" x="2352675" y="5397500"/>
          <p14:tracePt t="235718" x="2352675" y="5387975"/>
          <p14:tracePt t="235735" x="2352675" y="5365750"/>
          <p14:tracePt t="235752" x="2352675" y="5362575"/>
          <p14:tracePt t="235769" x="2352675" y="5356225"/>
          <p14:tracePt t="236072" x="2336800" y="5349875"/>
          <p14:tracePt t="236078" x="2327275" y="5346700"/>
          <p14:tracePt t="236085" x="2314575" y="5334000"/>
          <p14:tracePt t="236101" x="2292350" y="5327650"/>
          <p14:tracePt t="236118" x="2276475" y="5327650"/>
          <p14:tracePt t="236151" x="2251075" y="5327650"/>
          <p14:tracePt t="236185" x="2222500" y="5318125"/>
          <p14:tracePt t="236202" x="2212975" y="5318125"/>
          <p14:tracePt t="236218" x="2203450" y="5318125"/>
          <p14:tracePt t="236234" x="2187575" y="5311775"/>
          <p14:tracePt t="236271" x="2181225" y="5311775"/>
          <p14:tracePt t="236285" x="2171700" y="5311775"/>
          <p14:tracePt t="236302" x="2162175" y="5311775"/>
          <p14:tracePt t="236318" x="2152650" y="5311775"/>
          <p14:tracePt t="236335" x="2133600" y="5311775"/>
          <p14:tracePt t="236351" x="2124075" y="5308600"/>
          <p14:tracePt t="236407" x="2117725" y="5302250"/>
          <p14:tracePt t="236421" x="2114550" y="5302250"/>
          <p14:tracePt t="236435" x="2101850" y="5299075"/>
          <p14:tracePt t="236452" x="2089150" y="5299075"/>
          <p14:tracePt t="236468" x="2079625" y="5299075"/>
          <p14:tracePt t="236484" x="2079625" y="5292725"/>
          <p14:tracePt t="236501" x="2079625" y="5289550"/>
          <p14:tracePt t="236535" x="2079625" y="5276850"/>
          <p14:tracePt t="236564" x="2073275" y="5276850"/>
          <p14:tracePt t="236577" x="2063750" y="5276850"/>
          <p14:tracePt t="236602" x="2057400" y="5276850"/>
          <p14:tracePt t="236678" x="2057400" y="5273675"/>
          <p14:tracePt t="237014" x="2060575" y="5273675"/>
          <p14:tracePt t="237025" x="2060575" y="5267325"/>
          <p14:tracePt t="237034" x="2066925" y="5267325"/>
          <p14:tracePt t="237051" x="2070100" y="5267325"/>
          <p14:tracePt t="237149" x="2076450" y="5267325"/>
          <p14:tracePt t="237161" x="2079625" y="5267325"/>
          <p14:tracePt t="237170" x="2085975" y="5267325"/>
          <p14:tracePt t="237201" x="2111375" y="5264150"/>
          <p14:tracePt t="237252" x="2114550" y="5264150"/>
          <p14:tracePt t="237270" x="2124075" y="5257800"/>
          <p14:tracePt t="237285" x="2130425" y="5257800"/>
          <p14:tracePt t="237302" x="2143125" y="5257800"/>
          <p14:tracePt t="237317" x="2155825" y="5257800"/>
          <p14:tracePt t="237334" x="2168525" y="5254625"/>
          <p14:tracePt t="237351" x="2178050" y="5254625"/>
          <p14:tracePt t="237369" x="2193925" y="5254625"/>
          <p14:tracePt t="237384" x="2200275" y="5254625"/>
          <p14:tracePt t="240204" x="2244725" y="5238750"/>
          <p14:tracePt t="240214" x="2305050" y="5222875"/>
          <p14:tracePt t="240224" x="2406650" y="5191125"/>
          <p14:tracePt t="240234" x="2454275" y="5165725"/>
          <p14:tracePt t="240251" x="2520950" y="5149850"/>
          <p14:tracePt t="240268" x="2628900" y="5143500"/>
          <p14:tracePt t="240301" x="2797175" y="5162550"/>
          <p14:tracePt t="240334" x="3009900" y="5229225"/>
          <p14:tracePt t="240351" x="3073400" y="5241925"/>
          <p14:tracePt t="240368" x="3136900" y="5254625"/>
          <p14:tracePt t="240384" x="3171825" y="5260975"/>
          <p14:tracePt t="240401" x="3194050" y="5267325"/>
          <p14:tracePt t="240417" x="3251200" y="5286375"/>
          <p14:tracePt t="240434" x="3305175" y="5299075"/>
          <p14:tracePt t="240452" x="3400425" y="5334000"/>
          <p14:tracePt t="240468" x="3463925" y="5349875"/>
          <p14:tracePt t="240485" x="3502025" y="5362575"/>
          <p14:tracePt t="240502" x="3543300" y="5381625"/>
          <p14:tracePt t="240517" x="3571875" y="5381625"/>
          <p14:tracePt t="240534" x="3594100" y="5381625"/>
          <p14:tracePt t="240552" x="3657600" y="5381625"/>
          <p14:tracePt t="240567" x="3702050" y="5368925"/>
          <p14:tracePt t="240584" x="3740150" y="5362575"/>
          <p14:tracePt t="240602" x="3787775" y="5356225"/>
          <p14:tracePt t="240618" x="3797300" y="5356225"/>
          <p14:tracePt t="240634" x="3813175" y="5356225"/>
          <p14:tracePt t="240652" x="3822700" y="5356225"/>
          <p14:tracePt t="240668" x="3832225" y="5356225"/>
          <p14:tracePt t="240684" x="3838575" y="5356225"/>
          <p14:tracePt t="240702" x="3851275" y="5356225"/>
          <p14:tracePt t="240718" x="3867150" y="5353050"/>
          <p14:tracePt t="240734" x="3876675" y="5353050"/>
          <p14:tracePt t="240752" x="3883025" y="5353050"/>
          <p14:tracePt t="242573" x="3898900" y="5353050"/>
          <p14:tracePt t="242586" x="3943350" y="5346700"/>
          <p14:tracePt t="242601" x="3987800" y="5346700"/>
          <p14:tracePt t="242618" x="4048125" y="5346700"/>
          <p14:tracePt t="242634" x="4127500" y="5349875"/>
          <p14:tracePt t="242650" x="4270375" y="5365750"/>
          <p14:tracePt t="242683" x="4400550" y="5365750"/>
          <p14:tracePt t="242718" x="4495800" y="5356225"/>
          <p14:tracePt t="242734" x="4540250" y="5343525"/>
          <p14:tracePt t="242751" x="4603750" y="5324475"/>
          <p14:tracePt t="242767" x="4657725" y="5311775"/>
          <p14:tracePt t="242784" x="4711700" y="5289550"/>
          <p14:tracePt t="242801" x="4768850" y="5283200"/>
          <p14:tracePt t="242818" x="4784725" y="5283200"/>
          <p14:tracePt t="242834" x="4794250" y="5283200"/>
          <p14:tracePt t="242851" x="4806950" y="5283200"/>
          <p14:tracePt t="242868" x="4822825" y="5283200"/>
          <p14:tracePt t="242884" x="4832350" y="5283200"/>
          <p14:tracePt t="242900" x="4857750" y="5283200"/>
          <p14:tracePt t="242917" x="4889500" y="5280025"/>
          <p14:tracePt t="242934" x="4911725" y="5280025"/>
          <p14:tracePt t="242950" x="4940300" y="5267325"/>
          <p14:tracePt t="244065" x="4883150" y="5257800"/>
          <p14:tracePt t="244074" x="4778375" y="5248275"/>
          <p14:tracePt t="244085" x="4575175" y="5248275"/>
          <p14:tracePt t="244102" x="4378325" y="5273675"/>
          <p14:tracePt t="244136" x="3956050" y="5375275"/>
          <p14:tracePt t="244168" x="3673475" y="5445125"/>
          <p14:tracePt t="244184" x="3463925" y="5470525"/>
          <p14:tracePt t="244201" x="3324225" y="5480050"/>
          <p14:tracePt t="244218" x="3206750" y="5489575"/>
          <p14:tracePt t="244235" x="3101975" y="5524500"/>
          <p14:tracePt t="244251" x="3048000" y="5540375"/>
          <p14:tracePt t="244268" x="3009900" y="5559425"/>
          <p14:tracePt t="244284" x="2981325" y="5575300"/>
          <p14:tracePt t="244300" x="2968625" y="5591175"/>
          <p14:tracePt t="244317" x="2955925" y="5600700"/>
          <p14:tracePt t="244334" x="2917825" y="5619750"/>
          <p14:tracePt t="244350" x="2889250" y="5626100"/>
          <p14:tracePt t="244367" x="2854325" y="5626100"/>
          <p14:tracePt t="244384" x="2806700" y="5626100"/>
          <p14:tracePt t="244401" x="2790825" y="5626100"/>
          <p14:tracePt t="244418" x="2774950" y="5629275"/>
          <p14:tracePt t="244434" x="2759075" y="5629275"/>
          <p14:tracePt t="244450" x="2749550" y="5629275"/>
          <p14:tracePt t="244467" x="2740025" y="5629275"/>
          <p14:tracePt t="244484" x="2720975" y="5629275"/>
          <p14:tracePt t="244500" x="2711450" y="5629275"/>
          <p14:tracePt t="244518" x="2695575" y="5622925"/>
          <p14:tracePt t="244534" x="2673350" y="5613400"/>
          <p14:tracePt t="244551" x="2663825" y="5613400"/>
          <p14:tracePt t="244568" x="2654300" y="5607050"/>
          <p14:tracePt t="244584" x="2638425" y="5591175"/>
          <p14:tracePt t="244600" x="2622550" y="5578475"/>
          <p14:tracePt t="244617" x="2613025" y="5578475"/>
          <p14:tracePt t="244635" x="2600325" y="5578475"/>
          <p14:tracePt t="244651" x="2590800" y="5578475"/>
          <p14:tracePt t="244668" x="2590800" y="5572125"/>
          <p14:tracePt t="244684" x="2578100" y="5572125"/>
          <p14:tracePt t="244721" x="2574925" y="5572125"/>
          <p14:tracePt t="244765" x="2574925" y="5565775"/>
          <p14:tracePt t="244822" x="2568575" y="5565775"/>
          <p14:tracePt t="244835" x="2565400" y="5562600"/>
          <p14:tracePt t="244851" x="2555875" y="5556250"/>
          <p14:tracePt t="244867" x="2546350" y="5556250"/>
          <p14:tracePt t="244883" x="2540000" y="5556250"/>
          <p14:tracePt t="246113" x="2568575" y="5556250"/>
          <p14:tracePt t="246125" x="2603500" y="5556250"/>
          <p14:tracePt t="246135" x="2654300" y="5556250"/>
          <p14:tracePt t="246167" x="2774950" y="5556250"/>
          <p14:tracePt t="246200" x="3006725" y="5578475"/>
          <p14:tracePt t="246217" x="3098800" y="5578475"/>
          <p14:tracePt t="246234" x="3263900" y="5588000"/>
          <p14:tracePt t="246250" x="3333750" y="5588000"/>
          <p14:tracePt t="246267" x="3378200" y="5588000"/>
          <p14:tracePt t="246284" x="3419475" y="5588000"/>
          <p14:tracePt t="246301" x="3429000" y="5588000"/>
          <p14:tracePt t="246317" x="3438525" y="5588000"/>
          <p14:tracePt t="246334" x="3454400" y="5588000"/>
          <p14:tracePt t="246351" x="3467100" y="5588000"/>
          <p14:tracePt t="246367" x="3479800" y="5588000"/>
          <p14:tracePt t="246383" x="3489325" y="5588000"/>
          <p14:tracePt t="246400" x="3492500" y="5588000"/>
          <p14:tracePt t="246434" x="3498850" y="5584825"/>
          <p14:tracePt t="246468" x="3502025" y="5584825"/>
          <p14:tracePt t="246484" x="3508375" y="5584825"/>
          <p14:tracePt t="246500" x="3517900" y="5578475"/>
          <p14:tracePt t="246517" x="3527425" y="5575300"/>
          <p14:tracePt t="246534" x="3533775" y="5568950"/>
          <p14:tracePt t="246550" x="3536950" y="5565775"/>
          <p14:tracePt t="246567" x="3543300" y="5559425"/>
          <p14:tracePt t="246584" x="3543300" y="5549900"/>
          <p14:tracePt t="246600" x="3546475" y="5549900"/>
          <p14:tracePt t="246617" x="3552825" y="5549900"/>
          <p14:tracePt t="246650" x="3556000" y="5549900"/>
          <p14:tracePt t="246667" x="3568700" y="5549900"/>
          <p14:tracePt t="246683" x="3571875" y="5540375"/>
          <p14:tracePt t="246718" x="3571875" y="5530850"/>
          <p14:tracePt t="246750" x="3571875" y="5521325"/>
          <p14:tracePt t="247911" x="3597275" y="5521325"/>
          <p14:tracePt t="247917" x="3641725" y="5521325"/>
          <p14:tracePt t="247933" x="3724275" y="5521325"/>
          <p14:tracePt t="247950" x="3794125" y="5521325"/>
          <p14:tracePt t="247967" x="3879850" y="5521325"/>
          <p14:tracePt t="247984" x="3940175" y="5521325"/>
          <p14:tracePt t="248001" x="4000500" y="5521325"/>
          <p14:tracePt t="248033" x="4143375" y="5521325"/>
          <p14:tracePt t="248067" x="4273550" y="5521325"/>
          <p14:tracePt t="248083" x="4311650" y="5521325"/>
          <p14:tracePt t="248100" x="4333875" y="5521325"/>
          <p14:tracePt t="248117" x="4381500" y="5521325"/>
          <p14:tracePt t="248134" x="4403725" y="5514975"/>
          <p14:tracePt t="248150" x="4441825" y="5502275"/>
          <p14:tracePt t="248167" x="4498975" y="5483225"/>
          <p14:tracePt t="248183" x="4521200" y="5470525"/>
          <p14:tracePt t="248201" x="4552950" y="5454650"/>
          <p14:tracePt t="248217" x="4565650" y="5448300"/>
          <p14:tracePt t="248234" x="4575175" y="5448300"/>
          <p14:tracePt t="248251" x="4584700" y="5448300"/>
          <p14:tracePt t="248267" x="4606925" y="5448300"/>
          <p14:tracePt t="248283" x="4616450" y="5448300"/>
          <p14:tracePt t="248300" x="4625975" y="5448300"/>
          <p14:tracePt t="248316" x="4641850" y="5448300"/>
          <p14:tracePt t="252807" x="4591050" y="5448300"/>
          <p14:tracePt t="252815" x="4508500" y="5438775"/>
          <p14:tracePt t="252821" x="4416425" y="5429250"/>
          <p14:tracePt t="252835" x="4232275" y="5410200"/>
          <p14:tracePt t="252850" x="4025900" y="5375275"/>
          <p14:tracePt t="252867" x="3806825" y="5334000"/>
          <p14:tracePt t="252900" x="3295650" y="5232400"/>
          <p14:tracePt t="252934" x="2800350" y="5156200"/>
          <p14:tracePt t="252952" x="2628900" y="5156200"/>
          <p14:tracePt t="252967" x="2470150" y="5156200"/>
          <p14:tracePt t="252983" x="2320925" y="5156200"/>
          <p14:tracePt t="252999" x="2133600" y="5172075"/>
          <p14:tracePt t="253017" x="2019300" y="5172075"/>
          <p14:tracePt t="253034" x="1892300" y="5172075"/>
          <p14:tracePt t="253050" x="1831975" y="5172075"/>
          <p14:tracePt t="253066" x="1787525" y="5184775"/>
          <p14:tracePt t="253083" x="1762125" y="5194300"/>
          <p14:tracePt t="253099" x="1739900" y="5210175"/>
          <p14:tracePt t="253117" x="1724025" y="5219700"/>
          <p14:tracePt t="253134" x="1711325" y="5219700"/>
          <p14:tracePt t="253150" x="1701800" y="5219700"/>
          <p14:tracePt t="253167" x="1692275" y="5219700"/>
          <p14:tracePt t="253184" x="1670050" y="5219700"/>
          <p14:tracePt t="253199" x="1660525" y="5219700"/>
          <p14:tracePt t="253216" x="1657350" y="5219700"/>
          <p14:tracePt t="253234" x="1663700" y="5219700"/>
          <p14:tracePt t="253250" x="1692275" y="5219700"/>
          <p14:tracePt t="253267" x="1714500" y="5219700"/>
          <p14:tracePt t="253284" x="1752600" y="5219700"/>
          <p14:tracePt t="253300" x="1774825" y="5219700"/>
          <p14:tracePt t="253316" x="1806575" y="5219700"/>
          <p14:tracePt t="253333" x="1847850" y="5207000"/>
          <p14:tracePt t="253349" x="1892300" y="5194300"/>
          <p14:tracePt t="253366" x="1930400" y="5181600"/>
          <p14:tracePt t="253383" x="1952625" y="5159375"/>
          <p14:tracePt t="253400" x="1962150" y="5149850"/>
          <p14:tracePt t="253417" x="1968500" y="5140325"/>
          <p14:tracePt t="253434" x="1968500" y="5124450"/>
          <p14:tracePt t="253477" x="1968500" y="5121275"/>
          <p14:tracePt t="253505" x="1968500" y="5111750"/>
          <p14:tracePt t="253520" x="1968500" y="5105400"/>
          <p14:tracePt t="253527" x="1968500" y="5099050"/>
          <p14:tracePt t="253542" x="1968500" y="5095875"/>
          <p14:tracePt t="253549" x="1968500" y="5089525"/>
          <p14:tracePt t="253649" x="1965325" y="5089525"/>
          <p14:tracePt t="253671" x="1965325" y="5092700"/>
          <p14:tracePt t="253684" x="1965325" y="5102225"/>
          <p14:tracePt t="253700" x="1962150" y="5118100"/>
          <p14:tracePt t="253716" x="1962150" y="5127625"/>
          <p14:tracePt t="253733" x="1955800" y="5140325"/>
          <p14:tracePt t="253749" x="1946275" y="5156200"/>
          <p14:tracePt t="253766" x="1933575" y="5181600"/>
          <p14:tracePt t="253783" x="1911350" y="5210175"/>
          <p14:tracePt t="253799" x="1901825" y="5219700"/>
          <p14:tracePt t="253816" x="1898650" y="5245100"/>
          <p14:tracePt t="253833" x="1898650" y="5273675"/>
          <p14:tracePt t="253849" x="1898650" y="5295900"/>
          <p14:tracePt t="253866" x="1898650" y="5308600"/>
          <p14:tracePt t="253883" x="1882775" y="5324475"/>
          <p14:tracePt t="253899" x="1866900" y="5334000"/>
          <p14:tracePt t="253916" x="1857375" y="5343525"/>
          <p14:tracePt t="253933" x="1851025" y="5359400"/>
          <p14:tracePt t="253949" x="1851025" y="5375275"/>
          <p14:tracePt t="253967" x="1851025" y="5384800"/>
          <p14:tracePt t="253983" x="1851025" y="5397500"/>
          <p14:tracePt t="254000" x="1851025" y="5407025"/>
          <p14:tracePt t="254016" x="1851025" y="5422900"/>
          <p14:tracePt t="254033" x="1851025" y="5438775"/>
          <p14:tracePt t="254050" x="1851025" y="5448300"/>
          <p14:tracePt t="254067" x="1851025" y="5457825"/>
          <p14:tracePt t="254083" x="1851025" y="5476875"/>
          <p14:tracePt t="254100" x="1851025" y="5483225"/>
          <p14:tracePt t="254116" x="1851025" y="5486400"/>
          <p14:tracePt t="254176" x="1854200" y="5486400"/>
          <p14:tracePt t="254183" x="1860550" y="5486400"/>
          <p14:tracePt t="254200" x="1870075" y="5492750"/>
          <p14:tracePt t="254217" x="1882775" y="5492750"/>
          <p14:tracePt t="254233" x="1898650" y="5495925"/>
          <p14:tracePt t="254249" x="1908175" y="5495925"/>
          <p14:tracePt t="254266" x="1914525" y="5495925"/>
          <p14:tracePt t="254335" x="1917700" y="5495925"/>
          <p14:tracePt t="254348" x="1933575" y="5495925"/>
          <p14:tracePt t="254366" x="1936750" y="5495925"/>
          <p14:tracePt t="260423" x="1978025" y="5518150"/>
          <p14:tracePt t="260429" x="2051050" y="5543550"/>
          <p14:tracePt t="260438" x="2124075" y="5581650"/>
          <p14:tracePt t="260449" x="2289175" y="5654675"/>
          <p14:tracePt t="260466" x="2482850" y="5768975"/>
          <p14:tracePt t="260483" x="2673350" y="5883275"/>
          <p14:tracePt t="260516" x="3044825" y="6022975"/>
          <p14:tracePt t="260549" x="3114675" y="6022975"/>
          <p14:tracePt t="260566" x="3121025" y="6000750"/>
          <p14:tracePt t="260583" x="3111500" y="5956300"/>
          <p14:tracePt t="260604" x="3067050" y="5911850"/>
          <p14:tracePt t="260615" x="3044825" y="5899150"/>
          <p14:tracePt t="260632" x="3013075" y="5886450"/>
          <p14:tracePt t="260649" x="2965450" y="5880100"/>
          <p14:tracePt t="260665" x="2914650" y="5873750"/>
          <p14:tracePt t="260683" x="2819400" y="5867400"/>
          <p14:tracePt t="260700" x="2698750" y="5867400"/>
          <p14:tracePt t="260716" x="2647950" y="5867400"/>
          <p14:tracePt t="260733" x="2625725" y="5867400"/>
          <p14:tracePt t="260749" x="2590800" y="5867400"/>
          <p14:tracePt t="260766" x="2574925" y="5873750"/>
          <p14:tracePt t="260782" x="2546350" y="5886450"/>
          <p14:tracePt t="260799" x="2466975" y="5905500"/>
          <p14:tracePt t="260815" x="2390775" y="5927725"/>
          <p14:tracePt t="260832" x="2327275" y="5943600"/>
          <p14:tracePt t="260849" x="2257425" y="5956300"/>
          <p14:tracePt t="260866" x="2235200" y="5956300"/>
          <p14:tracePt t="260883" x="2203450" y="5956300"/>
          <p14:tracePt t="260899" x="2133600" y="5953125"/>
          <p14:tracePt t="260916" x="2070100" y="5937250"/>
          <p14:tracePt t="260932" x="2006600" y="5924550"/>
          <p14:tracePt t="260949" x="1933575" y="5895975"/>
          <p14:tracePt t="260966" x="1895475" y="5883275"/>
          <p14:tracePt t="260982" x="1873250" y="5883275"/>
          <p14:tracePt t="261000" x="1860550" y="5883275"/>
          <p14:tracePt t="261016" x="1844675" y="5883275"/>
          <p14:tracePt t="261033" x="1835150" y="5880100"/>
          <p14:tracePt t="261049" x="1819275" y="5864225"/>
          <p14:tracePt t="261066" x="1809750" y="5835650"/>
          <p14:tracePt t="261082" x="1790700" y="5813425"/>
          <p14:tracePt t="261098" x="1790700" y="5778500"/>
          <p14:tracePt t="261115" x="1816100" y="5762625"/>
          <p14:tracePt t="261132" x="1914525" y="5711825"/>
          <p14:tracePt t="261149" x="2092325" y="5676900"/>
          <p14:tracePt t="261165" x="2149475" y="5670550"/>
          <p14:tracePt t="261183" x="2171700" y="5670550"/>
          <p14:tracePt t="261199" x="2190750" y="5670550"/>
          <p14:tracePt t="261215" x="2200275" y="5670550"/>
          <p14:tracePt t="261232" x="2209800" y="5670550"/>
          <p14:tracePt t="261248" x="2225675" y="5670550"/>
          <p14:tracePt t="261265" x="2247900" y="5664200"/>
          <p14:tracePt t="261282" x="2276475" y="5657850"/>
          <p14:tracePt t="261299" x="2311400" y="5657850"/>
          <p14:tracePt t="261316" x="2320925" y="5657850"/>
          <p14:tracePt t="261332" x="2333625" y="5657850"/>
          <p14:tracePt t="261348" x="2349500" y="5657850"/>
          <p14:tracePt t="261365" x="2359025" y="5657850"/>
          <p14:tracePt t="261382" x="2393950" y="5657850"/>
          <p14:tracePt t="261399" x="2451100" y="5661025"/>
          <p14:tracePt t="261416" x="2460625" y="5661025"/>
          <p14:tracePt t="261433" x="2470150" y="5661025"/>
          <p14:tracePt t="261449" x="2476500" y="5661025"/>
          <p14:tracePt t="261550" x="2473325" y="5661025"/>
          <p14:tracePt t="261557" x="2466975" y="5661025"/>
          <p14:tracePt t="261567" x="2457450" y="5657850"/>
          <p14:tracePt t="261582" x="2397125" y="5645150"/>
          <p14:tracePt t="261599" x="2301875" y="5645150"/>
          <p14:tracePt t="261615" x="2257425" y="5645150"/>
          <p14:tracePt t="261632" x="2228850" y="5645150"/>
          <p14:tracePt t="261648" x="2193925" y="5645150"/>
          <p14:tracePt t="261665" x="2178050" y="5645150"/>
          <p14:tracePt t="261682" x="2149475" y="5645150"/>
          <p14:tracePt t="261698" x="2054225" y="5648325"/>
          <p14:tracePt t="261715" x="1981200" y="5657850"/>
          <p14:tracePt t="261732" x="1943100" y="5670550"/>
          <p14:tracePt t="261748" x="1895475" y="5676900"/>
          <p14:tracePt t="261765" x="1885950" y="5680075"/>
          <p14:tracePt t="261782" x="1870075" y="5680075"/>
          <p14:tracePt t="261798" x="1851025" y="5680075"/>
          <p14:tracePt t="261815" x="1822450" y="5680075"/>
          <p14:tracePt t="261832" x="1784350" y="5680075"/>
          <p14:tracePt t="261849" x="1743075" y="5680075"/>
          <p14:tracePt t="261865" x="1733550" y="5680075"/>
          <p14:tracePt t="261882" x="1724025" y="5680075"/>
          <p14:tracePt t="261899" x="1720850" y="5680075"/>
          <p14:tracePt t="261915" x="1727200" y="5680075"/>
          <p14:tracePt t="261932" x="1736725" y="5680075"/>
          <p14:tracePt t="261949" x="1749425" y="5680075"/>
          <p14:tracePt t="261966" x="1765300" y="5680075"/>
          <p14:tracePt t="261983" x="1774825" y="5680075"/>
          <p14:tracePt t="261999" x="1822450" y="5680075"/>
          <p14:tracePt t="262016" x="1866900" y="5686425"/>
          <p14:tracePt t="262033" x="2009775" y="5702300"/>
          <p14:tracePt t="262049" x="2085975" y="5718175"/>
          <p14:tracePt t="262066" x="2143125" y="5734050"/>
          <p14:tracePt t="262084" x="2190750" y="5743575"/>
          <p14:tracePt t="262099" x="2206625" y="5749925"/>
          <p14:tracePt t="262115" x="2228850" y="5756275"/>
          <p14:tracePt t="262133" x="2276475" y="5768975"/>
          <p14:tracePt t="262148" x="2314575" y="5781675"/>
          <p14:tracePt t="262165" x="2362200" y="5800725"/>
          <p14:tracePt t="262183" x="2387600" y="5807075"/>
          <p14:tracePt t="262198" x="2397125" y="5807075"/>
          <p14:tracePt t="262215" x="2413000" y="5807075"/>
          <p14:tracePt t="262256" x="2419350" y="5807075"/>
          <p14:tracePt t="262265" x="2422525" y="5807075"/>
          <p14:tracePt t="262283" x="2438400" y="5807075"/>
          <p14:tracePt t="262298" x="2447925" y="5807075"/>
          <p14:tracePt t="262499" x="2438400" y="5803900"/>
          <p14:tracePt t="262513" x="2422525" y="5803900"/>
          <p14:tracePt t="262524" x="2419350" y="5794375"/>
          <p14:tracePt t="262534" x="2409825" y="5794375"/>
          <p14:tracePt t="262549" x="2400300" y="5794375"/>
          <p14:tracePt t="262565" x="2390775" y="5794375"/>
          <p14:tracePt t="262582" x="2374900" y="5794375"/>
          <p14:tracePt t="262598" x="2346325" y="5794375"/>
          <p14:tracePt t="262615" x="2324100" y="5794375"/>
          <p14:tracePt t="262633" x="2298700" y="5794375"/>
          <p14:tracePt t="262649" x="2289175" y="5794375"/>
          <p14:tracePt t="262665" x="2279650" y="5794375"/>
          <p14:tracePt t="262682" x="2263775" y="5794375"/>
          <p14:tracePt t="262699" x="2247900" y="5794375"/>
          <p14:tracePt t="262715" x="2238375" y="5794375"/>
          <p14:tracePt t="262732" x="2200275" y="5794375"/>
          <p14:tracePt t="262749" x="2184400" y="5794375"/>
          <p14:tracePt t="262765" x="2174875" y="5794375"/>
          <p14:tracePt t="262782" x="2159000" y="5794375"/>
          <p14:tracePt t="262799" x="2143125" y="5794375"/>
          <p14:tracePt t="262816" x="2133600" y="5794375"/>
          <p14:tracePt t="262832" x="2108200" y="5794375"/>
          <p14:tracePt t="262848" x="2079625" y="5794375"/>
          <p14:tracePt t="262865" x="2063750" y="5794375"/>
          <p14:tracePt t="262882" x="2041525" y="5794375"/>
          <p14:tracePt t="262899" x="2032000" y="5794375"/>
          <p14:tracePt t="263020" x="2035175" y="5794375"/>
          <p14:tracePt t="263036" x="2063750" y="5794375"/>
          <p14:tracePt t="263049" x="2098675" y="5794375"/>
          <p14:tracePt t="263066" x="2143125" y="5794375"/>
          <p14:tracePt t="263082" x="2184400" y="5794375"/>
          <p14:tracePt t="263098" x="2200275" y="5794375"/>
          <p14:tracePt t="263115" x="2209800" y="5794375"/>
          <p14:tracePt t="263132" x="2235200" y="5794375"/>
          <p14:tracePt t="263148" x="2257425" y="5794375"/>
          <p14:tracePt t="263165" x="2301875" y="5788025"/>
          <p14:tracePt t="263182" x="2365375" y="5781675"/>
          <p14:tracePt t="263198" x="2387600" y="5781675"/>
          <p14:tracePt t="263215" x="2409825" y="5781675"/>
          <p14:tracePt t="263232" x="2422525" y="5781675"/>
          <p14:tracePt t="263248" x="2428875" y="5781675"/>
          <p14:tracePt t="263282" x="2435225" y="5781675"/>
          <p14:tracePt t="263299" x="2438400" y="5781675"/>
          <p14:tracePt t="263315" x="2447925" y="5781675"/>
          <p14:tracePt t="263332" x="2454275" y="5781675"/>
          <p14:tracePt t="263541" x="2451100" y="5781675"/>
          <p14:tracePt t="263547" x="2447925" y="5781675"/>
          <p14:tracePt t="263553" x="2435225" y="5781675"/>
          <p14:tracePt t="263564" x="2432050" y="5781675"/>
          <p14:tracePt t="263582" x="2416175" y="5781675"/>
          <p14:tracePt t="263598" x="2393950" y="5768975"/>
          <p14:tracePt t="263615" x="2349500" y="5768975"/>
          <p14:tracePt t="263632" x="2289175" y="5762625"/>
          <p14:tracePt t="263648" x="2257425" y="5762625"/>
          <p14:tracePt t="263665" x="2241550" y="5762625"/>
          <p14:tracePt t="263682" x="2228850" y="5762625"/>
          <p14:tracePt t="263698" x="2219325" y="5762625"/>
          <p14:tracePt t="263715" x="2203450" y="5762625"/>
          <p14:tracePt t="263732" x="2178050" y="5762625"/>
          <p14:tracePt t="263749" x="2155825" y="5762625"/>
          <p14:tracePt t="263765" x="2146300" y="5762625"/>
          <p14:tracePt t="263782" x="2130425" y="5762625"/>
          <p14:tracePt t="263798" x="2120900" y="5762625"/>
          <p14:tracePt t="263816" x="2105025" y="5762625"/>
          <p14:tracePt t="263832" x="2095500" y="5762625"/>
          <p14:tracePt t="263849" x="2085975" y="5762625"/>
          <p14:tracePt t="263866" x="2076450" y="5762625"/>
          <p14:tracePt t="263882" x="2060575" y="5762625"/>
          <p14:tracePt t="263898" x="2044700" y="5756275"/>
          <p14:tracePt t="263940" x="2044700" y="5753100"/>
          <p14:tracePt t="264054" x="2047875" y="5753100"/>
          <p14:tracePt t="264061" x="2057400" y="5753100"/>
          <p14:tracePt t="264070" x="2063750" y="5753100"/>
          <p14:tracePt t="264082" x="2073275" y="5753100"/>
          <p14:tracePt t="264099" x="2076450" y="5753100"/>
          <p14:tracePt t="264146" x="2082800" y="5753100"/>
          <p14:tracePt t="264155" x="2085975" y="5753100"/>
          <p14:tracePt t="264164" x="2092325" y="5753100"/>
          <p14:tracePt t="264181" x="2124075" y="5753100"/>
          <p14:tracePt t="264198" x="2162175" y="5753100"/>
          <p14:tracePt t="264215" x="2203450" y="5753100"/>
          <p14:tracePt t="264232" x="2238375" y="5753100"/>
          <p14:tracePt t="264248" x="2247900" y="5753100"/>
          <p14:tracePt t="264266" x="2257425" y="5753100"/>
          <p14:tracePt t="264282" x="2263775" y="5753100"/>
          <p14:tracePt t="264315" x="2273300" y="5753100"/>
          <p14:tracePt t="264332" x="2292350" y="5753100"/>
          <p14:tracePt t="264365" x="2298700" y="5753100"/>
          <p14:tracePt t="266423" x="2295525" y="5753100"/>
          <p14:tracePt t="266431" x="2292350" y="5746750"/>
          <p14:tracePt t="266449" x="2282825" y="5746750"/>
          <p14:tracePt t="266466" x="2276475" y="5746750"/>
          <p14:tracePt t="266502" x="2273300" y="5746750"/>
          <p14:tracePt t="266508" x="2266950" y="5746750"/>
          <p14:tracePt t="266531" x="2247900" y="5743575"/>
          <p14:tracePt t="266565" x="2238375" y="5737225"/>
          <p14:tracePt t="266608" x="2232025" y="5734050"/>
          <p14:tracePt t="266620" x="2228850" y="5734050"/>
          <p14:tracePt t="266631" x="2219325" y="5724525"/>
          <p14:tracePt t="266649" x="2203450" y="5711825"/>
          <p14:tracePt t="266664" x="2187575" y="5692775"/>
          <p14:tracePt t="266681" x="2178050" y="5686425"/>
          <p14:tracePt t="266699" x="2168525" y="5686425"/>
          <p14:tracePt t="266715" x="2146300" y="5683250"/>
          <p14:tracePt t="266731" x="2143125" y="5683250"/>
          <p14:tracePt t="266748" x="2136775" y="5683250"/>
          <p14:tracePt t="266765" x="2124075" y="5683250"/>
          <p14:tracePt t="266781" x="2111375" y="5676900"/>
          <p14:tracePt t="266799" x="2098675" y="5676900"/>
          <p14:tracePt t="266815" x="2082800" y="5670550"/>
          <p14:tracePt t="266832" x="2079625" y="5670550"/>
          <p14:tracePt t="267430" x="2085975" y="5673725"/>
          <p14:tracePt t="267443" x="2108200" y="5686425"/>
          <p14:tracePt t="267455" x="2136775" y="5692775"/>
          <p14:tracePt t="267465" x="2171700" y="5705475"/>
          <p14:tracePt t="267482" x="2225675" y="5718175"/>
          <p14:tracePt t="267498" x="2270125" y="5737225"/>
          <p14:tracePt t="267531" x="2352675" y="5768975"/>
          <p14:tracePt t="267565" x="2381250" y="5778500"/>
          <p14:tracePt t="267582" x="2387600" y="5778500"/>
          <p14:tracePt t="267600" x="2390775" y="5778500"/>
          <p14:tracePt t="267614" x="2400300" y="5778500"/>
          <p14:tracePt t="267649" x="2406650" y="5778500"/>
          <p14:tracePt t="267929" x="2397125" y="5778500"/>
          <p14:tracePt t="267935" x="2387600" y="5778500"/>
          <p14:tracePt t="267949" x="2378075" y="5778500"/>
          <p14:tracePt t="267965" x="2362200" y="5778500"/>
          <p14:tracePt t="267981" x="2352675" y="5778500"/>
          <p14:tracePt t="267999" x="2320925" y="5778500"/>
          <p14:tracePt t="268031" x="2238375" y="5778500"/>
          <p14:tracePt t="268065" x="2203450" y="5778500"/>
          <p14:tracePt t="268081" x="2193925" y="5778500"/>
          <p14:tracePt t="268099" x="2178050" y="5778500"/>
          <p14:tracePt t="268115" x="2168525" y="5778500"/>
          <p14:tracePt t="268132" x="2152650" y="5778500"/>
          <p14:tracePt t="272104" x="2168525" y="5775325"/>
          <p14:tracePt t="272111" x="2187575" y="5768975"/>
          <p14:tracePt t="272118" x="2216150" y="5756275"/>
          <p14:tracePt t="272132" x="2254250" y="5730875"/>
          <p14:tracePt t="272164" x="2333625" y="5676900"/>
          <p14:tracePt t="272198" x="2425700" y="5645150"/>
          <p14:tracePt t="272215" x="2441575" y="5645150"/>
          <p14:tracePt t="272232" x="2457450" y="5645150"/>
          <p14:tracePt t="272340" x="2451100" y="5645150"/>
          <p14:tracePt t="272347" x="2444750" y="5645150"/>
          <p14:tracePt t="272365" x="2432050" y="5645150"/>
          <p14:tracePt t="272381" x="2374900" y="5626100"/>
          <p14:tracePt t="272398" x="2336800" y="5613400"/>
          <p14:tracePt t="272415" x="2305050" y="5600700"/>
          <p14:tracePt t="272431" x="2257425" y="5600700"/>
          <p14:tracePt t="272448" x="2228850" y="5600700"/>
          <p14:tracePt t="272464" x="2193925" y="5600700"/>
          <p14:tracePt t="272481" x="2162175" y="5600700"/>
          <p14:tracePt t="272895" x="2206625" y="5613400"/>
          <p14:tracePt t="272902" x="2263775" y="5629275"/>
          <p14:tracePt t="272914" x="2324100" y="5648325"/>
          <p14:tracePt t="272932" x="2476500" y="5705475"/>
          <p14:tracePt t="272948" x="2530475" y="5718175"/>
          <p14:tracePt t="272965" x="2562225" y="5730875"/>
          <p14:tracePt t="272982" x="2574925" y="5737225"/>
          <p14:tracePt t="273014" x="2590800" y="5737225"/>
          <p14:tracePt t="273048" x="2619375" y="5737225"/>
          <p14:tracePt t="273065" x="2632075" y="5746750"/>
          <p14:tracePt t="273082" x="2644775" y="5746750"/>
          <p14:tracePt t="273098" x="2660650" y="5746750"/>
          <p14:tracePt t="273114" x="2670175" y="5746750"/>
          <p14:tracePt t="273152" x="2676525" y="5746750"/>
          <p14:tracePt t="273164" x="2679700" y="5746750"/>
          <p14:tracePt t="273181" x="2695575" y="5746750"/>
          <p14:tracePt t="273197" x="2711450" y="5746750"/>
          <p14:tracePt t="273215" x="2720975" y="5746750"/>
          <p14:tracePt t="273302" x="2724150" y="5746750"/>
          <p14:tracePt t="273309" x="2730500" y="5746750"/>
          <p14:tracePt t="273316" x="2733675" y="5746750"/>
          <p14:tracePt t="273331" x="2743200" y="5746750"/>
          <p14:tracePt t="273367" x="2749550" y="5746750"/>
          <p14:tracePt t="273382" x="2759075" y="5746750"/>
          <p14:tracePt t="273398" x="2768600" y="5746750"/>
          <p14:tracePt t="273414" x="2778125" y="5746750"/>
          <p14:tracePt t="273431" x="2794000" y="5746750"/>
          <p14:tracePt t="273447" x="2809875" y="5746750"/>
          <p14:tracePt t="273464" x="2819400" y="5746750"/>
          <p14:tracePt t="273482" x="2822575" y="5746750"/>
          <p14:tracePt t="273502" x="2816225" y="5746750"/>
          <p14:tracePt t="273515" x="2813050" y="5746750"/>
          <p14:tracePt t="273531" x="2781300" y="5746750"/>
          <p14:tracePt t="273548" x="2755900" y="5737225"/>
          <p14:tracePt t="273564" x="2740025" y="5737225"/>
          <p14:tracePt t="273581" x="2727325" y="5737225"/>
          <p14:tracePt t="273597" x="2717800" y="5737225"/>
          <p14:tracePt t="273614" x="2705100" y="5737225"/>
          <p14:tracePt t="273631" x="2679700" y="5734050"/>
          <p14:tracePt t="273647" x="2657475" y="5734050"/>
          <p14:tracePt t="273664" x="2635250" y="5734050"/>
          <p14:tracePt t="273680" x="2622550" y="5734050"/>
          <p14:tracePt t="273697" x="2609850" y="5734050"/>
          <p14:tracePt t="273714" x="2600325" y="5734050"/>
          <p14:tracePt t="273731" x="2597150" y="5734050"/>
          <p14:tracePt t="273766" x="2581275" y="5734050"/>
          <p14:tracePt t="273838" x="2584450" y="5734050"/>
          <p14:tracePt t="273844" x="2593975" y="5734050"/>
          <p14:tracePt t="273851" x="2597150" y="5734050"/>
          <p14:tracePt t="273864" x="2603500" y="5734050"/>
          <p14:tracePt t="273924" x="2606675" y="5734050"/>
          <p14:tracePt t="273934" x="2613025" y="5734050"/>
          <p14:tracePt t="273948" x="2622550" y="5734050"/>
          <p14:tracePt t="273965" x="2654300" y="5734050"/>
          <p14:tracePt t="273981" x="2676525" y="5734050"/>
          <p14:tracePt t="273997" x="2686050" y="5734050"/>
          <p14:tracePt t="274014" x="2701925" y="5734050"/>
          <p14:tracePt t="274031" x="2708275" y="5734050"/>
          <p14:tracePt t="274066" x="2711450" y="5734050"/>
          <p14:tracePt t="274076" x="2717800" y="5734050"/>
          <p14:tracePt t="274087" x="2727325" y="5734050"/>
          <p14:tracePt t="274097" x="2730500" y="5734050"/>
          <p14:tracePt t="274114" x="2740025" y="5734050"/>
          <p14:tracePt t="274188" x="2752725" y="5734050"/>
          <p14:tracePt t="274198" x="2755900" y="5734050"/>
          <p14:tracePt t="274215" x="2774950" y="5734050"/>
          <p14:tracePt t="274231" x="2806700" y="5734050"/>
          <p14:tracePt t="274248" x="2828925" y="5746750"/>
          <p14:tracePt t="274264" x="2844800" y="5753100"/>
          <p14:tracePt t="274280" x="2867025" y="5753100"/>
          <p14:tracePt t="274297" x="2870200" y="5753100"/>
          <p14:tracePt t="274315" x="2879725" y="5753100"/>
          <p14:tracePt t="274331" x="2889250" y="5753100"/>
          <p14:tracePt t="274348" x="2901950" y="5753100"/>
          <p14:tracePt t="274365" x="2921000" y="5753100"/>
          <p14:tracePt t="274381" x="2936875" y="5753100"/>
          <p14:tracePt t="274397" x="2946400" y="5753100"/>
          <p14:tracePt t="274415" x="2965450" y="5753100"/>
          <p14:tracePt t="274494" x="2971800" y="5753100"/>
          <p14:tracePt t="276286" x="2987675" y="5753100"/>
          <p14:tracePt t="276294" x="3006725" y="5753100"/>
          <p14:tracePt t="276305" x="3032125" y="5753100"/>
          <p14:tracePt t="276318" x="3054350" y="5753100"/>
          <p14:tracePt t="276331" x="3070225" y="5753100"/>
          <p14:tracePt t="276347" x="3082925" y="5753100"/>
          <p14:tracePt t="276381" x="3108325" y="5753100"/>
          <p14:tracePt t="276414" x="3143250" y="5753100"/>
          <p14:tracePt t="276431" x="3152775" y="5753100"/>
          <p14:tracePt t="276448" x="3165475" y="5753100"/>
          <p14:tracePt t="276492" x="3168650" y="5753100"/>
          <p14:tracePt t="276507" x="3175000" y="5753100"/>
          <p14:tracePt t="276514" x="3184525" y="5753100"/>
          <p14:tracePt t="276531" x="3194050" y="5753100"/>
          <p14:tracePt t="276547" x="3203575" y="5753100"/>
          <p14:tracePt t="276621" x="3209925" y="5753100"/>
          <p14:tracePt t="276629" x="3213100" y="5753100"/>
          <p14:tracePt t="276636" x="3219450" y="5753100"/>
          <p14:tracePt t="276647" x="3222625" y="5753100"/>
          <p14:tracePt t="276664" x="3241675" y="5753100"/>
          <p14:tracePt t="276681" x="3248025" y="5753100"/>
          <p14:tracePt t="276727" x="3254375" y="5753100"/>
          <p14:tracePt t="276734" x="3257550" y="5753100"/>
          <p14:tracePt t="276749" x="3263900" y="5753100"/>
          <p14:tracePt t="276763" x="3273425" y="5753100"/>
          <p14:tracePt t="276780" x="3286125" y="5753100"/>
          <p14:tracePt t="276797" x="3311525" y="5765800"/>
          <p14:tracePt t="276814" x="3324225" y="5765800"/>
          <p14:tracePt t="276830" x="3340100" y="5765800"/>
          <p14:tracePt t="276848" x="3349625" y="5765800"/>
          <p14:tracePt t="276864" x="3365500" y="5765800"/>
          <p14:tracePt t="276881" x="3384550" y="5762625"/>
          <p14:tracePt t="276897" x="3406775" y="5762625"/>
          <p14:tracePt t="276913" x="3441700" y="5762625"/>
          <p14:tracePt t="276930" x="3451225" y="5762625"/>
          <p14:tracePt t="276948" x="3460750" y="5762625"/>
          <p14:tracePt t="278335" x="3476625" y="5762625"/>
          <p14:tracePt t="278343" x="3495675" y="5762625"/>
          <p14:tracePt t="278351" x="3521075" y="5762625"/>
          <p14:tracePt t="278364" x="3556000" y="5762625"/>
          <p14:tracePt t="278381" x="3587750" y="5762625"/>
          <p14:tracePt t="278398" x="3606800" y="5765800"/>
          <p14:tracePt t="278430" x="3638550" y="5772150"/>
          <p14:tracePt t="278464" x="3695700" y="5772150"/>
          <p14:tracePt t="278481" x="3717925" y="5781675"/>
          <p14:tracePt t="278498" x="3771900" y="5788025"/>
          <p14:tracePt t="278514" x="3797300" y="5794375"/>
          <p14:tracePt t="278530" x="3825875" y="5800725"/>
          <p14:tracePt t="278547" x="3841750" y="5800725"/>
          <p14:tracePt t="278563" x="3851275" y="5800725"/>
          <p14:tracePt t="278581" x="3867150" y="5800725"/>
          <p14:tracePt t="278598" x="3879850" y="5807075"/>
          <p14:tracePt t="278614" x="3895725" y="5807075"/>
          <p14:tracePt t="278631" x="3927475" y="5819775"/>
          <p14:tracePt t="278635" x="3937000" y="5822950"/>
          <p14:tracePt t="278647" x="3975100" y="5822950"/>
          <p14:tracePt t="278664" x="3997325" y="5822950"/>
          <p14:tracePt t="278680" x="4013200" y="5822950"/>
          <p14:tracePt t="278697" x="4032250" y="5822950"/>
          <p14:tracePt t="278713" x="4041775" y="5822950"/>
          <p14:tracePt t="278731" x="4051300" y="5822950"/>
          <p14:tracePt t="278747" x="4067175" y="5822950"/>
          <p14:tracePt t="278763" x="4086225" y="5822950"/>
          <p14:tracePt t="278781" x="4108450" y="5822950"/>
          <p14:tracePt t="278797" x="4156075" y="5822950"/>
          <p14:tracePt t="278813" x="4178300" y="5822950"/>
          <p14:tracePt t="278831" x="4194175" y="5822950"/>
          <p14:tracePt t="278847" x="4210050" y="5822950"/>
          <p14:tracePt t="278863" x="4213225" y="5822950"/>
          <p14:tracePt t="278881" x="4219575" y="5822950"/>
          <p14:tracePt t="278898" x="4229100" y="5822950"/>
          <p14:tracePt t="278914" x="4244975" y="5822950"/>
          <p14:tracePt t="278931" x="4248150" y="5822950"/>
          <p14:tracePt t="280604" x="4273550" y="5822950"/>
          <p14:tracePt t="280610" x="4298950" y="5816600"/>
          <p14:tracePt t="280617" x="4324350" y="5807075"/>
          <p14:tracePt t="280631" x="4362450" y="5797550"/>
          <p14:tracePt t="280647" x="4400550" y="5775325"/>
          <p14:tracePt t="280663" x="4448175" y="5756275"/>
          <p14:tracePt t="280681" x="4495800" y="5737225"/>
          <p14:tracePt t="280713" x="4584700" y="5730875"/>
          <p14:tracePt t="280747" x="4641850" y="5746750"/>
          <p14:tracePt t="280763" x="4657725" y="5756275"/>
          <p14:tracePt t="280781" x="4673600" y="5765800"/>
          <p14:tracePt t="280797" x="4689475" y="5772150"/>
          <p14:tracePt t="280813" x="4708525" y="5772150"/>
          <p14:tracePt t="280830" x="4759325" y="5784850"/>
          <p14:tracePt t="280847" x="4781550" y="5784850"/>
          <p14:tracePt t="280864" x="4810125" y="5784850"/>
          <p14:tracePt t="280881" x="4835525" y="5784850"/>
          <p14:tracePt t="280898" x="4845050" y="5784850"/>
          <p14:tracePt t="280914" x="4867275" y="5784850"/>
          <p14:tracePt t="280931" x="4902200" y="5781675"/>
          <p14:tracePt t="280946" x="4940300" y="5768975"/>
          <p14:tracePt t="280963" x="4962525" y="5756275"/>
          <p14:tracePt t="280981" x="4997450" y="5749925"/>
          <p14:tracePt t="280997" x="5006975" y="5749925"/>
          <p14:tracePt t="281013" x="5016500" y="5749925"/>
          <p14:tracePt t="281030" x="5026025" y="5749925"/>
          <p14:tracePt t="281125" x="5026025" y="5746750"/>
          <p14:tracePt t="281189" x="5026025" y="5740400"/>
          <p14:tracePt t="285379" x="4943475" y="5727700"/>
          <p14:tracePt t="285389" x="4797425" y="5705475"/>
          <p14:tracePt t="285401" x="4429125" y="5670550"/>
          <p14:tracePt t="285414" x="4083050" y="5635625"/>
          <p14:tracePt t="285430" x="3816350" y="5635625"/>
          <p14:tracePt t="285446" x="3622675" y="5635625"/>
          <p14:tracePt t="285463" x="3406775" y="5635625"/>
          <p14:tracePt t="285496" x="3232150" y="5635625"/>
          <p14:tracePt t="285530" x="2994025" y="5654675"/>
          <p14:tracePt t="285550" x="2914650" y="5676900"/>
          <p14:tracePt t="285564" x="2876550" y="5695950"/>
          <p14:tracePt t="285580" x="2828925" y="5721350"/>
          <p14:tracePt t="285596" x="2797175" y="5746750"/>
          <p14:tracePt t="285613" x="2746375" y="5784850"/>
          <p14:tracePt t="285629" x="2701925" y="5803900"/>
          <p14:tracePt t="285646" x="2663825" y="5816600"/>
          <p14:tracePt t="285663" x="2628900" y="5842000"/>
          <p14:tracePt t="285680" x="2597150" y="5851525"/>
          <p14:tracePt t="285696" x="2587625" y="5864225"/>
          <p14:tracePt t="285713" x="2571750" y="5883275"/>
          <p14:tracePt t="285730" x="2555875" y="5892800"/>
          <p14:tracePt t="285747" x="2546350" y="5902325"/>
          <p14:tracePt t="285750" x="2543175" y="5908675"/>
          <p14:tracePt t="285763" x="2533650" y="5918200"/>
          <p14:tracePt t="285780" x="2517775" y="5934075"/>
          <p14:tracePt t="285796" x="2498725" y="5946775"/>
          <p14:tracePt t="285813" x="2486025" y="5946775"/>
          <p14:tracePt t="285830" x="2476500" y="5946775"/>
          <p14:tracePt t="285846" x="2466975" y="5946775"/>
          <p14:tracePt t="285863" x="2444750" y="5943600"/>
          <p14:tracePt t="285879" x="2435225" y="5927725"/>
          <p14:tracePt t="285896" x="2422525" y="5905500"/>
          <p14:tracePt t="285913" x="2413000" y="5864225"/>
          <p14:tracePt t="285930" x="2413000" y="5842000"/>
          <p14:tracePt t="285946" x="2413000" y="5826125"/>
          <p14:tracePt t="285963" x="2413000" y="5800725"/>
          <p14:tracePt t="285980" x="2393950" y="5775325"/>
          <p14:tracePt t="285996" x="2381250" y="5746750"/>
          <p14:tracePt t="286013" x="2359025" y="5724525"/>
          <p14:tracePt t="286029" x="2346325" y="5715000"/>
          <p14:tracePt t="286046" x="2336800" y="5705475"/>
          <p14:tracePt t="286063" x="2324100" y="5705475"/>
          <p14:tracePt t="286121" x="2320925" y="5711825"/>
          <p14:tracePt t="286127" x="2314575" y="5715000"/>
          <p14:tracePt t="286134" x="2311400" y="5721350"/>
          <p14:tracePt t="286146" x="2305050" y="5727700"/>
          <p14:tracePt t="286162" x="2279650" y="5740400"/>
          <p14:tracePt t="286180" x="2257425" y="5753100"/>
          <p14:tracePt t="286196" x="2232025" y="5772150"/>
          <p14:tracePt t="286213" x="2216150" y="5784850"/>
          <p14:tracePt t="286230" x="2200275" y="5791200"/>
          <p14:tracePt t="286247" x="2174875" y="5791200"/>
          <p14:tracePt t="286250" x="2162175" y="5791200"/>
          <p14:tracePt t="286265" x="2139950" y="5791200"/>
          <p14:tracePt t="286280" x="2105025" y="5781675"/>
          <p14:tracePt t="286296" x="2079625" y="5768975"/>
          <p14:tracePt t="286312" x="2044700" y="5746750"/>
          <p14:tracePt t="286329" x="2035175" y="5737225"/>
          <p14:tracePt t="286346" x="2035175" y="5727700"/>
          <p14:tracePt t="286363" x="2035175" y="5711825"/>
          <p14:tracePt t="286380" x="2041525" y="5702300"/>
          <p14:tracePt t="286396" x="2041525" y="5692775"/>
          <p14:tracePt t="286413" x="2041525" y="5689600"/>
          <p14:tracePt t="286429" x="2044700" y="5689600"/>
          <p14:tracePt t="286446" x="2057400" y="5683250"/>
          <p14:tracePt t="286462" x="2095500" y="5683250"/>
          <p14:tracePt t="286480" x="2133600" y="5683250"/>
          <p14:tracePt t="286498" x="2165350" y="5683250"/>
          <p14:tracePt t="286514" x="2187575" y="5683250"/>
          <p14:tracePt t="286530" x="2197100" y="5683250"/>
          <p14:tracePt t="286546" x="2206625" y="5683250"/>
          <p14:tracePt t="286562" x="2222500" y="5683250"/>
          <p14:tracePt t="286579" x="2235200" y="5683250"/>
          <p14:tracePt t="286596" x="2241550" y="5686425"/>
          <p14:tracePt t="287563" x="2238375" y="5657850"/>
          <p14:tracePt t="287575" x="2238375" y="5619750"/>
          <p14:tracePt t="287585" x="2238375" y="5594350"/>
          <p14:tracePt t="287597" x="2238375" y="5572125"/>
          <p14:tracePt t="287614" x="2238375" y="5562600"/>
          <p14:tracePt t="287630" x="2238375" y="5546725"/>
          <p14:tracePt t="287663" x="2238375" y="5524500"/>
          <p14:tracePt t="287697" x="2232025" y="5483225"/>
          <p14:tracePt t="287712" x="2232025" y="5467350"/>
          <p14:tracePt t="287730" x="2232025" y="5445125"/>
          <p14:tracePt t="287748" x="2232025" y="5419725"/>
          <p14:tracePt t="287764" x="2232025" y="5403850"/>
          <p14:tracePt t="287780" x="2232025" y="5381625"/>
          <p14:tracePt t="287796" x="2232025" y="5359400"/>
          <p14:tracePt t="287813" x="2232025" y="5349875"/>
          <p14:tracePt t="287830" x="2232025" y="5334000"/>
          <p14:tracePt t="287846" x="2232025" y="5330825"/>
          <p14:tracePt t="287879" x="2232025" y="5321300"/>
          <p14:tracePt t="287896" x="2232025" y="5314950"/>
          <p14:tracePt t="287913" x="2232025" y="5305425"/>
          <p14:tracePt t="287930" x="2232025" y="5302250"/>
          <p14:tracePt t="287946" x="2232025" y="5286375"/>
          <p14:tracePt t="287962" x="2232025" y="5280025"/>
          <p14:tracePt t="287996" x="2232025" y="5276850"/>
          <p14:tracePt t="288012" x="2232025" y="5267325"/>
          <p14:tracePt t="288029" x="2232025" y="5257800"/>
          <p14:tracePt t="288046" x="2232025" y="5235575"/>
          <p14:tracePt t="288063" x="2232025" y="5226050"/>
          <p14:tracePt t="288080" x="2232025" y="5216525"/>
          <p14:tracePt t="288768" x="2232025" y="5213350"/>
          <p14:tracePt t="288862" x="2235200" y="5213350"/>
          <p14:tracePt t="288871" x="2241550" y="5213350"/>
          <p14:tracePt t="288884" x="2254250" y="5213350"/>
          <p14:tracePt t="288896" x="2263775" y="5213350"/>
          <p14:tracePt t="288913" x="2279650" y="5213350"/>
          <p14:tracePt t="288946" x="2311400" y="5213350"/>
          <p14:tracePt t="288980" x="2330450" y="5213350"/>
          <p14:tracePt t="288997" x="2333625" y="5213350"/>
          <p14:tracePt t="289013" x="2339975" y="5213350"/>
          <p14:tracePt t="289030" x="2349500" y="5213350"/>
          <p14:tracePt t="289118" x="2349500" y="5207000"/>
          <p14:tracePt t="289546" x="2349500" y="5213350"/>
          <p14:tracePt t="289554" x="2349500" y="5219700"/>
          <p14:tracePt t="289562" x="2349500" y="5222875"/>
          <p14:tracePt t="289580" x="2349500" y="5235575"/>
          <p14:tracePt t="289597" x="2349500" y="5248275"/>
          <p14:tracePt t="289613" x="2349500" y="5264150"/>
          <p14:tracePt t="289646" x="2365375" y="5289550"/>
          <p14:tracePt t="289681" x="2374900" y="5318125"/>
          <p14:tracePt t="289697" x="2384425" y="5327650"/>
          <p14:tracePt t="289713" x="2384425" y="5337175"/>
          <p14:tracePt t="289730" x="2393950" y="5353050"/>
          <p14:tracePt t="289746" x="2406650" y="5368925"/>
          <p14:tracePt t="289762" x="2409825" y="5378450"/>
          <p14:tracePt t="289780" x="2416175" y="5394325"/>
          <p14:tracePt t="289797" x="2419350" y="5403850"/>
          <p14:tracePt t="289813" x="2425700" y="5419725"/>
          <p14:tracePt t="289829" x="2425700" y="5429250"/>
          <p14:tracePt t="289833" x="2425700" y="5432425"/>
          <p14:tracePt t="289846" x="2425700" y="5441950"/>
          <p14:tracePt t="289862" x="2425700" y="5451475"/>
          <p14:tracePt t="289880" x="2425700" y="5473700"/>
          <p14:tracePt t="289896" x="2425700" y="5483225"/>
          <p14:tracePt t="289912" x="2425700" y="5486400"/>
          <p14:tracePt t="289930" x="2425700" y="5495925"/>
          <p14:tracePt t="290052" x="2428875" y="5495925"/>
          <p14:tracePt t="294313" x="2435225" y="5521325"/>
          <p14:tracePt t="294320" x="2441575" y="5537200"/>
          <p14:tracePt t="294328" x="2447925" y="5575300"/>
          <p14:tracePt t="294345" x="2454275" y="5635625"/>
          <p14:tracePt t="294363" x="2444750" y="5756275"/>
          <p14:tracePt t="294379" x="2428875" y="5819775"/>
          <p14:tracePt t="294396" x="2416175" y="5883275"/>
          <p14:tracePt t="294429" x="2371725" y="6038850"/>
          <p14:tracePt t="294463" x="2317750" y="6137275"/>
          <p14:tracePt t="294478" x="2308225" y="6162675"/>
          <p14:tracePt t="294495" x="2289175" y="6184900"/>
          <p14:tracePt t="294513" x="2279650" y="6200775"/>
          <p14:tracePt t="294529" x="2279650" y="6210300"/>
          <p14:tracePt t="294546" x="2279650" y="6219825"/>
          <p14:tracePt t="294563" x="2279650" y="6238875"/>
          <p14:tracePt t="294578" x="2273300" y="6238875"/>
          <p14:tracePt t="294612" x="2270125" y="6238875"/>
          <p14:tracePt t="294635" x="2270125" y="6245225"/>
          <p14:tracePt t="294649" x="2270125" y="6254750"/>
          <p14:tracePt t="294720" x="2263775" y="6251575"/>
          <p14:tracePt t="294727" x="2263775" y="6248400"/>
          <p14:tracePt t="294746" x="2263775" y="6226175"/>
          <p14:tracePt t="294762" x="2263775" y="6194425"/>
          <p14:tracePt t="294778" x="2263775" y="6184900"/>
          <p14:tracePt t="294796" x="2263775" y="6169025"/>
          <p14:tracePt t="294813" x="2263775" y="6146800"/>
          <p14:tracePt t="294829" x="2263775" y="6118225"/>
          <p14:tracePt t="294845" x="2263775" y="6089650"/>
          <p14:tracePt t="294862" x="2263775" y="6048375"/>
          <p14:tracePt t="294878" x="2263775" y="6026150"/>
          <p14:tracePt t="294896" x="2263775" y="6016625"/>
          <p14:tracePt t="294912" x="2263775" y="5997575"/>
          <p14:tracePt t="294928" x="2263775" y="5988050"/>
          <p14:tracePt t="294945" x="2263775" y="5981700"/>
          <p14:tracePt t="296904" x="2279650" y="5981700"/>
          <p14:tracePt t="296911" x="2295525" y="5981700"/>
          <p14:tracePt t="296929" x="2349500" y="5981700"/>
          <p14:tracePt t="296946" x="2438400" y="5962650"/>
          <p14:tracePt t="296962" x="2482850" y="5962650"/>
          <p14:tracePt t="296978" x="2517775" y="5962650"/>
          <p14:tracePt t="296995" x="2555875" y="5962650"/>
          <p14:tracePt t="297028" x="2638425" y="5962650"/>
          <p14:tracePt t="297062" x="2711450" y="5972175"/>
          <p14:tracePt t="297079" x="2740025" y="5981700"/>
          <p14:tracePt t="297096" x="2787650" y="5988050"/>
          <p14:tracePt t="297113" x="2819400" y="5988050"/>
          <p14:tracePt t="297129" x="2841625" y="5988050"/>
          <p14:tracePt t="297146" x="2879725" y="5988050"/>
          <p14:tracePt t="297162" x="2901950" y="5988050"/>
          <p14:tracePt t="297178" x="2924175" y="5994400"/>
          <p14:tracePt t="297196" x="2965450" y="6000750"/>
          <p14:tracePt t="297212" x="2997200" y="6007100"/>
          <p14:tracePt t="297229" x="3019425" y="6019800"/>
          <p14:tracePt t="297246" x="3041650" y="6026150"/>
          <p14:tracePt t="297262" x="3057525" y="6026150"/>
          <p14:tracePt t="297279" x="3067050" y="6026150"/>
          <p14:tracePt t="297296" x="3079750" y="6026150"/>
          <p14:tracePt t="297312" x="3089275" y="6026150"/>
          <p14:tracePt t="297328" x="3105150" y="6026150"/>
          <p14:tracePt t="297345" x="3121025" y="6026150"/>
          <p14:tracePt t="297362" x="3130550" y="6035675"/>
          <p14:tracePt t="297395" x="3133725" y="6035675"/>
          <p14:tracePt t="297417" x="3140075" y="6035675"/>
          <p14:tracePt t="297439" x="3149600" y="6035675"/>
          <p14:tracePt t="297461" x="3155950" y="6035675"/>
          <p14:tracePt t="297467" x="3159125" y="6035675"/>
          <p14:tracePt t="297478" x="3165475" y="6035675"/>
          <p14:tracePt t="297496" x="3181350" y="6022975"/>
          <p14:tracePt t="297512" x="3190875" y="6016625"/>
          <p14:tracePt t="297529" x="3203575" y="6016625"/>
          <p14:tracePt t="297546" x="3216275" y="6007100"/>
          <p14:tracePt t="297562" x="3219450" y="5997575"/>
          <p14:tracePt t="297579" x="3225800" y="5994400"/>
          <p14:tracePt t="297595" x="3225800" y="5988050"/>
          <p14:tracePt t="297718" x="3225800" y="5984875"/>
          <p14:tracePt t="299339" x="3254375" y="5988050"/>
          <p14:tracePt t="299347" x="3302000" y="5994400"/>
          <p14:tracePt t="299362" x="3397250" y="5994400"/>
          <p14:tracePt t="299380" x="3486150" y="5978525"/>
          <p14:tracePt t="299395" x="3552825" y="5956300"/>
          <p14:tracePt t="299412" x="3616325" y="5940425"/>
          <p14:tracePt t="299428" x="3667125" y="5934075"/>
          <p14:tracePt t="299461" x="3800475" y="5946775"/>
          <p14:tracePt t="299496" x="3886200" y="5975350"/>
          <p14:tracePt t="299512" x="3898900" y="5975350"/>
          <p14:tracePt t="299516" x="3908425" y="5975350"/>
          <p14:tracePt t="299529" x="3911600" y="5975350"/>
          <p14:tracePt t="299546" x="3927475" y="5975350"/>
          <p14:tracePt t="299562" x="3937000" y="5975350"/>
          <p14:tracePt t="299578" x="3946525" y="5981700"/>
          <p14:tracePt t="299595" x="3965575" y="5991225"/>
          <p14:tracePt t="299611" x="3975100" y="5991225"/>
          <p14:tracePt t="299630" x="3997325" y="5991225"/>
          <p14:tracePt t="299646" x="4022725" y="5991225"/>
          <p14:tracePt t="299662" x="4044950" y="5991225"/>
          <p14:tracePt t="299680" x="4086225" y="5991225"/>
          <p14:tracePt t="299695" x="4124325" y="5991225"/>
          <p14:tracePt t="299712" x="4159250" y="5991225"/>
          <p14:tracePt t="299729" x="4210050" y="6003925"/>
          <p14:tracePt t="299745" x="4232275" y="6010275"/>
          <p14:tracePt t="299761" x="4260850" y="6010275"/>
          <p14:tracePt t="299778" x="4283075" y="6010275"/>
          <p14:tracePt t="299795" x="4346575" y="5994400"/>
          <p14:tracePt t="299812" x="4400550" y="5972175"/>
          <p14:tracePt t="299829" x="4476750" y="5953125"/>
          <p14:tracePt t="299845" x="4521200" y="5940425"/>
          <p14:tracePt t="299862" x="4537075" y="5940425"/>
          <p14:tracePt t="299878" x="4546600" y="5940425"/>
          <p14:tracePt t="299895" x="4562475" y="5940425"/>
          <p14:tracePt t="300524" x="4600575" y="5943600"/>
          <p14:tracePt t="300531" x="4660900" y="5949950"/>
          <p14:tracePt t="300545" x="4743450" y="5965825"/>
          <p14:tracePt t="300562" x="4803775" y="5965825"/>
          <p14:tracePt t="300578" x="4873625" y="5965825"/>
          <p14:tracePt t="300595" x="4927600" y="5965825"/>
          <p14:tracePt t="300629" x="5118100" y="5981700"/>
          <p14:tracePt t="300662" x="5264150" y="5997575"/>
          <p14:tracePt t="300680" x="5359400" y="5997575"/>
          <p14:tracePt t="300695" x="5394325" y="5997575"/>
          <p14:tracePt t="300711" x="5438775" y="5997575"/>
          <p14:tracePt t="300729" x="5502275" y="5981700"/>
          <p14:tracePt t="300745" x="5546725" y="5975350"/>
          <p14:tracePt t="300762" x="5584825" y="5969000"/>
          <p14:tracePt t="300779" x="5638800" y="5969000"/>
          <p14:tracePt t="300795" x="5667375" y="5969000"/>
          <p14:tracePt t="300812" x="5676900" y="5969000"/>
          <p14:tracePt t="300829" x="5692775" y="5969000"/>
          <p14:tracePt t="300845" x="5702300" y="5969000"/>
          <p14:tracePt t="300861" x="5718175" y="5969000"/>
          <p14:tracePt t="300878" x="5727700" y="5969000"/>
          <p14:tracePt t="300894" x="5737225" y="5969000"/>
          <p14:tracePt t="300911" x="5743575" y="5969000"/>
          <p14:tracePt t="300929" x="5746750" y="5975350"/>
          <p14:tracePt t="300962" x="5753100" y="5975350"/>
          <p14:tracePt t="301751" x="5756275" y="5975350"/>
          <p14:tracePt t="301758" x="5762625" y="5975350"/>
          <p14:tracePt t="301766" x="5765800" y="5975350"/>
          <p14:tracePt t="301779" x="5775325" y="5975350"/>
          <p14:tracePt t="301795" x="5791200" y="5975350"/>
          <p14:tracePt t="301812" x="5842000" y="5981700"/>
          <p14:tracePt t="301844" x="6099175" y="5997575"/>
          <p14:tracePt t="301877" x="6321425" y="6007100"/>
          <p14:tracePt t="301895" x="6365875" y="6003925"/>
          <p14:tracePt t="301911" x="6419850" y="5991225"/>
          <p14:tracePt t="301928" x="6483350" y="5972175"/>
          <p14:tracePt t="301945" x="6521450" y="5959475"/>
          <p14:tracePt t="301962" x="6565900" y="5949950"/>
          <p14:tracePt t="301978" x="6600825" y="5949950"/>
          <p14:tracePt t="301995" x="6610350" y="5949950"/>
          <p14:tracePt t="302012" x="6613525" y="5949950"/>
          <p14:tracePt t="302471" x="6607175" y="5949950"/>
          <p14:tracePt t="302479" x="6604000" y="5949950"/>
          <p14:tracePt t="302495" x="6588125" y="5949950"/>
          <p14:tracePt t="302571" x="6581775" y="5949950"/>
          <p14:tracePt t="302634" x="6584950" y="5949950"/>
          <p14:tracePt t="302642" x="6588125" y="5946775"/>
          <p14:tracePt t="302649" x="6607175" y="5940425"/>
          <p14:tracePt t="302661" x="6626225" y="5927725"/>
          <p14:tracePt t="302678" x="6724650" y="5905500"/>
          <p14:tracePt t="302694" x="6800850" y="5892800"/>
          <p14:tracePt t="302711" x="6864350" y="5876925"/>
          <p14:tracePt t="302729" x="6991350" y="5838825"/>
          <p14:tracePt t="302745" x="7099300" y="5813425"/>
          <p14:tracePt t="302762" x="7242175" y="5791200"/>
          <p14:tracePt t="302778" x="7302500" y="5791200"/>
          <p14:tracePt t="302794" x="7340600" y="5791200"/>
          <p14:tracePt t="302812" x="7378700" y="5791200"/>
          <p14:tracePt t="302828" x="7416800" y="5791200"/>
          <p14:tracePt t="302845" x="7451725" y="5791200"/>
          <p14:tracePt t="302863" x="7521575" y="5791200"/>
          <p14:tracePt t="302878" x="7566025" y="5791200"/>
          <p14:tracePt t="302895" x="7610475" y="5791200"/>
          <p14:tracePt t="302912" x="7645400" y="5794375"/>
          <p14:tracePt t="302928" x="7667625" y="5797550"/>
          <p14:tracePt t="302944" x="7683500" y="5803900"/>
          <p14:tracePt t="302963" x="7696200" y="5813425"/>
          <p14:tracePt t="302979" x="7712075" y="5819775"/>
          <p14:tracePt t="302994" x="7721600" y="5822950"/>
          <p14:tracePt t="303012" x="7737475" y="5845175"/>
          <p14:tracePt t="303028" x="7747000" y="5854700"/>
          <p14:tracePt t="303045" x="7769225" y="5857875"/>
          <p14:tracePt t="303062" x="7788275" y="5873750"/>
          <p14:tracePt t="303078" x="7797800" y="5880100"/>
          <p14:tracePt t="304377" x="7731125" y="5892800"/>
          <p14:tracePt t="304384" x="7626350" y="5911850"/>
          <p14:tracePt t="304395" x="7480300" y="5943600"/>
          <p14:tracePt t="304412" x="6842125" y="6073775"/>
          <p14:tracePt t="304430" x="6292850" y="6203950"/>
          <p14:tracePt t="304447" x="5429250" y="6457950"/>
          <p14:tracePt t="304479" x="4448175" y="6753225"/>
          <p14:tracePt t="304512" x="3876675" y="6854825"/>
          <p14:tracePt t="304529" x="3765550" y="6854825"/>
          <p14:tracePt t="304547" x="3651250" y="6854825"/>
          <p14:tracePt t="304847" x="3600450" y="6842125"/>
          <p14:tracePt t="304855" x="3540125" y="6823075"/>
          <p14:tracePt t="304862" x="3470275" y="6807200"/>
          <p14:tracePt t="304879" x="3359150" y="6762750"/>
          <p14:tracePt t="304894" x="3248025" y="6711950"/>
          <p14:tracePt t="304911" x="3073400" y="6626225"/>
          <p14:tracePt t="304945" x="2905125" y="6543675"/>
          <p14:tracePt t="304977" x="2809875" y="6505575"/>
          <p14:tracePt t="304995" x="2784475" y="6496050"/>
          <p14:tracePt t="305011" x="2714625" y="6477000"/>
          <p14:tracePt t="305028" x="2635250" y="6435725"/>
          <p14:tracePt t="305044" x="2536825" y="6403975"/>
          <p14:tracePt t="305061" x="2444750" y="6365875"/>
          <p14:tracePt t="305077" x="2397125" y="6353175"/>
          <p14:tracePt t="305094" x="2374900" y="6343650"/>
          <p14:tracePt t="305111" x="2346325" y="6324600"/>
          <p14:tracePt t="305128" x="2324100" y="6308725"/>
          <p14:tracePt t="305144" x="2298700" y="6289675"/>
          <p14:tracePt t="305146" x="2273300" y="6276975"/>
          <p14:tracePt t="305161" x="2235200" y="6245225"/>
          <p14:tracePt t="305177" x="2184400" y="6210300"/>
          <p14:tracePt t="305194" x="2152650" y="6178550"/>
          <p14:tracePt t="305211" x="2124075" y="6156325"/>
          <p14:tracePt t="305227" x="2114550" y="6146800"/>
          <p14:tracePt t="305244" x="2105025" y="6134100"/>
          <p14:tracePt t="305261" x="2089150" y="6134100"/>
          <p14:tracePt t="305626" x="2092325" y="6134100"/>
          <p14:tracePt t="305639" x="2101850" y="6134100"/>
          <p14:tracePt t="305651" x="2105025" y="6134100"/>
          <p14:tracePt t="305655" x="2111375" y="6134100"/>
          <p14:tracePt t="305668" x="2120900" y="6134100"/>
          <p14:tracePt t="305678" x="2124075" y="6134100"/>
          <p14:tracePt t="305711" x="2165350" y="6134100"/>
          <p14:tracePt t="305744" x="2270125" y="6159500"/>
          <p14:tracePt t="305761" x="2406650" y="6191250"/>
          <p14:tracePt t="305778" x="2457450" y="6203950"/>
          <p14:tracePt t="305794" x="2495550" y="6216650"/>
          <p14:tracePt t="305811" x="2517775" y="6223000"/>
          <p14:tracePt t="305827" x="2533650" y="6223000"/>
          <p14:tracePt t="305844" x="2543175" y="6223000"/>
          <p14:tracePt t="305861" x="2552700" y="6223000"/>
          <p14:tracePt t="305878" x="2559050" y="6223000"/>
          <p14:tracePt t="305910" x="2562225" y="6226175"/>
          <p14:tracePt t="305952" x="2562225" y="6232525"/>
          <p14:tracePt t="305967" x="2562225" y="6235700"/>
          <p14:tracePt t="307618" x="2584450" y="6235700"/>
          <p14:tracePt t="307633" x="2644775" y="6232525"/>
          <p14:tracePt t="307645" x="2711450" y="6219825"/>
          <p14:tracePt t="307661" x="2746375" y="6207125"/>
          <p14:tracePt t="307678" x="2794000" y="6194425"/>
          <p14:tracePt t="307694" x="2835275" y="6188075"/>
          <p14:tracePt t="307728" x="2876550" y="6188075"/>
          <p14:tracePt t="307761" x="2901950" y="6188075"/>
          <p14:tracePt t="307778" x="2911475" y="6188075"/>
          <p14:tracePt t="307795" x="2930525" y="6188075"/>
          <p14:tracePt t="307811" x="2943225" y="6175375"/>
          <p14:tracePt t="307828" x="2952750" y="6175375"/>
          <p14:tracePt t="307844" x="2962275" y="6175375"/>
          <p14:tracePt t="307877" x="2965450" y="6175375"/>
          <p14:tracePt t="307894" x="2978150" y="6175375"/>
          <p14:tracePt t="307910" x="2981325" y="6175375"/>
          <p14:tracePt t="307927" x="2990850" y="6175375"/>
          <p14:tracePt t="307944" x="3006725" y="6165850"/>
          <p14:tracePt t="307961" x="3028950" y="6156325"/>
          <p14:tracePt t="307977" x="3051175" y="6156325"/>
          <p14:tracePt t="307994" x="3082925" y="6156325"/>
          <p14:tracePt t="308011" x="3098800" y="6156325"/>
          <p14:tracePt t="308028" x="3114675" y="6156325"/>
          <p14:tracePt t="308045" x="3146425" y="6156325"/>
          <p14:tracePt t="308061" x="3168650" y="6156325"/>
          <p14:tracePt t="308078" x="3206750" y="6156325"/>
          <p14:tracePt t="308094" x="3267075" y="6156325"/>
          <p14:tracePt t="308110" x="3289300" y="6156325"/>
          <p14:tracePt t="308127" x="3305175" y="6156325"/>
          <p14:tracePt t="308144" x="3327400" y="6156325"/>
          <p14:tracePt t="308161" x="3336925" y="6156325"/>
          <p14:tracePt t="308178" x="3346450" y="6156325"/>
          <p14:tracePt t="308181" x="3349625" y="6156325"/>
          <p14:tracePt t="308194" x="3365500" y="6156325"/>
          <p14:tracePt t="308211" x="3371850" y="6156325"/>
          <p14:tracePt t="308287" x="3368675" y="6156325"/>
          <p14:tracePt t="308302" x="3359150" y="6156325"/>
          <p14:tracePt t="308316" x="3352800" y="6156325"/>
          <p14:tracePt t="308330" x="3349625" y="6156325"/>
          <p14:tracePt t="308344" x="3343275" y="6156325"/>
          <p14:tracePt t="308360" x="3333750" y="6156325"/>
          <p14:tracePt t="308377" x="3324225" y="6156325"/>
          <p14:tracePt t="308394" x="3276600" y="6149975"/>
          <p14:tracePt t="308411" x="3241675" y="6143625"/>
          <p14:tracePt t="308428" x="3219450" y="6143625"/>
          <p14:tracePt t="308445" x="3197225" y="6143625"/>
          <p14:tracePt t="308461" x="3184525" y="6143625"/>
          <p14:tracePt t="308477" x="3171825" y="6143625"/>
          <p14:tracePt t="308493" x="3159125" y="6143625"/>
          <p14:tracePt t="308510" x="3149600" y="6143625"/>
          <p14:tracePt t="308527" x="3133725" y="6143625"/>
          <p14:tracePt t="308544" x="3117850" y="6143625"/>
          <p14:tracePt t="308562" x="3114675" y="6143625"/>
          <p14:tracePt t="308601" x="3108325" y="6143625"/>
          <p14:tracePt t="308611" x="3105150" y="6143625"/>
          <p14:tracePt t="308628" x="3089275" y="6143625"/>
          <p14:tracePt t="308643" x="3073400" y="6143625"/>
          <p14:tracePt t="308661" x="3063875" y="6143625"/>
          <p14:tracePt t="308679" x="3051175" y="6143625"/>
          <p14:tracePt t="308723" x="3038475" y="6143625"/>
          <p14:tracePt t="308733" x="3035300" y="6143625"/>
          <p14:tracePt t="308744" x="3025775" y="6143625"/>
          <p14:tracePt t="308760" x="3016250" y="6143625"/>
          <p14:tracePt t="308777" x="3000375" y="6137275"/>
          <p14:tracePt t="308793" x="2978150" y="6134100"/>
          <p14:tracePt t="308810" x="2968625" y="6134100"/>
          <p14:tracePt t="308827" x="2959100" y="6134100"/>
          <p14:tracePt t="308844" x="2940050" y="6134100"/>
          <p14:tracePt t="308861" x="2927350" y="6134100"/>
          <p14:tracePt t="308879" x="2914650" y="6134100"/>
          <p14:tracePt t="308894" x="2905125" y="6134100"/>
          <p14:tracePt t="308911" x="2898775" y="6134100"/>
          <p14:tracePt t="308945" x="2898775" y="6121400"/>
          <p14:tracePt t="309537" x="2924175" y="6124575"/>
          <p14:tracePt t="309552" x="2987675" y="6140450"/>
          <p14:tracePt t="309565" x="3028950" y="6140450"/>
          <p14:tracePt t="309578" x="3073400" y="6140450"/>
          <p14:tracePt t="309594" x="3133725" y="6140450"/>
          <p14:tracePt t="309611" x="3194050" y="6140450"/>
          <p14:tracePt t="309644" x="3333750" y="6159500"/>
          <p14:tracePt t="309678" x="3441700" y="6165850"/>
          <p14:tracePt t="309694" x="3457575" y="6165850"/>
          <p14:tracePt t="309711" x="3467100" y="6165850"/>
          <p14:tracePt t="309728" x="3486150" y="6165850"/>
          <p14:tracePt t="309743" x="3502025" y="6165850"/>
          <p14:tracePt t="309761" x="3517900" y="6165850"/>
          <p14:tracePt t="309777" x="3549650" y="6165850"/>
          <p14:tracePt t="309794" x="3559175" y="6165850"/>
          <p14:tracePt t="309811" x="3571875" y="6165850"/>
          <p14:tracePt t="309827" x="3590925" y="6165850"/>
          <p14:tracePt t="309844" x="3594100" y="6165850"/>
          <p14:tracePt t="309861" x="3603625" y="6165850"/>
          <p14:tracePt t="309878" x="3619500" y="6165850"/>
          <p14:tracePt t="309894" x="3641725" y="6165850"/>
          <p14:tracePt t="309911" x="3657600" y="6172200"/>
          <p14:tracePt t="309928" x="3670300" y="6172200"/>
          <p14:tracePt t="309944" x="3686175" y="6172200"/>
          <p14:tracePt t="309985" x="3686175" y="6181725"/>
          <p14:tracePt t="309999" x="3686175" y="6184900"/>
          <p14:tracePt t="310036" x="3686175" y="6191250"/>
          <p14:tracePt t="310549" x="3686175" y="6194425"/>
          <p14:tracePt t="310556" x="3686175" y="6200775"/>
          <p14:tracePt t="310563" x="3686175" y="6207125"/>
          <p14:tracePt t="310578" x="3692525" y="6216650"/>
          <p14:tracePt t="310594" x="3714750" y="6232525"/>
          <p14:tracePt t="310611" x="3762375" y="6257925"/>
          <p14:tracePt t="310644" x="3898900" y="6299200"/>
          <p14:tracePt t="310677" x="3997325" y="6311900"/>
          <p14:tracePt t="310694" x="4035425" y="6311900"/>
          <p14:tracePt t="310711" x="4057650" y="6311900"/>
          <p14:tracePt t="310715" x="4076700" y="6311900"/>
          <p14:tracePt t="310728" x="4092575" y="6311900"/>
          <p14:tracePt t="310744" x="4102100" y="6311900"/>
          <p14:tracePt t="310761" x="4111625" y="6311900"/>
          <p14:tracePt t="310777" x="4130675" y="6305550"/>
          <p14:tracePt t="310793" x="4140200" y="6292850"/>
          <p14:tracePt t="310810" x="4152900" y="6292850"/>
          <p14:tracePt t="310827" x="4156075" y="6292850"/>
          <p14:tracePt t="310861" x="4162425" y="6292850"/>
          <p14:tracePt t="310885" x="4171950" y="6292850"/>
          <p14:tracePt t="310912" x="4175125" y="6292850"/>
          <p14:tracePt t="310934" x="4181475" y="6292850"/>
          <p14:tracePt t="310941" x="4181475" y="6289675"/>
          <p14:tracePt t="310948" x="4184650" y="6289675"/>
          <p14:tracePt t="310963" x="4184650" y="6283325"/>
          <p14:tracePt t="310978" x="4184650" y="6280150"/>
          <p14:tracePt t="310993" x="4184650" y="6273800"/>
          <p14:tracePt t="311011" x="4184650" y="6270625"/>
          <p14:tracePt t="311121" x="4184650" y="6264275"/>
          <p14:tracePt t="311129" x="4184650" y="6261100"/>
          <p14:tracePt t="311144" x="4184650" y="6254750"/>
          <p14:tracePt t="320198" x="4152900" y="6254750"/>
          <p14:tracePt t="320206" x="4070350" y="6254750"/>
          <p14:tracePt t="320214" x="3990975" y="6254750"/>
          <p14:tracePt t="320227" x="3819525" y="6254750"/>
          <p14:tracePt t="320243" x="3594100" y="6261100"/>
          <p14:tracePt t="320261" x="3225800" y="6299200"/>
          <p14:tracePt t="320293" x="2759075" y="6400800"/>
          <p14:tracePt t="320328" x="2476500" y="6508750"/>
          <p14:tracePt t="320348" x="2397125" y="6559550"/>
          <p14:tracePt t="320359" x="2378075" y="6572250"/>
          <p14:tracePt t="320376" x="2311400" y="6613525"/>
          <p14:tracePt t="320393" x="2266950" y="6638925"/>
          <p14:tracePt t="320410" x="2209800" y="6664325"/>
          <p14:tracePt t="320426" x="2155825" y="6683375"/>
          <p14:tracePt t="320970" x="2216150" y="6515100"/>
          <p14:tracePt t="320984" x="2260600" y="6515100"/>
          <p14:tracePt t="320997" x="2282825" y="6508750"/>
          <p14:tracePt t="321011" x="2314575" y="6502400"/>
          <p14:tracePt t="321027" x="2336800" y="6496050"/>
          <p14:tracePt t="321059" x="2368550" y="6470650"/>
          <p14:tracePt t="321093" x="2441575" y="6442075"/>
          <p14:tracePt t="321109" x="2479675" y="6419850"/>
          <p14:tracePt t="321126" x="2514600" y="6403975"/>
          <p14:tracePt t="321143" x="2540000" y="6391275"/>
          <p14:tracePt t="321159" x="2549525" y="6388100"/>
          <p14:tracePt t="321176" x="2562225" y="6388100"/>
          <p14:tracePt t="321233" x="2568575" y="6388100"/>
          <p14:tracePt t="321468" x="2565400" y="6388100"/>
          <p14:tracePt t="321475" x="2562225" y="6394450"/>
          <p14:tracePt t="321492" x="2546350" y="6403975"/>
          <p14:tracePt t="321510" x="2517775" y="6426200"/>
          <p14:tracePt t="321526" x="2492375" y="6438900"/>
          <p14:tracePt t="321543" x="2470150" y="6448425"/>
          <p14:tracePt t="321560" x="2428875" y="6467475"/>
          <p14:tracePt t="321576" x="2397125" y="6486525"/>
          <p14:tracePt t="321593" x="2387600" y="6496050"/>
          <p14:tracePt t="321610" x="2371725" y="6499225"/>
          <p14:tracePt t="321642" x="2371725" y="6505575"/>
          <p14:tracePt t="321660" x="2368550" y="6505575"/>
          <p14:tracePt t="321690" x="2362200" y="6505575"/>
          <p14:tracePt t="324487" x="2368550" y="6505575"/>
          <p14:tracePt t="324500" x="2378075" y="6508750"/>
          <p14:tracePt t="324510" x="2384425" y="6508750"/>
          <p14:tracePt t="324526" x="2400300" y="6508750"/>
          <p14:tracePt t="324543" x="2432050" y="6515100"/>
          <p14:tracePt t="324559" x="2454275" y="6521450"/>
          <p14:tracePt t="324576" x="2476500" y="6534150"/>
          <p14:tracePt t="324609" x="2597150" y="6553200"/>
          <p14:tracePt t="324643" x="2774950" y="6565900"/>
          <p14:tracePt t="324659" x="2860675" y="6553200"/>
          <p14:tracePt t="324676" x="2946400" y="6537325"/>
          <p14:tracePt t="324693" x="3041650" y="6530975"/>
          <p14:tracePt t="324709" x="3086100" y="6530975"/>
          <p14:tracePt t="324726" x="3130550" y="6530975"/>
          <p14:tracePt t="324743" x="3184525" y="6534150"/>
          <p14:tracePt t="324759" x="3206750" y="6534150"/>
          <p14:tracePt t="324776" x="3222625" y="6540500"/>
          <p14:tracePt t="324793" x="3238500" y="6540500"/>
          <p14:tracePt t="324809" x="3248025" y="6540500"/>
          <p14:tracePt t="324825" x="3254375" y="6543675"/>
          <p14:tracePt t="324843" x="3273425" y="6556375"/>
          <p14:tracePt t="324859" x="3282950" y="6556375"/>
          <p14:tracePt t="324876" x="3289300" y="6556375"/>
          <p14:tracePt t="324893" x="3292475" y="6556375"/>
          <p14:tracePt t="324909" x="3298825" y="6556375"/>
          <p14:tracePt t="324926" x="3302000" y="6556375"/>
          <p14:tracePt t="324943" x="3317875" y="6556375"/>
          <p14:tracePt t="324959" x="3327400" y="6556375"/>
          <p14:tracePt t="324976" x="3336925" y="6556375"/>
          <p14:tracePt t="324992" x="3352800" y="6550025"/>
          <p14:tracePt t="325009" x="3368675" y="6543675"/>
          <p14:tracePt t="325026" x="3368675" y="6534150"/>
          <p14:tracePt t="325043" x="3378200" y="6518275"/>
          <p14:tracePt t="325059" x="3384550" y="6508750"/>
          <p14:tracePt t="325076" x="3387725" y="6499225"/>
          <p14:tracePt t="325092" x="3387725" y="6486525"/>
          <p14:tracePt t="325109" x="3397250" y="6477000"/>
          <p14:tracePt t="325126" x="3397250" y="6461125"/>
          <p14:tracePt t="325143" x="3397250" y="6438900"/>
          <p14:tracePt t="325159" x="3397250" y="6429375"/>
          <p14:tracePt t="325176" x="3397250" y="6419850"/>
          <p14:tracePt t="325193" x="3397250" y="6400800"/>
          <p14:tracePt t="325209" x="3397250" y="6391275"/>
          <p14:tracePt t="325226" x="3387725" y="6381750"/>
          <p14:tracePt t="325242" x="3371850" y="6372225"/>
          <p14:tracePt t="325259" x="3343275" y="6353175"/>
          <p14:tracePt t="325276" x="3321050" y="6343650"/>
          <p14:tracePt t="325293" x="3263900" y="6324600"/>
          <p14:tracePt t="325309" x="3232150" y="6311900"/>
          <p14:tracePt t="325326" x="3209925" y="6292850"/>
          <p14:tracePt t="325343" x="3168650" y="6286500"/>
          <p14:tracePt t="325359" x="3146425" y="6286500"/>
          <p14:tracePt t="325376" x="3117850" y="6286500"/>
          <p14:tracePt t="325392" x="3082925" y="6286500"/>
          <p14:tracePt t="325409" x="3048000" y="6286500"/>
          <p14:tracePt t="325425" x="3016250" y="6286500"/>
          <p14:tracePt t="325428" x="3000375" y="6286500"/>
          <p14:tracePt t="325442" x="2978150" y="6286500"/>
          <p14:tracePt t="325459" x="2949575" y="6286500"/>
          <p14:tracePt t="325476" x="2936875" y="6286500"/>
          <p14:tracePt t="325493" x="2905125" y="6286500"/>
          <p14:tracePt t="325509" x="2876550" y="6286500"/>
          <p14:tracePt t="325525" x="2854325" y="6286500"/>
          <p14:tracePt t="325543" x="2813050" y="6289675"/>
          <p14:tracePt t="325559" x="2803525" y="6289675"/>
          <p14:tracePt t="325576" x="2794000" y="6289675"/>
          <p14:tracePt t="325593" x="2774950" y="6289675"/>
          <p14:tracePt t="325609" x="2765425" y="6289675"/>
          <p14:tracePt t="325626" x="2755900" y="6296025"/>
          <p14:tracePt t="325643" x="2733675" y="6311900"/>
          <p14:tracePt t="325659" x="2724150" y="6321425"/>
          <p14:tracePt t="325675" x="2714625" y="6330950"/>
          <p14:tracePt t="325693" x="2714625" y="6340475"/>
          <p14:tracePt t="325709" x="2714625" y="6356350"/>
          <p14:tracePt t="325725" x="2714625" y="6365875"/>
          <p14:tracePt t="325742" x="2714625" y="6378575"/>
          <p14:tracePt t="325759" x="2714625" y="6388100"/>
          <p14:tracePt t="325776" x="2714625" y="6403975"/>
          <p14:tracePt t="325792" x="2717800" y="6419850"/>
          <p14:tracePt t="325808" x="2727325" y="6429375"/>
          <p14:tracePt t="325826" x="2746375" y="6445250"/>
          <p14:tracePt t="325842" x="2813050" y="6492875"/>
          <p14:tracePt t="325859" x="2851150" y="6502400"/>
          <p14:tracePt t="325875" x="2882900" y="6515100"/>
          <p14:tracePt t="325892" x="2905125" y="6530975"/>
          <p14:tracePt t="325909" x="2914650" y="6540500"/>
          <p14:tracePt t="325926" x="2930525" y="6546850"/>
          <p14:tracePt t="325929" x="2933700" y="6546850"/>
          <p14:tracePt t="325942" x="2949575" y="6546850"/>
          <p14:tracePt t="325960" x="2965450" y="6546850"/>
          <p14:tracePt t="325976" x="2994025" y="6546850"/>
          <p14:tracePt t="325993" x="3035300" y="6546850"/>
          <p14:tracePt t="326010" x="3051175" y="6546850"/>
          <p14:tracePt t="326026" x="3060700" y="6546850"/>
          <p14:tracePt t="326043" x="3073400" y="6546850"/>
          <p14:tracePt t="326058" x="3089275" y="6546850"/>
          <p14:tracePt t="326075" x="3111500" y="6546850"/>
          <p14:tracePt t="326093" x="3143250" y="6546850"/>
          <p14:tracePt t="326108" x="3165475" y="6546850"/>
          <p14:tracePt t="326126" x="3194050" y="6546850"/>
          <p14:tracePt t="326142" x="3209925" y="6543675"/>
          <p14:tracePt t="326159" x="3219450" y="6540500"/>
          <p14:tracePt t="326176" x="3235325" y="6534150"/>
          <p14:tracePt t="326192" x="3251200" y="6524625"/>
          <p14:tracePt t="326208" x="3267075" y="6518275"/>
          <p14:tracePt t="326226" x="3282950" y="6508750"/>
          <p14:tracePt t="326242" x="3311525" y="6499225"/>
          <p14:tracePt t="326259" x="3321050" y="6499225"/>
          <p14:tracePt t="326276" x="3330575" y="6499225"/>
          <p14:tracePt t="326292" x="3340100" y="6492875"/>
          <p14:tracePt t="326309" x="3340100" y="6483350"/>
          <p14:tracePt t="326350" x="3340100" y="6480175"/>
          <p14:tracePt t="326364" x="3340100" y="6473825"/>
          <p14:tracePt t="326378" x="3340100" y="6464300"/>
          <p14:tracePt t="326392" x="3340100" y="6454775"/>
          <p14:tracePt t="326410" x="3340100" y="6445250"/>
          <p14:tracePt t="326426" x="3327400" y="6429375"/>
          <p14:tracePt t="326442" x="3317875" y="6407150"/>
          <p14:tracePt t="326458" x="3308350" y="6397625"/>
          <p14:tracePt t="326476" x="3292475" y="6381750"/>
          <p14:tracePt t="326493" x="3292475" y="6372225"/>
          <p14:tracePt t="326527" x="3286125" y="6359525"/>
          <p14:tracePt t="326543" x="3282950" y="6353175"/>
          <p14:tracePt t="326559" x="3276600" y="6343650"/>
          <p14:tracePt t="326592" x="3273425" y="6337300"/>
          <p14:tracePt t="326612" x="3267075" y="6337300"/>
          <p14:tracePt t="326625" x="3263900" y="6337300"/>
          <p14:tracePt t="326642" x="3241675" y="6334125"/>
          <p14:tracePt t="326659" x="3232150" y="6324600"/>
          <p14:tracePt t="326676" x="3216275" y="6311900"/>
          <p14:tracePt t="326692" x="3206750" y="6311900"/>
          <p14:tracePt t="326709" x="3194050" y="6311900"/>
          <p14:tracePt t="326742" x="3187700" y="6311900"/>
          <p14:tracePt t="326759" x="3178175" y="6311900"/>
          <p14:tracePt t="326776" x="3162300" y="6311900"/>
          <p14:tracePt t="326793" x="3152775" y="6311900"/>
          <p14:tracePt t="326809" x="3136900" y="6308725"/>
          <p14:tracePt t="326827" x="3124200" y="6308725"/>
          <p14:tracePt t="326859" x="3117850" y="6308725"/>
          <p14:tracePt t="327927" x="3127375" y="6321425"/>
          <p14:tracePt t="327940" x="3140075" y="6340475"/>
          <p14:tracePt t="327952" x="3200400" y="6394450"/>
          <p14:tracePt t="327963" x="3270250" y="6448425"/>
          <p14:tracePt t="327976" x="3362325" y="6496050"/>
          <p14:tracePt t="327993" x="3432175" y="6537325"/>
          <p14:tracePt t="327997" x="3451225" y="6550025"/>
          <p14:tracePt t="328026" x="3533775" y="6575425"/>
          <p14:tracePt t="328059" x="3651250" y="6607175"/>
          <p14:tracePt t="328075" x="3771900" y="6632575"/>
          <p14:tracePt t="328092" x="3825875" y="6645275"/>
          <p14:tracePt t="328109" x="3870325" y="6651625"/>
          <p14:tracePt t="328125" x="3898900" y="6651625"/>
          <p14:tracePt t="328142" x="3908425" y="6651625"/>
          <p14:tracePt t="328159" x="3917950" y="6651625"/>
          <p14:tracePt t="328175" x="3930650" y="6651625"/>
          <p14:tracePt t="328191" x="3946525" y="6651625"/>
          <p14:tracePt t="328209" x="3956050" y="6651625"/>
          <p14:tracePt t="328225" x="3975100" y="6651625"/>
          <p14:tracePt t="328242" x="4006850" y="6651625"/>
          <p14:tracePt t="328259" x="4029075" y="6642100"/>
          <p14:tracePt t="328275" x="4060825" y="6638925"/>
          <p14:tracePt t="328292" x="4086225" y="6626225"/>
          <p14:tracePt t="328308" x="4114800" y="6613525"/>
          <p14:tracePt t="328325" x="4159250" y="6591300"/>
          <p14:tracePt t="328342" x="4197350" y="6578600"/>
          <p14:tracePt t="328359" x="4225925" y="6565900"/>
          <p14:tracePt t="328376" x="4289425" y="6546850"/>
          <p14:tracePt t="328393" x="4321175" y="6527800"/>
          <p14:tracePt t="328409" x="4346575" y="6515100"/>
          <p14:tracePt t="328425" x="4381500" y="6499225"/>
          <p14:tracePt t="328441" x="4391025" y="6477000"/>
          <p14:tracePt t="328459" x="4400550" y="6461125"/>
          <p14:tracePt t="328475" x="4410075" y="6448425"/>
          <p14:tracePt t="328492" x="4410075" y="6435725"/>
          <p14:tracePt t="328509" x="4410075" y="6423025"/>
          <p14:tracePt t="328512" x="4410075" y="6416675"/>
          <p14:tracePt t="328525" x="4410075" y="6407150"/>
          <p14:tracePt t="328542" x="4400550" y="6397625"/>
          <p14:tracePt t="328559" x="4378325" y="6384925"/>
          <p14:tracePt t="328575" x="4333875" y="6362700"/>
          <p14:tracePt t="328592" x="4311650" y="6350000"/>
          <p14:tracePt t="328609" x="4270375" y="6324600"/>
          <p14:tracePt t="328626" x="4222750" y="6305550"/>
          <p14:tracePt t="328642" x="4191000" y="6292850"/>
          <p14:tracePt t="328659" x="4152900" y="6280150"/>
          <p14:tracePt t="328676" x="4098925" y="6280150"/>
          <p14:tracePt t="328692" x="4070350" y="6280150"/>
          <p14:tracePt t="328709" x="4041775" y="6280150"/>
          <p14:tracePt t="328725" x="4019550" y="6280150"/>
          <p14:tracePt t="328742" x="4010025" y="6280150"/>
          <p14:tracePt t="328759" x="3994150" y="6280150"/>
          <p14:tracePt t="328775" x="3968750" y="6280150"/>
          <p14:tracePt t="328793" x="3930650" y="6280150"/>
          <p14:tracePt t="328810" x="3870325" y="6286500"/>
          <p14:tracePt t="328825" x="3800475" y="6305550"/>
          <p14:tracePt t="328842" x="3775075" y="6315075"/>
          <p14:tracePt t="328859" x="3759200" y="6334125"/>
          <p14:tracePt t="328875" x="3736975" y="6334125"/>
          <p14:tracePt t="328893" x="3727450" y="6334125"/>
          <p14:tracePt t="328910" x="3695700" y="6334125"/>
          <p14:tracePt t="328926" x="3670300" y="6346825"/>
          <p14:tracePt t="328942" x="3648075" y="6356350"/>
          <p14:tracePt t="328960" x="3619500" y="6369050"/>
          <p14:tracePt t="328975" x="3609975" y="6378575"/>
          <p14:tracePt t="328992" x="3600450" y="6378575"/>
          <p14:tracePt t="329010" x="3578225" y="6384925"/>
          <p14:tracePt t="329026" x="3568700" y="6384925"/>
          <p14:tracePt t="329043" x="3559175" y="6388100"/>
          <p14:tracePt t="329059" x="3549650" y="6388100"/>
          <p14:tracePt t="329075" x="3530600" y="6397625"/>
          <p14:tracePt t="329091" x="3530600" y="6407150"/>
          <p14:tracePt t="329108" x="3530600" y="6413500"/>
          <p14:tracePt t="329125" x="3530600" y="6432550"/>
          <p14:tracePt t="329142" x="3546475" y="6442075"/>
          <p14:tracePt t="329160" x="3562350" y="6448425"/>
          <p14:tracePt t="329176" x="3571875" y="6454775"/>
          <p14:tracePt t="329192" x="3575050" y="6454775"/>
          <p14:tracePt t="329209" x="3597275" y="6467475"/>
          <p14:tracePt t="329226" x="3606800" y="6483350"/>
          <p14:tracePt t="329242" x="3629025" y="6496050"/>
          <p14:tracePt t="329259" x="3698875" y="6515100"/>
          <p14:tracePt t="329275" x="3746500" y="6527800"/>
          <p14:tracePt t="329292" x="3778250" y="6546850"/>
          <p14:tracePt t="329310" x="3790950" y="6559550"/>
          <p14:tracePt t="329325" x="3800475" y="6559550"/>
          <p14:tracePt t="329342" x="3806825" y="6559550"/>
          <p14:tracePt t="329359" x="3816350" y="6559550"/>
          <p14:tracePt t="329375" x="3832225" y="6559550"/>
          <p14:tracePt t="329392" x="3841750" y="6559550"/>
          <p14:tracePt t="329410" x="3854450" y="6565900"/>
          <p14:tracePt t="329426" x="3860800" y="6565900"/>
          <p14:tracePt t="329442" x="3863975" y="6565900"/>
          <p14:tracePt t="329460" x="3876675" y="6565900"/>
          <p14:tracePt t="329476" x="3886200" y="6565900"/>
          <p14:tracePt t="329492" x="3902075" y="6565900"/>
          <p14:tracePt t="329509" x="3956050" y="6565900"/>
          <p14:tracePt t="329525" x="4006850" y="6565900"/>
          <p14:tracePt t="329542" x="4044950" y="6562725"/>
          <p14:tracePt t="329560" x="4092575" y="6562725"/>
          <p14:tracePt t="330845" x="4032250" y="6553200"/>
          <p14:tracePt t="330852" x="3952875" y="6553200"/>
          <p14:tracePt t="330860" x="3873500" y="6546850"/>
          <p14:tracePt t="330876" x="3733800" y="6546850"/>
          <p14:tracePt t="330893" x="3629025" y="6546850"/>
          <p14:tracePt t="330909" x="3486150" y="6565900"/>
          <p14:tracePt t="330941" x="3305175" y="6597650"/>
          <p14:tracePt t="330975" x="3082925" y="6651625"/>
          <p14:tracePt t="330992" x="2997200" y="6667500"/>
          <p14:tracePt t="331008" x="2914650" y="6696075"/>
          <p14:tracePt t="331025" x="2867025" y="6718300"/>
          <p14:tracePt t="331042" x="2828925" y="6737350"/>
          <p14:tracePt t="331045" x="2816225" y="6743700"/>
          <p14:tracePt t="331059" x="2794000" y="6753225"/>
          <p14:tracePt t="331075" x="2762250" y="6772275"/>
          <p14:tracePt t="331092" x="2730500" y="6784975"/>
          <p14:tracePt t="331108" x="2689225" y="6804025"/>
          <p14:tracePt t="331125" x="2667000" y="6819900"/>
          <p14:tracePt t="331142" x="2635250" y="6838950"/>
          <p14:tracePt t="331158" x="2600325" y="6854825"/>
          <p14:tracePt t="331175" x="2574925" y="6854825"/>
          <p14:tracePt t="331192" x="2552700" y="6854825"/>
          <p14:tracePt t="331208" x="2511425" y="6854825"/>
          <p14:tracePt t="331225" x="2486025" y="6854825"/>
          <p14:tracePt t="331242" x="2457450" y="6854825"/>
          <p14:tracePt t="331258" x="2435225" y="6854825"/>
          <p14:tracePt t="331275" x="2425700" y="6854825"/>
          <p14:tracePt t="331293" x="2409825" y="6854825"/>
          <p14:tracePt t="331309" x="2393950" y="6854825"/>
          <p14:tracePt t="331325" x="2378075" y="6854825"/>
          <p14:tracePt t="331342" x="2359025" y="6854825"/>
          <p14:tracePt t="331358" x="2336800" y="6854825"/>
          <p14:tracePt t="331375" x="2327275" y="6854825"/>
          <p14:tracePt t="331392" x="2317750" y="6854825"/>
          <p14:tracePt t="334999" x="2301875" y="6851650"/>
          <p14:tracePt t="335006" x="2282825" y="6845300"/>
          <p14:tracePt t="335013" x="2270125" y="6838950"/>
          <p14:tracePt t="335026" x="2238375" y="6826250"/>
          <p14:tracePt t="335041" x="2216150" y="6813550"/>
          <p14:tracePt t="335058" x="2200275" y="6810375"/>
          <p14:tracePt t="335074" x="2190750" y="6797675"/>
          <p14:tracePt t="335108" x="2174875" y="6797675"/>
          <p14:tracePt t="335141" x="2162175" y="6784975"/>
          <p14:tracePt t="335334" x="2197100" y="6746875"/>
          <p14:tracePt t="335346" x="2222500" y="6746875"/>
          <p14:tracePt t="335358" x="2251075" y="6746875"/>
          <p14:tracePt t="335375" x="2286000" y="6746875"/>
          <p14:tracePt t="335391" x="2295525" y="6746875"/>
          <p14:tracePt t="335407" x="2305050" y="6746875"/>
          <p14:tracePt t="335425" x="2314575" y="6743700"/>
          <p14:tracePt t="335441" x="2324100" y="6743700"/>
          <p14:tracePt t="335458" x="2333625" y="6743700"/>
          <p14:tracePt t="335475" x="2355850" y="6743700"/>
          <p14:tracePt t="335492" x="2371725" y="6743700"/>
          <p14:tracePt t="335509" x="2381250" y="6743700"/>
          <p14:tracePt t="335525" x="2393950" y="6743700"/>
          <p14:tracePt t="335541" x="2406650" y="6743700"/>
          <p14:tracePt t="335558" x="2416175" y="6743700"/>
          <p14:tracePt t="335575" x="2428875" y="6743700"/>
          <p14:tracePt t="335591" x="2451100" y="6737350"/>
          <p14:tracePt t="335608" x="2479675" y="6737350"/>
          <p14:tracePt t="335625" x="2501900" y="6737350"/>
          <p14:tracePt t="335641" x="2511425" y="6737350"/>
          <p14:tracePt t="335658" x="2520950" y="6737350"/>
          <p14:tracePt t="335697" x="2527300" y="6737350"/>
          <p14:tracePt t="335725" x="2530475" y="6737350"/>
          <p14:tracePt t="336418" x="2524125" y="6737350"/>
          <p14:tracePt t="336426" x="2520950" y="6737350"/>
          <p14:tracePt t="336442" x="2511425" y="6737350"/>
          <p14:tracePt t="336459" x="2482850" y="6737350"/>
          <p14:tracePt t="336475" x="2447925" y="6737350"/>
          <p14:tracePt t="336492" x="2419350" y="6737350"/>
          <p14:tracePt t="336508" x="2397125" y="6737350"/>
          <p14:tracePt t="336541" x="2362200" y="6737350"/>
          <p14:tracePt t="336574" x="2336800" y="6737350"/>
          <p14:tracePt t="336591" x="2327275" y="6737350"/>
          <p14:tracePt t="336608" x="2311400" y="6737350"/>
          <p14:tracePt t="336625" x="2298700" y="6737350"/>
          <p14:tracePt t="336641" x="2286000" y="6737350"/>
          <p14:tracePt t="336658" x="2276475" y="6737350"/>
          <p14:tracePt t="336675" x="2266950" y="6737350"/>
          <p14:tracePt t="336725" x="2263775" y="6734175"/>
          <p14:tracePt t="336747" x="2263775" y="6727825"/>
          <p14:tracePt t="336789" x="2263775" y="6724650"/>
          <p14:tracePt t="336810" x="2273300" y="6724650"/>
          <p14:tracePt t="336883" x="2279650" y="6724650"/>
          <p14:tracePt t="336895" x="2289175" y="6724650"/>
          <p14:tracePt t="336908" x="2295525" y="6724650"/>
          <p14:tracePt t="336925" x="2327275" y="6711950"/>
          <p14:tracePt t="336941" x="2349500" y="6711950"/>
          <p14:tracePt t="336958" x="2365375" y="6711950"/>
          <p14:tracePt t="336974" x="2384425" y="6711950"/>
          <p14:tracePt t="336991" x="2397125" y="6711950"/>
          <p14:tracePt t="337026" x="2400300" y="6711950"/>
          <p14:tracePt t="337041" x="2409825" y="6711950"/>
          <p14:tracePt t="337058" x="2419350" y="6711950"/>
          <p14:tracePt t="337075" x="2457450" y="6711950"/>
          <p14:tracePt t="337091" x="2479675" y="6711950"/>
          <p14:tracePt t="337108" x="2495550" y="6711950"/>
          <p14:tracePt t="337124" x="2505075" y="6711950"/>
          <p14:tracePt t="340714" x="2486025" y="6727825"/>
          <p14:tracePt t="340721" x="2463800" y="6740525"/>
          <p14:tracePt t="340728" x="2428875" y="6756400"/>
          <p14:tracePt t="340741" x="2400300" y="6769100"/>
          <p14:tracePt t="340757" x="2327275" y="6794500"/>
          <p14:tracePt t="340774" x="2282825" y="6810375"/>
          <p14:tracePt t="340807" x="2232025" y="6819900"/>
          <p14:tracePt t="340842" x="2206625" y="6819900"/>
          <p14:tracePt t="340858" x="2184400" y="6819900"/>
          <p14:tracePt t="340874" x="2168525" y="6819900"/>
          <p14:tracePt t="341342" x="2222500" y="6756400"/>
          <p14:tracePt t="341358" x="2238375" y="6756400"/>
          <p14:tracePt t="341374" x="2247900" y="6750050"/>
          <p14:tracePt t="341392" x="2282825" y="6734175"/>
          <p14:tracePt t="341407" x="2333625" y="6721475"/>
          <p14:tracePt t="341424" x="2400300" y="6699250"/>
          <p14:tracePt t="341457" x="2514600" y="6661150"/>
          <p14:tracePt t="341491" x="2552700" y="6629400"/>
          <p14:tracePt t="341507" x="2562225" y="6613525"/>
          <p14:tracePt t="341524" x="2562225" y="6604000"/>
          <p14:tracePt t="341541" x="2562225" y="6597650"/>
          <p14:tracePt t="341828" x="2555875" y="6597650"/>
          <p14:tracePt t="341842" x="2546350" y="6597650"/>
          <p14:tracePt t="341858" x="2536825" y="6597650"/>
          <p14:tracePt t="341875" x="2520950" y="6597650"/>
          <p14:tracePt t="341891" x="2505075" y="6597650"/>
          <p14:tracePt t="341907" x="2495550" y="6597650"/>
          <p14:tracePt t="341923" x="2486025" y="6600825"/>
          <p14:tracePt t="341941" x="2466975" y="6600825"/>
          <p14:tracePt t="341957" x="2457450" y="6600825"/>
          <p14:tracePt t="341974" x="2451100" y="6600825"/>
          <p14:tracePt t="343291" x="2428875" y="6597650"/>
          <p14:tracePt t="343297" x="2381250" y="6588125"/>
          <p14:tracePt t="343307" x="2343150" y="6581775"/>
          <p14:tracePt t="343324" x="2257425" y="6565900"/>
          <p14:tracePt t="343341" x="2136775" y="6543675"/>
          <p14:tracePt t="346082" x="2222500" y="6518275"/>
          <p14:tracePt t="346094" x="2308225" y="6534150"/>
          <p14:tracePt t="346108" x="2378075" y="6543675"/>
          <p14:tracePt t="346123" x="2578100" y="6578600"/>
          <p14:tracePt t="346141" x="2641600" y="6591300"/>
          <p14:tracePt t="346173" x="2720975" y="6604000"/>
          <p14:tracePt t="346206" x="2746375" y="6610350"/>
          <p14:tracePt t="346223" x="2771775" y="6619875"/>
          <p14:tracePt t="346240" x="2819400" y="6638925"/>
          <p14:tracePt t="346257" x="2847975" y="6651625"/>
          <p14:tracePt t="346273" x="2876550" y="6664325"/>
          <p14:tracePt t="346290" x="2886075" y="6664325"/>
          <p14:tracePt t="346307" x="2892425" y="6664325"/>
          <p14:tracePt t="347373" x="2863850" y="6670675"/>
          <p14:tracePt t="347380" x="2828925" y="6677025"/>
          <p14:tracePt t="347390" x="2800350" y="6683375"/>
          <p14:tracePt t="347408" x="2752725" y="6702425"/>
          <p14:tracePt t="347423" x="2736850" y="6705600"/>
          <p14:tracePt t="347440" x="2720975" y="6705600"/>
          <p14:tracePt t="347457" x="2679700" y="6705600"/>
          <p14:tracePt t="347490" x="2613025" y="6689725"/>
          <p14:tracePt t="347523" x="2568575" y="6689725"/>
          <p14:tracePt t="347541" x="2559050" y="6689725"/>
          <p14:tracePt t="347558" x="2549525" y="6689725"/>
          <p14:tracePt t="347574" x="2540000" y="6689725"/>
          <p14:tracePt t="347607" x="2530475" y="6680200"/>
          <p14:tracePt t="347623" x="2524125" y="6680200"/>
          <p14:tracePt t="347673" x="2527300" y="6680200"/>
          <p14:tracePt t="347679" x="2530475" y="6680200"/>
          <p14:tracePt t="347737" x="2530475" y="6677025"/>
          <p14:tracePt t="347758" x="2530475" y="6670675"/>
          <p14:tracePt t="347786" x="2536825" y="6670675"/>
          <p14:tracePt t="347793" x="2546350" y="6670675"/>
          <p14:tracePt t="347807" x="2555875" y="6670675"/>
          <p14:tracePt t="347880" x="2562225" y="6670675"/>
          <p14:tracePt t="347886" x="2565400" y="6670675"/>
          <p14:tracePt t="347893" x="2571750" y="6670675"/>
          <p14:tracePt t="347908" x="2581275" y="6670675"/>
          <p14:tracePt t="347923" x="2600325" y="6670675"/>
          <p14:tracePt t="347940" x="2616200" y="6670675"/>
          <p14:tracePt t="347958" x="2638425" y="6670675"/>
          <p14:tracePt t="347973" x="2660650" y="6670675"/>
          <p14:tracePt t="347990" x="2673350" y="6670675"/>
          <p14:tracePt t="348008" x="2724150" y="6654800"/>
          <p14:tracePt t="348023" x="2787650" y="6638925"/>
          <p14:tracePt t="348040" x="2873375" y="6623050"/>
          <p14:tracePt t="348057" x="2981325" y="6616700"/>
          <p14:tracePt t="348074" x="3032125" y="6616700"/>
          <p14:tracePt t="348090" x="3060700" y="6616700"/>
          <p14:tracePt t="348107" x="3076575" y="6616700"/>
          <p14:tracePt t="348123" x="3086100" y="6616700"/>
          <p14:tracePt t="348140" x="3101975" y="6616700"/>
          <p14:tracePt t="348157" x="3162300" y="6616700"/>
          <p14:tracePt t="348173" x="3222625" y="6616700"/>
          <p14:tracePt t="348190" x="3308350" y="6600825"/>
          <p14:tracePt t="348207" x="3394075" y="6600825"/>
          <p14:tracePt t="348223" x="3438525" y="6600825"/>
          <p14:tracePt t="348240" x="3460750" y="6600825"/>
          <p14:tracePt t="348257" x="3486150" y="6600825"/>
          <p14:tracePt t="348273" x="3508375" y="6600825"/>
          <p14:tracePt t="348290" x="3530600" y="6600825"/>
          <p14:tracePt t="348307" x="3578225" y="6600825"/>
          <p14:tracePt t="348323" x="3613150" y="6600825"/>
          <p14:tracePt t="348340" x="3635375" y="6600825"/>
          <p14:tracePt t="348358" x="3657600" y="6600825"/>
          <p14:tracePt t="348374" x="3667125" y="6600825"/>
          <p14:tracePt t="348390" x="3676650" y="6600825"/>
          <p14:tracePt t="348407" x="3686175" y="6600825"/>
          <p14:tracePt t="348423" x="3695700" y="6607175"/>
          <p14:tracePt t="348440" x="3705225" y="6607175"/>
          <p14:tracePt t="348457" x="3711575" y="6613525"/>
          <p14:tracePt t="348473" x="3711575" y="6619875"/>
          <p14:tracePt t="348507" x="3711575" y="6623050"/>
          <p14:tracePt t="349935" x="3686175" y="6623050"/>
          <p14:tracePt t="349941" x="3638550" y="6623050"/>
          <p14:tracePt t="349957" x="3533775" y="6623050"/>
          <p14:tracePt t="349973" x="3429000" y="6623050"/>
          <p14:tracePt t="349991" x="3267075" y="6623050"/>
          <p14:tracePt t="350007" x="3149600" y="6638925"/>
          <p14:tracePt t="350023" x="3054350" y="6654800"/>
          <p14:tracePt t="350057" x="2895600" y="6699250"/>
          <p14:tracePt t="350090" x="2841625" y="6721475"/>
          <p14:tracePt t="350106" x="2794000" y="6734175"/>
          <p14:tracePt t="350123" x="2771775" y="6740525"/>
          <p14:tracePt t="350140" x="2743200" y="6740525"/>
          <p14:tracePt t="350156" x="2720975" y="6740525"/>
          <p14:tracePt t="350173" x="2711450" y="6740525"/>
          <p14:tracePt t="350191" x="2692400" y="6740525"/>
          <p14:tracePt t="350206" x="2682875" y="6740525"/>
          <p14:tracePt t="350223" x="2676525" y="6740525"/>
          <p14:tracePt t="350240" x="2673350" y="6743700"/>
          <p14:tracePt t="350527" x="2679700" y="6743700"/>
          <p14:tracePt t="350536" x="2689225" y="6743700"/>
          <p14:tracePt t="350546" x="2695575" y="6743700"/>
          <p14:tracePt t="350556" x="2711450" y="6743700"/>
          <p14:tracePt t="360198" x="2740025" y="6750050"/>
          <p14:tracePt t="360206" x="2797175" y="6750050"/>
          <p14:tracePt t="360222" x="2901950" y="6750050"/>
          <p14:tracePt t="360240" x="3070225" y="6721475"/>
          <p14:tracePt t="360255" x="3159125" y="6689725"/>
          <p14:tracePt t="360272" x="3292475" y="6626225"/>
          <p14:tracePt t="360306" x="3635375" y="6537325"/>
          <p14:tracePt t="360340" x="3883025" y="6534150"/>
          <p14:tracePt t="360356" x="3921125" y="6546850"/>
          <p14:tracePt t="360372" x="3952875" y="6556375"/>
          <p14:tracePt t="360390" x="3965575" y="6569075"/>
          <p14:tracePt t="360405" x="3975100" y="6569075"/>
          <p14:tracePt t="360422" x="3990975" y="6578600"/>
          <p14:tracePt t="360440" x="4006850" y="6578600"/>
          <p14:tracePt t="360456" x="4016375" y="6588125"/>
          <p14:tracePt t="360541" x="4022725" y="6588125"/>
          <p14:tracePt t="360555" x="4025900" y="6588125"/>
          <p14:tracePt t="360570" x="4032250" y="6588125"/>
          <p14:tracePt t="360577" x="4041775" y="6588125"/>
          <p14:tracePt t="360605" x="4044950" y="6588125"/>
          <p14:tracePt t="360612" x="4051300" y="6594475"/>
          <p14:tracePt t="360622" x="4057650" y="6594475"/>
          <p14:tracePt t="360639" x="4067175" y="6594475"/>
          <p14:tracePt t="360655" x="4070350" y="6594475"/>
          <p14:tracePt t="360672" x="4079875" y="6594475"/>
          <p14:tracePt t="360689" x="4095750" y="6594475"/>
          <p14:tracePt t="360706" x="4102100" y="6594475"/>
          <p14:tracePt t="360723" x="4105275" y="6594475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9024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ctr">
              <a:defRPr/>
            </a:pPr>
            <a:r>
              <a:rPr lang="fr-FR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Bref rappel des caract</a:t>
            </a:r>
            <a:r>
              <a:rPr lang="fr-FR" b="1" i="1" dirty="0"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lang="fr-FR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 morphologiques </a:t>
            </a:r>
            <a:endParaRPr lang="fr-FR" sz="1600" dirty="0"/>
          </a:p>
          <a:p>
            <a:pPr indent="449263">
              <a:defRPr/>
            </a:pPr>
            <a:endParaRPr lang="fr-FR" sz="105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fr-FR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Feuilles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- Disposition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alternes, oppos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 (parfois oppos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es-d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cuss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es), verticill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es, imbriqu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es, ou radicales (en rosettes ou radicantes).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- Insertion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p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tiol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 ou sessiles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- Structure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compl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 (gaine + p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tiole + limbe) ou incompl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Type : simple (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limbe entier ou d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coup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ou compos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limbe compos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nombreux folioles)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Description du limbe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*Forme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rale, formes de la base et du sommet 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*Marge : enti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 ou d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coup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e.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*Nervation : penn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e, palm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e, etc.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		 - Stipules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pr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sentes ou absentes.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 - Pilosit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poilue ou glabre. </a:t>
            </a:r>
            <a:endParaRPr lang="fr-FR" dirty="0"/>
          </a:p>
          <a:p>
            <a:pPr indent="449263">
              <a:defRPr/>
            </a:pPr>
            <a:r>
              <a:rPr lang="fr-FR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Racines adventives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fr-FR" dirty="0"/>
          </a:p>
          <a:p>
            <a:pPr indent="449263">
              <a:defRPr/>
            </a:pP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Pr</a:t>
            </a:r>
            <a:r>
              <a:rPr lang="fr-FR" dirty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sentes ou absentes.</a:t>
            </a:r>
            <a:endParaRPr lang="fr-FR" dirty="0"/>
          </a:p>
        </p:txBody>
      </p:sp>
      <p:pic>
        <p:nvPicPr>
          <p:cNvPr id="5325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59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0" x="4102100" y="6502400"/>
          <p14:tracePt t="2368" x="4079875" y="6305550"/>
          <p14:tracePt t="2374" x="4041775" y="6124575"/>
          <p14:tracePt t="2386" x="3990975" y="5918200"/>
          <p14:tracePt t="2403" x="3829050" y="5356225"/>
          <p14:tracePt t="2420" x="3695700" y="5013325"/>
          <p14:tracePt t="2424" x="3657600" y="4908550"/>
          <p14:tracePt t="2455" x="3511550" y="4616450"/>
          <p14:tracePt t="3003" x="3473450" y="4511675"/>
          <p14:tracePt t="3009" x="3406775" y="4368800"/>
          <p14:tracePt t="3019" x="3336925" y="4216400"/>
          <p14:tracePt t="3035" x="3149600" y="3800475"/>
          <p14:tracePt t="3053" x="2908300" y="3171825"/>
          <p14:tracePt t="3071" x="2755900" y="2803525"/>
          <p14:tracePt t="3087" x="2581275" y="2409825"/>
          <p14:tracePt t="3121" x="2384425" y="2070100"/>
          <p14:tracePt t="3155" x="2212975" y="1882775"/>
          <p14:tracePt t="3302" x="2193925" y="1860550"/>
          <p14:tracePt t="3309" x="2171700" y="1841500"/>
          <p14:tracePt t="3319" x="2139950" y="1800225"/>
          <p14:tracePt t="3336" x="2114550" y="1762125"/>
          <p14:tracePt t="3352" x="2089150" y="1711325"/>
          <p14:tracePt t="3369" x="2057400" y="1679575"/>
          <p14:tracePt t="3386" x="2032000" y="1654175"/>
          <p14:tracePt t="3403" x="1952625" y="1590675"/>
          <p14:tracePt t="3419" x="1885950" y="1552575"/>
          <p14:tracePt t="3436" x="1816100" y="1511300"/>
          <p14:tracePt t="3452" x="1765300" y="1485900"/>
          <p14:tracePt t="3469" x="1746250" y="1470025"/>
          <p14:tracePt t="3488" x="1727200" y="1454150"/>
          <p14:tracePt t="4017" x="1711325" y="1409700"/>
          <p14:tracePt t="4024" x="1692275" y="1336675"/>
          <p14:tracePt t="4037" x="1638300" y="1184275"/>
          <p14:tracePt t="4053" x="1603375" y="1063625"/>
          <p14:tracePt t="4069" x="1571625" y="942975"/>
          <p14:tracePt t="4086" x="1539875" y="841375"/>
          <p14:tracePt t="4119" x="1539875" y="781050"/>
          <p14:tracePt t="4153" x="1533525" y="717550"/>
          <p14:tracePt t="4170" x="1520825" y="695325"/>
          <p14:tracePt t="4187" x="1504950" y="644525"/>
          <p14:tracePt t="4203" x="1485900" y="628650"/>
          <p14:tracePt t="4219" x="1485900" y="612775"/>
          <p14:tracePt t="4236" x="1485900" y="596900"/>
          <p14:tracePt t="4344" x="1485900" y="600075"/>
          <p14:tracePt t="4352" x="1485900" y="603250"/>
          <p14:tracePt t="4369" x="1498600" y="619125"/>
          <p14:tracePt t="4386" x="1514475" y="635000"/>
          <p14:tracePt t="4403" x="1530350" y="650875"/>
          <p14:tracePt t="4420" x="1555750" y="692150"/>
          <p14:tracePt t="4437" x="1597025" y="774700"/>
          <p14:tracePt t="4453" x="1638300" y="844550"/>
          <p14:tracePt t="4470" x="1647825" y="879475"/>
          <p14:tracePt t="4486" x="1682750" y="962025"/>
          <p14:tracePt t="4502" x="1711325" y="1019175"/>
          <p14:tracePt t="4519" x="1739900" y="1076325"/>
          <p14:tracePt t="4536" x="1787525" y="1143000"/>
          <p14:tracePt t="4552" x="1831975" y="1200150"/>
          <p14:tracePt t="4570" x="1857375" y="1257300"/>
          <p14:tracePt t="4587" x="1911350" y="1352550"/>
          <p14:tracePt t="4603" x="1946275" y="1412875"/>
          <p14:tracePt t="4619" x="2003425" y="1482725"/>
          <p14:tracePt t="4636" x="2073275" y="1581150"/>
          <p14:tracePt t="4652" x="2111375" y="1660525"/>
          <p14:tracePt t="4669" x="2159000" y="1730375"/>
          <p14:tracePt t="4686" x="2209800" y="1825625"/>
          <p14:tracePt t="4703" x="2238375" y="1892300"/>
          <p14:tracePt t="4719" x="2276475" y="1962150"/>
          <p14:tracePt t="4737" x="2305050" y="2044700"/>
          <p14:tracePt t="4753" x="2317750" y="2095500"/>
          <p14:tracePt t="4769" x="2330450" y="2143125"/>
          <p14:tracePt t="4785" x="2362200" y="2206625"/>
          <p14:tracePt t="4802" x="2381250" y="2251075"/>
          <p14:tracePt t="4819" x="2409825" y="2282825"/>
          <p14:tracePt t="4835" x="2435225" y="2333625"/>
          <p14:tracePt t="4852" x="2454275" y="2371725"/>
          <p14:tracePt t="4870" x="2479675" y="2419350"/>
          <p14:tracePt t="4886" x="2511425" y="2482850"/>
          <p14:tracePt t="4903" x="2524125" y="2530475"/>
          <p14:tracePt t="4920" x="2543175" y="2552700"/>
          <p14:tracePt t="4936" x="2562225" y="2593975"/>
          <p14:tracePt t="4952" x="2571750" y="2619375"/>
          <p14:tracePt t="4969" x="2600325" y="2657475"/>
          <p14:tracePt t="4986" x="2632075" y="2708275"/>
          <p14:tracePt t="5003" x="2651125" y="2740025"/>
          <p14:tracePt t="5019" x="2667000" y="2771775"/>
          <p14:tracePt t="5036" x="2673350" y="2781300"/>
          <p14:tracePt t="12052" x="2654300" y="2720975"/>
          <p14:tracePt t="12059" x="2635250" y="2628900"/>
          <p14:tracePt t="12068" x="2606675" y="2536825"/>
          <p14:tracePt t="12085" x="2508250" y="2247900"/>
          <p14:tracePt t="12102" x="2365375" y="1816100"/>
          <p14:tracePt t="12120" x="2282825" y="1492250"/>
          <p14:tracePt t="12136" x="2228850" y="1317625"/>
          <p14:tracePt t="12168" x="2127250" y="927100"/>
          <p14:tracePt t="12203" x="2063750" y="755650"/>
          <p14:tracePt t="12220" x="2035175" y="698500"/>
          <p14:tracePt t="12235" x="2009775" y="660400"/>
          <p14:tracePt t="12252" x="1968500" y="593725"/>
          <p14:tracePt t="12268" x="1936750" y="561975"/>
          <p14:tracePt t="12285" x="1911350" y="536575"/>
          <p14:tracePt t="12302" x="1882775" y="501650"/>
          <p14:tracePt t="12319" x="1873250" y="485775"/>
          <p14:tracePt t="12335" x="1847850" y="460375"/>
          <p14:tracePt t="12351" x="1797050" y="422275"/>
          <p14:tracePt t="12368" x="1749425" y="390525"/>
          <p14:tracePt t="12385" x="1695450" y="368300"/>
          <p14:tracePt t="12402" x="1654175" y="355600"/>
          <p14:tracePt t="12418" x="1631950" y="355600"/>
          <p14:tracePt t="12435" x="1619250" y="355600"/>
          <p14:tracePt t="12452" x="1606550" y="368300"/>
          <p14:tracePt t="12469" x="1606550" y="377825"/>
          <p14:tracePt t="12486" x="1606550" y="406400"/>
          <p14:tracePt t="12502" x="1606550" y="466725"/>
          <p14:tracePt t="12519" x="1606550" y="504825"/>
          <p14:tracePt t="12535" x="1616075" y="558800"/>
          <p14:tracePt t="12551" x="1635125" y="615950"/>
          <p14:tracePt t="12568" x="1654175" y="654050"/>
          <p14:tracePt t="12585" x="1666875" y="676275"/>
          <p14:tracePt t="12601" x="1666875" y="717550"/>
          <p14:tracePt t="12618" x="1673225" y="739775"/>
          <p14:tracePt t="12636" x="1676400" y="768350"/>
          <p14:tracePt t="12653" x="1695450" y="796925"/>
          <p14:tracePt t="12669" x="1711325" y="828675"/>
          <p14:tracePt t="12685" x="1724025" y="844550"/>
          <p14:tracePt t="12702" x="1739900" y="885825"/>
          <p14:tracePt t="12718" x="1752600" y="901700"/>
          <p14:tracePt t="12735" x="1768475" y="911225"/>
          <p14:tracePt t="12752" x="1784350" y="946150"/>
          <p14:tracePt t="12769" x="1803400" y="971550"/>
          <p14:tracePt t="12786" x="1841500" y="1003300"/>
          <p14:tracePt t="12802" x="1917700" y="1044575"/>
          <p14:tracePt t="12818" x="1984375" y="1082675"/>
          <p14:tracePt t="12834" x="2022475" y="1108075"/>
          <p14:tracePt t="12852" x="2076450" y="1139825"/>
          <p14:tracePt t="12868" x="2105025" y="1152525"/>
          <p14:tracePt t="12885" x="2114550" y="1162050"/>
          <p14:tracePt t="12902" x="2130425" y="1165225"/>
          <p14:tracePt t="12919" x="2152650" y="1165225"/>
          <p14:tracePt t="12935" x="2174875" y="1165225"/>
          <p14:tracePt t="12952" x="2216150" y="1177925"/>
          <p14:tracePt t="12969" x="2225675" y="1193800"/>
          <p14:tracePt t="12985" x="2235200" y="1193800"/>
          <p14:tracePt t="13002" x="2241550" y="1193800"/>
          <p14:tracePt t="13023" x="2244725" y="1193800"/>
          <p14:tracePt t="13034" x="2251075" y="1193800"/>
          <p14:tracePt t="13052" x="2301875" y="1193800"/>
          <p14:tracePt t="13068" x="2362200" y="1193800"/>
          <p14:tracePt t="13085" x="2432050" y="1193800"/>
          <p14:tracePt t="13102" x="2562225" y="1190625"/>
          <p14:tracePt t="13119" x="2638425" y="1168400"/>
          <p14:tracePt t="13135" x="2701925" y="1158875"/>
          <p14:tracePt t="13152" x="2790825" y="1139825"/>
          <p14:tracePt t="13168" x="2863850" y="1130300"/>
          <p14:tracePt t="13185" x="2955925" y="1130300"/>
          <p14:tracePt t="13202" x="3095625" y="1130300"/>
          <p14:tracePt t="13218" x="3155950" y="1130300"/>
          <p14:tracePt t="13235" x="3216275" y="1130300"/>
          <p14:tracePt t="13252" x="3279775" y="1130300"/>
          <p14:tracePt t="13268" x="3302000" y="1130300"/>
          <p14:tracePt t="13285" x="3324225" y="1127125"/>
          <p14:tracePt t="13302" x="3343275" y="1127125"/>
          <p14:tracePt t="13319" x="3375025" y="1127125"/>
          <p14:tracePt t="13336" x="3394075" y="1127125"/>
          <p14:tracePt t="13352" x="3403600" y="1127125"/>
          <p14:tracePt t="13368" x="3413125" y="1127125"/>
          <p14:tracePt t="13384" x="3429000" y="1127125"/>
          <p14:tracePt t="13401" x="3435350" y="1127125"/>
          <p14:tracePt t="13430" x="3435350" y="1120775"/>
          <p14:tracePt t="13459" x="3435350" y="1111250"/>
          <p14:tracePt t="13466" x="3432175" y="1111250"/>
          <p14:tracePt t="13486" x="3413125" y="1101725"/>
          <p14:tracePt t="13502" x="3381375" y="1089025"/>
          <p14:tracePt t="13518" x="3336925" y="1076325"/>
          <p14:tracePt t="13534" x="3273425" y="1063625"/>
          <p14:tracePt t="13551" x="3181350" y="1035050"/>
          <p14:tracePt t="13569" x="3108325" y="1019175"/>
          <p14:tracePt t="13586" x="2987675" y="1012825"/>
          <p14:tracePt t="13602" x="2914650" y="1006475"/>
          <p14:tracePt t="13619" x="2841625" y="996950"/>
          <p14:tracePt t="13636" x="2765425" y="996950"/>
          <p14:tracePt t="13652" x="2736850" y="996950"/>
          <p14:tracePt t="13668" x="2705100" y="996950"/>
          <p14:tracePt t="13684" x="2686050" y="996950"/>
          <p14:tracePt t="13701" x="2644775" y="996950"/>
          <p14:tracePt t="13718" x="2622550" y="996950"/>
          <p14:tracePt t="13736" x="2581275" y="996950"/>
          <p14:tracePt t="13752" x="2559050" y="996950"/>
          <p14:tracePt t="13769" x="2530475" y="1000125"/>
          <p14:tracePt t="13786" x="2495550" y="1006475"/>
          <p14:tracePt t="13802" x="2473325" y="1012825"/>
          <p14:tracePt t="13818" x="2463800" y="1019175"/>
          <p14:tracePt t="13835" x="2425700" y="1019175"/>
          <p14:tracePt t="13852" x="2403475" y="1019175"/>
          <p14:tracePt t="13869" x="2365375" y="1019175"/>
          <p14:tracePt t="13886" x="2317750" y="1019175"/>
          <p14:tracePt t="13902" x="2295525" y="1019175"/>
          <p14:tracePt t="13919" x="2266950" y="1019175"/>
          <p14:tracePt t="13935" x="2251075" y="1022350"/>
          <p14:tracePt t="13952" x="2241550" y="1028700"/>
          <p14:tracePt t="13968" x="2225675" y="1031875"/>
          <p14:tracePt t="13985" x="2184400" y="1044575"/>
          <p14:tracePt t="14002" x="2155825" y="1050925"/>
          <p14:tracePt t="14019" x="2133600" y="1057275"/>
          <p14:tracePt t="14035" x="2111375" y="1057275"/>
          <p14:tracePt t="14052" x="2095500" y="1057275"/>
          <p14:tracePt t="14068" x="2085975" y="1057275"/>
          <p14:tracePt t="14085" x="2073275" y="1057275"/>
          <p14:tracePt t="14101" x="2063750" y="1057275"/>
          <p14:tracePt t="14118" x="2051050" y="1057275"/>
          <p14:tracePt t="14135" x="2051050" y="1060450"/>
          <p14:tracePt t="14157" x="2051050" y="1066800"/>
          <p14:tracePt t="14168" x="2051050" y="1069975"/>
          <p14:tracePt t="14185" x="2051050" y="1076325"/>
          <p14:tracePt t="14202" x="2051050" y="1085850"/>
          <p14:tracePt t="14218" x="2063750" y="1101725"/>
          <p14:tracePt t="14235" x="2079625" y="1117600"/>
          <p14:tracePt t="14251" x="2089150" y="1127125"/>
          <p14:tracePt t="14269" x="2098675" y="1136650"/>
          <p14:tracePt t="14285" x="2127250" y="1158875"/>
          <p14:tracePt t="14301" x="2171700" y="1162050"/>
          <p14:tracePt t="14318" x="2206625" y="1174750"/>
          <p14:tracePt t="14335" x="2279650" y="1196975"/>
          <p14:tracePt t="14351" x="2324100" y="1203325"/>
          <p14:tracePt t="14368" x="2349500" y="1216025"/>
          <p14:tracePt t="14385" x="2387600" y="1216025"/>
          <p14:tracePt t="14402" x="2425700" y="1216025"/>
          <p14:tracePt t="14419" x="2463800" y="1216025"/>
          <p14:tracePt t="14435" x="2533650" y="1222375"/>
          <p14:tracePt t="14451" x="2568575" y="1222375"/>
          <p14:tracePt t="14468" x="2613025" y="1222375"/>
          <p14:tracePt t="14485" x="2635250" y="1222375"/>
          <p14:tracePt t="14501" x="2647950" y="1222375"/>
          <p14:tracePt t="14518" x="2657475" y="1222375"/>
          <p14:tracePt t="14534" x="2679700" y="1222375"/>
          <p14:tracePt t="14551" x="2701925" y="1219200"/>
          <p14:tracePt t="14569" x="2720975" y="1219200"/>
          <p14:tracePt t="14585" x="2743200" y="1206500"/>
          <p14:tracePt t="14602" x="2759075" y="1206500"/>
          <p14:tracePt t="14606" x="2765425" y="1206500"/>
          <p14:tracePt t="15363" x="2781300" y="1209675"/>
          <p14:tracePt t="15370" x="2800350" y="1216025"/>
          <p14:tracePt t="15385" x="2844800" y="1222375"/>
          <p14:tracePt t="15401" x="2873375" y="1222375"/>
          <p14:tracePt t="15419" x="2911475" y="1222375"/>
          <p14:tracePt t="15434" x="2987675" y="1235075"/>
          <p14:tracePt t="15468" x="3114675" y="1254125"/>
          <p14:tracePt t="15501" x="3216275" y="1270000"/>
          <p14:tracePt t="15519" x="3232150" y="1270000"/>
          <p14:tracePt t="15535" x="3251200" y="1270000"/>
          <p14:tracePt t="15552" x="3279775" y="1270000"/>
          <p14:tracePt t="15569" x="3302000" y="1270000"/>
          <p14:tracePt t="15585" x="3349625" y="1270000"/>
          <p14:tracePt t="15601" x="3371850" y="1270000"/>
          <p14:tracePt t="15618" x="3400425" y="1270000"/>
          <p14:tracePt t="15620" x="3403600" y="1270000"/>
          <p14:tracePt t="15635" x="3416300" y="1270000"/>
          <p14:tracePt t="15651" x="3425825" y="1270000"/>
          <p14:tracePt t="15668" x="3451225" y="1270000"/>
          <p14:tracePt t="15684" x="3508375" y="1247775"/>
          <p14:tracePt t="15701" x="3552825" y="1241425"/>
          <p14:tracePt t="15718" x="3606800" y="1235075"/>
          <p14:tracePt t="15735" x="3654425" y="1235075"/>
          <p14:tracePt t="15751" x="3663950" y="1228725"/>
          <p14:tracePt t="15768" x="3673475" y="1228725"/>
          <p14:tracePt t="15784" x="3695700" y="1228725"/>
          <p14:tracePt t="15801" x="3705225" y="1228725"/>
          <p14:tracePt t="15818" x="3714750" y="1225550"/>
          <p14:tracePt t="15834" x="3746500" y="1219200"/>
          <p14:tracePt t="15851" x="3762375" y="1219200"/>
          <p14:tracePt t="15868" x="3771900" y="1219200"/>
          <p14:tracePt t="15885" x="3790950" y="1219200"/>
          <p14:tracePt t="15918" x="3797300" y="1219200"/>
          <p14:tracePt t="15934" x="3813175" y="1219200"/>
          <p14:tracePt t="15951" x="3825875" y="1219200"/>
          <p14:tracePt t="15969" x="3857625" y="1219200"/>
          <p14:tracePt t="15984" x="3883025" y="1219200"/>
          <p14:tracePt t="16001" x="3898900" y="1219200"/>
          <p14:tracePt t="16018" x="3908425" y="1219200"/>
          <p14:tracePt t="16034" x="3924300" y="1219200"/>
          <p14:tracePt t="16051" x="3933825" y="1219200"/>
          <p14:tracePt t="16068" x="3946525" y="1219200"/>
          <p14:tracePt t="16084" x="3968750" y="1219200"/>
          <p14:tracePt t="16101" x="4003675" y="1219200"/>
          <p14:tracePt t="16119" x="4038600" y="1228725"/>
          <p14:tracePt t="16135" x="4060825" y="1228725"/>
          <p14:tracePt t="16151" x="4070350" y="1228725"/>
          <p14:tracePt t="16168" x="4076700" y="1228725"/>
          <p14:tracePt t="16184" x="4076700" y="1231900"/>
          <p14:tracePt t="16218" x="4076700" y="1238250"/>
          <p14:tracePt t="16235" x="4076700" y="1247775"/>
          <p14:tracePt t="16252" x="4076700" y="1250950"/>
          <p14:tracePt t="16269" x="4076700" y="1266825"/>
          <p14:tracePt t="16285" x="4076700" y="1273175"/>
          <p14:tracePt t="16392" x="4076700" y="1276350"/>
          <p14:tracePt t="16403" x="4073525" y="1276350"/>
          <p14:tracePt t="16419" x="4054475" y="1282700"/>
          <p14:tracePt t="16434" x="4044950" y="1282700"/>
          <p14:tracePt t="16451" x="4035425" y="1282700"/>
          <p14:tracePt t="16468" x="4019550" y="1282700"/>
          <p14:tracePt t="16501" x="4019550" y="1285875"/>
          <p14:tracePt t="16519" x="4013200" y="1292225"/>
          <p14:tracePt t="16535" x="4003675" y="1298575"/>
          <p14:tracePt t="16552" x="4000500" y="1298575"/>
          <p14:tracePt t="16568" x="3984625" y="1298575"/>
          <p14:tracePt t="16585" x="3978275" y="1298575"/>
          <p14:tracePt t="16601" x="3975100" y="1298575"/>
          <p14:tracePt t="16684" x="3968750" y="1298575"/>
          <p14:tracePt t="16692" x="3965575" y="1298575"/>
          <p14:tracePt t="16704" x="3956050" y="1298575"/>
          <p14:tracePt t="16718" x="3949700" y="1298575"/>
          <p14:tracePt t="17184" x="3940175" y="1298575"/>
          <p14:tracePt t="17194" x="3933825" y="1298575"/>
          <p14:tracePt t="17206" x="3924300" y="1298575"/>
          <p14:tracePt t="17219" x="3914775" y="1298575"/>
          <p14:tracePt t="17235" x="3905250" y="1298575"/>
          <p14:tracePt t="17251" x="3898900" y="1298575"/>
          <p14:tracePt t="17284" x="3895725" y="1298575"/>
          <p14:tracePt t="17318" x="3876675" y="1298575"/>
          <p14:tracePt t="17335" x="3867150" y="1298575"/>
          <p14:tracePt t="17352" x="3854450" y="1298575"/>
          <p14:tracePt t="17369" x="3854450" y="1295400"/>
          <p14:tracePt t="17385" x="3851275" y="1295400"/>
          <p14:tracePt t="17404" x="3844925" y="1295400"/>
          <p14:tracePt t="17417" x="3829050" y="1289050"/>
          <p14:tracePt t="17434" x="3819525" y="1289050"/>
          <p14:tracePt t="17451" x="3810000" y="1285875"/>
          <p14:tracePt t="17468" x="3810000" y="1279525"/>
          <p14:tracePt t="17501" x="3810000" y="1276350"/>
          <p14:tracePt t="17518" x="3806825" y="1260475"/>
          <p14:tracePt t="17534" x="3800475" y="1254125"/>
          <p14:tracePt t="17551" x="3800475" y="1244600"/>
          <p14:tracePt t="17568" x="3800475" y="1235075"/>
          <p14:tracePt t="17612" x="3803650" y="1235075"/>
          <p14:tracePt t="17619" x="3806825" y="1235075"/>
          <p14:tracePt t="17635" x="3822700" y="1231900"/>
          <p14:tracePt t="17651" x="3832225" y="1231900"/>
          <p14:tracePt t="17654" x="3841750" y="1231900"/>
          <p14:tracePt t="17668" x="3854450" y="1231900"/>
          <p14:tracePt t="17684" x="3863975" y="1231900"/>
          <p14:tracePt t="17702" x="3873500" y="1231900"/>
          <p14:tracePt t="17717" x="3892550" y="1231900"/>
          <p14:tracePt t="17734" x="3902075" y="1231900"/>
          <p14:tracePt t="17751" x="3911600" y="1231900"/>
          <p14:tracePt t="17767" x="3927475" y="1231900"/>
          <p14:tracePt t="17784" x="3937000" y="1231900"/>
          <p14:tracePt t="17847" x="3946525" y="1231900"/>
          <p14:tracePt t="17854" x="3952875" y="1231900"/>
          <p14:tracePt t="17868" x="3956050" y="1231900"/>
          <p14:tracePt t="17884" x="3965575" y="1231900"/>
          <p14:tracePt t="17901" x="3971925" y="1231900"/>
          <p14:tracePt t="17934" x="3975100" y="1231900"/>
          <p14:tracePt t="17975" x="3981450" y="1231900"/>
          <p14:tracePt t="17982" x="3984625" y="1231900"/>
          <p14:tracePt t="17990" x="3997325" y="1231900"/>
          <p14:tracePt t="18001" x="4000500" y="1231900"/>
          <p14:tracePt t="18018" x="4016375" y="1231900"/>
          <p14:tracePt t="18035" x="4025900" y="1231900"/>
          <p14:tracePt t="18051" x="4035425" y="1231900"/>
          <p14:tracePt t="18068" x="4054475" y="1231900"/>
          <p14:tracePt t="18084" x="4060825" y="1231900"/>
          <p14:tracePt t="18101" x="4064000" y="1231900"/>
          <p14:tracePt t="18118" x="4079875" y="1231900"/>
          <p14:tracePt t="18135" x="4095750" y="1231900"/>
          <p14:tracePt t="18152" x="4105275" y="1231900"/>
          <p14:tracePt t="18168" x="4124325" y="1231900"/>
          <p14:tracePt t="18185" x="4146550" y="1231900"/>
          <p14:tracePt t="18201" x="4156075" y="1231900"/>
          <p14:tracePt t="18217" x="4171950" y="1231900"/>
          <p14:tracePt t="20360" x="4225925" y="1231900"/>
          <p14:tracePt t="20373" x="4349750" y="1231900"/>
          <p14:tracePt t="20384" x="4387850" y="1231900"/>
          <p14:tracePt t="20401" x="4451350" y="1231900"/>
          <p14:tracePt t="20417" x="4479925" y="1231900"/>
          <p14:tracePt t="20434" x="4495800" y="1231900"/>
          <p14:tracePt t="20451" x="4527550" y="1231900"/>
          <p14:tracePt t="20485" x="4625975" y="1241425"/>
          <p14:tracePt t="20518" x="4759325" y="1247775"/>
          <p14:tracePt t="20534" x="4787900" y="1247775"/>
          <p14:tracePt t="20551" x="4816475" y="1235075"/>
          <p14:tracePt t="20568" x="4826000" y="1225550"/>
          <p14:tracePt t="20584" x="4841875" y="1219200"/>
          <p14:tracePt t="20601" x="4873625" y="1219200"/>
          <p14:tracePt t="20618" x="4905375" y="1219200"/>
          <p14:tracePt t="20635" x="4927600" y="1219200"/>
          <p14:tracePt t="20652" x="4946650" y="1219200"/>
          <p14:tracePt t="20668" x="4956175" y="1219200"/>
          <p14:tracePt t="20684" x="4965700" y="1216025"/>
          <p14:tracePt t="20701" x="4981575" y="1200150"/>
          <p14:tracePt t="20717" x="5000625" y="1196975"/>
          <p14:tracePt t="20734" x="5019675" y="1184275"/>
          <p14:tracePt t="20751" x="5032375" y="1184275"/>
          <p14:tracePt t="20767" x="5041900" y="1184275"/>
          <p14:tracePt t="20785" x="5057775" y="1184275"/>
          <p14:tracePt t="20801" x="5064125" y="1184275"/>
          <p14:tracePt t="20834" x="5067300" y="1184275"/>
          <p14:tracePt t="20851" x="5076825" y="1184275"/>
          <p14:tracePt t="20867" x="5083175" y="1184275"/>
          <p14:tracePt t="20884" x="5086350" y="1184275"/>
          <p14:tracePt t="23499" x="5140325" y="1190625"/>
          <p14:tracePt t="23506" x="5232400" y="1190625"/>
          <p14:tracePt t="23517" x="5324475" y="1190625"/>
          <p14:tracePt t="23534" x="5553075" y="1174750"/>
          <p14:tracePt t="23550" x="5683250" y="1149350"/>
          <p14:tracePt t="23568" x="5791200" y="1133475"/>
          <p14:tracePt t="23600" x="5943600" y="1123950"/>
          <p14:tracePt t="23634" x="6118225" y="1123950"/>
          <p14:tracePt t="23651" x="6200775" y="1123950"/>
          <p14:tracePt t="23667" x="6276975" y="1101725"/>
          <p14:tracePt t="23684" x="6375400" y="1089025"/>
          <p14:tracePt t="23700" x="6429375" y="1082675"/>
          <p14:tracePt t="23718" x="6467475" y="1076325"/>
          <p14:tracePt t="23734" x="6505575" y="1076325"/>
          <p14:tracePt t="23750" x="6527800" y="1076325"/>
          <p14:tracePt t="23768" x="6565900" y="1076325"/>
          <p14:tracePt t="23771" x="6584950" y="1079500"/>
          <p14:tracePt t="23784" x="6623050" y="1092200"/>
          <p14:tracePt t="23800" x="6651625" y="1108075"/>
          <p14:tracePt t="23817" x="6689725" y="1120775"/>
          <p14:tracePt t="23834" x="6746875" y="1139825"/>
          <p14:tracePt t="23850" x="6784975" y="1139825"/>
          <p14:tracePt t="23868" x="6845300" y="1139825"/>
          <p14:tracePt t="23885" x="6940550" y="1146175"/>
          <p14:tracePt t="23901" x="6997700" y="1146175"/>
          <p14:tracePt t="23917" x="7042150" y="1146175"/>
          <p14:tracePt t="23934" x="7105650" y="1165225"/>
          <p14:tracePt t="23950" x="7153275" y="1181100"/>
          <p14:tracePt t="23967" x="7197725" y="1187450"/>
          <p14:tracePt t="23984" x="7251700" y="1203325"/>
          <p14:tracePt t="24001" x="7283450" y="1209675"/>
          <p14:tracePt t="24017" x="7318375" y="1209675"/>
          <p14:tracePt t="24034" x="7362825" y="1222375"/>
          <p14:tracePt t="24050" x="7397750" y="1222375"/>
          <p14:tracePt t="24067" x="7419975" y="1222375"/>
          <p14:tracePt t="24083" x="7442200" y="1222375"/>
          <p14:tracePt t="24100" x="7451725" y="1222375"/>
          <p14:tracePt t="24117" x="7461250" y="1222375"/>
          <p14:tracePt t="24162" x="7464425" y="1222375"/>
          <p14:tracePt t="24177" x="7470775" y="1222375"/>
          <p14:tracePt t="24213" x="7480300" y="1222375"/>
          <p14:tracePt t="24242" x="7486650" y="1222375"/>
          <p14:tracePt t="24256" x="7489825" y="1222375"/>
          <p14:tracePt t="29003" x="7413625" y="1219200"/>
          <p14:tracePt t="29011" x="7273925" y="1209675"/>
          <p14:tracePt t="29022" x="6908800" y="1184275"/>
          <p14:tracePt t="29034" x="6648450" y="1171575"/>
          <p14:tracePt t="29051" x="5788025" y="1098550"/>
          <p14:tracePt t="29068" x="5197475" y="1069975"/>
          <p14:tracePt t="29085" x="4683125" y="1069975"/>
          <p14:tracePt t="29117" x="3654425" y="1114425"/>
          <p14:tracePt t="29152" x="3076575" y="1190625"/>
          <p14:tracePt t="29168" x="2892425" y="1228725"/>
          <p14:tracePt t="29185" x="2705100" y="1254125"/>
          <p14:tracePt t="29201" x="2447925" y="1320800"/>
          <p14:tracePt t="29217" x="2317750" y="1346200"/>
          <p14:tracePt t="29234" x="2197100" y="1387475"/>
          <p14:tracePt t="29251" x="2095500" y="1409700"/>
          <p14:tracePt t="29267" x="2051050" y="1422400"/>
          <p14:tracePt t="29284" x="2006600" y="1422400"/>
          <p14:tracePt t="29301" x="1965325" y="1422400"/>
          <p14:tracePt t="29566" x="1905000" y="1438275"/>
          <p14:tracePt t="29574" x="1822450" y="1457325"/>
          <p14:tracePt t="29584" x="1739900" y="1485900"/>
          <p14:tracePt t="29601" x="1552575" y="1571625"/>
          <p14:tracePt t="29617" x="1463675" y="1622425"/>
          <p14:tracePt t="29633" x="1397000" y="1644650"/>
          <p14:tracePt t="29650" x="1355725" y="1663700"/>
          <p14:tracePt t="29683" x="1317625" y="1685925"/>
          <p14:tracePt t="29717" x="1254125" y="1692275"/>
          <p14:tracePt t="29734" x="1219200" y="1692275"/>
          <p14:tracePt t="29750" x="1155700" y="1692275"/>
          <p14:tracePt t="29767" x="1127125" y="1689100"/>
          <p14:tracePt t="29783" x="1101725" y="1676400"/>
          <p14:tracePt t="29799" x="1050925" y="1638300"/>
          <p14:tracePt t="29816" x="1003300" y="1597025"/>
          <p14:tracePt t="29833" x="971550" y="1571625"/>
          <p14:tracePt t="29850" x="923925" y="1546225"/>
          <p14:tracePt t="29866" x="898525" y="1530350"/>
          <p14:tracePt t="29883" x="866775" y="1517650"/>
          <p14:tracePt t="29900" x="831850" y="1498600"/>
          <p14:tracePt t="29917" x="793750" y="1485900"/>
          <p14:tracePt t="29933" x="749300" y="1473200"/>
          <p14:tracePt t="29950" x="676275" y="1454150"/>
          <p14:tracePt t="29967" x="641350" y="1447800"/>
          <p14:tracePt t="29984" x="603250" y="1447800"/>
          <p14:tracePt t="30001" x="584200" y="1447800"/>
          <p14:tracePt t="30017" x="568325" y="1447800"/>
          <p14:tracePt t="30721" x="568325" y="1450975"/>
          <p14:tracePt t="30727" x="574675" y="1454150"/>
          <p14:tracePt t="30735" x="577850" y="1460500"/>
          <p14:tracePt t="30750" x="587375" y="1470025"/>
          <p14:tracePt t="30766" x="596900" y="1479550"/>
          <p14:tracePt t="30785" x="654050" y="1511300"/>
          <p14:tracePt t="30816" x="787400" y="1577975"/>
          <p14:tracePt t="30850" x="927100" y="1641475"/>
          <p14:tracePt t="30866" x="971550" y="1654175"/>
          <p14:tracePt t="30883" x="1019175" y="1666875"/>
          <p14:tracePt t="30885" x="1054100" y="1673225"/>
          <p14:tracePt t="30899" x="1162050" y="1689100"/>
          <p14:tracePt t="30916" x="1301750" y="1714500"/>
          <p14:tracePt t="30933" x="1431925" y="1733550"/>
          <p14:tracePt t="30950" x="1555750" y="1755775"/>
          <p14:tracePt t="30966" x="1612900" y="1755775"/>
          <p14:tracePt t="30983" x="1644650" y="1755775"/>
          <p14:tracePt t="30999" x="1682750" y="1755775"/>
          <p14:tracePt t="31016" x="1704975" y="1755775"/>
          <p14:tracePt t="31033" x="1743075" y="1755775"/>
          <p14:tracePt t="31050" x="1797050" y="1755775"/>
          <p14:tracePt t="31067" x="1825625" y="1755775"/>
          <p14:tracePt t="31085" x="1873250" y="1755775"/>
          <p14:tracePt t="31100" x="1889125" y="1755775"/>
          <p14:tracePt t="31117" x="1911350" y="1755775"/>
          <p14:tracePt t="31133" x="1920875" y="1755775"/>
          <p14:tracePt t="31149" x="1943100" y="1752600"/>
          <p14:tracePt t="31166" x="1971675" y="1749425"/>
          <p14:tracePt t="31183" x="2000250" y="1743075"/>
          <p14:tracePt t="31200" x="2041525" y="1736725"/>
          <p14:tracePt t="31217" x="2057400" y="1736725"/>
          <p14:tracePt t="31234" x="2079625" y="1736725"/>
          <p14:tracePt t="31250" x="2089150" y="1730375"/>
          <p14:tracePt t="31266" x="2098675" y="1720850"/>
          <p14:tracePt t="31283" x="2108200" y="1711325"/>
          <p14:tracePt t="31300" x="2149475" y="1685925"/>
          <p14:tracePt t="31317" x="2190750" y="1654175"/>
          <p14:tracePt t="31334" x="2232025" y="1635125"/>
          <p14:tracePt t="31350" x="2263775" y="1622425"/>
          <p14:tracePt t="31366" x="2273300" y="1619250"/>
          <p14:tracePt t="31383" x="2286000" y="1612900"/>
          <p14:tracePt t="31400" x="2301875" y="1603375"/>
          <p14:tracePt t="31416" x="2333625" y="1597025"/>
          <p14:tracePt t="31434" x="2387600" y="1590675"/>
          <p14:tracePt t="31450" x="2447925" y="1590675"/>
          <p14:tracePt t="31466" x="2508250" y="1590675"/>
          <p14:tracePt t="31483" x="2578100" y="1593850"/>
          <p14:tracePt t="31500" x="2600325" y="1593850"/>
          <p14:tracePt t="31516" x="2622550" y="1600200"/>
          <p14:tracePt t="31533" x="2638425" y="1600200"/>
          <p14:tracePt t="31549" x="2660650" y="1612900"/>
          <p14:tracePt t="31566" x="2692400" y="1625600"/>
          <p14:tracePt t="31584" x="2755900" y="1644650"/>
          <p14:tracePt t="31600" x="2800350" y="1657350"/>
          <p14:tracePt t="31617" x="2838450" y="1676400"/>
          <p14:tracePt t="31634" x="2873375" y="1682750"/>
          <p14:tracePt t="31650" x="2882900" y="1682750"/>
          <p14:tracePt t="31666" x="2892425" y="1682750"/>
          <p14:tracePt t="31683" x="2911475" y="1682750"/>
          <p14:tracePt t="31699" x="2917825" y="1682750"/>
          <p14:tracePt t="31716" x="2924175" y="1682750"/>
          <p14:tracePt t="31734" x="2927350" y="1685925"/>
          <p14:tracePt t="31770" x="2921000" y="1685925"/>
          <p14:tracePt t="31783" x="2898775" y="1685925"/>
          <p14:tracePt t="31800" x="2854325" y="1663700"/>
          <p14:tracePt t="31816" x="2774950" y="1635125"/>
          <p14:tracePt t="31833" x="2660650" y="1587500"/>
          <p14:tracePt t="31849" x="2628900" y="1581150"/>
          <p14:tracePt t="31867" x="2600325" y="1581150"/>
          <p14:tracePt t="31884" x="2559050" y="1581150"/>
          <p14:tracePt t="31900" x="2536825" y="1581150"/>
          <p14:tracePt t="31917" x="2492375" y="1581150"/>
          <p14:tracePt t="31933" x="2409825" y="1581150"/>
          <p14:tracePt t="31949" x="2355850" y="1581150"/>
          <p14:tracePt t="31966" x="2333625" y="1581150"/>
          <p14:tracePt t="31983" x="2308225" y="1584325"/>
          <p14:tracePt t="31999" x="2298700" y="1584325"/>
          <p14:tracePt t="32017" x="2289175" y="1593850"/>
          <p14:tracePt t="32034" x="2241550" y="1593850"/>
          <p14:tracePt t="32050" x="2190750" y="1593850"/>
          <p14:tracePt t="32067" x="2146300" y="1593850"/>
          <p14:tracePt t="32083" x="2098675" y="1600200"/>
          <p14:tracePt t="32099" x="2076450" y="1600200"/>
          <p14:tracePt t="32116" x="2066925" y="1600200"/>
          <p14:tracePt t="32133" x="2051050" y="1600200"/>
          <p14:tracePt t="32150" x="2041525" y="1600200"/>
          <p14:tracePt t="32167" x="2019300" y="1600200"/>
          <p14:tracePt t="32184" x="1987550" y="1600200"/>
          <p14:tracePt t="32200" x="1958975" y="1600200"/>
          <p14:tracePt t="32216" x="1949450" y="1600200"/>
          <p14:tracePt t="32233" x="1933575" y="1600200"/>
          <p14:tracePt t="32249" x="1927225" y="1600200"/>
          <p14:tracePt t="32534" x="1955800" y="1606550"/>
          <p14:tracePt t="32541" x="1981200" y="1612900"/>
          <p14:tracePt t="32549" x="2019300" y="1619250"/>
          <p14:tracePt t="32566" x="2057400" y="1619250"/>
          <p14:tracePt t="32583" x="2117725" y="1619250"/>
          <p14:tracePt t="32599" x="2162175" y="1619250"/>
          <p14:tracePt t="32616" x="2216150" y="1619250"/>
          <p14:tracePt t="32633" x="2292350" y="1619250"/>
          <p14:tracePt t="32649" x="2343150" y="1619250"/>
          <p14:tracePt t="32666" x="2381250" y="1619250"/>
          <p14:tracePt t="32683" x="2422525" y="1619250"/>
          <p14:tracePt t="32699" x="2432050" y="1619250"/>
          <p14:tracePt t="32716" x="2444750" y="1612900"/>
          <p14:tracePt t="32733" x="2460625" y="1612900"/>
          <p14:tracePt t="32750" x="2470150" y="1612900"/>
          <p14:tracePt t="32767" x="2479675" y="1612900"/>
          <p14:tracePt t="32783" x="2501900" y="1612900"/>
          <p14:tracePt t="32799" x="2511425" y="1612900"/>
          <p14:tracePt t="32816" x="2520950" y="1612900"/>
          <p14:tracePt t="32833" x="2533650" y="1612900"/>
          <p14:tracePt t="32850" x="2549525" y="1612900"/>
          <p14:tracePt t="32867" x="2555875" y="1612900"/>
          <p14:tracePt t="32883" x="2568575" y="1612900"/>
          <p14:tracePt t="32900" x="2578100" y="1612900"/>
          <p14:tracePt t="32916" x="2593975" y="1612900"/>
          <p14:tracePt t="32918" x="2606675" y="1616075"/>
          <p14:tracePt t="32933" x="2628900" y="1628775"/>
          <p14:tracePt t="32949" x="2641600" y="1628775"/>
          <p14:tracePt t="33947" x="2667000" y="1625600"/>
          <p14:tracePt t="33954" x="2692400" y="1619250"/>
          <p14:tracePt t="33968" x="2765425" y="1609725"/>
          <p14:tracePt t="33984" x="2835275" y="1609725"/>
          <p14:tracePt t="34001" x="2895600" y="1609725"/>
          <p14:tracePt t="34017" x="2981325" y="1609725"/>
          <p14:tracePt t="34050" x="3079750" y="1612900"/>
          <p14:tracePt t="34083" x="3197225" y="1644650"/>
          <p14:tracePt t="34100" x="3241675" y="1657350"/>
          <p14:tracePt t="34116" x="3273425" y="1670050"/>
          <p14:tracePt t="34133" x="3314700" y="1695450"/>
          <p14:tracePt t="34150" x="3336925" y="1708150"/>
          <p14:tracePt t="34167" x="3371850" y="1724025"/>
          <p14:tracePt t="34183" x="3387725" y="1724025"/>
          <p14:tracePt t="34200" x="3403600" y="1730375"/>
          <p14:tracePt t="34216" x="3444875" y="1730375"/>
          <p14:tracePt t="34233" x="3473450" y="1730375"/>
          <p14:tracePt t="34249" x="3495675" y="1730375"/>
          <p14:tracePt t="34267" x="3521075" y="1727200"/>
          <p14:tracePt t="34283" x="3543300" y="1717675"/>
          <p14:tracePt t="34299" x="3552825" y="1704975"/>
          <p14:tracePt t="34316" x="3568700" y="1685925"/>
          <p14:tracePt t="34333" x="3584575" y="1685925"/>
          <p14:tracePt t="34349" x="3590925" y="1685925"/>
          <p14:tracePt t="35403" x="3613150" y="1685925"/>
          <p14:tracePt t="35410" x="3638550" y="1685925"/>
          <p14:tracePt t="35417" x="3670300" y="1685925"/>
          <p14:tracePt t="35433" x="3740150" y="1685925"/>
          <p14:tracePt t="35449" x="3835400" y="1676400"/>
          <p14:tracePt t="35466" x="4019550" y="1670050"/>
          <p14:tracePt t="35500" x="4283075" y="1670050"/>
          <p14:tracePt t="35533" x="4518025" y="1670050"/>
          <p14:tracePt t="35550" x="4572000" y="1670050"/>
          <p14:tracePt t="35566" x="4625975" y="1670050"/>
          <p14:tracePt t="35582" x="4654550" y="1670050"/>
          <p14:tracePt t="35599" x="4683125" y="1670050"/>
          <p14:tracePt t="35616" x="4746625" y="1670050"/>
          <p14:tracePt t="35632" x="4775200" y="1670050"/>
          <p14:tracePt t="35650" x="4813300" y="1670050"/>
          <p14:tracePt t="35667" x="4854575" y="1670050"/>
          <p14:tracePt t="35683" x="4870450" y="1670050"/>
          <p14:tracePt t="35699" x="4879975" y="1670050"/>
          <p14:tracePt t="35715" x="4911725" y="1663700"/>
          <p14:tracePt t="35733" x="4937125" y="1651000"/>
          <p14:tracePt t="35749" x="4981575" y="1638300"/>
          <p14:tracePt t="35766" x="5045075" y="1606550"/>
          <p14:tracePt t="35782" x="5089525" y="1593850"/>
          <p14:tracePt t="35800" x="5114925" y="1581150"/>
          <p14:tracePt t="35816" x="5137150" y="1574800"/>
          <p14:tracePt t="35832" x="5149850" y="1574800"/>
          <p14:tracePt t="35849" x="5156200" y="1574800"/>
          <p14:tracePt t="35867" x="5165725" y="1574800"/>
          <p14:tracePt t="35883" x="5175250" y="1574800"/>
          <p14:tracePt t="35900" x="5184775" y="1574800"/>
          <p14:tracePt t="35917" x="5210175" y="1574800"/>
          <p14:tracePt t="35933" x="5219700" y="1574800"/>
          <p14:tracePt t="38043" x="5276850" y="1587500"/>
          <p14:tracePt t="38050" x="5356225" y="1593850"/>
          <p14:tracePt t="38066" x="5527675" y="1593850"/>
          <p14:tracePt t="38082" x="5686425" y="1593850"/>
          <p14:tracePt t="38099" x="5918200" y="1612900"/>
          <p14:tracePt t="38116" x="6035675" y="1628775"/>
          <p14:tracePt t="38150" x="6381750" y="1717675"/>
          <p14:tracePt t="38182" x="6734175" y="1847850"/>
          <p14:tracePt t="38199" x="6959600" y="1911350"/>
          <p14:tracePt t="38217" x="7070725" y="1946275"/>
          <p14:tracePt t="38232" x="7131050" y="1952625"/>
          <p14:tracePt t="38250" x="7178675" y="1952625"/>
          <p14:tracePt t="38266" x="7191375" y="1952625"/>
          <p14:tracePt t="38283" x="7204075" y="1952625"/>
          <p14:tracePt t="38299" x="7219950" y="1952625"/>
          <p14:tracePt t="38316" x="7229475" y="1936750"/>
          <p14:tracePt t="38332" x="7235825" y="1927225"/>
          <p14:tracePt t="38349" x="7254875" y="1911350"/>
          <p14:tracePt t="38366" x="7261225" y="1901825"/>
          <p14:tracePt t="38383" x="7261225" y="1895475"/>
          <p14:tracePt t="38399" x="7264400" y="1876425"/>
          <p14:tracePt t="38416" x="7264400" y="1866900"/>
          <p14:tracePt t="38433" x="7264400" y="1857375"/>
          <p14:tracePt t="38449" x="7264400" y="1831975"/>
          <p14:tracePt t="38466" x="7258050" y="1806575"/>
          <p14:tracePt t="38482" x="7219950" y="1781175"/>
          <p14:tracePt t="38499" x="7077075" y="1701800"/>
          <p14:tracePt t="38516" x="6965950" y="1651000"/>
          <p14:tracePt t="38533" x="6864350" y="1600200"/>
          <p14:tracePt t="38550" x="6797675" y="1590675"/>
          <p14:tracePt t="38566" x="6769100" y="1590675"/>
          <p14:tracePt t="38583" x="6759575" y="1590675"/>
          <p14:tracePt t="38598" x="6740525" y="1590675"/>
          <p14:tracePt t="38615" x="6708775" y="1590675"/>
          <p14:tracePt t="38633" x="6673850" y="1590675"/>
          <p14:tracePt t="38649" x="6588125" y="1590675"/>
          <p14:tracePt t="38665" x="6550025" y="1590675"/>
          <p14:tracePt t="38683" x="6521450" y="1590675"/>
          <p14:tracePt t="38699" x="6508750" y="1590675"/>
          <p14:tracePt t="38716" x="6499225" y="1590675"/>
          <p14:tracePt t="38732" x="6492875" y="1590675"/>
          <p14:tracePt t="38749" x="6486525" y="1590675"/>
          <p14:tracePt t="38829" x="6486525" y="1593850"/>
          <p14:tracePt t="38843" x="6489700" y="1593850"/>
          <p14:tracePt t="38850" x="6496050" y="1597025"/>
          <p14:tracePt t="38866" x="6505575" y="1597025"/>
          <p14:tracePt t="38882" x="6521450" y="1603375"/>
          <p14:tracePt t="38899" x="6553200" y="1603375"/>
          <p14:tracePt t="38916" x="6581775" y="1616075"/>
          <p14:tracePt t="38933" x="6626225" y="1616075"/>
          <p14:tracePt t="38949" x="6689725" y="1616075"/>
          <p14:tracePt t="38966" x="6734175" y="1616075"/>
          <p14:tracePt t="38983" x="6762750" y="1616075"/>
          <p14:tracePt t="39000" x="6804025" y="1616075"/>
          <p14:tracePt t="39016" x="6823075" y="1616075"/>
          <p14:tracePt t="39032" x="6854825" y="1616075"/>
          <p14:tracePt t="39049" x="6886575" y="1616075"/>
          <p14:tracePt t="39066" x="6915150" y="1616075"/>
          <p14:tracePt t="39083" x="6937375" y="1616075"/>
          <p14:tracePt t="39099" x="6965950" y="1616075"/>
          <p14:tracePt t="39116" x="6975475" y="1616075"/>
          <p14:tracePt t="39133" x="6981825" y="1616075"/>
          <p14:tracePt t="39149" x="6981825" y="1603375"/>
          <p14:tracePt t="39257" x="6985000" y="1603375"/>
          <p14:tracePt t="39305" x="6991350" y="1603375"/>
          <p14:tracePt t="39313" x="6994525" y="1603375"/>
          <p14:tracePt t="40298" x="6911975" y="1587500"/>
          <p14:tracePt t="40305" x="6797675" y="1568450"/>
          <p14:tracePt t="40315" x="6670675" y="1558925"/>
          <p14:tracePt t="40333" x="6181725" y="1568450"/>
          <p14:tracePt t="40349" x="5718175" y="1622425"/>
          <p14:tracePt t="40366" x="5133975" y="1708150"/>
          <p14:tracePt t="40385" x="4289425" y="1885950"/>
          <p14:tracePt t="40417" x="3511550" y="2057400"/>
          <p14:tracePt t="40450" x="3044825" y="2159000"/>
          <p14:tracePt t="40470" x="2901950" y="2184400"/>
          <p14:tracePt t="40484" x="2816225" y="2200275"/>
          <p14:tracePt t="40499" x="2730500" y="2206625"/>
          <p14:tracePt t="40516" x="2651125" y="2206625"/>
          <p14:tracePt t="40532" x="2571750" y="2206625"/>
          <p14:tracePt t="40548" x="2533650" y="2206625"/>
          <p14:tracePt t="40566" x="2511425" y="2206625"/>
          <p14:tracePt t="40583" x="2451100" y="2206625"/>
          <p14:tracePt t="40599" x="2397125" y="2206625"/>
          <p14:tracePt t="40616" x="2320925" y="2206625"/>
          <p14:tracePt t="40633" x="2187575" y="2193925"/>
          <p14:tracePt t="40649" x="2127250" y="2193925"/>
          <p14:tracePt t="40665" x="2063750" y="2181225"/>
          <p14:tracePt t="40682" x="1987550" y="2181225"/>
          <p14:tracePt t="40698" x="1943100" y="2181225"/>
          <p14:tracePt t="40715" x="1905000" y="2181225"/>
          <p14:tracePt t="40733" x="1844675" y="2181225"/>
          <p14:tracePt t="40749" x="1800225" y="2181225"/>
          <p14:tracePt t="40766" x="1746250" y="2171700"/>
          <p14:tracePt t="40783" x="1673225" y="2152650"/>
          <p14:tracePt t="40799" x="1635125" y="2133600"/>
          <p14:tracePt t="40816" x="1590675" y="2120900"/>
          <p14:tracePt t="40833" x="1549400" y="2105025"/>
          <p14:tracePt t="40848" x="1524000" y="2092325"/>
          <p14:tracePt t="40866" x="1495425" y="2079625"/>
          <p14:tracePt t="40883" x="1460500" y="2073275"/>
          <p14:tracePt t="40899" x="1438275" y="2073275"/>
          <p14:tracePt t="40916" x="1422400" y="2073275"/>
          <p14:tracePt t="40932" x="1406525" y="2073275"/>
          <p14:tracePt t="40948" x="1403350" y="2073275"/>
          <p14:tracePt t="42347" x="1457325" y="2098675"/>
          <p14:tracePt t="42355" x="1539875" y="2155825"/>
          <p14:tracePt t="42366" x="1625600" y="2203450"/>
          <p14:tracePt t="42383" x="1854200" y="2320925"/>
          <p14:tracePt t="42399" x="1946275" y="2371725"/>
          <p14:tracePt t="42417" x="2019300" y="2403475"/>
          <p14:tracePt t="42448" x="2089150" y="2422525"/>
          <p14:tracePt t="42483" x="2241550" y="2444750"/>
          <p14:tracePt t="42499" x="2327275" y="2460625"/>
          <p14:tracePt t="42517" x="2409825" y="2473325"/>
          <p14:tracePt t="42533" x="2432050" y="2473325"/>
          <p14:tracePt t="42549" x="2441575" y="2473325"/>
          <p14:tracePt t="42565" x="2451100" y="2473325"/>
          <p14:tracePt t="42582" x="2466975" y="2473325"/>
          <p14:tracePt t="42599" x="2482850" y="2460625"/>
          <p14:tracePt t="42615" x="2505075" y="2451100"/>
          <p14:tracePt t="42619" x="2524125" y="2444750"/>
          <p14:tracePt t="42632" x="2584450" y="2432050"/>
          <p14:tracePt t="42650" x="2641600" y="2409825"/>
          <p14:tracePt t="42665" x="2686050" y="2403475"/>
          <p14:tracePt t="42682" x="2720975" y="2390775"/>
          <p14:tracePt t="42699" x="2759075" y="2378075"/>
          <p14:tracePt t="42715" x="2803525" y="2359025"/>
          <p14:tracePt t="42732" x="2946400" y="2286000"/>
          <p14:tracePt t="42749" x="3079750" y="2232025"/>
          <p14:tracePt t="42767" x="3194050" y="2193925"/>
          <p14:tracePt t="42783" x="3241675" y="2171700"/>
          <p14:tracePt t="42799" x="3257550" y="2162175"/>
          <p14:tracePt t="42816" x="3273425" y="2155825"/>
          <p14:tracePt t="42832" x="3273425" y="2143125"/>
          <p14:tracePt t="42849" x="3273425" y="2133600"/>
          <p14:tracePt t="42896" x="3270250" y="2133600"/>
          <p14:tracePt t="42906" x="3260725" y="2133600"/>
          <p14:tracePt t="42918" x="3244850" y="2120900"/>
          <p14:tracePt t="42932" x="3181350" y="2098675"/>
          <p14:tracePt t="42949" x="3092450" y="2066925"/>
          <p14:tracePt t="42966" x="2981325" y="2044700"/>
          <p14:tracePt t="42982" x="2917825" y="2032000"/>
          <p14:tracePt t="42998" x="2854325" y="2019300"/>
          <p14:tracePt t="43016" x="2752725" y="1997075"/>
          <p14:tracePt t="43032" x="2670175" y="1987550"/>
          <p14:tracePt t="43049" x="2584450" y="1981200"/>
          <p14:tracePt t="43066" x="2466975" y="1971675"/>
          <p14:tracePt t="43082" x="2393950" y="1971675"/>
          <p14:tracePt t="43099" x="2343150" y="1971675"/>
          <p14:tracePt t="43116" x="2308225" y="1971675"/>
          <p14:tracePt t="43132" x="2298700" y="1971675"/>
          <p14:tracePt t="43149" x="2289175" y="1971675"/>
          <p14:tracePt t="43166" x="2241550" y="1971675"/>
          <p14:tracePt t="43182" x="2197100" y="1971675"/>
          <p14:tracePt t="43198" x="2159000" y="1971675"/>
          <p14:tracePt t="43216" x="2114550" y="1971675"/>
          <p14:tracePt t="43232" x="2101850" y="1971675"/>
          <p14:tracePt t="43248" x="2092325" y="1971675"/>
          <p14:tracePt t="43266" x="2073275" y="1971675"/>
          <p14:tracePt t="43282" x="2057400" y="1981200"/>
          <p14:tracePt t="43298" x="2025650" y="1997075"/>
          <p14:tracePt t="43316" x="1984375" y="2016125"/>
          <p14:tracePt t="43332" x="1952625" y="2028825"/>
          <p14:tracePt t="43349" x="1943100" y="2038350"/>
          <p14:tracePt t="43365" x="1930400" y="2057400"/>
          <p14:tracePt t="43382" x="1914525" y="2070100"/>
          <p14:tracePt t="43398" x="1908175" y="2079625"/>
          <p14:tracePt t="43416" x="1895475" y="2092325"/>
          <p14:tracePt t="43432" x="1882775" y="2101850"/>
          <p14:tracePt t="43449" x="1873250" y="2111375"/>
          <p14:tracePt t="43466" x="1863725" y="2127250"/>
          <p14:tracePt t="43482" x="1863725" y="2155825"/>
          <p14:tracePt t="43499" x="1863725" y="2178050"/>
          <p14:tracePt t="43515" x="1873250" y="2219325"/>
          <p14:tracePt t="43532" x="1879600" y="2235200"/>
          <p14:tracePt t="43548" x="1889125" y="2244725"/>
          <p14:tracePt t="43566" x="1905000" y="2266950"/>
          <p14:tracePt t="43582" x="1914525" y="2276475"/>
          <p14:tracePt t="43599" x="1936750" y="2286000"/>
          <p14:tracePt t="43616" x="1987550" y="2327275"/>
          <p14:tracePt t="43631" x="2041525" y="2346325"/>
          <p14:tracePt t="43648" x="2108200" y="2374900"/>
          <p14:tracePt t="43665" x="2187575" y="2403475"/>
          <p14:tracePt t="43681" x="2216150" y="2416175"/>
          <p14:tracePt t="43698" x="2232025" y="2416175"/>
          <p14:tracePt t="43715" x="2257425" y="2416175"/>
          <p14:tracePt t="43731" x="2279650" y="2416175"/>
          <p14:tracePt t="43748" x="2324100" y="2422525"/>
          <p14:tracePt t="43765" x="2387600" y="2441575"/>
          <p14:tracePt t="43782" x="2425700" y="2460625"/>
          <p14:tracePt t="43799" x="2457450" y="2460625"/>
          <p14:tracePt t="43816" x="2470150" y="2460625"/>
          <p14:tracePt t="43832" x="2479675" y="2460625"/>
          <p14:tracePt t="43849" x="2495550" y="2460625"/>
          <p14:tracePt t="43866" x="2530475" y="2457450"/>
          <p14:tracePt t="43882" x="2584450" y="2444750"/>
          <p14:tracePt t="43899" x="2641600" y="2444750"/>
          <p14:tracePt t="43915" x="2724150" y="2438400"/>
          <p14:tracePt t="43931" x="2759075" y="2432050"/>
          <p14:tracePt t="43949" x="2768600" y="2425700"/>
          <p14:tracePt t="43966" x="2784475" y="2413000"/>
          <p14:tracePt t="43983" x="2794000" y="2403475"/>
          <p14:tracePt t="43999" x="2809875" y="2390775"/>
          <p14:tracePt t="44016" x="2825750" y="2384425"/>
          <p14:tracePt t="44032" x="2835275" y="2384425"/>
          <p14:tracePt t="44048" x="2844800" y="2384425"/>
          <p14:tracePt t="44065" x="2854325" y="2384425"/>
          <p14:tracePt t="45685" x="2873375" y="2384425"/>
          <p14:tracePt t="45692" x="2892425" y="2384425"/>
          <p14:tracePt t="45700" x="2927350" y="2384425"/>
          <p14:tracePt t="45715" x="2968625" y="2384425"/>
          <p14:tracePt t="45731" x="3028950" y="2384425"/>
          <p14:tracePt t="45749" x="3101975" y="2371725"/>
          <p14:tracePt t="45782" x="3327400" y="2346325"/>
          <p14:tracePt t="45815" x="3429000" y="2346325"/>
          <p14:tracePt t="45832" x="3451225" y="2346325"/>
          <p14:tracePt t="45849" x="3492500" y="2346325"/>
          <p14:tracePt t="45866" x="3514725" y="2346325"/>
          <p14:tracePt t="45882" x="3543300" y="2346325"/>
          <p14:tracePt t="45900" x="3575050" y="2346325"/>
          <p14:tracePt t="45916" x="3590925" y="2346325"/>
          <p14:tracePt t="45932" x="3600450" y="2346325"/>
          <p14:tracePt t="45948" x="3616325" y="2346325"/>
          <p14:tracePt t="45964" x="3619500" y="2346325"/>
          <p14:tracePt t="45981" x="3629025" y="2346325"/>
          <p14:tracePt t="45999" x="3644900" y="2346325"/>
          <p14:tracePt t="46015" x="3651250" y="2346325"/>
          <p14:tracePt t="46032" x="3654425" y="2346325"/>
          <p14:tracePt t="46071" x="3660775" y="2346325"/>
          <p14:tracePt t="46082" x="3663950" y="2346325"/>
          <p14:tracePt t="46099" x="3679825" y="2346325"/>
          <p14:tracePt t="46114" x="3702050" y="2346325"/>
          <p14:tracePt t="46131" x="3736975" y="2346325"/>
          <p14:tracePt t="46149" x="3800475" y="2343150"/>
          <p14:tracePt t="46165" x="3854450" y="2336800"/>
          <p14:tracePt t="46182" x="3898900" y="2336800"/>
          <p14:tracePt t="46200" x="3959225" y="2330450"/>
          <p14:tracePt t="46215" x="3997325" y="2330450"/>
          <p14:tracePt t="46232" x="4041775" y="2330450"/>
          <p14:tracePt t="46249" x="4117975" y="2330450"/>
          <p14:tracePt t="46264" x="4197350" y="2330450"/>
          <p14:tracePt t="46282" x="4257675" y="2330450"/>
          <p14:tracePt t="46299" x="4346575" y="2308225"/>
          <p14:tracePt t="46314" x="4384675" y="2308225"/>
          <p14:tracePt t="46331" x="4413250" y="2308225"/>
          <p14:tracePt t="46349" x="4435475" y="2308225"/>
          <p14:tracePt t="46365" x="4445000" y="2308225"/>
          <p14:tracePt t="46381" x="4457700" y="2308225"/>
          <p14:tracePt t="46399" x="4464050" y="2308225"/>
          <p14:tracePt t="46506" x="4460875" y="2308225"/>
          <p14:tracePt t="46514" x="4451350" y="2308225"/>
          <p14:tracePt t="46532" x="4441825" y="2308225"/>
          <p14:tracePt t="46549" x="4422775" y="2308225"/>
          <p14:tracePt t="46565" x="4384675" y="2311400"/>
          <p14:tracePt t="46582" x="4321175" y="2333625"/>
          <p14:tracePt t="46599" x="4257675" y="2352675"/>
          <p14:tracePt t="46616" x="4232275" y="2362200"/>
          <p14:tracePt t="46632" x="4203700" y="2374900"/>
          <p14:tracePt t="46649" x="4168775" y="2381250"/>
          <p14:tracePt t="46665" x="4140200" y="2381250"/>
          <p14:tracePt t="46681" x="4102100" y="2381250"/>
          <p14:tracePt t="46698" x="4041775" y="2381250"/>
          <p14:tracePt t="46715" x="3997325" y="2381250"/>
          <p14:tracePt t="46732" x="3968750" y="2381250"/>
          <p14:tracePt t="46748" x="3933825" y="2384425"/>
          <p14:tracePt t="46765" x="3924300" y="2384425"/>
          <p14:tracePt t="46782" x="3895725" y="2384425"/>
          <p14:tracePt t="46798" x="3860800" y="2384425"/>
          <p14:tracePt t="46814" x="3816350" y="2384425"/>
          <p14:tracePt t="46832" x="3797300" y="2384425"/>
          <p14:tracePt t="46848" x="3756025" y="2384425"/>
          <p14:tracePt t="46865" x="3740150" y="2384425"/>
          <p14:tracePt t="46882" x="3724275" y="2384425"/>
          <p14:tracePt t="46899" x="3705225" y="2384425"/>
          <p14:tracePt t="46915" x="3673475" y="2378075"/>
          <p14:tracePt t="46931" x="3635375" y="2365375"/>
          <p14:tracePt t="46948" x="3571875" y="2339975"/>
          <p14:tracePt t="46965" x="3540125" y="2327275"/>
          <p14:tracePt t="46982" x="3524250" y="2308225"/>
          <p14:tracePt t="46998" x="3508375" y="2308225"/>
          <p14:tracePt t="47014" x="3498850" y="2308225"/>
          <p14:tracePt t="47032" x="3482975" y="2305050"/>
          <p14:tracePt t="47048" x="3470275" y="2305050"/>
          <p14:tracePt t="47064" x="3460750" y="2305050"/>
          <p14:tracePt t="47082" x="3451225" y="2298700"/>
          <p14:tracePt t="47098" x="3429000" y="2298700"/>
          <p14:tracePt t="47114" x="3419475" y="2298700"/>
          <p14:tracePt t="47132" x="3409950" y="2298700"/>
          <p14:tracePt t="47148" x="3406775" y="2298700"/>
          <p14:tracePt t="47165" x="3400425" y="2298700"/>
          <p14:tracePt t="47182" x="3390900" y="2298700"/>
          <p14:tracePt t="47199" x="3375025" y="2298700"/>
          <p14:tracePt t="47214" x="3365500" y="2298700"/>
          <p14:tracePt t="47231" x="3355975" y="2298700"/>
          <p14:tracePt t="47285" x="3359150" y="2298700"/>
          <p14:tracePt t="47298" x="3362325" y="2298700"/>
          <p14:tracePt t="47371" x="3368675" y="2298700"/>
          <p14:tracePt t="47382" x="3371850" y="2298700"/>
          <p14:tracePt t="47399" x="3406775" y="2298700"/>
          <p14:tracePt t="47415" x="3435350" y="2298700"/>
          <p14:tracePt t="47432" x="3479800" y="2298700"/>
          <p14:tracePt t="47448" x="3543300" y="2301875"/>
          <p14:tracePt t="47465" x="3565525" y="2314575"/>
          <p14:tracePt t="47482" x="3575050" y="2324100"/>
          <p14:tracePt t="47499" x="3597275" y="2339975"/>
          <p14:tracePt t="47515" x="3613150" y="2339975"/>
          <p14:tracePt t="47532" x="3641725" y="2352675"/>
          <p14:tracePt t="47549" x="3689350" y="2365375"/>
          <p14:tracePt t="47565" x="3736975" y="2378075"/>
          <p14:tracePt t="47582" x="3771900" y="2384425"/>
          <p14:tracePt t="47598" x="3794125" y="2384425"/>
          <p14:tracePt t="47615" x="3803650" y="2384425"/>
          <p14:tracePt t="47632" x="3819525" y="2384425"/>
          <p14:tracePt t="47648" x="3832225" y="2384425"/>
          <p14:tracePt t="47664" x="3841750" y="2384425"/>
          <p14:tracePt t="47682" x="3851275" y="2384425"/>
          <p14:tracePt t="47698" x="3879850" y="2384425"/>
          <p14:tracePt t="47714" x="3889375" y="2384425"/>
          <p14:tracePt t="47732" x="3892550" y="2384425"/>
          <p14:tracePt t="51111" x="3857625" y="2368550"/>
          <p14:tracePt t="51124" x="3778250" y="2327275"/>
          <p14:tracePt t="51135" x="3736975" y="2305050"/>
          <p14:tracePt t="51148" x="3686175" y="2289175"/>
          <p14:tracePt t="51164" x="3641725" y="2289175"/>
          <p14:tracePt t="51181" x="3584575" y="2289175"/>
          <p14:tracePt t="51198" x="3540125" y="2295525"/>
          <p14:tracePt t="51231" x="3438525" y="2333625"/>
          <p14:tracePt t="51266" x="3371850" y="2349500"/>
          <p14:tracePt t="51282" x="3355975" y="2355850"/>
          <p14:tracePt t="51298" x="3346450" y="2355850"/>
          <p14:tracePt t="51314" x="3336925" y="2362200"/>
          <p14:tracePt t="51331" x="3324225" y="2371725"/>
          <p14:tracePt t="51348" x="3308350" y="2374900"/>
          <p14:tracePt t="51365" x="3298825" y="2374900"/>
          <p14:tracePt t="51451" x="3305175" y="2374900"/>
          <p14:tracePt t="51488" x="3314700" y="2374900"/>
          <p14:tracePt t="51496" x="3321050" y="2374900"/>
          <p14:tracePt t="51506" x="3324225" y="2374900"/>
          <p14:tracePt t="51517" x="3333750" y="2374900"/>
          <p14:tracePt t="51531" x="3343275" y="2374900"/>
          <p14:tracePt t="51548" x="3375025" y="2374900"/>
          <p14:tracePt t="51566" x="3406775" y="2374900"/>
          <p14:tracePt t="51581" x="3416300" y="2374900"/>
          <p14:tracePt t="51598" x="3432175" y="2374900"/>
          <p14:tracePt t="51615" x="3444875" y="2374900"/>
          <p14:tracePt t="51647" x="3454400" y="2374900"/>
          <p14:tracePt t="51666" x="3476625" y="2374900"/>
          <p14:tracePt t="51682" x="3498850" y="2374900"/>
          <p14:tracePt t="51698" x="3521075" y="2374900"/>
          <p14:tracePt t="51715" x="3562350" y="2387600"/>
          <p14:tracePt t="51731" x="3590925" y="2393950"/>
          <p14:tracePt t="51747" x="3622675" y="2393950"/>
          <p14:tracePt t="51765" x="3670300" y="2393950"/>
          <p14:tracePt t="51781" x="3714750" y="2384425"/>
          <p14:tracePt t="51797" x="3752850" y="2371725"/>
          <p14:tracePt t="51815" x="3822700" y="2365375"/>
          <p14:tracePt t="51832" x="3867150" y="2365375"/>
          <p14:tracePt t="51848" x="3911600" y="2365375"/>
          <p14:tracePt t="51865" x="3956050" y="2365375"/>
          <p14:tracePt t="51881" x="3971925" y="2365375"/>
          <p14:tracePt t="51897" x="3987800" y="2378075"/>
          <p14:tracePt t="52409" x="4032250" y="2378075"/>
          <p14:tracePt t="52422" x="4171950" y="2384425"/>
          <p14:tracePt t="52431" x="4241800" y="2393950"/>
          <p14:tracePt t="52448" x="4337050" y="2409825"/>
          <p14:tracePt t="52464" x="4438650" y="2432050"/>
          <p14:tracePt t="52481" x="4498975" y="2438400"/>
          <p14:tracePt t="52515" x="4692650" y="2454275"/>
          <p14:tracePt t="52548" x="4867275" y="2454275"/>
          <p14:tracePt t="52564" x="4987925" y="2441575"/>
          <p14:tracePt t="52580" x="5022850" y="2435225"/>
          <p14:tracePt t="52597" x="5045075" y="2435225"/>
          <p14:tracePt t="52615" x="5060950" y="2435225"/>
          <p14:tracePt t="52631" x="5070475" y="2435225"/>
          <p14:tracePt t="52648" x="5080000" y="2435225"/>
          <p14:tracePt t="52665" x="5105400" y="2435225"/>
          <p14:tracePt t="52681" x="5121275" y="2435225"/>
          <p14:tracePt t="52697" x="5130800" y="2435225"/>
          <p14:tracePt t="52714" x="5149850" y="2435225"/>
          <p14:tracePt t="52730" x="5156200" y="2435225"/>
          <p14:tracePt t="52747" x="5159375" y="2435225"/>
          <p14:tracePt t="52750" x="5165725" y="2435225"/>
          <p14:tracePt t="52764" x="5175250" y="2425700"/>
          <p14:tracePt t="52781" x="5197475" y="2413000"/>
          <p14:tracePt t="52798" x="5235575" y="2403475"/>
          <p14:tracePt t="52815" x="5314950" y="2374900"/>
          <p14:tracePt t="52831" x="5362575" y="2362200"/>
          <p14:tracePt t="52847" x="5397500" y="2349500"/>
          <p14:tracePt t="52864" x="5432425" y="2330450"/>
          <p14:tracePt t="52881" x="5445125" y="2327275"/>
          <p14:tracePt t="52898" x="5470525" y="2327275"/>
          <p14:tracePt t="52915" x="5511800" y="2327275"/>
          <p14:tracePt t="52932" x="5534025" y="2327275"/>
          <p14:tracePt t="52948" x="5543550" y="2327275"/>
          <p14:tracePt t="52964" x="5553075" y="2327275"/>
          <p14:tracePt t="52998" x="5549900" y="2317750"/>
          <p14:tracePt t="53014" x="5530850" y="2301875"/>
          <p14:tracePt t="53031" x="5492750" y="2289175"/>
          <p14:tracePt t="53048" x="5454650" y="2289175"/>
          <p14:tracePt t="53065" x="5394325" y="2289175"/>
          <p14:tracePt t="53081" x="5349875" y="2289175"/>
          <p14:tracePt t="53098" x="5305425" y="2292350"/>
          <p14:tracePt t="53114" x="5241925" y="2292350"/>
          <p14:tracePt t="53131" x="5213350" y="2292350"/>
          <p14:tracePt t="53148" x="5178425" y="2292350"/>
          <p14:tracePt t="53165" x="5143500" y="2292350"/>
          <p14:tracePt t="53181" x="5114925" y="2292350"/>
          <p14:tracePt t="53198" x="5076825" y="2289175"/>
          <p14:tracePt t="53215" x="5013325" y="2270125"/>
          <p14:tracePt t="53231" x="4968875" y="2257425"/>
          <p14:tracePt t="53247" x="4924425" y="2257425"/>
          <p14:tracePt t="53249" x="4905375" y="2251075"/>
          <p14:tracePt t="53264" x="4876800" y="2251075"/>
          <p14:tracePt t="53281" x="4860925" y="2251075"/>
          <p14:tracePt t="53298" x="4851400" y="2251075"/>
          <p14:tracePt t="53315" x="4835525" y="2251075"/>
          <p14:tracePt t="53331" x="4822825" y="2251075"/>
          <p14:tracePt t="53348" x="4810125" y="2251075"/>
          <p14:tracePt t="53364" x="4797425" y="2251075"/>
          <p14:tracePt t="53381" x="4787900" y="2251075"/>
          <p14:tracePt t="53397" x="4772025" y="2251075"/>
          <p14:tracePt t="53414" x="4765675" y="2251075"/>
          <p14:tracePt t="53431" x="4768850" y="2251075"/>
          <p14:tracePt t="53448" x="4803775" y="2260600"/>
          <p14:tracePt t="53465" x="4908550" y="2298700"/>
          <p14:tracePt t="53481" x="4972050" y="2311400"/>
          <p14:tracePt t="53498" x="5003800" y="2324100"/>
          <p14:tracePt t="53514" x="5022850" y="2330450"/>
          <p14:tracePt t="53531" x="5051425" y="2330450"/>
          <p14:tracePt t="53547" x="5095875" y="2330450"/>
          <p14:tracePt t="53564" x="5213350" y="2324100"/>
          <p14:tracePt t="53581" x="5308600" y="2324100"/>
          <p14:tracePt t="53598" x="5378450" y="2324100"/>
          <p14:tracePt t="53615" x="5451475" y="2324100"/>
          <p14:tracePt t="53631" x="5486400" y="2324100"/>
          <p14:tracePt t="53648" x="5508625" y="2320925"/>
          <p14:tracePt t="53664" x="5549900" y="2308225"/>
          <p14:tracePt t="53681" x="5588000" y="2301875"/>
          <p14:tracePt t="53698" x="5632450" y="2301875"/>
          <p14:tracePt t="53714" x="5692775" y="2301875"/>
          <p14:tracePt t="53731" x="5724525" y="2301875"/>
          <p14:tracePt t="53749" x="5753100" y="2276475"/>
          <p14:tracePt t="53764" x="5762625" y="2266950"/>
          <p14:tracePt t="53781" x="5778500" y="2257425"/>
          <p14:tracePt t="53797" x="5788025" y="2247900"/>
          <p14:tracePt t="53814" x="5800725" y="2247900"/>
          <p14:tracePt t="53830" x="5807075" y="2247900"/>
          <p14:tracePt t="53943" x="5813425" y="2247900"/>
          <p14:tracePt t="53953" x="5816600" y="2247900"/>
          <p14:tracePt t="53972" x="5826125" y="2247900"/>
          <p14:tracePt t="53985" x="5832475" y="2247900"/>
          <p14:tracePt t="55505" x="5788025" y="2257425"/>
          <p14:tracePt t="55513" x="5695950" y="2276475"/>
          <p14:tracePt t="55532" x="5451475" y="2314575"/>
          <p14:tracePt t="55548" x="5102225" y="2384425"/>
          <p14:tracePt t="55564" x="4845050" y="2454275"/>
          <p14:tracePt t="55581" x="4581525" y="2517775"/>
          <p14:tracePt t="55598" x="4184650" y="2667000"/>
          <p14:tracePt t="55631" x="3651250" y="2800350"/>
          <p14:tracePt t="55665" x="3124200" y="2927350"/>
          <p14:tracePt t="55683" x="2889250" y="2981325"/>
          <p14:tracePt t="55699" x="2759075" y="3000375"/>
          <p14:tracePt t="55714" x="2647950" y="3041650"/>
          <p14:tracePt t="55731" x="2540000" y="3067050"/>
          <p14:tracePt t="55747" x="2416175" y="3089275"/>
          <p14:tracePt t="55763" x="2371725" y="3108325"/>
          <p14:tracePt t="55781" x="2349500" y="3108325"/>
          <p14:tracePt t="55784" x="2336800" y="3108325"/>
          <p14:tracePt t="55797" x="2327275" y="3108325"/>
          <p14:tracePt t="55814" x="2314575" y="3108325"/>
          <p14:tracePt t="55831" x="2305050" y="3108325"/>
          <p14:tracePt t="55848" x="2298700" y="3108325"/>
          <p14:tracePt t="56176" x="2308225" y="3079750"/>
          <p14:tracePt t="56184" x="2324100" y="3041650"/>
          <p14:tracePt t="56197" x="2352675" y="2984500"/>
          <p14:tracePt t="56213" x="2390775" y="2917825"/>
          <p14:tracePt t="56231" x="2416175" y="2870200"/>
          <p14:tracePt t="56263" x="2454275" y="2797175"/>
          <p14:tracePt t="56298" x="2460625" y="2752725"/>
          <p14:tracePt t="56314" x="2460625" y="2743200"/>
          <p14:tracePt t="56331" x="2460625" y="2720975"/>
          <p14:tracePt t="56347" x="2460625" y="2708275"/>
          <p14:tracePt t="56363" x="2460625" y="2698750"/>
          <p14:tracePt t="56380" x="2460625" y="2692400"/>
          <p14:tracePt t="56397" x="2460625" y="2689225"/>
          <p14:tracePt t="56431" x="2460625" y="2682875"/>
          <p14:tracePt t="56448" x="2460625" y="2673350"/>
          <p14:tracePt t="56464" x="2460625" y="2667000"/>
          <p14:tracePt t="56482" x="2460625" y="2663825"/>
          <p14:tracePt t="56497" x="2457450" y="2663825"/>
          <p14:tracePt t="56513" x="2447925" y="2657475"/>
          <p14:tracePt t="56531" x="2432050" y="2657475"/>
          <p14:tracePt t="56548" x="2419350" y="2657475"/>
          <p14:tracePt t="56564" x="2409825" y="2657475"/>
          <p14:tracePt t="56581" x="2403475" y="2654300"/>
          <p14:tracePt t="58503" x="2422525" y="2654300"/>
          <p14:tracePt t="58510" x="2447925" y="2654300"/>
          <p14:tracePt t="58518" x="2482850" y="2654300"/>
          <p14:tracePt t="58531" x="2552700" y="2654300"/>
          <p14:tracePt t="58547" x="2625725" y="2657475"/>
          <p14:tracePt t="58563" x="2686050" y="2657475"/>
          <p14:tracePt t="58597" x="2800350" y="2670175"/>
          <p14:tracePt t="58630" x="2936875" y="2705100"/>
          <p14:tracePt t="58647" x="2971800" y="2717800"/>
          <p14:tracePt t="58664" x="3016250" y="2717800"/>
          <p14:tracePt t="58681" x="3044825" y="2717800"/>
          <p14:tracePt t="58697" x="3057525" y="2717800"/>
          <p14:tracePt t="58714" x="3070225" y="2717800"/>
          <p14:tracePt t="58731" x="3082925" y="2717800"/>
          <p14:tracePt t="58747" x="3105150" y="2717800"/>
          <p14:tracePt t="58764" x="3127375" y="2717800"/>
          <p14:tracePt t="58781" x="3140075" y="2717800"/>
          <p14:tracePt t="58797" x="3155950" y="2717800"/>
          <p14:tracePt t="58814" x="3165475" y="2717800"/>
          <p14:tracePt t="58831" x="3175000" y="2717800"/>
          <p14:tracePt t="58847" x="3181350" y="2717800"/>
          <p14:tracePt t="58863" x="3190875" y="2717800"/>
          <p14:tracePt t="58881" x="3216275" y="2717800"/>
          <p14:tracePt t="58897" x="3238500" y="2717800"/>
          <p14:tracePt t="58913" x="3260725" y="2717800"/>
          <p14:tracePt t="58931" x="3276600" y="2717800"/>
          <p14:tracePt t="58948" x="3286125" y="2717800"/>
          <p14:tracePt t="58980" x="3295650" y="2708275"/>
          <p14:tracePt t="58996" x="3298825" y="2705100"/>
          <p14:tracePt t="59013" x="3314700" y="2705100"/>
          <p14:tracePt t="59030" x="3321050" y="2705100"/>
          <p14:tracePt t="59064" x="3321050" y="2698750"/>
          <p14:tracePt t="59081" x="3321050" y="2695575"/>
          <p14:tracePt t="59101" x="3321050" y="2689225"/>
          <p14:tracePt t="59116" x="3321050" y="2682875"/>
          <p14:tracePt t="59137" x="3321050" y="2679700"/>
          <p14:tracePt t="59416" x="3324225" y="2673350"/>
          <p14:tracePt t="59428" x="3330575" y="2673350"/>
          <p14:tracePt t="59439" x="3340100" y="2673350"/>
          <p14:tracePt t="59449" x="3343275" y="2673350"/>
          <p14:tracePt t="59464" x="3359150" y="2673350"/>
          <p14:tracePt t="59480" x="3365500" y="2673350"/>
          <p14:tracePt t="59513" x="3365500" y="2670175"/>
          <p14:tracePt t="59537" x="3368675" y="2670175"/>
          <p14:tracePt t="59559" x="3375025" y="2670175"/>
          <p14:tracePt t="59594" x="3378200" y="2670175"/>
          <p14:tracePt t="59607" x="3387725" y="2670175"/>
          <p14:tracePt t="59614" x="3394075" y="2670175"/>
          <p14:tracePt t="59630" x="3416300" y="2670175"/>
          <p14:tracePt t="59647" x="3444875" y="2670175"/>
          <p14:tracePt t="59664" x="3505200" y="2670175"/>
          <p14:tracePt t="59680" x="3578225" y="2686050"/>
          <p14:tracePt t="59698" x="3622675" y="2692400"/>
          <p14:tracePt t="59715" x="3648075" y="2692400"/>
          <p14:tracePt t="59731" x="3663950" y="2692400"/>
          <p14:tracePt t="59747" x="3673475" y="2692400"/>
          <p14:tracePt t="59764" x="3689350" y="2692400"/>
          <p14:tracePt t="59779" x="3698875" y="2692400"/>
          <p14:tracePt t="59797" x="3714750" y="2692400"/>
          <p14:tracePt t="59831" x="3717925" y="2692400"/>
          <p14:tracePt t="61606" x="3724275" y="2692400"/>
          <p14:tracePt t="61613" x="3727450" y="2692400"/>
          <p14:tracePt t="61620" x="3733800" y="2692400"/>
          <p14:tracePt t="61629" x="3736975" y="2692400"/>
          <p14:tracePt t="61655" x="3743325" y="2692400"/>
          <p14:tracePt t="61698" x="3746500" y="2692400"/>
          <p14:tracePt t="61706" x="3752850" y="2692400"/>
          <p14:tracePt t="61730" x="3771900" y="2698750"/>
          <p14:tracePt t="61763" x="3867150" y="2727325"/>
          <p14:tracePt t="61780" x="3930650" y="2743200"/>
          <p14:tracePt t="61797" x="3994150" y="2765425"/>
          <p14:tracePt t="61813" x="4067175" y="2765425"/>
          <p14:tracePt t="61830" x="4117975" y="2765425"/>
          <p14:tracePt t="61850" x="4257675" y="2765425"/>
          <p14:tracePt t="61863" x="4394200" y="2759075"/>
          <p14:tracePt t="61879" x="4521200" y="2759075"/>
          <p14:tracePt t="61896" x="4603750" y="2759075"/>
          <p14:tracePt t="61913" x="4651375" y="2762250"/>
          <p14:tracePt t="61929" x="4660900" y="2762250"/>
          <p14:tracePt t="61946" x="4670425" y="2762250"/>
          <p14:tracePt t="61963" x="4679950" y="2762250"/>
          <p14:tracePt t="61979" x="4689475" y="2762250"/>
          <p14:tracePt t="61997" x="4705350" y="2762250"/>
          <p14:tracePt t="62013" x="4721225" y="2765425"/>
          <p14:tracePt t="62030" x="4730750" y="2765425"/>
          <p14:tracePt t="62046" x="4733925" y="2765425"/>
          <p14:tracePt t="62120" x="4733925" y="2771775"/>
          <p14:tracePt t="62141" x="4740275" y="2778125"/>
          <p14:tracePt t="62148" x="4749800" y="2778125"/>
          <p14:tracePt t="62270" x="4756150" y="2778125"/>
          <p14:tracePt t="62276" x="4759325" y="2778125"/>
          <p14:tracePt t="62284" x="4765675" y="2778125"/>
          <p14:tracePt t="62297" x="4768850" y="2778125"/>
          <p14:tracePt t="62313" x="4775200" y="2778125"/>
          <p14:tracePt t="62840" x="4813300" y="2790825"/>
          <p14:tracePt t="62847" x="4883150" y="2797175"/>
          <p14:tracePt t="62854" x="4943475" y="2806700"/>
          <p14:tracePt t="62863" x="4981575" y="2813050"/>
          <p14:tracePt t="62880" x="5035550" y="2828925"/>
          <p14:tracePt t="62897" x="5070475" y="2828925"/>
          <p14:tracePt t="62930" x="5083175" y="2828925"/>
          <p14:tracePt t="62932" x="5089525" y="2828925"/>
          <p14:tracePt t="62963" x="5121275" y="2828925"/>
          <p14:tracePt t="62980" x="5149850" y="2828925"/>
          <p14:tracePt t="62997" x="5191125" y="2828925"/>
          <p14:tracePt t="63013" x="5200650" y="2828925"/>
          <p14:tracePt t="63030" x="5210175" y="2828925"/>
          <p14:tracePt t="63098" x="5213350" y="2828925"/>
          <p14:tracePt t="63105" x="5219700" y="2828925"/>
          <p14:tracePt t="63390" x="5219700" y="2825750"/>
          <p14:tracePt t="63412" x="5219700" y="2822575"/>
          <p14:tracePt t="63419" x="5210175" y="2816225"/>
          <p14:tracePt t="63430" x="5207000" y="2809875"/>
          <p14:tracePt t="63446" x="5197475" y="2806700"/>
          <p14:tracePt t="63497" x="5197475" y="2800350"/>
          <p14:tracePt t="63530" x="5197475" y="2790825"/>
          <p14:tracePt t="63547" x="5197475" y="2781300"/>
          <p14:tracePt t="63563" x="5197475" y="2771775"/>
          <p14:tracePt t="63580" x="5197475" y="2765425"/>
          <p14:tracePt t="63597" x="5197475" y="2752725"/>
          <p14:tracePt t="63613" x="5197475" y="2743200"/>
          <p14:tracePt t="63631" x="5197475" y="2733675"/>
          <p14:tracePt t="65425" x="5213350" y="2733675"/>
          <p14:tracePt t="65432" x="5229225" y="2727325"/>
          <p14:tracePt t="65447" x="5260975" y="2727325"/>
          <p14:tracePt t="65463" x="5283200" y="2727325"/>
          <p14:tracePt t="65480" x="5295900" y="2720975"/>
          <p14:tracePt t="65496" x="5311775" y="2711450"/>
          <p14:tracePt t="65530" x="5375275" y="2711450"/>
          <p14:tracePt t="65563" x="5448300" y="2711450"/>
          <p14:tracePt t="65581" x="5486400" y="2711450"/>
          <p14:tracePt t="65597" x="5508625" y="2705100"/>
          <p14:tracePt t="65614" x="5534025" y="2692400"/>
          <p14:tracePt t="65630" x="5556250" y="2676525"/>
          <p14:tracePt t="65646" x="5578475" y="2676525"/>
          <p14:tracePt t="65662" x="5607050" y="2670175"/>
          <p14:tracePt t="65680" x="5661025" y="2670175"/>
          <p14:tracePt t="65697" x="5699125" y="2670175"/>
          <p14:tracePt t="65714" x="5743575" y="2670175"/>
          <p14:tracePt t="65731" x="5803900" y="2670175"/>
          <p14:tracePt t="65747" x="5835650" y="2663825"/>
          <p14:tracePt t="65763" x="5873750" y="2651125"/>
          <p14:tracePt t="65780" x="5937250" y="2632075"/>
          <p14:tracePt t="65796" x="5972175" y="2625725"/>
          <p14:tracePt t="65812" x="6010275" y="2613025"/>
          <p14:tracePt t="65830" x="6051550" y="2613025"/>
          <p14:tracePt t="65846" x="6061075" y="2613025"/>
          <p14:tracePt t="65864" x="6070600" y="2613025"/>
          <p14:tracePt t="65880" x="6080125" y="2613025"/>
          <p14:tracePt t="65916" x="6089650" y="2613025"/>
          <p14:tracePt t="65930" x="6096000" y="2613025"/>
          <p14:tracePt t="65946" x="6102350" y="2613025"/>
          <p14:tracePt t="66194" x="6105525" y="2616200"/>
          <p14:tracePt t="66201" x="6118225" y="2632075"/>
          <p14:tracePt t="66212" x="6121400" y="2638425"/>
          <p14:tracePt t="66229" x="6137275" y="2651125"/>
          <p14:tracePt t="66246" x="6153150" y="2660650"/>
          <p14:tracePt t="66262" x="6162675" y="2670175"/>
          <p14:tracePt t="66280" x="6175375" y="2686050"/>
          <p14:tracePt t="66296" x="6184900" y="2695575"/>
          <p14:tracePt t="66313" x="6200775" y="2705100"/>
          <p14:tracePt t="66330" x="6216650" y="2727325"/>
          <p14:tracePt t="66346" x="6223000" y="2736850"/>
          <p14:tracePt t="66363" x="6223000" y="2746375"/>
          <p14:tracePt t="66379" x="6223000" y="2752725"/>
          <p14:tracePt t="66423" x="6226175" y="2752725"/>
          <p14:tracePt t="66430" x="6232525" y="2752725"/>
          <p14:tracePt t="66446" x="6235700" y="2752725"/>
          <p14:tracePt t="66465" x="6242050" y="2752725"/>
          <p14:tracePt t="66515" x="6251575" y="2752725"/>
          <p14:tracePt t="66530" x="6257925" y="2752725"/>
          <p14:tracePt t="66544" x="6261100" y="2752725"/>
          <p14:tracePt t="66551" x="6267450" y="2755900"/>
          <p14:tracePt t="67778" x="6296025" y="2755900"/>
          <p14:tracePt t="67786" x="6330950" y="2755900"/>
          <p14:tracePt t="67796" x="6350000" y="2755900"/>
          <p14:tracePt t="67813" x="6403975" y="2755900"/>
          <p14:tracePt t="67829" x="6426200" y="2755900"/>
          <p14:tracePt t="67847" x="6473825" y="2746375"/>
          <p14:tracePt t="67880" x="6683375" y="2740025"/>
          <p14:tracePt t="67913" x="6810375" y="2749550"/>
          <p14:tracePt t="67929" x="6832600" y="2749550"/>
          <p14:tracePt t="67946" x="6842125" y="2749550"/>
          <p14:tracePt t="67964" x="6861175" y="2749550"/>
          <p14:tracePt t="67980" x="6870700" y="2749550"/>
          <p14:tracePt t="67997" x="6883400" y="2749550"/>
          <p14:tracePt t="68000" x="6886575" y="2749550"/>
          <p14:tracePt t="68014" x="6896100" y="2749550"/>
          <p14:tracePt t="68030" x="6911975" y="2749550"/>
          <p14:tracePt t="68046" x="6918325" y="2749550"/>
          <p14:tracePt t="68079" x="6921500" y="2749550"/>
          <p14:tracePt t="68097" x="6927850" y="2746375"/>
          <p14:tracePt t="68114" x="6940550" y="2736850"/>
          <p14:tracePt t="68130" x="6962775" y="2727325"/>
          <p14:tracePt t="68147" x="6978650" y="2717800"/>
          <p14:tracePt t="68164" x="6994525" y="2717800"/>
          <p14:tracePt t="68180" x="7004050" y="2717800"/>
          <p14:tracePt t="68197" x="7013575" y="2717800"/>
          <p14:tracePt t="68230" x="7019925" y="2717800"/>
          <p14:tracePt t="68247" x="7029450" y="2717800"/>
          <p14:tracePt t="68335" x="7032625" y="2717800"/>
          <p14:tracePt t="70299" x="7045325" y="2717800"/>
          <p14:tracePt t="70306" x="7064375" y="2724150"/>
          <p14:tracePt t="70313" x="7099300" y="2733675"/>
          <p14:tracePt t="70329" x="7172325" y="2740025"/>
          <p14:tracePt t="70347" x="7283450" y="2762250"/>
          <p14:tracePt t="70364" x="7369175" y="2784475"/>
          <p14:tracePt t="70396" x="7489825" y="2813050"/>
          <p14:tracePt t="70429" x="7540625" y="2822575"/>
          <p14:tracePt t="70445" x="7556500" y="2822575"/>
          <p14:tracePt t="70463" x="7581900" y="2822575"/>
          <p14:tracePt t="70480" x="7604125" y="2822575"/>
          <p14:tracePt t="70497" x="7623175" y="2822575"/>
          <p14:tracePt t="70513" x="7639050" y="2822575"/>
          <p14:tracePt t="70530" x="7648575" y="2822575"/>
          <p14:tracePt t="70546" x="7664450" y="2822575"/>
          <p14:tracePt t="70563" x="7667625" y="2822575"/>
          <p14:tracePt t="70579" x="7683500" y="2822575"/>
          <p14:tracePt t="70595" x="7699375" y="2816225"/>
          <p14:tracePt t="70612" x="7762875" y="2797175"/>
          <p14:tracePt t="70630" x="7791450" y="2797175"/>
          <p14:tracePt t="70647" x="7832725" y="2790825"/>
          <p14:tracePt t="70663" x="7851775" y="2778125"/>
          <p14:tracePt t="70680" x="7877175" y="2774950"/>
          <p14:tracePt t="70696" x="7927975" y="2762250"/>
          <p14:tracePt t="70712" x="7966075" y="2755900"/>
          <p14:tracePt t="70729" x="8007350" y="2755900"/>
          <p14:tracePt t="70747" x="8064500" y="2749550"/>
          <p14:tracePt t="70763" x="8080375" y="2749550"/>
          <p14:tracePt t="70780" x="8089900" y="2749550"/>
          <p14:tracePt t="70797" x="8108950" y="2743200"/>
          <p14:tracePt t="70813" x="8115300" y="2743200"/>
          <p14:tracePt t="70845" x="8118475" y="2743200"/>
          <p14:tracePt t="70863" x="8128000" y="2743200"/>
          <p14:tracePt t="71111" x="8054975" y="2743200"/>
          <p14:tracePt t="71118" x="7899400" y="2743200"/>
          <p14:tracePt t="71129" x="7750175" y="2752725"/>
          <p14:tracePt t="71146" x="7048500" y="2886075"/>
          <p14:tracePt t="71163" x="6572250" y="3054350"/>
          <p14:tracePt t="71181" x="6178550" y="3225800"/>
          <p14:tracePt t="71197" x="5667375" y="3486150"/>
          <p14:tracePt t="71214" x="5432425" y="3590925"/>
          <p14:tracePt t="71230" x="5200650" y="3663950"/>
          <p14:tracePt t="71246" x="4981575" y="3679825"/>
          <p14:tracePt t="71263" x="4946650" y="3679825"/>
          <p14:tracePt t="71555" x="4787900" y="3616325"/>
          <p14:tracePt t="71564" x="4651375" y="3536950"/>
          <p14:tracePt t="71580" x="4264025" y="3381375"/>
          <p14:tracePt t="71597" x="3768725" y="3225800"/>
          <p14:tracePt t="71614" x="3429000" y="3152775"/>
          <p14:tracePt t="71630" x="3098800" y="3108325"/>
          <p14:tracePt t="71645" x="2717800" y="3067050"/>
          <p14:tracePt t="71663" x="2498725" y="3048000"/>
          <p14:tracePt t="71679" x="2327275" y="3028950"/>
          <p14:tracePt t="71696" x="2124075" y="2984500"/>
          <p14:tracePt t="71712" x="1984375" y="2959100"/>
          <p14:tracePt t="71729" x="1876425" y="2943225"/>
          <p14:tracePt t="71746" x="1743075" y="2908300"/>
          <p14:tracePt t="71762" x="1647825" y="2892425"/>
          <p14:tracePt t="71779" x="1562100" y="2879725"/>
          <p14:tracePt t="71795" x="1473200" y="2870200"/>
          <p14:tracePt t="71812" x="1428750" y="2870200"/>
          <p14:tracePt t="71829" x="1384300" y="2870200"/>
          <p14:tracePt t="71845" x="1336675" y="2870200"/>
          <p14:tracePt t="71862" x="1314450" y="2870200"/>
          <p14:tracePt t="71879" x="1304925" y="2870200"/>
          <p14:tracePt t="71896" x="1285875" y="2870200"/>
          <p14:tracePt t="71912" x="1276350" y="2870200"/>
          <p14:tracePt t="71929" x="1266825" y="2870200"/>
          <p14:tracePt t="71946" x="1260475" y="2870200"/>
          <p14:tracePt t="72012" x="1260475" y="2873375"/>
          <p14:tracePt t="72061" x="1260475" y="2876550"/>
          <p14:tracePt t="72067" x="1263650" y="2876550"/>
          <p14:tracePt t="72079" x="1266825" y="2876550"/>
          <p14:tracePt t="72095" x="1295400" y="2892425"/>
          <p14:tracePt t="72112" x="1317625" y="2911475"/>
          <p14:tracePt t="72129" x="1362075" y="2924175"/>
          <p14:tracePt t="72146" x="1397000" y="2940050"/>
          <p14:tracePt t="72163" x="1428750" y="2952750"/>
          <p14:tracePt t="72179" x="1444625" y="2952750"/>
          <p14:tracePt t="72195" x="1479550" y="2952750"/>
          <p14:tracePt t="72212" x="1501775" y="2971800"/>
          <p14:tracePt t="72229" x="1546225" y="2978150"/>
          <p14:tracePt t="72246" x="1609725" y="2997200"/>
          <p14:tracePt t="72262" x="1641475" y="3009900"/>
          <p14:tracePt t="72279" x="1651000" y="3013075"/>
          <p14:tracePt t="72296" x="1666875" y="3025775"/>
          <p14:tracePt t="73610" x="1698625" y="3016250"/>
          <p14:tracePt t="73617" x="1758950" y="2997200"/>
          <p14:tracePt t="73630" x="1933575" y="2952750"/>
          <p14:tracePt t="73646" x="2133600" y="2905125"/>
          <p14:tracePt t="73663" x="2390775" y="2863850"/>
          <p14:tracePt t="73696" x="2895600" y="2819400"/>
          <p14:tracePt t="73730" x="3311525" y="2771775"/>
          <p14:tracePt t="73746" x="3476625" y="2746375"/>
          <p14:tracePt t="73762" x="3616325" y="2727325"/>
          <p14:tracePt t="73780" x="3803650" y="2701925"/>
          <p14:tracePt t="73795" x="3902075" y="2679700"/>
          <p14:tracePt t="73812" x="3968750" y="2641600"/>
          <p14:tracePt t="73829" x="4073525" y="2603500"/>
          <p14:tracePt t="73846" x="4149725" y="2581275"/>
          <p14:tracePt t="73862" x="4222750" y="2565400"/>
          <p14:tracePt t="73879" x="4318000" y="2565400"/>
          <p14:tracePt t="73895" x="4356100" y="2565400"/>
          <p14:tracePt t="73912" x="4400550" y="2574925"/>
          <p14:tracePt t="73929" x="4473575" y="2593975"/>
          <p14:tracePt t="73945" x="4543425" y="2593975"/>
          <p14:tracePt t="73962" x="4622800" y="2593975"/>
          <p14:tracePt t="73979" x="4752975" y="2593975"/>
          <p14:tracePt t="73995" x="4835525" y="2593975"/>
          <p14:tracePt t="74012" x="4914900" y="2593975"/>
          <p14:tracePt t="74030" x="4987925" y="2593975"/>
          <p14:tracePt t="74046" x="5026025" y="2593975"/>
          <p14:tracePt t="74063" x="5048250" y="2600325"/>
          <p14:tracePt t="74080" x="5089525" y="2613025"/>
          <p14:tracePt t="74096" x="5111750" y="2625725"/>
          <p14:tracePt t="74112" x="5137150" y="2635250"/>
          <p14:tracePt t="74129" x="5172075" y="2660650"/>
          <p14:tracePt t="74145" x="5191125" y="2670175"/>
          <p14:tracePt t="74162" x="5203825" y="2679700"/>
          <p14:tracePt t="74180" x="5213350" y="2695575"/>
          <p14:tracePt t="74196" x="5213350" y="2705100"/>
          <p14:tracePt t="74230" x="5194300" y="2705100"/>
          <p14:tracePt t="74246" x="5149850" y="2705100"/>
          <p14:tracePt t="74262" x="5092700" y="2705100"/>
          <p14:tracePt t="74279" x="5010150" y="2717800"/>
          <p14:tracePt t="74295" x="4965700" y="2730500"/>
          <p14:tracePt t="74312" x="4911725" y="2752725"/>
          <p14:tracePt t="74329" x="4772025" y="2800350"/>
          <p14:tracePt t="74346" x="4610100" y="2816225"/>
          <p14:tracePt t="74363" x="4448175" y="2835275"/>
          <p14:tracePt t="74379" x="4229100" y="2860675"/>
          <p14:tracePt t="74395" x="4098925" y="2879725"/>
          <p14:tracePt t="74412" x="4003675" y="2895600"/>
          <p14:tracePt t="74429" x="3879850" y="2917825"/>
          <p14:tracePt t="74445" x="3810000" y="2917825"/>
          <p14:tracePt t="74463" x="3727450" y="2917825"/>
          <p14:tracePt t="74479" x="3641725" y="2914650"/>
          <p14:tracePt t="74496" x="3603625" y="2908300"/>
          <p14:tracePt t="74513" x="3581400" y="2908300"/>
          <p14:tracePt t="74529" x="3571875" y="2892425"/>
          <p14:tracePt t="74545" x="3571875" y="2882900"/>
          <p14:tracePt t="74562" x="3594100" y="2867025"/>
          <p14:tracePt t="74578" x="3667125" y="2844800"/>
          <p14:tracePt t="74595" x="3711575" y="2832100"/>
          <p14:tracePt t="74612" x="3775075" y="2819400"/>
          <p14:tracePt t="74628" x="3902075" y="2771775"/>
          <p14:tracePt t="74645" x="4067175" y="2736850"/>
          <p14:tracePt t="74662" x="4206875" y="2698750"/>
          <p14:tracePt t="74679" x="4394200" y="2682875"/>
          <p14:tracePt t="74695" x="4476750" y="2682875"/>
          <p14:tracePt t="74712" x="4537075" y="2682875"/>
          <p14:tracePt t="74729" x="4600575" y="2686050"/>
          <p14:tracePt t="74746" x="4645025" y="2698750"/>
          <p14:tracePt t="74763" x="4676775" y="2717800"/>
          <p14:tracePt t="74779" x="4733925" y="2736850"/>
          <p14:tracePt t="74796" x="4762500" y="2743200"/>
          <p14:tracePt t="74812" x="4778375" y="2746375"/>
          <p14:tracePt t="74829" x="4806950" y="2752725"/>
          <p14:tracePt t="74845" x="4848225" y="2752725"/>
          <p14:tracePt t="74862" x="4902200" y="2759075"/>
          <p14:tracePt t="74878" x="4991100" y="2765425"/>
          <p14:tracePt t="74895" x="5083175" y="2787650"/>
          <p14:tracePt t="74912" x="5222875" y="2797175"/>
          <p14:tracePt t="74929" x="5397500" y="2806700"/>
          <p14:tracePt t="74945" x="5534025" y="2806700"/>
          <p14:tracePt t="74962" x="5661025" y="2806700"/>
          <p14:tracePt t="74978" x="5889625" y="2806700"/>
          <p14:tracePt t="74995" x="6038850" y="2806700"/>
          <p14:tracePt t="75012" x="6188075" y="2806700"/>
          <p14:tracePt t="75028" x="6340475" y="2822575"/>
          <p14:tracePt t="75045" x="6400800" y="2832100"/>
          <p14:tracePt t="78027" x="6311900" y="2832100"/>
          <p14:tracePt t="78034" x="6210300" y="2832100"/>
          <p14:tracePt t="78045" x="6096000" y="2841625"/>
          <p14:tracePt t="78063" x="5524500" y="2841625"/>
          <p14:tracePt t="78080" x="4918075" y="2841625"/>
          <p14:tracePt t="78097" x="3860800" y="2886075"/>
          <p14:tracePt t="78113" x="3127375" y="2949575"/>
          <p14:tracePt t="78146" x="1530350" y="3175000"/>
          <p14:tracePt t="78179" x="625475" y="3346450"/>
          <p14:tracePt t="78197" x="228600" y="3441700"/>
          <p14:tracePt t="78214" x="63500" y="3489325"/>
          <p14:tracePt t="78633" x="193675" y="3575050"/>
          <p14:tracePt t="78641" x="412750" y="3600450"/>
          <p14:tracePt t="78652" x="615950" y="3638550"/>
          <p14:tracePt t="78661" x="977900" y="3660775"/>
          <p14:tracePt t="78683" x="1387475" y="3654425"/>
          <p14:tracePt t="78695" x="1501775" y="3644900"/>
          <p14:tracePt t="78712" x="1758950" y="3590925"/>
          <p14:tracePt t="78744" x="1924050" y="3543300"/>
          <p14:tracePt t="78778" x="1968500" y="3517900"/>
          <p14:tracePt t="78795" x="1965325" y="3502025"/>
          <p14:tracePt t="78812" x="1936750" y="3486150"/>
          <p14:tracePt t="78828" x="1908175" y="3473450"/>
          <p14:tracePt t="78846" x="1787525" y="3457575"/>
          <p14:tracePt t="78862" x="1717675" y="3457575"/>
          <p14:tracePt t="78879" x="1657350" y="3457575"/>
          <p14:tracePt t="78896" x="1587500" y="3460750"/>
          <p14:tracePt t="78912" x="1549400" y="3467100"/>
          <p14:tracePt t="78928" x="1504950" y="3467100"/>
          <p14:tracePt t="78944" x="1476375" y="3467100"/>
          <p14:tracePt t="78961" x="1444625" y="3467100"/>
          <p14:tracePt t="78978" x="1400175" y="3473450"/>
          <p14:tracePt t="78994" x="1346200" y="3486150"/>
          <p14:tracePt t="79011" x="1228725" y="3533775"/>
          <p14:tracePt t="79028" x="1120775" y="3568700"/>
          <p14:tracePt t="79046" x="962025" y="3619500"/>
          <p14:tracePt t="79062" x="885825" y="3632200"/>
          <p14:tracePt t="79078" x="822325" y="3648075"/>
          <p14:tracePt t="79095" x="758825" y="3660775"/>
          <p14:tracePt t="79111" x="720725" y="3660775"/>
          <p14:tracePt t="79128" x="698500" y="3660775"/>
          <p14:tracePt t="79145" x="660400" y="3660775"/>
          <p14:tracePt t="79162" x="647700" y="3660775"/>
          <p14:tracePt t="79178" x="638175" y="3660775"/>
          <p14:tracePt t="79196" x="635000" y="3660775"/>
          <p14:tracePt t="79282" x="635000" y="3654425"/>
          <p14:tracePt t="79291" x="635000" y="3648075"/>
          <p14:tracePt t="79304" x="635000" y="3638550"/>
          <p14:tracePt t="79312" x="635000" y="3635375"/>
          <p14:tracePt t="79329" x="641350" y="3625850"/>
          <p14:tracePt t="79345" x="657225" y="3609975"/>
          <p14:tracePt t="79362" x="657225" y="3600450"/>
          <p14:tracePt t="79378" x="657225" y="3590925"/>
          <p14:tracePt t="79575" x="660400" y="3590925"/>
          <p14:tracePt t="79586" x="666750" y="3581400"/>
          <p14:tracePt t="79598" x="682625" y="3568700"/>
          <p14:tracePt t="79612" x="698500" y="3559175"/>
          <p14:tracePt t="79628" x="752475" y="3546475"/>
          <p14:tracePt t="79645" x="917575" y="3511550"/>
          <p14:tracePt t="79661" x="1047750" y="3495675"/>
          <p14:tracePt t="79678" x="1174750" y="3495675"/>
          <p14:tracePt t="79682" x="1219200" y="3495675"/>
          <p14:tracePt t="79695" x="1346200" y="3495675"/>
          <p14:tracePt t="79712" x="1441450" y="3495675"/>
          <p14:tracePt t="79729" x="1498600" y="3495675"/>
          <p14:tracePt t="79745" x="1577975" y="3495675"/>
          <p14:tracePt t="79761" x="1619250" y="3495675"/>
          <p14:tracePt t="79778" x="1657350" y="3495675"/>
          <p14:tracePt t="79795" x="1698625" y="3495675"/>
          <p14:tracePt t="79812" x="1714500" y="3495675"/>
          <p14:tracePt t="79828" x="1727200" y="3495675"/>
          <p14:tracePt t="79845" x="1743075" y="3495675"/>
          <p14:tracePt t="79917" x="1749425" y="3495675"/>
          <p14:tracePt t="79923" x="1752600" y="3495675"/>
          <p14:tracePt t="79931" x="1758950" y="3495675"/>
          <p14:tracePt t="79945" x="1768475" y="3489325"/>
          <p14:tracePt t="79961" x="1793875" y="3486150"/>
          <p14:tracePt t="79978" x="1819275" y="3479800"/>
          <p14:tracePt t="79995" x="1860550" y="3473450"/>
          <p14:tracePt t="80011" x="1879600" y="3473450"/>
          <p14:tracePt t="80028" x="1917700" y="3460750"/>
          <p14:tracePt t="80045" x="1974850" y="3460750"/>
          <p14:tracePt t="80061" x="2009775" y="3460750"/>
          <p14:tracePt t="80078" x="2054225" y="3470275"/>
          <p14:tracePt t="80095" x="2111375" y="3476625"/>
          <p14:tracePt t="80112" x="2133600" y="3476625"/>
          <p14:tracePt t="80129" x="2149475" y="3476625"/>
          <p14:tracePt t="80145" x="2152650" y="3476625"/>
          <p14:tracePt t="80167" x="2146300" y="3476625"/>
          <p14:tracePt t="80178" x="2130425" y="3476625"/>
          <p14:tracePt t="80195" x="2089150" y="3476625"/>
          <p14:tracePt t="80211" x="2060575" y="3476625"/>
          <p14:tracePt t="80229" x="2038350" y="3476625"/>
          <p14:tracePt t="80246" x="2019300" y="3486150"/>
          <p14:tracePt t="80262" x="2009775" y="3486150"/>
          <p14:tracePt t="80279" x="2000250" y="3486150"/>
          <p14:tracePt t="80295" x="1990725" y="3486150"/>
          <p14:tracePt t="80311" x="1984375" y="3486150"/>
          <p14:tracePt t="80328" x="1974850" y="3486150"/>
          <p14:tracePt t="80389" x="1981200" y="3486150"/>
          <p14:tracePt t="80397" x="1987550" y="3486150"/>
          <p14:tracePt t="80412" x="2028825" y="3476625"/>
          <p14:tracePt t="80428" x="2127250" y="3460750"/>
          <p14:tracePt t="80444" x="2270125" y="3429000"/>
          <p14:tracePt t="80461" x="2413000" y="3409950"/>
          <p14:tracePt t="80478" x="2549525" y="3409950"/>
          <p14:tracePt t="80495" x="2679700" y="3416300"/>
          <p14:tracePt t="80512" x="2765425" y="3432175"/>
          <p14:tracePt t="80529" x="2822575" y="3448050"/>
          <p14:tracePt t="80545" x="2860675" y="3448050"/>
          <p14:tracePt t="80562" x="2870200" y="3448050"/>
          <p14:tracePt t="80578" x="2870200" y="3435350"/>
          <p14:tracePt t="80594" x="2870200" y="3409950"/>
          <p14:tracePt t="80611" x="2870200" y="3400425"/>
          <p14:tracePt t="80628" x="2863850" y="3378200"/>
          <p14:tracePt t="80644" x="2851150" y="3355975"/>
          <p14:tracePt t="80661" x="2825750" y="3327400"/>
          <p14:tracePt t="80678" x="2809875" y="3317875"/>
          <p14:tracePt t="80681" x="2797175" y="3311525"/>
          <p14:tracePt t="80695" x="2768600" y="3292475"/>
          <p14:tracePt t="80711" x="2743200" y="3279775"/>
          <p14:tracePt t="80728" x="2711450" y="3254375"/>
          <p14:tracePt t="80744" x="2676525" y="3238500"/>
          <p14:tracePt t="80761" x="2632075" y="3203575"/>
          <p14:tracePt t="80778" x="2565400" y="3181350"/>
          <p14:tracePt t="80795" x="2482850" y="3155950"/>
          <p14:tracePt t="80811" x="2425700" y="3133725"/>
          <p14:tracePt t="80828" x="2381250" y="3121025"/>
          <p14:tracePt t="80845" x="2317750" y="3101975"/>
          <p14:tracePt t="80861" x="2273300" y="3089275"/>
          <p14:tracePt t="80878" x="2206625" y="3070225"/>
          <p14:tracePt t="80894" x="2105025" y="3048000"/>
          <p14:tracePt t="80911" x="2060575" y="3025775"/>
          <p14:tracePt t="80929" x="2016125" y="3013075"/>
          <p14:tracePt t="80945" x="1965325" y="2990850"/>
          <p14:tracePt t="80962" x="1943100" y="2978150"/>
          <p14:tracePt t="80978" x="1911350" y="2971800"/>
          <p14:tracePt t="80995" x="1876425" y="2959100"/>
          <p14:tracePt t="81011" x="1847850" y="2959100"/>
          <p14:tracePt t="81028" x="1825625" y="2959100"/>
          <p14:tracePt t="81045" x="1784350" y="2959100"/>
          <p14:tracePt t="81061" x="1774825" y="2959100"/>
          <p14:tracePt t="81078" x="1765300" y="2959100"/>
          <p14:tracePt t="81095" x="1746250" y="2971800"/>
          <p14:tracePt t="81111" x="1730375" y="2981325"/>
          <p14:tracePt t="81128" x="1708150" y="2994025"/>
          <p14:tracePt t="81144" x="1651000" y="3019425"/>
          <p14:tracePt t="81161" x="1612900" y="3032125"/>
          <p14:tracePt t="81178" x="1587500" y="3044825"/>
          <p14:tracePt t="81195" x="1558925" y="3073400"/>
          <p14:tracePt t="81212" x="1546225" y="3098800"/>
          <p14:tracePt t="81228" x="1533525" y="3127375"/>
          <p14:tracePt t="81245" x="1520825" y="3149600"/>
          <p14:tracePt t="81261" x="1504950" y="3165475"/>
          <p14:tracePt t="81278" x="1492250" y="3184525"/>
          <p14:tracePt t="81294" x="1489075" y="3206750"/>
          <p14:tracePt t="81311" x="1489075" y="3216275"/>
          <p14:tracePt t="81330" x="1489075" y="3241675"/>
          <p14:tracePt t="81345" x="1489075" y="3257550"/>
          <p14:tracePt t="81362" x="1489075" y="3273425"/>
          <p14:tracePt t="81379" x="1489075" y="3292475"/>
          <p14:tracePt t="81394" x="1489075" y="3302000"/>
          <p14:tracePt t="81411" x="1489075" y="3311525"/>
          <p14:tracePt t="81428" x="1489075" y="3321050"/>
          <p14:tracePt t="81445" x="1501775" y="3349625"/>
          <p14:tracePt t="81462" x="1517650" y="3359150"/>
          <p14:tracePt t="81478" x="1527175" y="3375025"/>
          <p14:tracePt t="81495" x="1543050" y="3397250"/>
          <p14:tracePt t="81511" x="1552575" y="3406775"/>
          <p14:tracePt t="81528" x="1568450" y="3416300"/>
          <p14:tracePt t="81544" x="1581150" y="3425825"/>
          <p14:tracePt t="81562" x="1587500" y="3429000"/>
          <p14:tracePt t="81579" x="1603375" y="3429000"/>
          <p14:tracePt t="81595" x="1619250" y="3448050"/>
          <p14:tracePt t="81612" x="1628775" y="3457575"/>
          <p14:tracePt t="81629" x="1638300" y="3460750"/>
          <p14:tracePt t="81661" x="1644650" y="3460750"/>
          <p14:tracePt t="81694" x="1644650" y="3467100"/>
          <p14:tracePt t="81703" x="1647825" y="3470275"/>
          <p14:tracePt t="81715" x="1657350" y="3479800"/>
          <p14:tracePt t="81729" x="1673225" y="3495675"/>
          <p14:tracePt t="82602" x="1704975" y="3495675"/>
          <p14:tracePt t="82608" x="1749425" y="3495675"/>
          <p14:tracePt t="82616" x="1784350" y="3495675"/>
          <p14:tracePt t="82629" x="1847850" y="3495675"/>
          <p14:tracePt t="82646" x="1905000" y="3495675"/>
          <p14:tracePt t="82662" x="1949450" y="3495675"/>
          <p14:tracePt t="82695" x="2044700" y="3514725"/>
          <p14:tracePt t="82728" x="2124075" y="3546475"/>
          <p14:tracePt t="82744" x="2168525" y="3565525"/>
          <p14:tracePt t="82761" x="2216150" y="3578225"/>
          <p14:tracePt t="82778" x="2305050" y="3600450"/>
          <p14:tracePt t="82795" x="2409825" y="3606800"/>
          <p14:tracePt t="82811" x="2527300" y="3606800"/>
          <p14:tracePt t="82828" x="2638425" y="3587750"/>
          <p14:tracePt t="82845" x="2692400" y="3575050"/>
          <p14:tracePt t="82861" x="2730500" y="3562350"/>
          <p14:tracePt t="82877" x="2768600" y="3540125"/>
          <p14:tracePt t="82895" x="2787650" y="3533775"/>
          <p14:tracePt t="82911" x="2803525" y="3533775"/>
          <p14:tracePt t="82928" x="2844800" y="3533775"/>
          <p14:tracePt t="82944" x="2854325" y="3533775"/>
          <p14:tracePt t="82961" x="2863850" y="3533775"/>
          <p14:tracePt t="82977" x="2876550" y="3530600"/>
          <p14:tracePt t="82995" x="2882900" y="3521075"/>
          <p14:tracePt t="83011" x="2898775" y="3514725"/>
          <p14:tracePt t="83027" x="2911475" y="3498850"/>
          <p14:tracePt t="83044" x="2927350" y="3489325"/>
          <p14:tracePt t="83061" x="2974975" y="3476625"/>
          <p14:tracePt t="83078" x="3038475" y="3451225"/>
          <p14:tracePt t="83094" x="3082925" y="3438525"/>
          <p14:tracePt t="83111" x="3105150" y="3425825"/>
          <p14:tracePt t="83128" x="3149600" y="3409950"/>
          <p14:tracePt t="83145" x="3159125" y="3394075"/>
          <p14:tracePt t="83161" x="3168650" y="3387725"/>
          <p14:tracePt t="83178" x="3175000" y="3387725"/>
          <p14:tracePt t="83195" x="3178175" y="3387725"/>
          <p14:tracePt t="83264" x="3178175" y="3384550"/>
          <p14:tracePt t="83336" x="3187700" y="3384550"/>
          <p14:tracePt t="83343" x="3194050" y="3384550"/>
          <p14:tracePt t="83362" x="3209925" y="3384550"/>
          <p14:tracePt t="83379" x="3257550" y="3387725"/>
          <p14:tracePt t="83395" x="3311525" y="3406775"/>
          <p14:tracePt t="83412" x="3365500" y="3419475"/>
          <p14:tracePt t="83428" x="3556000" y="3463925"/>
          <p14:tracePt t="83445" x="3676650" y="3508375"/>
          <p14:tracePt t="83462" x="3784600" y="3530600"/>
          <p14:tracePt t="83479" x="3917950" y="3556000"/>
          <p14:tracePt t="83495" x="3968750" y="3556000"/>
          <p14:tracePt t="83512" x="4000500" y="3556000"/>
          <p14:tracePt t="83529" x="4029075" y="3556000"/>
          <p14:tracePt t="83545" x="4038600" y="3556000"/>
          <p14:tracePt t="83561" x="4048125" y="3556000"/>
          <p14:tracePt t="83599" x="4051300" y="3556000"/>
          <p14:tracePt t="83635" x="4057650" y="3556000"/>
          <p14:tracePt t="83651" x="4067175" y="3556000"/>
          <p14:tracePt t="83664" x="4073525" y="3556000"/>
          <p14:tracePt t="83678" x="4083050" y="3556000"/>
          <p14:tracePt t="83765" x="4083050" y="3552825"/>
          <p14:tracePt t="83778" x="4083050" y="3549650"/>
          <p14:tracePt t="83785" x="4083050" y="3543300"/>
          <p14:tracePt t="83799" x="4079875" y="3543300"/>
          <p14:tracePt t="83812" x="4076700" y="3543300"/>
          <p14:tracePt t="83828" x="4048125" y="3543300"/>
          <p14:tracePt t="83844" x="4019550" y="3536950"/>
          <p14:tracePt t="83861" x="3968750" y="3530600"/>
          <p14:tracePt t="83878" x="3879850" y="3530600"/>
          <p14:tracePt t="83894" x="3819525" y="3530600"/>
          <p14:tracePt t="83911" x="3775075" y="3524250"/>
          <p14:tracePt t="83928" x="3721100" y="3524250"/>
          <p14:tracePt t="83944" x="3676650" y="3524250"/>
          <p14:tracePt t="83961" x="3641725" y="3517900"/>
          <p14:tracePt t="83977" x="3543300" y="3511550"/>
          <p14:tracePt t="83994" x="3489325" y="3489325"/>
          <p14:tracePt t="84011" x="3444875" y="3482975"/>
          <p14:tracePt t="84027" x="3397250" y="3476625"/>
          <p14:tracePt t="84044" x="3381375" y="3476625"/>
          <p14:tracePt t="84061" x="3371850" y="3476625"/>
          <p14:tracePt t="84077" x="3349625" y="3476625"/>
          <p14:tracePt t="84095" x="3340100" y="3476625"/>
          <p14:tracePt t="84112" x="3330575" y="3476625"/>
          <p14:tracePt t="84128" x="3311525" y="3476625"/>
          <p14:tracePt t="84144" x="3302000" y="3476625"/>
          <p14:tracePt t="84162" x="3286125" y="3476625"/>
          <p14:tracePt t="84178" x="3276600" y="3476625"/>
          <p14:tracePt t="84194" x="3260725" y="3476625"/>
          <p14:tracePt t="84442" x="3292475" y="3476625"/>
          <p14:tracePt t="84449" x="3330575" y="3482975"/>
          <p14:tracePt t="84462" x="3438525" y="3498850"/>
          <p14:tracePt t="84478" x="3556000" y="3514725"/>
          <p14:tracePt t="84495" x="3641725" y="3540125"/>
          <p14:tracePt t="84511" x="3743325" y="3559175"/>
          <p14:tracePt t="84528" x="3829050" y="3575050"/>
          <p14:tracePt t="84544" x="3924300" y="3590925"/>
          <p14:tracePt t="84561" x="4022725" y="3600450"/>
          <p14:tracePt t="84578" x="4073525" y="3600450"/>
          <p14:tracePt t="84594" x="4111625" y="3600450"/>
          <p14:tracePt t="84612" x="4165600" y="3600450"/>
          <p14:tracePt t="84628" x="4194175" y="3600450"/>
          <p14:tracePt t="84645" x="4216400" y="3600450"/>
          <p14:tracePt t="84661" x="4273550" y="3597275"/>
          <p14:tracePt t="84677" x="4314825" y="3597275"/>
          <p14:tracePt t="84694" x="4352925" y="3597275"/>
          <p14:tracePt t="84712" x="4416425" y="3597275"/>
          <p14:tracePt t="84728" x="4467225" y="3597275"/>
          <p14:tracePt t="84745" x="4511675" y="3590925"/>
          <p14:tracePt t="84762" x="4584700" y="3571875"/>
          <p14:tracePt t="84778" x="4629150" y="3559175"/>
          <p14:tracePt t="84795" x="4667250" y="3559175"/>
          <p14:tracePt t="84812" x="4721225" y="3559175"/>
          <p14:tracePt t="84827" x="4749800" y="3559175"/>
          <p14:tracePt t="84844" x="4765675" y="3559175"/>
          <p14:tracePt t="84862" x="4781550" y="3559175"/>
          <p14:tracePt t="84878" x="4791075" y="3559175"/>
          <p14:tracePt t="84895" x="4806950" y="3552825"/>
          <p14:tracePt t="84912" x="4822825" y="3552825"/>
          <p14:tracePt t="84944" x="4826000" y="3552825"/>
          <p14:tracePt t="84961" x="4832350" y="3552825"/>
          <p14:tracePt t="86489" x="4886325" y="3552825"/>
          <p14:tracePt t="86496" x="4956175" y="3559175"/>
          <p14:tracePt t="86511" x="5080000" y="3559175"/>
          <p14:tracePt t="86527" x="5187950" y="3565525"/>
          <p14:tracePt t="86544" x="5292725" y="3565525"/>
          <p14:tracePt t="86561" x="5454650" y="3581400"/>
          <p14:tracePt t="86577" x="5594350" y="3581400"/>
          <p14:tracePt t="86611" x="6026150" y="3581400"/>
          <p14:tracePt t="86645" x="6245225" y="3581400"/>
          <p14:tracePt t="86661" x="6353175" y="3581400"/>
          <p14:tracePt t="86678" x="6413500" y="3581400"/>
          <p14:tracePt t="86694" x="6464300" y="3581400"/>
          <p14:tracePt t="86711" x="6543675" y="3581400"/>
          <p14:tracePt t="86728" x="6610350" y="3581400"/>
          <p14:tracePt t="86744" x="6673850" y="3578225"/>
          <p14:tracePt t="86761" x="6759575" y="3571875"/>
          <p14:tracePt t="86777" x="6813550" y="3565525"/>
          <p14:tracePt t="86794" x="6877050" y="3549650"/>
          <p14:tracePt t="86811" x="6946900" y="3530600"/>
          <p14:tracePt t="86828" x="6985000" y="3517900"/>
          <p14:tracePt t="86844" x="7038975" y="3517900"/>
          <p14:tracePt t="86861" x="7108825" y="3511550"/>
          <p14:tracePt t="86877" x="7153275" y="3505200"/>
          <p14:tracePt t="86894" x="7191375" y="3505200"/>
          <p14:tracePt t="86911" x="7270750" y="3482975"/>
          <p14:tracePt t="86928" x="7315200" y="3476625"/>
          <p14:tracePt t="86944" x="7369175" y="3463925"/>
          <p14:tracePt t="86961" x="7451725" y="3444875"/>
          <p14:tracePt t="86978" x="7496175" y="3419475"/>
          <p14:tracePt t="86994" x="7543800" y="3390900"/>
          <p14:tracePt t="87011" x="7578725" y="3362325"/>
          <p14:tracePt t="87028" x="7594600" y="3346450"/>
          <p14:tracePt t="87044" x="7607300" y="3330575"/>
          <p14:tracePt t="87060" x="7620000" y="3302000"/>
          <p14:tracePt t="87078" x="7620000" y="3292475"/>
          <p14:tracePt t="87095" x="7620000" y="3273425"/>
          <p14:tracePt t="87111" x="7620000" y="3251200"/>
          <p14:tracePt t="87128" x="7620000" y="3238500"/>
          <p14:tracePt t="87145" x="7607300" y="3194050"/>
          <p14:tracePt t="87161" x="7594600" y="3171825"/>
          <p14:tracePt t="87177" x="7562850" y="3152775"/>
          <p14:tracePt t="87195" x="7521575" y="3121025"/>
          <p14:tracePt t="87211" x="7483475" y="3101975"/>
          <p14:tracePt t="87227" x="7426325" y="3067050"/>
          <p14:tracePt t="87244" x="7362825" y="3051175"/>
          <p14:tracePt t="87261" x="7270750" y="3032125"/>
          <p14:tracePt t="87277" x="7207250" y="3016250"/>
          <p14:tracePt t="87295" x="7124700" y="2990850"/>
          <p14:tracePt t="87311" x="7080250" y="2990850"/>
          <p14:tracePt t="87327" x="7035800" y="2990850"/>
          <p14:tracePt t="87345" x="6972300" y="2990850"/>
          <p14:tracePt t="87361" x="6937375" y="2990850"/>
          <p14:tracePt t="87377" x="6892925" y="2990850"/>
          <p14:tracePt t="87395" x="6823075" y="2974975"/>
          <p14:tracePt t="87411" x="6769100" y="2974975"/>
          <p14:tracePt t="87427" x="6731000" y="2974975"/>
          <p14:tracePt t="87445" x="6677025" y="2974975"/>
          <p14:tracePt t="87461" x="6642100" y="2974975"/>
          <p14:tracePt t="87478" x="6597650" y="2974975"/>
          <p14:tracePt t="87495" x="6543675" y="2974975"/>
          <p14:tracePt t="87511" x="6499225" y="2974975"/>
          <p14:tracePt t="87528" x="6445250" y="2987675"/>
          <p14:tracePt t="87544" x="6384925" y="3013075"/>
          <p14:tracePt t="87560" x="6362700" y="3025775"/>
          <p14:tracePt t="87577" x="6330950" y="3035300"/>
          <p14:tracePt t="87594" x="6296025" y="3054350"/>
          <p14:tracePt t="87610" x="6251575" y="3073400"/>
          <p14:tracePt t="87627" x="6197600" y="3092450"/>
          <p14:tracePt t="87645" x="6121400" y="3133725"/>
          <p14:tracePt t="87661" x="6076950" y="3146425"/>
          <p14:tracePt t="87677" x="6051550" y="3159125"/>
          <p14:tracePt t="87694" x="6029325" y="3181350"/>
          <p14:tracePt t="87710" x="6010275" y="3213100"/>
          <p14:tracePt t="87727" x="6000750" y="3228975"/>
          <p14:tracePt t="87745" x="5984875" y="3260725"/>
          <p14:tracePt t="87761" x="5975350" y="3276600"/>
          <p14:tracePt t="87778" x="5956300" y="3289300"/>
          <p14:tracePt t="87795" x="5946775" y="3330575"/>
          <p14:tracePt t="87811" x="5946775" y="3349625"/>
          <p14:tracePt t="87827" x="5946775" y="3387725"/>
          <p14:tracePt t="87830" x="5946775" y="3406775"/>
          <p14:tracePt t="87844" x="5946775" y="3451225"/>
          <p14:tracePt t="87860" x="5949950" y="3495675"/>
          <p14:tracePt t="87878" x="5962650" y="3546475"/>
          <p14:tracePt t="87895" x="6000750" y="3641725"/>
          <p14:tracePt t="87911" x="6026150" y="3686175"/>
          <p14:tracePt t="87927" x="6064250" y="3727450"/>
          <p14:tracePt t="87944" x="6137275" y="3800475"/>
          <p14:tracePt t="87961" x="6191250" y="3851275"/>
          <p14:tracePt t="87977" x="6229350" y="3883025"/>
          <p14:tracePt t="87994" x="6280150" y="3924300"/>
          <p14:tracePt t="88010" x="6305550" y="3933825"/>
          <p14:tracePt t="88027" x="6343650" y="3946525"/>
          <p14:tracePt t="88045" x="6403975" y="3946525"/>
          <p14:tracePt t="88061" x="6442075" y="3946525"/>
          <p14:tracePt t="88078" x="6477000" y="3946525"/>
          <p14:tracePt t="88094" x="6546850" y="3946525"/>
          <p14:tracePt t="88110" x="6607175" y="3946525"/>
          <p14:tracePt t="88127" x="6667500" y="3943350"/>
          <p14:tracePt t="88144" x="6731000" y="3924300"/>
          <p14:tracePt t="88160" x="6775450" y="3917950"/>
          <p14:tracePt t="88178" x="6800850" y="3905250"/>
          <p14:tracePt t="88195" x="6873875" y="3879850"/>
          <p14:tracePt t="88211" x="6946900" y="3863975"/>
          <p14:tracePt t="88228" x="7061200" y="3863975"/>
          <p14:tracePt t="88244" x="7159625" y="3851275"/>
          <p14:tracePt t="88260" x="7223125" y="3835400"/>
          <p14:tracePt t="88277" x="7289800" y="3813175"/>
          <p14:tracePt t="88294" x="7359650" y="3794125"/>
          <p14:tracePt t="88310" x="7400925" y="3768725"/>
          <p14:tracePt t="88328" x="7445375" y="3743325"/>
          <p14:tracePt t="88331" x="7464425" y="3730625"/>
          <p14:tracePt t="88344" x="7508875" y="3717925"/>
          <p14:tracePt t="88361" x="7546975" y="3705225"/>
          <p14:tracePt t="88377" x="7572375" y="3686175"/>
          <p14:tracePt t="88393" x="7613650" y="3667125"/>
          <p14:tracePt t="88410" x="7632700" y="3638550"/>
          <p14:tracePt t="88427" x="7651750" y="3584575"/>
          <p14:tracePt t="88444" x="7680325" y="3492500"/>
          <p14:tracePt t="88460" x="7693025" y="3444875"/>
          <p14:tracePt t="88478" x="7693025" y="3409950"/>
          <p14:tracePt t="88494" x="7693025" y="3378200"/>
          <p14:tracePt t="88511" x="7693025" y="3368675"/>
          <p14:tracePt t="88527" x="7693025" y="3352800"/>
          <p14:tracePt t="88543" x="7689850" y="3311525"/>
          <p14:tracePt t="88561" x="7680325" y="3286125"/>
          <p14:tracePt t="88578" x="7661275" y="3241675"/>
          <p14:tracePt t="88594" x="7623175" y="3190875"/>
          <p14:tracePt t="88611" x="7597775" y="3165475"/>
          <p14:tracePt t="88628" x="7572375" y="3140075"/>
          <p14:tracePt t="88644" x="7527925" y="3095625"/>
          <p14:tracePt t="88660" x="7489825" y="3063875"/>
          <p14:tracePt t="88677" x="7451725" y="3044825"/>
          <p14:tracePt t="88694" x="7388225" y="3019425"/>
          <p14:tracePt t="88710" x="7340600" y="3000375"/>
          <p14:tracePt t="88728" x="7308850" y="2987675"/>
          <p14:tracePt t="88744" x="7229475" y="2968625"/>
          <p14:tracePt t="88761" x="7143750" y="2952750"/>
          <p14:tracePt t="88778" x="7058025" y="2927350"/>
          <p14:tracePt t="88794" x="6902450" y="2911475"/>
          <p14:tracePt t="88810" x="6797675" y="2895600"/>
          <p14:tracePt t="88827" x="6715125" y="2895600"/>
          <p14:tracePt t="88829" x="6689725" y="2895600"/>
          <p14:tracePt t="88844" x="6635750" y="2895600"/>
          <p14:tracePt t="88860" x="6594475" y="2895600"/>
          <p14:tracePt t="88877" x="6556375" y="2895600"/>
          <p14:tracePt t="88894" x="6486525" y="2905125"/>
          <p14:tracePt t="88910" x="6432550" y="2917825"/>
          <p14:tracePt t="88927" x="6378575" y="2940050"/>
          <p14:tracePt t="88944" x="6327775" y="2959100"/>
          <p14:tracePt t="88961" x="6305550" y="2968625"/>
          <p14:tracePt t="88978" x="6289675" y="2981325"/>
          <p14:tracePt t="88995" x="6251575" y="3003550"/>
          <p14:tracePt t="89011" x="6235700" y="3013075"/>
          <p14:tracePt t="89028" x="6207125" y="3025775"/>
          <p14:tracePt t="89044" x="6181725" y="3054350"/>
          <p14:tracePt t="89060" x="6165850" y="3079750"/>
          <p14:tracePt t="89077" x="6149975" y="3095625"/>
          <p14:tracePt t="89093" x="6130925" y="3136900"/>
          <p14:tracePt t="89110" x="6121400" y="3159125"/>
          <p14:tracePt t="89127" x="6121400" y="3187700"/>
          <p14:tracePt t="89143" x="6121400" y="3228975"/>
          <p14:tracePt t="89161" x="6121400" y="3238500"/>
          <p14:tracePt t="89178" x="6121400" y="3260725"/>
          <p14:tracePt t="89194" x="6121400" y="3298825"/>
          <p14:tracePt t="89211" x="6121400" y="3321050"/>
          <p14:tracePt t="89228" x="6121400" y="3359150"/>
          <p14:tracePt t="89244" x="6121400" y="3406775"/>
          <p14:tracePt t="89261" x="6121400" y="3429000"/>
          <p14:tracePt t="89277" x="6121400" y="3457575"/>
          <p14:tracePt t="89294" x="6121400" y="3473450"/>
          <p14:tracePt t="89311" x="6121400" y="3482975"/>
          <p14:tracePt t="89327" x="6121400" y="3495675"/>
          <p14:tracePt t="89343" x="6137275" y="3517900"/>
          <p14:tracePt t="89360" x="6149975" y="3540125"/>
          <p14:tracePt t="89377" x="6181725" y="3571875"/>
          <p14:tracePt t="89394" x="6226175" y="3616325"/>
          <p14:tracePt t="89411" x="6264275" y="3641725"/>
          <p14:tracePt t="89428" x="6315075" y="3686175"/>
          <p14:tracePt t="89444" x="6353175" y="3698875"/>
          <p14:tracePt t="89461" x="6381750" y="3711575"/>
          <p14:tracePt t="89477" x="6429375" y="3724275"/>
          <p14:tracePt t="89494" x="6492875" y="3749675"/>
          <p14:tracePt t="89510" x="6530975" y="3762375"/>
          <p14:tracePt t="89527" x="6591300" y="3778250"/>
          <p14:tracePt t="89544" x="6673850" y="3797300"/>
          <p14:tracePt t="89560" x="6718300" y="3797300"/>
          <p14:tracePt t="89578" x="6765925" y="3797300"/>
          <p14:tracePt t="89594" x="6794500" y="3797300"/>
          <p14:tracePt t="89610" x="6832600" y="3797300"/>
          <p14:tracePt t="89628" x="6877050" y="3797300"/>
          <p14:tracePt t="89644" x="6931025" y="3797300"/>
          <p14:tracePt t="89661" x="6953250" y="3797300"/>
          <p14:tracePt t="89677" x="6975475" y="3797300"/>
          <p14:tracePt t="89694" x="7013575" y="3797300"/>
          <p14:tracePt t="89710" x="7029450" y="3797300"/>
          <p14:tracePt t="89727" x="7058025" y="3794125"/>
          <p14:tracePt t="89743" x="7086600" y="3778250"/>
          <p14:tracePt t="89760" x="7115175" y="3765550"/>
          <p14:tracePt t="89778" x="7153275" y="3743325"/>
          <p14:tracePt t="89794" x="7181850" y="3730625"/>
          <p14:tracePt t="89811" x="7207250" y="3717925"/>
          <p14:tracePt t="89828" x="7248525" y="3695700"/>
          <p14:tracePt t="89844" x="7258050" y="3676650"/>
          <p14:tracePt t="89860" x="7283450" y="3654425"/>
          <p14:tracePt t="89877" x="7292975" y="3644900"/>
          <p14:tracePt t="89894" x="7308850" y="3625850"/>
          <p14:tracePt t="89911" x="7318375" y="3616325"/>
          <p14:tracePt t="89928" x="7337425" y="3600450"/>
          <p14:tracePt t="89944" x="7350125" y="3568700"/>
          <p14:tracePt t="89961" x="7362825" y="3540125"/>
          <p14:tracePt t="89978" x="7407275" y="3479800"/>
          <p14:tracePt t="89994" x="7419975" y="3435350"/>
          <p14:tracePt t="90011" x="7432675" y="3413125"/>
          <p14:tracePt t="90027" x="7442200" y="3397250"/>
          <p14:tracePt t="90044" x="7461250" y="3381375"/>
          <p14:tracePt t="90060" x="7470775" y="3371850"/>
          <p14:tracePt t="90078" x="7486650" y="3349625"/>
          <p14:tracePt t="90094" x="7502525" y="3340100"/>
          <p14:tracePt t="90111" x="7515225" y="3317875"/>
          <p14:tracePt t="90127" x="7531100" y="3282950"/>
          <p14:tracePt t="90144" x="7540625" y="3267075"/>
          <p14:tracePt t="90160" x="7546975" y="3251200"/>
          <p14:tracePt t="90177" x="7546975" y="3228975"/>
          <p14:tracePt t="90193" x="7546975" y="3219450"/>
          <p14:tracePt t="90210" x="7546975" y="3209925"/>
          <p14:tracePt t="90228" x="7546975" y="3190875"/>
          <p14:tracePt t="90244" x="7546975" y="3175000"/>
          <p14:tracePt t="90261" x="7546975" y="3165475"/>
          <p14:tracePt t="90277" x="7546975" y="3152775"/>
          <p14:tracePt t="90365" x="7546975" y="3146425"/>
          <p14:tracePt t="90379" x="7543800" y="3136900"/>
          <p14:tracePt t="90400" x="7540625" y="3136900"/>
          <p14:tracePt t="90410" x="7540625" y="3130550"/>
          <p14:tracePt t="90427" x="7534275" y="3130550"/>
          <p14:tracePt t="90444" x="7534275" y="3127375"/>
          <p14:tracePt t="90522" x="7531100" y="3127375"/>
          <p14:tracePt t="90564" x="7524750" y="3127375"/>
          <p14:tracePt t="90651" x="7521575" y="3127375"/>
          <p14:tracePt t="90664" x="7512050" y="3127375"/>
          <p14:tracePt t="90678" x="7499350" y="3127375"/>
          <p14:tracePt t="90694" x="7489825" y="3127375"/>
          <p14:tracePt t="90711" x="7486650" y="3127375"/>
          <p14:tracePt t="90807" x="7480300" y="3127375"/>
          <p14:tracePt t="90817" x="7477125" y="3127375"/>
          <p14:tracePt t="90832" x="7467600" y="3127375"/>
          <p14:tracePt t="90843" x="7451725" y="3127375"/>
          <p14:tracePt t="90861" x="7442200" y="3127375"/>
          <p14:tracePt t="90877" x="7426325" y="3127375"/>
          <p14:tracePt t="90893" x="7416800" y="3127375"/>
          <p14:tracePt t="90911" x="7400925" y="3127375"/>
          <p14:tracePt t="90928" x="7388225" y="3127375"/>
          <p14:tracePt t="90944" x="7378700" y="3127375"/>
          <p14:tracePt t="90961" x="7369175" y="3127375"/>
          <p14:tracePt t="90977" x="7334250" y="3127375"/>
          <p14:tracePt t="90993" x="7312025" y="3127375"/>
          <p14:tracePt t="91010" x="7283450" y="3127375"/>
          <p14:tracePt t="91027" x="7248525" y="3152775"/>
          <p14:tracePt t="91044" x="7216775" y="3165475"/>
          <p14:tracePt t="91061" x="7194550" y="3171825"/>
          <p14:tracePt t="91077" x="7146925" y="3171825"/>
          <p14:tracePt t="91093" x="7096125" y="3171825"/>
          <p14:tracePt t="91110" x="7035800" y="3171825"/>
          <p14:tracePt t="91127" x="6950075" y="3171825"/>
          <p14:tracePt t="91143" x="6889750" y="3171825"/>
          <p14:tracePt t="91160" x="6829425" y="3171825"/>
          <p14:tracePt t="91178" x="6743700" y="3171825"/>
          <p14:tracePt t="91194" x="6683375" y="3178175"/>
          <p14:tracePt t="91211" x="6619875" y="3190875"/>
          <p14:tracePt t="91227" x="6511925" y="3190875"/>
          <p14:tracePt t="91244" x="6432550" y="3200400"/>
          <p14:tracePt t="91260" x="6359525" y="3200400"/>
          <p14:tracePt t="91277" x="6257925" y="3228975"/>
          <p14:tracePt t="91293" x="6223000" y="3235325"/>
          <p14:tracePt t="91311" x="6169025" y="3241675"/>
          <p14:tracePt t="91327" x="6070600" y="3263900"/>
          <p14:tracePt t="91343" x="5994400" y="3276600"/>
          <p14:tracePt t="91361" x="5937250" y="3305175"/>
          <p14:tracePt t="91377" x="5851525" y="3346450"/>
          <p14:tracePt t="91393" x="5822950" y="3365500"/>
          <p14:tracePt t="91411" x="5791200" y="3390900"/>
          <p14:tracePt t="91414" x="5778500" y="3403600"/>
          <p14:tracePt t="91427" x="5759450" y="3429000"/>
          <p14:tracePt t="91444" x="5746750" y="3451225"/>
          <p14:tracePt t="91461" x="5730875" y="3482975"/>
          <p14:tracePt t="91478" x="5711825" y="3517900"/>
          <p14:tracePt t="91494" x="5711825" y="3540125"/>
          <p14:tracePt t="91511" x="5711825" y="3549650"/>
          <p14:tracePt t="91527" x="5711825" y="3562350"/>
          <p14:tracePt t="91543" x="5711825" y="3575050"/>
          <p14:tracePt t="91560" x="5711825" y="3584575"/>
          <p14:tracePt t="91578" x="5711825" y="3597275"/>
          <p14:tracePt t="91594" x="5711825" y="3606800"/>
          <p14:tracePt t="91611" x="5721350" y="3638550"/>
          <p14:tracePt t="91628" x="5788025" y="3683000"/>
          <p14:tracePt t="91644" x="5918200" y="3727450"/>
          <p14:tracePt t="91660" x="6092825" y="3765550"/>
          <p14:tracePt t="91676" x="6394450" y="3822700"/>
          <p14:tracePt t="91693" x="6543675" y="3829050"/>
          <p14:tracePt t="91710" x="6616700" y="3838575"/>
          <p14:tracePt t="91727" x="6686550" y="3844925"/>
          <p14:tracePt t="91744" x="6708775" y="3844925"/>
          <p14:tracePt t="91762" x="6731000" y="3844925"/>
          <p14:tracePt t="91777" x="6765925" y="3851275"/>
          <p14:tracePt t="91794" x="6788150" y="3851275"/>
          <p14:tracePt t="91810" x="6810375" y="3851275"/>
          <p14:tracePt t="91827" x="6826250" y="3851275"/>
          <p14:tracePt t="91844" x="6835775" y="3851275"/>
          <p14:tracePt t="91863" x="6851650" y="3851275"/>
          <p14:tracePt t="91894" x="6842125" y="3851275"/>
          <p14:tracePt t="91912" x="6794500" y="3841750"/>
          <p14:tracePt t="91927" x="6689725" y="3841750"/>
          <p14:tracePt t="91943" x="6550025" y="3832225"/>
          <p14:tracePt t="91960" x="6400800" y="3825875"/>
          <p14:tracePt t="91977" x="6191250" y="3797300"/>
          <p14:tracePt t="91993" x="6016625" y="3762375"/>
          <p14:tracePt t="92012" x="5730875" y="3733800"/>
          <p14:tracePt t="92027" x="5502275" y="3714750"/>
          <p14:tracePt t="92044" x="5292725" y="3686175"/>
          <p14:tracePt t="92062" x="4994275" y="3657600"/>
          <p14:tracePt t="92077" x="4832350" y="3641725"/>
          <p14:tracePt t="92093" x="4683125" y="3622675"/>
          <p14:tracePt t="92110" x="4518025" y="3578225"/>
          <p14:tracePt t="92127" x="4295775" y="3540125"/>
          <p14:tracePt t="92144" x="4130675" y="3505200"/>
          <p14:tracePt t="92162" x="3921125" y="3479800"/>
          <p14:tracePt t="92178" x="3794125" y="3460750"/>
          <p14:tracePt t="92194" x="3698875" y="3460750"/>
          <p14:tracePt t="92211" x="3609975" y="3460750"/>
          <p14:tracePt t="92227" x="3575050" y="3460750"/>
          <p14:tracePt t="92243" x="3552825" y="3460750"/>
          <p14:tracePt t="92260" x="3524250" y="3460750"/>
          <p14:tracePt t="92277" x="3489325" y="3476625"/>
          <p14:tracePt t="92294" x="3441700" y="3489325"/>
          <p14:tracePt t="92312" x="3378200" y="3508375"/>
          <p14:tracePt t="92328" x="3355975" y="3521075"/>
          <p14:tracePt t="92344" x="3324225" y="3530600"/>
          <p14:tracePt t="92361" x="3289300" y="3549650"/>
          <p14:tracePt t="92377" x="3257550" y="3568700"/>
          <p14:tracePt t="92393" x="3228975" y="3581400"/>
          <p14:tracePt t="92411" x="3165475" y="3606800"/>
          <p14:tracePt t="92427" x="3124200" y="3632200"/>
          <p14:tracePt t="92444" x="3101975" y="3644900"/>
          <p14:tracePt t="92448" x="3082925" y="3651250"/>
          <p14:tracePt t="92461" x="3067050" y="3660775"/>
          <p14:tracePt t="92478" x="3057525" y="3670300"/>
          <p14:tracePt t="92494" x="3048000" y="3686175"/>
          <p14:tracePt t="92511" x="3025775" y="3702050"/>
          <p14:tracePt t="92527" x="3016250" y="3711575"/>
          <p14:tracePt t="92544" x="3006725" y="3721100"/>
          <p14:tracePt t="92561" x="3000375" y="3740150"/>
          <p14:tracePt t="92577" x="3000375" y="3749675"/>
          <p14:tracePt t="92594" x="3000375" y="3759200"/>
          <p14:tracePt t="92611" x="3013075" y="3781425"/>
          <p14:tracePt t="92627" x="3028950" y="3790950"/>
          <p14:tracePt t="92643" x="3057525" y="3790950"/>
          <p14:tracePt t="92661" x="3105150" y="3790950"/>
          <p14:tracePt t="92676" x="3143250" y="3790950"/>
          <p14:tracePt t="92694" x="3187700" y="3790950"/>
          <p14:tracePt t="92711" x="3254375" y="3790950"/>
          <p14:tracePt t="92727" x="3317875" y="3787775"/>
          <p14:tracePt t="92744" x="3381375" y="3765550"/>
          <p14:tracePt t="92761" x="3505200" y="3733800"/>
          <p14:tracePt t="92777" x="3568700" y="3721100"/>
          <p14:tracePt t="92793" x="3625850" y="3705225"/>
          <p14:tracePt t="92811" x="3683000" y="3686175"/>
          <p14:tracePt t="92827" x="3705225" y="3686175"/>
          <p14:tracePt t="92844" x="3721100" y="3686175"/>
          <p14:tracePt t="92861" x="3746500" y="3686175"/>
          <p14:tracePt t="92877" x="3756025" y="3686175"/>
          <p14:tracePt t="92893" x="3771900" y="3686175"/>
          <p14:tracePt t="92910" x="3784600" y="3686175"/>
          <p14:tracePt t="92926" x="3794125" y="3686175"/>
          <p14:tracePt t="92943" x="3800475" y="3686175"/>
          <p14:tracePt t="92960" x="3806825" y="3686175"/>
          <p14:tracePt t="92976" x="3819525" y="3686175"/>
          <p14:tracePt t="92993" x="3829050" y="3686175"/>
          <p14:tracePt t="93011" x="3835400" y="3686175"/>
          <p14:tracePt t="96887" x="3800475" y="3689350"/>
          <p14:tracePt t="96894" x="3752850" y="3698875"/>
          <p14:tracePt t="96910" x="3673475" y="3730625"/>
          <p14:tracePt t="96926" x="3603625" y="3775075"/>
          <p14:tracePt t="96943" x="3498850" y="3883025"/>
          <p14:tracePt t="96960" x="3413125" y="3968750"/>
          <p14:tracePt t="96994" x="3184525" y="4162425"/>
          <p14:tracePt t="97027" x="3079750" y="4283075"/>
          <p14:tracePt t="97045" x="3025775" y="4337050"/>
          <p14:tracePt t="97059" x="3003550" y="4359275"/>
          <p14:tracePt t="97076" x="2955925" y="4387850"/>
          <p14:tracePt t="97093" x="2873375" y="4419600"/>
          <p14:tracePt t="97109" x="2809875" y="4435475"/>
          <p14:tracePt t="97126" x="2765425" y="4435475"/>
          <p14:tracePt t="97143" x="2730500" y="4435475"/>
          <p14:tracePt t="97159" x="2714625" y="4435475"/>
          <p14:tracePt t="97177" x="2705100" y="4435475"/>
          <p14:tracePt t="97209" x="2705100" y="4429125"/>
          <p14:tracePt t="97226" x="2701925" y="4422775"/>
          <p14:tracePt t="97244" x="2686050" y="4403725"/>
          <p14:tracePt t="97260" x="2670175" y="4394200"/>
          <p14:tracePt t="97277" x="2670175" y="4381500"/>
          <p14:tracePt t="97293" x="2670175" y="4368800"/>
          <p14:tracePt t="97310" x="2670175" y="4359275"/>
          <p14:tracePt t="97326" x="2670175" y="4337050"/>
          <p14:tracePt t="97343" x="2667000" y="4321175"/>
          <p14:tracePt t="97359" x="2654300" y="4292600"/>
          <p14:tracePt t="97377" x="2644775" y="4283075"/>
          <p14:tracePt t="97394" x="2628900" y="4267200"/>
          <p14:tracePt t="97410" x="2613025" y="4257675"/>
          <p14:tracePt t="97427" x="2603500" y="4254500"/>
          <p14:tracePt t="97444" x="2593975" y="4232275"/>
          <p14:tracePt t="97460" x="2584450" y="4222750"/>
          <p14:tracePt t="97477" x="2568575" y="4219575"/>
          <p14:tracePt t="97493" x="2543175" y="4213225"/>
          <p14:tracePt t="97509" x="2527300" y="4213225"/>
          <p14:tracePt t="97527" x="2511425" y="4213225"/>
          <p14:tracePt t="97543" x="2501900" y="4213225"/>
          <p14:tracePt t="97586" x="2505075" y="4213225"/>
          <p14:tracePt t="97658" x="2508250" y="4213225"/>
          <p14:tracePt t="97667" x="2514600" y="4213225"/>
          <p14:tracePt t="97679" x="2533650" y="4213225"/>
          <p14:tracePt t="97694" x="2555875" y="4206875"/>
          <p14:tracePt t="97710" x="2600325" y="4200525"/>
          <p14:tracePt t="97726" x="2654300" y="4187825"/>
          <p14:tracePt t="97743" x="2717800" y="4187825"/>
          <p14:tracePt t="97759" x="2752725" y="4187825"/>
          <p14:tracePt t="97776" x="2790825" y="4187825"/>
          <p14:tracePt t="97793" x="2844800" y="4187825"/>
          <p14:tracePt t="97810" x="2882900" y="4187825"/>
          <p14:tracePt t="97827" x="2917825" y="4187825"/>
          <p14:tracePt t="97843" x="2959100" y="4187825"/>
          <p14:tracePt t="97860" x="2968625" y="4187825"/>
          <p14:tracePt t="97876" x="2978150" y="4187825"/>
          <p14:tracePt t="97893" x="2994025" y="4187825"/>
          <p14:tracePt t="97909" x="3013075" y="4187825"/>
          <p14:tracePt t="97926" x="3035300" y="4187825"/>
          <p14:tracePt t="97944" x="3092450" y="4187825"/>
          <p14:tracePt t="97960" x="3136900" y="4187825"/>
          <p14:tracePt t="97977" x="3155950" y="4187825"/>
          <p14:tracePt t="97993" x="3184525" y="4187825"/>
          <p14:tracePt t="98009" x="3194050" y="4187825"/>
          <p14:tracePt t="98026" x="3200400" y="4187825"/>
          <p14:tracePt t="98043" x="3213100" y="4187825"/>
          <p14:tracePt t="98059" x="3228975" y="4187825"/>
          <p14:tracePt t="98076" x="3244850" y="4187825"/>
          <p14:tracePt t="98093" x="3270250" y="4187825"/>
          <p14:tracePt t="98110" x="3286125" y="4187825"/>
          <p14:tracePt t="98127" x="3292475" y="4187825"/>
          <p14:tracePt t="98215" x="3289300" y="4187825"/>
          <p14:tracePt t="98225" x="3282950" y="4187825"/>
          <p14:tracePt t="98244" x="3203575" y="4168775"/>
          <p14:tracePt t="98260" x="3105150" y="4143375"/>
          <p14:tracePt t="98276" x="3000375" y="4127500"/>
          <p14:tracePt t="98293" x="2879725" y="4111625"/>
          <p14:tracePt t="98309" x="2851150" y="4111625"/>
          <p14:tracePt t="98326" x="2819400" y="4111625"/>
          <p14:tracePt t="98344" x="2806700" y="4111625"/>
          <p14:tracePt t="98360" x="2797175" y="4111625"/>
          <p14:tracePt t="98378" x="2743200" y="4111625"/>
          <p14:tracePt t="98394" x="2682875" y="4111625"/>
          <p14:tracePt t="98410" x="2632075" y="4111625"/>
          <p14:tracePt t="98427" x="2574925" y="4111625"/>
          <p14:tracePt t="98443" x="2559050" y="4111625"/>
          <p14:tracePt t="98459" x="2549525" y="4111625"/>
          <p14:tracePt t="98476" x="2540000" y="4111625"/>
          <p14:tracePt t="98493" x="2520950" y="4111625"/>
          <p14:tracePt t="98509" x="2505075" y="4111625"/>
          <p14:tracePt t="98527" x="2463800" y="4111625"/>
          <p14:tracePt t="98543" x="2441575" y="4121150"/>
          <p14:tracePt t="98559" x="2432050" y="4121150"/>
          <p14:tracePt t="98577" x="2413000" y="4127500"/>
          <p14:tracePt t="98635" x="2413000" y="4130675"/>
          <p14:tracePt t="98727" x="2419350" y="4130675"/>
          <p14:tracePt t="98734" x="2428875" y="4130675"/>
          <p14:tracePt t="98743" x="2438400" y="4130675"/>
          <p14:tracePt t="98759" x="2460625" y="4130675"/>
          <p14:tracePt t="98777" x="2495550" y="4130675"/>
          <p14:tracePt t="98793" x="2505075" y="4130675"/>
          <p14:tracePt t="98810" x="2514600" y="4137025"/>
          <p14:tracePt t="98827" x="2536825" y="4140200"/>
          <p14:tracePt t="98843" x="2549525" y="4146550"/>
          <p14:tracePt t="98859" x="2571750" y="4146550"/>
          <p14:tracePt t="98877" x="2613025" y="4152900"/>
          <p14:tracePt t="98893" x="2628900" y="4152900"/>
          <p14:tracePt t="98910" x="2644775" y="4156075"/>
          <p14:tracePt t="98927" x="2660650" y="4156075"/>
          <p14:tracePt t="98943" x="2660650" y="4162425"/>
          <p14:tracePt t="98984" x="2663825" y="4162425"/>
          <p14:tracePt t="98992" x="2670175" y="4162425"/>
          <p14:tracePt t="99009" x="2679700" y="4162425"/>
          <p14:tracePt t="99063" x="2682875" y="4162425"/>
          <p14:tracePt t="99071" x="2695575" y="4162425"/>
          <p14:tracePt t="99084" x="2698750" y="4162425"/>
          <p14:tracePt t="99092" x="2705100" y="4162425"/>
          <p14:tracePt t="99109" x="2714625" y="4162425"/>
          <p14:tracePt t="99126" x="2727325" y="4162425"/>
          <p14:tracePt t="99700" x="2752725" y="4162425"/>
          <p14:tracePt t="99708" x="2778125" y="4162425"/>
          <p14:tracePt t="99727" x="2870200" y="4162425"/>
          <p14:tracePt t="99743" x="2930525" y="4162425"/>
          <p14:tracePt t="99760" x="2990850" y="4162425"/>
          <p14:tracePt t="99776" x="3038475" y="4162425"/>
          <p14:tracePt t="99793" x="3067050" y="4162425"/>
          <p14:tracePt t="99826" x="3114675" y="4162425"/>
          <p14:tracePt t="99860" x="3165475" y="4162425"/>
          <p14:tracePt t="99876" x="3194050" y="4168775"/>
          <p14:tracePt t="99893" x="3209925" y="4171950"/>
          <p14:tracePt t="99909" x="3232150" y="4184650"/>
          <p14:tracePt t="99926" x="3244850" y="4187825"/>
          <p14:tracePt t="99942" x="3254375" y="4194175"/>
          <p14:tracePt t="99960" x="3270250" y="4197350"/>
          <p14:tracePt t="99977" x="3286125" y="4197350"/>
          <p14:tracePt t="99993" x="3295650" y="4197350"/>
          <p14:tracePt t="100010" x="3305175" y="4197350"/>
          <p14:tracePt t="100027" x="3324225" y="4197350"/>
          <p14:tracePt t="100127" x="3314700" y="4197350"/>
          <p14:tracePt t="100135" x="3308350" y="4197350"/>
          <p14:tracePt t="100142" x="3302000" y="4197350"/>
          <p14:tracePt t="100160" x="3292475" y="4197350"/>
          <p14:tracePt t="100177" x="3260725" y="4194175"/>
          <p14:tracePt t="100193" x="3222625" y="4181475"/>
          <p14:tracePt t="100210" x="3178175" y="4181475"/>
          <p14:tracePt t="100226" x="3136900" y="4181475"/>
          <p14:tracePt t="100243" x="3127375" y="4181475"/>
          <p14:tracePt t="100259" x="3117850" y="4181475"/>
          <p14:tracePt t="100276" x="3105150" y="4181475"/>
          <p14:tracePt t="100293" x="3092450" y="4181475"/>
          <p14:tracePt t="100310" x="3073400" y="4181475"/>
          <p14:tracePt t="100326" x="3038475" y="4171950"/>
          <p14:tracePt t="100343" x="3000375" y="4171950"/>
          <p14:tracePt t="100360" x="2978150" y="4171950"/>
          <p14:tracePt t="100377" x="2959100" y="4171950"/>
          <p14:tracePt t="100393" x="2949575" y="4171950"/>
          <p14:tracePt t="100410" x="2940050" y="4171950"/>
          <p14:tracePt t="100426" x="2917825" y="4171950"/>
          <p14:tracePt t="100443" x="2908300" y="4171950"/>
          <p14:tracePt t="100459" x="2898775" y="4171950"/>
          <p14:tracePt t="100476" x="2886075" y="4171950"/>
          <p14:tracePt t="100542" x="2892425" y="4171950"/>
          <p14:tracePt t="100550" x="2895600" y="4171950"/>
          <p14:tracePt t="100561" x="2905125" y="4171950"/>
          <p14:tracePt t="100577" x="2914650" y="4171950"/>
          <p14:tracePt t="100593" x="2930525" y="4171950"/>
          <p14:tracePt t="100610" x="2940050" y="4171950"/>
          <p14:tracePt t="100626" x="2968625" y="4171950"/>
          <p14:tracePt t="100642" x="3003550" y="4171950"/>
          <p14:tracePt t="100660" x="3048000" y="4171950"/>
          <p14:tracePt t="100676" x="3079750" y="4171950"/>
          <p14:tracePt t="100692" x="3105150" y="4171950"/>
          <p14:tracePt t="100710" x="3114675" y="4171950"/>
          <p14:tracePt t="100726" x="3127375" y="4171950"/>
          <p14:tracePt t="100743" x="3136900" y="4171950"/>
          <p14:tracePt t="100759" x="3152775" y="4171950"/>
          <p14:tracePt t="100776" x="3168650" y="4171950"/>
          <p14:tracePt t="100792" x="3190875" y="4171950"/>
          <p14:tracePt t="100810" x="3228975" y="4178300"/>
          <p14:tracePt t="100826" x="3254375" y="4184650"/>
          <p14:tracePt t="100843" x="3270250" y="4184650"/>
          <p14:tracePt t="100860" x="3279775" y="4184650"/>
          <p14:tracePt t="100876" x="3282950" y="4184650"/>
          <p14:tracePt t="100911" x="3289300" y="4184650"/>
          <p14:tracePt t="100932" x="3292475" y="4184650"/>
          <p14:tracePt t="101325" x="3279775" y="4197350"/>
          <p14:tracePt t="101332" x="3244850" y="4210050"/>
          <p14:tracePt t="101343" x="3194050" y="4225925"/>
          <p14:tracePt t="101360" x="2946400" y="4308475"/>
          <p14:tracePt t="101376" x="2746375" y="4384675"/>
          <p14:tracePt t="101393" x="2568575" y="4451350"/>
          <p14:tracePt t="101411" x="2330450" y="4543425"/>
          <p14:tracePt t="101443" x="2155825" y="4591050"/>
          <p14:tracePt t="101476" x="1990725" y="4632325"/>
          <p14:tracePt t="101493" x="1905000" y="4648200"/>
          <p14:tracePt t="101511" x="1816100" y="4660900"/>
          <p14:tracePt t="101527" x="1755775" y="4660900"/>
          <p14:tracePt t="101544" x="1711325" y="4660900"/>
          <p14:tracePt t="101560" x="1657350" y="4660900"/>
          <p14:tracePt t="101576" x="1625600" y="4654550"/>
          <p14:tracePt t="101592" x="1581150" y="4641850"/>
          <p14:tracePt t="101610" x="1508125" y="4619625"/>
          <p14:tracePt t="101626" x="1447800" y="4619625"/>
          <p14:tracePt t="101642" x="1403350" y="4619625"/>
          <p14:tracePt t="101660" x="1362075" y="4619625"/>
          <p14:tracePt t="101676" x="1339850" y="4619625"/>
          <p14:tracePt t="101693" x="1330325" y="4619625"/>
          <p14:tracePt t="101710" x="1314450" y="4616450"/>
          <p14:tracePt t="101726" x="1304925" y="4600575"/>
          <p14:tracePt t="101742" x="1276350" y="4587875"/>
          <p14:tracePt t="101760" x="1235075" y="4575175"/>
          <p14:tracePt t="101776" x="1225550" y="4572000"/>
          <p14:tracePt t="101794" x="1216025" y="4572000"/>
          <p14:tracePt t="101811" x="1200150" y="4572000"/>
          <p14:tracePt t="101827" x="1187450" y="4572000"/>
          <p14:tracePt t="101843" x="1181100" y="4572000"/>
          <p14:tracePt t="101859" x="1181100" y="4565650"/>
          <p14:tracePt t="101892" x="1177925" y="4565650"/>
          <p14:tracePt t="101954" x="1177925" y="4562475"/>
          <p14:tracePt t="101975" x="1177925" y="4552950"/>
          <p14:tracePt t="102045" x="1184275" y="4552950"/>
          <p14:tracePt t="102052" x="1193800" y="4552950"/>
          <p14:tracePt t="102060" x="1196975" y="4546600"/>
          <p14:tracePt t="102076" x="1209675" y="4546600"/>
          <p14:tracePt t="102093" x="1222375" y="4537075"/>
          <p14:tracePt t="102109" x="1244600" y="4537075"/>
          <p14:tracePt t="102127" x="1254125" y="4537075"/>
          <p14:tracePt t="102142" x="1263650" y="4537075"/>
          <p14:tracePt t="102160" x="1279525" y="4537075"/>
          <p14:tracePt t="102176" x="1292225" y="4537075"/>
          <p14:tracePt t="102193" x="1301750" y="4537075"/>
          <p14:tracePt t="102209" x="1330325" y="4537075"/>
          <p14:tracePt t="102226" x="1358900" y="4537075"/>
          <p14:tracePt t="102243" x="1381125" y="4537075"/>
          <p14:tracePt t="102259" x="1406525" y="4537075"/>
          <p14:tracePt t="102276" x="1416050" y="4537075"/>
          <p14:tracePt t="102292" x="1425575" y="4537075"/>
          <p14:tracePt t="102309" x="1447800" y="4537075"/>
          <p14:tracePt t="102326" x="1476375" y="4537075"/>
          <p14:tracePt t="102343" x="1504950" y="4530725"/>
          <p14:tracePt t="102359" x="1546225" y="4530725"/>
          <p14:tracePt t="102376" x="1555750" y="4530725"/>
          <p14:tracePt t="102393" x="1571625" y="4530725"/>
          <p14:tracePt t="102409" x="1581150" y="4530725"/>
          <p14:tracePt t="102426" x="1590675" y="4530725"/>
          <p14:tracePt t="102443" x="1600200" y="4530725"/>
          <p14:tracePt t="102459" x="1619250" y="4530725"/>
          <p14:tracePt t="102476" x="1628775" y="4530725"/>
          <p14:tracePt t="102493" x="1638300" y="4530725"/>
          <p14:tracePt t="102509" x="1654175" y="4530725"/>
          <p14:tracePt t="102526" x="1660525" y="4530725"/>
          <p14:tracePt t="102543" x="1670050" y="4530725"/>
          <p14:tracePt t="102559" x="1673225" y="4530725"/>
          <p14:tracePt t="102575" x="1682750" y="4530725"/>
          <p14:tracePt t="102593" x="1695450" y="4530725"/>
          <p14:tracePt t="102610" x="1708150" y="4530725"/>
          <p14:tracePt t="102626" x="1724025" y="4530725"/>
          <p14:tracePt t="102630" x="1727200" y="4530725"/>
          <p14:tracePt t="102643" x="1733550" y="4530725"/>
          <p14:tracePt t="102660" x="1749425" y="4530725"/>
          <p14:tracePt t="102695" x="1752600" y="4530725"/>
          <p14:tracePt t="102709" x="1768475" y="4530725"/>
          <p14:tracePt t="102726" x="1778000" y="4530725"/>
          <p14:tracePt t="102743" x="1787525" y="4530725"/>
          <p14:tracePt t="102759" x="1803400" y="4530725"/>
          <p14:tracePt t="102776" x="1819275" y="4530725"/>
          <p14:tracePt t="102793" x="1828800" y="4530725"/>
          <p14:tracePt t="102852" x="1831975" y="4530725"/>
          <p14:tracePt t="102862" x="1838325" y="4530725"/>
          <p14:tracePt t="102876" x="1847850" y="4530725"/>
          <p14:tracePt t="102893" x="1857375" y="4530725"/>
          <p14:tracePt t="102909" x="1866900" y="4530725"/>
          <p14:tracePt t="102989" x="1873250" y="4530725"/>
          <p14:tracePt t="103006" x="1882775" y="4530725"/>
          <p14:tracePt t="103020" x="1892300" y="4530725"/>
          <p14:tracePt t="103033" x="1895475" y="4530725"/>
          <p14:tracePt t="103043" x="1901825" y="4530725"/>
          <p14:tracePt t="103075" x="1905000" y="4530725"/>
          <p14:tracePt t="103117" x="1917700" y="4530725"/>
          <p14:tracePt t="103130" x="1927225" y="4530725"/>
          <p14:tracePt t="103143" x="1930400" y="4530725"/>
          <p14:tracePt t="103146" x="1943100" y="4530725"/>
          <p14:tracePt t="103159" x="1984375" y="4530725"/>
          <p14:tracePt t="103176" x="2038350" y="4530725"/>
          <p14:tracePt t="103193" x="2073275" y="4533900"/>
          <p14:tracePt t="103209" x="2085975" y="4540250"/>
          <p14:tracePt t="104380" x="2120900" y="4546600"/>
          <p14:tracePt t="104386" x="2146300" y="4552950"/>
          <p14:tracePt t="104393" x="2193925" y="4552950"/>
          <p14:tracePt t="104409" x="2276475" y="4549775"/>
          <p14:tracePt t="104426" x="2352675" y="4533900"/>
          <p14:tracePt t="104443" x="2495550" y="4511675"/>
          <p14:tracePt t="104476" x="2730500" y="4486275"/>
          <p14:tracePt t="104509" x="2873375" y="4489450"/>
          <p14:tracePt t="104525" x="2892425" y="4489450"/>
          <p14:tracePt t="104542" x="2933700" y="4495800"/>
          <p14:tracePt t="104559" x="2955925" y="4495800"/>
          <p14:tracePt t="104576" x="3000375" y="4502150"/>
          <p14:tracePt t="104593" x="3133725" y="4524375"/>
          <p14:tracePt t="104610" x="3206750" y="4540250"/>
          <p14:tracePt t="104626" x="3251200" y="4546600"/>
          <p14:tracePt t="104643" x="3308350" y="4565650"/>
          <p14:tracePt t="104659" x="3336925" y="4565650"/>
          <p14:tracePt t="104675" x="3346450" y="4565650"/>
          <p14:tracePt t="104678" x="3359150" y="4565650"/>
          <p14:tracePt t="104692" x="3387725" y="4565650"/>
          <p14:tracePt t="104709" x="3422650" y="4565650"/>
          <p14:tracePt t="104725" x="3482975" y="4572000"/>
          <p14:tracePt t="104742" x="3568700" y="4597400"/>
          <p14:tracePt t="104758" x="3613150" y="4610100"/>
          <p14:tracePt t="104776" x="3657600" y="4622800"/>
          <p14:tracePt t="104793" x="3689350" y="4622800"/>
          <p14:tracePt t="104809" x="3727450" y="4622800"/>
          <p14:tracePt t="104826" x="3771900" y="4622800"/>
          <p14:tracePt t="104843" x="3860800" y="4606925"/>
          <p14:tracePt t="104859" x="3946525" y="4581525"/>
          <p14:tracePt t="104876" x="4032250" y="4565650"/>
          <p14:tracePt t="104893" x="4143375" y="4543425"/>
          <p14:tracePt t="104909" x="4181475" y="4543425"/>
          <p14:tracePt t="104926" x="4219575" y="4543425"/>
          <p14:tracePt t="104942" x="4267200" y="4543425"/>
          <p14:tracePt t="104959" x="4286250" y="4543425"/>
          <p14:tracePt t="104975" x="4308475" y="4543425"/>
          <p14:tracePt t="104993" x="4349750" y="4543425"/>
          <p14:tracePt t="105009" x="4378325" y="4546600"/>
          <p14:tracePt t="105026" x="4403725" y="4552950"/>
          <p14:tracePt t="105043" x="4441825" y="4559300"/>
          <p14:tracePt t="105059" x="4464050" y="4559300"/>
          <p14:tracePt t="105075" x="4483100" y="4572000"/>
          <p14:tracePt t="105092" x="4502150" y="4587875"/>
          <p14:tracePt t="105109" x="4511675" y="4587875"/>
          <p14:tracePt t="105126" x="4518025" y="4587875"/>
          <p14:tracePt t="105160" x="4521200" y="4587875"/>
          <p14:tracePt t="105176" x="4530725" y="4587875"/>
          <p14:tracePt t="105192" x="4546600" y="4587875"/>
          <p14:tracePt t="106021" x="4562475" y="4587875"/>
          <p14:tracePt t="106027" x="4581525" y="4594225"/>
          <p14:tracePt t="106042" x="4635500" y="4600575"/>
          <p14:tracePt t="106059" x="4689475" y="4613275"/>
          <p14:tracePt t="106075" x="4749800" y="4619625"/>
          <p14:tracePt t="106092" x="4860925" y="4641850"/>
          <p14:tracePt t="106126" x="5006975" y="4664075"/>
          <p14:tracePt t="106159" x="5118100" y="4670425"/>
          <p14:tracePt t="106176" x="5146675" y="4670425"/>
          <p14:tracePt t="106192" x="5207000" y="4676775"/>
          <p14:tracePt t="106209" x="5270500" y="4692650"/>
          <p14:tracePt t="106225" x="5334000" y="4705350"/>
          <p14:tracePt t="106242" x="5435600" y="4733925"/>
          <p14:tracePt t="106259" x="5467350" y="4740275"/>
          <p14:tracePt t="106276" x="5495925" y="4746625"/>
          <p14:tracePt t="106293" x="5530850" y="4746625"/>
          <p14:tracePt t="106309" x="5565775" y="4746625"/>
          <p14:tracePt t="106325" x="5603875" y="4746625"/>
          <p14:tracePt t="106342" x="5699125" y="4759325"/>
          <p14:tracePt t="106359" x="5737225" y="4765675"/>
          <p14:tracePt t="106377" x="5772150" y="4772025"/>
          <p14:tracePt t="106393" x="5781675" y="4772025"/>
          <p14:tracePt t="106409" x="5791200" y="4772025"/>
          <p14:tracePt t="106427" x="5822950" y="4772025"/>
          <p14:tracePt t="106442" x="5848350" y="4765675"/>
          <p14:tracePt t="106458" x="5892800" y="4752975"/>
          <p14:tracePt t="106475" x="5940425" y="4718050"/>
          <p14:tracePt t="106492" x="6003925" y="4686300"/>
          <p14:tracePt t="106509" x="6035675" y="4673600"/>
          <p14:tracePt t="106527" x="6070600" y="4651375"/>
          <p14:tracePt t="106543" x="6080125" y="4638675"/>
          <p14:tracePt t="106559" x="6089650" y="4629150"/>
          <p14:tracePt t="106576" x="6124575" y="4613275"/>
          <p14:tracePt t="106592" x="6146800" y="4600575"/>
          <p14:tracePt t="106609" x="6178550" y="4591050"/>
          <p14:tracePt t="106626" x="6194425" y="4578350"/>
          <p14:tracePt t="106642" x="6210300" y="4578350"/>
          <p14:tracePt t="106659" x="6223000" y="4578350"/>
          <p14:tracePt t="106676" x="6229350" y="4578350"/>
          <p14:tracePt t="106709" x="6235700" y="4578350"/>
          <p14:tracePt t="108347" x="6165850" y="4572000"/>
          <p14:tracePt t="108353" x="6064250" y="4562475"/>
          <p14:tracePt t="108361" x="5949950" y="4552950"/>
          <p14:tracePt t="108375" x="5680075" y="4552950"/>
          <p14:tracePt t="108392" x="5283200" y="4552950"/>
          <p14:tracePt t="108409" x="4838700" y="4552950"/>
          <p14:tracePt t="108425" x="4032250" y="4591050"/>
          <p14:tracePt t="108461" x="2901950" y="4667250"/>
          <p14:tracePt t="108494" x="2441575" y="4724400"/>
          <p14:tracePt t="108510" x="2200275" y="4762500"/>
          <p14:tracePt t="108527" x="2070100" y="4787900"/>
          <p14:tracePt t="108542" x="1958975" y="4813300"/>
          <p14:tracePt t="108558" x="1851025" y="4838700"/>
          <p14:tracePt t="108575" x="1685925" y="4860925"/>
          <p14:tracePt t="108592" x="1565275" y="4886325"/>
          <p14:tracePt t="108609" x="1473200" y="4886325"/>
          <p14:tracePt t="108625" x="1323975" y="4886325"/>
          <p14:tracePt t="108642" x="1228725" y="4886325"/>
          <p14:tracePt t="108658" x="1114425" y="4886325"/>
          <p14:tracePt t="108675" x="939800" y="4905375"/>
          <p14:tracePt t="108692" x="822325" y="4921250"/>
          <p14:tracePt t="108709" x="723900" y="4937125"/>
          <p14:tracePt t="108726" x="622300" y="4965700"/>
          <p14:tracePt t="108743" x="577850" y="4978400"/>
          <p14:tracePt t="108746" x="558800" y="4984750"/>
          <p14:tracePt t="108759" x="539750" y="4984750"/>
          <p14:tracePt t="108775" x="508000" y="4984750"/>
          <p14:tracePt t="108792" x="498475" y="4984750"/>
          <p14:tracePt t="108808" x="482600" y="4984750"/>
          <p14:tracePt t="108826" x="466725" y="4984750"/>
          <p14:tracePt t="108842" x="457200" y="4984750"/>
          <p14:tracePt t="108859" x="447675" y="4984750"/>
          <p14:tracePt t="108876" x="438150" y="4984750"/>
          <p14:tracePt t="109517" x="444500" y="4984750"/>
          <p14:tracePt t="109525" x="447675" y="4984750"/>
          <p14:tracePt t="109542" x="463550" y="4984750"/>
          <p14:tracePt t="109560" x="527050" y="4972050"/>
          <p14:tracePt t="109575" x="631825" y="4956175"/>
          <p14:tracePt t="109593" x="768350" y="4946650"/>
          <p14:tracePt t="109610" x="933450" y="4953000"/>
          <p14:tracePt t="109642" x="1028700" y="4978400"/>
          <p14:tracePt t="109675" x="1057275" y="4978400"/>
          <p14:tracePt t="109693" x="1085850" y="4978400"/>
          <p14:tracePt t="109709" x="1149350" y="4984750"/>
          <p14:tracePt t="109726" x="1177925" y="4984750"/>
          <p14:tracePt t="109742" x="1209675" y="4991100"/>
          <p14:tracePt t="109759" x="1222375" y="4991100"/>
          <p14:tracePt t="109775" x="1228725" y="4991100"/>
          <p14:tracePt t="109867" x="1231900" y="4991100"/>
          <p14:tracePt t="109946" x="1238250" y="4991100"/>
          <p14:tracePt t="110538" x="1254125" y="4991100"/>
          <p14:tracePt t="110546" x="1273175" y="4997450"/>
          <p14:tracePt t="110559" x="1327150" y="5013325"/>
          <p14:tracePt t="110576" x="1381125" y="5026025"/>
          <p14:tracePt t="110592" x="1419225" y="5038725"/>
          <p14:tracePt t="110608" x="1466850" y="5057775"/>
          <p14:tracePt t="110625" x="1476375" y="5057775"/>
          <p14:tracePt t="110658" x="1524000" y="5057775"/>
          <p14:tracePt t="110692" x="1612900" y="5057775"/>
          <p14:tracePt t="110708" x="1698625" y="5064125"/>
          <p14:tracePt t="110725" x="1746250" y="5076825"/>
          <p14:tracePt t="110742" x="1768475" y="5083175"/>
          <p14:tracePt t="110758" x="1781175" y="5083175"/>
          <p14:tracePt t="110776" x="1797050" y="5083175"/>
          <p14:tracePt t="110780" x="1803400" y="5083175"/>
          <p14:tracePt t="110792" x="1806575" y="5083175"/>
          <p14:tracePt t="110808" x="1835150" y="5083175"/>
          <p14:tracePt t="110826" x="1885950" y="5083175"/>
          <p14:tracePt t="110842" x="1946275" y="5083175"/>
          <p14:tracePt t="110858" x="2000250" y="5083175"/>
          <p14:tracePt t="110875" x="2016125" y="5083175"/>
          <p14:tracePt t="110891" x="2025650" y="5083175"/>
          <p14:tracePt t="110908" x="2035175" y="5083175"/>
          <p14:tracePt t="110925" x="2041525" y="5083175"/>
          <p14:tracePt t="110942" x="2051050" y="5083175"/>
          <p14:tracePt t="110959" x="2070100" y="5080000"/>
          <p14:tracePt t="110976" x="2108200" y="5073650"/>
          <p14:tracePt t="110992" x="2152650" y="5060950"/>
          <p14:tracePt t="111008" x="2200275" y="5060950"/>
          <p14:tracePt t="111025" x="2225675" y="5048250"/>
          <p14:tracePt t="111041" x="2235200" y="5048250"/>
          <p14:tracePt t="111057" x="2244725" y="5048250"/>
          <p14:tracePt t="111074" x="2247900" y="5048250"/>
          <p14:tracePt t="111091" x="2263775" y="5048250"/>
          <p14:tracePt t="111108" x="2286000" y="5048250"/>
          <p14:tracePt t="111124" x="2305050" y="5048250"/>
          <p14:tracePt t="111141" x="2320925" y="5048250"/>
          <p14:tracePt t="111158" x="2333625" y="5048250"/>
          <p14:tracePt t="111174" x="2333625" y="5038725"/>
          <p14:tracePt t="111191" x="2330450" y="5029200"/>
          <p14:tracePt t="111207" x="2311400" y="5013325"/>
          <p14:tracePt t="111224" x="2298700" y="5010150"/>
          <p14:tracePt t="111241" x="2295525" y="5010150"/>
          <p14:tracePt t="111257" x="2286000" y="5010150"/>
          <p14:tracePt t="111274" x="2276475" y="5010150"/>
          <p14:tracePt t="111291" x="2241550" y="5003800"/>
          <p14:tracePt t="111307" x="2130425" y="4981575"/>
          <p14:tracePt t="111324" x="2032000" y="4965700"/>
          <p14:tracePt t="111341" x="1962150" y="4965700"/>
          <p14:tracePt t="111357" x="1892300" y="4965700"/>
          <p14:tracePt t="111374" x="1870075" y="4965700"/>
          <p14:tracePt t="111391" x="1841500" y="4965700"/>
          <p14:tracePt t="111408" x="1809750" y="4965700"/>
          <p14:tracePt t="111425" x="1778000" y="4953000"/>
          <p14:tracePt t="111442" x="1752600" y="4933950"/>
          <p14:tracePt t="111458" x="1714500" y="4933950"/>
          <p14:tracePt t="111475" x="1704975" y="4933950"/>
          <p14:tracePt t="111492" x="1695450" y="4933950"/>
          <p14:tracePt t="111508" x="1689100" y="4933950"/>
          <p14:tracePt t="112356" x="1755775" y="4933950"/>
          <p14:tracePt t="112364" x="1847850" y="4933950"/>
          <p14:tracePt t="112375" x="1939925" y="4940300"/>
          <p14:tracePt t="112392" x="2095500" y="4975225"/>
          <p14:tracePt t="112408" x="2159000" y="4987925"/>
          <p14:tracePt t="112425" x="2212975" y="5000625"/>
          <p14:tracePt t="112458" x="2387600" y="5045075"/>
          <p14:tracePt t="112492" x="2606675" y="5083175"/>
          <p14:tracePt t="112508" x="2670175" y="5099050"/>
          <p14:tracePt t="112525" x="2701925" y="5111750"/>
          <p14:tracePt t="112542" x="2743200" y="5121275"/>
          <p14:tracePt t="112559" x="2765425" y="5121275"/>
          <p14:tracePt t="112576" x="2803525" y="5121275"/>
          <p14:tracePt t="112593" x="2901950" y="5105400"/>
          <p14:tracePt t="112608" x="2987675" y="5089525"/>
          <p14:tracePt t="112625" x="3063875" y="5073650"/>
          <p14:tracePt t="112642" x="3130550" y="5067300"/>
          <p14:tracePt t="112658" x="3143250" y="5067300"/>
          <p14:tracePt t="112674" x="3155950" y="5067300"/>
          <p14:tracePt t="112692" x="3168650" y="5067300"/>
          <p14:tracePt t="112709" x="3178175" y="5067300"/>
          <p14:tracePt t="112726" x="3200400" y="5067300"/>
          <p14:tracePt t="112743" x="3263900" y="5048250"/>
          <p14:tracePt t="112759" x="3317875" y="5035550"/>
          <p14:tracePt t="112775" x="3355975" y="5016500"/>
          <p14:tracePt t="112792" x="3413125" y="4997450"/>
          <p14:tracePt t="112808" x="3444875" y="4984750"/>
          <p14:tracePt t="112824" x="3476625" y="4959350"/>
          <p14:tracePt t="112842" x="3540125" y="4933950"/>
          <p14:tracePt t="112858" x="3584575" y="4921250"/>
          <p14:tracePt t="112875" x="3622675" y="4908550"/>
          <p14:tracePt t="112891" x="3702050" y="4908550"/>
          <p14:tracePt t="112908" x="3736975" y="4908550"/>
          <p14:tracePt t="112925" x="3781425" y="4908550"/>
          <p14:tracePt t="112942" x="3822700" y="4908550"/>
          <p14:tracePt t="112958" x="3851275" y="4908550"/>
          <p14:tracePt t="112975" x="3889375" y="4908550"/>
          <p14:tracePt t="112992" x="3949700" y="4918075"/>
          <p14:tracePt t="113008" x="3981450" y="4930775"/>
          <p14:tracePt t="113025" x="4010025" y="4933950"/>
          <p14:tracePt t="113041" x="4038600" y="4946650"/>
          <p14:tracePt t="113058" x="4060825" y="4946650"/>
          <p14:tracePt t="113075" x="4083050" y="4946650"/>
          <p14:tracePt t="113092" x="4130675" y="4946650"/>
          <p14:tracePt t="113108" x="4159250" y="4946650"/>
          <p14:tracePt t="113125" x="4203700" y="4946650"/>
          <p14:tracePt t="113141" x="4244975" y="4946650"/>
          <p14:tracePt t="113158" x="4254500" y="4946650"/>
          <p14:tracePt t="113175" x="4264025" y="4946650"/>
          <p14:tracePt t="113192" x="4267200" y="4940300"/>
          <p14:tracePt t="113234" x="4267200" y="4937125"/>
          <p14:tracePt t="113249" x="4273550" y="4937125"/>
          <p14:tracePt t="113257" x="4279900" y="4937125"/>
          <p14:tracePt t="113275" x="4292600" y="4937125"/>
          <p14:tracePt t="113292" x="4298950" y="4930775"/>
          <p14:tracePt t="113363" x="4302125" y="4930775"/>
          <p14:tracePt t="113369" x="4308475" y="4930775"/>
          <p14:tracePt t="114606" x="4241800" y="4930775"/>
          <p14:tracePt t="114618" x="4149725" y="4937125"/>
          <p14:tracePt t="114630" x="3952875" y="4965700"/>
          <p14:tracePt t="114643" x="3746500" y="5003800"/>
          <p14:tracePt t="114659" x="3559175" y="5048250"/>
          <p14:tracePt t="114675" x="3330575" y="5067300"/>
          <p14:tracePt t="114691" x="3032125" y="5095875"/>
          <p14:tracePt t="114725" x="2628900" y="5143500"/>
          <p14:tracePt t="114760" x="2168525" y="5216525"/>
          <p14:tracePt t="114779" x="1965325" y="5260975"/>
          <p14:tracePt t="114796" x="1831975" y="5314950"/>
          <p14:tracePt t="114808" x="1711325" y="5359400"/>
          <p14:tracePt t="114825" x="1530350" y="5419725"/>
          <p14:tracePt t="114842" x="1431925" y="5451475"/>
          <p14:tracePt t="114858" x="1355725" y="5473700"/>
          <p14:tracePt t="114876" x="1279525" y="5492750"/>
          <p14:tracePt t="114892" x="1250950" y="5492750"/>
          <p14:tracePt t="114908" x="1235075" y="5492750"/>
          <p14:tracePt t="114926" x="1219200" y="5492750"/>
          <p14:tracePt t="114942" x="1193800" y="5492750"/>
          <p14:tracePt t="114958" x="1171575" y="5492750"/>
          <p14:tracePt t="114974" x="1139825" y="5492750"/>
          <p14:tracePt t="114991" x="1108075" y="5492750"/>
          <p14:tracePt t="115007" x="1079500" y="5492750"/>
          <p14:tracePt t="115026" x="1063625" y="5492750"/>
          <p14:tracePt t="115042" x="1054100" y="5492750"/>
          <p14:tracePt t="115059" x="1050925" y="5492750"/>
          <p14:tracePt t="115168" x="1038225" y="5492750"/>
          <p14:tracePt t="115176" x="1035050" y="5492750"/>
          <p14:tracePt t="115191" x="1025525" y="5492750"/>
          <p14:tracePt t="115208" x="1016000" y="5492750"/>
          <p14:tracePt t="115225" x="1000125" y="5483225"/>
          <p14:tracePt t="115241" x="984250" y="5464175"/>
          <p14:tracePt t="115258" x="974725" y="5461000"/>
          <p14:tracePt t="115275" x="958850" y="5454650"/>
          <p14:tracePt t="115292" x="949325" y="5454650"/>
          <p14:tracePt t="115309" x="933450" y="5454650"/>
          <p14:tracePt t="115326" x="920750" y="5445125"/>
          <p14:tracePt t="115342" x="911225" y="5445125"/>
          <p14:tracePt t="115358" x="901700" y="5435600"/>
          <p14:tracePt t="115375" x="879475" y="5435600"/>
          <p14:tracePt t="115391" x="876300" y="5432425"/>
          <p14:tracePt t="115408" x="869950" y="5432425"/>
          <p14:tracePt t="115425" x="869950" y="5426075"/>
          <p14:tracePt t="118422" x="914400" y="5413375"/>
          <p14:tracePt t="118429" x="984250" y="5403850"/>
          <p14:tracePt t="118441" x="1054100" y="5394325"/>
          <p14:tracePt t="118457" x="1238250" y="5394325"/>
          <p14:tracePt t="118474" x="1333500" y="5400675"/>
          <p14:tracePt t="118491" x="1438275" y="5407025"/>
          <p14:tracePt t="118508" x="1562100" y="5432425"/>
          <p14:tracePt t="118541" x="1758950" y="5438775"/>
          <p14:tracePt t="118574" x="2152650" y="5416550"/>
          <p14:tracePt t="118592" x="2301875" y="5397500"/>
          <p14:tracePt t="118608" x="2425700" y="5381625"/>
          <p14:tracePt t="118625" x="2460625" y="5381625"/>
          <p14:tracePt t="118642" x="2476500" y="5381625"/>
          <p14:tracePt t="118658" x="2498725" y="5372100"/>
          <p14:tracePt t="118674" x="2520950" y="5365750"/>
          <p14:tracePt t="118691" x="2543175" y="5346700"/>
          <p14:tracePt t="118707" x="2600325" y="5346700"/>
          <p14:tracePt t="118724" x="2628900" y="5346700"/>
          <p14:tracePt t="118741" x="2638425" y="5346700"/>
          <p14:tracePt t="118757" x="2651125" y="5346700"/>
          <p14:tracePt t="118791" x="2657475" y="5346700"/>
          <p14:tracePt t="118807" x="2676525" y="5346700"/>
          <p14:tracePt t="118824" x="2692400" y="5337175"/>
          <p14:tracePt t="118842" x="2717800" y="5324475"/>
          <p14:tracePt t="118858" x="2746375" y="5314950"/>
          <p14:tracePt t="118874" x="2755900" y="5314950"/>
          <p14:tracePt t="118891" x="2759075" y="5314950"/>
          <p14:tracePt t="119615" x="2790825" y="5314950"/>
          <p14:tracePt t="119625" x="2847975" y="5314950"/>
          <p14:tracePt t="119643" x="3022600" y="5318125"/>
          <p14:tracePt t="119658" x="3114675" y="5327650"/>
          <p14:tracePt t="119674" x="3171825" y="5334000"/>
          <p14:tracePt t="119693" x="3225800" y="5334000"/>
          <p14:tracePt t="119708" x="3260725" y="5334000"/>
          <p14:tracePt t="119741" x="3375025" y="5334000"/>
          <p14:tracePt t="119774" x="3619500" y="5343525"/>
          <p14:tracePt t="119792" x="3695700" y="5349875"/>
          <p14:tracePt t="119808" x="3717925" y="5349875"/>
          <p14:tracePt t="119824" x="3727450" y="5349875"/>
          <p14:tracePt t="119842" x="3730625" y="5349875"/>
          <p14:tracePt t="119858" x="3740150" y="5349875"/>
          <p14:tracePt t="119875" x="3749675" y="5349875"/>
          <p14:tracePt t="119891" x="3778250" y="5337175"/>
          <p14:tracePt t="119907" x="3794125" y="5337175"/>
          <p14:tracePt t="119924" x="3803650" y="5330825"/>
          <p14:tracePt t="119941" x="3806825" y="5330825"/>
          <p14:tracePt t="119957" x="3806825" y="5318125"/>
          <p14:tracePt t="120028" x="3819525" y="5318125"/>
          <p14:tracePt t="125752" x="3759200" y="5330825"/>
          <p14:tracePt t="125759" x="3644900" y="5349875"/>
          <p14:tracePt t="125774" x="3422650" y="5407025"/>
          <p14:tracePt t="125790" x="3203575" y="5464175"/>
          <p14:tracePt t="125807" x="3003550" y="5530850"/>
          <p14:tracePt t="125824" x="2832100" y="5607050"/>
          <p14:tracePt t="125857" x="2717800" y="5657850"/>
          <p14:tracePt t="125890" x="2540000" y="5702300"/>
          <p14:tracePt t="125908" x="2374900" y="5727700"/>
          <p14:tracePt t="125923" x="2232025" y="5753100"/>
          <p14:tracePt t="125941" x="2136775" y="5768975"/>
          <p14:tracePt t="125958" x="2073275" y="5788025"/>
          <p14:tracePt t="125974" x="2057400" y="5788025"/>
          <p14:tracePt t="125991" x="2047875" y="5788025"/>
          <p14:tracePt t="126008" x="2025650" y="5788025"/>
          <p14:tracePt t="126023" x="2016125" y="5788025"/>
          <p14:tracePt t="126040" x="2003425" y="5788025"/>
          <p14:tracePt t="126057" x="1987550" y="5788025"/>
          <p14:tracePt t="126073" x="1971675" y="5788025"/>
          <p14:tracePt t="126090" x="1962150" y="5788025"/>
          <p14:tracePt t="126108" x="1946275" y="5788025"/>
          <p14:tracePt t="126123" x="1933575" y="5788025"/>
          <p14:tracePt t="126140" x="1901825" y="5784850"/>
          <p14:tracePt t="126157" x="1822450" y="5765800"/>
          <p14:tracePt t="126173" x="1787525" y="5759450"/>
          <p14:tracePt t="126190" x="1765300" y="5759450"/>
          <p14:tracePt t="126208" x="1743075" y="5743575"/>
          <p14:tracePt t="126223" x="1736725" y="5737225"/>
          <p14:tracePt t="126240" x="1739900" y="5734050"/>
          <p14:tracePt t="126257" x="1758950" y="5724525"/>
          <p14:tracePt t="126274" x="1768475" y="5724525"/>
          <p14:tracePt t="126291" x="1774825" y="5724525"/>
          <p14:tracePt t="126307" x="1778000" y="5724525"/>
          <p14:tracePt t="126340" x="1790700" y="5718175"/>
          <p14:tracePt t="126358" x="1822450" y="5695950"/>
          <p14:tracePt t="126374" x="1854200" y="5683250"/>
          <p14:tracePt t="126390" x="1898650" y="5670550"/>
          <p14:tracePt t="126407" x="1939925" y="5670550"/>
          <p14:tracePt t="126423" x="1955800" y="5670550"/>
          <p14:tracePt t="126440" x="1968500" y="5670550"/>
          <p14:tracePt t="126457" x="2025650" y="5670550"/>
          <p14:tracePt t="126473" x="2114550" y="5670550"/>
          <p14:tracePt t="126490" x="2241550" y="5670550"/>
          <p14:tracePt t="126507" x="2470150" y="5670550"/>
          <p14:tracePt t="126524" x="2597150" y="5676900"/>
          <p14:tracePt t="126540" x="2701925" y="5676900"/>
          <p14:tracePt t="126557" x="2863850" y="5676900"/>
          <p14:tracePt t="126573" x="2968625" y="5676900"/>
          <p14:tracePt t="126590" x="3082925" y="5676900"/>
          <p14:tracePt t="126607" x="3257550" y="5692775"/>
          <p14:tracePt t="126623" x="3365500" y="5718175"/>
          <p14:tracePt t="126641" x="3451225" y="5734050"/>
          <p14:tracePt t="126657" x="3527425" y="5753100"/>
          <p14:tracePt t="126673" x="3549650" y="5759450"/>
          <p14:tracePt t="126691" x="3559175" y="5765800"/>
          <p14:tracePt t="126894" x="3552825" y="5762625"/>
          <p14:tracePt t="126904" x="3543300" y="5762625"/>
          <p14:tracePt t="126916" x="3505200" y="5749925"/>
          <p14:tracePt t="126925" x="3486150" y="5737225"/>
          <p14:tracePt t="126940" x="3422650" y="5724525"/>
          <p14:tracePt t="126957" x="3292475" y="5708650"/>
          <p14:tracePt t="126973" x="3206750" y="5702300"/>
          <p14:tracePt t="126990" x="3146425" y="5702300"/>
          <p14:tracePt t="127007" x="3076575" y="5705475"/>
          <p14:tracePt t="127023" x="3038475" y="5715000"/>
          <p14:tracePt t="127040" x="2987675" y="5730875"/>
          <p14:tracePt t="127057" x="2819400" y="5753100"/>
          <p14:tracePt t="127073" x="2673350" y="5753100"/>
          <p14:tracePt t="127090" x="2533650" y="5753100"/>
          <p14:tracePt t="127093" x="2476500" y="5753100"/>
          <p14:tracePt t="127107" x="2381250" y="5762625"/>
          <p14:tracePt t="127123" x="2327275" y="5768975"/>
          <p14:tracePt t="127140" x="2305050" y="5768975"/>
          <p14:tracePt t="127157" x="2286000" y="5768975"/>
          <p14:tracePt t="127174" x="2276475" y="5768975"/>
          <p14:tracePt t="127191" x="2238375" y="5768975"/>
          <p14:tracePt t="127207" x="2178050" y="5768975"/>
          <p14:tracePt t="127224" x="2139950" y="5765800"/>
          <p14:tracePt t="127240" x="2111375" y="5765800"/>
          <p14:tracePt t="127257" x="2089150" y="5765800"/>
          <p14:tracePt t="127273" x="2079625" y="5765800"/>
          <p14:tracePt t="127472" x="2085975" y="5765800"/>
          <p14:tracePt t="127481" x="2098675" y="5765800"/>
          <p14:tracePt t="127490" x="2101850" y="5765800"/>
          <p14:tracePt t="127506" x="2117725" y="5765800"/>
          <p14:tracePt t="127523" x="2146300" y="5765800"/>
          <p14:tracePt t="127540" x="2168525" y="5765800"/>
          <p14:tracePt t="127557" x="2228850" y="5765800"/>
          <p14:tracePt t="127573" x="2260600" y="5759450"/>
          <p14:tracePt t="127590" x="2282825" y="5759450"/>
          <p14:tracePt t="127593" x="2286000" y="5759450"/>
          <p14:tracePt t="127607" x="2295525" y="5753100"/>
          <p14:tracePt t="127623" x="2311400" y="5753100"/>
          <p14:tracePt t="127640" x="2320925" y="5753100"/>
          <p14:tracePt t="127657" x="2343150" y="5737225"/>
          <p14:tracePt t="127673" x="2387600" y="5730875"/>
          <p14:tracePt t="127691" x="2447925" y="5724525"/>
          <p14:tracePt t="127707" x="2533650" y="5718175"/>
          <p14:tracePt t="127724" x="2578100" y="5718175"/>
          <p14:tracePt t="127740" x="2600325" y="5718175"/>
          <p14:tracePt t="127757" x="2619375" y="5718175"/>
          <p14:tracePt t="127773" x="2632075" y="5718175"/>
          <p14:tracePt t="127790" x="2641600" y="5718175"/>
          <p14:tracePt t="127806" x="2654300" y="5718175"/>
          <p14:tracePt t="127823" x="2670175" y="5718175"/>
          <p14:tracePt t="127840" x="2692400" y="5718175"/>
          <p14:tracePt t="127856" x="2724150" y="5718175"/>
          <p14:tracePt t="127873" x="2733675" y="5718175"/>
          <p14:tracePt t="127890" x="2743200" y="5718175"/>
          <p14:tracePt t="127907" x="2759075" y="5718175"/>
          <p14:tracePt t="127923" x="2774950" y="5718175"/>
          <p14:tracePt t="127940" x="2784475" y="5718175"/>
          <p14:tracePt t="127957" x="2803525" y="5718175"/>
          <p14:tracePt t="127974" x="2813050" y="5718175"/>
          <p14:tracePt t="127991" x="2828925" y="5718175"/>
          <p14:tracePt t="128007" x="2838450" y="5718175"/>
          <p14:tracePt t="136178" x="2771775" y="5721350"/>
          <p14:tracePt t="136186" x="2679700" y="5730875"/>
          <p14:tracePt t="136193" x="2587625" y="5740400"/>
          <p14:tracePt t="136207" x="2390775" y="5768975"/>
          <p14:tracePt t="136223" x="2251075" y="5803900"/>
          <p14:tracePt t="136240" x="2149475" y="5835650"/>
          <p14:tracePt t="136273" x="2006600" y="5876925"/>
          <p14:tracePt t="136305" x="1955800" y="5905500"/>
          <p14:tracePt t="136322" x="1939925" y="5908675"/>
          <p14:tracePt t="136340" x="1930400" y="5908675"/>
          <p14:tracePt t="136356" x="1917700" y="5908675"/>
          <p14:tracePt t="136373" x="1911350" y="5908675"/>
          <p14:tracePt t="136420" x="1914525" y="5908675"/>
          <p14:tracePt t="136427" x="1917700" y="5908675"/>
          <p14:tracePt t="136439" x="1924050" y="5902325"/>
          <p14:tracePt t="136455" x="1949450" y="5886450"/>
          <p14:tracePt t="136472" x="1968500" y="5870575"/>
          <p14:tracePt t="136489" x="1990725" y="5857875"/>
          <p14:tracePt t="136507" x="2032000" y="5838825"/>
          <p14:tracePt t="136523" x="2079625" y="5807075"/>
          <p14:tracePt t="136539" x="2127250" y="5778500"/>
          <p14:tracePt t="136555" x="2193925" y="5746750"/>
          <p14:tracePt t="136572" x="2225675" y="5734050"/>
          <p14:tracePt t="136589" x="2235200" y="5730875"/>
          <p14:tracePt t="136606" x="2260600" y="5730875"/>
          <p14:tracePt t="136623" x="2282825" y="5730875"/>
          <p14:tracePt t="136640" x="2327275" y="5730875"/>
          <p14:tracePt t="136657" x="2432050" y="5730875"/>
          <p14:tracePt t="136673" x="2511425" y="5730875"/>
          <p14:tracePt t="136689" x="2597150" y="5721350"/>
          <p14:tracePt t="136705" x="2686050" y="5702300"/>
          <p14:tracePt t="136722" x="2740025" y="5680075"/>
          <p14:tracePt t="136739" x="2787650" y="5667375"/>
          <p14:tracePt t="136755" x="2895600" y="5654675"/>
          <p14:tracePt t="136772" x="2990850" y="5654675"/>
          <p14:tracePt t="136789" x="3070225" y="5654675"/>
          <p14:tracePt t="136806" x="3159125" y="5657850"/>
          <p14:tracePt t="136822" x="3203575" y="5664200"/>
          <p14:tracePt t="136839" x="3219450" y="5664200"/>
          <p14:tracePt t="136855" x="3238500" y="5664200"/>
          <p14:tracePt t="136942" x="3232150" y="5664200"/>
          <p14:tracePt t="136955" x="3222625" y="5664200"/>
          <p14:tracePt t="136962" x="3216275" y="5664200"/>
          <p14:tracePt t="136972" x="3216275" y="5667375"/>
          <p14:tracePt t="136989" x="3206750" y="5673725"/>
          <p14:tracePt t="137005" x="3194050" y="5689600"/>
          <p14:tracePt t="137022" x="3184525" y="5692775"/>
          <p14:tracePt t="137041" x="3162300" y="5705475"/>
          <p14:tracePt t="137056" x="3140075" y="5715000"/>
          <p14:tracePt t="137073" x="3111500" y="5721350"/>
          <p14:tracePt t="137090" x="3048000" y="5727700"/>
          <p14:tracePt t="137106" x="3009900" y="5734050"/>
          <p14:tracePt t="137122" x="2949575" y="5734050"/>
          <p14:tracePt t="137140" x="2879725" y="5734050"/>
          <p14:tracePt t="137156" x="2838450" y="5734050"/>
          <p14:tracePt t="137172" x="2816225" y="5734050"/>
          <p14:tracePt t="137190" x="2774950" y="5734050"/>
          <p14:tracePt t="137206" x="2752725" y="5734050"/>
          <p14:tracePt t="137223" x="2730500" y="5734050"/>
          <p14:tracePt t="137226" x="2711450" y="5734050"/>
          <p14:tracePt t="137240" x="2660650" y="5724525"/>
          <p14:tracePt t="137256" x="2606675" y="5711825"/>
          <p14:tracePt t="137272" x="2562225" y="5711825"/>
          <p14:tracePt t="137289" x="2533650" y="5711825"/>
          <p14:tracePt t="137305" x="2498725" y="5711825"/>
          <p14:tracePt t="137323" x="2489200" y="5711825"/>
          <p14:tracePt t="137338" x="2479675" y="5711825"/>
          <p14:tracePt t="137356" x="2463800" y="5711825"/>
          <p14:tracePt t="137372" x="2454275" y="5711825"/>
          <p14:tracePt t="138326" x="2476500" y="5711825"/>
          <p14:tracePt t="138337" x="2511425" y="5711825"/>
          <p14:tracePt t="138346" x="2549525" y="5699125"/>
          <p14:tracePt t="138355" x="2568575" y="5699125"/>
          <p14:tracePt t="138372" x="2590800" y="5699125"/>
          <p14:tracePt t="138389" x="2695575" y="5692775"/>
          <p14:tracePt t="138405" x="2819400" y="5692775"/>
          <p14:tracePt t="138439" x="3082925" y="5727700"/>
          <p14:tracePt t="138473" x="3200400" y="5734050"/>
          <p14:tracePt t="138489" x="3248025" y="5734050"/>
          <p14:tracePt t="138506" x="3263900" y="5734050"/>
          <p14:tracePt t="138522" x="3282950" y="5734050"/>
          <p14:tracePt t="138539" x="3324225" y="5734050"/>
          <p14:tracePt t="138555" x="3368675" y="5734050"/>
          <p14:tracePt t="138572" x="3419475" y="5734050"/>
          <p14:tracePt t="138589" x="3489325" y="5734050"/>
          <p14:tracePt t="138606" x="3533775" y="5734050"/>
          <p14:tracePt t="138623" x="3562350" y="5734050"/>
          <p14:tracePt t="138639" x="3590925" y="5734050"/>
          <p14:tracePt t="138655" x="3603625" y="5734050"/>
          <p14:tracePt t="138673" x="3625850" y="5734050"/>
          <p14:tracePt t="138689" x="3689350" y="5734050"/>
          <p14:tracePt t="138706" x="3749675" y="5734050"/>
          <p14:tracePt t="138723" x="3810000" y="5734050"/>
          <p14:tracePt t="138739" x="3892550" y="5734050"/>
          <p14:tracePt t="138756" x="3937000" y="5734050"/>
          <p14:tracePt t="138773" x="3984625" y="5724525"/>
          <p14:tracePt t="138789" x="4038600" y="5718175"/>
          <p14:tracePt t="138805" x="4060825" y="5715000"/>
          <p14:tracePt t="138823" x="4105275" y="5705475"/>
          <p14:tracePt t="138839" x="4175125" y="5705475"/>
          <p14:tracePt t="138856" x="4248150" y="5711825"/>
          <p14:tracePt t="138873" x="4295775" y="5718175"/>
          <p14:tracePt t="141016" x="4251325" y="5727700"/>
          <p14:tracePt t="141022" x="4191000" y="5734050"/>
          <p14:tracePt t="141039" x="4060825" y="5753100"/>
          <p14:tracePt t="141055" x="3921125" y="5768975"/>
          <p14:tracePt t="141072" x="3733800" y="5803900"/>
          <p14:tracePt t="141089" x="3581400" y="5822950"/>
          <p14:tracePt t="141123" x="3238500" y="5892800"/>
          <p14:tracePt t="141155" x="3035300" y="5934075"/>
          <p14:tracePt t="141172" x="2933700" y="5956300"/>
          <p14:tracePt t="141188" x="2895600" y="5975350"/>
          <p14:tracePt t="141206" x="2867025" y="5975350"/>
          <p14:tracePt t="141222" x="2835275" y="5975350"/>
          <p14:tracePt t="141238" x="2809875" y="5975350"/>
          <p14:tracePt t="141255" x="2800350" y="5975350"/>
          <p14:tracePt t="141272" x="2787650" y="5975350"/>
          <p14:tracePt t="141288" x="2774950" y="5975350"/>
          <p14:tracePt t="141305" x="2762250" y="5975350"/>
          <p14:tracePt t="141322" x="2746375" y="5975350"/>
          <p14:tracePt t="141338" x="2736850" y="5975350"/>
          <p14:tracePt t="141355" x="2720975" y="5984875"/>
          <p14:tracePt t="141373" x="2673350" y="5997575"/>
          <p14:tracePt t="141389" x="2609850" y="6010275"/>
          <p14:tracePt t="141406" x="2546350" y="6026150"/>
          <p14:tracePt t="141422" x="2489200" y="6045200"/>
          <p14:tracePt t="141439" x="2466975" y="6051550"/>
          <p14:tracePt t="141455" x="2438400" y="6051550"/>
          <p14:tracePt t="141472" x="2403475" y="6051550"/>
          <p14:tracePt t="141488" x="2352675" y="6051550"/>
          <p14:tracePt t="141506" x="2301875" y="6051550"/>
          <p14:tracePt t="141523" x="2232025" y="6054725"/>
          <p14:tracePt t="141539" x="2203450" y="6061075"/>
          <p14:tracePt t="141555" x="2184400" y="6067425"/>
          <p14:tracePt t="141572" x="2171700" y="6073775"/>
          <p14:tracePt t="141588" x="2162175" y="6073775"/>
          <p14:tracePt t="141672" x="2162175" y="6076950"/>
          <p14:tracePt t="142494" x="2168525" y="6076950"/>
          <p14:tracePt t="142501" x="2171700" y="6076950"/>
          <p14:tracePt t="142510" x="2178050" y="6076950"/>
          <p14:tracePt t="142522" x="2193925" y="6076950"/>
          <p14:tracePt t="142539" x="2209800" y="6064250"/>
          <p14:tracePt t="142556" x="2241550" y="6054725"/>
          <p14:tracePt t="142589" x="2251075" y="6048375"/>
          <p14:tracePt t="142651" x="2257425" y="6048375"/>
          <p14:tracePt t="142663" x="2260600" y="6048375"/>
          <p14:tracePt t="142672" x="2266950" y="6048375"/>
          <p14:tracePt t="142689" x="2266950" y="6045200"/>
          <p14:tracePt t="143127" x="2273300" y="6045200"/>
          <p14:tracePt t="143135" x="2276475" y="6045200"/>
          <p14:tracePt t="143142" x="2282825" y="6032500"/>
          <p14:tracePt t="143155" x="2305050" y="6026150"/>
          <p14:tracePt t="143171" x="2327275" y="6022975"/>
          <p14:tracePt t="143188" x="2355850" y="6016625"/>
          <p14:tracePt t="143221" x="2441575" y="6010275"/>
          <p14:tracePt t="143255" x="2492375" y="6010275"/>
          <p14:tracePt t="143271" x="2501900" y="6010275"/>
          <p14:tracePt t="143289" x="2524125" y="6010275"/>
          <p14:tracePt t="143305" x="2536825" y="6010275"/>
          <p14:tracePt t="143321" x="2546350" y="6010275"/>
          <p14:tracePt t="143338" x="2574925" y="6010275"/>
          <p14:tracePt t="143355" x="2609850" y="6010275"/>
          <p14:tracePt t="143372" x="2638425" y="6010275"/>
          <p14:tracePt t="143388" x="2660650" y="6010275"/>
          <p14:tracePt t="143405" x="2676525" y="6010275"/>
          <p14:tracePt t="143421" x="2689225" y="6010275"/>
          <p14:tracePt t="143456" x="2698750" y="6010275"/>
          <p14:tracePt t="143472" x="2708275" y="6010275"/>
          <p14:tracePt t="143489" x="2720975" y="6010275"/>
          <p14:tracePt t="143506" x="2765425" y="6013450"/>
          <p14:tracePt t="143522" x="2809875" y="6019800"/>
          <p14:tracePt t="143538" x="2841625" y="6026150"/>
          <p14:tracePt t="143555" x="2867025" y="6026150"/>
          <p14:tracePt t="143571" x="2876550" y="6026150"/>
          <p14:tracePt t="143589" x="2882900" y="6026150"/>
          <p14:tracePt t="143623" x="2886075" y="6029325"/>
          <p14:tracePt t="143639" x="2898775" y="6029325"/>
          <p14:tracePt t="143655" x="2924175" y="6029325"/>
          <p14:tracePt t="143672" x="2933700" y="6029325"/>
          <p14:tracePt t="143689" x="2943225" y="6029325"/>
          <p14:tracePt t="143705" x="2952750" y="6029325"/>
          <p14:tracePt t="143721" x="2952750" y="6038850"/>
          <p14:tracePt t="143755" x="2962275" y="6051550"/>
          <p14:tracePt t="143771" x="2968625" y="6051550"/>
          <p14:tracePt t="144648" x="3054350" y="6051550"/>
          <p14:tracePt t="144661" x="3362325" y="6070600"/>
          <p14:tracePt t="144672" x="3486150" y="6080125"/>
          <p14:tracePt t="144690" x="3838575" y="6108700"/>
          <p14:tracePt t="144705" x="3990975" y="6118225"/>
          <p14:tracePt t="144722" x="4117975" y="6127750"/>
          <p14:tracePt t="144755" x="4486275" y="6162675"/>
          <p14:tracePt t="144790" x="4994275" y="6238875"/>
          <p14:tracePt t="144806" x="5168900" y="6267450"/>
          <p14:tracePt t="144823" x="5330825" y="6292850"/>
          <p14:tracePt t="144839" x="5527675" y="6302375"/>
          <p14:tracePt t="144855" x="5635625" y="6289675"/>
          <p14:tracePt t="144871" x="5743575" y="6254750"/>
          <p14:tracePt t="144889" x="5895975" y="6178550"/>
          <p14:tracePt t="144906" x="5988050" y="6121400"/>
          <p14:tracePt t="144922" x="6057900" y="6083300"/>
          <p14:tracePt t="144939" x="6121400" y="6051550"/>
          <p14:tracePt t="144955" x="6143625" y="6038850"/>
          <p14:tracePt t="144971" x="6175375" y="6035675"/>
          <p14:tracePt t="144988" x="6197600" y="6022975"/>
          <p14:tracePt t="145005" x="6213475" y="6022975"/>
          <p14:tracePt t="145022" x="6235700" y="6022975"/>
          <p14:tracePt t="145040" x="6248400" y="6022975"/>
          <p14:tracePt t="145056" x="6257925" y="6022975"/>
          <p14:tracePt t="145072" x="6267450" y="6022975"/>
          <p14:tracePt t="145089" x="6292850" y="6022975"/>
          <p14:tracePt t="145104" x="6315075" y="6022975"/>
          <p14:tracePt t="145121" x="6343650" y="6022975"/>
          <p14:tracePt t="145139" x="6365875" y="6022975"/>
          <p14:tracePt t="145155" x="6375400" y="6029325"/>
          <p14:tracePt t="145172" x="6391275" y="6029325"/>
          <p14:tracePt t="145205" x="6397625" y="6035675"/>
          <p14:tracePt t="145222" x="6400800" y="6045200"/>
          <p14:tracePt t="145238" x="6410325" y="6054725"/>
          <p14:tracePt t="145254" x="6419850" y="6054725"/>
          <p14:tracePt t="145272" x="6426200" y="6057900"/>
          <p14:tracePt t="145289" x="6435725" y="6057900"/>
          <p14:tracePt t="150270" x="6388100" y="6057900"/>
          <p14:tracePt t="150277" x="6330950" y="6057900"/>
          <p14:tracePt t="150288" x="6270625" y="6057900"/>
          <p14:tracePt t="150304" x="6143625" y="6067425"/>
          <p14:tracePt t="150321" x="5899150" y="6102350"/>
          <p14:tracePt t="150338" x="5734050" y="6149975"/>
          <p14:tracePt t="150354" x="5537200" y="6207125"/>
          <p14:tracePt t="150388" x="5035550" y="6356350"/>
          <p14:tracePt t="150421" x="4533900" y="6508750"/>
          <p14:tracePt t="150439" x="4321175" y="6575425"/>
          <p14:tracePt t="150455" x="3971925" y="6673850"/>
          <p14:tracePt t="150472" x="3749675" y="6740525"/>
          <p14:tracePt t="150488" x="3530600" y="6778625"/>
          <p14:tracePt t="150504" x="3368675" y="6807200"/>
          <p14:tracePt t="150521" x="3143250" y="6851650"/>
          <p14:tracePt t="150538" x="3025775" y="6854825"/>
          <p14:tracePt t="150555" x="2857500" y="6854825"/>
          <p14:tracePt t="150571" x="2727325" y="6854825"/>
          <p14:tracePt t="150587" x="2606675" y="6854825"/>
          <p14:tracePt t="150605" x="2416175" y="6854825"/>
          <p14:tracePt t="150621" x="2289175" y="6854825"/>
          <p14:tracePt t="150637" x="2181225" y="6854825"/>
          <p14:tracePt t="150654" x="2098675" y="6854825"/>
          <p14:tracePt t="151203" x="1054100" y="6486525"/>
          <p14:tracePt t="151221" x="1054100" y="6464300"/>
          <p14:tracePt t="151334" x="1054100" y="6461125"/>
          <p14:tracePt t="151377" x="1060450" y="6461125"/>
          <p14:tracePt t="151398" x="1063625" y="6461125"/>
          <p14:tracePt t="151405" x="1063625" y="6454775"/>
          <p14:tracePt t="151438" x="1089025" y="6451600"/>
          <p14:tracePt t="151440" x="1095375" y="6451600"/>
          <p14:tracePt t="151454" x="1104900" y="6451600"/>
          <p14:tracePt t="151471" x="1114425" y="6451600"/>
          <p14:tracePt t="151488" x="1130300" y="6451600"/>
          <p14:tracePt t="151504" x="1143000" y="6451600"/>
          <p14:tracePt t="151521" x="1149350" y="6451600"/>
          <p14:tracePt t="151538" x="1155700" y="6451600"/>
          <p14:tracePt t="151555" x="1158875" y="6451600"/>
          <p14:tracePt t="151571" x="1174750" y="6451600"/>
          <p14:tracePt t="151588" x="1184275" y="6445250"/>
          <p14:tracePt t="151605" x="1203325" y="6435725"/>
          <p14:tracePt t="151621" x="1235075" y="6429375"/>
          <p14:tracePt t="151638" x="1257300" y="6429375"/>
          <p14:tracePt t="151654" x="1295400" y="6429375"/>
          <p14:tracePt t="151671" x="1317625" y="6429375"/>
          <p14:tracePt t="151688" x="1355725" y="6423025"/>
          <p14:tracePt t="151705" x="1447800" y="6394450"/>
          <p14:tracePt t="151722" x="1577975" y="6378575"/>
          <p14:tracePt t="151738" x="1704975" y="6369050"/>
          <p14:tracePt t="151755" x="1831975" y="6369050"/>
          <p14:tracePt t="151771" x="1885950" y="6378575"/>
          <p14:tracePt t="151788" x="1914525" y="6378575"/>
          <p14:tracePt t="151804" x="1962150" y="6384925"/>
          <p14:tracePt t="151820" x="2016125" y="6384925"/>
          <p14:tracePt t="151837" x="2111375" y="6394450"/>
          <p14:tracePt t="151855" x="2308225" y="6419850"/>
          <p14:tracePt t="151871" x="2447925" y="6438900"/>
          <p14:tracePt t="151888" x="2533650" y="6454775"/>
          <p14:tracePt t="151905" x="2597150" y="6461125"/>
          <p14:tracePt t="151921" x="2613025" y="6461125"/>
          <p14:tracePt t="151937" x="2628900" y="6461125"/>
          <p14:tracePt t="151939" x="2644775" y="6461125"/>
          <p14:tracePt t="151954" x="2679700" y="6461125"/>
          <p14:tracePt t="151971" x="2794000" y="6461125"/>
          <p14:tracePt t="151987" x="2943225" y="6477000"/>
          <p14:tracePt t="152004" x="3152775" y="6505575"/>
          <p14:tracePt t="152021" x="3225800" y="6505575"/>
          <p14:tracePt t="152038" x="3270250" y="6505575"/>
          <p14:tracePt t="152055" x="3324225" y="6505575"/>
          <p14:tracePt t="152072" x="3368675" y="6505575"/>
          <p14:tracePt t="152088" x="3422650" y="6486525"/>
          <p14:tracePt t="152105" x="3543300" y="6473825"/>
          <p14:tracePt t="152121" x="3657600" y="6473825"/>
          <p14:tracePt t="152138" x="3743325" y="6467475"/>
          <p14:tracePt t="152155" x="3803650" y="6467475"/>
          <p14:tracePt t="152171" x="3829050" y="6454775"/>
          <p14:tracePt t="152188" x="3857625" y="6442075"/>
          <p14:tracePt t="152204" x="3908425" y="6416675"/>
          <p14:tracePt t="152221" x="3946525" y="6403975"/>
          <p14:tracePt t="152237" x="3990975" y="6391275"/>
          <p14:tracePt t="152254" x="4067175" y="6359525"/>
          <p14:tracePt t="152271" x="4089400" y="6353175"/>
          <p14:tracePt t="152288" x="4105275" y="6353175"/>
          <p14:tracePt t="152305" x="4114800" y="6353175"/>
          <p14:tracePt t="152497" x="4111625" y="6353175"/>
          <p14:tracePt t="152534" x="4108450" y="6353175"/>
          <p14:tracePt t="152541" x="4095750" y="6353175"/>
          <p14:tracePt t="152555" x="4086225" y="6353175"/>
          <p14:tracePt t="152571" x="4073525" y="6353175"/>
          <p14:tracePt t="152588" x="4019550" y="6353175"/>
          <p14:tracePt t="152605" x="3889375" y="6365875"/>
          <p14:tracePt t="152621" x="3800475" y="6388100"/>
          <p14:tracePt t="152637" x="3727450" y="6403975"/>
          <p14:tracePt t="152654" x="3622675" y="6410325"/>
          <p14:tracePt t="152671" x="3473450" y="6410325"/>
          <p14:tracePt t="152689" x="3232150" y="6410325"/>
          <p14:tracePt t="152705" x="3095625" y="6403975"/>
          <p14:tracePt t="152722" x="3000375" y="6403975"/>
          <p14:tracePt t="152738" x="2946400" y="6403975"/>
          <p14:tracePt t="152754" x="2908300" y="6403975"/>
          <p14:tracePt t="152770" x="2898775" y="6403975"/>
          <p14:tracePt t="152788" x="2889250" y="6403975"/>
          <p14:tracePt t="152804" x="2867025" y="6403975"/>
          <p14:tracePt t="152821" x="2863850" y="6403975"/>
          <p14:tracePt t="153061" x="2889250" y="6403975"/>
          <p14:tracePt t="153067" x="2936875" y="6403975"/>
          <p14:tracePt t="153074" x="2962275" y="6407150"/>
          <p14:tracePt t="153087" x="2997200" y="6407150"/>
          <p14:tracePt t="153104" x="3082925" y="6407150"/>
          <p14:tracePt t="153121" x="3152775" y="6407150"/>
          <p14:tracePt t="153139" x="3292475" y="6407150"/>
          <p14:tracePt t="153155" x="3375025" y="6416675"/>
          <p14:tracePt t="153171" x="3448050" y="6423025"/>
          <p14:tracePt t="153188" x="3502025" y="6423025"/>
          <p14:tracePt t="153204" x="3511550" y="6423025"/>
          <p14:tracePt t="153220" x="3524250" y="6423025"/>
          <p14:tracePt t="153238" x="3527425" y="6423025"/>
          <p14:tracePt t="153254" x="3533775" y="6423025"/>
          <p14:tracePt t="153272" x="3546475" y="6423025"/>
          <p14:tracePt t="153289" x="3562350" y="6423025"/>
          <p14:tracePt t="153305" x="3578225" y="6423025"/>
          <p14:tracePt t="153321" x="3600450" y="6416675"/>
          <p14:tracePt t="153338" x="3616325" y="6416675"/>
          <p14:tracePt t="153354" x="3625850" y="6416675"/>
          <p14:tracePt t="153371" x="3629025" y="6416675"/>
          <p14:tracePt t="153427" x="3635375" y="6416675"/>
          <p14:tracePt t="153438" x="3651250" y="6416675"/>
          <p14:tracePt t="153454" x="3660775" y="6416675"/>
          <p14:tracePt t="153470" x="3670300" y="6416675"/>
          <p14:tracePt t="153488" x="3673475" y="64166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9144000" cy="800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fr-FR" sz="1800" b="1" dirty="0">
                <a:solidFill>
                  <a:schemeClr val="hlink"/>
                </a:solidFill>
                <a:latin typeface="Arial" charset="0"/>
              </a:rPr>
              <a:t>Contenu du module</a:t>
            </a:r>
          </a:p>
          <a:p>
            <a:pPr algn="ctr" eaLnBrk="1" hangingPunct="1">
              <a:defRPr/>
            </a:pPr>
            <a:endParaRPr lang="fr-FR" sz="1800" dirty="0">
              <a:latin typeface="Arial" charset="0"/>
            </a:endParaRPr>
          </a:p>
          <a:p>
            <a:pPr algn="ctr" eaLnBrk="1" hangingPunct="1">
              <a:buFont typeface="Arial" charset="0"/>
              <a:buChar char="•"/>
              <a:defRPr/>
            </a:pPr>
            <a:r>
              <a:rPr lang="fr-FR" sz="2000" b="1" dirty="0">
                <a:solidFill>
                  <a:srgbClr val="C00000"/>
                </a:solidFill>
                <a:latin typeface="Arial" charset="0"/>
              </a:rPr>
              <a:t>Travaux dirigés (2 séances: 2 x 3 ou 4h)</a:t>
            </a:r>
          </a:p>
          <a:p>
            <a:pPr algn="ctr" eaLnBrk="1" hangingPunct="1">
              <a:defRPr/>
            </a:pPr>
            <a:endParaRPr lang="fr-FR" sz="1800" b="1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fr-FR" sz="1800" b="1" dirty="0" err="1">
                <a:solidFill>
                  <a:srgbClr val="CC0099"/>
                </a:solidFill>
                <a:latin typeface="Arial" charset="0"/>
              </a:rPr>
              <a:t>Organographie</a:t>
            </a:r>
            <a:r>
              <a:rPr lang="fr-FR" sz="1800" b="1" dirty="0">
                <a:solidFill>
                  <a:srgbClr val="CC0099"/>
                </a:solidFill>
                <a:latin typeface="Arial" charset="0"/>
              </a:rPr>
              <a:t> ou Principes et méthodes d’analyse morphologique chez les plantes vasculaires</a:t>
            </a:r>
          </a:p>
          <a:p>
            <a:pPr algn="ctr" eaLnBrk="1" hangingPunct="1">
              <a:defRPr/>
            </a:pPr>
            <a:r>
              <a:rPr lang="fr-FR" b="1" dirty="0" err="1">
                <a:solidFill>
                  <a:srgbClr val="FF0000"/>
                </a:solidFill>
                <a:latin typeface="Arial" charset="0"/>
              </a:rPr>
              <a:t>Polycope</a:t>
            </a:r>
            <a:r>
              <a:rPr lang="fr-FR" b="1" dirty="0">
                <a:solidFill>
                  <a:srgbClr val="FF0000"/>
                </a:solidFill>
                <a:latin typeface="Arial" charset="0"/>
              </a:rPr>
              <a:t> TP, à acheter, obligatoire pour TD et TP</a:t>
            </a:r>
          </a:p>
          <a:p>
            <a:pPr algn="ctr" eaLnBrk="1" hangingPunct="1">
              <a:defRPr/>
            </a:pPr>
            <a:endParaRPr lang="fr-FR" sz="2000" b="1" dirty="0">
              <a:solidFill>
                <a:srgbClr val="33CC33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fr-FR" sz="2000" b="1" dirty="0">
                <a:solidFill>
                  <a:srgbClr val="FF3300"/>
                </a:solidFill>
                <a:latin typeface="Arial" charset="0"/>
              </a:rPr>
              <a:t>                                   </a:t>
            </a:r>
            <a:r>
              <a:rPr lang="fr-FR" sz="2000" b="1" dirty="0">
                <a:solidFill>
                  <a:srgbClr val="C00000"/>
                </a:solidFill>
                <a:latin typeface="Arial" charset="0"/>
              </a:rPr>
              <a:t>* Travaux pratiques (4 séances: 4 x 4h)</a:t>
            </a:r>
          </a:p>
          <a:p>
            <a:pPr eaLnBrk="1" hangingPunct="1">
              <a:defRPr/>
            </a:pPr>
            <a:endParaRPr lang="fr-FR" sz="2000" b="1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fr-FR" sz="2000" b="1" dirty="0">
                <a:solidFill>
                  <a:srgbClr val="C00000"/>
                </a:solidFill>
                <a:latin typeface="Arial" charset="0"/>
              </a:rPr>
              <a:t>Selon la disponibilité du matériel végétal:</a:t>
            </a:r>
          </a:p>
          <a:p>
            <a:pPr eaLnBrk="1" hangingPunct="1">
              <a:defRPr/>
            </a:pPr>
            <a:endParaRPr lang="fr-FR" sz="2000" b="1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fr-FR" sz="2000" b="1" dirty="0">
                <a:solidFill>
                  <a:srgbClr val="33CC33"/>
                </a:solidFill>
                <a:latin typeface="Arial" charset="0"/>
              </a:rPr>
              <a:t>TP 1. Ptéridophytes,</a:t>
            </a:r>
            <a:r>
              <a:rPr lang="fr-FR" sz="2000" b="1" dirty="0">
                <a:solidFill>
                  <a:srgbClr val="6600FF"/>
                </a:solidFill>
                <a:latin typeface="Arial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Arial" charset="0"/>
              </a:rPr>
              <a:t>Cycadaceae</a:t>
            </a:r>
            <a:r>
              <a:rPr lang="fr-FR" sz="2000" b="1" dirty="0">
                <a:solidFill>
                  <a:srgbClr val="6600FF"/>
                </a:solidFill>
                <a:latin typeface="Arial" charset="0"/>
              </a:rPr>
              <a:t>, </a:t>
            </a:r>
            <a:r>
              <a:rPr lang="fr-FR" sz="2000" b="1" i="1" dirty="0" err="1">
                <a:solidFill>
                  <a:srgbClr val="6600FF"/>
                </a:solidFill>
                <a:latin typeface="Arial" charset="0"/>
              </a:rPr>
              <a:t>Pinaceae</a:t>
            </a:r>
            <a:r>
              <a:rPr lang="fr-FR" sz="2000" b="1" i="1" dirty="0">
                <a:solidFill>
                  <a:srgbClr val="6600FF"/>
                </a:solidFill>
                <a:latin typeface="Arial" charset="0"/>
              </a:rPr>
              <a:t>,</a:t>
            </a:r>
            <a:r>
              <a:rPr lang="fr-FR" sz="2000" b="1" dirty="0">
                <a:solidFill>
                  <a:srgbClr val="6600FF"/>
                </a:solidFill>
                <a:latin typeface="Arial" charset="0"/>
              </a:rPr>
              <a:t> </a:t>
            </a:r>
            <a:r>
              <a:rPr lang="fr-FR" sz="2000" b="1" i="1" dirty="0" err="1">
                <a:solidFill>
                  <a:srgbClr val="6600FF"/>
                </a:solidFill>
                <a:latin typeface="Arial" charset="0"/>
              </a:rPr>
              <a:t>Cupressaceae</a:t>
            </a:r>
            <a:r>
              <a:rPr lang="fr-FR" sz="2000" b="1" dirty="0">
                <a:solidFill>
                  <a:srgbClr val="6600FF"/>
                </a:solidFill>
                <a:latin typeface="Arial" charset="0"/>
              </a:rPr>
              <a:t>, </a:t>
            </a:r>
            <a:r>
              <a:rPr lang="fr-FR" sz="2000" b="1" i="1" dirty="0" err="1">
                <a:solidFill>
                  <a:srgbClr val="FF6699"/>
                </a:solidFill>
                <a:latin typeface="Arial" charset="0"/>
              </a:rPr>
              <a:t>Ephedraceae</a:t>
            </a:r>
            <a:r>
              <a:rPr lang="fr-FR" sz="2000" b="1" dirty="0">
                <a:solidFill>
                  <a:srgbClr val="6600FF"/>
                </a:solidFill>
                <a:latin typeface="Arial" charset="0"/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fr-FR" sz="2000" b="1" dirty="0">
                <a:solidFill>
                  <a:srgbClr val="336600"/>
                </a:solidFill>
                <a:latin typeface="Arial" charset="0"/>
              </a:rPr>
              <a:t>TP 2. </a:t>
            </a:r>
            <a:r>
              <a:rPr lang="fr-FR" sz="2000" b="1" dirty="0" err="1">
                <a:solidFill>
                  <a:srgbClr val="336600"/>
                </a:solidFill>
                <a:latin typeface="Arial" charset="0"/>
              </a:rPr>
              <a:t>Monocots</a:t>
            </a:r>
            <a:r>
              <a:rPr lang="fr-FR" sz="2000" b="1" dirty="0">
                <a:solidFill>
                  <a:srgbClr val="336600"/>
                </a:solidFill>
                <a:latin typeface="Arial" charset="0"/>
              </a:rPr>
              <a:t> : </a:t>
            </a:r>
            <a:r>
              <a:rPr lang="fr-FR" sz="2000" b="1" i="1" dirty="0" err="1">
                <a:solidFill>
                  <a:srgbClr val="336600"/>
                </a:solidFill>
                <a:latin typeface="Arial" charset="0"/>
              </a:rPr>
              <a:t>Poaceae</a:t>
            </a:r>
            <a:r>
              <a:rPr lang="fr-FR" sz="2000" b="1" i="1" dirty="0">
                <a:solidFill>
                  <a:srgbClr val="336600"/>
                </a:solidFill>
                <a:latin typeface="Arial" charset="0"/>
              </a:rPr>
              <a:t>  </a:t>
            </a:r>
            <a:r>
              <a:rPr lang="fr-FR" sz="2000" b="1" dirty="0">
                <a:solidFill>
                  <a:srgbClr val="336600"/>
                </a:solidFill>
                <a:latin typeface="Arial" charset="0"/>
              </a:rPr>
              <a:t>et</a:t>
            </a:r>
            <a:r>
              <a:rPr lang="fr-FR" sz="2000" b="1" i="1" dirty="0">
                <a:solidFill>
                  <a:srgbClr val="336600"/>
                </a:solidFill>
                <a:latin typeface="Arial" charset="0"/>
              </a:rPr>
              <a:t> </a:t>
            </a:r>
            <a:r>
              <a:rPr lang="fr-FR" sz="2000" b="1" i="1" dirty="0" err="1">
                <a:solidFill>
                  <a:srgbClr val="336600"/>
                </a:solidFill>
                <a:latin typeface="Arial" charset="0"/>
              </a:rPr>
              <a:t>Liliaceae</a:t>
            </a:r>
            <a:r>
              <a:rPr lang="fr-FR" sz="2000" b="1" i="1" dirty="0">
                <a:solidFill>
                  <a:srgbClr val="336600"/>
                </a:solidFill>
                <a:latin typeface="Arial" charset="0"/>
              </a:rPr>
              <a:t> </a:t>
            </a:r>
            <a:r>
              <a:rPr lang="fr-FR" sz="2000" b="1" dirty="0">
                <a:solidFill>
                  <a:srgbClr val="336600"/>
                </a:solidFill>
                <a:latin typeface="Arial" charset="0"/>
              </a:rPr>
              <a:t>s. l.</a:t>
            </a:r>
          </a:p>
          <a:p>
            <a:pPr eaLnBrk="1" hangingPunct="1">
              <a:buFontTx/>
              <a:buChar char="-"/>
              <a:defRPr/>
            </a:pPr>
            <a:r>
              <a:rPr lang="fr-FR" sz="2000" b="1" dirty="0">
                <a:solidFill>
                  <a:srgbClr val="FF3300"/>
                </a:solidFill>
                <a:latin typeface="Arial" charset="0"/>
              </a:rPr>
              <a:t>TP 3. </a:t>
            </a:r>
            <a:r>
              <a:rPr lang="fr-FR" sz="2000" b="1" dirty="0" err="1">
                <a:solidFill>
                  <a:srgbClr val="FF3300"/>
                </a:solidFill>
                <a:latin typeface="Arial" charset="0"/>
              </a:rPr>
              <a:t>Dicots</a:t>
            </a:r>
            <a:r>
              <a:rPr lang="fr-FR" sz="2000" b="1" dirty="0">
                <a:solidFill>
                  <a:srgbClr val="FF3300"/>
                </a:solidFill>
                <a:latin typeface="Arial" charset="0"/>
              </a:rPr>
              <a:t> apétales + dialypétales   </a:t>
            </a:r>
            <a:r>
              <a:rPr lang="fr-FR" sz="2000" b="1" i="1" dirty="0">
                <a:solidFill>
                  <a:srgbClr val="FF3300"/>
                </a:solidFill>
                <a:latin typeface="Arial" charset="0"/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fr-FR" sz="2000" b="1" dirty="0">
                <a:solidFill>
                  <a:srgbClr val="CC0099"/>
                </a:solidFill>
                <a:latin typeface="Arial" charset="0"/>
              </a:rPr>
              <a:t>TP 4. </a:t>
            </a:r>
            <a:r>
              <a:rPr lang="fr-FR" sz="2000" b="1" dirty="0" err="1">
                <a:solidFill>
                  <a:srgbClr val="CC0099"/>
                </a:solidFill>
                <a:latin typeface="Arial" charset="0"/>
              </a:rPr>
              <a:t>Dicots</a:t>
            </a:r>
            <a:r>
              <a:rPr lang="fr-FR" sz="2000" b="1" dirty="0">
                <a:solidFill>
                  <a:srgbClr val="CC0099"/>
                </a:solidFill>
                <a:latin typeface="Arial" charset="0"/>
              </a:rPr>
              <a:t> gamopétales</a:t>
            </a:r>
            <a:r>
              <a:rPr lang="fr-FR" sz="2000" b="1" dirty="0">
                <a:solidFill>
                  <a:srgbClr val="FF3300"/>
                </a:solidFill>
                <a:latin typeface="Arial" charset="0"/>
              </a:rPr>
              <a:t> </a:t>
            </a:r>
          </a:p>
          <a:p>
            <a:pPr algn="just">
              <a:buFontTx/>
              <a:buChar char="-"/>
              <a:defRPr/>
            </a:pPr>
            <a:r>
              <a:rPr lang="fr-FR" sz="2000" b="1" dirty="0">
                <a:solidFill>
                  <a:srgbClr val="CC0099"/>
                </a:solidFill>
                <a:latin typeface="Arial" charset="0"/>
              </a:rPr>
              <a:t>Colle</a:t>
            </a:r>
            <a:endParaRPr lang="fr-FR" sz="2000" b="1" dirty="0">
              <a:solidFill>
                <a:srgbClr val="FF3300"/>
              </a:solidFill>
              <a:latin typeface="Arial" charset="0"/>
            </a:endParaRPr>
          </a:p>
          <a:p>
            <a:pPr lvl="5" algn="just" eaLnBrk="0" hangingPunct="0">
              <a:defRPr/>
            </a:pPr>
            <a:r>
              <a:rPr lang="fr-FR" sz="2000" b="1" dirty="0">
                <a:latin typeface="Arial" charset="0"/>
                <a:cs typeface="Times New Roman" pitchFamily="18" charset="0"/>
              </a:rPr>
              <a:t>Modalités de contrôle des connaissances </a:t>
            </a:r>
            <a:endParaRPr lang="fr-FR" sz="2000" dirty="0">
              <a:latin typeface="Arial" charset="0"/>
            </a:endParaRPr>
          </a:p>
          <a:p>
            <a:pPr algn="just">
              <a:defRPr/>
            </a:pPr>
            <a:r>
              <a:rPr lang="fr-FR" sz="2000" dirty="0">
                <a:latin typeface="Arial" charset="0"/>
                <a:cs typeface="Times New Roman" pitchFamily="18" charset="0"/>
              </a:rPr>
              <a:t>- Un contrôle final  </a:t>
            </a:r>
            <a:endParaRPr lang="fr-FR" sz="2000" dirty="0">
              <a:latin typeface="Arial" charset="0"/>
            </a:endParaRPr>
          </a:p>
          <a:p>
            <a:pPr algn="just">
              <a:defRPr/>
            </a:pPr>
            <a:r>
              <a:rPr lang="fr-FR" sz="2000" dirty="0">
                <a:latin typeface="Arial" charset="0"/>
                <a:cs typeface="Times New Roman" pitchFamily="18" charset="0"/>
              </a:rPr>
              <a:t>- Une colle pratique de TP </a:t>
            </a:r>
            <a:endParaRPr lang="fr-FR" sz="2000" dirty="0">
              <a:latin typeface="Arial" charset="0"/>
            </a:endParaRPr>
          </a:p>
          <a:p>
            <a:pPr algn="just">
              <a:defRPr/>
            </a:pPr>
            <a:r>
              <a:rPr lang="fr-FR" sz="2000" dirty="0">
                <a:latin typeface="Arial" charset="0"/>
                <a:cs typeface="Times New Roman" pitchFamily="18" charset="0"/>
              </a:rPr>
              <a:t>- Calcul de la moyenne du module : CF (75 %) + TP (25 %)</a:t>
            </a:r>
            <a:endParaRPr lang="fr-FR" sz="2000" dirty="0">
              <a:latin typeface="Arial" charset="0"/>
            </a:endParaRPr>
          </a:p>
          <a:p>
            <a:pPr eaLnBrk="1" hangingPunct="1">
              <a:buFontTx/>
              <a:buChar char="-"/>
              <a:defRPr/>
            </a:pPr>
            <a:endParaRPr lang="fr-FR" sz="2000" b="1" dirty="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-"/>
              <a:defRPr/>
            </a:pPr>
            <a:endParaRPr lang="fr-FR" sz="2000" b="1" dirty="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-"/>
              <a:defRPr/>
            </a:pPr>
            <a:endParaRPr lang="fr-FR" sz="2000" b="1" dirty="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-"/>
              <a:defRPr/>
            </a:pPr>
            <a:endParaRPr lang="fr-FR" sz="2000" b="1" dirty="0">
              <a:solidFill>
                <a:srgbClr val="336600"/>
              </a:solidFill>
              <a:latin typeface="Arial" charset="0"/>
            </a:endParaRPr>
          </a:p>
          <a:p>
            <a:pPr eaLnBrk="1" hangingPunct="1">
              <a:buFontTx/>
              <a:buChar char="-"/>
              <a:defRPr/>
            </a:pPr>
            <a:endParaRPr lang="fr-FR" sz="2000" b="1" dirty="0">
              <a:solidFill>
                <a:srgbClr val="336600"/>
              </a:solidFill>
              <a:latin typeface="Arial" charset="0"/>
            </a:endParaRPr>
          </a:p>
        </p:txBody>
      </p:sp>
      <p:pic>
        <p:nvPicPr>
          <p:cNvPr id="8195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63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4" x="6791325" y="5845175"/>
          <p14:tracePt t="4700" x="6731000" y="5816600"/>
          <p14:tracePt t="4717" x="6619875" y="5775325"/>
          <p14:tracePt t="4751" x="6324600" y="5654675"/>
          <p14:tracePt t="4784" x="6010275" y="5467350"/>
          <p14:tracePt t="4801" x="5702300" y="5260975"/>
          <p14:tracePt t="4818" x="5489575" y="5095875"/>
          <p14:tracePt t="4834" x="5168900" y="4826000"/>
          <p14:tracePt t="4851" x="4743450" y="4384675"/>
          <p14:tracePt t="4869" x="4406900" y="4051300"/>
          <p14:tracePt t="4885" x="4006850" y="3597275"/>
          <p14:tracePt t="4902" x="3917950" y="3511550"/>
          <p14:tracePt t="5323" x="3917950" y="3441700"/>
          <p14:tracePt t="5330" x="3917950" y="3352800"/>
          <p14:tracePt t="5341" x="3917950" y="3260725"/>
          <p14:tracePt t="5367" x="3917950" y="2819400"/>
          <p14:tracePt t="5399" x="3917950" y="2339975"/>
          <p14:tracePt t="5416" x="3911600" y="2190750"/>
          <p14:tracePt t="5433" x="3892550" y="2073275"/>
          <p14:tracePt t="5450" x="3870325" y="1917700"/>
          <p14:tracePt t="5466" x="3854450" y="1854200"/>
          <p14:tracePt t="5483" x="3835400" y="1816100"/>
          <p14:tracePt t="5500" x="3825875" y="1787525"/>
          <p14:tracePt t="5516" x="3819525" y="1778000"/>
          <p14:tracePt t="5533" x="3810000" y="1762125"/>
          <p14:tracePt t="5550" x="3790950" y="1752600"/>
          <p14:tracePt t="5566" x="3781425" y="1752600"/>
          <p14:tracePt t="5583" x="3771900" y="1752600"/>
          <p14:tracePt t="5600" x="3749675" y="1746250"/>
          <p14:tracePt t="5616" x="3721100" y="1746250"/>
          <p14:tracePt t="5633" x="3698875" y="1736725"/>
          <p14:tracePt t="5649" x="3632200" y="1701800"/>
          <p14:tracePt t="5666" x="3552825" y="1670050"/>
          <p14:tracePt t="5683" x="3479800" y="1606550"/>
          <p14:tracePt t="5700" x="3355975" y="1498600"/>
          <p14:tracePt t="5717" x="3302000" y="1435100"/>
          <p14:tracePt t="5733" x="3257550" y="1377950"/>
          <p14:tracePt t="5750" x="3197225" y="1289050"/>
          <p14:tracePt t="5767" x="3168650" y="1222375"/>
          <p14:tracePt t="5783" x="3130550" y="1152525"/>
          <p14:tracePt t="5800" x="3098800" y="1089025"/>
          <p14:tracePt t="5816" x="3086100" y="1057275"/>
          <p14:tracePt t="5834" x="3067050" y="1028700"/>
          <p14:tracePt t="5850" x="3060700" y="1006475"/>
          <p14:tracePt t="5866" x="3060700" y="996950"/>
          <p14:tracePt t="5883" x="3060700" y="990600"/>
          <p14:tracePt t="5900" x="3060700" y="987425"/>
          <p14:tracePt t="5987" x="3057525" y="987425"/>
          <p14:tracePt t="6315" x="3057525" y="981075"/>
          <p14:tracePt t="6321" x="3051175" y="981075"/>
          <p14:tracePt t="6332" x="3051175" y="977900"/>
          <p14:tracePt t="6350" x="3048000" y="962025"/>
          <p14:tracePt t="6366" x="3041650" y="955675"/>
          <p14:tracePt t="6382" x="3032125" y="942975"/>
          <p14:tracePt t="6416" x="3000375" y="927100"/>
          <p14:tracePt t="6450" x="2978150" y="917575"/>
          <p14:tracePt t="6466" x="2968625" y="917575"/>
          <p14:tracePt t="6483" x="2952750" y="917575"/>
          <p14:tracePt t="6499" x="2936875" y="917575"/>
          <p14:tracePt t="6516" x="2927350" y="911225"/>
          <p14:tracePt t="6533" x="2917825" y="908050"/>
          <p14:tracePt t="6550" x="2908300" y="908050"/>
          <p14:tracePt t="6566" x="2901950" y="908050"/>
          <p14:tracePt t="8828" x="2917825" y="908050"/>
          <p14:tracePt t="8835" x="2933700" y="914400"/>
          <p14:tracePt t="8849" x="2981325" y="927100"/>
          <p14:tracePt t="8866" x="3025775" y="939800"/>
          <p14:tracePt t="8883" x="3054350" y="952500"/>
          <p14:tracePt t="8900" x="3098800" y="977900"/>
          <p14:tracePt t="8933" x="3181350" y="1003300"/>
          <p14:tracePt t="8966" x="3270250" y="1041400"/>
          <p14:tracePt t="8982" x="3298825" y="1041400"/>
          <p14:tracePt t="8999" x="3327400" y="1047750"/>
          <p14:tracePt t="9016" x="3352800" y="1047750"/>
          <p14:tracePt t="9033" x="3368675" y="1047750"/>
          <p14:tracePt t="9050" x="3422650" y="1044575"/>
          <p14:tracePt t="9066" x="3486150" y="1028700"/>
          <p14:tracePt t="9083" x="3584575" y="1006475"/>
          <p14:tracePt t="9098" x="3803650" y="977900"/>
          <p14:tracePt t="9115" x="3921125" y="977900"/>
          <p14:tracePt t="9132" x="4003675" y="962025"/>
          <p14:tracePt t="9149" x="4114800" y="949325"/>
          <p14:tracePt t="9166" x="4165600" y="949325"/>
          <p14:tracePt t="9183" x="4219575" y="949325"/>
          <p14:tracePt t="9200" x="4311650" y="949325"/>
          <p14:tracePt t="9216" x="4406900" y="952500"/>
          <p14:tracePt t="9232" x="4527550" y="977900"/>
          <p14:tracePt t="9249" x="4689475" y="1057275"/>
          <p14:tracePt t="9265" x="4756150" y="1092200"/>
          <p14:tracePt t="9282" x="4806950" y="1127125"/>
          <p14:tracePt t="9299" x="4873625" y="1181100"/>
          <p14:tracePt t="9315" x="4911725" y="1206500"/>
          <p14:tracePt t="9333" x="4978400" y="1260475"/>
          <p14:tracePt t="9349" x="5057775" y="1311275"/>
          <p14:tracePt t="9366" x="5105400" y="1352550"/>
          <p14:tracePt t="9383" x="5143500" y="1377950"/>
          <p14:tracePt t="9399" x="5165725" y="1406525"/>
          <p14:tracePt t="9416" x="5178425" y="1416050"/>
          <p14:tracePt t="9433" x="5187950" y="1425575"/>
          <p14:tracePt t="9450" x="5207000" y="1447800"/>
          <p14:tracePt t="9466" x="5216525" y="1457325"/>
          <p14:tracePt t="9482" x="5226050" y="1466850"/>
          <p14:tracePt t="9499" x="5238750" y="1482725"/>
          <p14:tracePt t="9515" x="5238750" y="1492250"/>
          <p14:tracePt t="10007" x="5235575" y="1498600"/>
          <p14:tracePt t="10015" x="5229225" y="1501775"/>
          <p14:tracePt t="10033" x="5229225" y="1517650"/>
          <p14:tracePt t="10049" x="5216525" y="1527175"/>
          <p14:tracePt t="10065" x="5210175" y="1536700"/>
          <p14:tracePt t="10082" x="5200650" y="1546225"/>
          <p14:tracePt t="10115" x="5175250" y="1577975"/>
          <p14:tracePt t="10149" x="5060950" y="1631950"/>
          <p14:tracePt t="10166" x="4994275" y="1660525"/>
          <p14:tracePt t="10182" x="4902200" y="1730375"/>
          <p14:tracePt t="10198" x="4702175" y="1857375"/>
          <p14:tracePt t="10216" x="4537075" y="1939925"/>
          <p14:tracePt t="10233" x="4356100" y="2025650"/>
          <p14:tracePt t="10250" x="4064000" y="2120900"/>
          <p14:tracePt t="10266" x="3971925" y="2136775"/>
          <p14:tracePt t="10720" x="3911600" y="2124075"/>
          <p14:tracePt t="10727" x="3829050" y="2105025"/>
          <p14:tracePt t="10734" x="3759200" y="2089150"/>
          <p14:tracePt t="10749" x="3559175" y="2041525"/>
          <p14:tracePt t="10766" x="3362325" y="2003425"/>
          <p14:tracePt t="10783" x="3168650" y="1984375"/>
          <p14:tracePt t="10799" x="2873375" y="1974850"/>
          <p14:tracePt t="10833" x="2536825" y="2000250"/>
          <p14:tracePt t="10865" x="2200275" y="2041525"/>
          <p14:tracePt t="10883" x="2012950" y="2060575"/>
          <p14:tracePt t="10900" x="1920875" y="2060575"/>
          <p14:tracePt t="10916" x="1838325" y="2060575"/>
          <p14:tracePt t="10933" x="1673225" y="2066925"/>
          <p14:tracePt t="10950" x="1568450" y="2076450"/>
          <p14:tracePt t="10966" x="1485900" y="2076450"/>
          <p14:tracePt t="10983" x="1403350" y="2082800"/>
          <p14:tracePt t="10998" x="1298575" y="2082800"/>
          <p14:tracePt t="11015" x="1238250" y="2082800"/>
          <p14:tracePt t="11033" x="1152525" y="2082800"/>
          <p14:tracePt t="11050" x="1127125" y="2073275"/>
          <p14:tracePt t="11066" x="1104900" y="2057400"/>
          <p14:tracePt t="11083" x="1076325" y="2057400"/>
          <p14:tracePt t="11099" x="1060450" y="2057400"/>
          <p14:tracePt t="11116" x="1050925" y="2057400"/>
          <p14:tracePt t="11134" x="1031875" y="2051050"/>
          <p14:tracePt t="11149" x="1019175" y="2047875"/>
          <p14:tracePt t="11166" x="1009650" y="2047875"/>
          <p14:tracePt t="11183" x="990600" y="2035175"/>
          <p14:tracePt t="11199" x="981075" y="2035175"/>
          <p14:tracePt t="11216" x="971550" y="2035175"/>
          <p14:tracePt t="11234" x="955675" y="2035175"/>
          <p14:tracePt t="11249" x="942975" y="2035175"/>
          <p14:tracePt t="11265" x="936625" y="2035175"/>
          <p14:tracePt t="11283" x="936625" y="2038350"/>
          <p14:tracePt t="11299" x="949325" y="2047875"/>
          <p14:tracePt t="11315" x="965200" y="2070100"/>
          <p14:tracePt t="11332" x="984250" y="2095500"/>
          <p14:tracePt t="11349" x="1019175" y="2130425"/>
          <p14:tracePt t="11366" x="1044575" y="2155825"/>
          <p14:tracePt t="11383" x="1089025" y="2212975"/>
          <p14:tracePt t="11399" x="1143000" y="2273300"/>
          <p14:tracePt t="11415" x="1187450" y="2343150"/>
          <p14:tracePt t="11433" x="1263650" y="2435225"/>
          <p14:tracePt t="11449" x="1304925" y="2476500"/>
          <p14:tracePt t="11466" x="1323975" y="2498725"/>
          <p14:tracePt t="11483" x="1343025" y="2530475"/>
          <p14:tracePt t="11499" x="1377950" y="2565400"/>
          <p14:tracePt t="11516" x="1419225" y="2600325"/>
          <p14:tracePt t="11533" x="1504950" y="2641600"/>
          <p14:tracePt t="11549" x="1581150" y="2673350"/>
          <p14:tracePt t="11566" x="1644650" y="2689225"/>
          <p14:tracePt t="11584" x="1711325" y="2708275"/>
          <p14:tracePt t="11599" x="1746250" y="2708275"/>
          <p14:tracePt t="11616" x="1784350" y="2708275"/>
          <p14:tracePt t="11633" x="1844675" y="2708275"/>
          <p14:tracePt t="11649" x="1898650" y="2708275"/>
          <p14:tracePt t="11665" x="1943100" y="2714625"/>
          <p14:tracePt t="11683" x="2025650" y="2740025"/>
          <p14:tracePt t="11699" x="2063750" y="2746375"/>
          <p14:tracePt t="11716" x="2092325" y="2746375"/>
          <p14:tracePt t="11733" x="2130425" y="2746375"/>
          <p14:tracePt t="11749" x="2162175" y="2746375"/>
          <p14:tracePt t="11766" x="2184400" y="2746375"/>
          <p14:tracePt t="11783" x="2232025" y="2746375"/>
          <p14:tracePt t="11799" x="2276475" y="2752725"/>
          <p14:tracePt t="11815" x="2311400" y="2752725"/>
          <p14:tracePt t="11832" x="2359025" y="2759075"/>
          <p14:tracePt t="11848" x="2390775" y="2759075"/>
          <p14:tracePt t="11866" x="2406650" y="2759075"/>
          <p14:tracePt t="11883" x="2419350" y="2759075"/>
          <p14:tracePt t="11899" x="2428875" y="2759075"/>
          <p14:tracePt t="11916" x="2444750" y="2759075"/>
          <p14:tracePt t="11933" x="2470150" y="2759075"/>
          <p14:tracePt t="11949" x="2501900" y="2759075"/>
          <p14:tracePt t="11966" x="2520950" y="2759075"/>
          <p14:tracePt t="11983" x="2555875" y="2759075"/>
          <p14:tracePt t="11999" x="2565400" y="2759075"/>
          <p14:tracePt t="12016" x="2574925" y="2759075"/>
          <p14:tracePt t="12076" x="2581275" y="2759075"/>
          <p14:tracePt t="12290" x="2584450" y="2759075"/>
          <p14:tracePt t="12297" x="2590800" y="2752725"/>
          <p14:tracePt t="12304" x="2600325" y="2746375"/>
          <p14:tracePt t="12315" x="2619375" y="2733675"/>
          <p14:tracePt t="12333" x="2717800" y="2682875"/>
          <p14:tracePt t="12366" x="2892425" y="2619375"/>
          <p14:tracePt t="12398" x="3044825" y="2590800"/>
          <p14:tracePt t="12415" x="3124200" y="2590800"/>
          <p14:tracePt t="12433" x="3232150" y="2590800"/>
          <p14:tracePt t="12449" x="3282950" y="2590800"/>
          <p14:tracePt t="12466" x="3343275" y="2590800"/>
          <p14:tracePt t="12483" x="3448050" y="2584450"/>
          <p14:tracePt t="12499" x="3543300" y="2584450"/>
          <p14:tracePt t="12515" x="3625850" y="2574925"/>
          <p14:tracePt t="12532" x="3724275" y="2568575"/>
          <p14:tracePt t="12548" x="3781425" y="2568575"/>
          <p14:tracePt t="12565" x="3835400" y="2568575"/>
          <p14:tracePt t="12583" x="3927475" y="2568575"/>
          <p14:tracePt t="12599" x="3981450" y="2568575"/>
          <p14:tracePt t="12616" x="4025900" y="2568575"/>
          <p14:tracePt t="12632" x="4111625" y="2568575"/>
          <p14:tracePt t="12648" x="4162425" y="2568575"/>
          <p14:tracePt t="12665" x="4222750" y="2568575"/>
          <p14:tracePt t="12683" x="4308475" y="2568575"/>
          <p14:tracePt t="12699" x="4337050" y="2571750"/>
          <p14:tracePt t="12716" x="4359275" y="2571750"/>
          <p14:tracePt t="12733" x="4387850" y="2587625"/>
          <p14:tracePt t="12749" x="4397375" y="2593975"/>
          <p14:tracePt t="12765" x="4425950" y="2597150"/>
          <p14:tracePt t="12768" x="4432300" y="2603500"/>
          <p14:tracePt t="12783" x="4454525" y="2619375"/>
          <p14:tracePt t="12798" x="4492625" y="2632075"/>
          <p14:tracePt t="12815" x="4530725" y="2644775"/>
          <p14:tracePt t="12833" x="4594225" y="2663825"/>
          <p14:tracePt t="12849" x="4638675" y="2682875"/>
          <p14:tracePt t="12866" x="4664075" y="2695575"/>
          <p14:tracePt t="12883" x="4705350" y="2714625"/>
          <p14:tracePt t="12899" x="4714875" y="2724150"/>
          <p14:tracePt t="12915" x="4730750" y="2724150"/>
          <p14:tracePt t="12932" x="4746625" y="2740025"/>
          <p14:tracePt t="12948" x="4756150" y="2743200"/>
          <p14:tracePt t="12965" x="4765675" y="2749550"/>
          <p14:tracePt t="12983" x="4791075" y="2759075"/>
          <p14:tracePt t="12999" x="4806950" y="2759075"/>
          <p14:tracePt t="13016" x="4816475" y="2765425"/>
          <p14:tracePt t="13033" x="4838700" y="2768600"/>
          <p14:tracePt t="13049" x="4848225" y="2768600"/>
          <p14:tracePt t="13065" x="4851400" y="2768600"/>
          <p14:tracePt t="13082" x="4857750" y="2774950"/>
          <p14:tracePt t="13098" x="4860925" y="2778125"/>
          <p14:tracePt t="13116" x="4867275" y="2778125"/>
          <p14:tracePt t="13133" x="4886325" y="2790825"/>
          <p14:tracePt t="13166" x="4892675" y="2794000"/>
          <p14:tracePt t="13384" x="4886325" y="2794000"/>
          <p14:tracePt t="13391" x="4879975" y="2800350"/>
          <p14:tracePt t="13399" x="4876800" y="2800350"/>
          <p14:tracePt t="13416" x="4854575" y="2806700"/>
          <p14:tracePt t="13433" x="4781550" y="2825750"/>
          <p14:tracePt t="13449" x="4664075" y="2851150"/>
          <p14:tracePt t="13465" x="4556125" y="2857500"/>
          <p14:tracePt t="13482" x="4391025" y="2882900"/>
          <p14:tracePt t="13498" x="4273550" y="2898775"/>
          <p14:tracePt t="13515" x="4175125" y="2933700"/>
          <p14:tracePt t="13532" x="4057650" y="2978150"/>
          <p14:tracePt t="13548" x="3987800" y="3016250"/>
          <p14:tracePt t="13565" x="3914775" y="3032125"/>
          <p14:tracePt t="13582" x="3813175" y="3054350"/>
          <p14:tracePt t="13598" x="3759200" y="3060700"/>
          <p14:tracePt t="13615" x="3714750" y="3060700"/>
          <p14:tracePt t="13633" x="3670300" y="3044825"/>
          <p14:tracePt t="13649" x="3641725" y="3035300"/>
          <p14:tracePt t="13666" x="3622675" y="3016250"/>
          <p14:tracePt t="13682" x="3603625" y="3000375"/>
          <p14:tracePt t="13699" x="3594100" y="2997200"/>
          <p14:tracePt t="13716" x="3584575" y="2997200"/>
          <p14:tracePt t="13732" x="3568700" y="2990850"/>
          <p14:tracePt t="13748" x="3552825" y="2987675"/>
          <p14:tracePt t="13765" x="3543300" y="2987675"/>
          <p14:tracePt t="13782" x="3540125" y="2981325"/>
          <p14:tracePt t="13798" x="3533775" y="2978150"/>
          <p14:tracePt t="13816" x="3530600" y="2971800"/>
          <p14:tracePt t="13832" x="3514725" y="2962275"/>
          <p14:tracePt t="13848" x="3498850" y="2955925"/>
          <p14:tracePt t="13865" x="3489325" y="2946400"/>
          <p14:tracePt t="13882" x="3460750" y="2946400"/>
          <p14:tracePt t="13898" x="3444875" y="2946400"/>
          <p14:tracePt t="13915" x="3435350" y="2946400"/>
          <p14:tracePt t="13932" x="3422650" y="2946400"/>
          <p14:tracePt t="13948" x="3413125" y="2946400"/>
          <p14:tracePt t="13966" x="3397250" y="2946400"/>
          <p14:tracePt t="13983" x="3381375" y="2946400"/>
          <p14:tracePt t="13999" x="3371850" y="2946400"/>
          <p14:tracePt t="14015" x="3368675" y="2946400"/>
          <p14:tracePt t="14032" x="3362325" y="2946400"/>
          <p14:tracePt t="22502" x="3330575" y="2974975"/>
          <p14:tracePt t="22510" x="3263900" y="3051175"/>
          <p14:tracePt t="22519" x="3184525" y="3149600"/>
          <p14:tracePt t="22532" x="3051175" y="3343275"/>
          <p14:tracePt t="22548" x="2847975" y="3641725"/>
          <p14:tracePt t="22566" x="2505075" y="4273550"/>
          <p14:tracePt t="22600" x="2101850" y="5130800"/>
          <p14:tracePt t="22633" x="1974850" y="5422900"/>
          <p14:tracePt t="22649" x="1943100" y="5499100"/>
          <p14:tracePt t="22666" x="1911350" y="5556250"/>
          <p14:tracePt t="22681" x="1898650" y="5581650"/>
          <p14:tracePt t="22698" x="1898650" y="5584825"/>
          <p14:tracePt t="22944" x="1885950" y="5534025"/>
          <p14:tracePt t="22952" x="1866900" y="5441950"/>
          <p14:tracePt t="22965" x="1828800" y="5267325"/>
          <p14:tracePt t="22981" x="1784350" y="5102225"/>
          <p14:tracePt t="22997" x="1746250" y="4914900"/>
          <p14:tracePt t="23015" x="1685925" y="4733925"/>
          <p14:tracePt t="23030" x="1654175" y="4645025"/>
          <p14:tracePt t="23048" x="1593850" y="4530725"/>
          <p14:tracePt t="23065" x="1514475" y="4422775"/>
          <p14:tracePt t="23082" x="1460500" y="4349750"/>
          <p14:tracePt t="23098" x="1419225" y="4311650"/>
          <p14:tracePt t="23115" x="1349375" y="4248150"/>
          <p14:tracePt t="23131" x="1301750" y="4197350"/>
          <p14:tracePt t="23148" x="1250950" y="4156075"/>
          <p14:tracePt t="23165" x="1174750" y="4114800"/>
          <p14:tracePt t="23181" x="1108075" y="4076700"/>
          <p14:tracePt t="23198" x="1041400" y="4048125"/>
          <p14:tracePt t="23215" x="927100" y="4010025"/>
          <p14:tracePt t="23231" x="866775" y="4010025"/>
          <p14:tracePt t="23248" x="822325" y="4010025"/>
          <p14:tracePt t="23265" x="787400" y="4032250"/>
          <p14:tracePt t="23281" x="755650" y="4041775"/>
          <p14:tracePt t="23298" x="733425" y="4054475"/>
          <p14:tracePt t="23315" x="717550" y="4089400"/>
          <p14:tracePt t="23331" x="698500" y="4105275"/>
          <p14:tracePt t="23348" x="688975" y="4121150"/>
          <p14:tracePt t="23365" x="673100" y="4146550"/>
          <p14:tracePt t="23381" x="663575" y="4156075"/>
          <p14:tracePt t="23397" x="647700" y="4168775"/>
          <p14:tracePt t="23414" x="631825" y="4187825"/>
          <p14:tracePt t="23431" x="622300" y="4203700"/>
          <p14:tracePt t="23448" x="612775" y="4219575"/>
          <p14:tracePt t="23464" x="568325" y="4264025"/>
          <p14:tracePt t="23480" x="533400" y="4311650"/>
          <p14:tracePt t="23498" x="514350" y="4343400"/>
          <p14:tracePt t="23514" x="498475" y="4384675"/>
          <p14:tracePt t="23531" x="485775" y="4416425"/>
          <p14:tracePt t="23548" x="463550" y="4460875"/>
          <p14:tracePt t="23565" x="450850" y="4540250"/>
          <p14:tracePt t="23581" x="450850" y="4610100"/>
          <p14:tracePt t="23598" x="450850" y="4670425"/>
          <p14:tracePt t="23614" x="450850" y="4740275"/>
          <p14:tracePt t="23631" x="460375" y="4794250"/>
          <p14:tracePt t="23648" x="482600" y="4841875"/>
          <p14:tracePt t="23664" x="501650" y="4895850"/>
          <p14:tracePt t="23681" x="511175" y="4921250"/>
          <p14:tracePt t="23697" x="523875" y="4943475"/>
          <p14:tracePt t="23714" x="530225" y="4984750"/>
          <p14:tracePt t="23731" x="546100" y="5003800"/>
          <p14:tracePt t="23748" x="558800" y="5026025"/>
          <p14:tracePt t="23764" x="574675" y="5041900"/>
          <p14:tracePt t="23781" x="584200" y="5051425"/>
          <p14:tracePt t="23798" x="600075" y="5067300"/>
          <p14:tracePt t="23814" x="615950" y="5083175"/>
          <p14:tracePt t="23831" x="625475" y="5092700"/>
          <p14:tracePt t="23848" x="635000" y="5102225"/>
          <p14:tracePt t="23865" x="657225" y="5124450"/>
          <p14:tracePt t="23882" x="666750" y="5124450"/>
          <p14:tracePt t="23886" x="669925" y="5124450"/>
          <p14:tracePt t="23898" x="676275" y="5124450"/>
          <p14:tracePt t="23915" x="695325" y="5124450"/>
          <p14:tracePt t="23931" x="704850" y="5124450"/>
          <p14:tracePt t="23947" x="714375" y="5124450"/>
          <p14:tracePt t="23964" x="733425" y="5124450"/>
          <p14:tracePt t="23981" x="765175" y="5124450"/>
          <p14:tracePt t="23998" x="793750" y="5108575"/>
          <p14:tracePt t="24015" x="860425" y="5089525"/>
          <p14:tracePt t="24031" x="904875" y="5076825"/>
          <p14:tracePt t="24048" x="952500" y="5041900"/>
          <p14:tracePt t="24064" x="1009650" y="5003800"/>
          <p14:tracePt t="24080" x="1035050" y="4972050"/>
          <p14:tracePt t="24097" x="1057275" y="4959350"/>
          <p14:tracePt t="24115" x="1085850" y="4943475"/>
          <p14:tracePt t="24131" x="1101725" y="4933950"/>
          <p14:tracePt t="24148" x="1130300" y="4918075"/>
          <p14:tracePt t="24165" x="1168400" y="4899025"/>
          <p14:tracePt t="24181" x="1196975" y="4886325"/>
          <p14:tracePt t="24197" x="1222375" y="4876800"/>
          <p14:tracePt t="24214" x="1247775" y="4854575"/>
          <p14:tracePt t="24231" x="1257300" y="4845050"/>
          <p14:tracePt t="24248" x="1266825" y="4845050"/>
          <p14:tracePt t="24265" x="1282700" y="4845050"/>
          <p14:tracePt t="24281" x="1292225" y="4845050"/>
          <p14:tracePt t="24322" x="1292225" y="4838700"/>
          <p14:tracePt t="24330" x="1292225" y="4832350"/>
          <p14:tracePt t="24347" x="1292225" y="4829175"/>
          <p14:tracePt t="24364" x="1292225" y="4810125"/>
          <p14:tracePt t="24381" x="1292225" y="4800600"/>
          <p14:tracePt t="24398" x="1292225" y="4787900"/>
          <p14:tracePt t="24401" x="1285875" y="4784725"/>
          <p14:tracePt t="24415" x="1276350" y="4775200"/>
          <p14:tracePt t="24431" x="1263650" y="4752975"/>
          <p14:tracePt t="24448" x="1250950" y="4721225"/>
          <p14:tracePt t="24464" x="1219200" y="4657725"/>
          <p14:tracePt t="24480" x="1193800" y="4610100"/>
          <p14:tracePt t="24497" x="1181100" y="4562475"/>
          <p14:tracePt t="24514" x="1155700" y="4505325"/>
          <p14:tracePt t="24531" x="1143000" y="4476750"/>
          <p14:tracePt t="24548" x="1130300" y="4445000"/>
          <p14:tracePt t="24565" x="1085850" y="4400550"/>
          <p14:tracePt t="24581" x="1060450" y="4356100"/>
          <p14:tracePt t="24597" x="1025525" y="4308475"/>
          <p14:tracePt t="24614" x="990600" y="4270375"/>
          <p14:tracePt t="24631" x="971550" y="4238625"/>
          <p14:tracePt t="24648" x="958850" y="4222750"/>
          <p14:tracePt t="24664" x="946150" y="4210050"/>
          <p14:tracePt t="24681" x="933450" y="4187825"/>
          <p14:tracePt t="24698" x="923925" y="4162425"/>
          <p14:tracePt t="24714" x="898525" y="4105275"/>
          <p14:tracePt t="24731" x="885825" y="4060825"/>
          <p14:tracePt t="24748" x="873125" y="4038600"/>
          <p14:tracePt t="24764" x="850900" y="4010025"/>
          <p14:tracePt t="24781" x="841375" y="4006850"/>
          <p14:tracePt t="24815" x="831850" y="4006850"/>
          <p14:tracePt t="24831" x="822325" y="4006850"/>
          <p14:tracePt t="24847" x="812800" y="4006850"/>
          <p14:tracePt t="24864" x="790575" y="4022725"/>
          <p14:tracePt t="24880" x="781050" y="4035425"/>
          <p14:tracePt t="24897" x="771525" y="4044950"/>
          <p14:tracePt t="24901" x="768350" y="4048125"/>
          <p14:tracePt t="24915" x="752475" y="4057650"/>
          <p14:tracePt t="24932" x="739775" y="4076700"/>
          <p14:tracePt t="24948" x="730250" y="4086225"/>
          <p14:tracePt t="24965" x="717550" y="4098925"/>
          <p14:tracePt t="24981" x="701675" y="4108450"/>
          <p14:tracePt t="24997" x="688975" y="4127500"/>
          <p14:tracePt t="25014" x="676275" y="4140200"/>
          <p14:tracePt t="25030" x="666750" y="4149725"/>
          <p14:tracePt t="25047" x="650875" y="4162425"/>
          <p14:tracePt t="25064" x="635000" y="4181475"/>
          <p14:tracePt t="25081" x="619125" y="4194175"/>
          <p14:tracePt t="25098" x="609600" y="4203700"/>
          <p14:tracePt t="25115" x="587375" y="4222750"/>
          <p14:tracePt t="25131" x="577850" y="4232275"/>
          <p14:tracePt t="25147" x="568325" y="4241800"/>
          <p14:tracePt t="25164" x="549275" y="4257675"/>
          <p14:tracePt t="25181" x="549275" y="4273550"/>
          <p14:tracePt t="25197" x="549275" y="4283075"/>
          <p14:tracePt t="25214" x="549275" y="4298950"/>
          <p14:tracePt t="25231" x="549275" y="4308475"/>
          <p14:tracePt t="25248" x="549275" y="4337050"/>
          <p14:tracePt t="25264" x="549275" y="4368800"/>
          <p14:tracePt t="25280" x="549275" y="4413250"/>
          <p14:tracePt t="25298" x="549275" y="4457700"/>
          <p14:tracePt t="25314" x="549275" y="4518025"/>
          <p14:tracePt t="25331" x="549275" y="4556125"/>
          <p14:tracePt t="25348" x="549275" y="4591050"/>
          <p14:tracePt t="25364" x="549275" y="4632325"/>
          <p14:tracePt t="25381" x="549275" y="4654550"/>
          <p14:tracePt t="25398" x="549275" y="4670425"/>
          <p14:tracePt t="25414" x="549275" y="4689475"/>
          <p14:tracePt t="25430" x="555625" y="4702175"/>
          <p14:tracePt t="25447" x="558800" y="4711700"/>
          <p14:tracePt t="25464" x="565150" y="4724400"/>
          <p14:tracePt t="25480" x="565150" y="4746625"/>
          <p14:tracePt t="25498" x="571500" y="4762500"/>
          <p14:tracePt t="25514" x="571500" y="4797425"/>
          <p14:tracePt t="25531" x="571500" y="4816475"/>
          <p14:tracePt t="25548" x="571500" y="4826000"/>
          <p14:tracePt t="25564" x="574675" y="4848225"/>
          <p14:tracePt t="25580" x="574675" y="4857750"/>
          <p14:tracePt t="25598" x="574675" y="4867275"/>
          <p14:tracePt t="25615" x="574675" y="4879975"/>
          <p14:tracePt t="25631" x="574675" y="4895850"/>
          <p14:tracePt t="25648" x="584200" y="4905375"/>
          <p14:tracePt t="25664" x="593725" y="4914900"/>
          <p14:tracePt t="25681" x="609600" y="4914900"/>
          <p14:tracePt t="25697" x="615950" y="4921250"/>
          <p14:tracePt t="25714" x="619125" y="4921250"/>
          <p14:tracePt t="25785" x="625475" y="4924425"/>
          <p14:tracePt t="25792" x="628650" y="4924425"/>
          <p14:tracePt t="25814" x="635000" y="4924425"/>
          <p14:tracePt t="25821" x="638175" y="4924425"/>
          <p14:tracePt t="25830" x="638175" y="4930775"/>
          <p14:tracePt t="25893" x="644525" y="4930775"/>
          <p14:tracePt t="25900" x="654050" y="4930775"/>
          <p14:tracePt t="25914" x="663575" y="4930775"/>
          <p14:tracePt t="25931" x="673100" y="4930775"/>
          <p14:tracePt t="25947" x="711200" y="4927600"/>
          <p14:tracePt t="25964" x="796925" y="4921250"/>
          <p14:tracePt t="25980" x="857250" y="4914900"/>
          <p14:tracePt t="25998" x="895350" y="4902200"/>
          <p14:tracePt t="26014" x="952500" y="4883150"/>
          <p14:tracePt t="26031" x="984250" y="4864100"/>
          <p14:tracePt t="26049" x="1025525" y="4845050"/>
          <p14:tracePt t="26064" x="1073150" y="4819650"/>
          <p14:tracePt t="26081" x="1120775" y="4784725"/>
          <p14:tracePt t="26097" x="1174750" y="4765675"/>
          <p14:tracePt t="26114" x="1241425" y="4737100"/>
          <p14:tracePt t="26130" x="1263650" y="4727575"/>
          <p14:tracePt t="26149" x="1279525" y="4711700"/>
          <p14:tracePt t="26164" x="1295400" y="4702175"/>
          <p14:tracePt t="26181" x="1298575" y="4686300"/>
          <p14:tracePt t="26198" x="1298575" y="4676775"/>
          <p14:tracePt t="26214" x="1298575" y="4660900"/>
          <p14:tracePt t="26231" x="1298575" y="4651375"/>
          <p14:tracePt t="26248" x="1279525" y="4613275"/>
          <p14:tracePt t="26264" x="1254125" y="4572000"/>
          <p14:tracePt t="26281" x="1212850" y="4540250"/>
          <p14:tracePt t="26298" x="1181100" y="4508500"/>
          <p14:tracePt t="26314" x="1114425" y="4467225"/>
          <p14:tracePt t="26331" x="1076325" y="4454525"/>
          <p14:tracePt t="26348" x="1050925" y="4435475"/>
          <p14:tracePt t="26364" x="1009650" y="4419600"/>
          <p14:tracePt t="26380" x="1000125" y="4419600"/>
          <p14:tracePt t="26397" x="990600" y="4413250"/>
          <p14:tracePt t="26414" x="971550" y="4410075"/>
          <p14:tracePt t="26430" x="958850" y="4403725"/>
          <p14:tracePt t="26448" x="955675" y="4400550"/>
          <p14:tracePt t="26464" x="955675" y="4378325"/>
          <p14:tracePt t="26481" x="955675" y="4368800"/>
          <p14:tracePt t="26497" x="955675" y="4359275"/>
          <p14:tracePt t="26514" x="958850" y="4340225"/>
          <p14:tracePt t="26531" x="968375" y="4330700"/>
          <p14:tracePt t="26547" x="977900" y="4311650"/>
          <p14:tracePt t="26564" x="984250" y="4298950"/>
          <p14:tracePt t="26580" x="984250" y="4283075"/>
          <p14:tracePt t="26598" x="984250" y="4273550"/>
          <p14:tracePt t="26614" x="984250" y="4257675"/>
          <p14:tracePt t="26647" x="984250" y="4254500"/>
          <p14:tracePt t="26664" x="965200" y="4244975"/>
          <p14:tracePt t="26680" x="949325" y="4225925"/>
          <p14:tracePt t="26698" x="904875" y="4210050"/>
          <p14:tracePt t="26714" x="882650" y="4197350"/>
          <p14:tracePt t="26731" x="854075" y="4191000"/>
          <p14:tracePt t="26748" x="831850" y="4191000"/>
          <p14:tracePt t="26764" x="822325" y="4191000"/>
          <p14:tracePt t="26780" x="812800" y="4191000"/>
          <p14:tracePt t="26798" x="803275" y="4191000"/>
          <p14:tracePt t="34033" x="844550" y="4197350"/>
          <p14:tracePt t="34043" x="901700" y="4203700"/>
          <p14:tracePt t="34054" x="1031875" y="4229100"/>
          <p14:tracePt t="34064" x="1104900" y="4248150"/>
          <p14:tracePt t="34081" x="1257300" y="4292600"/>
          <p14:tracePt t="34098" x="1470025" y="4346575"/>
          <p14:tracePt t="34130" x="1692275" y="4422775"/>
          <p14:tracePt t="34164" x="1943100" y="4473575"/>
          <p14:tracePt t="34181" x="2035175" y="4473575"/>
          <p14:tracePt t="34197" x="2197100" y="4473575"/>
          <p14:tracePt t="34213" x="2314575" y="4473575"/>
          <p14:tracePt t="34230" x="2384425" y="4473575"/>
          <p14:tracePt t="34247" x="2470150" y="4473575"/>
          <p14:tracePt t="34263" x="2505075" y="4470400"/>
          <p14:tracePt t="34280" x="2543175" y="4464050"/>
          <p14:tracePt t="34297" x="2584450" y="4457700"/>
          <p14:tracePt t="34314" x="2606675" y="4445000"/>
          <p14:tracePt t="34330" x="2638425" y="4432300"/>
          <p14:tracePt t="34347" x="2679700" y="4416425"/>
          <p14:tracePt t="34363" x="2711450" y="4403725"/>
          <p14:tracePt t="34380" x="2736850" y="4384675"/>
          <p14:tracePt t="34396" x="2771775" y="4368800"/>
          <p14:tracePt t="34413" x="2781300" y="4359275"/>
          <p14:tracePt t="34430" x="2790825" y="4349750"/>
          <p14:tracePt t="34447" x="2813050" y="4327525"/>
          <p14:tracePt t="34464" x="2822575" y="4305300"/>
          <p14:tracePt t="34480" x="2835275" y="4279900"/>
          <p14:tracePt t="34496" x="2854325" y="4244975"/>
          <p14:tracePt t="34513" x="2854325" y="4222750"/>
          <p14:tracePt t="34529" x="2854325" y="4213225"/>
          <p14:tracePt t="34547" x="2854325" y="4197350"/>
          <p14:tracePt t="34563" x="2847975" y="4187825"/>
          <p14:tracePt t="34580" x="2835275" y="4171950"/>
          <p14:tracePt t="34596" x="2803525" y="4156075"/>
          <p14:tracePt t="34614" x="2778125" y="4143375"/>
          <p14:tracePt t="34630" x="2749550" y="4130675"/>
          <p14:tracePt t="34647" x="2705100" y="4108450"/>
          <p14:tracePt t="34663" x="2660650" y="4095750"/>
          <p14:tracePt t="34680" x="2616200" y="4083050"/>
          <p14:tracePt t="34697" x="2552700" y="4076700"/>
          <p14:tracePt t="34714" x="2514600" y="4076700"/>
          <p14:tracePt t="34730" x="2486025" y="4076700"/>
          <p14:tracePt t="34747" x="2454275" y="4076700"/>
          <p14:tracePt t="34763" x="2425700" y="4076700"/>
          <p14:tracePt t="34780" x="2403475" y="4076700"/>
          <p14:tracePt t="34797" x="2339975" y="4076700"/>
          <p14:tracePt t="34814" x="2295525" y="4057650"/>
          <p14:tracePt t="34830" x="2247900" y="4044950"/>
          <p14:tracePt t="34847" x="2184400" y="4025900"/>
          <p14:tracePt t="34863" x="2155825" y="4013200"/>
          <p14:tracePt t="34880" x="2124075" y="3994150"/>
          <p14:tracePt t="34897" x="2108200" y="3994150"/>
          <p14:tracePt t="34914" x="2098675" y="3994150"/>
          <p14:tracePt t="34930" x="2089150" y="3994150"/>
          <p14:tracePt t="34946" x="2070100" y="3994150"/>
          <p14:tracePt t="34963" x="2063750" y="3994150"/>
          <p14:tracePt t="34980" x="2060575" y="4006850"/>
          <p14:tracePt t="34997" x="2054225" y="4019550"/>
          <p14:tracePt t="35014" x="2054225" y="4029075"/>
          <p14:tracePt t="35030" x="2054225" y="4051300"/>
          <p14:tracePt t="35047" x="2076450" y="4086225"/>
          <p14:tracePt t="35064" x="2108200" y="4121150"/>
          <p14:tracePt t="35080" x="2152650" y="4146550"/>
          <p14:tracePt t="35096" x="2222500" y="4200525"/>
          <p14:tracePt t="35113" x="2260600" y="4225925"/>
          <p14:tracePt t="35130" x="2308225" y="4260850"/>
          <p14:tracePt t="35147" x="2365375" y="4286250"/>
          <p14:tracePt t="35163" x="2387600" y="4295775"/>
          <p14:tracePt t="35180" x="2419350" y="4302125"/>
          <p14:tracePt t="35197" x="2451100" y="4302125"/>
          <p14:tracePt t="35213" x="2473325" y="4302125"/>
          <p14:tracePt t="35230" x="2495550" y="4302125"/>
          <p14:tracePt t="35246" x="2543175" y="4286250"/>
          <p14:tracePt t="35263" x="2574925" y="4276725"/>
          <p14:tracePt t="35280" x="2619375" y="4260850"/>
          <p14:tracePt t="35296" x="2670175" y="4238625"/>
          <p14:tracePt t="35314" x="2692400" y="4232275"/>
          <p14:tracePt t="35330" x="2720975" y="4232275"/>
          <p14:tracePt t="35346" x="2743200" y="4225925"/>
          <p14:tracePt t="35363" x="2752725" y="4225925"/>
          <p14:tracePt t="35380" x="2768600" y="4222750"/>
          <p14:tracePt t="35397" x="2781300" y="4213225"/>
          <p14:tracePt t="35413" x="2790825" y="4213225"/>
          <p14:tracePt t="35430" x="2806700" y="4213225"/>
          <p14:tracePt t="35446" x="2825750" y="4213225"/>
          <p14:tracePt t="35463" x="2832100" y="4213225"/>
          <p14:tracePt t="35480" x="2832100" y="4206875"/>
          <p14:tracePt t="35496" x="2832100" y="4200525"/>
          <p14:tracePt t="35513" x="2838450" y="4200525"/>
          <p14:tracePt t="37110" x="2847975" y="4229100"/>
          <p14:tracePt t="37118" x="2867025" y="4279900"/>
          <p14:tracePt t="37131" x="2914650" y="4368800"/>
          <p14:tracePt t="37147" x="2965450" y="4451350"/>
          <p14:tracePt t="37163" x="3038475" y="4533900"/>
          <p14:tracePt t="37180" x="3143250" y="4629150"/>
          <p14:tracePt t="37196" x="3213100" y="4676775"/>
          <p14:tracePt t="37229" x="3346450" y="4737100"/>
          <p14:tracePt t="37264" x="3467100" y="4775200"/>
          <p14:tracePt t="37281" x="3514725" y="4781550"/>
          <p14:tracePt t="37297" x="3536950" y="4781550"/>
          <p14:tracePt t="37313" x="3559175" y="4781550"/>
          <p14:tracePt t="37329" x="3587750" y="4781550"/>
          <p14:tracePt t="37346" x="3629025" y="4781550"/>
          <p14:tracePt t="37363" x="3657600" y="4781550"/>
          <p14:tracePt t="37381" x="3705225" y="4772025"/>
          <p14:tracePt t="37397" x="3730625" y="4756150"/>
          <p14:tracePt t="37413" x="3762375" y="4743450"/>
          <p14:tracePt t="37431" x="3781425" y="4727575"/>
          <p14:tracePt t="37446" x="3790950" y="4718050"/>
          <p14:tracePt t="37462" x="3810000" y="4702175"/>
          <p14:tracePt t="37480" x="3822700" y="4686300"/>
          <p14:tracePt t="37497" x="3822700" y="4670425"/>
          <p14:tracePt t="37513" x="3822700" y="4654550"/>
          <p14:tracePt t="37531" x="3803650" y="4622800"/>
          <p14:tracePt t="37547" x="3775075" y="4603750"/>
          <p14:tracePt t="37563" x="3727450" y="4572000"/>
          <p14:tracePt t="37580" x="3632200" y="4533900"/>
          <p14:tracePt t="37596" x="3543300" y="4495800"/>
          <p14:tracePt t="37613" x="3435350" y="4470400"/>
          <p14:tracePt t="37629" x="3317875" y="4451350"/>
          <p14:tracePt t="37646" x="3200400" y="4451350"/>
          <p14:tracePt t="37663" x="3136900" y="4451350"/>
          <p14:tracePt t="37680" x="3067050" y="4451350"/>
          <p14:tracePt t="37696" x="3022600" y="4460875"/>
          <p14:tracePt t="37713" x="2994025" y="4467225"/>
          <p14:tracePt t="37730" x="2952750" y="4473575"/>
          <p14:tracePt t="37746" x="2936875" y="4479925"/>
          <p14:tracePt t="37763" x="2921000" y="4479925"/>
          <p14:tracePt t="37780" x="2905125" y="4479925"/>
          <p14:tracePt t="37797" x="2895600" y="4479925"/>
          <p14:tracePt t="37813" x="2886075" y="4479925"/>
          <p14:tracePt t="37846" x="2876550" y="4479925"/>
          <p14:tracePt t="37895" x="2876550" y="4483100"/>
          <p14:tracePt t="37909" x="2876550" y="4489450"/>
          <p14:tracePt t="37916" x="2882900" y="4498975"/>
          <p14:tracePt t="37930" x="2914650" y="4511675"/>
          <p14:tracePt t="37946" x="2959100" y="4524375"/>
          <p14:tracePt t="37963" x="2997200" y="4530725"/>
          <p14:tracePt t="37980" x="3051175" y="4537075"/>
          <p14:tracePt t="37996" x="3082925" y="4537075"/>
          <p14:tracePt t="38013" x="3101975" y="4537075"/>
          <p14:tracePt t="38029" x="3133725" y="4537075"/>
          <p14:tracePt t="38046" x="3159125" y="4537075"/>
          <p14:tracePt t="38063" x="3181350" y="4537075"/>
          <p14:tracePt t="38081" x="3200400" y="4537075"/>
          <p14:tracePt t="38096" x="3209925" y="4537075"/>
          <p14:tracePt t="38113" x="3219450" y="4537075"/>
          <p14:tracePt t="38129" x="3235325" y="4537075"/>
          <p14:tracePt t="40701" x="3219450" y="4562475"/>
          <p14:tracePt t="40709" x="3206750" y="4591050"/>
          <p14:tracePt t="40716" x="3190875" y="4638675"/>
          <p14:tracePt t="40730" x="3155950" y="4727575"/>
          <p14:tracePt t="40746" x="3149600" y="4800600"/>
          <p14:tracePt t="40763" x="3149600" y="4860925"/>
          <p14:tracePt t="40796" x="3209925" y="5013325"/>
          <p14:tracePt t="40829" x="3302000" y="5111750"/>
          <p14:tracePt t="40846" x="3327400" y="5143500"/>
          <p14:tracePt t="40863" x="3359150" y="5162550"/>
          <p14:tracePt t="40880" x="3394075" y="5187950"/>
          <p14:tracePt t="40896" x="3403600" y="5191125"/>
          <p14:tracePt t="40912" x="3425825" y="5191125"/>
          <p14:tracePt t="40929" x="3441700" y="5191125"/>
          <p14:tracePt t="40945" x="3451225" y="5191125"/>
          <p14:tracePt t="40962" x="3454400" y="5191125"/>
          <p14:tracePt t="40979" x="3454400" y="5168900"/>
          <p14:tracePt t="40995" x="3454400" y="5149850"/>
          <p14:tracePt t="41013" x="3454400" y="5105400"/>
          <p14:tracePt t="41030" x="3454400" y="5057775"/>
          <p14:tracePt t="41046" x="3454400" y="5041900"/>
          <p14:tracePt t="41062" x="3454400" y="5032375"/>
          <p14:tracePt t="41079" x="3454400" y="5016500"/>
          <p14:tracePt t="41538" x="3435350" y="5019675"/>
          <p14:tracePt t="41545" x="3387725" y="5026025"/>
          <p14:tracePt t="41563" x="3305175" y="5035550"/>
          <p14:tracePt t="41579" x="3152775" y="5035550"/>
          <p14:tracePt t="41595" x="3025775" y="5029200"/>
          <p14:tracePt t="41629" x="2740025" y="4987925"/>
          <p14:tracePt t="41662" x="2552700" y="4972050"/>
          <p14:tracePt t="41679" x="2454275" y="4965700"/>
          <p14:tracePt t="41695" x="2409825" y="4965700"/>
          <p14:tracePt t="41713" x="2381250" y="4959350"/>
          <p14:tracePt t="41729" x="2330450" y="4940300"/>
          <p14:tracePt t="41745" x="2292350" y="4927600"/>
          <p14:tracePt t="41763" x="2270125" y="4927600"/>
          <p14:tracePt t="41780" x="2228850" y="4921250"/>
          <p14:tracePt t="41796" x="2206625" y="4921250"/>
          <p14:tracePt t="41813" x="2197100" y="4921250"/>
          <p14:tracePt t="41830" x="2178050" y="4921250"/>
          <p14:tracePt t="41846" x="2168525" y="4921250"/>
          <p14:tracePt t="41862" x="2159000" y="4921250"/>
          <p14:tracePt t="41879" x="2136775" y="4921250"/>
          <p14:tracePt t="41895" x="2117725" y="4921250"/>
          <p14:tracePt t="41913" x="2105025" y="4911725"/>
          <p14:tracePt t="41930" x="2085975" y="4905375"/>
          <p14:tracePt t="41946" x="2076450" y="4905375"/>
          <p14:tracePt t="41963" x="2066925" y="4905375"/>
          <p14:tracePt t="41980" x="2060575" y="4905375"/>
          <p14:tracePt t="42051" x="2063750" y="4905375"/>
          <p14:tracePt t="42058" x="2066925" y="4902200"/>
          <p14:tracePt t="42065" x="2079625" y="4895850"/>
          <p14:tracePt t="42080" x="2124075" y="4876800"/>
          <p14:tracePt t="42096" x="2187575" y="4870450"/>
          <p14:tracePt t="42112" x="2238375" y="4870450"/>
          <p14:tracePt t="42130" x="2298700" y="4870450"/>
          <p14:tracePt t="42146" x="2324100" y="4873625"/>
          <p14:tracePt t="42162" x="2352675" y="4873625"/>
          <p14:tracePt t="42179" x="2393950" y="4873625"/>
          <p14:tracePt t="42195" x="2435225" y="4873625"/>
          <p14:tracePt t="42212" x="2479675" y="4873625"/>
          <p14:tracePt t="42229" x="2520950" y="4873625"/>
          <p14:tracePt t="42246" x="2549525" y="4873625"/>
          <p14:tracePt t="42262" x="2565400" y="4873625"/>
          <p14:tracePt t="42279" x="2581275" y="4873625"/>
          <p14:tracePt t="42295" x="2597150" y="4873625"/>
          <p14:tracePt t="42312" x="2606675" y="4873625"/>
          <p14:tracePt t="42330" x="2625725" y="4873625"/>
          <p14:tracePt t="42346" x="2654300" y="4873625"/>
          <p14:tracePt t="42363" x="2676525" y="4870450"/>
          <p14:tracePt t="42380" x="2717800" y="4870450"/>
          <p14:tracePt t="42396" x="2727325" y="4870450"/>
          <p14:tracePt t="42413" x="2736850" y="4870450"/>
          <p14:tracePt t="42429" x="2743200" y="4870450"/>
          <p14:tracePt t="44564" x="2736850" y="4921250"/>
          <p14:tracePt t="44571" x="2717800" y="5035550"/>
          <p14:tracePt t="44579" x="2711450" y="5127625"/>
          <p14:tracePt t="44595" x="2692400" y="5280025"/>
          <p14:tracePt t="44612" x="2673350" y="5464175"/>
          <p14:tracePt t="44629" x="2647950" y="5705475"/>
          <p14:tracePt t="44664" x="2613025" y="6032500"/>
          <p14:tracePt t="44696" x="2571750" y="6226175"/>
          <p14:tracePt t="44713" x="2555875" y="6356350"/>
          <p14:tracePt t="44728" x="2555875" y="6416675"/>
          <p14:tracePt t="44745" x="2555875" y="6445250"/>
          <p14:tracePt t="44762" x="2555875" y="6477000"/>
          <p14:tracePt t="44765" x="2555875" y="6480175"/>
          <p14:tracePt t="44778" x="2555875" y="6489700"/>
          <p14:tracePt t="44796" x="2555875" y="6499225"/>
          <p14:tracePt t="44812" x="2555875" y="6508750"/>
          <p14:tracePt t="44855" x="2555875" y="6502400"/>
          <p14:tracePt t="44862" x="2555875" y="6492875"/>
          <p14:tracePt t="44878" x="2555875" y="6448425"/>
          <p14:tracePt t="44895" x="2543175" y="6410325"/>
          <p14:tracePt t="44911" x="2536825" y="6350000"/>
          <p14:tracePt t="44928" x="2514600" y="6238875"/>
          <p14:tracePt t="44945" x="2492375" y="6172200"/>
          <p14:tracePt t="44961" x="2479675" y="6127750"/>
          <p14:tracePt t="44978" x="2460625" y="6070600"/>
          <p14:tracePt t="44995" x="2428875" y="6038850"/>
          <p14:tracePt t="45011" x="2403475" y="6007100"/>
          <p14:tracePt t="45028" x="2355850" y="5940425"/>
          <p14:tracePt t="45045" x="2327275" y="5873750"/>
          <p14:tracePt t="45061" x="2279650" y="5803900"/>
          <p14:tracePt t="45078" x="2238375" y="5727700"/>
          <p14:tracePt t="45095" x="2206625" y="5702300"/>
          <p14:tracePt t="45111" x="2184400" y="5676900"/>
          <p14:tracePt t="45128" x="2111375" y="5641975"/>
          <p14:tracePt t="45144" x="2003425" y="5616575"/>
          <p14:tracePt t="45162" x="1905000" y="5600700"/>
          <p14:tracePt t="45181" x="1765300" y="5600700"/>
          <p14:tracePt t="45196" x="1660525" y="5600700"/>
          <p14:tracePt t="45212" x="1536700" y="5600700"/>
          <p14:tracePt t="45228" x="1406525" y="5600700"/>
          <p14:tracePt t="45246" x="1323975" y="5600700"/>
          <p14:tracePt t="45262" x="1254125" y="5600700"/>
          <p14:tracePt t="45278" x="1168400" y="5600700"/>
          <p14:tracePt t="45295" x="1123950" y="5603875"/>
          <p14:tracePt t="45313" x="1073150" y="5629275"/>
          <p14:tracePt t="45329" x="1050925" y="5641975"/>
          <p14:tracePt t="45345" x="1019175" y="5654675"/>
          <p14:tracePt t="45362" x="996950" y="5667375"/>
          <p14:tracePt t="45379" x="965200" y="5689600"/>
          <p14:tracePt t="45396" x="955675" y="5699125"/>
          <p14:tracePt t="45414" x="942975" y="5711825"/>
          <p14:tracePt t="45429" x="930275" y="5743575"/>
          <p14:tracePt t="45446" x="917575" y="5765800"/>
          <p14:tracePt t="45463" x="917575" y="5829300"/>
          <p14:tracePt t="45479" x="917575" y="5889625"/>
          <p14:tracePt t="45495" x="917575" y="5946775"/>
          <p14:tracePt t="45513" x="930275" y="6035675"/>
          <p14:tracePt t="45529" x="936625" y="6099175"/>
          <p14:tracePt t="45546" x="949325" y="6162675"/>
          <p14:tracePt t="45563" x="977900" y="6242050"/>
          <p14:tracePt t="45579" x="1016000" y="6302375"/>
          <p14:tracePt t="45595" x="1041400" y="6340475"/>
          <p14:tracePt t="45612" x="1095375" y="6400800"/>
          <p14:tracePt t="45628" x="1120775" y="6432550"/>
          <p14:tracePt t="45645" x="1152525" y="6457950"/>
          <p14:tracePt t="45663" x="1196975" y="6496050"/>
          <p14:tracePt t="47005" x="1416050" y="6461125"/>
          <p14:tracePt t="47013" x="1435100" y="6410325"/>
          <p14:tracePt t="47029" x="1473200" y="6321425"/>
          <p14:tracePt t="47045" x="1504950" y="6254750"/>
          <p14:tracePt t="47062" x="1530350" y="6181725"/>
          <p14:tracePt t="47095" x="1546225" y="6143625"/>
          <p14:tracePt t="47128" x="1546225" y="6124575"/>
          <p14:tracePt t="47145" x="1546225" y="6115050"/>
          <p14:tracePt t="47162" x="1546225" y="6092825"/>
          <p14:tracePt t="47178" x="1539875" y="6083300"/>
          <p14:tracePt t="47195" x="1530350" y="6073775"/>
          <p14:tracePt t="47213" x="1511300" y="6054725"/>
          <p14:tracePt t="47229" x="1501775" y="6038850"/>
          <p14:tracePt t="47246" x="1489075" y="6029325"/>
          <p14:tracePt t="47263" x="1463675" y="6007100"/>
          <p14:tracePt t="47279" x="1438275" y="5975350"/>
          <p14:tracePt t="47296" x="1400175" y="5949950"/>
          <p14:tracePt t="47300" x="1381125" y="5937250"/>
          <p14:tracePt t="47314" x="1333500" y="5902325"/>
          <p14:tracePt t="47329" x="1311275" y="5892800"/>
          <p14:tracePt t="47346" x="1279525" y="5873750"/>
          <p14:tracePt t="47362" x="1244600" y="5848350"/>
          <p14:tracePt t="47378" x="1219200" y="5838825"/>
          <p14:tracePt t="47395" x="1209675" y="5829300"/>
          <p14:tracePt t="47413" x="1193800" y="5807075"/>
          <p14:tracePt t="47428" x="1177925" y="5797550"/>
          <p14:tracePt t="47446" x="1168400" y="5791200"/>
          <p14:tracePt t="47462" x="1155700" y="5791200"/>
          <p14:tracePt t="47513" x="1162050" y="5791200"/>
          <p14:tracePt t="47519" x="1171575" y="5791200"/>
          <p14:tracePt t="47528" x="1196975" y="5791200"/>
          <p14:tracePt t="47545" x="1241425" y="5791200"/>
          <p14:tracePt t="47562" x="1298575" y="5807075"/>
          <p14:tracePt t="47578" x="1330325" y="5826125"/>
          <p14:tracePt t="47595" x="1339850" y="5832475"/>
          <p14:tracePt t="47612" x="1352550" y="5832475"/>
          <p14:tracePt t="47885" x="1358900" y="5832475"/>
          <p14:tracePt t="47899" x="1362075" y="5832475"/>
          <p14:tracePt t="47912" x="1371600" y="5832475"/>
          <p14:tracePt t="47929" x="1384300" y="5832475"/>
          <p14:tracePt t="47945" x="1397000" y="5829300"/>
          <p14:tracePt t="47961" x="1460500" y="5810250"/>
          <p14:tracePt t="47978" x="1504950" y="5810250"/>
          <p14:tracePt t="47995" x="1536700" y="5810250"/>
          <p14:tracePt t="48012" x="1574800" y="5810250"/>
          <p14:tracePt t="48028" x="1603375" y="5810250"/>
          <p14:tracePt t="48046" x="1635125" y="5810250"/>
          <p14:tracePt t="48062" x="1704975" y="5803900"/>
          <p14:tracePt t="48078" x="1758950" y="5791200"/>
          <p14:tracePt t="48095" x="1803400" y="5784850"/>
          <p14:tracePt t="48112" x="1860550" y="5784850"/>
          <p14:tracePt t="48129" x="1882775" y="5784850"/>
          <p14:tracePt t="48146" x="1892300" y="5778500"/>
          <p14:tracePt t="48163" x="1911350" y="5778500"/>
          <p14:tracePt t="48179" x="1917700" y="5778500"/>
          <p14:tracePt t="48196" x="1920875" y="5778500"/>
          <p14:tracePt t="52097" x="1955800" y="5816600"/>
          <p14:tracePt t="52105" x="2019300" y="5870575"/>
          <p14:tracePt t="52112" x="2060575" y="5911850"/>
          <p14:tracePt t="52129" x="2152650" y="5981700"/>
          <p14:tracePt t="52145" x="2235200" y="6029325"/>
          <p14:tracePt t="52162" x="2359025" y="6067425"/>
          <p14:tracePt t="52178" x="2476500" y="6083300"/>
          <p14:tracePt t="52211" x="2695575" y="6124575"/>
          <p14:tracePt t="52246" x="2797175" y="6124575"/>
          <p14:tracePt t="52262" x="2819400" y="6124575"/>
          <p14:tracePt t="52279" x="2835275" y="6124575"/>
          <p14:tracePt t="52296" x="2854325" y="6124575"/>
          <p14:tracePt t="52311" x="2860675" y="6124575"/>
          <p14:tracePt t="52398" x="2857500" y="6124575"/>
          <p14:tracePt t="52410" x="2854325" y="6124575"/>
          <p14:tracePt t="52429" x="2832100" y="6108700"/>
          <p14:tracePt t="52446" x="2819400" y="6102350"/>
          <p14:tracePt t="52462" x="2809875" y="6102350"/>
          <p14:tracePt t="52478" x="2794000" y="6102350"/>
          <p14:tracePt t="52495" x="2784475" y="6102350"/>
          <p14:tracePt t="52528" x="2778125" y="6102350"/>
          <p14:tracePt t="52546" x="2778125" y="6092825"/>
          <p14:tracePt t="52562" x="2774950" y="6083300"/>
          <p14:tracePt t="52579" x="2774950" y="6073775"/>
          <p14:tracePt t="52594" x="2768600" y="6067425"/>
          <p14:tracePt t="52612" x="2768600" y="6054725"/>
          <p14:tracePt t="52628" x="2768600" y="6042025"/>
          <p14:tracePt t="52662" x="2768600" y="6038850"/>
          <p14:tracePt t="52678" x="2768600" y="6032500"/>
          <p14:tracePt t="52696" x="2768600" y="6029325"/>
          <p14:tracePt t="52712" x="2768600" y="6022975"/>
          <p14:tracePt t="52728" x="2774950" y="6022975"/>
          <p14:tracePt t="52745" x="2790825" y="6019800"/>
          <p14:tracePt t="52762" x="2806700" y="6019800"/>
          <p14:tracePt t="52778" x="2816225" y="6019800"/>
          <p14:tracePt t="52794" x="2819400" y="6019800"/>
          <p14:tracePt t="52812" x="2825750" y="6019800"/>
          <p14:tracePt t="52874" x="2825750" y="6010275"/>
          <p14:tracePt t="54183" x="2771775" y="6035675"/>
          <p14:tracePt t="54199" x="2625725" y="6108700"/>
          <p14:tracePt t="54212" x="2447925" y="6194425"/>
          <p14:tracePt t="54228" x="2279650" y="6308725"/>
          <p14:tracePt t="54245" x="2085975" y="6473825"/>
          <p14:tracePt t="54278" x="1885950" y="6654800"/>
          <p14:tracePt t="54860" x="1606550" y="6477000"/>
          <p14:tracePt t="54879" x="1654175" y="6442075"/>
          <p14:tracePt t="54911" x="1727200" y="6407150"/>
          <p14:tracePt t="54945" x="1746250" y="6407150"/>
          <p14:tracePt t="55189" x="1793875" y="6407150"/>
          <p14:tracePt t="55196" x="1876425" y="6419850"/>
          <p14:tracePt t="55211" x="2016125" y="6438900"/>
          <p14:tracePt t="55228" x="2124075" y="6454775"/>
          <p14:tracePt t="55245" x="2286000" y="6470650"/>
          <p14:tracePt t="55261" x="2349500" y="6486525"/>
          <p14:tracePt t="55278" x="2416175" y="6499225"/>
          <p14:tracePt t="55295" x="2492375" y="6511925"/>
          <p14:tracePt t="55312" x="2565400" y="6521450"/>
          <p14:tracePt t="55329" x="2657475" y="6527800"/>
          <p14:tracePt t="55345" x="2797175" y="6527800"/>
          <p14:tracePt t="55361" x="2857500" y="6527800"/>
          <p14:tracePt t="55378" x="2911475" y="6527800"/>
          <p14:tracePt t="55394" x="2974975" y="6527800"/>
          <p14:tracePt t="55411" x="3016250" y="6527800"/>
          <p14:tracePt t="55428" x="3060700" y="6527800"/>
          <p14:tracePt t="55446" x="3159125" y="6540500"/>
          <p14:tracePt t="55462" x="3244850" y="6556375"/>
          <p14:tracePt t="55478" x="3330575" y="6572250"/>
          <p14:tracePt t="55495" x="3438525" y="6572250"/>
          <p14:tracePt t="55511" x="3482975" y="6562725"/>
          <p14:tracePt t="55528" x="3521075" y="6556375"/>
          <p14:tracePt t="55545" x="3552825" y="6550025"/>
          <p14:tracePt t="55561" x="3562350" y="6550025"/>
          <p14:tracePt t="55578" x="3584575" y="6550025"/>
          <p14:tracePt t="55596" x="3616325" y="6550025"/>
          <p14:tracePt t="55611" x="3648075" y="6550025"/>
          <p14:tracePt t="55628" x="3667125" y="6550025"/>
          <p14:tracePt t="55645" x="3692525" y="6553200"/>
          <p14:tracePt t="56425" x="3733800" y="6537325"/>
          <p14:tracePt t="56431" x="3803650" y="6508750"/>
          <p14:tracePt t="56444" x="3914775" y="6457950"/>
          <p14:tracePt t="56461" x="3990975" y="6442075"/>
          <p14:tracePt t="56477" x="4044950" y="6435725"/>
          <p14:tracePt t="56494" x="4079875" y="6435725"/>
          <p14:tracePt t="56511" x="4089400" y="6435725"/>
          <p14:tracePt t="56545" x="4124325" y="6435725"/>
          <p14:tracePt t="56578" x="4168775" y="6435725"/>
          <p14:tracePt t="56595" x="4232275" y="6435725"/>
          <p14:tracePt t="56611" x="4276725" y="6435725"/>
          <p14:tracePt t="56628" x="4305300" y="6435725"/>
          <p14:tracePt t="56644" x="4333875" y="6429375"/>
          <p14:tracePt t="56661" x="4343400" y="6419850"/>
          <p14:tracePt t="56678" x="4359275" y="6403975"/>
          <p14:tracePt t="56695" x="4375150" y="6388100"/>
          <p14:tracePt t="56711" x="4384675" y="6378575"/>
          <p14:tracePt t="56728" x="4400550" y="6369050"/>
          <p14:tracePt t="56744" x="4432300" y="6346825"/>
          <p14:tracePt t="56761" x="4441825" y="6337300"/>
          <p14:tracePt t="56778" x="4451350" y="6327775"/>
          <p14:tracePt t="56795" x="4467225" y="6321425"/>
          <p14:tracePt t="56812" x="4470400" y="6321425"/>
          <p14:tracePt t="56828" x="4470400" y="6318250"/>
          <p14:tracePt t="56844" x="4476750" y="6318250"/>
          <p14:tracePt t="56861" x="4476750" y="6308725"/>
          <p14:tracePt t="56878" x="4476750" y="6302375"/>
          <p14:tracePt t="56894" x="4476750" y="6299200"/>
          <p14:tracePt t="56911" x="4476750" y="6292850"/>
          <p14:tracePt t="56928" x="4476750" y="6289675"/>
          <p14:tracePt t="56945" x="4476750" y="6283325"/>
          <p14:tracePt t="56980" x="4476750" y="6276975"/>
          <p14:tracePt t="56994" x="4476750" y="6273800"/>
          <p14:tracePt t="57001" x="4476750" y="6267450"/>
          <p14:tracePt t="57010" x="4473575" y="6257925"/>
          <p14:tracePt t="57027" x="4457700" y="6248400"/>
          <p14:tracePt t="57044" x="4432300" y="6226175"/>
          <p14:tracePt t="57061" x="4400550" y="6194425"/>
          <p14:tracePt t="57077" x="4368800" y="6169025"/>
          <p14:tracePt t="57094" x="4324350" y="6130925"/>
          <p14:tracePt t="57111" x="4308475" y="6121400"/>
          <p14:tracePt t="57128" x="4298950" y="6108700"/>
          <p14:tracePt t="57144" x="4276725" y="6108700"/>
          <p14:tracePt t="57161" x="4267200" y="6105525"/>
          <p14:tracePt t="57178" x="4257675" y="6099175"/>
          <p14:tracePt t="57194" x="4241800" y="6096000"/>
          <p14:tracePt t="57211" x="4225925" y="6080125"/>
          <p14:tracePt t="57228" x="4216400" y="6073775"/>
          <p14:tracePt t="57245" x="4200525" y="6070600"/>
          <p14:tracePt t="57261" x="4191000" y="6070600"/>
          <p14:tracePt t="57278" x="4178300" y="6070600"/>
          <p14:tracePt t="57294" x="4165600" y="6070600"/>
          <p14:tracePt t="57311" x="4156075" y="6070600"/>
          <p14:tracePt t="57328" x="4146550" y="6070600"/>
          <p14:tracePt t="57345" x="4137025" y="6089650"/>
          <p14:tracePt t="57361" x="4127500" y="6102350"/>
          <p14:tracePt t="57378" x="4127500" y="6121400"/>
          <p14:tracePt t="57394" x="4121150" y="6162675"/>
          <p14:tracePt t="57411" x="4121150" y="6184900"/>
          <p14:tracePt t="57427" x="4114800" y="6216650"/>
          <p14:tracePt t="57444" x="4114800" y="6248400"/>
          <p14:tracePt t="57461" x="4114800" y="6292850"/>
          <p14:tracePt t="57478" x="4114800" y="6337300"/>
          <p14:tracePt t="57494" x="4114800" y="6369050"/>
          <p14:tracePt t="57511" x="4114800" y="6397625"/>
          <p14:tracePt t="57528" x="4114800" y="6407150"/>
          <p14:tracePt t="57544" x="4114800" y="6423025"/>
          <p14:tracePt t="57560" x="4114800" y="6438900"/>
          <p14:tracePt t="57578" x="4114800" y="6448425"/>
          <p14:tracePt t="57594" x="4114800" y="6464300"/>
          <p14:tracePt t="57611" x="4114800" y="6473825"/>
          <p14:tracePt t="57628" x="4133850" y="6489700"/>
          <p14:tracePt t="57644" x="4168775" y="6505575"/>
          <p14:tracePt t="57661" x="4197350" y="6511925"/>
          <p14:tracePt t="57678" x="4235450" y="6511925"/>
          <p14:tracePt t="57694" x="4289425" y="6511925"/>
          <p14:tracePt t="57710" x="4327525" y="6511925"/>
          <p14:tracePt t="57728" x="4362450" y="6511925"/>
          <p14:tracePt t="57744" x="4425950" y="6511925"/>
          <p14:tracePt t="57761" x="4470400" y="6511925"/>
          <p14:tracePt t="57778" x="4505325" y="6511925"/>
          <p14:tracePt t="57794" x="4540250" y="6511925"/>
          <p14:tracePt t="57811" x="4568825" y="6511925"/>
          <p14:tracePt t="57827" x="4591050" y="6511925"/>
          <p14:tracePt t="57844" x="4632325" y="6508750"/>
          <p14:tracePt t="57861" x="4654550" y="6505575"/>
          <p14:tracePt t="57877" x="4699000" y="6492875"/>
          <p14:tracePt t="57894" x="4746625" y="6486525"/>
          <p14:tracePt t="57911" x="4768850" y="6473825"/>
          <p14:tracePt t="57928" x="4784725" y="6473825"/>
          <p14:tracePt t="57944" x="4813300" y="6467475"/>
          <p14:tracePt t="57961" x="4822825" y="6464300"/>
          <p14:tracePt t="57978" x="4832350" y="6464300"/>
          <p14:tracePt t="57980" x="4835525" y="6457950"/>
          <p14:tracePt t="57994" x="4857750" y="6451600"/>
          <p14:tracePt t="58011" x="4879975" y="6451600"/>
          <p14:tracePt t="58028" x="4908550" y="6451600"/>
          <p14:tracePt t="58045" x="4930775" y="6451600"/>
          <p14:tracePt t="58061" x="4940300" y="6451600"/>
          <p14:tracePt t="58077" x="4949825" y="6451600"/>
          <p14:tracePt t="58094" x="4965700" y="6451600"/>
          <p14:tracePt t="58137" x="4968875" y="6451600"/>
          <p14:tracePt t="58151" x="4975225" y="6451600"/>
          <p14:tracePt t="58167" x="4978400" y="6451600"/>
          <p14:tracePt t="58178" x="4984750" y="6451600"/>
          <p14:tracePt t="58195" x="4987925" y="6451600"/>
          <p14:tracePt t="58295" x="4994275" y="6451600"/>
          <p14:tracePt t="58302" x="4997450" y="6451600"/>
          <p14:tracePt t="58311" x="5010150" y="6451600"/>
          <p14:tracePt t="58328" x="5019675" y="6451600"/>
          <p14:tracePt t="58344" x="5032375" y="6451600"/>
          <p14:tracePt t="58360" x="5041900" y="6451600"/>
          <p14:tracePt t="58378" x="5057775" y="6451600"/>
          <p14:tracePt t="58394" x="5073650" y="6448425"/>
          <p14:tracePt t="58410" x="5089525" y="6442075"/>
          <p14:tracePt t="58429" x="5153025" y="6416675"/>
          <p14:tracePt t="58445" x="5207000" y="6410325"/>
          <p14:tracePt t="58461" x="5251450" y="6397625"/>
          <p14:tracePt t="58478" x="5289550" y="6384925"/>
          <p14:tracePt t="58481" x="5314950" y="6384925"/>
          <p14:tracePt t="58494" x="5349875" y="6384925"/>
          <p14:tracePt t="58510" x="5368925" y="6384925"/>
          <p14:tracePt t="61650" x="5381625" y="6384925"/>
          <p14:tracePt t="61658" x="5391150" y="6384925"/>
          <p14:tracePt t="61665" x="5403850" y="6384925"/>
          <p14:tracePt t="61678" x="5432425" y="6384925"/>
          <p14:tracePt t="61694" x="5441950" y="6384925"/>
          <p14:tracePt t="61711" x="5457825" y="6384925"/>
          <p14:tracePt t="61728" x="5489575" y="6384925"/>
          <p14:tracePt t="61760" x="5540375" y="6384925"/>
          <p14:tracePt t="61794" x="5603875" y="6362700"/>
          <p14:tracePt t="61811" x="5629275" y="6350000"/>
          <p14:tracePt t="61829" x="5657850" y="6327775"/>
          <p14:tracePt t="61844" x="5680075" y="6315075"/>
          <p14:tracePt t="61861" x="5695950" y="6308725"/>
          <p14:tracePt t="61877" x="5737225" y="6299200"/>
          <p14:tracePt t="61893" x="5765800" y="6292850"/>
          <p14:tracePt t="61910" x="5788025" y="6286500"/>
          <p14:tracePt t="61929" x="5822950" y="6286500"/>
          <p14:tracePt t="61943" x="5838825" y="6286500"/>
          <p14:tracePt t="61960" x="5848350" y="6286500"/>
          <p14:tracePt t="61977" x="5864225" y="6286500"/>
          <p14:tracePt t="61994" x="5876925" y="6286500"/>
          <p14:tracePt t="62011" x="5886450" y="6286500"/>
          <p14:tracePt t="62027" x="5902325" y="628650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Appareil reproducteur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Fleurs solitaires (1 fleur 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aisselle d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feuille) ou group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en inflorescences (plusieurs fleurs par feuille).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Inflorescences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Inflorescences simples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Grappe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grappe (s.s.), ombelle, corymbe, 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 ou capitule.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Cyme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bipare, multipare ou unipare (scorpio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ï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ou h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lico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ï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de). 		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Inflorescences compos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Panicule (grappe de grappes), thyrse (gramme de cymes), etc.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Inflorescences particuli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Glom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rule, cyathe, 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pillet, spadice, chaton, sycone, etc.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Fleur</a:t>
            </a:r>
            <a:r>
              <a:rPr lang="fr-FR" altLang="fr-FR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Caract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 g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raux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2. Etude de chaque verticille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3. Fruit et graine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4. Formule florale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5. Diagramme floral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6. Coupe florale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7. D</a:t>
            </a:r>
            <a:r>
              <a:rPr lang="fr-FR" altLang="fr-FR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termination</a:t>
            </a:r>
            <a:endParaRPr lang="fr-FR" altLang="fr-FR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27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58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97" x="3648075" y="6219825"/>
          <p14:tracePt t="4103" x="3587750" y="5902325"/>
          <p14:tracePt t="4118" x="3317875" y="5041900"/>
          <p14:tracePt t="4135" x="3019425" y="4041775"/>
          <p14:tracePt t="4152" x="2708275" y="3086100"/>
          <p14:tracePt t="4170" x="2247900" y="1971675"/>
          <p14:tracePt t="4185" x="2028825" y="1543050"/>
          <p14:tracePt t="4219" x="1676400" y="1022350"/>
          <p14:tracePt t="4676" x="1616075" y="993775"/>
          <p14:tracePt t="4683" x="1555750" y="968375"/>
          <p14:tracePt t="4702" x="1441450" y="908050"/>
          <p14:tracePt t="4719" x="1266825" y="819150"/>
          <p14:tracePt t="4734" x="1177925" y="781050"/>
          <p14:tracePt t="4751" x="1111250" y="742950"/>
          <p14:tracePt t="4784" x="1006475" y="695325"/>
          <p14:tracePt t="4818" x="939800" y="666750"/>
          <p14:tracePt t="4834" x="917575" y="666750"/>
          <p14:tracePt t="4851" x="889000" y="660400"/>
          <p14:tracePt t="4868" x="866775" y="650875"/>
          <p14:tracePt t="4884" x="857250" y="638175"/>
          <p14:tracePt t="4901" x="841375" y="638175"/>
          <p14:tracePt t="4917" x="828675" y="638175"/>
          <p14:tracePt t="4934" x="822325" y="638175"/>
          <p14:tracePt t="4951" x="822325" y="635000"/>
          <p14:tracePt t="4968" x="822325" y="628650"/>
          <p14:tracePt t="4984" x="822325" y="619125"/>
          <p14:tracePt t="5000" x="822325" y="609600"/>
          <p14:tracePt t="5017" x="828675" y="587375"/>
          <p14:tracePt t="5034" x="844550" y="571500"/>
          <p14:tracePt t="5051" x="882650" y="552450"/>
          <p14:tracePt t="5067" x="949325" y="520700"/>
          <p14:tracePt t="5084" x="993775" y="508000"/>
          <p14:tracePt t="5101" x="1031875" y="508000"/>
          <p14:tracePt t="5117" x="1092200" y="501650"/>
          <p14:tracePt t="5133" x="1136650" y="495300"/>
          <p14:tracePt t="5150" x="1190625" y="488950"/>
          <p14:tracePt t="5168" x="1276350" y="482600"/>
          <p14:tracePt t="5184" x="1362075" y="473075"/>
          <p14:tracePt t="5200" x="1431925" y="473075"/>
          <p14:tracePt t="5217" x="1511300" y="473075"/>
          <p14:tracePt t="5234" x="1549400" y="473075"/>
          <p14:tracePt t="5250" x="1571625" y="460375"/>
          <p14:tracePt t="5267" x="1619250" y="454025"/>
          <p14:tracePt t="5284" x="1673225" y="441325"/>
          <p14:tracePt t="5300" x="1765300" y="434975"/>
          <p14:tracePt t="5317" x="1917700" y="425450"/>
          <p14:tracePt t="5333" x="1990725" y="425450"/>
          <p14:tracePt t="5351" x="2060575" y="425450"/>
          <p14:tracePt t="5367" x="2155825" y="419100"/>
          <p14:tracePt t="5384" x="2225675" y="412750"/>
          <p14:tracePt t="5401" x="2298700" y="403225"/>
          <p14:tracePt t="5417" x="2463800" y="390525"/>
          <p14:tracePt t="5434" x="2578100" y="390525"/>
          <p14:tracePt t="5451" x="2682875" y="390525"/>
          <p14:tracePt t="5467" x="2803525" y="400050"/>
          <p14:tracePt t="5484" x="2863850" y="400050"/>
          <p14:tracePt t="5501" x="2924175" y="409575"/>
          <p14:tracePt t="5518" x="3013075" y="422275"/>
          <p14:tracePt t="5534" x="3082925" y="422275"/>
          <p14:tracePt t="5552" x="3238500" y="444500"/>
          <p14:tracePt t="5567" x="3365500" y="463550"/>
          <p14:tracePt t="5583" x="3486150" y="488950"/>
          <p14:tracePt t="5600" x="3571875" y="504825"/>
          <p14:tracePt t="5617" x="3660775" y="523875"/>
          <p14:tracePt t="5634" x="3705225" y="536575"/>
          <p14:tracePt t="5651" x="3736975" y="555625"/>
          <p14:tracePt t="5667" x="3778250" y="568325"/>
          <p14:tracePt t="5684" x="3794125" y="568325"/>
          <p14:tracePt t="5701" x="3822700" y="568325"/>
          <p14:tracePt t="5718" x="3857625" y="587375"/>
          <p14:tracePt t="5734" x="3883025" y="596900"/>
          <p14:tracePt t="5751" x="3898900" y="612775"/>
          <p14:tracePt t="5767" x="3914775" y="628650"/>
          <p14:tracePt t="15573" x="3905250" y="625475"/>
          <p14:tracePt t="15580" x="3895725" y="625475"/>
          <p14:tracePt t="15587" x="3883025" y="625475"/>
          <p14:tracePt t="15600" x="3873500" y="625475"/>
          <p14:tracePt t="15616" x="3860800" y="625475"/>
          <p14:tracePt t="15633" x="3848100" y="625475"/>
          <p14:tracePt t="15666" x="3781425" y="625475"/>
          <p14:tracePt t="15700" x="3730625" y="625475"/>
          <p14:tracePt t="15716" x="3721100" y="625475"/>
          <p14:tracePt t="15733" x="3711575" y="631825"/>
          <p14:tracePt t="15750" x="3689350" y="647700"/>
          <p14:tracePt t="15767" x="3679825" y="657225"/>
          <p14:tracePt t="15783" x="3670300" y="666750"/>
          <p14:tracePt t="15800" x="3651250" y="688975"/>
          <p14:tracePt t="15816" x="3641725" y="698500"/>
          <p14:tracePt t="15833" x="3632200" y="708025"/>
          <p14:tracePt t="15850" x="3606800" y="749300"/>
          <p14:tracePt t="15866" x="3575050" y="774700"/>
          <p14:tracePt t="15884" x="3549650" y="806450"/>
          <p14:tracePt t="15900" x="3492500" y="844550"/>
          <p14:tracePt t="15917" x="3444875" y="879475"/>
          <p14:tracePt t="15933" x="3400425" y="892175"/>
          <p14:tracePt t="15950" x="3359150" y="908050"/>
          <p14:tracePt t="15966" x="3327400" y="927100"/>
          <p14:tracePt t="15983" x="3302000" y="939800"/>
          <p14:tracePt t="16000" x="3260725" y="965200"/>
          <p14:tracePt t="16016" x="3235325" y="993775"/>
          <p14:tracePt t="16033" x="3216275" y="1009650"/>
          <p14:tracePt t="19228" x="3187700" y="974725"/>
          <p14:tracePt t="19237" x="3162300" y="933450"/>
          <p14:tracePt t="19250" x="3101975" y="889000"/>
          <p14:tracePt t="19267" x="3041650" y="835025"/>
          <p14:tracePt t="19283" x="2974975" y="790575"/>
          <p14:tracePt t="19299" x="2943225" y="777875"/>
          <p14:tracePt t="19316" x="2905125" y="765175"/>
          <p14:tracePt t="19349" x="2819400" y="727075"/>
          <p14:tracePt t="19383" x="2730500" y="695325"/>
          <p14:tracePt t="19399" x="2708275" y="692150"/>
          <p14:tracePt t="19417" x="2679700" y="692150"/>
          <p14:tracePt t="19433" x="2657475" y="692150"/>
          <p14:tracePt t="19449" x="2647950" y="692150"/>
          <p14:tracePt t="19466" x="2625725" y="701675"/>
          <p14:tracePt t="19482" x="2613025" y="717550"/>
          <p14:tracePt t="19499" x="2593975" y="733425"/>
          <p14:tracePt t="19516" x="2584450" y="742950"/>
          <p14:tracePt t="19533" x="2562225" y="793750"/>
          <p14:tracePt t="19550" x="2565400" y="838200"/>
          <p14:tracePt t="19566" x="2606675" y="936625"/>
          <p14:tracePt t="19582" x="2705100" y="1060450"/>
          <p14:tracePt t="19599" x="2781300" y="1133475"/>
          <p14:tracePt t="19616" x="2841625" y="1187450"/>
          <p14:tracePt t="19632" x="2863850" y="1216025"/>
          <p14:tracePt t="19649" x="2873375" y="1231900"/>
          <p14:tracePt t="19667" x="2873375" y="1241425"/>
          <p14:tracePt t="19683" x="2873375" y="1250950"/>
          <p14:tracePt t="19700" x="2889250" y="1257300"/>
          <p14:tracePt t="19716" x="2898775" y="1266825"/>
          <p14:tracePt t="19732" x="2905125" y="1279525"/>
          <p14:tracePt t="20219" x="2879725" y="1266825"/>
          <p14:tracePt t="20226" x="2854325" y="1254125"/>
          <p14:tracePt t="20233" x="2813050" y="1238250"/>
          <p14:tracePt t="20250" x="2755900" y="1200150"/>
          <p14:tracePt t="20266" x="2705100" y="1158875"/>
          <p14:tracePt t="20282" x="2616200" y="1085850"/>
          <p14:tracePt t="20316" x="2495550" y="939800"/>
          <p14:tracePt t="20319" x="2476500" y="920750"/>
          <p14:tracePt t="20350" x="2362200" y="815975"/>
          <p14:tracePt t="20368" x="2311400" y="771525"/>
          <p14:tracePt t="20383" x="2295525" y="755650"/>
          <p14:tracePt t="20399" x="2286000" y="746125"/>
          <p14:tracePt t="20417" x="2279650" y="739775"/>
          <p14:tracePt t="20717" x="2279650" y="742950"/>
          <p14:tracePt t="20753" x="2279650" y="746125"/>
          <p14:tracePt t="20761" x="2279650" y="752475"/>
          <p14:tracePt t="24137" x="2232025" y="739775"/>
          <p14:tracePt t="24145" x="2162175" y="723900"/>
          <p14:tracePt t="24153" x="2089150" y="704850"/>
          <p14:tracePt t="24166" x="1971675" y="673100"/>
          <p14:tracePt t="24183" x="1828800" y="644525"/>
          <p14:tracePt t="24200" x="1619250" y="609600"/>
          <p14:tracePt t="24232" x="1377950" y="549275"/>
          <p14:tracePt t="24265" x="1111250" y="466725"/>
          <p14:tracePt t="24283" x="1035050" y="450850"/>
          <p14:tracePt t="24300" x="920750" y="412750"/>
          <p14:tracePt t="24315" x="857250" y="396875"/>
          <p14:tracePt t="24333" x="812800" y="384175"/>
          <p14:tracePt t="24336" x="787400" y="377825"/>
          <p14:tracePt t="24349" x="755650" y="365125"/>
          <p14:tracePt t="24366" x="723900" y="346075"/>
          <p14:tracePt t="24382" x="701675" y="346075"/>
          <p14:tracePt t="24399" x="676275" y="346075"/>
          <p14:tracePt t="24415" x="666750" y="346075"/>
          <p14:tracePt t="24432" x="657225" y="346075"/>
          <p14:tracePt t="24449" x="641350" y="346075"/>
          <p14:tracePt t="24466" x="638175" y="346075"/>
          <p14:tracePt t="24483" x="625475" y="346075"/>
          <p14:tracePt t="24556" x="635000" y="346075"/>
          <p14:tracePt t="24564" x="647700" y="349250"/>
          <p14:tracePt t="24570" x="657225" y="361950"/>
          <p14:tracePt t="24582" x="676275" y="368300"/>
          <p14:tracePt t="24599" x="768350" y="387350"/>
          <p14:tracePt t="24615" x="815975" y="409575"/>
          <p14:tracePt t="24633" x="860425" y="438150"/>
          <p14:tracePt t="24649" x="911225" y="454025"/>
          <p14:tracePt t="24666" x="942975" y="466725"/>
          <p14:tracePt t="24682" x="981075" y="479425"/>
          <p14:tracePt t="24699" x="1054100" y="504825"/>
          <p14:tracePt t="24715" x="1117600" y="520700"/>
          <p14:tracePt t="24733" x="1155700" y="533400"/>
          <p14:tracePt t="24750" x="1203325" y="555625"/>
          <p14:tracePt t="24766" x="1212850" y="568325"/>
          <p14:tracePt t="24782" x="1228725" y="577850"/>
          <p14:tracePt t="24799" x="1244600" y="577850"/>
          <p14:tracePt t="24815" x="1254125" y="581025"/>
          <p14:tracePt t="24832" x="1276350" y="593725"/>
          <p14:tracePt t="24834" x="1295400" y="600075"/>
          <p14:tracePt t="24849" x="1339850" y="619125"/>
          <p14:tracePt t="24866" x="1377950" y="631825"/>
          <p14:tracePt t="24882" x="1416050" y="644525"/>
          <p14:tracePt t="24899" x="1450975" y="660400"/>
          <p14:tracePt t="24916" x="1479550" y="660400"/>
          <p14:tracePt t="24932" x="1508125" y="660400"/>
          <p14:tracePt t="24948" x="1609725" y="641350"/>
          <p14:tracePt t="24965" x="1714500" y="625475"/>
          <p14:tracePt t="24982" x="1800225" y="619125"/>
          <p14:tracePt t="24999" x="1882775" y="619125"/>
          <p14:tracePt t="25016" x="1911350" y="619125"/>
          <p14:tracePt t="25033" x="1920875" y="619125"/>
          <p14:tracePt t="25049" x="1930400" y="619125"/>
          <p14:tracePt t="25066" x="1936750" y="619125"/>
          <p14:tracePt t="25082" x="1949450" y="619125"/>
          <p14:tracePt t="25098" x="1971675" y="619125"/>
          <p14:tracePt t="25115" x="1987550" y="619125"/>
          <p14:tracePt t="25133" x="2003425" y="619125"/>
          <p14:tracePt t="25150" x="2016125" y="619125"/>
          <p14:tracePt t="25166" x="2025650" y="619125"/>
          <p14:tracePt t="25183" x="2041525" y="619125"/>
          <p14:tracePt t="25198" x="2057400" y="619125"/>
          <p14:tracePt t="25215" x="2073275" y="619125"/>
          <p14:tracePt t="25231" x="2108200" y="622300"/>
          <p14:tracePt t="25249" x="2152650" y="638175"/>
          <p14:tracePt t="25265" x="2171700" y="638175"/>
          <p14:tracePt t="25283" x="2193925" y="638175"/>
          <p14:tracePt t="25299" x="2251075" y="638175"/>
          <p14:tracePt t="25316" x="2292350" y="638175"/>
          <p14:tracePt t="25333" x="2352675" y="638175"/>
          <p14:tracePt t="25337" x="2378075" y="638175"/>
          <p14:tracePt t="25349" x="2447925" y="638175"/>
          <p14:tracePt t="25365" x="2508250" y="647700"/>
          <p14:tracePt t="25382" x="2552700" y="654050"/>
          <p14:tracePt t="25398" x="2574925" y="657225"/>
          <p14:tracePt t="25415" x="2584450" y="657225"/>
          <p14:tracePt t="25432" x="2600325" y="657225"/>
          <p14:tracePt t="25449" x="2616200" y="657225"/>
          <p14:tracePt t="25466" x="2625725" y="657225"/>
          <p14:tracePt t="25482" x="2644775" y="657225"/>
          <p14:tracePt t="25499" x="2660650" y="657225"/>
          <p14:tracePt t="25515" x="2670175" y="657225"/>
          <p14:tracePt t="25570" x="2676525" y="657225"/>
          <p14:tracePt t="25620" x="2679700" y="663575"/>
          <p14:tracePt t="25706" x="2686050" y="663575"/>
          <p14:tracePt t="25741" x="2695575" y="663575"/>
          <p14:tracePt t="25769" x="2695575" y="666750"/>
          <p14:tracePt t="25842" x="2698750" y="666750"/>
          <p14:tracePt t="25850" x="2705100" y="673100"/>
          <p14:tracePt t="25866" x="2711450" y="673100"/>
          <p14:tracePt t="25883" x="2720975" y="679450"/>
          <p14:tracePt t="25915" x="2724150" y="679450"/>
          <p14:tracePt t="26005" x="2730500" y="679450"/>
          <p14:tracePt t="26127" x="2730500" y="682625"/>
          <p14:tracePt t="26134" x="2730500" y="688975"/>
          <p14:tracePt t="26149" x="2730500" y="701675"/>
          <p14:tracePt t="26784" x="2705100" y="717550"/>
          <p14:tracePt t="26792" x="2679700" y="723900"/>
          <p14:tracePt t="26804" x="2632075" y="736600"/>
          <p14:tracePt t="26815" x="2616200" y="742950"/>
          <p14:tracePt t="26832" x="2549525" y="774700"/>
          <p14:tracePt t="26849" x="2473325" y="806450"/>
          <p14:tracePt t="26865" x="2327275" y="860425"/>
          <p14:tracePt t="26899" x="1825625" y="1123950"/>
          <p14:tracePt t="26933" x="1381125" y="1349375"/>
          <p14:tracePt t="26950" x="1235075" y="1431925"/>
          <p14:tracePt t="26967" x="1101725" y="1485900"/>
          <p14:tracePt t="26982" x="917575" y="1546225"/>
          <p14:tracePt t="26998" x="809625" y="1571625"/>
          <p14:tracePt t="27015" x="723900" y="1603375"/>
          <p14:tracePt t="27032" x="631825" y="1631950"/>
          <p14:tracePt t="27049" x="606425" y="1641475"/>
          <p14:tracePt t="27066" x="584200" y="1654175"/>
          <p14:tracePt t="27083" x="561975" y="1676400"/>
          <p14:tracePt t="27099" x="552450" y="1685925"/>
          <p14:tracePt t="27116" x="530225" y="1698625"/>
          <p14:tracePt t="27132" x="473075" y="1724025"/>
          <p14:tracePt t="27148" x="428625" y="1736725"/>
          <p14:tracePt t="27165" x="403225" y="1746250"/>
          <p14:tracePt t="27182" x="368300" y="1758950"/>
          <p14:tracePt t="27198" x="358775" y="1768475"/>
          <p14:tracePt t="27216" x="349250" y="1781175"/>
          <p14:tracePt t="27249" x="349250" y="1784350"/>
          <p14:tracePt t="27297" x="349250" y="1790700"/>
          <p14:tracePt t="27303" x="349250" y="1793875"/>
          <p14:tracePt t="27315" x="349250" y="1800225"/>
          <p14:tracePt t="27333" x="349250" y="1812925"/>
          <p14:tracePt t="27349" x="352425" y="1828800"/>
          <p14:tracePt t="27366" x="361950" y="1838325"/>
          <p14:tracePt t="27382" x="381000" y="1854200"/>
          <p14:tracePt t="27398" x="403225" y="1866900"/>
          <p14:tracePt t="27415" x="419100" y="1876425"/>
          <p14:tracePt t="27431" x="454025" y="1898650"/>
          <p14:tracePt t="27448" x="485775" y="1911350"/>
          <p14:tracePt t="27465" x="539750" y="1924050"/>
          <p14:tracePt t="27482" x="622300" y="1952625"/>
          <p14:tracePt t="27499" x="666750" y="1965325"/>
          <p14:tracePt t="27516" x="692150" y="1974850"/>
          <p14:tracePt t="27532" x="733425" y="1993900"/>
          <p14:tracePt t="27548" x="755650" y="2012950"/>
          <p14:tracePt t="27565" x="803275" y="2032000"/>
          <p14:tracePt t="27582" x="904875" y="2066925"/>
          <p14:tracePt t="27598" x="1003300" y="2101850"/>
          <p14:tracePt t="27615" x="1057275" y="2114550"/>
          <p14:tracePt t="27632" x="1114425" y="2127250"/>
          <p14:tracePt t="27648" x="1143000" y="2127250"/>
          <p14:tracePt t="27665" x="1152525" y="2127250"/>
          <p14:tracePt t="27681" x="1171575" y="2127250"/>
          <p14:tracePt t="27698" x="1203325" y="2127250"/>
          <p14:tracePt t="27715" x="1247775" y="2127250"/>
          <p14:tracePt t="27732" x="1333500" y="2133600"/>
          <p14:tracePt t="27749" x="1384300" y="2139950"/>
          <p14:tracePt t="27766" x="1422400" y="2139950"/>
          <p14:tracePt t="27782" x="1460500" y="2139950"/>
          <p14:tracePt t="27798" x="1482725" y="2139950"/>
          <p14:tracePt t="27815" x="1536700" y="2124075"/>
          <p14:tracePt t="27831" x="1663700" y="2085975"/>
          <p14:tracePt t="27849" x="1762125" y="2054225"/>
          <p14:tracePt t="27866" x="1835150" y="2038350"/>
          <p14:tracePt t="27883" x="1898650" y="2038350"/>
          <p14:tracePt t="27899" x="1927225" y="2038350"/>
          <p14:tracePt t="27916" x="1949450" y="2038350"/>
          <p14:tracePt t="27932" x="1981200" y="2038350"/>
          <p14:tracePt t="27948" x="2019300" y="2038350"/>
          <p14:tracePt t="27965" x="2063750" y="2038350"/>
          <p14:tracePt t="27981" x="2124075" y="2038350"/>
          <p14:tracePt t="27998" x="2168525" y="2038350"/>
          <p14:tracePt t="28015" x="2212975" y="2038350"/>
          <p14:tracePt t="28032" x="2266950" y="2038350"/>
          <p14:tracePt t="28049" x="2311400" y="2038350"/>
          <p14:tracePt t="28065" x="2333625" y="2038350"/>
          <p14:tracePt t="28081" x="2374900" y="2032000"/>
          <p14:tracePt t="28098" x="2419350" y="2025650"/>
          <p14:tracePt t="28116" x="2457450" y="2019300"/>
          <p14:tracePt t="28131" x="2533650" y="2019300"/>
          <p14:tracePt t="28148" x="2578100" y="2019300"/>
          <p14:tracePt t="28165" x="2622550" y="2019300"/>
          <p14:tracePt t="28182" x="2647950" y="2019300"/>
          <p14:tracePt t="28198" x="2663825" y="2019300"/>
          <p14:tracePt t="28215" x="2673350" y="2019300"/>
          <p14:tracePt t="28231" x="2689225" y="2019300"/>
          <p14:tracePt t="28248" x="2717800" y="2019300"/>
          <p14:tracePt t="28266" x="2749550" y="2019300"/>
          <p14:tracePt t="28282" x="2771775" y="2019300"/>
          <p14:tracePt t="28299" x="2781300" y="2019300"/>
          <p14:tracePt t="28316" x="2790825" y="2019300"/>
          <p14:tracePt t="28381" x="2797175" y="2019300"/>
          <p14:tracePt t="28388" x="2800350" y="2019300"/>
          <p14:tracePt t="28398" x="2806700" y="2019300"/>
          <p14:tracePt t="28416" x="2819400" y="2019300"/>
          <p14:tracePt t="28439" x="2825750" y="2019300"/>
          <p14:tracePt t="35682" x="2790825" y="2019300"/>
          <p14:tracePt t="35689" x="2733675" y="2019300"/>
          <p14:tracePt t="35698" x="2698750" y="2019300"/>
          <p14:tracePt t="35715" x="2600325" y="2032000"/>
          <p14:tracePt t="35731" x="2466975" y="2054225"/>
          <p14:tracePt t="35748" x="2362200" y="2063750"/>
          <p14:tracePt t="35781" x="2085975" y="2063750"/>
          <p14:tracePt t="35815" x="1806575" y="2079625"/>
          <p14:tracePt t="35834" x="1663700" y="2105025"/>
          <p14:tracePt t="35848" x="1587500" y="2117725"/>
          <p14:tracePt t="35865" x="1524000" y="2133600"/>
          <p14:tracePt t="35881" x="1450975" y="2152650"/>
          <p14:tracePt t="35898" x="1390650" y="2168525"/>
          <p14:tracePt t="35914" x="1336675" y="2174875"/>
          <p14:tracePt t="35930" x="1257300" y="2193925"/>
          <p14:tracePt t="35948" x="1228725" y="2206625"/>
          <p14:tracePt t="35964" x="1196975" y="2212975"/>
          <p14:tracePt t="35981" x="1168400" y="2228850"/>
          <p14:tracePt t="35998" x="1139825" y="2228850"/>
          <p14:tracePt t="36014" x="1117600" y="2235200"/>
          <p14:tracePt t="36031" x="1076325" y="2254250"/>
          <p14:tracePt t="36048" x="1044575" y="2266950"/>
          <p14:tracePt t="36064" x="1012825" y="2276475"/>
          <p14:tracePt t="36081" x="977900" y="2301875"/>
          <p14:tracePt t="36097" x="962025" y="2311400"/>
          <p14:tracePt t="36114" x="952500" y="2320925"/>
          <p14:tracePt t="36131" x="936625" y="2320925"/>
          <p14:tracePt t="36148" x="927100" y="2320925"/>
          <p14:tracePt t="36166" x="908050" y="2330450"/>
          <p14:tracePt t="36181" x="901700" y="2330450"/>
          <p14:tracePt t="36214" x="901700" y="2343150"/>
          <p14:tracePt t="36230" x="901700" y="2352675"/>
          <p14:tracePt t="36247" x="901700" y="2355850"/>
          <p14:tracePt t="36265" x="901700" y="2362200"/>
          <p14:tracePt t="36298" x="901700" y="2365375"/>
          <p14:tracePt t="36316" x="904875" y="2371725"/>
          <p14:tracePt t="36331" x="914400" y="2371725"/>
          <p14:tracePt t="36347" x="942975" y="2378075"/>
          <p14:tracePt t="36364" x="971550" y="2384425"/>
          <p14:tracePt t="36381" x="1019175" y="2384425"/>
          <p14:tracePt t="36398" x="1028700" y="2384425"/>
          <p14:tracePt t="36416" x="1050925" y="2387600"/>
          <p14:tracePt t="36432" x="1060450" y="2387600"/>
          <p14:tracePt t="36448" x="1069975" y="2387600"/>
          <p14:tracePt t="36464" x="1079500" y="2400300"/>
          <p14:tracePt t="36481" x="1098550" y="2403475"/>
          <p14:tracePt t="36497" x="1111250" y="2403475"/>
          <p14:tracePt t="36515" x="1123950" y="2409825"/>
          <p14:tracePt t="36566" x="1130300" y="2409825"/>
          <p14:tracePt t="36575" x="1133475" y="2409825"/>
          <p14:tracePt t="36582" x="1143000" y="2409825"/>
          <p14:tracePt t="36598" x="1155700" y="2409825"/>
          <p14:tracePt t="36614" x="1165225" y="2419350"/>
          <p14:tracePt t="36630" x="1177925" y="2422525"/>
          <p14:tracePt t="36647" x="1193800" y="2422525"/>
          <p14:tracePt t="36664" x="1209675" y="2422525"/>
          <p14:tracePt t="36681" x="1219200" y="2422525"/>
          <p14:tracePt t="36697" x="1228725" y="2428875"/>
          <p14:tracePt t="36715" x="1266825" y="2435225"/>
          <p14:tracePt t="36731" x="1320800" y="2441575"/>
          <p14:tracePt t="36748" x="1358900" y="2460625"/>
          <p14:tracePt t="36765" x="1406525" y="2460625"/>
          <p14:tracePt t="36780" x="1416050" y="2463800"/>
          <p14:tracePt t="36797" x="1431925" y="2463800"/>
          <p14:tracePt t="36815" x="1450975" y="2463800"/>
          <p14:tracePt t="36832" x="1479550" y="2463800"/>
          <p14:tracePt t="36849" x="1511300" y="2470150"/>
          <p14:tracePt t="36866" x="1558925" y="2476500"/>
          <p14:tracePt t="36881" x="1581150" y="2476500"/>
          <p14:tracePt t="36898" x="1590675" y="2476500"/>
          <p14:tracePt t="36915" x="1609725" y="2476500"/>
          <p14:tracePt t="36930" x="1619250" y="2476500"/>
          <p14:tracePt t="36947" x="1635125" y="2476500"/>
          <p14:tracePt t="36965" x="1682750" y="2476500"/>
          <p14:tracePt t="36981" x="1727200" y="2476500"/>
          <p14:tracePt t="36998" x="1765300" y="2476500"/>
          <p14:tracePt t="37014" x="1803400" y="2476500"/>
          <p14:tracePt t="37031" x="1819275" y="2476500"/>
          <p14:tracePt t="37047" x="1835150" y="2476500"/>
          <p14:tracePt t="37065" x="1844675" y="2476500"/>
          <p14:tracePt t="37080" x="1854200" y="2476500"/>
          <p14:tracePt t="37097" x="1863725" y="2476500"/>
          <p14:tracePt t="37115" x="1898650" y="2476500"/>
          <p14:tracePt t="37131" x="1917700" y="2476500"/>
          <p14:tracePt t="37148" x="1939925" y="2476500"/>
          <p14:tracePt t="37165" x="1955800" y="2476500"/>
          <p14:tracePt t="37181" x="1965325" y="2476500"/>
          <p14:tracePt t="37198" x="1968500" y="2476500"/>
          <p14:tracePt t="37215" x="1990725" y="2476500"/>
          <p14:tracePt t="37230" x="2000250" y="2476500"/>
          <p14:tracePt t="37248" x="2009775" y="2476500"/>
          <p14:tracePt t="37265" x="2022475" y="2479675"/>
          <p14:tracePt t="37281" x="2038350" y="2486025"/>
          <p14:tracePt t="37298" x="2047875" y="2486025"/>
          <p14:tracePt t="37314" x="2063750" y="2486025"/>
          <p14:tracePt t="37330" x="2073275" y="2486025"/>
          <p14:tracePt t="37347" x="2101850" y="2486025"/>
          <p14:tracePt t="37365" x="2155825" y="2492375"/>
          <p14:tracePt t="37381" x="2193925" y="2498725"/>
          <p14:tracePt t="37398" x="2238375" y="2511425"/>
          <p14:tracePt t="37415" x="2301875" y="2524125"/>
          <p14:tracePt t="37431" x="2333625" y="2530475"/>
          <p14:tracePt t="37448" x="2355850" y="2536825"/>
          <p14:tracePt t="37464" x="2387600" y="2543175"/>
          <p14:tracePt t="37480" x="2409825" y="2549525"/>
          <p14:tracePt t="37498" x="2447925" y="2562225"/>
          <p14:tracePt t="37514" x="2514600" y="2587625"/>
          <p14:tracePt t="37531" x="2552700" y="2600325"/>
          <p14:tracePt t="37548" x="2587625" y="2606675"/>
          <p14:tracePt t="37565" x="2628900" y="2606675"/>
          <p14:tracePt t="37581" x="2644775" y="2606675"/>
          <p14:tracePt t="37598" x="2654300" y="2606675"/>
          <p14:tracePt t="37614" x="2679700" y="2606675"/>
          <p14:tracePt t="37631" x="2701925" y="2613025"/>
          <p14:tracePt t="37647" x="2733675" y="2619375"/>
          <p14:tracePt t="37664" x="2765425" y="2625725"/>
          <p14:tracePt t="37681" x="2787650" y="2625725"/>
          <p14:tracePt t="37698" x="2803525" y="2625725"/>
          <p14:tracePt t="37714" x="2828925" y="2625725"/>
          <p14:tracePt t="37731" x="2857500" y="2625725"/>
          <p14:tracePt t="37748" x="2879725" y="2625725"/>
          <p14:tracePt t="37765" x="2914650" y="2616200"/>
          <p14:tracePt t="37781" x="2927350" y="2616200"/>
          <p14:tracePt t="37798" x="2936875" y="2616200"/>
          <p14:tracePt t="37814" x="2940050" y="2616200"/>
          <p14:tracePt t="37865" x="2946400" y="2616200"/>
          <p14:tracePt t="37879" x="2955925" y="2616200"/>
          <p14:tracePt t="37893" x="2962275" y="2616200"/>
          <p14:tracePt t="37907" x="2965450" y="2616200"/>
          <p14:tracePt t="37987" x="2971800" y="2616200"/>
          <p14:tracePt t="38007" x="2974975" y="2616200"/>
          <p14:tracePt t="38022" x="2981325" y="2616200"/>
          <p14:tracePt t="38035" x="2984500" y="2616200"/>
          <p14:tracePt t="38047" x="2990850" y="2616200"/>
          <p14:tracePt t="38064" x="2994025" y="2616200"/>
          <p14:tracePt t="38921" x="2981325" y="2616200"/>
          <p14:tracePt t="38929" x="2955925" y="2609850"/>
          <p14:tracePt t="38949" x="2857500" y="2593975"/>
          <p14:tracePt t="38965" x="2787650" y="2593975"/>
          <p14:tracePt t="38981" x="2692400" y="2587625"/>
          <p14:tracePt t="38999" x="2552700" y="2587625"/>
          <p14:tracePt t="39014" x="2489200" y="2597150"/>
          <p14:tracePt t="39047" x="2349500" y="2625725"/>
          <p14:tracePt t="39081" x="2136775" y="2651125"/>
          <p14:tracePt t="39099" x="2041525" y="2651125"/>
          <p14:tracePt t="39114" x="1997075" y="2651125"/>
          <p14:tracePt t="39131" x="1958975" y="2651125"/>
          <p14:tracePt t="39148" x="1920875" y="2651125"/>
          <p14:tracePt t="39164" x="1898650" y="2651125"/>
          <p14:tracePt t="39181" x="1876425" y="2651125"/>
          <p14:tracePt t="39198" x="1819275" y="2651125"/>
          <p14:tracePt t="39214" x="1790700" y="2651125"/>
          <p14:tracePt t="39231" x="1768475" y="2651125"/>
          <p14:tracePt t="39248" x="1730375" y="2651125"/>
          <p14:tracePt t="39264" x="1708150" y="2651125"/>
          <p14:tracePt t="39281" x="1679575" y="2651125"/>
          <p14:tracePt t="39298" x="1616075" y="2651125"/>
          <p14:tracePt t="39314" x="1555750" y="2651125"/>
          <p14:tracePt t="39330" x="1504950" y="2647950"/>
          <p14:tracePt t="39348" x="1419225" y="2647950"/>
          <p14:tracePt t="39364" x="1397000" y="2647950"/>
          <p14:tracePt t="39381" x="1368425" y="2647950"/>
          <p14:tracePt t="39398" x="1339850" y="2647950"/>
          <p14:tracePt t="39414" x="1311275" y="2647950"/>
          <p14:tracePt t="39430" x="1289050" y="2647950"/>
          <p14:tracePt t="39447" x="1235075" y="2647950"/>
          <p14:tracePt t="39464" x="1206500" y="2647950"/>
          <p14:tracePt t="39480" x="1177925" y="2647950"/>
          <p14:tracePt t="39498" x="1162050" y="2647950"/>
          <p14:tracePt t="39514" x="1152525" y="2647950"/>
          <p14:tracePt t="39531" x="1136650" y="2647950"/>
          <p14:tracePt t="39548" x="1120775" y="2647950"/>
          <p14:tracePt t="39564" x="1111250" y="2647950"/>
          <p14:tracePt t="39581" x="1101725" y="2647950"/>
          <p14:tracePt t="39598" x="1082675" y="2647950"/>
          <p14:tracePt t="39614" x="1073150" y="2647950"/>
          <p14:tracePt t="39630" x="1063625" y="2647950"/>
          <p14:tracePt t="39648" x="1041400" y="2647950"/>
          <p14:tracePt t="39664" x="1031875" y="2647950"/>
          <p14:tracePt t="39680" x="1022350" y="2647950"/>
          <p14:tracePt t="39697" x="1009650" y="2647950"/>
          <p14:tracePt t="39714" x="981075" y="2647950"/>
          <p14:tracePt t="39730" x="965200" y="2647950"/>
          <p14:tracePt t="39748" x="949325" y="2647950"/>
          <p14:tracePt t="39765" x="936625" y="2647950"/>
          <p14:tracePt t="39781" x="930275" y="2647950"/>
          <p14:tracePt t="39798" x="927100" y="2647950"/>
          <p14:tracePt t="39814" x="920750" y="2647950"/>
          <p14:tracePt t="39831" x="917575" y="2647950"/>
          <p14:tracePt t="39848" x="904875" y="2647950"/>
          <p14:tracePt t="40355" x="904875" y="2654300"/>
          <p14:tracePt t="40362" x="904875" y="2657475"/>
          <p14:tracePt t="40381" x="904875" y="2673350"/>
          <p14:tracePt t="40398" x="904875" y="2689225"/>
          <p14:tracePt t="40413" x="904875" y="2698750"/>
          <p14:tracePt t="40430" x="904875" y="2708275"/>
          <p14:tracePt t="40448" x="904875" y="2727325"/>
          <p14:tracePt t="40481" x="904875" y="2746375"/>
          <p14:tracePt t="40514" x="904875" y="2778125"/>
          <p14:tracePt t="40530" x="904875" y="2787650"/>
          <p14:tracePt t="40548" x="904875" y="2800350"/>
          <p14:tracePt t="40564" x="904875" y="2809875"/>
          <p14:tracePt t="40581" x="904875" y="2825750"/>
          <p14:tracePt t="40598" x="904875" y="2835275"/>
          <p14:tracePt t="40614" x="904875" y="2841625"/>
          <p14:tracePt t="40618" x="904875" y="2844800"/>
          <p14:tracePt t="40631" x="904875" y="2851150"/>
          <p14:tracePt t="40647" x="904875" y="2867025"/>
          <p14:tracePt t="40663" x="904875" y="2879725"/>
          <p14:tracePt t="40680" x="904875" y="2889250"/>
          <p14:tracePt t="40697" x="904875" y="2905125"/>
          <p14:tracePt t="40713" x="904875" y="2914650"/>
          <p14:tracePt t="40730" x="904875" y="2924175"/>
          <p14:tracePt t="40747" x="904875" y="2933700"/>
          <p14:tracePt t="40764" x="904875" y="2943225"/>
          <p14:tracePt t="40781" x="904875" y="2955925"/>
          <p14:tracePt t="40797" x="908050" y="2968625"/>
          <p14:tracePt t="40813" x="908050" y="2984500"/>
          <p14:tracePt t="40830" x="908050" y="2994025"/>
          <p14:tracePt t="40847" x="908050" y="3009900"/>
          <p14:tracePt t="40863" x="908050" y="3019425"/>
          <p14:tracePt t="40911" x="908050" y="3028950"/>
          <p14:tracePt t="40918" x="908050" y="3035300"/>
          <p14:tracePt t="40930" x="908050" y="3038475"/>
          <p14:tracePt t="40947" x="917575" y="3054350"/>
          <p14:tracePt t="40964" x="923925" y="3057525"/>
          <p14:tracePt t="40997" x="927100" y="3063875"/>
          <p14:tracePt t="41305" x="939800" y="3054350"/>
          <p14:tracePt t="41316" x="939800" y="3044825"/>
          <p14:tracePt t="41330" x="942975" y="3028950"/>
          <p14:tracePt t="41347" x="942975" y="3013075"/>
          <p14:tracePt t="41363" x="949325" y="3003550"/>
          <p14:tracePt t="41380" x="949325" y="2994025"/>
          <p14:tracePt t="41397" x="949325" y="2974975"/>
          <p14:tracePt t="41414" x="955675" y="2962275"/>
          <p14:tracePt t="41431" x="955675" y="2924175"/>
          <p14:tracePt t="41447" x="955675" y="2901950"/>
          <p14:tracePt t="41464" x="955675" y="2892425"/>
          <p14:tracePt t="41481" x="955675" y="2873375"/>
          <p14:tracePt t="41497" x="955675" y="2863850"/>
          <p14:tracePt t="41514" x="955675" y="2851150"/>
          <p14:tracePt t="41531" x="955675" y="2841625"/>
          <p14:tracePt t="41547" x="955675" y="2832100"/>
          <p14:tracePt t="41564" x="955675" y="2819400"/>
          <p14:tracePt t="41581" x="955675" y="2803525"/>
          <p14:tracePt t="41597" x="955675" y="2787650"/>
          <p14:tracePt t="41613" x="955675" y="2771775"/>
          <p14:tracePt t="41630" x="955675" y="2762250"/>
          <p14:tracePt t="41647" x="955675" y="2752725"/>
          <p14:tracePt t="41675" x="955675" y="2749550"/>
          <p14:tracePt t="41684" x="955675" y="2743200"/>
          <p14:tracePt t="41698" x="955675" y="2733675"/>
          <p14:tracePt t="41714" x="955675" y="2717800"/>
          <p14:tracePt t="41731" x="955675" y="2705100"/>
          <p14:tracePt t="41747" x="955675" y="2695575"/>
          <p14:tracePt t="41763" x="955675" y="2689225"/>
          <p14:tracePt t="41832" x="955675" y="2682875"/>
          <p14:tracePt t="41844" x="955675" y="2679700"/>
          <p14:tracePt t="41860" x="955675" y="2670175"/>
          <p14:tracePt t="41875" x="955675" y="2663825"/>
          <p14:tracePt t="41982" x="955675" y="2660650"/>
          <p14:tracePt t="42288" x="955675" y="2667000"/>
          <p14:tracePt t="42296" x="955675" y="2670175"/>
          <p14:tracePt t="42302" x="955675" y="2679700"/>
          <p14:tracePt t="42314" x="955675" y="2686050"/>
          <p14:tracePt t="42330" x="958850" y="2711450"/>
          <p14:tracePt t="42347" x="965200" y="2730500"/>
          <p14:tracePt t="42364" x="965200" y="2743200"/>
          <p14:tracePt t="42397" x="965200" y="2768600"/>
          <p14:tracePt t="42430" x="965200" y="2800350"/>
          <p14:tracePt t="42446" x="965200" y="2809875"/>
          <p14:tracePt t="42463" x="971550" y="2819400"/>
          <p14:tracePt t="42480" x="971550" y="2838450"/>
          <p14:tracePt t="42497" x="971550" y="2847975"/>
          <p14:tracePt t="42514" x="971550" y="2857500"/>
          <p14:tracePt t="42530" x="971550" y="2873375"/>
          <p14:tracePt t="42547" x="971550" y="2889250"/>
          <p14:tracePt t="42564" x="971550" y="2898775"/>
          <p14:tracePt t="42580" x="971550" y="2911475"/>
          <p14:tracePt t="42596" x="971550" y="2921000"/>
          <p14:tracePt t="42613" x="971550" y="2943225"/>
          <p14:tracePt t="42630" x="971550" y="2965450"/>
          <p14:tracePt t="42647" x="971550" y="2974975"/>
          <p14:tracePt t="42664" x="971550" y="2984500"/>
          <p14:tracePt t="42680" x="971550" y="3003550"/>
          <p14:tracePt t="42697" x="971550" y="3013075"/>
          <p14:tracePt t="42713" x="971550" y="3022600"/>
          <p14:tracePt t="42731" x="971550" y="3044825"/>
          <p14:tracePt t="42747" x="971550" y="3048000"/>
          <p14:tracePt t="42764" x="971550" y="3054350"/>
          <p14:tracePt t="42802" x="971550" y="3057525"/>
          <p14:tracePt t="42874" x="971550" y="3063875"/>
          <p14:tracePt t="42882" x="971550" y="3067050"/>
          <p14:tracePt t="42903" x="971550" y="3073400"/>
          <p14:tracePt t="43189" x="971550" y="3070225"/>
          <p14:tracePt t="43196" x="971550" y="3067050"/>
          <p14:tracePt t="43214" x="974725" y="3051175"/>
          <p14:tracePt t="43231" x="981075" y="3009900"/>
          <p14:tracePt t="43247" x="993775" y="2987675"/>
          <p14:tracePt t="43263" x="1000125" y="2955925"/>
          <p14:tracePt t="43280" x="1000125" y="2943225"/>
          <p14:tracePt t="43297" x="1000125" y="2933700"/>
          <p14:tracePt t="43314" x="1000125" y="2917825"/>
          <p14:tracePt t="43331" x="1000125" y="2901950"/>
          <p14:tracePt t="43347" x="1000125" y="2892425"/>
          <p14:tracePt t="43364" x="1000125" y="2882900"/>
          <p14:tracePt t="43380" x="1000125" y="2863850"/>
          <p14:tracePt t="43396" x="1000125" y="2854325"/>
          <p14:tracePt t="43414" x="1000125" y="2841625"/>
          <p14:tracePt t="43431" x="1000125" y="2838450"/>
          <p14:tracePt t="43447" x="1000125" y="2832100"/>
          <p14:tracePt t="43465" x="1000125" y="2822575"/>
          <p14:tracePt t="43481" x="1000125" y="2819400"/>
          <p14:tracePt t="43497" x="1000125" y="2813050"/>
          <p14:tracePt t="43523" x="1000125" y="2809875"/>
          <p14:tracePt t="43537" x="1000125" y="2803525"/>
          <p14:tracePt t="43551" x="1000125" y="2797175"/>
          <p14:tracePt t="43565" x="1000125" y="2794000"/>
          <p14:tracePt t="43609" x="1000125" y="2787650"/>
          <p14:tracePt t="43630" x="1000125" y="2784475"/>
          <p14:tracePt t="43658" x="1000125" y="2774950"/>
          <p14:tracePt t="43665" x="1000125" y="2768600"/>
          <p14:tracePt t="43687" x="1000125" y="2765425"/>
          <p14:tracePt t="43696" x="1003300" y="2765425"/>
          <p14:tracePt t="43951" x="1009650" y="2765425"/>
          <p14:tracePt t="44544" x="1006475" y="2765425"/>
          <p14:tracePt t="44552" x="1003300" y="2765425"/>
          <p14:tracePt t="44565" x="993775" y="2765425"/>
          <p14:tracePt t="44581" x="981075" y="2765425"/>
          <p14:tracePt t="44597" x="971550" y="2765425"/>
          <p14:tracePt t="44615" x="933450" y="2771775"/>
          <p14:tracePt t="44630" x="904875" y="2771775"/>
          <p14:tracePt t="44664" x="873125" y="2771775"/>
          <p14:tracePt t="44698" x="850900" y="2771775"/>
          <p14:tracePt t="44714" x="835025" y="2771775"/>
          <p14:tracePt t="44730" x="825500" y="2771775"/>
          <p14:tracePt t="44747" x="803275" y="2771775"/>
          <p14:tracePt t="44763" x="784225" y="2771775"/>
          <p14:tracePt t="44780" x="768350" y="2771775"/>
          <p14:tracePt t="44797" x="752475" y="2771775"/>
          <p14:tracePt t="44814" x="736600" y="2771775"/>
          <p14:tracePt t="44829" x="727075" y="2771775"/>
          <p14:tracePt t="44847" x="717550" y="2771775"/>
          <p14:tracePt t="44864" x="698500" y="2771775"/>
          <p14:tracePt t="44880" x="688975" y="2771775"/>
          <p14:tracePt t="44897" x="679450" y="2771775"/>
          <p14:tracePt t="44914" x="663575" y="2771775"/>
          <p14:tracePt t="44930" x="647700" y="2771775"/>
          <p14:tracePt t="44963" x="644525" y="2771775"/>
          <p14:tracePt t="44979" x="635000" y="2771775"/>
          <p14:tracePt t="44997" x="625475" y="2771775"/>
          <p14:tracePt t="45013" x="619125" y="2771775"/>
          <p14:tracePt t="45250" x="622300" y="2771775"/>
          <p14:tracePt t="45258" x="625475" y="2771775"/>
          <p14:tracePt t="45268" x="631825" y="2778125"/>
          <p14:tracePt t="45280" x="660400" y="2781300"/>
          <p14:tracePt t="45296" x="692150" y="2794000"/>
          <p14:tracePt t="45313" x="746125" y="2813050"/>
          <p14:tracePt t="45329" x="768350" y="2819400"/>
          <p14:tracePt t="45347" x="784225" y="2819400"/>
          <p14:tracePt t="45363" x="800100" y="2825750"/>
          <p14:tracePt t="45380" x="809625" y="2825750"/>
          <p14:tracePt t="45397" x="819150" y="2825750"/>
          <p14:tracePt t="45414" x="866775" y="2828925"/>
          <p14:tracePt t="45430" x="927100" y="2844800"/>
          <p14:tracePt t="45447" x="990600" y="2851150"/>
          <p14:tracePt t="45463" x="1038225" y="2851150"/>
          <p14:tracePt t="45480" x="1047750" y="2851150"/>
          <p14:tracePt t="45497" x="1057275" y="2851150"/>
          <p14:tracePt t="45514" x="1076325" y="2851150"/>
          <p14:tracePt t="45530" x="1085850" y="2851150"/>
          <p14:tracePt t="45548" x="1101725" y="2851150"/>
          <p14:tracePt t="45564" x="1149350" y="2851150"/>
          <p14:tracePt t="45580" x="1193800" y="2851150"/>
          <p14:tracePt t="45597" x="1222375" y="2851150"/>
          <p14:tracePt t="45613" x="1257300" y="2851150"/>
          <p14:tracePt t="45630" x="1266825" y="2851150"/>
          <p14:tracePt t="45647" x="1276350" y="2851150"/>
          <p14:tracePt t="45663" x="1317625" y="2838450"/>
          <p14:tracePt t="45680" x="1346200" y="2838450"/>
          <p14:tracePt t="45697" x="1390650" y="2838450"/>
          <p14:tracePt t="45713" x="1444625" y="2838450"/>
          <p14:tracePt t="45730" x="1460500" y="2838450"/>
          <p14:tracePt t="45747" x="1476375" y="2838450"/>
          <p14:tracePt t="45749" x="1482725" y="2838450"/>
          <p14:tracePt t="45763" x="1492250" y="2838450"/>
          <p14:tracePt t="45885" x="1495425" y="2838450"/>
          <p14:tracePt t="45957" x="1489075" y="2838450"/>
          <p14:tracePt t="45969" x="1479550" y="2838450"/>
          <p14:tracePt t="45980" x="1470025" y="2838450"/>
          <p14:tracePt t="45997" x="1460500" y="2838450"/>
          <p14:tracePt t="46014" x="1435100" y="2838450"/>
          <p14:tracePt t="46029" x="1403350" y="2838450"/>
          <p14:tracePt t="46046" x="1381125" y="2838450"/>
          <p14:tracePt t="46063" x="1343025" y="2838450"/>
          <p14:tracePt t="46079" x="1320800" y="2838450"/>
          <p14:tracePt t="46096" x="1292225" y="2838450"/>
          <p14:tracePt t="46113" x="1244600" y="2838450"/>
          <p14:tracePt t="46130" x="1206500" y="2838450"/>
          <p14:tracePt t="46147" x="1152525" y="2838450"/>
          <p14:tracePt t="46163" x="1130300" y="2838450"/>
          <p14:tracePt t="46179" x="1101725" y="2838450"/>
          <p14:tracePt t="46197" x="1079500" y="2838450"/>
          <p14:tracePt t="46213" x="1050925" y="2838450"/>
          <p14:tracePt t="46229" x="1031875" y="2838450"/>
          <p14:tracePt t="46248" x="990600" y="2838450"/>
          <p14:tracePt t="46264" x="962025" y="2838450"/>
          <p14:tracePt t="46280" x="939800" y="2838450"/>
          <p14:tracePt t="46297" x="904875" y="2838450"/>
          <p14:tracePt t="46313" x="895350" y="2838450"/>
          <p14:tracePt t="46330" x="885825" y="2832100"/>
          <p14:tracePt t="46347" x="866775" y="2828925"/>
          <p14:tracePt t="46363" x="838200" y="2822575"/>
          <p14:tracePt t="46380" x="822325" y="2816225"/>
          <p14:tracePt t="46398" x="800100" y="2816225"/>
          <p14:tracePt t="46414" x="790575" y="2816225"/>
          <p14:tracePt t="46430" x="781050" y="2816225"/>
          <p14:tracePt t="46447" x="771525" y="2816225"/>
          <p14:tracePt t="46480" x="765175" y="2806700"/>
          <p14:tracePt t="46497" x="746125" y="2806700"/>
          <p14:tracePt t="46514" x="736600" y="2806700"/>
          <p14:tracePt t="46530" x="736600" y="2800350"/>
          <p14:tracePt t="46778" x="742950" y="2800350"/>
          <p14:tracePt t="46790" x="758825" y="2800350"/>
          <p14:tracePt t="46799" x="768350" y="2800350"/>
          <p14:tracePt t="46814" x="796925" y="2794000"/>
          <p14:tracePt t="46830" x="857250" y="2794000"/>
          <p14:tracePt t="46847" x="930275" y="2794000"/>
          <p14:tracePt t="46863" x="958850" y="2794000"/>
          <p14:tracePt t="46880" x="968375" y="2794000"/>
          <p14:tracePt t="46897" x="981075" y="2794000"/>
          <p14:tracePt t="46913" x="1003300" y="2794000"/>
          <p14:tracePt t="46930" x="1025525" y="2794000"/>
          <p14:tracePt t="46947" x="1111250" y="2794000"/>
          <p14:tracePt t="46963" x="1171575" y="2794000"/>
          <p14:tracePt t="46981" x="1222375" y="2794000"/>
          <p14:tracePt t="46997" x="1270000" y="2794000"/>
          <p14:tracePt t="47013" x="1279525" y="2794000"/>
          <p14:tracePt t="47029" x="1295400" y="2794000"/>
          <p14:tracePt t="47047" x="1308100" y="2794000"/>
          <p14:tracePt t="47063" x="1320800" y="2794000"/>
          <p14:tracePt t="47080" x="1349375" y="2794000"/>
          <p14:tracePt t="47097" x="1384300" y="2809875"/>
          <p14:tracePt t="47114" x="1412875" y="2828925"/>
          <p14:tracePt t="47130" x="1422400" y="2832100"/>
          <p14:tracePt t="47146" x="1438275" y="2832100"/>
          <p14:tracePt t="47163" x="1444625" y="2832100"/>
          <p14:tracePt t="47470" x="1441450" y="2832100"/>
          <p14:tracePt t="47484" x="1431925" y="2832100"/>
          <p14:tracePt t="47497" x="1422400" y="2832100"/>
          <p14:tracePt t="47514" x="1412875" y="2832100"/>
          <p14:tracePt t="47531" x="1384300" y="2832100"/>
          <p14:tracePt t="47547" x="1346200" y="2832100"/>
          <p14:tracePt t="47580" x="1317625" y="2832100"/>
          <p14:tracePt t="47613" x="1289050" y="2832100"/>
          <p14:tracePt t="47630" x="1279525" y="2832100"/>
          <p14:tracePt t="47646" x="1260475" y="2832100"/>
          <p14:tracePt t="47663" x="1228725" y="2832100"/>
          <p14:tracePt t="47680" x="1216025" y="2832100"/>
          <p14:tracePt t="47697" x="1200150" y="2832100"/>
          <p14:tracePt t="47713" x="1184275" y="2832100"/>
          <p14:tracePt t="47730" x="1174750" y="2832100"/>
          <p14:tracePt t="47746" x="1162050" y="2832100"/>
          <p14:tracePt t="47763" x="1149350" y="2832100"/>
          <p14:tracePt t="47780" x="1130300" y="2832100"/>
          <p14:tracePt t="47784" x="1117600" y="2825750"/>
          <p14:tracePt t="47797" x="1101725" y="2825750"/>
          <p14:tracePt t="47813" x="1092200" y="2825750"/>
          <p14:tracePt t="47830" x="1082675" y="2825750"/>
          <p14:tracePt t="47846" x="1066800" y="2825750"/>
          <p14:tracePt t="47863" x="1063625" y="2825750"/>
          <p14:tracePt t="47880" x="1057275" y="2825750"/>
          <p14:tracePt t="47897" x="1035050" y="2809875"/>
          <p14:tracePt t="47913" x="1025525" y="2809875"/>
          <p14:tracePt t="47930" x="1022350" y="2809875"/>
          <p14:tracePt t="48809" x="1028700" y="2809875"/>
          <p14:tracePt t="48817" x="1035050" y="2809875"/>
          <p14:tracePt t="48831" x="1044575" y="2809875"/>
          <p14:tracePt t="48847" x="1054100" y="2809875"/>
          <p14:tracePt t="48863" x="1082675" y="2809875"/>
          <p14:tracePt t="48879" x="1111250" y="2809875"/>
          <p14:tracePt t="48896" x="1187450" y="2809875"/>
          <p14:tracePt t="48930" x="1311275" y="2806700"/>
          <p14:tracePt t="48963" x="1355725" y="2806700"/>
          <p14:tracePt t="48981" x="1371600" y="2806700"/>
          <p14:tracePt t="48997" x="1390650" y="2806700"/>
          <p14:tracePt t="49013" x="1412875" y="2806700"/>
          <p14:tracePt t="49031" x="1470025" y="2794000"/>
          <p14:tracePt t="49047" x="1498600" y="2787650"/>
          <p14:tracePt t="49064" x="1508125" y="2778125"/>
          <p14:tracePt t="49080" x="1524000" y="2774950"/>
          <p14:tracePt t="49096" x="1524000" y="2765425"/>
          <p14:tracePt t="49113" x="1524000" y="2752725"/>
          <p14:tracePt t="49130" x="1524000" y="2749550"/>
          <p14:tracePt t="49146" x="1524000" y="2743200"/>
          <p14:tracePt t="49163" x="1524000" y="2740025"/>
          <p14:tracePt t="49197" x="1524000" y="2730500"/>
          <p14:tracePt t="49213" x="1524000" y="2720975"/>
          <p14:tracePt t="49229" x="1517650" y="2705100"/>
          <p14:tracePt t="49246" x="1501775" y="2689225"/>
          <p14:tracePt t="49263" x="1485900" y="2679700"/>
          <p14:tracePt t="49280" x="1466850" y="2663825"/>
          <p14:tracePt t="49297" x="1435100" y="2651125"/>
          <p14:tracePt t="49313" x="1412875" y="2638425"/>
          <p14:tracePt t="49316" x="1393825" y="2632075"/>
          <p14:tracePt t="49330" x="1343025" y="2619375"/>
          <p14:tracePt t="49347" x="1279525" y="2606675"/>
          <p14:tracePt t="49363" x="1212850" y="2584450"/>
          <p14:tracePt t="49380" x="1149350" y="2571750"/>
          <p14:tracePt t="49396" x="1127125" y="2571750"/>
          <p14:tracePt t="49412" x="1098550" y="2571750"/>
          <p14:tracePt t="49430" x="1057275" y="2552700"/>
          <p14:tracePt t="49446" x="1009650" y="2540000"/>
          <p14:tracePt t="49463" x="977900" y="2514600"/>
          <p14:tracePt t="49480" x="920750" y="2476500"/>
          <p14:tracePt t="49496" x="895350" y="2444750"/>
          <p14:tracePt t="49513" x="866775" y="2425700"/>
          <p14:tracePt t="49530" x="844550" y="2409825"/>
          <p14:tracePt t="49546" x="835025" y="2393950"/>
          <p14:tracePt t="49563" x="825500" y="2384425"/>
          <p14:tracePt t="49581" x="803275" y="2368550"/>
          <p14:tracePt t="49596" x="793750" y="2365375"/>
          <p14:tracePt t="49613" x="784225" y="2359025"/>
          <p14:tracePt t="49630" x="765175" y="2359025"/>
          <p14:tracePt t="49646" x="755650" y="2359025"/>
          <p14:tracePt t="49662" x="746125" y="2359025"/>
          <p14:tracePt t="49680" x="730250" y="2359025"/>
          <p14:tracePt t="49696" x="714375" y="2368550"/>
          <p14:tracePt t="49712" x="704850" y="2378075"/>
          <p14:tracePt t="49729" x="688975" y="2390775"/>
          <p14:tracePt t="49746" x="679450" y="2406650"/>
          <p14:tracePt t="49762" x="663575" y="2416175"/>
          <p14:tracePt t="49780" x="650875" y="2432050"/>
          <p14:tracePt t="49796" x="638175" y="2441575"/>
          <p14:tracePt t="49813" x="628650" y="2457450"/>
          <p14:tracePt t="49817" x="625475" y="2460625"/>
          <p14:tracePt t="49830" x="606425" y="2479675"/>
          <p14:tracePt t="49846" x="603250" y="2489200"/>
          <p14:tracePt t="49863" x="603250" y="2517775"/>
          <p14:tracePt t="49880" x="603250" y="2543175"/>
          <p14:tracePt t="49896" x="603250" y="2552700"/>
          <p14:tracePt t="49913" x="603250" y="2568575"/>
          <p14:tracePt t="49930" x="603250" y="2584450"/>
          <p14:tracePt t="49946" x="603250" y="2593975"/>
          <p14:tracePt t="49963" x="603250" y="2603500"/>
          <p14:tracePt t="49980" x="622300" y="2622550"/>
          <p14:tracePt t="49996" x="644525" y="2647950"/>
          <p14:tracePt t="50013" x="669925" y="2660650"/>
          <p14:tracePt t="50029" x="698500" y="2682875"/>
          <p14:tracePt t="50046" x="708025" y="2692400"/>
          <p14:tracePt t="50062" x="717550" y="2701925"/>
          <p14:tracePt t="50079" x="742950" y="2711450"/>
          <p14:tracePt t="50096" x="774700" y="2730500"/>
          <p14:tracePt t="50113" x="828675" y="2752725"/>
          <p14:tracePt t="50130" x="942975" y="2790825"/>
          <p14:tracePt t="50146" x="996950" y="2803525"/>
          <p14:tracePt t="50163" x="1035050" y="2816225"/>
          <p14:tracePt t="50180" x="1057275" y="2816225"/>
          <p14:tracePt t="50196" x="1066800" y="2816225"/>
          <p14:tracePt t="50213" x="1076325" y="2816225"/>
          <p14:tracePt t="50230" x="1108075" y="2816225"/>
          <p14:tracePt t="50246" x="1146175" y="2816225"/>
          <p14:tracePt t="50263" x="1196975" y="2816225"/>
          <p14:tracePt t="50280" x="1260475" y="2822575"/>
          <p14:tracePt t="50296" x="1276350" y="2828925"/>
          <p14:tracePt t="50313" x="1285875" y="2828925"/>
          <p14:tracePt t="50329" x="1301750" y="2828925"/>
          <p14:tracePt t="50346" x="1311275" y="2828925"/>
          <p14:tracePt t="50363" x="1317625" y="2828925"/>
          <p14:tracePt t="50379" x="1336675" y="2828925"/>
          <p14:tracePt t="50396" x="1365250" y="2828925"/>
          <p14:tracePt t="50413" x="1387475" y="2828925"/>
          <p14:tracePt t="50430" x="1409700" y="2828925"/>
          <p14:tracePt t="50446" x="1409700" y="2825750"/>
          <p14:tracePt t="50463" x="1409700" y="2816225"/>
          <p14:tracePt t="50479" x="1409700" y="2797175"/>
          <p14:tracePt t="50496" x="1409700" y="2787650"/>
          <p14:tracePt t="50513" x="1412875" y="2778125"/>
          <p14:tracePt t="50529" x="1435100" y="2755900"/>
          <p14:tracePt t="50546" x="1466850" y="2724150"/>
          <p14:tracePt t="50563" x="1489075" y="2711450"/>
          <p14:tracePt t="50579" x="1504950" y="2698750"/>
          <p14:tracePt t="50596" x="1520825" y="2682875"/>
          <p14:tracePt t="50613" x="1520825" y="2673350"/>
          <p14:tracePt t="51209" x="1511300" y="2679700"/>
          <p14:tracePt t="51222" x="1489075" y="2705100"/>
          <p14:tracePt t="51234" x="1460500" y="2733675"/>
          <p14:tracePt t="51247" x="1435100" y="2765425"/>
          <p14:tracePt t="51264" x="1390650" y="2816225"/>
          <p14:tracePt t="51279" x="1365250" y="2841625"/>
          <p14:tracePt t="51312" x="1327150" y="2905125"/>
          <p14:tracePt t="51346" x="1282700" y="2994025"/>
          <p14:tracePt t="51350" x="1270000" y="3003550"/>
          <p14:tracePt t="51364" x="1257300" y="3028950"/>
          <p14:tracePt t="51380" x="1247775" y="3051175"/>
          <p14:tracePt t="51396" x="1238250" y="3060700"/>
          <p14:tracePt t="51413" x="1228725" y="3076575"/>
          <p14:tracePt t="51429" x="1228725" y="3086100"/>
          <p14:tracePt t="51446" x="1212850" y="3092450"/>
          <p14:tracePt t="51462" x="1203325" y="3092450"/>
          <p14:tracePt t="51479" x="1187450" y="3101975"/>
          <p14:tracePt t="51496" x="1177925" y="3101975"/>
          <p14:tracePt t="51557" x="1177925" y="3095625"/>
          <p14:tracePt t="51563" x="1177925" y="3089275"/>
          <p14:tracePt t="51593" x="1168400" y="3086100"/>
          <p14:tracePt t="51599" x="1162050" y="3086100"/>
          <p14:tracePt t="51613" x="1146175" y="3073400"/>
          <p14:tracePt t="51629" x="1098550" y="3060700"/>
          <p14:tracePt t="51646" x="1025525" y="3048000"/>
          <p14:tracePt t="51663" x="946150" y="3048000"/>
          <p14:tracePt t="51680" x="917575" y="3048000"/>
          <p14:tracePt t="51696" x="889000" y="3048000"/>
          <p14:tracePt t="51712" x="873125" y="3048000"/>
          <p14:tracePt t="51729" x="838200" y="3063875"/>
          <p14:tracePt t="51746" x="815975" y="3076575"/>
          <p14:tracePt t="51763" x="758825" y="3101975"/>
          <p14:tracePt t="51780" x="704850" y="3121025"/>
          <p14:tracePt t="51796" x="673100" y="3133725"/>
          <p14:tracePt t="51813" x="631825" y="3152775"/>
          <p14:tracePt t="51829" x="622300" y="3152775"/>
          <p14:tracePt t="51846" x="606425" y="3152775"/>
          <p14:tracePt t="51849" x="600075" y="3152775"/>
          <p14:tracePt t="51863" x="590550" y="3152775"/>
          <p14:tracePt t="51880" x="581025" y="3152775"/>
          <p14:tracePt t="51896" x="571500" y="3152775"/>
          <p14:tracePt t="51913" x="552450" y="3152775"/>
          <p14:tracePt t="51929" x="542925" y="3146425"/>
          <p14:tracePt t="51946" x="542925" y="3136900"/>
          <p14:tracePt t="51963" x="542925" y="3114675"/>
          <p14:tracePt t="51979" x="549275" y="3086100"/>
          <p14:tracePt t="51996" x="549275" y="3070225"/>
          <p14:tracePt t="52013" x="549275" y="3044825"/>
          <p14:tracePt t="52029" x="549275" y="3035300"/>
          <p14:tracePt t="52046" x="549275" y="3025775"/>
          <p14:tracePt t="52063" x="549275" y="3016250"/>
          <p14:tracePt t="52079" x="549275" y="3006725"/>
          <p14:tracePt t="52113" x="549275" y="2990850"/>
          <p14:tracePt t="52130" x="549275" y="2984500"/>
          <p14:tracePt t="52164" x="549275" y="2981325"/>
          <p14:tracePt t="52179" x="565150" y="2974975"/>
          <p14:tracePt t="52196" x="581025" y="2965450"/>
          <p14:tracePt t="52213" x="606425" y="2965450"/>
          <p14:tracePt t="52229" x="622300" y="2965450"/>
          <p14:tracePt t="52246" x="631825" y="2965450"/>
          <p14:tracePt t="52263" x="647700" y="2965450"/>
          <p14:tracePt t="52279" x="657225" y="2965450"/>
          <p14:tracePt t="52296" x="679450" y="2965450"/>
          <p14:tracePt t="52313" x="749300" y="2965450"/>
          <p14:tracePt t="52329" x="831850" y="2965450"/>
          <p14:tracePt t="52346" x="904875" y="2965450"/>
          <p14:tracePt t="52363" x="965200" y="2965450"/>
          <p14:tracePt t="52379" x="974725" y="2965450"/>
          <p14:tracePt t="52396" x="984250" y="2965450"/>
          <p14:tracePt t="52413" x="1006475" y="2965450"/>
          <p14:tracePt t="52429" x="1016000" y="2965450"/>
          <p14:tracePt t="52446" x="1035050" y="2965450"/>
          <p14:tracePt t="52463" x="1114425" y="2965450"/>
          <p14:tracePt t="52479" x="1158875" y="2965450"/>
          <p14:tracePt t="52496" x="1193800" y="2965450"/>
          <p14:tracePt t="52513" x="1216025" y="2965450"/>
          <p14:tracePt t="52529" x="1231900" y="2965450"/>
          <p14:tracePt t="52546" x="1235075" y="2965450"/>
          <p14:tracePt t="52563" x="1244600" y="2965450"/>
          <p14:tracePt t="52579" x="1260475" y="2965450"/>
          <p14:tracePt t="52596" x="1289050" y="2965450"/>
          <p14:tracePt t="52613" x="1323975" y="2965450"/>
          <p14:tracePt t="52629" x="1346200" y="2965450"/>
          <p14:tracePt t="52646" x="1355725" y="2965450"/>
          <p14:tracePt t="52662" x="1365250" y="2965450"/>
          <p14:tracePt t="52695" x="1371600" y="2971800"/>
          <p14:tracePt t="52712" x="1381125" y="2984500"/>
          <p14:tracePt t="52729" x="1390650" y="3003550"/>
          <p14:tracePt t="52746" x="1397000" y="3013075"/>
          <p14:tracePt t="52762" x="1397000" y="3025775"/>
          <p14:tracePt t="52779" x="1397000" y="3032125"/>
          <p14:tracePt t="52796" x="1397000" y="3041650"/>
          <p14:tracePt t="52813" x="1397000" y="3060700"/>
          <p14:tracePt t="52829" x="1397000" y="3070225"/>
          <p14:tracePt t="52846" x="1397000" y="3079750"/>
          <p14:tracePt t="52863" x="1397000" y="3095625"/>
          <p14:tracePt t="52879" x="1397000" y="3111500"/>
          <p14:tracePt t="52896" x="1397000" y="3121025"/>
          <p14:tracePt t="52913" x="1377950" y="3136900"/>
          <p14:tracePt t="52929" x="1368425" y="3146425"/>
          <p14:tracePt t="52946" x="1358900" y="3162300"/>
          <p14:tracePt t="52962" x="1343025" y="3162300"/>
          <p14:tracePt t="52979" x="1330325" y="3162300"/>
          <p14:tracePt t="52996" x="1317625" y="3171825"/>
          <p14:tracePt t="53012" x="1317625" y="3175000"/>
          <p14:tracePt t="53046" x="1314450" y="3175000"/>
          <p14:tracePt t="53062" x="1298575" y="3175000"/>
          <p14:tracePt t="53079" x="1285875" y="3175000"/>
          <p14:tracePt t="53096" x="1279525" y="3175000"/>
          <p14:tracePt t="53113" x="1263650" y="3175000"/>
          <p14:tracePt t="53129" x="1254125" y="3181350"/>
          <p14:tracePt t="53146" x="1244600" y="3181350"/>
          <p14:tracePt t="53163" x="1206500" y="3181350"/>
          <p14:tracePt t="53179" x="1162050" y="3181350"/>
          <p14:tracePt t="53196" x="1133475" y="3187700"/>
          <p14:tracePt t="53213" x="1092200" y="3190875"/>
          <p14:tracePt t="53229" x="1069975" y="3190875"/>
          <p14:tracePt t="53248" x="1035050" y="3209925"/>
          <p14:tracePt t="53263" x="996950" y="3209925"/>
          <p14:tracePt t="53279" x="946150" y="3216275"/>
          <p14:tracePt t="53296" x="876300" y="3216275"/>
          <p14:tracePt t="53312" x="790575" y="3216275"/>
          <p14:tracePt t="53329" x="768350" y="3216275"/>
          <p14:tracePt t="53346" x="758825" y="3216275"/>
          <p14:tracePt t="53363" x="736600" y="3216275"/>
          <p14:tracePt t="53380" x="727075" y="3216275"/>
          <p14:tracePt t="53383" x="723900" y="3216275"/>
          <p14:tracePt t="53397" x="714375" y="3216275"/>
          <p14:tracePt t="53413" x="685800" y="3216275"/>
          <p14:tracePt t="53429" x="663575" y="3216275"/>
          <p14:tracePt t="53445" x="635000" y="3216275"/>
          <p14:tracePt t="53462" x="612775" y="3216275"/>
          <p14:tracePt t="53479" x="603250" y="3203575"/>
          <p14:tracePt t="53496" x="596900" y="3194050"/>
          <p14:tracePt t="53513" x="596900" y="3190875"/>
          <p14:tracePt t="53547" x="593725" y="3181350"/>
          <p14:tracePt t="53579" x="593725" y="3175000"/>
          <p14:tracePt t="53596" x="593725" y="3171825"/>
          <p14:tracePt t="53612" x="593725" y="3149600"/>
          <p14:tracePt t="53630" x="593725" y="3146425"/>
          <p14:tracePt t="53647" x="593725" y="3130550"/>
          <p14:tracePt t="53663" x="593725" y="3121025"/>
          <p14:tracePt t="53680" x="600075" y="3105150"/>
          <p14:tracePt t="53696" x="603250" y="3089275"/>
          <p14:tracePt t="53712" x="609600" y="3070225"/>
          <p14:tracePt t="53729" x="615950" y="3048000"/>
          <p14:tracePt t="53745" x="615950" y="3038475"/>
          <p14:tracePt t="53763" x="625475" y="3022600"/>
          <p14:tracePt t="53779" x="625475" y="3019425"/>
          <p14:tracePt t="53796" x="625475" y="3013075"/>
          <p14:tracePt t="53829" x="628650" y="2997200"/>
          <p14:tracePt t="53847" x="650875" y="2994025"/>
          <p14:tracePt t="53862" x="654050" y="2994025"/>
          <p14:tracePt t="53879" x="663575" y="2987675"/>
          <p14:tracePt t="53896" x="669925" y="2987675"/>
          <p14:tracePt t="53990" x="673100" y="2987675"/>
          <p14:tracePt t="54655" x="679450" y="2987675"/>
          <p14:tracePt t="54665" x="682625" y="2984500"/>
          <p14:tracePt t="54680" x="720725" y="2971800"/>
          <p14:tracePt t="54697" x="860425" y="2965450"/>
          <p14:tracePt t="54713" x="939800" y="2965450"/>
          <p14:tracePt t="54729" x="1000125" y="2965450"/>
          <p14:tracePt t="54745" x="1035050" y="2965450"/>
          <p14:tracePt t="54778" x="1060450" y="2965450"/>
          <p14:tracePt t="54813" x="1085850" y="2965450"/>
          <p14:tracePt t="54829" x="1104900" y="2965450"/>
          <p14:tracePt t="54846" x="1162050" y="2965450"/>
          <p14:tracePt t="54862" x="1190625" y="2965450"/>
          <p14:tracePt t="54880" x="1225550" y="2965450"/>
          <p14:tracePt t="54897" x="1254125" y="2965450"/>
          <p14:tracePt t="54913" x="1263650" y="2965450"/>
          <p14:tracePt t="54930" x="1273175" y="2965450"/>
          <p14:tracePt t="54946" x="1282700" y="2965450"/>
          <p14:tracePt t="54962" x="1292225" y="2965450"/>
          <p14:tracePt t="54979" x="1301750" y="2965450"/>
          <p14:tracePt t="54996" x="1323975" y="2968625"/>
          <p14:tracePt t="55012" x="1333500" y="2971800"/>
          <p14:tracePt t="55030" x="1336675" y="2971800"/>
          <p14:tracePt t="55046" x="1336675" y="2981325"/>
          <p14:tracePt t="55063" x="1343025" y="2990850"/>
          <p14:tracePt t="55079" x="1352550" y="3006725"/>
          <p14:tracePt t="55096" x="1358900" y="3022600"/>
          <p14:tracePt t="55112" x="1358900" y="3032125"/>
          <p14:tracePt t="55129" x="1362075" y="3041650"/>
          <p14:tracePt t="55145" x="1362075" y="3060700"/>
          <p14:tracePt t="55163" x="1362075" y="3070225"/>
          <p14:tracePt t="55179" x="1362075" y="3079750"/>
          <p14:tracePt t="55195" x="1362075" y="3095625"/>
          <p14:tracePt t="55212" x="1374775" y="3111500"/>
          <p14:tracePt t="55228" x="1381125" y="3133725"/>
          <p14:tracePt t="55245" x="1381125" y="3162300"/>
          <p14:tracePt t="55262" x="1381125" y="3171825"/>
          <p14:tracePt t="55279" x="1381125" y="3181350"/>
          <p14:tracePt t="55296" x="1362075" y="3194050"/>
          <p14:tracePt t="55312" x="1352550" y="3209925"/>
          <p14:tracePt t="55329" x="1343025" y="3209925"/>
          <p14:tracePt t="55346" x="1327150" y="3209925"/>
          <p14:tracePt t="55379" x="1314450" y="3209925"/>
          <p14:tracePt t="55396" x="1292225" y="3209925"/>
          <p14:tracePt t="55413" x="1231900" y="3209925"/>
          <p14:tracePt t="55429" x="1155700" y="3209925"/>
          <p14:tracePt t="55445" x="1076325" y="3209925"/>
          <p14:tracePt t="55462" x="1044575" y="3209925"/>
          <p14:tracePt t="55479" x="1028700" y="3209925"/>
          <p14:tracePt t="55495" x="1016000" y="3209925"/>
          <p14:tracePt t="55512" x="987425" y="3209925"/>
          <p14:tracePt t="55529" x="958850" y="3209925"/>
          <p14:tracePt t="55546" x="869950" y="3200400"/>
          <p14:tracePt t="55563" x="835025" y="3200400"/>
          <p14:tracePt t="55579" x="806450" y="3200400"/>
          <p14:tracePt t="55596" x="784225" y="3200400"/>
          <p14:tracePt t="55613" x="774700" y="3200400"/>
          <p14:tracePt t="55629" x="758825" y="3200400"/>
          <p14:tracePt t="55645" x="733425" y="3187700"/>
          <p14:tracePt t="55662" x="695325" y="3178175"/>
          <p14:tracePt t="55678" x="673100" y="3171825"/>
          <p14:tracePt t="55695" x="638175" y="3171825"/>
          <p14:tracePt t="55712" x="628650" y="3171825"/>
          <p14:tracePt t="55728" x="619125" y="3162300"/>
          <p14:tracePt t="55745" x="619125" y="3146425"/>
          <p14:tracePt t="55763" x="619125" y="3136900"/>
          <p14:tracePt t="55803" x="619125" y="3130550"/>
          <p14:tracePt t="55860" x="619125" y="3127375"/>
          <p14:tracePt t="55874" x="619125" y="3121025"/>
          <p14:tracePt t="55885" x="619125" y="3117850"/>
          <p14:tracePt t="55902" x="619125" y="3111500"/>
          <p14:tracePt t="55952" x="619125" y="3108325"/>
          <p14:tracePt t="55960" x="625475" y="3108325"/>
          <p14:tracePt t="55967" x="628650" y="3108325"/>
          <p14:tracePt t="55979" x="635000" y="3108325"/>
          <p14:tracePt t="55996" x="638175" y="3108325"/>
          <p14:tracePt t="56012" x="644525" y="3108325"/>
          <p14:tracePt t="57802" x="650875" y="3095625"/>
          <p14:tracePt t="57812" x="654050" y="3086100"/>
          <p14:tracePt t="57829" x="673100" y="3041650"/>
          <p14:tracePt t="57846" x="682625" y="3032125"/>
          <p14:tracePt t="57862" x="698500" y="3022600"/>
          <p14:tracePt t="57878" x="708025" y="3006725"/>
          <p14:tracePt t="57895" x="717550" y="2990850"/>
          <p14:tracePt t="57928" x="752475" y="2952750"/>
          <p14:tracePt t="57962" x="774700" y="2914650"/>
          <p14:tracePt t="57979" x="777875" y="2898775"/>
          <p14:tracePt t="57996" x="787400" y="2882900"/>
          <p14:tracePt t="58012" x="803275" y="2873375"/>
          <p14:tracePt t="58028" x="828675" y="2832100"/>
          <p14:tracePt t="58045" x="854075" y="2806700"/>
          <p14:tracePt t="58062" x="869950" y="2781300"/>
          <p14:tracePt t="58079" x="889000" y="2746375"/>
          <p14:tracePt t="58096" x="892175" y="2736850"/>
          <p14:tracePt t="58113" x="892175" y="2727325"/>
          <p14:tracePt t="62561" x="914400" y="2730500"/>
          <p14:tracePt t="62568" x="965200" y="2736850"/>
          <p14:tracePt t="62578" x="1012825" y="2755900"/>
          <p14:tracePt t="62596" x="1320800" y="2822575"/>
          <p14:tracePt t="62611" x="1562100" y="2873375"/>
          <p14:tracePt t="62645" x="1898650" y="2917825"/>
          <p14:tracePt t="62679" x="1981200" y="2914650"/>
          <p14:tracePt t="62695" x="2022475" y="2895600"/>
          <p14:tracePt t="62711" x="2051050" y="2895600"/>
          <p14:tracePt t="62728" x="2089150" y="2895600"/>
          <p14:tracePt t="62745" x="2114550" y="2895600"/>
          <p14:tracePt t="62762" x="2130425" y="2895600"/>
          <p14:tracePt t="62778" x="2136775" y="2895600"/>
          <p14:tracePt t="62846" x="2139950" y="2895600"/>
          <p14:tracePt t="62853" x="2146300" y="2895600"/>
          <p14:tracePt t="62861" x="2149475" y="2895600"/>
          <p14:tracePt t="62878" x="2159000" y="2895600"/>
          <p14:tracePt t="62895" x="2165350" y="2895600"/>
          <p14:tracePt t="62932" x="2165350" y="2892425"/>
          <p14:tracePt t="62946" x="2165350" y="2882900"/>
          <p14:tracePt t="62962" x="2165350" y="2870200"/>
          <p14:tracePt t="62978" x="2165350" y="2860675"/>
          <p14:tracePt t="62996" x="2181225" y="2841625"/>
          <p14:tracePt t="63012" x="2181225" y="2832100"/>
          <p14:tracePt t="63029" x="2181225" y="2822575"/>
          <p14:tracePt t="63046" x="2181225" y="2806700"/>
          <p14:tracePt t="63062" x="2181225" y="2797175"/>
          <p14:tracePt t="63079" x="2181225" y="2787650"/>
          <p14:tracePt t="63095" x="2181225" y="2781300"/>
          <p14:tracePt t="63128" x="2174875" y="2778125"/>
          <p14:tracePt t="63145" x="2159000" y="2755900"/>
          <p14:tracePt t="63162" x="2149475" y="2746375"/>
          <p14:tracePt t="63179" x="2133600" y="2736850"/>
          <p14:tracePt t="63196" x="2092325" y="2724150"/>
          <p14:tracePt t="63212" x="2082800" y="2724150"/>
          <p14:tracePt t="63228" x="2066925" y="2717800"/>
          <p14:tracePt t="63245" x="2054225" y="2717800"/>
          <p14:tracePt t="63279" x="2047875" y="2717800"/>
          <p14:tracePt t="63296" x="2032000" y="2717800"/>
          <p14:tracePt t="63312" x="2019300" y="2717800"/>
          <p14:tracePt t="63329" x="2009775" y="2717800"/>
          <p14:tracePt t="63345" x="1993900" y="2708275"/>
          <p14:tracePt t="63362" x="1984375" y="2708275"/>
          <p14:tracePt t="63379" x="1968500" y="2708275"/>
          <p14:tracePt t="63394" x="1952625" y="2708275"/>
          <p14:tracePt t="63411" x="1949450" y="2708275"/>
          <p14:tracePt t="63444" x="1939925" y="2705100"/>
          <p14:tracePt t="64202" x="1958975" y="2711450"/>
          <p14:tracePt t="64209" x="1987550" y="2727325"/>
          <p14:tracePt t="64216" x="2035175" y="2733675"/>
          <p14:tracePt t="64228" x="2095500" y="2743200"/>
          <p14:tracePt t="64244" x="2279650" y="2752725"/>
          <p14:tracePt t="64261" x="2362200" y="2752725"/>
          <p14:tracePt t="64280" x="2432050" y="2752725"/>
          <p14:tracePt t="64311" x="2473325" y="2752725"/>
          <p14:tracePt t="64344" x="2520950" y="2752725"/>
          <p14:tracePt t="64362" x="2543175" y="2752725"/>
          <p14:tracePt t="64380" x="2590800" y="2752725"/>
          <p14:tracePt t="64395" x="2606675" y="2755900"/>
          <p14:tracePt t="64412" x="2616200" y="2755900"/>
          <p14:tracePt t="64429" x="2632075" y="2755900"/>
          <p14:tracePt t="64445" x="2635250" y="2755900"/>
          <p14:tracePt t="64462" x="2647950" y="2765425"/>
          <p14:tracePt t="64478" x="2651125" y="2765425"/>
          <p14:tracePt t="64494" x="2657475" y="2771775"/>
          <p14:tracePt t="64537" x="2657475" y="2778125"/>
          <p14:tracePt t="65523" x="2673350" y="2778125"/>
          <p14:tracePt t="65531" x="2692400" y="2778125"/>
          <p14:tracePt t="65545" x="2727325" y="2778125"/>
          <p14:tracePt t="65562" x="2759075" y="2774950"/>
          <p14:tracePt t="65579" x="2819400" y="2762250"/>
          <p14:tracePt t="65594" x="2882900" y="2746375"/>
          <p14:tracePt t="65611" x="2927350" y="2746375"/>
          <p14:tracePt t="65645" x="2997200" y="2746375"/>
          <p14:tracePt t="65679" x="3025775" y="2746375"/>
          <p14:tracePt t="65695" x="3035300" y="2746375"/>
          <p14:tracePt t="65712" x="3044825" y="2746375"/>
          <p14:tracePt t="65728" x="3070225" y="2746375"/>
          <p14:tracePt t="65744" x="3079750" y="2746375"/>
          <p14:tracePt t="65761" x="3089275" y="2746375"/>
          <p14:tracePt t="65779" x="3105150" y="2752725"/>
          <p14:tracePt t="65795" x="3111500" y="2752725"/>
          <p14:tracePt t="65812" x="3121025" y="2752725"/>
          <p14:tracePt t="65829" x="3130550" y="2759075"/>
          <p14:tracePt t="65845" x="3140075" y="2759075"/>
          <p14:tracePt t="65861" x="3143250" y="2762250"/>
          <p14:tracePt t="65878" x="3155950" y="2762250"/>
          <p14:tracePt t="65914" x="3155950" y="2768600"/>
          <p14:tracePt t="65936" x="3159125" y="2768600"/>
          <p14:tracePt t="65965" x="3168650" y="2768600"/>
          <p14:tracePt t="65978" x="3175000" y="2768600"/>
          <p14:tracePt t="66007" x="3175000" y="2774950"/>
          <p14:tracePt t="66671" x="3213100" y="2781300"/>
          <p14:tracePt t="66678" x="3273425" y="2787650"/>
          <p14:tracePt t="66686" x="3343275" y="2797175"/>
          <p14:tracePt t="66695" x="3390900" y="2803525"/>
          <p14:tracePt t="66729" x="3556000" y="2819400"/>
          <p14:tracePt t="66762" x="3635375" y="2825750"/>
          <p14:tracePt t="66778" x="3698875" y="2844800"/>
          <p14:tracePt t="66794" x="3752850" y="2860675"/>
          <p14:tracePt t="66811" x="3810000" y="2879725"/>
          <p14:tracePt t="66827" x="3898900" y="2901950"/>
          <p14:tracePt t="66844" x="3924300" y="2917825"/>
          <p14:tracePt t="66861" x="3933825" y="2927350"/>
          <p14:tracePt t="66877" x="3946525" y="2927350"/>
          <p14:tracePt t="66894" x="3952875" y="2927350"/>
          <p14:tracePt t="66911" x="3962400" y="2927350"/>
          <p14:tracePt t="66928" x="3987800" y="2927350"/>
          <p14:tracePt t="66944" x="4019550" y="2933700"/>
          <p14:tracePt t="66961" x="4041775" y="2940050"/>
          <p14:tracePt t="66978" x="4060825" y="2940050"/>
          <p14:tracePt t="66995" x="4070350" y="2940050"/>
          <p14:tracePt t="67042" x="4076700" y="2940050"/>
          <p14:tracePt t="67056" x="4079875" y="2940050"/>
          <p14:tracePt t="67070" x="4086225" y="2940050"/>
          <p14:tracePt t="67078" x="4089400" y="2940050"/>
          <p14:tracePt t="67095" x="4095750" y="2940050"/>
          <p14:tracePt t="67700" x="4124325" y="2940050"/>
          <p14:tracePt t="67712" x="4197350" y="2930525"/>
          <p14:tracePt t="67728" x="4295775" y="2908300"/>
          <p14:tracePt t="67744" x="4425950" y="2873375"/>
          <p14:tracePt t="67762" x="4629150" y="2828925"/>
          <p14:tracePt t="67778" x="4768850" y="2809875"/>
          <p14:tracePt t="67794" x="4883150" y="2803525"/>
          <p14:tracePt t="67828" x="5019675" y="2803525"/>
          <p14:tracePt t="67862" x="5054600" y="2803525"/>
          <p14:tracePt t="67878" x="5064125" y="2803525"/>
          <p14:tracePt t="67894" x="5073650" y="2803525"/>
          <p14:tracePt t="67911" x="5099050" y="2803525"/>
          <p14:tracePt t="67928" x="5108575" y="2803525"/>
          <p14:tracePt t="67944" x="5118100" y="2803525"/>
          <p14:tracePt t="68848" x="5137150" y="2803525"/>
          <p14:tracePt t="68855" x="5146675" y="2803525"/>
          <p14:tracePt t="68864" x="5156200" y="2803525"/>
          <p14:tracePt t="68877" x="5200650" y="2803525"/>
          <p14:tracePt t="68894" x="5254625" y="2794000"/>
          <p14:tracePt t="68911" x="5432425" y="2768600"/>
          <p14:tracePt t="68944" x="5708650" y="2768600"/>
          <p14:tracePt t="68978" x="5876925" y="2787650"/>
          <p14:tracePt t="68994" x="5905500" y="2787650"/>
          <p14:tracePt t="69011" x="5930900" y="2787650"/>
          <p14:tracePt t="69028" x="5962650" y="2787650"/>
          <p14:tracePt t="69045" x="6003925" y="2787650"/>
          <p14:tracePt t="69062" x="6089650" y="2787650"/>
          <p14:tracePt t="69078" x="6149975" y="2787650"/>
          <p14:tracePt t="69095" x="6178550" y="2787650"/>
          <p14:tracePt t="69111" x="6207125" y="2787650"/>
          <p14:tracePt t="69127" x="6216650" y="2787650"/>
          <p14:tracePt t="69144" x="6226175" y="2787650"/>
          <p14:tracePt t="69146" x="6232525" y="2787650"/>
          <p14:tracePt t="69161" x="6251575" y="2787650"/>
          <p14:tracePt t="69178" x="6283325" y="2787650"/>
          <p14:tracePt t="69195" x="6318250" y="2787650"/>
          <p14:tracePt t="69211" x="6343650" y="2787650"/>
          <p14:tracePt t="69228" x="6356350" y="2787650"/>
          <p14:tracePt t="71081" x="6280150" y="2784475"/>
          <p14:tracePt t="71087" x="6153150" y="2790825"/>
          <p14:tracePt t="71095" x="6013450" y="2800350"/>
          <p14:tracePt t="71110" x="5556250" y="2895600"/>
          <p14:tracePt t="71129" x="5207000" y="2990850"/>
          <p14:tracePt t="71145" x="4860925" y="3101975"/>
          <p14:tracePt t="71180" x="4397375" y="3194050"/>
          <p14:tracePt t="71212" x="4051300" y="3222625"/>
          <p14:tracePt t="71228" x="3889375" y="3232150"/>
          <p14:tracePt t="71245" x="3613150" y="3257550"/>
          <p14:tracePt t="71261" x="3429000" y="3276600"/>
          <p14:tracePt t="71278" x="3244850" y="3295650"/>
          <p14:tracePt t="71295" x="2968625" y="3324225"/>
          <p14:tracePt t="71311" x="2832100" y="3333750"/>
          <p14:tracePt t="71328" x="2692400" y="3333750"/>
          <p14:tracePt t="71345" x="2530475" y="3333750"/>
          <p14:tracePt t="71361" x="2438400" y="3333750"/>
          <p14:tracePt t="71378" x="2365375" y="3333750"/>
          <p14:tracePt t="71394" x="2273300" y="3333750"/>
          <p14:tracePt t="71411" x="2181225" y="3333750"/>
          <p14:tracePt t="71428" x="2130425" y="3327400"/>
          <p14:tracePt t="71444" x="2041525" y="3321050"/>
          <p14:tracePt t="71461" x="2003425" y="3302000"/>
          <p14:tracePt t="71477" x="1974850" y="3292475"/>
          <p14:tracePt t="71494" x="1939925" y="3273425"/>
          <p14:tracePt t="71510" x="1908175" y="3260725"/>
          <p14:tracePt t="71528" x="1885950" y="3241675"/>
          <p14:tracePt t="71544" x="1841500" y="3225800"/>
          <p14:tracePt t="71561" x="1819275" y="3213100"/>
          <p14:tracePt t="71578" x="1787525" y="3206750"/>
          <p14:tracePt t="71595" x="1755775" y="3206750"/>
          <p14:tracePt t="71611" x="1727200" y="3206750"/>
          <p14:tracePt t="71627" x="1704975" y="3200400"/>
          <p14:tracePt t="71644" x="1638300" y="3181350"/>
          <p14:tracePt t="71660" x="1593850" y="3168650"/>
          <p14:tracePt t="71677" x="1549400" y="3155950"/>
          <p14:tracePt t="71680" x="1530350" y="3149600"/>
          <p14:tracePt t="71694" x="1485900" y="3136900"/>
          <p14:tracePt t="71710" x="1454150" y="3124200"/>
          <p14:tracePt t="71727" x="1444625" y="3124200"/>
          <p14:tracePt t="71866" x="1431925" y="3124200"/>
          <p14:tracePt t="71877" x="1422400" y="3124200"/>
          <p14:tracePt t="71895" x="1381125" y="3124200"/>
          <p14:tracePt t="71911" x="1358900" y="3124200"/>
          <p14:tracePt t="71927" x="1330325" y="3124200"/>
          <p14:tracePt t="71944" x="1304925" y="3124200"/>
          <p14:tracePt t="71961" x="1295400" y="3124200"/>
          <p14:tracePt t="71977" x="1279525" y="3124200"/>
          <p14:tracePt t="71994" x="1263650" y="3124200"/>
          <p14:tracePt t="72011" x="1254125" y="3124200"/>
          <p14:tracePt t="72027" x="1225550" y="3124200"/>
          <p14:tracePt t="72044" x="1212850" y="3127375"/>
          <p14:tracePt t="72061" x="1203325" y="3130550"/>
          <p14:tracePt t="72078" x="1193800" y="3136900"/>
          <p14:tracePt t="72094" x="1171575" y="3140075"/>
          <p14:tracePt t="72111" x="1162050" y="3140075"/>
          <p14:tracePt t="72128" x="1152525" y="3140075"/>
          <p14:tracePt t="72144" x="1136650" y="3140075"/>
          <p14:tracePt t="72160" x="1123950" y="3140075"/>
          <p14:tracePt t="72266" x="1117600" y="3140075"/>
          <p14:tracePt t="72624" x="1120775" y="3140075"/>
          <p14:tracePt t="72636" x="1130300" y="3146425"/>
          <p14:tracePt t="72644" x="1133475" y="3146425"/>
          <p14:tracePt t="72661" x="1143000" y="3146425"/>
          <p14:tracePt t="72679" x="1152525" y="3146425"/>
          <p14:tracePt t="72694" x="1168400" y="3149600"/>
          <p14:tracePt t="72727" x="1193800" y="3165475"/>
          <p14:tracePt t="72760" x="1250950" y="3178175"/>
          <p14:tracePt t="72776" x="1263650" y="3178175"/>
          <p14:tracePt t="72794" x="1282700" y="3178175"/>
          <p14:tracePt t="72810" x="1292225" y="3178175"/>
          <p14:tracePt t="72827" x="1295400" y="3178175"/>
          <p14:tracePt t="72843" x="1311275" y="3178175"/>
          <p14:tracePt t="72860" x="1327150" y="3178175"/>
          <p14:tracePt t="72876" x="1343025" y="3178175"/>
          <p14:tracePt t="72893" x="1374775" y="3178175"/>
          <p14:tracePt t="72910" x="1384300" y="3178175"/>
          <p14:tracePt t="72927" x="1400175" y="3178175"/>
          <p14:tracePt t="72944" x="1409700" y="3178175"/>
          <p14:tracePt t="72960" x="1419225" y="3178175"/>
          <p14:tracePt t="72976" x="1428750" y="3178175"/>
          <p14:tracePt t="72993" x="1441450" y="3171825"/>
          <p14:tracePt t="73010" x="1450975" y="3171825"/>
          <p14:tracePt t="73026" x="1466850" y="3171825"/>
          <p14:tracePt t="73043" x="1482725" y="3165475"/>
          <p14:tracePt t="73076" x="1492250" y="3165475"/>
          <p14:tracePt t="73093" x="1501775" y="3165475"/>
          <p14:tracePt t="73110" x="1517650" y="3162300"/>
          <p14:tracePt t="73128" x="1533525" y="3162300"/>
          <p14:tracePt t="73144" x="1543050" y="3162300"/>
          <p14:tracePt t="73161" x="1552575" y="3162300"/>
          <p14:tracePt t="73178" x="1571625" y="3162300"/>
          <p14:tracePt t="73194" x="1581150" y="3162300"/>
          <p14:tracePt t="73210" x="1590675" y="3162300"/>
          <p14:tracePt t="73228" x="1609725" y="3162300"/>
          <p14:tracePt t="73243" x="1622425" y="3155950"/>
          <p14:tracePt t="73261" x="1635125" y="3155950"/>
          <p14:tracePt t="73277" x="1651000" y="3155950"/>
          <p14:tracePt t="73294" x="1666875" y="3155950"/>
          <p14:tracePt t="73310" x="1676400" y="3155950"/>
          <p14:tracePt t="73379" x="1679575" y="3155950"/>
          <p14:tracePt t="73393" x="1685925" y="3155950"/>
          <p14:tracePt t="74536" x="1708150" y="3159125"/>
          <p14:tracePt t="74543" x="1733550" y="3159125"/>
          <p14:tracePt t="74561" x="1803400" y="3159125"/>
          <p14:tracePt t="74577" x="2000250" y="3159125"/>
          <p14:tracePt t="74594" x="2127250" y="3152775"/>
          <p14:tracePt t="74610" x="2289175" y="3143250"/>
          <p14:tracePt t="74627" x="2552700" y="3159125"/>
          <p14:tracePt t="74660" x="2790825" y="3219450"/>
          <p14:tracePt t="74694" x="2905125" y="3254375"/>
          <p14:tracePt t="74711" x="2933700" y="3254375"/>
          <p14:tracePt t="74727" x="2974975" y="3251200"/>
          <p14:tracePt t="74744" x="2994025" y="3238500"/>
          <p14:tracePt t="74760" x="3009900" y="3228975"/>
          <p14:tracePt t="74777" x="3028950" y="3228975"/>
          <p14:tracePt t="74794" x="3038475" y="3228975"/>
          <p14:tracePt t="74811" x="3048000" y="3228975"/>
          <p14:tracePt t="76063" x="3060700" y="3232150"/>
          <p14:tracePt t="76071" x="3070225" y="3235325"/>
          <p14:tracePt t="76082" x="3092450" y="3235325"/>
          <p14:tracePt t="76094" x="3111500" y="3235325"/>
          <p14:tracePt t="76111" x="3146425" y="3222625"/>
          <p14:tracePt t="76128" x="3190875" y="3209925"/>
          <p14:tracePt t="76144" x="3257550" y="3187700"/>
          <p14:tracePt t="76176" x="3400425" y="3159125"/>
          <p14:tracePt t="76211" x="3473450" y="3159125"/>
          <p14:tracePt t="76228" x="3492500" y="3159125"/>
          <p14:tracePt t="76244" x="3508375" y="3159125"/>
          <p14:tracePt t="76261" x="3559175" y="3146425"/>
          <p14:tracePt t="76277" x="3609975" y="3140075"/>
          <p14:tracePt t="76294" x="3670300" y="3127375"/>
          <p14:tracePt t="76310" x="3762375" y="3114675"/>
          <p14:tracePt t="76326" x="3784600" y="3114675"/>
          <p14:tracePt t="76344" x="3794125" y="3114675"/>
          <p14:tracePt t="76360" x="3803650" y="3114675"/>
          <p14:tracePt t="76377" x="3813175" y="3114675"/>
          <p14:tracePt t="76394" x="3822700" y="3114675"/>
          <p14:tracePt t="76410" x="3841750" y="3114675"/>
          <p14:tracePt t="76427" x="3851275" y="3114675"/>
          <p14:tracePt t="76444" x="3867150" y="3114675"/>
          <p14:tracePt t="76460" x="3873500" y="3114675"/>
          <p14:tracePt t="76476" x="3876675" y="3114675"/>
          <p14:tracePt t="80328" x="3902075" y="3114675"/>
          <p14:tracePt t="80335" x="3927475" y="3114675"/>
          <p14:tracePt t="80343" x="3952875" y="3114675"/>
          <p14:tracePt t="80360" x="4003675" y="3114675"/>
          <p14:tracePt t="80376" x="4038600" y="3114675"/>
          <p14:tracePt t="80379" x="4067175" y="3111500"/>
          <p14:tracePt t="80393" x="4117975" y="3111500"/>
          <p14:tracePt t="80427" x="4292600" y="3111500"/>
          <p14:tracePt t="80460" x="4530725" y="3149600"/>
          <p14:tracePt t="80477" x="4562475" y="3162300"/>
          <p14:tracePt t="80493" x="4597400" y="3168650"/>
          <p14:tracePt t="80509" x="4613275" y="3168650"/>
          <p14:tracePt t="80528" x="4660900" y="3168650"/>
          <p14:tracePt t="80544" x="4727575" y="3168650"/>
          <p14:tracePt t="80560" x="4854575" y="3168650"/>
          <p14:tracePt t="80577" x="4972050" y="3168650"/>
          <p14:tracePt t="80594" x="5060950" y="3168650"/>
          <p14:tracePt t="80610" x="5089525" y="3168650"/>
          <p14:tracePt t="80626" x="5105400" y="3168650"/>
          <p14:tracePt t="80643" x="5108575" y="3168650"/>
          <p14:tracePt t="80672" x="5114925" y="3168650"/>
          <p14:tracePt t="80680" x="5118100" y="3168650"/>
          <p14:tracePt t="80694" x="5127625" y="3168650"/>
          <p14:tracePt t="80710" x="5140325" y="3178175"/>
          <p14:tracePt t="80728" x="5159375" y="3184525"/>
          <p14:tracePt t="80743" x="5165725" y="3184525"/>
          <p14:tracePt t="80759" x="5165725" y="3187700"/>
          <p14:tracePt t="80829" x="5168900" y="3187700"/>
          <p14:tracePt t="81100" x="5162550" y="3187700"/>
          <p14:tracePt t="81111" x="5159375" y="3187700"/>
          <p14:tracePt t="81128" x="5070475" y="3143250"/>
          <p14:tracePt t="81144" x="4949825" y="3098800"/>
          <p14:tracePt t="81159" x="4860925" y="3060700"/>
          <p14:tracePt t="81177" x="4787900" y="3025775"/>
          <p14:tracePt t="81193" x="4765675" y="3019425"/>
          <p14:tracePt t="81227" x="4733925" y="3019425"/>
          <p14:tracePt t="81260" x="4708525" y="3019425"/>
          <p14:tracePt t="81277" x="4667250" y="3006725"/>
          <p14:tracePt t="81293" x="4651375" y="3006725"/>
          <p14:tracePt t="81309" x="4635500" y="3003550"/>
          <p14:tracePt t="81327" x="4622800" y="3003550"/>
          <p14:tracePt t="81343" x="4613275" y="3003550"/>
          <p14:tracePt t="81359" x="4603750" y="3003550"/>
          <p14:tracePt t="81377" x="4581525" y="3003550"/>
          <p14:tracePt t="81393" x="4572000" y="3003550"/>
          <p14:tracePt t="81410" x="4562475" y="3003550"/>
          <p14:tracePt t="81427" x="4559300" y="3003550"/>
          <p14:tracePt t="81486" x="4559300" y="3009900"/>
          <p14:tracePt t="81493" x="4559300" y="3013075"/>
          <p14:tracePt t="81510" x="4559300" y="3028950"/>
          <p14:tracePt t="81527" x="4559300" y="3044825"/>
          <p14:tracePt t="81543" x="4559300" y="3054350"/>
          <p14:tracePt t="81560" x="4559300" y="3063875"/>
          <p14:tracePt t="81577" x="4568825" y="3079750"/>
          <p14:tracePt t="81593" x="4578350" y="3089275"/>
          <p14:tracePt t="81610" x="4594225" y="3098800"/>
          <p14:tracePt t="81627" x="4610100" y="3117850"/>
          <p14:tracePt t="81643" x="4619625" y="3127375"/>
          <p14:tracePt t="81660" x="4629150" y="3136900"/>
          <p14:tracePt t="81677" x="4648200" y="3149600"/>
          <p14:tracePt t="81693" x="4654550" y="3149600"/>
          <p14:tracePt t="81710" x="4664075" y="3149600"/>
          <p14:tracePt t="81727" x="4673600" y="3152775"/>
          <p14:tracePt t="81760" x="4679950" y="3152775"/>
          <p14:tracePt t="81778" x="4683125" y="3152775"/>
          <p14:tracePt t="81793" x="4689475" y="3152775"/>
          <p14:tracePt t="83182" x="4727575" y="3159125"/>
          <p14:tracePt t="83189" x="4784725" y="3159125"/>
          <p14:tracePt t="83197" x="4854575" y="3168650"/>
          <p14:tracePt t="83209" x="4902200" y="3168650"/>
          <p14:tracePt t="83226" x="5032375" y="3168650"/>
          <p14:tracePt t="83243" x="5083175" y="3168650"/>
          <p14:tracePt t="83276" x="5153025" y="3168650"/>
          <p14:tracePt t="83309" x="5216525" y="3168650"/>
          <p14:tracePt t="83326" x="5280025" y="3168650"/>
          <p14:tracePt t="83343" x="5324475" y="3168650"/>
          <p14:tracePt t="83361" x="5359400" y="3175000"/>
          <p14:tracePt t="83377" x="5372100" y="3175000"/>
          <p14:tracePt t="83393" x="5384800" y="3175000"/>
          <p14:tracePt t="83411" x="5394325" y="3175000"/>
          <p14:tracePt t="83426" x="5403850" y="3175000"/>
          <p14:tracePt t="83442" x="5426075" y="3178175"/>
          <p14:tracePt t="83460" x="5445125" y="3178175"/>
          <p14:tracePt t="83476" x="5480050" y="3178175"/>
          <p14:tracePt t="83492" x="5489575" y="3178175"/>
          <p14:tracePt t="83509" x="5499100" y="3178175"/>
          <p14:tracePt t="83526" x="5505450" y="3178175"/>
          <p14:tracePt t="83543" x="5508625" y="3178175"/>
          <p14:tracePt t="83559" x="5514975" y="3178175"/>
          <p14:tracePt t="83576" x="5534025" y="3178175"/>
          <p14:tracePt t="83592" x="5540375" y="3178175"/>
          <p14:tracePt t="83633" x="5540375" y="3171825"/>
          <p14:tracePt t="83643" x="5537200" y="3168650"/>
          <p14:tracePt t="83661" x="5518150" y="3152775"/>
          <p14:tracePt t="83677" x="5508625" y="3152775"/>
          <p14:tracePt t="83693" x="5499100" y="3152775"/>
          <p14:tracePt t="83710" x="5483225" y="3152775"/>
          <p14:tracePt t="83726" x="5454650" y="3143250"/>
          <p14:tracePt t="83743" x="5400675" y="3127375"/>
          <p14:tracePt t="83759" x="5289550" y="3086100"/>
          <p14:tracePt t="83776" x="5089525" y="3060700"/>
          <p14:tracePt t="83793" x="5006975" y="3051175"/>
          <p14:tracePt t="83810" x="4908550" y="3051175"/>
          <p14:tracePt t="83827" x="4879975" y="3051175"/>
          <p14:tracePt t="83843" x="4851400" y="3054350"/>
          <p14:tracePt t="83860" x="4787900" y="3060700"/>
          <p14:tracePt t="83876" x="4749800" y="3060700"/>
          <p14:tracePt t="83893" x="4708525" y="3060700"/>
          <p14:tracePt t="83910" x="4667250" y="3060700"/>
          <p14:tracePt t="83926" x="4645025" y="3060700"/>
          <p14:tracePt t="83943" x="4622800" y="3067050"/>
          <p14:tracePt t="83960" x="4603750" y="3067050"/>
          <p14:tracePt t="83976" x="4572000" y="3073400"/>
          <p14:tracePt t="83992" x="4549775" y="3073400"/>
          <p14:tracePt t="84009" x="4518025" y="3073400"/>
          <p14:tracePt t="84025" x="4508500" y="3073400"/>
          <p14:tracePt t="84043" x="4498975" y="3073400"/>
          <p14:tracePt t="84060" x="4483100" y="3073400"/>
          <p14:tracePt t="84076" x="4467225" y="3073400"/>
          <p14:tracePt t="84110" x="4457700" y="3073400"/>
          <p14:tracePt t="84160" x="4457700" y="3076575"/>
          <p14:tracePt t="84174" x="4460875" y="3076575"/>
          <p14:tracePt t="84181" x="4464050" y="3089275"/>
          <p14:tracePt t="84192" x="4483100" y="3095625"/>
          <p14:tracePt t="84209" x="4527550" y="3111500"/>
          <p14:tracePt t="84225" x="4549775" y="3117850"/>
          <p14:tracePt t="84242" x="4559300" y="3117850"/>
          <p14:tracePt t="84259" x="4568825" y="3117850"/>
          <p14:tracePt t="84275" x="4575175" y="3124200"/>
          <p14:tracePt t="84292" x="4591050" y="3124200"/>
          <p14:tracePt t="84309" x="4616450" y="3130550"/>
          <p14:tracePt t="84326" x="4638675" y="3136900"/>
          <p14:tracePt t="84342" x="4660900" y="3136900"/>
          <p14:tracePt t="84359" x="4689475" y="3140075"/>
          <p14:tracePt t="84376" x="4699000" y="3140075"/>
          <p14:tracePt t="84417" x="4702175" y="3140075"/>
          <p14:tracePt t="84425" x="4708525" y="3140075"/>
          <p14:tracePt t="84442" x="4718050" y="3140075"/>
          <p14:tracePt t="84459" x="4743450" y="3140075"/>
          <p14:tracePt t="84475" x="4759325" y="3140075"/>
          <p14:tracePt t="84493" x="4768850" y="3140075"/>
          <p14:tracePt t="84509" x="4787900" y="3140075"/>
          <p14:tracePt t="84525" x="4797425" y="3140075"/>
          <p14:tracePt t="84542" x="4803775" y="3140075"/>
          <p14:tracePt t="84559" x="4819650" y="3140075"/>
          <p14:tracePt t="84575" x="4838700" y="3140075"/>
          <p14:tracePt t="84593" x="4860925" y="3133725"/>
          <p14:tracePt t="84609" x="4918075" y="3133725"/>
          <p14:tracePt t="84625" x="4940300" y="3133725"/>
          <p14:tracePt t="84642" x="4953000" y="3133725"/>
          <p14:tracePt t="84659" x="4959350" y="3133725"/>
          <p14:tracePt t="84676" x="4965700" y="3133725"/>
          <p14:tracePt t="84692" x="4968875" y="3133725"/>
          <p14:tracePt t="84709" x="4987925" y="3133725"/>
          <p14:tracePt t="84726" x="5019675" y="3133725"/>
          <p14:tracePt t="84742" x="5054600" y="3133725"/>
          <p14:tracePt t="84759" x="5095875" y="3133725"/>
          <p14:tracePt t="84775" x="5105400" y="3133725"/>
          <p14:tracePt t="84793" x="5121275" y="3133725"/>
          <p14:tracePt t="84809" x="5127625" y="3133725"/>
          <p14:tracePt t="84844" x="5130800" y="3133725"/>
          <p14:tracePt t="84859" x="5140325" y="3133725"/>
          <p14:tracePt t="84876" x="5146675" y="3133725"/>
          <p14:tracePt t="84892" x="5149850" y="3133725"/>
          <p14:tracePt t="85009" x="5143500" y="3133725"/>
          <p14:tracePt t="85016" x="5140325" y="3133725"/>
          <p14:tracePt t="85025" x="5133975" y="3133725"/>
          <p14:tracePt t="85042" x="5124450" y="3127375"/>
          <p14:tracePt t="85059" x="5105400" y="3114675"/>
          <p14:tracePt t="85075" x="5083175" y="3101975"/>
          <p14:tracePt t="85092" x="5051425" y="3082925"/>
          <p14:tracePt t="85109" x="5022850" y="3082925"/>
          <p14:tracePt t="85126" x="5013325" y="3082925"/>
          <p14:tracePt t="85142" x="5000625" y="3082925"/>
          <p14:tracePt t="85159" x="4984750" y="3082925"/>
          <p14:tracePt t="85176" x="4968875" y="3079750"/>
          <p14:tracePt t="85192" x="4937125" y="3067050"/>
          <p14:tracePt t="85209" x="4902200" y="3048000"/>
          <p14:tracePt t="85226" x="4873625" y="3035300"/>
          <p14:tracePt t="85242" x="4864100" y="3035300"/>
          <p14:tracePt t="85260" x="4848225" y="3035300"/>
          <p14:tracePt t="85275" x="4832350" y="3035300"/>
          <p14:tracePt t="85292" x="4822825" y="3035300"/>
          <p14:tracePt t="85309" x="4803775" y="3035300"/>
          <p14:tracePt t="85325" x="4765675" y="3016250"/>
          <p14:tracePt t="85342" x="4721225" y="3016250"/>
          <p14:tracePt t="85359" x="4673600" y="3016250"/>
          <p14:tracePt t="85376" x="4645025" y="3016250"/>
          <p14:tracePt t="85392" x="4622800" y="3016250"/>
          <p14:tracePt t="85409" x="4597400" y="3016250"/>
          <p14:tracePt t="85426" x="4575175" y="3019425"/>
          <p14:tracePt t="85442" x="4543425" y="3038475"/>
          <p14:tracePt t="85459" x="4498975" y="3057525"/>
          <p14:tracePt t="85476" x="4489450" y="3060700"/>
          <p14:tracePt t="85492" x="4479925" y="3067050"/>
          <p14:tracePt t="85509" x="4467225" y="3070225"/>
          <p14:tracePt t="85526" x="4451350" y="3076575"/>
          <p14:tracePt t="85543" x="4451350" y="3092450"/>
          <p14:tracePt t="85560" x="4451350" y="3108325"/>
          <p14:tracePt t="85576" x="4451350" y="3117850"/>
          <p14:tracePt t="85592" x="4451350" y="3127375"/>
          <p14:tracePt t="85609" x="4457700" y="3143250"/>
          <p14:tracePt t="85626" x="4467225" y="3152775"/>
          <p14:tracePt t="85643" x="4498975" y="3162300"/>
          <p14:tracePt t="85659" x="4587875" y="3190875"/>
          <p14:tracePt t="85676" x="4625975" y="3203575"/>
          <p14:tracePt t="85693" x="4657725" y="3209925"/>
          <p14:tracePt t="85709" x="4676775" y="3209925"/>
          <p14:tracePt t="85726" x="4692650" y="3209925"/>
          <p14:tracePt t="85744" x="4708525" y="3209925"/>
          <p14:tracePt t="85760" x="4721225" y="3209925"/>
          <p14:tracePt t="85776" x="4752975" y="3209925"/>
          <p14:tracePt t="85794" x="4784725" y="3206750"/>
          <p14:tracePt t="85810" x="4800600" y="3203575"/>
          <p14:tracePt t="85826" x="4810125" y="3197225"/>
          <p14:tracePt t="85842" x="4819650" y="3197225"/>
          <p14:tracePt t="85859" x="4826000" y="3197225"/>
          <p14:tracePt t="85876" x="4835525" y="3197225"/>
          <p14:tracePt t="85894" x="4838700" y="3197225"/>
          <p14:tracePt t="85910" x="4851400" y="3197225"/>
          <p14:tracePt t="85926" x="4860925" y="3197225"/>
          <p14:tracePt t="85944" x="4864100" y="3197225"/>
          <p14:tracePt t="85960" x="4870450" y="3197225"/>
          <p14:tracePt t="85976" x="4873625" y="3194050"/>
          <p14:tracePt t="85992" x="4879975" y="3194050"/>
          <p14:tracePt t="86009" x="4899025" y="3171825"/>
          <p14:tracePt t="86025" x="4924425" y="3159125"/>
          <p14:tracePt t="86042" x="4968875" y="3146425"/>
          <p14:tracePt t="86059" x="5010150" y="3133725"/>
          <p14:tracePt t="86075" x="5026025" y="3133725"/>
          <p14:tracePt t="86093" x="5035550" y="3133725"/>
          <p14:tracePt t="86294" x="5029200" y="3133725"/>
          <p14:tracePt t="86301" x="5026025" y="3133725"/>
          <p14:tracePt t="86309" x="5019675" y="3133725"/>
          <p14:tracePt t="86326" x="5010150" y="3133725"/>
          <p14:tracePt t="86343" x="4984750" y="3130550"/>
          <p14:tracePt t="86359" x="4946650" y="3117850"/>
          <p14:tracePt t="86376" x="4886325" y="3117850"/>
          <p14:tracePt t="86393" x="4816475" y="3117850"/>
          <p14:tracePt t="86409" x="4784725" y="3117850"/>
          <p14:tracePt t="86426" x="4768850" y="3117850"/>
          <p14:tracePt t="86443" x="4743450" y="3117850"/>
          <p14:tracePt t="86459" x="4721225" y="3117850"/>
          <p14:tracePt t="86476" x="4692650" y="3117850"/>
          <p14:tracePt t="86480" x="4673600" y="3117850"/>
          <p14:tracePt t="86493" x="4651375" y="3117850"/>
          <p14:tracePt t="86510" x="4629150" y="3117850"/>
          <p14:tracePt t="86526" x="4619625" y="3117850"/>
          <p14:tracePt t="86543" x="4606925" y="3117850"/>
          <p14:tracePt t="86759" x="4613275" y="3117850"/>
          <p14:tracePt t="86766" x="4616450" y="3117850"/>
          <p14:tracePt t="86776" x="4622800" y="3117850"/>
          <p14:tracePt t="86793" x="4641850" y="3117850"/>
          <p14:tracePt t="86809" x="4651375" y="3117850"/>
          <p14:tracePt t="86826" x="4673600" y="3117850"/>
          <p14:tracePt t="86843" x="4708525" y="3121025"/>
          <p14:tracePt t="86859" x="4718050" y="3121025"/>
          <p14:tracePt t="86877" x="4727575" y="3121025"/>
          <p14:tracePt t="87979" x="4759325" y="3117850"/>
          <p14:tracePt t="87989" x="4816475" y="3108325"/>
          <p14:tracePt t="88000" x="4924425" y="3101975"/>
          <p14:tracePt t="88014" x="5048250" y="3101975"/>
          <p14:tracePt t="88032" x="5153025" y="3101975"/>
          <p14:tracePt t="88042" x="5248275" y="3114675"/>
          <p14:tracePt t="88059" x="5305425" y="3121025"/>
          <p14:tracePt t="88092" x="5375275" y="3124200"/>
          <p14:tracePt t="88126" x="5480050" y="3121025"/>
          <p14:tracePt t="88143" x="5654675" y="3095625"/>
          <p14:tracePt t="88159" x="5759450" y="3095625"/>
          <p14:tracePt t="88176" x="5832475" y="3095625"/>
          <p14:tracePt t="88192" x="5895975" y="3095625"/>
          <p14:tracePt t="88208" x="5911850" y="3095625"/>
          <p14:tracePt t="88226" x="5924550" y="3095625"/>
          <p14:tracePt t="88242" x="5953125" y="3095625"/>
          <p14:tracePt t="88258" x="6003925" y="3095625"/>
          <p14:tracePt t="88275" x="6064250" y="3095625"/>
          <p14:tracePt t="88292" x="6149975" y="3095625"/>
          <p14:tracePt t="88309" x="6200775" y="3095625"/>
          <p14:tracePt t="88326" x="6232525" y="3095625"/>
          <p14:tracePt t="88342" x="6264275" y="3095625"/>
          <p14:tracePt t="88359" x="6273800" y="3095625"/>
          <p14:tracePt t="88376" x="6302375" y="3095625"/>
          <p14:tracePt t="88393" x="6337300" y="3095625"/>
          <p14:tracePt t="88409" x="6365875" y="3105150"/>
          <p14:tracePt t="88426" x="6391275" y="3117850"/>
          <p14:tracePt t="88442" x="6403975" y="3121025"/>
          <p14:tracePt t="88458" x="6419850" y="3127375"/>
          <p14:tracePt t="88493" x="6435725" y="3133725"/>
          <p14:tracePt t="88509" x="6445250" y="3136900"/>
          <p14:tracePt t="88527" x="6470650" y="3152775"/>
          <p14:tracePt t="88543" x="6502400" y="3171825"/>
          <p14:tracePt t="88559" x="6546850" y="3190875"/>
          <p14:tracePt t="88576" x="6575425" y="3206750"/>
          <p14:tracePt t="88593" x="6594475" y="3225800"/>
          <p14:tracePt t="88609" x="6604000" y="3225800"/>
          <p14:tracePt t="88626" x="6607175" y="3225800"/>
          <p14:tracePt t="88642" x="6616700" y="3225800"/>
          <p14:tracePt t="88659" x="6626225" y="3225800"/>
          <p14:tracePt t="88677" x="6648450" y="3225800"/>
          <p14:tracePt t="88693" x="6657975" y="3225800"/>
          <p14:tracePt t="88709" x="6667500" y="3225800"/>
          <p14:tracePt t="88726" x="6670675" y="3225800"/>
          <p14:tracePt t="89298" x="6651625" y="3216275"/>
          <p14:tracePt t="89305" x="6632575" y="3203575"/>
          <p14:tracePt t="89312" x="6604000" y="3187700"/>
          <p14:tracePt t="89326" x="6581775" y="3178175"/>
          <p14:tracePt t="89342" x="6562725" y="3159125"/>
          <p14:tracePt t="89359" x="6550025" y="3149600"/>
          <p14:tracePt t="89376" x="6534150" y="3149600"/>
          <p14:tracePt t="89409" x="6524625" y="3146425"/>
          <p14:tracePt t="89442" x="6515100" y="3146425"/>
          <p14:tracePt t="91903" x="6394450" y="3101975"/>
          <p14:tracePt t="91911" x="6248400" y="3044825"/>
          <p14:tracePt t="91926" x="5794375" y="2952750"/>
          <p14:tracePt t="91943" x="5321300" y="2873375"/>
          <p14:tracePt t="91964" x="4495800" y="2844800"/>
          <p14:tracePt t="91976" x="3898900" y="2886075"/>
          <p14:tracePt t="92010" x="2374900" y="3276600"/>
          <p14:tracePt t="92043" x="1616075" y="3584575"/>
          <p14:tracePt t="92061" x="1285875" y="3727450"/>
          <p14:tracePt t="92076" x="1123950" y="3756025"/>
          <p14:tracePt t="92092" x="971550" y="3771900"/>
          <p14:tracePt t="92109" x="815975" y="3797300"/>
          <p14:tracePt t="92125" x="733425" y="3803650"/>
          <p14:tracePt t="92142" x="660400" y="3819525"/>
          <p14:tracePt t="92159" x="577850" y="3841750"/>
          <p14:tracePt t="92175" x="530225" y="3844925"/>
          <p14:tracePt t="92192" x="501650" y="3844925"/>
          <p14:tracePt t="92209" x="463550" y="3844925"/>
          <p14:tracePt t="92225" x="447675" y="3844925"/>
          <p14:tracePt t="92242" x="441325" y="3844925"/>
          <p14:tracePt t="92545" x="492125" y="3860800"/>
          <p14:tracePt t="92551" x="561975" y="3870325"/>
          <p14:tracePt t="92559" x="631825" y="3870325"/>
          <p14:tracePt t="92575" x="727075" y="3863975"/>
          <p14:tracePt t="92592" x="790575" y="3851275"/>
          <p14:tracePt t="92609" x="885825" y="3806825"/>
          <p14:tracePt t="92626" x="987425" y="3765550"/>
          <p14:tracePt t="92642" x="1095375" y="3740150"/>
          <p14:tracePt t="92659" x="1238250" y="3724275"/>
          <p14:tracePt t="92675" x="1308100" y="3724275"/>
          <p14:tracePt t="92692" x="1352550" y="3724275"/>
          <p14:tracePt t="92709" x="1409700" y="3711575"/>
          <p14:tracePt t="92725" x="1438275" y="3692525"/>
          <p14:tracePt t="92742" x="1463675" y="3683000"/>
          <p14:tracePt t="92759" x="1498600" y="3663950"/>
          <p14:tracePt t="92776" x="1520825" y="3654425"/>
          <p14:tracePt t="92792" x="1552575" y="3641725"/>
          <p14:tracePt t="92808" x="1577975" y="3641725"/>
          <p14:tracePt t="92825" x="1593850" y="3641725"/>
          <p14:tracePt t="92842" x="1609725" y="3632200"/>
          <p14:tracePt t="92858" x="1622425" y="3616325"/>
          <p14:tracePt t="92876" x="1631950" y="3606800"/>
          <p14:tracePt t="92892" x="1638300" y="3590925"/>
          <p14:tracePt t="92908" x="1641475" y="3581400"/>
          <p14:tracePt t="92942" x="1641475" y="3578225"/>
          <p14:tracePt t="92958" x="1625600" y="3562350"/>
          <p14:tracePt t="92975" x="1603375" y="3549650"/>
          <p14:tracePt t="92991" x="1571625" y="3533775"/>
          <p14:tracePt t="93008" x="1524000" y="3514725"/>
          <p14:tracePt t="93025" x="1508125" y="3502025"/>
          <p14:tracePt t="93042" x="1498600" y="3498850"/>
          <p14:tracePt t="93058" x="1476375" y="3498850"/>
          <p14:tracePt t="93075" x="1473200" y="3498850"/>
          <p14:tracePt t="93092" x="1466850" y="3498850"/>
          <p14:tracePt t="93108" x="1457325" y="3498850"/>
          <p14:tracePt t="93142" x="1457325" y="3492500"/>
          <p14:tracePt t="93159" x="1457325" y="3476625"/>
          <p14:tracePt t="93192" x="1463675" y="3467100"/>
          <p14:tracePt t="93209" x="1495425" y="3467100"/>
          <p14:tracePt t="93225" x="1511300" y="3467100"/>
          <p14:tracePt t="93241" x="1520825" y="3467100"/>
          <p14:tracePt t="93259" x="1552575" y="3467100"/>
          <p14:tracePt t="93275" x="1584325" y="3467100"/>
          <p14:tracePt t="93292" x="1635125" y="3467100"/>
          <p14:tracePt t="93309" x="1749425" y="3467100"/>
          <p14:tracePt t="93326" x="1809750" y="3467100"/>
          <p14:tracePt t="93342" x="1854200" y="3470275"/>
          <p14:tracePt t="93358" x="1917700" y="3486150"/>
          <p14:tracePt t="93375" x="1946275" y="3486150"/>
          <p14:tracePt t="93391" x="1968500" y="3486150"/>
          <p14:tracePt t="93409" x="2028825" y="3486150"/>
          <p14:tracePt t="93425" x="2073275" y="3486150"/>
          <p14:tracePt t="93442" x="2117725" y="3486150"/>
          <p14:tracePt t="93459" x="2165350" y="3498850"/>
          <p14:tracePt t="93475" x="2197100" y="3505200"/>
          <p14:tracePt t="93492" x="2241550" y="3511550"/>
          <p14:tracePt t="93508" x="2301875" y="3511550"/>
          <p14:tracePt t="93525" x="2339975" y="3511550"/>
          <p14:tracePt t="93542" x="2384425" y="3511550"/>
          <p14:tracePt t="93559" x="2444750" y="3511550"/>
          <p14:tracePt t="93576" x="2489200" y="3511550"/>
          <p14:tracePt t="93593" x="2552700" y="3517900"/>
          <p14:tracePt t="93609" x="2597150" y="3524250"/>
          <p14:tracePt t="93625" x="2641600" y="3524250"/>
          <p14:tracePt t="93641" x="2686050" y="3524250"/>
          <p14:tracePt t="93644" x="2711450" y="3524250"/>
          <p14:tracePt t="93658" x="2755900" y="3524250"/>
          <p14:tracePt t="93675" x="2790825" y="3530600"/>
          <p14:tracePt t="93692" x="2822575" y="3540125"/>
          <p14:tracePt t="93709" x="2863850" y="3546475"/>
          <p14:tracePt t="93726" x="2879725" y="3546475"/>
          <p14:tracePt t="93743" x="2917825" y="3546475"/>
          <p14:tracePt t="93759" x="2940050" y="3546475"/>
          <p14:tracePt t="93775" x="2978150" y="3546475"/>
          <p14:tracePt t="93792" x="3013075" y="3546475"/>
          <p14:tracePt t="93808" x="3076575" y="3559175"/>
          <p14:tracePt t="93825" x="3136900" y="3565525"/>
          <p14:tracePt t="93842" x="3181350" y="3565525"/>
          <p14:tracePt t="93859" x="3260725" y="3571875"/>
          <p14:tracePt t="93875" x="3311525" y="3571875"/>
          <p14:tracePt t="93892" x="3375025" y="3571875"/>
          <p14:tracePt t="93908" x="3403600" y="3571875"/>
          <p14:tracePt t="93925" x="3438525" y="3571875"/>
          <p14:tracePt t="93941" x="3470275" y="3571875"/>
          <p14:tracePt t="93959" x="3530600" y="3571875"/>
          <p14:tracePt t="93975" x="3575050" y="3571875"/>
          <p14:tracePt t="93991" x="3603625" y="3571875"/>
          <p14:tracePt t="94008" x="3638550" y="3571875"/>
          <p14:tracePt t="94025" x="3648075" y="3565525"/>
          <p14:tracePt t="94042" x="3667125" y="3556000"/>
          <p14:tracePt t="94058" x="3673475" y="3556000"/>
          <p14:tracePt t="94075" x="3679825" y="3556000"/>
          <p14:tracePt t="94091" x="3683000" y="3549650"/>
          <p14:tracePt t="94108" x="3692525" y="3549650"/>
          <p14:tracePt t="94125" x="3692525" y="3543300"/>
          <p14:tracePt t="94142" x="3698875" y="3540125"/>
          <p14:tracePt t="94222" x="3695700" y="3540125"/>
          <p14:tracePt t="94236" x="3686175" y="3540125"/>
          <p14:tracePt t="94250" x="3676650" y="3540125"/>
          <p14:tracePt t="94262" x="3670300" y="3540125"/>
          <p14:tracePt t="94275" x="3651250" y="3540125"/>
          <p14:tracePt t="94292" x="3616325" y="3533775"/>
          <p14:tracePt t="94308" x="3587750" y="3527425"/>
          <p14:tracePt t="94325" x="3565525" y="3521075"/>
          <p14:tracePt t="94342" x="3524250" y="3521075"/>
          <p14:tracePt t="94359" x="3514725" y="3521075"/>
          <p14:tracePt t="94375" x="3505200" y="3521075"/>
          <p14:tracePt t="94392" x="3482975" y="3521075"/>
          <p14:tracePt t="94408" x="3473450" y="3521075"/>
          <p14:tracePt t="94425" x="3463925" y="3521075"/>
          <p14:tracePt t="94442" x="3460750" y="3521075"/>
          <p14:tracePt t="94487" x="3454400" y="3521075"/>
          <p14:tracePt t="94499" x="3444875" y="3521075"/>
          <p14:tracePt t="94508" x="3435350" y="3521075"/>
          <p14:tracePt t="94526" x="3425825" y="3521075"/>
          <p14:tracePt t="94542" x="3409950" y="3511550"/>
          <p14:tracePt t="94558" x="3400425" y="3495675"/>
          <p14:tracePt t="94575" x="3371850" y="3492500"/>
          <p14:tracePt t="94592" x="3343275" y="3486150"/>
          <p14:tracePt t="94608" x="3324225" y="3486150"/>
          <p14:tracePt t="94625" x="3314700" y="3486150"/>
          <p14:tracePt t="94642" x="3292475" y="3486150"/>
          <p14:tracePt t="94658" x="3267075" y="3486150"/>
          <p14:tracePt t="94675" x="3241675" y="3473450"/>
          <p14:tracePt t="94692" x="3181350" y="3467100"/>
          <p14:tracePt t="94708" x="3136900" y="3467100"/>
          <p14:tracePt t="94725" x="3092450" y="3467100"/>
          <p14:tracePt t="94742" x="3060700" y="3467100"/>
          <p14:tracePt t="94759" x="3028950" y="3467100"/>
          <p14:tracePt t="94775" x="3006725" y="3467100"/>
          <p14:tracePt t="94792" x="2968625" y="3467100"/>
          <p14:tracePt t="94809" x="2946400" y="3467100"/>
          <p14:tracePt t="94825" x="2917825" y="3467100"/>
          <p14:tracePt t="94841" x="2876550" y="3467100"/>
          <p14:tracePt t="94859" x="2847975" y="3467100"/>
          <p14:tracePt t="94876" x="2825750" y="3467100"/>
          <p14:tracePt t="94892" x="2790825" y="3467100"/>
          <p14:tracePt t="94909" x="2781300" y="3467100"/>
          <p14:tracePt t="94925" x="2771775" y="3467100"/>
          <p14:tracePt t="94942" x="2752725" y="3467100"/>
          <p14:tracePt t="94958" x="2740025" y="3467100"/>
          <p14:tracePt t="94975" x="2730500" y="3467100"/>
          <p14:tracePt t="94992" x="2717800" y="3467100"/>
          <p14:tracePt t="95008" x="2701925" y="3467100"/>
          <p14:tracePt t="95026" x="2692400" y="3467100"/>
          <p14:tracePt t="95042" x="2673350" y="3467100"/>
          <p14:tracePt t="95059" x="2641600" y="3467100"/>
          <p14:tracePt t="95075" x="2619375" y="3467100"/>
          <p14:tracePt t="95091" x="2587625" y="3467100"/>
          <p14:tracePt t="95108" x="2578100" y="3467100"/>
          <p14:tracePt t="95125" x="2568575" y="3467100"/>
          <p14:tracePt t="95141" x="2546350" y="3467100"/>
          <p14:tracePt t="95158" x="2536825" y="3467100"/>
          <p14:tracePt t="95175" x="2527300" y="3467100"/>
          <p14:tracePt t="95192" x="2511425" y="3467100"/>
          <p14:tracePt t="95208" x="2498725" y="3467100"/>
          <p14:tracePt t="95225" x="2492375" y="3467100"/>
          <p14:tracePt t="95279" x="2489200" y="3467100"/>
          <p14:tracePt t="95292" x="2482850" y="3467100"/>
          <p14:tracePt t="95300" x="2479675" y="3467100"/>
          <p14:tracePt t="95308" x="2479675" y="3463925"/>
          <p14:tracePt t="95326" x="2473325" y="3463925"/>
          <p14:tracePt t="95342" x="2473325" y="3457575"/>
          <p14:tracePt t="95358" x="2473325" y="3454400"/>
          <p14:tracePt t="95375" x="2473325" y="3441700"/>
          <p14:tracePt t="95392" x="2473325" y="3432175"/>
          <p14:tracePt t="95426" x="2476500" y="3432175"/>
          <p14:tracePt t="95442" x="2489200" y="3432175"/>
          <p14:tracePt t="95459" x="2505075" y="3429000"/>
          <p14:tracePt t="95476" x="2527300" y="3422650"/>
          <p14:tracePt t="95492" x="2584450" y="3416300"/>
          <p14:tracePt t="95508" x="2628900" y="3416300"/>
          <p14:tracePt t="95525" x="2670175" y="3416300"/>
          <p14:tracePt t="95542" x="2743200" y="3419475"/>
          <p14:tracePt t="95559" x="2787650" y="3425825"/>
          <p14:tracePt t="95575" x="2832100" y="3425825"/>
          <p14:tracePt t="95592" x="2863850" y="3425825"/>
          <p14:tracePt t="95609" x="2886075" y="3425825"/>
          <p14:tracePt t="95625" x="2908300" y="3425825"/>
          <p14:tracePt t="95642" x="2930525" y="3435350"/>
          <p14:tracePt t="95658" x="2940050" y="3435350"/>
          <p14:tracePt t="95675" x="2949575" y="3441700"/>
          <p14:tracePt t="95678" x="2952750" y="3441700"/>
          <p14:tracePt t="95692" x="2959100" y="3451225"/>
          <p14:tracePt t="95742" x="2962275" y="3451225"/>
          <p14:tracePt t="95751" x="2968625" y="3451225"/>
          <p14:tracePt t="95763" x="2978150" y="3451225"/>
          <p14:tracePt t="95775" x="2984500" y="3451225"/>
          <p14:tracePt t="96384" x="2981325" y="3451225"/>
          <p14:tracePt t="96393" x="2978150" y="3451225"/>
          <p14:tracePt t="96409" x="2962275" y="3451225"/>
          <p14:tracePt t="96426" x="2933700" y="3451225"/>
          <p14:tracePt t="96442" x="2921000" y="3451225"/>
          <p14:tracePt t="96459" x="2898775" y="3448050"/>
          <p14:tracePt t="96476" x="2803525" y="3409950"/>
          <p14:tracePt t="96508" x="2628900" y="3346450"/>
          <p14:tracePt t="96542" x="2457450" y="3302000"/>
          <p14:tracePt t="96559" x="2422525" y="3302000"/>
          <p14:tracePt t="96576" x="2387600" y="3302000"/>
          <p14:tracePt t="96592" x="2343150" y="3289300"/>
          <p14:tracePt t="96609" x="2260600" y="3257550"/>
          <p14:tracePt t="96625" x="2092325" y="3222625"/>
          <p14:tracePt t="96642" x="2016125" y="3209925"/>
          <p14:tracePt t="96658" x="1962150" y="3194050"/>
          <p14:tracePt t="96675" x="1917700" y="3178175"/>
          <p14:tracePt t="96691" x="1895475" y="3171825"/>
          <p14:tracePt t="96708" x="1857375" y="3159125"/>
          <p14:tracePt t="96725" x="1755775" y="3114675"/>
          <p14:tracePt t="96742" x="1663700" y="3063875"/>
          <p14:tracePt t="96758" x="1571625" y="3016250"/>
          <p14:tracePt t="96775" x="1466850" y="2968625"/>
          <p14:tracePt t="96791" x="1435100" y="2952750"/>
          <p14:tracePt t="96808" x="1406525" y="2940050"/>
          <p14:tracePt t="96825" x="1390650" y="2924175"/>
          <p14:tracePt t="96842" x="1381125" y="2914650"/>
          <p14:tracePt t="96859" x="1365250" y="2898775"/>
          <p14:tracePt t="96876" x="1323975" y="2879725"/>
          <p14:tracePt t="96892" x="1276350" y="2854325"/>
          <p14:tracePt t="96908" x="1244600" y="2822575"/>
          <p14:tracePt t="96925" x="1206500" y="2784475"/>
          <p14:tracePt t="96941" x="1196975" y="2762250"/>
          <p14:tracePt t="96958" x="1187450" y="2752725"/>
          <p14:tracePt t="96975" x="1181100" y="2736850"/>
          <p14:tracePt t="96992" x="1165225" y="2720975"/>
          <p14:tracePt t="97009" x="1162050" y="2717800"/>
          <p14:tracePt t="97026" x="1155700" y="2711450"/>
          <p14:tracePt t="97097" x="1149350" y="2708275"/>
          <p14:tracePt t="97105" x="1146175" y="2701925"/>
          <p14:tracePt t="97112" x="1139825" y="2698750"/>
          <p14:tracePt t="97126" x="1130300" y="2692400"/>
          <p14:tracePt t="97142" x="1114425" y="2682875"/>
          <p14:tracePt t="97159" x="1111250" y="2682875"/>
          <p14:tracePt t="97175" x="1111250" y="2673350"/>
          <p14:tracePt t="97255" x="1104900" y="2673350"/>
          <p14:tracePt t="97264" x="1104900" y="2679700"/>
          <p14:tracePt t="97275" x="1104900" y="2689225"/>
          <p14:tracePt t="97292" x="1104900" y="2698750"/>
          <p14:tracePt t="97309" x="1104900" y="2708275"/>
          <p14:tracePt t="97325" x="1104900" y="2727325"/>
          <p14:tracePt t="97342" x="1104900" y="2736850"/>
          <p14:tracePt t="97358" x="1104900" y="2752725"/>
          <p14:tracePt t="97375" x="1104900" y="2794000"/>
          <p14:tracePt t="97391" x="1104900" y="2803525"/>
          <p14:tracePt t="97409" x="1108075" y="2819400"/>
          <p14:tracePt t="97425" x="1127125" y="2844800"/>
          <p14:tracePt t="97442" x="1139825" y="2860675"/>
          <p14:tracePt t="97458" x="1149350" y="2876550"/>
          <p14:tracePt t="97474" x="1149350" y="2895600"/>
          <p14:tracePt t="97492" x="1149350" y="2911475"/>
          <p14:tracePt t="97508" x="1149350" y="2940050"/>
          <p14:tracePt t="97525" x="1149350" y="2965450"/>
          <p14:tracePt t="97542" x="1155700" y="2997200"/>
          <p14:tracePt t="97558" x="1162050" y="3019425"/>
          <p14:tracePt t="97575" x="1177925" y="3048000"/>
          <p14:tracePt t="97591" x="1184275" y="3063875"/>
          <p14:tracePt t="97608" x="1184275" y="3073400"/>
          <p14:tracePt t="97625" x="1184275" y="3089275"/>
          <p14:tracePt t="97642" x="1184275" y="3108325"/>
          <p14:tracePt t="97659" x="1184275" y="3121025"/>
          <p14:tracePt t="97675" x="1193800" y="3133725"/>
          <p14:tracePt t="97692" x="1200150" y="3143250"/>
          <p14:tracePt t="97696" x="1200150" y="3149600"/>
          <p14:tracePt t="97709" x="1203325" y="3159125"/>
          <p14:tracePt t="97725" x="1203325" y="3175000"/>
          <p14:tracePt t="97741" x="1203325" y="3184525"/>
          <p14:tracePt t="97759" x="1203325" y="3194050"/>
          <p14:tracePt t="97775" x="1203325" y="3197225"/>
          <p14:tracePt t="97847" x="1203325" y="3190875"/>
          <p14:tracePt t="97853" x="1203325" y="3187700"/>
          <p14:tracePt t="97860" x="1203325" y="3181350"/>
          <p14:tracePt t="97874" x="1196975" y="3171825"/>
          <p14:tracePt t="97892" x="1193800" y="3149600"/>
          <p14:tracePt t="97908" x="1181100" y="3140075"/>
          <p14:tracePt t="97925" x="1171575" y="3121025"/>
          <p14:tracePt t="97941" x="1171575" y="3092450"/>
          <p14:tracePt t="97958" x="1158875" y="3060700"/>
          <p14:tracePt t="97975" x="1152525" y="3003550"/>
          <p14:tracePt t="97991" x="1146175" y="2959100"/>
          <p14:tracePt t="98008" x="1146175" y="2930525"/>
          <p14:tracePt t="98024" x="1146175" y="2892425"/>
          <p14:tracePt t="98041" x="1146175" y="2879725"/>
          <p14:tracePt t="98059" x="1146175" y="2870200"/>
          <p14:tracePt t="98075" x="1136650" y="2844800"/>
          <p14:tracePt t="98092" x="1127125" y="2828925"/>
          <p14:tracePt t="98110" x="1104900" y="2813050"/>
          <p14:tracePt t="98125" x="1092200" y="2790825"/>
          <p14:tracePt t="98141" x="1092200" y="2781300"/>
          <p14:tracePt t="98158" x="1092200" y="2771775"/>
          <p14:tracePt t="98174" x="1092200" y="2752725"/>
          <p14:tracePt t="98191" x="1092200" y="2743200"/>
          <p14:tracePt t="98208" x="1092200" y="2730500"/>
          <p14:tracePt t="98224" x="1092200" y="2717800"/>
          <p14:tracePt t="98241" x="1092200" y="2701925"/>
          <p14:tracePt t="98258" x="1092200" y="2692400"/>
          <p14:tracePt t="98274" x="1089025" y="2686050"/>
          <p14:tracePt t="98304" x="1082675" y="2686050"/>
          <p14:tracePt t="98347" x="1082675" y="2682875"/>
          <p14:tracePt t="98357" x="1082675" y="2676525"/>
          <p14:tracePt t="98381" x="1079500" y="2676525"/>
          <p14:tracePt t="98440" x="1079500" y="2679700"/>
          <p14:tracePt t="98450" x="1079500" y="2682875"/>
          <p14:tracePt t="98461" x="1079500" y="2695575"/>
          <p14:tracePt t="98475" x="1079500" y="2708275"/>
          <p14:tracePt t="98492" x="1079500" y="2717800"/>
          <p14:tracePt t="98509" x="1079500" y="2733675"/>
          <p14:tracePt t="98525" x="1079500" y="2743200"/>
          <p14:tracePt t="98541" x="1079500" y="2759075"/>
          <p14:tracePt t="98559" x="1079500" y="2784475"/>
          <p14:tracePt t="98575" x="1079500" y="2813050"/>
          <p14:tracePt t="98592" x="1079500" y="2835275"/>
          <p14:tracePt t="98609" x="1079500" y="2876550"/>
          <p14:tracePt t="98625" x="1079500" y="2898775"/>
          <p14:tracePt t="98641" x="1079500" y="2914650"/>
          <p14:tracePt t="98658" x="1079500" y="2933700"/>
          <p14:tracePt t="98674" x="1079500" y="2943225"/>
          <p14:tracePt t="98691" x="1079500" y="2952750"/>
          <p14:tracePt t="98708" x="1079500" y="2987675"/>
          <p14:tracePt t="98725" x="1079500" y="3006725"/>
          <p14:tracePt t="98741" x="1079500" y="3022600"/>
          <p14:tracePt t="98759" x="1079500" y="3044825"/>
          <p14:tracePt t="98775" x="1079500" y="3054350"/>
          <p14:tracePt t="98791" x="1079500" y="3063875"/>
          <p14:tracePt t="98808" x="1079500" y="3082925"/>
          <p14:tracePt t="98824" x="1079500" y="3092450"/>
          <p14:tracePt t="98842" x="1079500" y="3101975"/>
          <p14:tracePt t="98859" x="1085850" y="3133725"/>
          <p14:tracePt t="98875" x="1092200" y="3146425"/>
          <p14:tracePt t="98892" x="1095375" y="3155950"/>
          <p14:tracePt t="98909" x="1095375" y="3168650"/>
          <p14:tracePt t="98925" x="1095375" y="3175000"/>
          <p14:tracePt t="99118" x="1095375" y="3162300"/>
          <p14:tracePt t="99125" x="1095375" y="3149600"/>
          <p14:tracePt t="99142" x="1095375" y="3127375"/>
          <p14:tracePt t="99159" x="1092200" y="3086100"/>
          <p14:tracePt t="99175" x="1082675" y="3063875"/>
          <p14:tracePt t="99191" x="1069975" y="3019425"/>
          <p14:tracePt t="99208" x="1050925" y="2962275"/>
          <p14:tracePt t="99224" x="1050925" y="2933700"/>
          <p14:tracePt t="99241" x="1050925" y="2901950"/>
          <p14:tracePt t="99258" x="1050925" y="2876550"/>
          <p14:tracePt t="99274" x="1044575" y="2860675"/>
          <p14:tracePt t="99292" x="1038225" y="2844800"/>
          <p14:tracePt t="99309" x="1028700" y="2819400"/>
          <p14:tracePt t="99325" x="1016000" y="2781300"/>
          <p14:tracePt t="99342" x="1016000" y="2736850"/>
          <p14:tracePt t="99358" x="996950" y="2701925"/>
          <p14:tracePt t="99374" x="996950" y="2673350"/>
          <p14:tracePt t="99391" x="996950" y="2663825"/>
          <p14:tracePt t="99408" x="996950" y="2647950"/>
          <p14:tracePt t="99425" x="996950" y="2644775"/>
          <p14:tracePt t="99702" x="1000125" y="2657475"/>
          <p14:tracePt t="99711" x="1000125" y="2676525"/>
          <p14:tracePt t="99726" x="1000125" y="2711450"/>
          <p14:tracePt t="99742" x="1012825" y="2736850"/>
          <p14:tracePt t="99758" x="1031875" y="2784475"/>
          <p14:tracePt t="99774" x="1050925" y="2841625"/>
          <p14:tracePt t="99791" x="1073150" y="2905125"/>
          <p14:tracePt t="99808" x="1095375" y="2997200"/>
          <p14:tracePt t="99824" x="1101725" y="3048000"/>
          <p14:tracePt t="99841" x="1101725" y="3082925"/>
          <p14:tracePt t="99858" x="1101725" y="3117850"/>
          <p14:tracePt t="99874" x="1101725" y="3127375"/>
          <p14:tracePt t="99891" x="1101725" y="3136900"/>
          <p14:tracePt t="99908" x="1101725" y="3159125"/>
          <p14:tracePt t="99924" x="1101725" y="3168650"/>
          <p14:tracePt t="99941" x="1101725" y="3178175"/>
          <p14:tracePt t="99958" x="1101725" y="3187700"/>
          <p14:tracePt t="99992" x="1101725" y="3197225"/>
          <p14:tracePt t="100030" x="1104900" y="3197225"/>
          <p14:tracePt t="100423" x="1111250" y="3203575"/>
          <p14:tracePt t="100430" x="1114425" y="3206750"/>
          <p14:tracePt t="100441" x="1127125" y="3213100"/>
          <p14:tracePt t="100474" x="1387475" y="3330575"/>
          <p14:tracePt t="100508" x="1819275" y="3536950"/>
          <p14:tracePt t="100525" x="1920875" y="3606800"/>
          <p14:tracePt t="100542" x="2041525" y="3686175"/>
          <p14:tracePt t="100557" x="2098675" y="3714750"/>
          <p14:tracePt t="100575" x="2168525" y="3752850"/>
          <p14:tracePt t="100593" x="2327275" y="3810000"/>
          <p14:tracePt t="100608" x="2473325" y="3863975"/>
          <p14:tracePt t="100624" x="2593975" y="3917950"/>
          <p14:tracePt t="100642" x="2733675" y="3975100"/>
          <p14:tracePt t="100657" x="2778125" y="4000500"/>
          <p14:tracePt t="100674" x="2797175" y="4013200"/>
          <p14:tracePt t="100693" x="2809875" y="4016375"/>
          <p14:tracePt t="100709" x="2838450" y="4016375"/>
          <p14:tracePt t="100725" x="2886075" y="4006850"/>
          <p14:tracePt t="100743" x="2997200" y="3984625"/>
          <p14:tracePt t="100758" x="3070225" y="3968750"/>
          <p14:tracePt t="100774" x="3121025" y="3968750"/>
          <p14:tracePt t="100791" x="3136900" y="3968750"/>
          <p14:tracePt t="100807" x="3146425" y="3968750"/>
          <p14:tracePt t="100824" x="3146425" y="3959225"/>
          <p14:tracePt t="100842" x="3146425" y="3905250"/>
          <p14:tracePt t="100858" x="3146425" y="3870325"/>
          <p14:tracePt t="100874" x="3146425" y="3832225"/>
          <p14:tracePt t="100892" x="3152775" y="3797300"/>
          <p14:tracePt t="100908" x="3152775" y="3787775"/>
          <p14:tracePt t="100925" x="3152775" y="3781425"/>
          <p14:tracePt t="100958" x="3152775" y="3771900"/>
          <p14:tracePt t="100974" x="3146425" y="3762375"/>
          <p14:tracePt t="100992" x="3105150" y="3740150"/>
          <p14:tracePt t="101008" x="3095625" y="3730625"/>
          <p14:tracePt t="101025" x="3086100" y="3721100"/>
          <p14:tracePt t="101042" x="3070225" y="3711575"/>
          <p14:tracePt t="101058" x="3035300" y="3692525"/>
          <p14:tracePt t="101074" x="2959100" y="3654425"/>
          <p14:tracePt t="101092" x="2727325" y="3524250"/>
          <p14:tracePt t="101108" x="2590800" y="3454400"/>
          <p14:tracePt t="101125" x="2498725" y="3384550"/>
          <p14:tracePt t="101141" x="2441575" y="3349625"/>
          <p14:tracePt t="101158" x="2406650" y="3330575"/>
          <p14:tracePt t="101174" x="2384425" y="3330575"/>
          <p14:tracePt t="101191" x="2362200" y="3330575"/>
          <p14:tracePt t="101193" x="2336800" y="3324225"/>
          <p14:tracePt t="101207" x="2263775" y="3317875"/>
          <p14:tracePt t="101224" x="2190750" y="3317875"/>
          <p14:tracePt t="101241" x="2114550" y="3317875"/>
          <p14:tracePt t="101258" x="2092325" y="3317875"/>
          <p14:tracePt t="101275" x="2063750" y="3317875"/>
          <p14:tracePt t="101292" x="2044700" y="3317875"/>
          <p14:tracePt t="101308" x="2012950" y="3327400"/>
          <p14:tracePt t="101324" x="1981200" y="3340100"/>
          <p14:tracePt t="101341" x="1917700" y="3365500"/>
          <p14:tracePt t="101358" x="1879600" y="3384550"/>
          <p14:tracePt t="101374" x="1857375" y="3397250"/>
          <p14:tracePt t="101392" x="1835150" y="3413125"/>
          <p14:tracePt t="101408" x="1819275" y="3429000"/>
          <p14:tracePt t="101425" x="1812925" y="3444875"/>
          <p14:tracePt t="101441" x="1812925" y="3476625"/>
          <p14:tracePt t="101457" x="1812925" y="3492500"/>
          <p14:tracePt t="101474" x="1812925" y="3508375"/>
          <p14:tracePt t="101491" x="1812925" y="3527425"/>
          <p14:tracePt t="101508" x="1819275" y="3536950"/>
          <p14:tracePt t="101525" x="1857375" y="3562350"/>
          <p14:tracePt t="101542" x="1933575" y="3609975"/>
          <p14:tracePt t="101558" x="1978025" y="3629025"/>
          <p14:tracePt t="101575" x="2000250" y="3641725"/>
          <p14:tracePt t="101592" x="2028825" y="3663950"/>
          <p14:tracePt t="101607" x="2044700" y="3673475"/>
          <p14:tracePt t="101624" x="2066925" y="3686175"/>
          <p14:tracePt t="101641" x="2124075" y="3711575"/>
          <p14:tracePt t="101657" x="2168525" y="3724275"/>
          <p14:tracePt t="101675" x="2193925" y="3733800"/>
          <p14:tracePt t="101691" x="2212975" y="3740150"/>
          <p14:tracePt t="101707" x="2222500" y="3740150"/>
          <p14:tracePt t="101724" x="2232025" y="3740150"/>
          <p14:tracePt t="101741" x="2266950" y="3740150"/>
          <p14:tracePt t="101758" x="2301875" y="3740150"/>
          <p14:tracePt t="101775" x="2355850" y="3740150"/>
          <p14:tracePt t="101792" x="2416175" y="3746500"/>
          <p14:tracePt t="101808" x="2447925" y="3746500"/>
          <p14:tracePt t="101825" x="2457450" y="3746500"/>
          <p14:tracePt t="101842" x="2470150" y="3746500"/>
          <p14:tracePt t="101858" x="2479675" y="3746500"/>
          <p14:tracePt t="101875" x="2495550" y="3746500"/>
          <p14:tracePt t="101890" x="2511425" y="3743325"/>
          <p14:tracePt t="101907" x="2520950" y="3740150"/>
          <p14:tracePt t="101924" x="2530475" y="3740150"/>
          <p14:tracePt t="101941" x="2533650" y="3740150"/>
          <p14:tracePt t="102041" x="2546350" y="3740150"/>
          <p14:tracePt t="102463" x="2571750" y="3743325"/>
          <p14:tracePt t="102471" x="2597150" y="3749675"/>
          <p14:tracePt t="102479" x="2635250" y="3756025"/>
          <p14:tracePt t="102492" x="2686050" y="3756025"/>
          <p14:tracePt t="102509" x="2746375" y="3756025"/>
          <p14:tracePt t="102526" x="2828925" y="3756025"/>
          <p14:tracePt t="102557" x="3032125" y="3756025"/>
          <p14:tracePt t="102591" x="3159125" y="3756025"/>
          <p14:tracePt t="102607" x="3228975" y="3756025"/>
          <p14:tracePt t="102624" x="3355975" y="3756025"/>
          <p14:tracePt t="102642" x="3552825" y="3756025"/>
          <p14:tracePt t="102658" x="3702050" y="3749675"/>
          <p14:tracePt t="102675" x="3797300" y="3743325"/>
          <p14:tracePt t="102691" x="3857625" y="3736975"/>
          <p14:tracePt t="102707" x="3873500" y="3736975"/>
          <p14:tracePt t="102725" x="3902075" y="3730625"/>
          <p14:tracePt t="102741" x="3930650" y="3730625"/>
          <p14:tracePt t="102757" x="3959225" y="3730625"/>
          <p14:tracePt t="102774" x="3975100" y="3730625"/>
          <p14:tracePt t="102791" x="3987800" y="3730625"/>
          <p14:tracePt t="102808" x="3994150" y="3730625"/>
          <p14:tracePt t="102841" x="3987800" y="3730625"/>
          <p14:tracePt t="102857" x="3978275" y="3730625"/>
          <p14:tracePt t="102874" x="3962400" y="3730625"/>
          <p14:tracePt t="102890" x="3921125" y="3730625"/>
          <p14:tracePt t="102907" x="3905250" y="3730625"/>
          <p14:tracePt t="102924" x="3876675" y="3730625"/>
          <p14:tracePt t="102941" x="3813175" y="3733800"/>
          <p14:tracePt t="102957" x="3752850" y="3733800"/>
          <p14:tracePt t="102975" x="3657600" y="3733800"/>
          <p14:tracePt t="102990" x="3606800" y="3733800"/>
          <p14:tracePt t="103008" x="3578225" y="3733800"/>
          <p14:tracePt t="103026" x="3543300" y="3733800"/>
          <p14:tracePt t="103041" x="3533775" y="3733800"/>
          <p14:tracePt t="103058" x="3505200" y="3733800"/>
          <p14:tracePt t="103074" x="3467100" y="3733800"/>
          <p14:tracePt t="103090" x="3403600" y="3730625"/>
          <p14:tracePt t="103107" x="3375025" y="3730625"/>
          <p14:tracePt t="103124" x="3359150" y="3730625"/>
          <p14:tracePt t="103140" x="3343275" y="3730625"/>
          <p14:tracePt t="103157" x="3333750" y="3730625"/>
          <p14:tracePt t="103240" x="3336925" y="3730625"/>
          <p14:tracePt t="103247" x="3340100" y="3724275"/>
          <p14:tracePt t="103257" x="3346450" y="3724275"/>
          <p14:tracePt t="103275" x="3409950" y="3714750"/>
          <p14:tracePt t="103291" x="3470275" y="3714750"/>
          <p14:tracePt t="103308" x="3530600" y="3714750"/>
          <p14:tracePt t="103325" x="3578225" y="3714750"/>
          <p14:tracePt t="103341" x="3606800" y="3714750"/>
          <p14:tracePt t="103358" x="3629025" y="3721100"/>
          <p14:tracePt t="103375" x="3686175" y="3727450"/>
          <p14:tracePt t="103391" x="3765550" y="3727450"/>
          <p14:tracePt t="103407" x="3883025" y="3727450"/>
          <p14:tracePt t="103425" x="4044950" y="3727450"/>
          <p14:tracePt t="103440" x="4137025" y="3727450"/>
          <p14:tracePt t="103458" x="4197350" y="3727450"/>
          <p14:tracePt t="103475" x="4251325" y="3727450"/>
          <p14:tracePt t="103490" x="4273550" y="3727450"/>
          <p14:tracePt t="103507" x="4295775" y="3727450"/>
          <p14:tracePt t="103525" x="4356100" y="3727450"/>
          <p14:tracePt t="103541" x="4416425" y="3727450"/>
          <p14:tracePt t="103558" x="4486275" y="3727450"/>
          <p14:tracePt t="103575" x="4581525" y="3727450"/>
          <p14:tracePt t="103591" x="4610100" y="3727450"/>
          <p14:tracePt t="103608" x="4641850" y="3727450"/>
          <p14:tracePt t="103625" x="4660900" y="3727450"/>
          <p14:tracePt t="103640" x="4670425" y="3727450"/>
          <p14:tracePt t="103657" x="4686300" y="3727450"/>
          <p14:tracePt t="103675" x="4702175" y="3727450"/>
          <p14:tracePt t="103691" x="4711700" y="3727450"/>
          <p14:tracePt t="103709" x="4721225" y="3727450"/>
          <p14:tracePt t="103725" x="4721225" y="3733800"/>
          <p14:tracePt t="103827" x="4718050" y="3733800"/>
          <p14:tracePt t="103833" x="4714875" y="3733800"/>
          <p14:tracePt t="103841" x="4702175" y="3733800"/>
          <p14:tracePt t="103858" x="4641850" y="3733800"/>
          <p14:tracePt t="103875" x="4445000" y="3743325"/>
          <p14:tracePt t="103891" x="4305300" y="3749675"/>
          <p14:tracePt t="103907" x="4191000" y="3749675"/>
          <p14:tracePt t="103924" x="4086225" y="3749675"/>
          <p14:tracePt t="103941" x="4048125" y="3749675"/>
          <p14:tracePt t="103958" x="4003675" y="3749675"/>
          <p14:tracePt t="103974" x="3876675" y="3749675"/>
          <p14:tracePt t="103991" x="3749675" y="3749675"/>
          <p14:tracePt t="104008" x="3657600" y="3749675"/>
          <p14:tracePt t="104024" x="3571875" y="3749675"/>
          <p14:tracePt t="104041" x="3549650" y="3749675"/>
          <p14:tracePt t="104058" x="3540125" y="3749675"/>
          <p14:tracePt t="104075" x="3517900" y="3749675"/>
          <p14:tracePt t="104091" x="3508375" y="3749675"/>
          <p14:tracePt t="104108" x="3489325" y="3749675"/>
          <p14:tracePt t="104125" x="3403600" y="3749675"/>
          <p14:tracePt t="104141" x="3365500" y="3749675"/>
          <p14:tracePt t="104158" x="3336925" y="3749675"/>
          <p14:tracePt t="104174" x="3321050" y="3749675"/>
          <p14:tracePt t="104190" x="3311525" y="3749675"/>
          <p14:tracePt t="104208" x="3308350" y="3749675"/>
          <p14:tracePt t="104446" x="3333750" y="3749675"/>
          <p14:tracePt t="104453" x="3352800" y="3756025"/>
          <p14:tracePt t="104460" x="3378200" y="3756025"/>
          <p14:tracePt t="104474" x="3422650" y="3762375"/>
          <p14:tracePt t="104491" x="3451225" y="3762375"/>
          <p14:tracePt t="104508" x="3460750" y="3762375"/>
          <p14:tracePt t="104524" x="3476625" y="3762375"/>
          <p14:tracePt t="104541" x="3492500" y="3762375"/>
          <p14:tracePt t="104557" x="3527425" y="3762375"/>
          <p14:tracePt t="104574" x="3606800" y="3771900"/>
          <p14:tracePt t="104590" x="3660775" y="3784600"/>
          <p14:tracePt t="104607" x="3705225" y="3784600"/>
          <p14:tracePt t="104624" x="3733800" y="3784600"/>
          <p14:tracePt t="104641" x="3743325" y="3784600"/>
          <p14:tracePt t="104658" x="3765550" y="3781425"/>
          <p14:tracePt t="104674" x="3784600" y="3765550"/>
          <p14:tracePt t="104691" x="3813175" y="3762375"/>
          <p14:tracePt t="104707" x="3835400" y="3756025"/>
          <p14:tracePt t="104724" x="3876675" y="3756025"/>
          <p14:tracePt t="104741" x="3892550" y="3756025"/>
          <p14:tracePt t="104758" x="3902075" y="3756025"/>
          <p14:tracePt t="104774" x="3911600" y="3756025"/>
          <p14:tracePt t="105860" x="3959225" y="3756025"/>
          <p14:tracePt t="105876" x="4105275" y="3756025"/>
          <p14:tracePt t="105891" x="4267200" y="3736975"/>
          <p14:tracePt t="105909" x="4467225" y="3711575"/>
          <p14:tracePt t="105925" x="4597400" y="3692525"/>
          <p14:tracePt t="105940" x="4714875" y="3686175"/>
          <p14:tracePt t="105958" x="4851400" y="3686175"/>
          <p14:tracePt t="105990" x="5000625" y="3705225"/>
          <p14:tracePt t="106024" x="5238750" y="3746500"/>
          <p14:tracePt t="106041" x="5302250" y="3759200"/>
          <p14:tracePt t="106058" x="5391150" y="3765550"/>
          <p14:tracePt t="106074" x="5441950" y="3765550"/>
          <p14:tracePt t="106090" x="5476875" y="3765550"/>
          <p14:tracePt t="106107" x="5546725" y="3765550"/>
          <p14:tracePt t="106124" x="5607050" y="3765550"/>
          <p14:tracePt t="106140" x="5667375" y="3765550"/>
          <p14:tracePt t="106158" x="5759450" y="3765550"/>
          <p14:tracePt t="106174" x="5813425" y="3765550"/>
          <p14:tracePt t="106191" x="5848350" y="3765550"/>
          <p14:tracePt t="106208" x="5864225" y="3765550"/>
          <p14:tracePt t="106223" x="5880100" y="3765550"/>
          <p14:tracePt t="106240" x="5889625" y="3765550"/>
          <p14:tracePt t="106243" x="5892800" y="3765550"/>
          <p14:tracePt t="106257" x="5902325" y="3765550"/>
          <p14:tracePt t="106273" x="5911850" y="3765550"/>
          <p14:tracePt t="106290" x="5921375" y="3765550"/>
          <p14:tracePt t="106329" x="5915025" y="3765550"/>
          <p14:tracePt t="106340" x="5905500" y="3759200"/>
          <p14:tracePt t="106357" x="5810250" y="3714750"/>
          <p14:tracePt t="106374" x="5756275" y="3702050"/>
          <p14:tracePt t="106390" x="5730875" y="3695700"/>
          <p14:tracePt t="106408" x="5705475" y="3695700"/>
          <p14:tracePt t="106424" x="5695950" y="3695700"/>
          <p14:tracePt t="106441" x="5683250" y="3695700"/>
          <p14:tracePt t="106458" x="5664200" y="3695700"/>
          <p14:tracePt t="106474" x="5654675" y="3695700"/>
          <p14:tracePt t="106491" x="5645150" y="3695700"/>
          <p14:tracePt t="106508" x="5603875" y="3695700"/>
          <p14:tracePt t="106524" x="5594350" y="3695700"/>
          <p14:tracePt t="106540" x="5584825" y="3698875"/>
          <p14:tracePt t="106558" x="5565775" y="3698875"/>
          <p14:tracePt t="106574" x="5556250" y="3702050"/>
          <p14:tracePt t="106591" x="5546725" y="3702050"/>
          <p14:tracePt t="106608" x="5530850" y="3708400"/>
          <p14:tracePt t="106624" x="5511800" y="3708400"/>
          <p14:tracePt t="106640" x="5486400" y="3714750"/>
          <p14:tracePt t="106657" x="5454650" y="3714750"/>
          <p14:tracePt t="106674" x="5445125" y="3714750"/>
          <p14:tracePt t="106691" x="5432425" y="3714750"/>
          <p14:tracePt t="106708" x="5419725" y="3714750"/>
          <p14:tracePt t="106724" x="5403850" y="3714750"/>
          <p14:tracePt t="106741" x="5394325" y="3717925"/>
          <p14:tracePt t="106744" x="5387975" y="3717925"/>
          <p14:tracePt t="106757" x="5368925" y="3717925"/>
          <p14:tracePt t="106773" x="5340350" y="3717925"/>
          <p14:tracePt t="106790" x="5327650" y="3717925"/>
          <p14:tracePt t="106808" x="5314950" y="3717925"/>
          <p14:tracePt t="106824" x="5299075" y="3717925"/>
          <p14:tracePt t="106841" x="5289550" y="3717925"/>
          <p14:tracePt t="106858" x="5283200" y="3717925"/>
          <p14:tracePt t="106874" x="5273675" y="3724275"/>
          <p14:tracePt t="106890" x="5264150" y="3724275"/>
          <p14:tracePt t="106907" x="5248275" y="3727450"/>
          <p14:tracePt t="108092" x="5327650" y="3762375"/>
          <p14:tracePt t="108099" x="5400675" y="3787775"/>
          <p14:tracePt t="108107" x="5483225" y="3816350"/>
          <p14:tracePt t="108124" x="5603875" y="3851275"/>
          <p14:tracePt t="108141" x="5737225" y="3867150"/>
          <p14:tracePt t="108158" x="5838825" y="3867150"/>
          <p14:tracePt t="108191" x="6229350" y="3860800"/>
          <p14:tracePt t="108224" x="6667500" y="3924300"/>
          <p14:tracePt t="108241" x="6867525" y="3959225"/>
          <p14:tracePt t="108258" x="6931025" y="3971925"/>
          <p14:tracePt t="108274" x="6959600" y="3978275"/>
          <p14:tracePt t="108291" x="6994525" y="3978275"/>
          <p14:tracePt t="108307" x="7004050" y="3971925"/>
          <p14:tracePt t="108324" x="7013575" y="3962400"/>
          <p14:tracePt t="108341" x="7032625" y="3952875"/>
          <p14:tracePt t="108357" x="7038975" y="3952875"/>
          <p14:tracePt t="108374" x="7042150" y="3946525"/>
          <p14:tracePt t="108391" x="7054850" y="3943350"/>
          <p14:tracePt t="108407" x="7058025" y="3930650"/>
          <p14:tracePt t="108424" x="7058025" y="3927475"/>
          <p14:tracePt t="108441" x="7064375" y="3917950"/>
          <p14:tracePt t="108458" x="7064375" y="3908425"/>
          <p14:tracePt t="108474" x="7064375" y="3902075"/>
          <p14:tracePt t="108491" x="7064375" y="3898900"/>
          <p14:tracePt t="108507" x="7064375" y="3889375"/>
          <p14:tracePt t="108524" x="7061200" y="3873500"/>
          <p14:tracePt t="108541" x="7035800" y="3857625"/>
          <p14:tracePt t="108557" x="6959600" y="3825875"/>
          <p14:tracePt t="108574" x="6861175" y="3794125"/>
          <p14:tracePt t="108591" x="6759575" y="3771900"/>
          <p14:tracePt t="108607" x="6696075" y="3749675"/>
          <p14:tracePt t="108624" x="6642100" y="3736975"/>
          <p14:tracePt t="108641" x="6530975" y="3721100"/>
          <p14:tracePt t="108657" x="6448425" y="3714750"/>
          <p14:tracePt t="108673" x="6375400" y="3714750"/>
          <p14:tracePt t="108690" x="6305550" y="3714750"/>
          <p14:tracePt t="108707" x="6273800" y="3714750"/>
          <p14:tracePt t="108724" x="6257925" y="3714750"/>
          <p14:tracePt t="108741" x="6245225" y="3714750"/>
          <p14:tracePt t="108757" x="6223000" y="3714750"/>
          <p14:tracePt t="108774" x="6172200" y="3714750"/>
          <p14:tracePt t="108777" x="6143625" y="3714750"/>
          <p14:tracePt t="108790" x="6086475" y="3714750"/>
          <p14:tracePt t="108807" x="6054725" y="3714750"/>
          <p14:tracePt t="108824" x="6026150" y="3714750"/>
          <p14:tracePt t="108840" x="6013450" y="3714750"/>
          <p14:tracePt t="108857" x="6007100" y="3714750"/>
          <p14:tracePt t="108891" x="6019800" y="3714750"/>
          <p14:tracePt t="108907" x="6029325" y="3714750"/>
          <p14:tracePt t="108924" x="6045200" y="3714750"/>
          <p14:tracePt t="108940" x="6048375" y="3714750"/>
          <p14:tracePt t="108956" x="6057900" y="3714750"/>
          <p14:tracePt t="108973" x="6080125" y="3702050"/>
          <p14:tracePt t="108990" x="6153150" y="3676650"/>
          <p14:tracePt t="109007" x="6216650" y="3670300"/>
          <p14:tracePt t="109024" x="6273800" y="3670300"/>
          <p14:tracePt t="109041" x="6337300" y="3670300"/>
          <p14:tracePt t="109057" x="6365875" y="3673475"/>
          <p14:tracePt t="109074" x="6378575" y="3676650"/>
          <p14:tracePt t="109090" x="6403975" y="3689350"/>
          <p14:tracePt t="109106" x="6448425" y="3689350"/>
          <p14:tracePt t="109124" x="6508750" y="3689350"/>
          <p14:tracePt t="109141" x="6594475" y="3689350"/>
          <p14:tracePt t="109157" x="6638925" y="3689350"/>
          <p14:tracePt t="109174" x="6654800" y="3689350"/>
          <p14:tracePt t="109190" x="6667500" y="3689350"/>
          <p14:tracePt t="109223" x="6677025" y="3689350"/>
          <p14:tracePt t="109242" x="6683375" y="3689350"/>
          <p14:tracePt t="109258" x="6692900" y="3689350"/>
          <p14:tracePt t="109274" x="6702425" y="3689350"/>
          <p14:tracePt t="109556" x="6696075" y="3689350"/>
          <p14:tracePt t="109563" x="6692900" y="3689350"/>
          <p14:tracePt t="109574" x="6673850" y="3689350"/>
          <p14:tracePt t="109591" x="6635750" y="3689350"/>
          <p14:tracePt t="109607" x="6591300" y="3689350"/>
          <p14:tracePt t="109623" x="6569075" y="3689350"/>
          <p14:tracePt t="109640" x="6540500" y="3689350"/>
          <p14:tracePt t="109673" x="6521450" y="3689350"/>
          <p14:tracePt t="109707" x="6502400" y="3689350"/>
          <p14:tracePt t="109724" x="6492875" y="3689350"/>
          <p14:tracePt t="109741" x="6480175" y="3698875"/>
          <p14:tracePt t="109773" x="6477000" y="3698875"/>
          <p14:tracePt t="109813" x="6470650" y="3698875"/>
          <p14:tracePt t="109820" x="6467475" y="3698875"/>
          <p14:tracePt t="109826" x="6457950" y="3698875"/>
          <p14:tracePt t="109841" x="6445250" y="3702050"/>
          <p14:tracePt t="109857" x="6435725" y="3702050"/>
          <p14:tracePt t="109875" x="6426200" y="3702050"/>
          <p14:tracePt t="109890" x="6407150" y="3702050"/>
          <p14:tracePt t="109906" x="6400800" y="3702050"/>
          <p14:tracePt t="109991" x="6397625" y="3702050"/>
          <p14:tracePt t="110468" x="6419850" y="3727450"/>
          <p14:tracePt t="110475" x="6448425" y="3749675"/>
          <p14:tracePt t="110490" x="6550025" y="3800475"/>
          <p14:tracePt t="110507" x="6604000" y="3822700"/>
          <p14:tracePt t="110524" x="6702425" y="3829050"/>
          <p14:tracePt t="110540" x="6775450" y="3819525"/>
          <p14:tracePt t="110557" x="6896100" y="3800475"/>
          <p14:tracePt t="110590" x="7153275" y="3794125"/>
          <p14:tracePt t="110624" x="7235825" y="3794125"/>
          <p14:tracePt t="110640" x="7251700" y="3794125"/>
          <p14:tracePt t="110657" x="7267575" y="3794125"/>
          <p14:tracePt t="110675" x="7308850" y="3794125"/>
          <p14:tracePt t="110691" x="7353300" y="3803650"/>
          <p14:tracePt t="110707" x="7391400" y="3810000"/>
          <p14:tracePt t="110724" x="7445375" y="3816350"/>
          <p14:tracePt t="110740" x="7473950" y="3816350"/>
          <p14:tracePt t="110756" x="7496175" y="3816350"/>
          <p14:tracePt t="110774" x="7537450" y="3813175"/>
          <p14:tracePt t="110790" x="7569200" y="3800475"/>
          <p14:tracePt t="110807" x="7613650" y="3787775"/>
          <p14:tracePt t="110811" x="7632700" y="3781425"/>
          <p14:tracePt t="110824" x="7664450" y="3762375"/>
          <p14:tracePt t="110841" x="7686675" y="3756025"/>
          <p14:tracePt t="110857" x="7696200" y="3756025"/>
          <p14:tracePt t="110873" x="7712075" y="3756025"/>
          <p14:tracePt t="114165" x="7635875" y="3756025"/>
          <p14:tracePt t="114172" x="7512050" y="3762375"/>
          <p14:tracePt t="114179" x="7385050" y="3771900"/>
          <p14:tracePt t="114190" x="7242175" y="3781425"/>
          <p14:tracePt t="114207" x="6753225" y="3860800"/>
          <p14:tracePt t="114224" x="6477000" y="3902075"/>
          <p14:tracePt t="114257" x="5873750" y="4000500"/>
          <p14:tracePt t="114291" x="5559425" y="4035425"/>
          <p14:tracePt t="114307" x="5413375" y="4067175"/>
          <p14:tracePt t="114323" x="5349875" y="4083050"/>
          <p14:tracePt t="114340" x="5299075" y="4095750"/>
          <p14:tracePt t="114357" x="5280025" y="4102100"/>
          <p14:tracePt t="114621" x="5121275" y="4086225"/>
          <p14:tracePt t="114628" x="4908550" y="4073525"/>
          <p14:tracePt t="114640" x="4692650" y="4060825"/>
          <p14:tracePt t="114657" x="4003675" y="4057650"/>
          <p14:tracePt t="114674" x="3543300" y="4095750"/>
          <p14:tracePt t="114692" x="3000375" y="4156075"/>
          <p14:tracePt t="114725" x="2476500" y="4194175"/>
          <p14:tracePt t="114758" x="1997075" y="4213225"/>
          <p14:tracePt t="114775" x="1847850" y="4213225"/>
          <p14:tracePt t="114790" x="1733550" y="4213225"/>
          <p14:tracePt t="114807" x="1581150" y="4213225"/>
          <p14:tracePt t="114822" x="1508125" y="4219575"/>
          <p14:tracePt t="114839" x="1447800" y="4219575"/>
          <p14:tracePt t="114856" x="1371600" y="4219575"/>
          <p14:tracePt t="114873" x="1327150" y="4219575"/>
          <p14:tracePt t="114890" x="1273175" y="4219575"/>
          <p14:tracePt t="114906" x="1203325" y="4219575"/>
          <p14:tracePt t="114923" x="1168400" y="4219575"/>
          <p14:tracePt t="114940" x="1139825" y="4219575"/>
          <p14:tracePt t="114957" x="1092200" y="4219575"/>
          <p14:tracePt t="114973" x="1069975" y="4219575"/>
          <p14:tracePt t="114990" x="1044575" y="4219575"/>
          <p14:tracePt t="115007" x="1031875" y="4219575"/>
          <p14:tracePt t="115023" x="1022350" y="4219575"/>
          <p14:tracePt t="115040" x="1012825" y="4219575"/>
          <p14:tracePt t="115077" x="1000125" y="4219575"/>
          <p14:tracePt t="115090" x="996950" y="4219575"/>
          <p14:tracePt t="115106" x="990600" y="4219575"/>
          <p14:tracePt t="115149" x="990600" y="4216400"/>
          <p14:tracePt t="115163" x="990600" y="4206875"/>
          <p14:tracePt t="115185" x="990600" y="4203700"/>
          <p14:tracePt t="115191" x="990600" y="4197350"/>
          <p14:tracePt t="115207" x="996950" y="4187825"/>
          <p14:tracePt t="115223" x="1025525" y="4175125"/>
          <p14:tracePt t="115240" x="1057275" y="4165600"/>
          <p14:tracePt t="115256" x="1146175" y="4143375"/>
          <p14:tracePt t="115273" x="1190625" y="4130675"/>
          <p14:tracePt t="115290" x="1241425" y="4130675"/>
          <p14:tracePt t="115306" x="1311275" y="4130675"/>
          <p14:tracePt t="115323" x="1362075" y="4130675"/>
          <p14:tracePt t="115339" x="1431925" y="4130675"/>
          <p14:tracePt t="115356" x="1593850" y="4130675"/>
          <p14:tracePt t="115373" x="1730375" y="4130675"/>
          <p14:tracePt t="115389" x="1914525" y="4130675"/>
          <p14:tracePt t="115406" x="2120900" y="4137025"/>
          <p14:tracePt t="115423" x="2193925" y="4137025"/>
          <p14:tracePt t="115439" x="2244725" y="4137025"/>
          <p14:tracePt t="115456" x="2301875" y="4137025"/>
          <p14:tracePt t="115473" x="2330450" y="4137025"/>
          <p14:tracePt t="115491" x="2393950" y="4137025"/>
          <p14:tracePt t="115507" x="2451100" y="4137025"/>
          <p14:tracePt t="115523" x="2511425" y="4137025"/>
          <p14:tracePt t="115539" x="2571750" y="4137025"/>
          <p14:tracePt t="115556" x="2635250" y="4137025"/>
          <p14:tracePt t="115573" x="2657475" y="4137025"/>
          <p14:tracePt t="115589" x="2670175" y="4133850"/>
          <p14:tracePt t="115606" x="2686050" y="4117975"/>
          <p14:tracePt t="115623" x="2708275" y="4108450"/>
          <p14:tracePt t="115639" x="2752725" y="4095750"/>
          <p14:tracePt t="115656" x="2835275" y="4076700"/>
          <p14:tracePt t="115673" x="2895600" y="4076700"/>
          <p14:tracePt t="115690" x="2981325" y="4076700"/>
          <p14:tracePt t="115706" x="3025775" y="4076700"/>
          <p14:tracePt t="115723" x="3067050" y="4076700"/>
          <p14:tracePt t="115739" x="3105150" y="4076700"/>
          <p14:tracePt t="115756" x="3200400" y="4076700"/>
          <p14:tracePt t="115774" x="3349625" y="4083050"/>
          <p14:tracePt t="115791" x="3559175" y="4108450"/>
          <p14:tracePt t="115807" x="3641725" y="4114800"/>
          <p14:tracePt t="115823" x="3702050" y="4114800"/>
          <p14:tracePt t="115840" x="3771900" y="4114800"/>
          <p14:tracePt t="115856" x="3800475" y="4114800"/>
          <p14:tracePt t="115873" x="3838575" y="4114800"/>
          <p14:tracePt t="115890" x="3908425" y="4114800"/>
          <p14:tracePt t="115906" x="3968750" y="4114800"/>
          <p14:tracePt t="115923" x="4013200" y="4114800"/>
          <p14:tracePt t="115940" x="4060825" y="4114800"/>
          <p14:tracePt t="115956" x="4076700" y="4114800"/>
          <p14:tracePt t="115973" x="4086225" y="4114800"/>
          <p14:tracePt t="115990" x="4089400" y="4114800"/>
          <p14:tracePt t="121922" x="4044950" y="4127500"/>
          <p14:tracePt t="121936" x="3870325" y="4175125"/>
          <p14:tracePt t="121943" x="3775075" y="4213225"/>
          <p14:tracePt t="121960" x="3622675" y="4248150"/>
          <p14:tracePt t="121972" x="3457575" y="4286250"/>
          <p14:tracePt t="121989" x="3305175" y="4321175"/>
          <p14:tracePt t="122006" x="3105150" y="4346575"/>
          <p14:tracePt t="122039" x="2886075" y="4365625"/>
          <p14:tracePt t="122073" x="2714625" y="4365625"/>
          <p14:tracePt t="122089" x="2679700" y="4365625"/>
          <p14:tracePt t="122106" x="2638425" y="4365625"/>
          <p14:tracePt t="122122" x="2616200" y="4368800"/>
          <p14:tracePt t="122138" x="2584450" y="4387850"/>
          <p14:tracePt t="122156" x="2552700" y="4394200"/>
          <p14:tracePt t="122172" x="2524125" y="4394200"/>
          <p14:tracePt t="122189" x="2501900" y="4394200"/>
          <p14:tracePt t="122206" x="2460625" y="4394200"/>
          <p14:tracePt t="122222" x="2438400" y="4394200"/>
          <p14:tracePt t="122238" x="2409825" y="4394200"/>
          <p14:tracePt t="122256" x="2362200" y="4394200"/>
          <p14:tracePt t="122272" x="2317750" y="4394200"/>
          <p14:tracePt t="122289" x="2273300" y="4394200"/>
          <p14:tracePt t="122306" x="2209800" y="4391025"/>
          <p14:tracePt t="122322" x="2165350" y="4371975"/>
          <p14:tracePt t="122339" x="2127250" y="4359275"/>
          <p14:tracePt t="122356" x="2063750" y="4340225"/>
          <p14:tracePt t="122372" x="2019300" y="4327525"/>
          <p14:tracePt t="122389" x="1987550" y="4308475"/>
          <p14:tracePt t="122406" x="1952625" y="4289425"/>
          <p14:tracePt t="122423" x="1920875" y="4276725"/>
          <p14:tracePt t="122439" x="1898650" y="4267200"/>
          <p14:tracePt t="122456" x="1863725" y="4244975"/>
          <p14:tracePt t="122472" x="1847850" y="4235450"/>
          <p14:tracePt t="122488" x="1831975" y="4216400"/>
          <p14:tracePt t="122505" x="1809750" y="4200525"/>
          <p14:tracePt t="122522" x="1800225" y="4191000"/>
          <p14:tracePt t="122538" x="1800225" y="4181475"/>
          <p14:tracePt t="122555" x="1800225" y="4168775"/>
          <p14:tracePt t="122572" x="1800225" y="4152900"/>
          <p14:tracePt t="122589" x="1800225" y="4146550"/>
          <p14:tracePt t="122606" x="1800225" y="4143375"/>
          <p14:tracePt t="122627" x="1800225" y="4137025"/>
          <p14:tracePt t="122648" x="1800225" y="4133850"/>
          <p14:tracePt t="122656" x="1803400" y="4133850"/>
          <p14:tracePt t="122678" x="1806575" y="4133850"/>
          <p14:tracePt t="122721" x="1812925" y="4133850"/>
          <p14:tracePt t="122742" x="1822450" y="4133850"/>
          <p14:tracePt t="122763" x="1828800" y="4133850"/>
          <p14:tracePt t="122784" x="1831975" y="4133850"/>
          <p14:tracePt t="122813" x="1831975" y="4140200"/>
          <p14:tracePt t="122820" x="1831975" y="4143375"/>
          <p14:tracePt t="122827" x="1831975" y="4149725"/>
          <p14:tracePt t="122839" x="1831975" y="4159250"/>
          <p14:tracePt t="122856" x="1838325" y="4175125"/>
          <p14:tracePt t="122872" x="1841500" y="4184650"/>
          <p14:tracePt t="122889" x="1851025" y="4194175"/>
          <p14:tracePt t="122905" x="1873250" y="4210050"/>
          <p14:tracePt t="122922" x="1882775" y="4219575"/>
          <p14:tracePt t="122939" x="1889125" y="4229100"/>
          <p14:tracePt t="122956" x="1898650" y="4248150"/>
          <p14:tracePt t="122972" x="1908175" y="4257675"/>
          <p14:tracePt t="122988" x="1911350" y="4267200"/>
          <p14:tracePt t="122991" x="1924050" y="4273550"/>
          <p14:tracePt t="123007" x="1933575" y="4283075"/>
          <p14:tracePt t="123022" x="1943100" y="4292600"/>
          <p14:tracePt t="123039" x="1965325" y="4311650"/>
          <p14:tracePt t="123055" x="2006600" y="4327525"/>
          <p14:tracePt t="123072" x="2044700" y="4340225"/>
          <p14:tracePt t="123089" x="2076450" y="4346575"/>
          <p14:tracePt t="123106" x="2117725" y="4352925"/>
          <p14:tracePt t="123122" x="2146300" y="4365625"/>
          <p14:tracePt t="123139" x="2178050" y="4371975"/>
          <p14:tracePt t="123156" x="2235200" y="4391025"/>
          <p14:tracePt t="123172" x="2257425" y="4400550"/>
          <p14:tracePt t="123189" x="2286000" y="4406900"/>
          <p14:tracePt t="123206" x="2327275" y="4413250"/>
          <p14:tracePt t="123222" x="2355850" y="4413250"/>
          <p14:tracePt t="123239" x="2387600" y="4413250"/>
          <p14:tracePt t="123255" x="2447925" y="4413250"/>
          <p14:tracePt t="123272" x="2501900" y="4429125"/>
          <p14:tracePt t="123289" x="2546350" y="4435475"/>
          <p14:tracePt t="123305" x="2619375" y="4454525"/>
          <p14:tracePt t="123322" x="2641600" y="4464050"/>
          <p14:tracePt t="123339" x="2663825" y="4464050"/>
          <p14:tracePt t="123355" x="2692400" y="4464050"/>
          <p14:tracePt t="123372" x="2727325" y="4464050"/>
          <p14:tracePt t="123389" x="2771775" y="4454525"/>
          <p14:tracePt t="123405" x="2867025" y="4441825"/>
          <p14:tracePt t="123422" x="2949575" y="4441825"/>
          <p14:tracePt t="123438" x="3022600" y="4441825"/>
          <p14:tracePt t="123455" x="3092450" y="4441825"/>
          <p14:tracePt t="123472" x="3121025" y="4441825"/>
          <p14:tracePt t="123489" x="3136900" y="4441825"/>
          <p14:tracePt t="123492" x="3146425" y="4441825"/>
          <p14:tracePt t="123506" x="3175000" y="4441825"/>
          <p14:tracePt t="123522" x="3206750" y="4441825"/>
          <p14:tracePt t="123538" x="3251200" y="4435475"/>
          <p14:tracePt t="123555" x="3336925" y="4429125"/>
          <p14:tracePt t="123572" x="3381375" y="4429125"/>
          <p14:tracePt t="123589" x="3403600" y="4429125"/>
          <p14:tracePt t="123605" x="3419475" y="4416425"/>
          <p14:tracePt t="123622" x="3419475" y="4413250"/>
          <p14:tracePt t="123640" x="3419475" y="4397375"/>
          <p14:tracePt t="123656" x="3419475" y="4387850"/>
          <p14:tracePt t="123672" x="3419475" y="4381500"/>
          <p14:tracePt t="123689" x="3419475" y="4378325"/>
          <p14:tracePt t="123705" x="3419475" y="4368800"/>
          <p14:tracePt t="123723" x="3413125" y="4359275"/>
          <p14:tracePt t="123740" x="3390900" y="4343400"/>
          <p14:tracePt t="123756" x="3359150" y="4324350"/>
          <p14:tracePt t="123773" x="3336925" y="4305300"/>
          <p14:tracePt t="123789" x="3321050" y="4283075"/>
          <p14:tracePt t="123805" x="3305175" y="4273550"/>
          <p14:tracePt t="123822" x="3302000" y="4264025"/>
          <p14:tracePt t="123838" x="3289300" y="4248150"/>
          <p14:tracePt t="123855" x="3276600" y="4235450"/>
          <p14:tracePt t="123872" x="3244850" y="4210050"/>
          <p14:tracePt t="123890" x="3184525" y="4165600"/>
          <p14:tracePt t="123906" x="3152775" y="4130675"/>
          <p14:tracePt t="123923" x="3121025" y="4114800"/>
          <p14:tracePt t="123939" x="3108325" y="4098925"/>
          <p14:tracePt t="123955" x="3098800" y="4089400"/>
          <p14:tracePt t="123972" x="3082925" y="4076700"/>
          <p14:tracePt t="123989" x="3025775" y="4038600"/>
          <p14:tracePt t="124006" x="2955925" y="3987800"/>
          <p14:tracePt t="124023" x="2886075" y="3940175"/>
          <p14:tracePt t="124040" x="2838450" y="3914775"/>
          <p14:tracePt t="124056" x="2819400" y="3905250"/>
          <p14:tracePt t="124072" x="2809875" y="3898900"/>
          <p14:tracePt t="124089" x="2790825" y="3898900"/>
          <p14:tracePt t="124105" x="2768600" y="3889375"/>
          <p14:tracePt t="124122" x="2714625" y="3883025"/>
          <p14:tracePt t="124140" x="2628900" y="3883025"/>
          <p14:tracePt t="124156" x="2578100" y="3883025"/>
          <p14:tracePt t="124173" x="2540000" y="3886200"/>
          <p14:tracePt t="124190" x="2505075" y="3902075"/>
          <p14:tracePt t="124205" x="2476500" y="3908425"/>
          <p14:tracePt t="124222" x="2438400" y="3921125"/>
          <p14:tracePt t="124239" x="2339975" y="3943350"/>
          <p14:tracePt t="124391" x="2327275" y="3949700"/>
          <p14:tracePt t="124404" x="2305050" y="3959225"/>
          <p14:tracePt t="124423" x="2273300" y="3971925"/>
          <p14:tracePt t="124439" x="2244725" y="3981450"/>
          <p14:tracePt t="124456" x="2216150" y="3987800"/>
          <p14:tracePt t="124471" x="2193925" y="4006850"/>
          <p14:tracePt t="124489" x="2149475" y="4025900"/>
          <p14:tracePt t="124505" x="2127250" y="4035425"/>
          <p14:tracePt t="124522" x="2105025" y="4048125"/>
          <p14:tracePt t="124539" x="2073275" y="4070350"/>
          <p14:tracePt t="124555" x="2063750" y="4079875"/>
          <p14:tracePt t="124572" x="2047875" y="4089400"/>
          <p14:tracePt t="124589" x="2032000" y="4127500"/>
          <p14:tracePt t="124606" x="2022475" y="4143375"/>
          <p14:tracePt t="124622" x="2003425" y="4159250"/>
          <p14:tracePt t="124638" x="1968500" y="4181475"/>
          <p14:tracePt t="124655" x="1958975" y="4191000"/>
          <p14:tracePt t="124672" x="1949450" y="4200525"/>
          <p14:tracePt t="124689" x="1930400" y="4216400"/>
          <p14:tracePt t="124706" x="1917700" y="4232275"/>
          <p14:tracePt t="124723" x="1917700" y="4241800"/>
          <p14:tracePt t="124739" x="1914525" y="4257675"/>
          <p14:tracePt t="124756" x="1914525" y="4267200"/>
          <p14:tracePt t="124772" x="1914525" y="4283075"/>
          <p14:tracePt t="124788" x="1908175" y="4295775"/>
          <p14:tracePt t="124805" x="1908175" y="4305300"/>
          <p14:tracePt t="124822" x="1908175" y="4314825"/>
          <p14:tracePt t="124839" x="1911350" y="4337050"/>
          <p14:tracePt t="124856" x="1920875" y="4346575"/>
          <p14:tracePt t="124872" x="1930400" y="4356100"/>
          <p14:tracePt t="124889" x="1952625" y="4378325"/>
          <p14:tracePt t="124905" x="1974850" y="4387850"/>
          <p14:tracePt t="124922" x="2012950" y="4400550"/>
          <p14:tracePt t="124939" x="2136775" y="4422775"/>
          <p14:tracePt t="124955" x="2266950" y="4451350"/>
          <p14:tracePt t="124972" x="2362200" y="4467225"/>
          <p14:tracePt t="124989" x="2460625" y="4473575"/>
          <p14:tracePt t="125006" x="2498725" y="4473575"/>
          <p14:tracePt t="125022" x="2527300" y="4473575"/>
          <p14:tracePt t="125039" x="2581275" y="4473575"/>
          <p14:tracePt t="125055" x="2625725" y="4473575"/>
          <p14:tracePt t="125071" x="2705100" y="4473575"/>
          <p14:tracePt t="125088" x="2892425" y="4492625"/>
          <p14:tracePt t="125105" x="2965450" y="4498975"/>
          <p14:tracePt t="125122" x="3006725" y="4498975"/>
          <p14:tracePt t="125138" x="3041650" y="4498975"/>
          <p14:tracePt t="125155" x="3051175" y="4498975"/>
          <p14:tracePt t="125172" x="3060700" y="4498975"/>
          <p14:tracePt t="125188" x="3101975" y="4486275"/>
          <p14:tracePt t="125205" x="3155950" y="4464050"/>
          <p14:tracePt t="125222" x="3257550" y="4432300"/>
          <p14:tracePt t="125238" x="3368675" y="4410075"/>
          <p14:tracePt t="125255" x="3406775" y="4403725"/>
          <p14:tracePt t="125272" x="3422650" y="4403725"/>
          <p14:tracePt t="125289" x="3441700" y="4397375"/>
          <p14:tracePt t="125305" x="3441700" y="4381500"/>
          <p14:tracePt t="125322" x="3444875" y="4371975"/>
          <p14:tracePt t="125338" x="3444875" y="4359275"/>
          <p14:tracePt t="125355" x="3451225" y="4349750"/>
          <p14:tracePt t="125373" x="3457575" y="4333875"/>
          <p14:tracePt t="125389" x="3457575" y="4318000"/>
          <p14:tracePt t="125406" x="3457575" y="4308475"/>
          <p14:tracePt t="125422" x="3448050" y="4298950"/>
          <p14:tracePt t="125439" x="3429000" y="4273550"/>
          <p14:tracePt t="125455" x="3419475" y="4264025"/>
          <p14:tracePt t="125471" x="3409950" y="4254500"/>
          <p14:tracePt t="125488" x="3394075" y="4232275"/>
          <p14:tracePt t="125505" x="3362325" y="4219575"/>
          <p14:tracePt t="125522" x="3317875" y="4200525"/>
          <p14:tracePt t="125525" x="3267075" y="4184650"/>
          <p14:tracePt t="125538" x="3155950" y="4133850"/>
          <p14:tracePt t="125556" x="3035300" y="4098925"/>
          <p14:tracePt t="125572" x="2959100" y="4067175"/>
          <p14:tracePt t="125588" x="2917825" y="4054475"/>
          <p14:tracePt t="125605" x="2886075" y="4054475"/>
          <p14:tracePt t="125622" x="2863850" y="4041775"/>
          <p14:tracePt t="125639" x="2762250" y="4013200"/>
          <p14:tracePt t="125655" x="2628900" y="3978275"/>
          <p14:tracePt t="125672" x="2511425" y="3952875"/>
          <p14:tracePt t="125689" x="2419350" y="3930650"/>
          <p14:tracePt t="125705" x="2393950" y="3917950"/>
          <p14:tracePt t="125722" x="2371725" y="3917950"/>
          <p14:tracePt t="125738" x="2324100" y="3902075"/>
          <p14:tracePt t="125755" x="2244725" y="3870325"/>
          <p14:tracePt t="125772" x="2155825" y="3838575"/>
          <p14:tracePt t="125788" x="2057400" y="3816350"/>
          <p14:tracePt t="125805" x="2000250" y="3810000"/>
          <p14:tracePt t="125822" x="1965325" y="3810000"/>
          <p14:tracePt t="125839" x="1936750" y="3810000"/>
          <p14:tracePt t="125855" x="1927225" y="3810000"/>
          <p14:tracePt t="125872" x="1898650" y="3810000"/>
          <p14:tracePt t="125889" x="1866900" y="3813175"/>
          <p14:tracePt t="125905" x="1822450" y="3825875"/>
          <p14:tracePt t="125922" x="1774825" y="3838575"/>
          <p14:tracePt t="125938" x="1727200" y="3857625"/>
          <p14:tracePt t="125956" x="1704975" y="3867150"/>
          <p14:tracePt t="125972" x="1685925" y="3879850"/>
          <p14:tracePt t="125988" x="1666875" y="3892550"/>
          <p14:tracePt t="126006" x="1657350" y="3914775"/>
          <p14:tracePt t="126022" x="1644650" y="3937000"/>
          <p14:tracePt t="126024" x="1638300" y="3949700"/>
          <p14:tracePt t="126039" x="1631950" y="3978275"/>
          <p14:tracePt t="126055" x="1631950" y="4010025"/>
          <p14:tracePt t="126072" x="1631950" y="4044950"/>
          <p14:tracePt t="126088" x="1647825" y="4095750"/>
          <p14:tracePt t="126105" x="1660525" y="4117975"/>
          <p14:tracePt t="126122" x="1670050" y="4149725"/>
          <p14:tracePt t="126138" x="1695450" y="4184650"/>
          <p14:tracePt t="126155" x="1708150" y="4216400"/>
          <p14:tracePt t="126172" x="1720850" y="4254500"/>
          <p14:tracePt t="126189" x="1774825" y="4321175"/>
          <p14:tracePt t="126205" x="1812925" y="4352925"/>
          <p14:tracePt t="126222" x="1838325" y="4378325"/>
          <p14:tracePt t="126239" x="1873250" y="4406900"/>
          <p14:tracePt t="126255" x="1882775" y="4416425"/>
          <p14:tracePt t="126273" x="1901825" y="4432300"/>
          <p14:tracePt t="126288" x="1933575" y="4438650"/>
          <p14:tracePt t="126305" x="1978025" y="4438650"/>
          <p14:tracePt t="126322" x="2105025" y="4438650"/>
          <p14:tracePt t="126339" x="2178050" y="4438650"/>
          <p14:tracePt t="126355" x="2228850" y="4445000"/>
          <p14:tracePt t="126371" x="2251075" y="4445000"/>
          <p14:tracePt t="126388" x="2273300" y="4445000"/>
          <p14:tracePt t="126405" x="2282825" y="4445000"/>
          <p14:tracePt t="126422" x="2295525" y="4445000"/>
          <p14:tracePt t="126438" x="2333625" y="4445000"/>
          <p14:tracePt t="126455" x="2384425" y="4441825"/>
          <p14:tracePt t="126471" x="2457450" y="4425950"/>
          <p14:tracePt t="126488" x="2527300" y="4425950"/>
          <p14:tracePt t="126505" x="2543175" y="4425950"/>
          <p14:tracePt t="126522" x="2552700" y="4425950"/>
          <p14:tracePt t="126538" x="2565400" y="4416425"/>
          <p14:tracePt t="126555" x="2565400" y="4413250"/>
          <p14:tracePt t="126588" x="2574925" y="4406900"/>
          <p14:tracePt t="126605" x="2584450" y="4406900"/>
          <p14:tracePt t="126621" x="2606675" y="4406900"/>
          <p14:tracePt t="126638" x="2625725" y="4406900"/>
          <p14:tracePt t="126655" x="2632075" y="4406900"/>
          <p14:tracePt t="126672" x="2635250" y="4406900"/>
          <p14:tracePt t="126705" x="2644775" y="4406900"/>
          <p14:tracePt t="126722" x="2679700" y="4406900"/>
          <p14:tracePt t="126738" x="2730500" y="4406900"/>
          <p14:tracePt t="126755" x="2781300" y="4406900"/>
          <p14:tracePt t="126772" x="2860675" y="4406900"/>
          <p14:tracePt t="126788" x="2882900" y="4406900"/>
          <p14:tracePt t="126805" x="2892425" y="4406900"/>
          <p14:tracePt t="126822" x="2933700" y="4400550"/>
          <p14:tracePt t="126839" x="2962275" y="4381500"/>
          <p14:tracePt t="126855" x="3025775" y="4368800"/>
          <p14:tracePt t="126872" x="3159125" y="4346575"/>
          <p14:tracePt t="126888" x="3241675" y="4346575"/>
          <p14:tracePt t="126906" x="3292475" y="4346575"/>
          <p14:tracePt t="126922" x="3321050" y="4346575"/>
          <p14:tracePt t="126939" x="3333750" y="4346575"/>
          <p14:tracePt t="126956" x="3346450" y="4346575"/>
          <p14:tracePt t="126972" x="3359150" y="4346575"/>
          <p14:tracePt t="126989" x="3375025" y="4340225"/>
          <p14:tracePt t="127005" x="3390900" y="4333875"/>
          <p14:tracePt t="127022" x="3406775" y="4324350"/>
          <p14:tracePt t="127038" x="3413125" y="4324350"/>
          <p14:tracePt t="127055" x="3409950" y="4318000"/>
          <p14:tracePt t="127072" x="3390900" y="4302125"/>
          <p14:tracePt t="127088" x="3359150" y="4292600"/>
          <p14:tracePt t="127106" x="3336925" y="4279900"/>
          <p14:tracePt t="127122" x="3295650" y="4267200"/>
          <p14:tracePt t="127139" x="3286125" y="4267200"/>
          <p14:tracePt t="127155" x="3273425" y="4260850"/>
          <p14:tracePt t="127172" x="3225800" y="4238625"/>
          <p14:tracePt t="127188" x="3162300" y="4200525"/>
          <p14:tracePt t="127205" x="3095625" y="4171950"/>
          <p14:tracePt t="127222" x="3025775" y="4124325"/>
          <p14:tracePt t="127239" x="3000375" y="4111625"/>
          <p14:tracePt t="127256" x="2978150" y="4102100"/>
          <p14:tracePt t="127272" x="2962275" y="4092575"/>
          <p14:tracePt t="127289" x="2952750" y="4092575"/>
          <p14:tracePt t="127305" x="2943225" y="4092575"/>
          <p14:tracePt t="127322" x="2924175" y="4086225"/>
          <p14:tracePt t="127338" x="2914650" y="4079875"/>
          <p14:tracePt t="127355" x="2905125" y="4079875"/>
          <p14:tracePt t="127372" x="2882900" y="4079875"/>
          <p14:tracePt t="127388" x="2873375" y="4070350"/>
          <p14:tracePt t="127405" x="2863850" y="4070350"/>
          <p14:tracePt t="127421" x="2847975" y="4070350"/>
          <p14:tracePt t="127438" x="2832100" y="4070350"/>
          <p14:tracePt t="127455" x="2822575" y="4070350"/>
          <p14:tracePt t="127471" x="2809875" y="4070350"/>
          <p14:tracePt t="127488" x="2800350" y="4070350"/>
          <p14:tracePt t="127505" x="2794000" y="4070350"/>
          <p14:tracePt t="127538" x="2778125" y="4070350"/>
          <p14:tracePt t="127556" x="2768600" y="4070350"/>
          <p14:tracePt t="127559" x="2765425" y="4070350"/>
          <p14:tracePt t="127572" x="2749550" y="4070350"/>
          <p14:tracePt t="127588" x="2720975" y="4064000"/>
          <p14:tracePt t="127605" x="2708275" y="4064000"/>
          <p14:tracePt t="127621" x="2695575" y="4057650"/>
          <p14:tracePt t="127638" x="2679700" y="4057650"/>
          <p14:tracePt t="127655" x="2670175" y="4057650"/>
          <p14:tracePt t="127672" x="2651125" y="4057650"/>
          <p14:tracePt t="127689" x="2619375" y="4051300"/>
          <p14:tracePt t="127705" x="2590800" y="4041775"/>
          <p14:tracePt t="127722" x="2549525" y="4041775"/>
          <p14:tracePt t="127738" x="2540000" y="4041775"/>
          <p14:tracePt t="127755" x="2530475" y="4041775"/>
          <p14:tracePt t="127771" x="2514600" y="4041775"/>
          <p14:tracePt t="128136" x="2479675" y="4044950"/>
          <p14:tracePt t="128143" x="2432050" y="4044950"/>
          <p14:tracePt t="128155" x="2384425" y="4051300"/>
          <p14:tracePt t="128172" x="2174875" y="4070350"/>
          <p14:tracePt t="128188" x="2060575" y="4076700"/>
          <p14:tracePt t="128205" x="1952625" y="4095750"/>
          <p14:tracePt t="128221" x="1851025" y="4117975"/>
          <p14:tracePt t="128255" x="1806575" y="4121150"/>
          <p14:tracePt t="128289" x="1781175" y="4127500"/>
          <p14:tracePt t="128306" x="1771650" y="4133850"/>
          <p14:tracePt t="128322" x="1749425" y="4143375"/>
          <p14:tracePt t="128339" x="1739900" y="4143375"/>
          <p14:tracePt t="128355" x="1730375" y="4143375"/>
          <p14:tracePt t="128372" x="1717675" y="4143375"/>
          <p14:tracePt t="128429" x="1717675" y="4146550"/>
          <p14:tracePt t="128437" x="1717675" y="4152900"/>
          <p14:tracePt t="128456" x="1717675" y="4171950"/>
          <p14:tracePt t="128472" x="1717675" y="4181475"/>
          <p14:tracePt t="128488" x="1739900" y="4194175"/>
          <p14:tracePt t="128505" x="1803400" y="4213225"/>
          <p14:tracePt t="128521" x="1901825" y="4267200"/>
          <p14:tracePt t="128538" x="1955800" y="4286250"/>
          <p14:tracePt t="128555" x="2003425" y="4305300"/>
          <p14:tracePt t="128571" x="2051050" y="4324350"/>
          <p14:tracePt t="128588" x="2076450" y="4337050"/>
          <p14:tracePt t="128606" x="2133600" y="4362450"/>
          <p14:tracePt t="128622" x="2187575" y="4375150"/>
          <p14:tracePt t="128639" x="2254250" y="4403725"/>
          <p14:tracePt t="128655" x="2333625" y="4432300"/>
          <p14:tracePt t="128671" x="2365375" y="4445000"/>
          <p14:tracePt t="128688" x="2381250" y="4445000"/>
          <p14:tracePt t="128705" x="2393950" y="4445000"/>
          <p14:tracePt t="128722" x="2403475" y="4445000"/>
          <p14:tracePt t="128738" x="2416175" y="4445000"/>
          <p14:tracePt t="128756" x="2428875" y="4445000"/>
          <p14:tracePt t="128772" x="2444750" y="4445000"/>
          <p14:tracePt t="128788" x="2460625" y="4445000"/>
          <p14:tracePt t="128805" x="2476500" y="4435475"/>
          <p14:tracePt t="128821" x="2489200" y="4419600"/>
          <p14:tracePt t="128838" x="2501900" y="4416425"/>
          <p14:tracePt t="128855" x="2520950" y="4410075"/>
          <p14:tracePt t="128872" x="2530475" y="4406900"/>
          <p14:tracePt t="128889" x="2540000" y="4406900"/>
          <p14:tracePt t="128906" x="2540000" y="4397375"/>
          <p14:tracePt t="128922" x="2540000" y="4391025"/>
          <p14:tracePt t="128938" x="2540000" y="4387850"/>
          <p14:tracePt t="128955" x="2540000" y="4375150"/>
          <p14:tracePt t="131391" x="2565400" y="4368800"/>
          <p14:tracePt t="131404" x="2628900" y="4356100"/>
          <p14:tracePt t="131422" x="2698750" y="4356100"/>
          <p14:tracePt t="131440" x="2905125" y="4362450"/>
          <p14:tracePt t="131456" x="3057525" y="4378325"/>
          <p14:tracePt t="131472" x="3175000" y="4387850"/>
          <p14:tracePt t="131488" x="3279775" y="4387850"/>
          <p14:tracePt t="131521" x="3368675" y="4387850"/>
          <p14:tracePt t="131555" x="3463925" y="4359275"/>
          <p14:tracePt t="131572" x="3498850" y="4352925"/>
          <p14:tracePt t="131589" x="3584575" y="4352925"/>
          <p14:tracePt t="131605" x="3622675" y="4352925"/>
          <p14:tracePt t="131621" x="3644900" y="4352925"/>
          <p14:tracePt t="131639" x="3660775" y="4352925"/>
          <p14:tracePt t="131654" x="3663950" y="4352925"/>
          <p14:tracePt t="131671" x="3670300" y="4352925"/>
          <p14:tracePt t="131688" x="3679825" y="4340225"/>
          <p14:tracePt t="131705" x="3695700" y="4340225"/>
          <p14:tracePt t="131722" x="3698875" y="4324350"/>
          <p14:tracePt t="131739" x="3698875" y="4308475"/>
          <p14:tracePt t="131755" x="3698875" y="4298950"/>
          <p14:tracePt t="131771" x="3698875" y="4289425"/>
          <p14:tracePt t="131788" x="3698875" y="4273550"/>
          <p14:tracePt t="131805" x="3698875" y="4270375"/>
          <p14:tracePt t="131875" x="3692525" y="4270375"/>
          <p14:tracePt t="131883" x="3683000" y="4270375"/>
          <p14:tracePt t="131891" x="3670300" y="4270375"/>
          <p14:tracePt t="131905" x="3648075" y="4270375"/>
          <p14:tracePt t="131921" x="3619500" y="4270375"/>
          <p14:tracePt t="131938" x="3594100" y="4270375"/>
          <p14:tracePt t="131954" x="3584575" y="4270375"/>
          <p14:tracePt t="131971" x="3565525" y="4283075"/>
          <p14:tracePt t="131988" x="3552825" y="4292600"/>
          <p14:tracePt t="132004" x="3536950" y="4302125"/>
          <p14:tracePt t="132021" x="3463925" y="4318000"/>
          <p14:tracePt t="132038" x="3340100" y="4349750"/>
          <p14:tracePt t="132054" x="3295650" y="4356100"/>
          <p14:tracePt t="132071" x="3273425" y="4356100"/>
          <p14:tracePt t="132088" x="3260725" y="4356100"/>
          <p14:tracePt t="132104" x="3244850" y="4356100"/>
          <p14:tracePt t="132121" x="3235325" y="4356100"/>
          <p14:tracePt t="132138" x="3219450" y="4356100"/>
          <p14:tracePt t="132155" x="3209925" y="4356100"/>
          <p14:tracePt t="132171" x="3194050" y="4356100"/>
          <p14:tracePt t="132188" x="3181350" y="4356100"/>
          <p14:tracePt t="132389" x="3181350" y="4359275"/>
          <p14:tracePt t="132397" x="3187700" y="4359275"/>
          <p14:tracePt t="132405" x="3190875" y="4359275"/>
          <p14:tracePt t="132422" x="3200400" y="4359275"/>
          <p14:tracePt t="132438" x="3228975" y="4359275"/>
          <p14:tracePt t="132454" x="3248025" y="4359275"/>
          <p14:tracePt t="132471" x="3292475" y="4359275"/>
          <p14:tracePt t="132487" x="3355975" y="4359275"/>
          <p14:tracePt t="132505" x="3378200" y="4359275"/>
          <p14:tracePt t="132521" x="3400425" y="4359275"/>
          <p14:tracePt t="132538" x="3413125" y="4359275"/>
          <p14:tracePt t="132555" x="3422650" y="4359275"/>
          <p14:tracePt t="132571" x="3438525" y="4359275"/>
          <p14:tracePt t="132588" x="3495675" y="4371975"/>
          <p14:tracePt t="132604" x="3540125" y="4384675"/>
          <p14:tracePt t="132621" x="3584575" y="4397375"/>
          <p14:tracePt t="132638" x="3619500" y="4403725"/>
          <p14:tracePt t="132655" x="3629025" y="4403725"/>
          <p14:tracePt t="132672" x="3644900" y="4403725"/>
          <p14:tracePt t="132688" x="3654425" y="4403725"/>
          <p14:tracePt t="132705" x="3663950" y="4403725"/>
          <p14:tracePt t="132721" x="3673475" y="4410075"/>
          <p14:tracePt t="132738" x="3721100" y="4413250"/>
          <p14:tracePt t="132754" x="3749675" y="4419600"/>
          <p14:tracePt t="132771" x="3775075" y="4425950"/>
          <p14:tracePt t="132788" x="3794125" y="4425950"/>
          <p14:tracePt t="132805" x="3810000" y="4425950"/>
          <p14:tracePt t="132822" x="3819525" y="4425950"/>
          <p14:tracePt t="132839" x="3844925" y="4425950"/>
          <p14:tracePt t="132855" x="3873500" y="4425950"/>
          <p14:tracePt t="132871" x="3895725" y="4425950"/>
          <p14:tracePt t="132888" x="3924300" y="4425950"/>
          <p14:tracePt t="132904" x="3933825" y="4425950"/>
          <p14:tracePt t="132922" x="3943350" y="4425950"/>
          <p14:tracePt t="132968" x="3949700" y="4425950"/>
          <p14:tracePt t="132982" x="3952875" y="4425950"/>
          <p14:tracePt t="135478" x="3968750" y="4425950"/>
          <p14:tracePt t="135485" x="3987800" y="4425950"/>
          <p14:tracePt t="135493" x="4022725" y="4422775"/>
          <p14:tracePt t="135504" x="4051300" y="4416425"/>
          <p14:tracePt t="135520" x="4162425" y="4394200"/>
          <p14:tracePt t="135537" x="4267200" y="4384675"/>
          <p14:tracePt t="135554" x="4359275" y="4384675"/>
          <p14:tracePt t="135587" x="4435475" y="4384675"/>
          <p14:tracePt t="135621" x="4454525" y="4384675"/>
          <p14:tracePt t="135637" x="4460875" y="4384675"/>
          <p14:tracePt t="135654" x="4470400" y="4384675"/>
          <p14:tracePt t="135671" x="4483100" y="4384675"/>
          <p14:tracePt t="135687" x="4505325" y="4384675"/>
          <p14:tracePt t="135705" x="4514850" y="4384675"/>
          <p14:tracePt t="135708" x="4521200" y="4384675"/>
          <p14:tracePt t="135721" x="4524375" y="4384675"/>
          <p14:tracePt t="135778" x="4530725" y="4384675"/>
          <p14:tracePt t="135785" x="4533900" y="4384675"/>
          <p14:tracePt t="135792" x="4540250" y="4384675"/>
          <p14:tracePt t="135804" x="4549775" y="4384675"/>
          <p14:tracePt t="135821" x="4572000" y="4384675"/>
          <p14:tracePt t="135837" x="4581525" y="4384675"/>
          <p14:tracePt t="135854" x="4591050" y="4384675"/>
          <p14:tracePt t="135870" x="4600575" y="4384675"/>
          <p14:tracePt t="135904" x="4606925" y="4384675"/>
          <p14:tracePt t="135921" x="4619625" y="4384675"/>
          <p14:tracePt t="135938" x="4629150" y="4384675"/>
          <p14:tracePt t="136014" x="4622800" y="4384675"/>
          <p14:tracePt t="136020" x="4619625" y="4384675"/>
          <p14:tracePt t="136028" x="4613275" y="4384675"/>
          <p14:tracePt t="136037" x="4610100" y="4384675"/>
          <p14:tracePt t="136054" x="4594225" y="4384675"/>
          <p14:tracePt t="136070" x="4572000" y="4384675"/>
          <p14:tracePt t="136088" x="4552950" y="4384675"/>
          <p14:tracePt t="136105" x="4498975" y="4384675"/>
          <p14:tracePt t="136121" x="4394200" y="4378325"/>
          <p14:tracePt t="136138" x="4321175" y="4378325"/>
          <p14:tracePt t="136154" x="4286250" y="4378325"/>
          <p14:tracePt t="136170" x="4238625" y="4378325"/>
          <p14:tracePt t="136187" x="4229100" y="4378325"/>
          <p14:tracePt t="136204" x="4213225" y="4378325"/>
          <p14:tracePt t="136220" x="4181475" y="4378325"/>
          <p14:tracePt t="136237" x="4149725" y="4378325"/>
          <p14:tracePt t="136254" x="4127500" y="4378325"/>
          <p14:tracePt t="136271" x="4095750" y="4378325"/>
          <p14:tracePt t="136287" x="4086225" y="4378325"/>
          <p14:tracePt t="136304" x="4076700" y="4378325"/>
          <p14:tracePt t="136321" x="4060825" y="4378325"/>
          <p14:tracePt t="136338" x="4051300" y="4378325"/>
          <p14:tracePt t="136356" x="4044950" y="4378325"/>
          <p14:tracePt t="136372" x="4035425" y="4378325"/>
          <p14:tracePt t="136388" x="4032250" y="4378325"/>
          <p14:tracePt t="136405" x="4025900" y="4378325"/>
          <p14:tracePt t="136650" x="4029075" y="4378325"/>
          <p14:tracePt t="136657" x="4032250" y="4378325"/>
          <p14:tracePt t="136671" x="4041775" y="4378325"/>
          <p14:tracePt t="136688" x="4057650" y="4378325"/>
          <p14:tracePt t="136705" x="4098925" y="4378325"/>
          <p14:tracePt t="136721" x="4133850" y="4378325"/>
          <p14:tracePt t="136737" x="4149725" y="4378325"/>
          <p14:tracePt t="136754" x="4159250" y="4378325"/>
          <p14:tracePt t="136771" x="4175125" y="4378325"/>
          <p14:tracePt t="136787" x="4184650" y="4378325"/>
          <p14:tracePt t="136805" x="4200525" y="4375150"/>
          <p14:tracePt t="136821" x="4229100" y="4362450"/>
          <p14:tracePt t="136838" x="4267200" y="4356100"/>
          <p14:tracePt t="136855" x="4305300" y="4356100"/>
          <p14:tracePt t="136870" x="4314825" y="4356100"/>
          <p14:tracePt t="136887" x="4327525" y="4356100"/>
          <p14:tracePt t="136920" x="4340225" y="4356100"/>
          <p14:tracePt t="136937" x="4349750" y="4356100"/>
          <p14:tracePt t="136955" x="4378325" y="4356100"/>
          <p14:tracePt t="136971" x="4416425" y="4343400"/>
          <p14:tracePt t="136988" x="4460875" y="4337050"/>
          <p14:tracePt t="137005" x="4486275" y="4337050"/>
          <p14:tracePt t="137021" x="4495800" y="4337050"/>
          <p14:tracePt t="137038" x="4511675" y="4337050"/>
          <p14:tracePt t="137071" x="4521200" y="4337050"/>
          <p14:tracePt t="137088" x="4530725" y="4337050"/>
          <p14:tracePt t="137104" x="4572000" y="4337050"/>
          <p14:tracePt t="137121" x="4584700" y="4337050"/>
          <p14:tracePt t="137137" x="4597400" y="4343400"/>
          <p14:tracePt t="137154" x="4610100" y="4343400"/>
          <p14:tracePt t="137171" x="4616450" y="4343400"/>
          <p14:tracePt t="137188" x="4616450" y="4346575"/>
          <p14:tracePt t="137205" x="4625975" y="4352925"/>
          <p14:tracePt t="137221" x="4635500" y="4362450"/>
          <p14:tracePt t="137238" x="4645025" y="4368800"/>
          <p14:tracePt t="137254" x="4651375" y="4371975"/>
          <p14:tracePt t="137335" x="4660900" y="4371975"/>
          <p14:tracePt t="137342" x="4667250" y="4378325"/>
          <p14:tracePt t="137355" x="4676775" y="4381500"/>
          <p14:tracePt t="137371" x="4686300" y="4381500"/>
          <p14:tracePt t="137387" x="4695825" y="4387850"/>
          <p14:tracePt t="137404" x="4699000" y="4387850"/>
          <p14:tracePt t="137463" x="4699000" y="4394200"/>
          <p14:tracePt t="137484" x="4699000" y="4397375"/>
          <p14:tracePt t="137534" x="4692650" y="4397375"/>
          <p14:tracePt t="137541" x="4689475" y="4397375"/>
          <p14:tracePt t="137554" x="4673600" y="4397375"/>
          <p14:tracePt t="137570" x="4635500" y="4397375"/>
          <p14:tracePt t="137587" x="4606925" y="4397375"/>
          <p14:tracePt t="137604" x="4568825" y="4397375"/>
          <p14:tracePt t="137620" x="4556125" y="4397375"/>
          <p14:tracePt t="137638" x="4546600" y="4397375"/>
          <p14:tracePt t="137654" x="4508500" y="4397375"/>
          <p14:tracePt t="137670" x="4473575" y="4397375"/>
          <p14:tracePt t="137687" x="4435475" y="4397375"/>
          <p14:tracePt t="137704" x="4365625" y="4397375"/>
          <p14:tracePt t="137721" x="4337050" y="4397375"/>
          <p14:tracePt t="137737" x="4321175" y="4397375"/>
          <p14:tracePt t="137754" x="4298950" y="4397375"/>
          <p14:tracePt t="137771" x="4289425" y="4397375"/>
          <p14:tracePt t="137787" x="4279900" y="4397375"/>
          <p14:tracePt t="137804" x="4267200" y="4397375"/>
          <p14:tracePt t="137821" x="4251325" y="4397375"/>
          <p14:tracePt t="137837" x="4241800" y="4397375"/>
          <p14:tracePt t="137854" x="4225925" y="4397375"/>
          <p14:tracePt t="137871" x="4216400" y="4397375"/>
          <p14:tracePt t="137887" x="4200525" y="4397375"/>
          <p14:tracePt t="137904" x="4197350" y="4397375"/>
          <p14:tracePt t="137921" x="4187825" y="4397375"/>
          <p14:tracePt t="137938" x="4178300" y="4397375"/>
          <p14:tracePt t="138226" x="4187825" y="4397375"/>
          <p14:tracePt t="138233" x="4194175" y="4397375"/>
          <p14:tracePt t="138239" x="4203700" y="4397375"/>
          <p14:tracePt t="138254" x="4225925" y="4397375"/>
          <p14:tracePt t="138270" x="4238625" y="4397375"/>
          <p14:tracePt t="138287" x="4248150" y="4397375"/>
          <p14:tracePt t="138304" x="4260850" y="4397375"/>
          <p14:tracePt t="138320" x="4276725" y="4397375"/>
          <p14:tracePt t="138354" x="4286250" y="4397375"/>
          <p14:tracePt t="138371" x="4295775" y="4397375"/>
          <p14:tracePt t="138387" x="4311650" y="4397375"/>
          <p14:tracePt t="138404" x="4391025" y="4397375"/>
          <p14:tracePt t="138421" x="4432300" y="4397375"/>
          <p14:tracePt t="138437" x="4476750" y="4397375"/>
          <p14:tracePt t="138454" x="4518025" y="4397375"/>
          <p14:tracePt t="138471" x="4527550" y="4391025"/>
          <p14:tracePt t="138487" x="4537075" y="4391025"/>
          <p14:tracePt t="138504" x="4552950" y="4391025"/>
          <p14:tracePt t="138521" x="4568825" y="4391025"/>
          <p14:tracePt t="138538" x="4578350" y="4391025"/>
          <p14:tracePt t="138554" x="4597400" y="4391025"/>
          <p14:tracePt t="138571" x="4613275" y="4391025"/>
          <p14:tracePt t="138587" x="4622800" y="4391025"/>
          <p14:tracePt t="138604" x="4635500" y="4391025"/>
          <p14:tracePt t="138621" x="4645025" y="4391025"/>
          <p14:tracePt t="138638" x="4651375" y="4391025"/>
          <p14:tracePt t="138654" x="4657725" y="4391025"/>
          <p14:tracePt t="138718" x="4667250" y="4391025"/>
          <p14:tracePt t="140530" x="4692650" y="4400550"/>
          <p14:tracePt t="140537" x="4752975" y="4410075"/>
          <p14:tracePt t="140544" x="4800600" y="4419600"/>
          <p14:tracePt t="140553" x="4870450" y="4425950"/>
          <p14:tracePt t="140570" x="5054600" y="4445000"/>
          <p14:tracePt t="140587" x="5330825" y="4483100"/>
          <p14:tracePt t="140604" x="5461000" y="4498975"/>
          <p14:tracePt t="140637" x="5597525" y="4521200"/>
          <p14:tracePt t="140670" x="5629275" y="4521200"/>
          <p14:tracePt t="140687" x="5670550" y="4518025"/>
          <p14:tracePt t="140703" x="5680075" y="4508500"/>
          <p14:tracePt t="140721" x="5689600" y="4498975"/>
          <p14:tracePt t="140737" x="5705475" y="4483100"/>
          <p14:tracePt t="140753" x="5705475" y="4473575"/>
          <p14:tracePt t="140770" x="5705475" y="4464050"/>
          <p14:tracePt t="140787" x="5705475" y="4448175"/>
          <p14:tracePt t="140803" x="5705475" y="4438650"/>
          <p14:tracePt t="140820" x="5705475" y="4429125"/>
          <p14:tracePt t="140837" x="5711825" y="4413250"/>
          <p14:tracePt t="140853" x="5721350" y="4403725"/>
          <p14:tracePt t="140871" x="5724525" y="4391025"/>
          <p14:tracePt t="140887" x="5730875" y="4375150"/>
          <p14:tracePt t="140903" x="5730875" y="4365625"/>
          <p14:tracePt t="140921" x="5730875" y="4359275"/>
          <p14:tracePt t="140938" x="5730875" y="4346575"/>
          <p14:tracePt t="140953" x="5727700" y="4340225"/>
          <p14:tracePt t="140970" x="5718175" y="4330700"/>
          <p14:tracePt t="140987" x="5692775" y="4321175"/>
          <p14:tracePt t="141003" x="5661025" y="4308475"/>
          <p14:tracePt t="141021" x="5607050" y="4286250"/>
          <p14:tracePt t="141038" x="5511800" y="4251325"/>
          <p14:tracePt t="141054" x="5467350" y="4238625"/>
          <p14:tracePt t="141070" x="5422900" y="4216400"/>
          <p14:tracePt t="141087" x="5359400" y="4197350"/>
          <p14:tracePt t="141103" x="5321300" y="4187825"/>
          <p14:tracePt t="141120" x="5264150" y="4159250"/>
          <p14:tracePt t="141137" x="5187950" y="4124325"/>
          <p14:tracePt t="141153" x="5143500" y="4111625"/>
          <p14:tracePt t="141170" x="5121275" y="4102100"/>
          <p14:tracePt t="141187" x="5083175" y="4076700"/>
          <p14:tracePt t="141203" x="5073650" y="4067175"/>
          <p14:tracePt t="141220" x="5064125" y="4064000"/>
          <p14:tracePt t="141237" x="5045075" y="4051300"/>
          <p14:tracePt t="141253" x="5035550" y="4048125"/>
          <p14:tracePt t="141270" x="5019675" y="4041775"/>
          <p14:tracePt t="141287" x="5000625" y="4041775"/>
          <p14:tracePt t="141304" x="4987925" y="4041775"/>
          <p14:tracePt t="141320" x="4978400" y="4041775"/>
          <p14:tracePt t="141324" x="4975225" y="4041775"/>
          <p14:tracePt t="141337" x="4965700" y="4041775"/>
          <p14:tracePt t="141354" x="4949825" y="4041775"/>
          <p14:tracePt t="141371" x="4940300" y="4041775"/>
          <p14:tracePt t="141387" x="4924425" y="4048125"/>
          <p14:tracePt t="141404" x="4914900" y="4057650"/>
          <p14:tracePt t="141420" x="4905375" y="4079875"/>
          <p14:tracePt t="141437" x="4886325" y="4146550"/>
          <p14:tracePt t="141454" x="4873625" y="4181475"/>
          <p14:tracePt t="141471" x="4867275" y="4213225"/>
          <p14:tracePt t="141487" x="4841875" y="4276725"/>
          <p14:tracePt t="141504" x="4829175" y="4314825"/>
          <p14:tracePt t="141520" x="4816475" y="4337050"/>
          <p14:tracePt t="141537" x="4810125" y="4378325"/>
          <p14:tracePt t="141554" x="4810125" y="4406900"/>
          <p14:tracePt t="141570" x="4810125" y="4416425"/>
          <p14:tracePt t="141587" x="4810125" y="4432300"/>
          <p14:tracePt t="141603" x="4810125" y="4441825"/>
          <p14:tracePt t="141620" x="4810125" y="4451350"/>
          <p14:tracePt t="141637" x="4816475" y="4467225"/>
          <p14:tracePt t="141654" x="4826000" y="4476750"/>
          <p14:tracePt t="141671" x="4848225" y="4495800"/>
          <p14:tracePt t="141687" x="4870450" y="4508500"/>
          <p14:tracePt t="141704" x="4914900" y="4508500"/>
          <p14:tracePt t="141721" x="5000625" y="4508500"/>
          <p14:tracePt t="141737" x="5051425" y="4508500"/>
          <p14:tracePt t="141753" x="5089525" y="4508500"/>
          <p14:tracePt t="141770" x="5105400" y="4508500"/>
          <p14:tracePt t="141787" x="5121275" y="4502150"/>
          <p14:tracePt t="141803" x="5143500" y="4486275"/>
          <p14:tracePt t="141821" x="5194300" y="4467225"/>
          <p14:tracePt t="141837" x="5238750" y="4454525"/>
          <p14:tracePt t="141854" x="5273675" y="4454525"/>
          <p14:tracePt t="141871" x="5302250" y="4454525"/>
          <p14:tracePt t="141887" x="5311775" y="4448175"/>
          <p14:tracePt t="141903" x="5327650" y="4445000"/>
          <p14:tracePt t="141920" x="5337175" y="4435475"/>
          <p14:tracePt t="141937" x="5349875" y="4419600"/>
          <p14:tracePt t="141953" x="5372100" y="4410075"/>
          <p14:tracePt t="141971" x="5416550" y="4384675"/>
          <p14:tracePt t="141987" x="5445125" y="4371975"/>
          <p14:tracePt t="142004" x="5464175" y="4362450"/>
          <p14:tracePt t="142021" x="5476875" y="4362450"/>
          <p14:tracePt t="142037" x="5492750" y="4352925"/>
          <p14:tracePt t="142054" x="5508625" y="4337050"/>
          <p14:tracePt t="142071" x="5549900" y="4311650"/>
          <p14:tracePt t="142088" x="5581650" y="4298950"/>
          <p14:tracePt t="142104" x="5613400" y="4286250"/>
          <p14:tracePt t="142121" x="5641975" y="4257675"/>
          <p14:tracePt t="142137" x="5664200" y="4235450"/>
          <p14:tracePt t="142153" x="5676900" y="4203700"/>
          <p14:tracePt t="142170" x="5683250" y="4168775"/>
          <p14:tracePt t="142187" x="5683250" y="4156075"/>
          <p14:tracePt t="142203" x="5683250" y="4143375"/>
          <p14:tracePt t="142220" x="5683250" y="4133850"/>
          <p14:tracePt t="142236" x="5683250" y="4121150"/>
          <p14:tracePt t="142253" x="5680075" y="4105275"/>
          <p14:tracePt t="142271" x="5654675" y="4089400"/>
          <p14:tracePt t="142287" x="5632450" y="4076700"/>
          <p14:tracePt t="142304" x="5594350" y="4064000"/>
          <p14:tracePt t="142321" x="5559425" y="4060825"/>
          <p14:tracePt t="142337" x="5543550" y="4060825"/>
          <p14:tracePt t="142354" x="5534025" y="4060825"/>
          <p14:tracePt t="142358" x="5530850" y="4060825"/>
          <p14:tracePt t="142371" x="5521325" y="4060825"/>
          <p14:tracePt t="142387" x="5483225" y="4041775"/>
          <p14:tracePt t="142404" x="5397500" y="4019550"/>
          <p14:tracePt t="142420" x="5302250" y="3997325"/>
          <p14:tracePt t="142437" x="5264150" y="3990975"/>
          <p14:tracePt t="142453" x="5248275" y="3990975"/>
          <p14:tracePt t="142471" x="5235575" y="3990975"/>
          <p14:tracePt t="142487" x="5219700" y="3990975"/>
          <p14:tracePt t="142504" x="5210175" y="3990975"/>
          <p14:tracePt t="142520" x="5194300" y="3990975"/>
          <p14:tracePt t="142537" x="5165725" y="3990975"/>
          <p14:tracePt t="142554" x="5143500" y="3990975"/>
          <p14:tracePt t="142570" x="5130800" y="4003675"/>
          <p14:tracePt t="142586" x="5114925" y="4006850"/>
          <p14:tracePt t="142604" x="5105400" y="4013200"/>
          <p14:tracePt t="142621" x="5095875" y="4022725"/>
          <p14:tracePt t="142638" x="5086350" y="4038600"/>
          <p14:tracePt t="142654" x="5076825" y="4048125"/>
          <p14:tracePt t="142670" x="5060950" y="4060825"/>
          <p14:tracePt t="142686" x="5054600" y="4073525"/>
          <p14:tracePt t="142704" x="5054600" y="4086225"/>
          <p14:tracePt t="142720" x="5054600" y="4102100"/>
          <p14:tracePt t="142736" x="5054600" y="4111625"/>
          <p14:tracePt t="142753" x="5054600" y="4140200"/>
          <p14:tracePt t="142771" x="5048250" y="4175125"/>
          <p14:tracePt t="142787" x="5041900" y="4191000"/>
          <p14:tracePt t="142804" x="5038725" y="4206875"/>
          <p14:tracePt t="142820" x="5038725" y="4219575"/>
          <p14:tracePt t="142836" x="5038725" y="4229100"/>
          <p14:tracePt t="142853" x="5038725" y="4251325"/>
          <p14:tracePt t="142870" x="5038725" y="4283075"/>
          <p14:tracePt t="142886" x="5038725" y="4314825"/>
          <p14:tracePt t="142904" x="5038725" y="4337050"/>
          <p14:tracePt t="142920" x="5038725" y="4375150"/>
          <p14:tracePt t="142937" x="5045075" y="4391025"/>
          <p14:tracePt t="142954" x="5057775" y="4416425"/>
          <p14:tracePt t="142971" x="5108575" y="4451350"/>
          <p14:tracePt t="142987" x="5156200" y="4486275"/>
          <p14:tracePt t="143004" x="5194300" y="4511675"/>
          <p14:tracePt t="143021" x="5245100" y="4543425"/>
          <p14:tracePt t="143037" x="5254625" y="4552950"/>
          <p14:tracePt t="143053" x="5270500" y="4565650"/>
          <p14:tracePt t="143070" x="5302250" y="4568825"/>
          <p14:tracePt t="143087" x="5334000" y="4568825"/>
          <p14:tracePt t="143103" x="5362575" y="4575175"/>
          <p14:tracePt t="143121" x="5397500" y="4575175"/>
          <p14:tracePt t="143137" x="5407025" y="4575175"/>
          <p14:tracePt t="143154" x="5416550" y="4575175"/>
          <p14:tracePt t="143171" x="5435600" y="4575175"/>
          <p14:tracePt t="143187" x="5445125" y="4568825"/>
          <p14:tracePt t="143204" x="5454650" y="4559300"/>
          <p14:tracePt t="143220" x="5483225" y="4543425"/>
          <p14:tracePt t="143236" x="5495925" y="4518025"/>
          <p14:tracePt t="143253" x="5505450" y="4502150"/>
          <p14:tracePt t="143271" x="5514975" y="4470400"/>
          <p14:tracePt t="143287" x="5514975" y="4448175"/>
          <p14:tracePt t="143304" x="5514975" y="4432300"/>
          <p14:tracePt t="143321" x="5514975" y="4413250"/>
          <p14:tracePt t="143337" x="5524500" y="4403725"/>
          <p14:tracePt t="143354" x="5537200" y="4394200"/>
          <p14:tracePt t="143370" x="5540375" y="4368800"/>
          <p14:tracePt t="143387" x="5540375" y="4346575"/>
          <p14:tracePt t="143403" x="5540375" y="4308475"/>
          <p14:tracePt t="143421" x="5518150" y="4244975"/>
          <p14:tracePt t="143437" x="5499100" y="4197350"/>
          <p14:tracePt t="143453" x="5486400" y="4168775"/>
          <p14:tracePt t="143470" x="5467350" y="4152900"/>
          <p14:tracePt t="143487" x="5461000" y="4137025"/>
          <p14:tracePt t="143503" x="5451475" y="4133850"/>
          <p14:tracePt t="143520" x="5432425" y="4117975"/>
          <p14:tracePt t="143536" x="5394325" y="4105275"/>
          <p14:tracePt t="143553" x="5337175" y="4070350"/>
          <p14:tracePt t="143570" x="5280025" y="4051300"/>
          <p14:tracePt t="143586" x="5264150" y="4044950"/>
          <p14:tracePt t="143603" x="5254625" y="4044950"/>
          <p14:tracePt t="143620" x="5238750" y="4044950"/>
          <p14:tracePt t="143636" x="5219700" y="4044950"/>
          <p14:tracePt t="143654" x="5187950" y="4038600"/>
          <p14:tracePt t="143671" x="5124450" y="4032250"/>
          <p14:tracePt t="143687" x="5083175" y="4032250"/>
          <p14:tracePt t="143705" x="5041900" y="4032250"/>
          <p14:tracePt t="143721" x="5032375" y="4032250"/>
          <p14:tracePt t="143737" x="5022850" y="4032250"/>
          <p14:tracePt t="143753" x="5013325" y="4035425"/>
          <p14:tracePt t="143770" x="4984750" y="4051300"/>
          <p14:tracePt t="143786" x="4962525" y="4060825"/>
          <p14:tracePt t="143804" x="4930775" y="4092575"/>
          <p14:tracePt t="143821" x="4911725" y="4127500"/>
          <p14:tracePt t="143837" x="4899025" y="4159250"/>
          <p14:tracePt t="143854" x="4889500" y="4181475"/>
          <p14:tracePt t="143871" x="4883150" y="4210050"/>
          <p14:tracePt t="143887" x="4883150" y="4222750"/>
          <p14:tracePt t="143891" x="4883150" y="4229100"/>
          <p14:tracePt t="143904" x="4883150" y="4238625"/>
          <p14:tracePt t="143921" x="4879975" y="4270375"/>
          <p14:tracePt t="143937" x="4879975" y="4292600"/>
          <p14:tracePt t="143955" x="4879975" y="4333875"/>
          <p14:tracePt t="143970" x="4886325" y="4356100"/>
          <p14:tracePt t="143987" x="4940300" y="4416425"/>
          <p14:tracePt t="144005" x="5051425" y="4514850"/>
          <p14:tracePt t="144020" x="5092700" y="4546600"/>
          <p14:tracePt t="144036" x="5130800" y="4578350"/>
          <p14:tracePt t="144053" x="5156200" y="4591050"/>
          <p14:tracePt t="144070" x="5197475" y="4610100"/>
          <p14:tracePt t="144087" x="5251450" y="4622800"/>
          <p14:tracePt t="144105" x="5359400" y="4629150"/>
          <p14:tracePt t="144120" x="5419725" y="4629150"/>
          <p14:tracePt t="144137" x="5464175" y="4629150"/>
          <p14:tracePt t="144154" x="5492750" y="4629150"/>
          <p14:tracePt t="144170" x="5505450" y="4629150"/>
          <p14:tracePt t="144186" x="5518150" y="4622800"/>
          <p14:tracePt t="144203" x="5527675" y="4613275"/>
          <p14:tracePt t="144220" x="5540375" y="4597400"/>
          <p14:tracePt t="144237" x="5559425" y="4575175"/>
          <p14:tracePt t="144255" x="5575300" y="4537075"/>
          <p14:tracePt t="144270" x="5588000" y="4508500"/>
          <p14:tracePt t="144287" x="5594350" y="4486275"/>
          <p14:tracePt t="144304" x="5594350" y="4457700"/>
          <p14:tracePt t="144319" x="5594350" y="4448175"/>
          <p14:tracePt t="144336" x="5594350" y="4438650"/>
          <p14:tracePt t="144353" x="5594350" y="4422775"/>
          <p14:tracePt t="144369" x="5594350" y="4410075"/>
          <p14:tracePt t="144386" x="5591175" y="4400550"/>
          <p14:tracePt t="144404" x="5568950" y="4365625"/>
          <p14:tracePt t="144420" x="5527675" y="4324350"/>
          <p14:tracePt t="144436" x="5492750" y="4276725"/>
          <p14:tracePt t="144454" x="5454650" y="4225925"/>
          <p14:tracePt t="144469" x="5445125" y="4216400"/>
          <p14:tracePt t="144486" x="5435600" y="4206875"/>
          <p14:tracePt t="144504" x="5413375" y="4206875"/>
          <p14:tracePt t="144520" x="5397500" y="4194175"/>
          <p14:tracePt t="144537" x="5375275" y="4178300"/>
          <p14:tracePt t="144554" x="5311775" y="4159250"/>
          <p14:tracePt t="144570" x="5280025" y="4146550"/>
          <p14:tracePt t="144586" x="5257800" y="4140200"/>
          <p14:tracePt t="144604" x="5238750" y="4140200"/>
          <p14:tracePt t="144621" x="5229225" y="4140200"/>
          <p14:tracePt t="144638" x="5213350" y="4140200"/>
          <p14:tracePt t="144654" x="5165725" y="4140200"/>
          <p14:tracePt t="144671" x="5121275" y="4140200"/>
          <p14:tracePt t="144687" x="5083175" y="4149725"/>
          <p14:tracePt t="144703" x="5048250" y="4165600"/>
          <p14:tracePt t="144720" x="5038725" y="4181475"/>
          <p14:tracePt t="144737" x="5029200" y="4191000"/>
          <p14:tracePt t="144754" x="5006975" y="4213225"/>
          <p14:tracePt t="144771" x="4994275" y="4244975"/>
          <p14:tracePt t="144787" x="4981575" y="4267200"/>
          <p14:tracePt t="144805" x="4972050" y="4308475"/>
          <p14:tracePt t="144821" x="4972050" y="4330700"/>
          <p14:tracePt t="144837" x="4972050" y="4359275"/>
          <p14:tracePt t="144854" x="4972050" y="4394200"/>
          <p14:tracePt t="144869" x="4981575" y="4422775"/>
          <p14:tracePt t="144887" x="4991100" y="4448175"/>
          <p14:tracePt t="144889" x="4997450" y="4460875"/>
          <p14:tracePt t="144904" x="5006975" y="4476750"/>
          <p14:tracePt t="144920" x="5022850" y="4486275"/>
          <p14:tracePt t="144937" x="5032375" y="4495800"/>
          <p14:tracePt t="144954" x="5045075" y="4514850"/>
          <p14:tracePt t="144970" x="5054600" y="4527550"/>
          <p14:tracePt t="144987" x="5070475" y="4537075"/>
          <p14:tracePt t="145004" x="5080000" y="4540250"/>
          <p14:tracePt t="145104" x="5083175" y="4540250"/>
          <p14:tracePt t="145161" x="5083175" y="4546600"/>
          <p14:tracePt t="146432" x="5140325" y="4527550"/>
          <p14:tracePt t="146441" x="5222875" y="4502150"/>
          <p14:tracePt t="146454" x="5356225" y="4457700"/>
          <p14:tracePt t="146470" x="5454650" y="4422775"/>
          <p14:tracePt t="146486" x="5543550" y="4384675"/>
          <p14:tracePt t="146519" x="5803900" y="4359275"/>
          <p14:tracePt t="146553" x="6054725" y="4403725"/>
          <p14:tracePt t="146570" x="6118225" y="4419600"/>
          <p14:tracePt t="146587" x="6169025" y="4435475"/>
          <p14:tracePt t="146604" x="6184900" y="4441825"/>
          <p14:tracePt t="146620" x="6203950" y="4441825"/>
          <p14:tracePt t="146637" x="6238875" y="4441825"/>
          <p14:tracePt t="146653" x="6283325" y="4438650"/>
          <p14:tracePt t="146670" x="6327775" y="4432300"/>
          <p14:tracePt t="146688" x="6353175" y="4432300"/>
          <p14:tracePt t="146704" x="6362700" y="4432300"/>
          <p14:tracePt t="146720" x="6375400" y="4432300"/>
          <p14:tracePt t="146738" x="6378575" y="4432300"/>
          <p14:tracePt t="146810" x="6378575" y="4425950"/>
          <p14:tracePt t="146817" x="6378575" y="4422775"/>
          <p14:tracePt t="146825" x="6365875" y="4416425"/>
          <p14:tracePt t="146838" x="6356350" y="4406900"/>
          <p14:tracePt t="146854" x="6346825" y="4406900"/>
          <p14:tracePt t="146871" x="6337300" y="4406900"/>
          <p14:tracePt t="146887" x="6311900" y="4406900"/>
          <p14:tracePt t="146903" x="6296025" y="4406900"/>
          <p14:tracePt t="146920" x="6273800" y="4406900"/>
          <p14:tracePt t="146937" x="6226175" y="4406900"/>
          <p14:tracePt t="146953" x="6181725" y="4406900"/>
          <p14:tracePt t="146970" x="6146800" y="4406900"/>
          <p14:tracePt t="146987" x="6105525" y="4406900"/>
          <p14:tracePt t="147004" x="6076950" y="4406900"/>
          <p14:tracePt t="147020" x="6067425" y="4406900"/>
          <p14:tracePt t="147037" x="6035675" y="4406900"/>
          <p14:tracePt t="147053" x="5997575" y="4406900"/>
          <p14:tracePt t="147069" x="5937250" y="4406900"/>
          <p14:tracePt t="147087" x="5876925" y="4406900"/>
          <p14:tracePt t="147103" x="5854700" y="4406900"/>
          <p14:tracePt t="147120" x="5832475" y="4406900"/>
          <p14:tracePt t="147137" x="5816600" y="4406900"/>
          <p14:tracePt t="147154" x="5807075" y="4406900"/>
          <p14:tracePt t="147170" x="5797550" y="4406900"/>
          <p14:tracePt t="147187" x="5775325" y="4406900"/>
          <p14:tracePt t="147203" x="5765800" y="4406900"/>
          <p14:tracePt t="147219" x="5756275" y="4397375"/>
          <p14:tracePt t="147237" x="5737225" y="4391025"/>
          <p14:tracePt t="147253" x="5737225" y="4387850"/>
          <p14:tracePt t="147288" x="5743575" y="4387850"/>
          <p14:tracePt t="147353" x="5749925" y="4387850"/>
          <p14:tracePt t="147360" x="5753100" y="4387850"/>
          <p14:tracePt t="147370" x="5759450" y="4387850"/>
          <p14:tracePt t="147387" x="5784850" y="4387850"/>
          <p14:tracePt t="147404" x="5819775" y="4387850"/>
          <p14:tracePt t="147408" x="5838825" y="4387850"/>
          <p14:tracePt t="147420" x="5864225" y="4387850"/>
          <p14:tracePt t="147437" x="5899150" y="4387850"/>
          <p14:tracePt t="147453" x="5918200" y="4387850"/>
          <p14:tracePt t="147469" x="5927725" y="4387850"/>
          <p14:tracePt t="147487" x="5943600" y="4387850"/>
          <p14:tracePt t="147503" x="5953125" y="4387850"/>
          <p14:tracePt t="147520" x="5969000" y="4387850"/>
          <p14:tracePt t="147537" x="5988050" y="4387850"/>
          <p14:tracePt t="147553" x="6003925" y="4387850"/>
          <p14:tracePt t="147570" x="6019800" y="4387850"/>
          <p14:tracePt t="147586" x="6029325" y="4387850"/>
          <p14:tracePt t="147620" x="6035675" y="4387850"/>
          <p14:tracePt t="147637" x="6045200" y="4387850"/>
          <p14:tracePt t="147654" x="6054725" y="4387850"/>
          <p14:tracePt t="147670" x="6070600" y="4387850"/>
          <p14:tracePt t="147688" x="6083300" y="4387850"/>
          <p14:tracePt t="147704" x="6092825" y="4387850"/>
          <p14:tracePt t="147780" x="6099175" y="4387850"/>
          <p14:tracePt t="147795" x="6102350" y="4387850"/>
          <p14:tracePt t="147804" x="6115050" y="4387850"/>
          <p14:tracePt t="147820" x="6118225" y="4387850"/>
          <p14:tracePt t="147837" x="6124575" y="4387850"/>
          <p14:tracePt t="147873" x="6127750" y="4387850"/>
          <p14:tracePt t="147879" x="6134100" y="4387850"/>
          <p14:tracePt t="147887" x="6137275" y="4387850"/>
          <p14:tracePt t="147903" x="6146800" y="4387850"/>
          <p14:tracePt t="147920" x="6169025" y="4394200"/>
          <p14:tracePt t="147922" x="6188075" y="4406900"/>
          <p14:tracePt t="147937" x="6232525" y="4419600"/>
          <p14:tracePt t="147953" x="6270625" y="4425950"/>
          <p14:tracePt t="147970" x="6308725" y="4425950"/>
          <p14:tracePt t="147987" x="6321425" y="4425950"/>
          <p14:tracePt t="148003" x="6327775" y="4425950"/>
          <p14:tracePt t="148247" x="6324600" y="4425950"/>
          <p14:tracePt t="148254" x="6321425" y="4425950"/>
          <p14:tracePt t="148270" x="6299200" y="4422775"/>
          <p14:tracePt t="148287" x="6232525" y="4397375"/>
          <p14:tracePt t="148303" x="6210300" y="4384675"/>
          <p14:tracePt t="148319" x="6194425" y="4384675"/>
          <p14:tracePt t="148336" x="6175375" y="4384675"/>
          <p14:tracePt t="148354" x="6165850" y="4384675"/>
          <p14:tracePt t="148370" x="6156325" y="4384675"/>
          <p14:tracePt t="148387" x="6140450" y="4384675"/>
          <p14:tracePt t="148403" x="6124575" y="4384675"/>
          <p14:tracePt t="148420" x="6115050" y="4384675"/>
          <p14:tracePt t="148422" x="6111875" y="4384675"/>
          <p14:tracePt t="148436" x="6105525" y="4384675"/>
          <p14:tracePt t="153161" x="6143625" y="4403725"/>
          <p14:tracePt t="153168" x="6226175" y="4429125"/>
          <p14:tracePt t="153186" x="6413500" y="4495800"/>
          <p14:tracePt t="153203" x="6715125" y="4581525"/>
          <p14:tracePt t="153220" x="6889750" y="4610100"/>
          <p14:tracePt t="153237" x="7029450" y="4610100"/>
          <p14:tracePt t="153269" x="7213600" y="4584700"/>
          <p14:tracePt t="153303" x="7280275" y="4549775"/>
          <p14:tracePt t="153320" x="7296150" y="4537075"/>
          <p14:tracePt t="153336" x="7296150" y="4527550"/>
          <p14:tracePt t="153352" x="7292975" y="4508500"/>
          <p14:tracePt t="153369" x="7277100" y="4498975"/>
          <p14:tracePt t="153386" x="7267575" y="4489450"/>
          <p14:tracePt t="153403" x="7267575" y="4473575"/>
          <p14:tracePt t="153475" x="7264400" y="4473575"/>
          <p14:tracePt t="153482" x="7264400" y="4467225"/>
          <p14:tracePt t="153488" x="7264400" y="4464050"/>
          <p14:tracePt t="153502" x="7258050" y="4454525"/>
          <p14:tracePt t="153519" x="7248525" y="4445000"/>
          <p14:tracePt t="153536" x="7245350" y="4435475"/>
          <p14:tracePt t="153553" x="7223125" y="4413250"/>
          <p14:tracePt t="153570" x="7213600" y="4397375"/>
          <p14:tracePt t="153586" x="7200900" y="4368800"/>
          <p14:tracePt t="153602" x="7175500" y="4302125"/>
          <p14:tracePt t="153619" x="7162800" y="4264025"/>
          <p14:tracePt t="153635" x="7162800" y="4213225"/>
          <p14:tracePt t="153652" x="7150100" y="4124325"/>
          <p14:tracePt t="153669" x="7137400" y="4079875"/>
          <p14:tracePt t="153685" x="7124700" y="4035425"/>
          <p14:tracePt t="153702" x="7073900" y="3956050"/>
          <p14:tracePt t="153719" x="7035800" y="3924300"/>
          <p14:tracePt t="153736" x="7010400" y="3898900"/>
          <p14:tracePt t="153752" x="6985000" y="3883025"/>
          <p14:tracePt t="153769" x="6972300" y="3879850"/>
          <p14:tracePt t="153785" x="6959600" y="3879850"/>
          <p14:tracePt t="153802" x="6902450" y="3867150"/>
          <p14:tracePt t="153819" x="6829425" y="3860800"/>
          <p14:tracePt t="153836" x="6737350" y="3860800"/>
          <p14:tracePt t="153853" x="6616700" y="3870325"/>
          <p14:tracePt t="153869" x="6578600" y="3883025"/>
          <p14:tracePt t="153886" x="6546850" y="3895725"/>
          <p14:tracePt t="153902" x="6505575" y="3921125"/>
          <p14:tracePt t="153918" x="6467475" y="3933825"/>
          <p14:tracePt t="153936" x="6413500" y="3946525"/>
          <p14:tracePt t="153952" x="6350000" y="3965575"/>
          <p14:tracePt t="153969" x="6305550" y="3984625"/>
          <p14:tracePt t="153986" x="6280150" y="3997325"/>
          <p14:tracePt t="154003" x="6261100" y="4006850"/>
          <p14:tracePt t="154019" x="6251575" y="4016375"/>
          <p14:tracePt t="154036" x="6242050" y="4025900"/>
          <p14:tracePt t="154052" x="6226175" y="4048125"/>
          <p14:tracePt t="154069" x="6210300" y="4057650"/>
          <p14:tracePt t="154086" x="6207125" y="4060825"/>
          <p14:tracePt t="154102" x="6207125" y="4070350"/>
          <p14:tracePt t="154119" x="6207125" y="4086225"/>
          <p14:tracePt t="154136" x="6207125" y="4095750"/>
          <p14:tracePt t="154153" x="6235700" y="4111625"/>
          <p14:tracePt t="154169" x="6257925" y="4130675"/>
          <p14:tracePt t="154186" x="6289675" y="4156075"/>
          <p14:tracePt t="154202" x="6318250" y="4171950"/>
          <p14:tracePt t="154219" x="6327775" y="4181475"/>
          <p14:tracePt t="154236" x="6343650" y="4200525"/>
          <p14:tracePt t="154253" x="6359525" y="4213225"/>
          <p14:tracePt t="154270" x="6381750" y="4225925"/>
          <p14:tracePt t="154286" x="6403975" y="4238625"/>
          <p14:tracePt t="154302" x="6448425" y="4260850"/>
          <p14:tracePt t="154319" x="6457950" y="4270375"/>
          <p14:tracePt t="154336" x="6467475" y="4279900"/>
          <p14:tracePt t="154352" x="6483350" y="4289425"/>
          <p14:tracePt t="154369" x="6496050" y="4295775"/>
          <p14:tracePt t="154387" x="6508750" y="4311650"/>
          <p14:tracePt t="154403" x="6521450" y="4314825"/>
          <p14:tracePt t="154420" x="6527800" y="4314825"/>
          <p14:tracePt t="154452" x="6530975" y="4314825"/>
          <p14:tracePt t="154503" x="6543675" y="4321175"/>
          <p14:tracePt t="154510" x="6546850" y="4327525"/>
          <p14:tracePt t="154519" x="6553200" y="4327525"/>
          <p14:tracePt t="154537" x="6556375" y="4337050"/>
          <p14:tracePt t="154553" x="6562725" y="4337050"/>
          <p14:tracePt t="154595" x="6565900" y="4337050"/>
          <p14:tracePt t="154602" x="6572250" y="4340225"/>
          <p14:tracePt t="154619" x="6581775" y="4356100"/>
          <p14:tracePt t="154637" x="6632575" y="4375150"/>
          <p14:tracePt t="154653" x="6692900" y="4387850"/>
          <p14:tracePt t="154670" x="6769100" y="4403725"/>
          <p14:tracePt t="154687" x="6880225" y="4435475"/>
          <p14:tracePt t="154702" x="6927850" y="4448175"/>
          <p14:tracePt t="154719" x="6962775" y="4454525"/>
          <p14:tracePt t="154736" x="6985000" y="4454525"/>
          <p14:tracePt t="154752" x="7038975" y="4454525"/>
          <p14:tracePt t="154769" x="7092950" y="4454525"/>
          <p14:tracePt t="154787" x="7178675" y="4460875"/>
          <p14:tracePt t="154803" x="7239000" y="4460875"/>
          <p14:tracePt t="154820" x="7277100" y="4467225"/>
          <p14:tracePt t="154837" x="7296150" y="4467225"/>
          <p14:tracePt t="154852" x="7305675" y="4467225"/>
          <p14:tracePt t="154868" x="7315200" y="4467225"/>
          <p14:tracePt t="154885" x="7321550" y="4467225"/>
          <p14:tracePt t="154902" x="7337425" y="4467225"/>
          <p14:tracePt t="154920" x="7350125" y="4467225"/>
          <p14:tracePt t="154937" x="7391400" y="4467225"/>
          <p14:tracePt t="154953" x="7413625" y="4457700"/>
          <p14:tracePt t="154969" x="7432675" y="4448175"/>
          <p14:tracePt t="154985" x="7448550" y="4416425"/>
          <p14:tracePt t="155002" x="7467600" y="4352925"/>
          <p14:tracePt t="155018" x="7473950" y="4314825"/>
          <p14:tracePt t="155036" x="7473950" y="4286250"/>
          <p14:tracePt t="155053" x="7473950" y="4273550"/>
          <p14:tracePt t="155069" x="7473950" y="4260850"/>
          <p14:tracePt t="155087" x="7473950" y="4248150"/>
          <p14:tracePt t="155103" x="7473950" y="4238625"/>
          <p14:tracePt t="155119" x="7470775" y="4216400"/>
          <p14:tracePt t="155136" x="7439025" y="4156075"/>
          <p14:tracePt t="155152" x="7407275" y="4117975"/>
          <p14:tracePt t="155169" x="7391400" y="4102100"/>
          <p14:tracePt t="155186" x="7375525" y="4086225"/>
          <p14:tracePt t="155203" x="7359650" y="4086225"/>
          <p14:tracePt t="155220" x="7350125" y="4079875"/>
          <p14:tracePt t="155236" x="7327900" y="4064000"/>
          <p14:tracePt t="155253" x="7264400" y="4044950"/>
          <p14:tracePt t="155269" x="7200900" y="4022725"/>
          <p14:tracePt t="155286" x="7108825" y="3994150"/>
          <p14:tracePt t="155302" x="7064375" y="3987800"/>
          <p14:tracePt t="155319" x="7042150" y="3987800"/>
          <p14:tracePt t="155336" x="6994525" y="3987800"/>
          <p14:tracePt t="155353" x="6934200" y="3987800"/>
          <p14:tracePt t="155369" x="6854825" y="3987800"/>
          <p14:tracePt t="155387" x="6648450" y="3987800"/>
          <p14:tracePt t="155403" x="6556375" y="3987800"/>
          <p14:tracePt t="155419" x="6492875" y="3997325"/>
          <p14:tracePt t="155436" x="6451600" y="4016375"/>
          <p14:tracePt t="155452" x="6426200" y="4025900"/>
          <p14:tracePt t="155468" x="6403975" y="4032250"/>
          <p14:tracePt t="155486" x="6356350" y="4051300"/>
          <p14:tracePt t="155502" x="6308725" y="4070350"/>
          <p14:tracePt t="155520" x="6264275" y="4083050"/>
          <p14:tracePt t="155524" x="6245225" y="4089400"/>
          <p14:tracePt t="155536" x="6213475" y="4102100"/>
          <p14:tracePt t="155552" x="6184900" y="4114800"/>
          <p14:tracePt t="155568" x="6172200" y="4130675"/>
          <p14:tracePt t="155586" x="6159500" y="4143375"/>
          <p14:tracePt t="155602" x="6143625" y="4156075"/>
          <p14:tracePt t="155620" x="6143625" y="4165600"/>
          <p14:tracePt t="155636" x="6143625" y="4191000"/>
          <p14:tracePt t="155653" x="6143625" y="4213225"/>
          <p14:tracePt t="155669" x="6143625" y="4241800"/>
          <p14:tracePt t="155686" x="6165850" y="4298950"/>
          <p14:tracePt t="155702" x="6197600" y="4337050"/>
          <p14:tracePt t="155718" x="6248400" y="4387850"/>
          <p14:tracePt t="155736" x="6302375" y="4448175"/>
          <p14:tracePt t="155752" x="6327775" y="4486275"/>
          <p14:tracePt t="155769" x="6359525" y="4511675"/>
          <p14:tracePt t="155787" x="6397625" y="4562475"/>
          <p14:tracePt t="155803" x="6445250" y="4606925"/>
          <p14:tracePt t="155819" x="6508750" y="4660900"/>
          <p14:tracePt t="155835" x="6594475" y="4708525"/>
          <p14:tracePt t="155852" x="6626225" y="4727575"/>
          <p14:tracePt t="155868" x="6642100" y="4737100"/>
          <p14:tracePt t="155886" x="6657975" y="4759325"/>
          <p14:tracePt t="155903" x="6657975" y="4762500"/>
          <p14:tracePt t="155920" x="6667500" y="4762500"/>
          <p14:tracePt t="155936" x="6686550" y="4762500"/>
          <p14:tracePt t="155953" x="6702425" y="4762500"/>
          <p14:tracePt t="155969" x="6718300" y="4762500"/>
          <p14:tracePt t="155986" x="6740525" y="4762500"/>
          <p14:tracePt t="156002" x="6750050" y="4746625"/>
          <p14:tracePt t="156018" x="6759575" y="4737100"/>
          <p14:tracePt t="156036" x="6778625" y="4721225"/>
          <p14:tracePt t="156052" x="6788150" y="4711700"/>
          <p14:tracePt t="156068" x="6807200" y="4695825"/>
          <p14:tracePt t="156085" x="6854825" y="4676775"/>
          <p14:tracePt t="156102" x="6902450" y="4664075"/>
          <p14:tracePt t="156118" x="6924675" y="4651375"/>
          <p14:tracePt t="156136" x="6959600" y="4629150"/>
          <p14:tracePt t="156152" x="6969125" y="4619625"/>
          <p14:tracePt t="156169" x="6978650" y="4610100"/>
          <p14:tracePt t="156186" x="6994525" y="4594225"/>
          <p14:tracePt t="156203" x="7010400" y="4578350"/>
          <p14:tracePt t="156219" x="7026275" y="4565650"/>
          <p14:tracePt t="156236" x="7089775" y="4546600"/>
          <p14:tracePt t="156252" x="7137400" y="4533900"/>
          <p14:tracePt t="156269" x="7159625" y="4518025"/>
          <p14:tracePt t="156286" x="7194550" y="4486275"/>
          <p14:tracePt t="156302" x="7207250" y="4464050"/>
          <p14:tracePt t="156319" x="7219950" y="4432300"/>
          <p14:tracePt t="156336" x="7226300" y="4403725"/>
          <p14:tracePt t="156353" x="7226300" y="4394200"/>
          <p14:tracePt t="156369" x="7226300" y="4391025"/>
          <p14:tracePt t="156402" x="7226300" y="4384675"/>
          <p14:tracePt t="156418" x="7232650" y="4375150"/>
          <p14:tracePt t="156435" x="7242175" y="4356100"/>
          <p14:tracePt t="156452" x="7258050" y="4343400"/>
          <p14:tracePt t="156468" x="7258050" y="4333875"/>
          <p14:tracePt t="156486" x="7261225" y="4314825"/>
          <p14:tracePt t="156519" x="7261225" y="4308475"/>
          <p14:tracePt t="156535" x="7261225" y="4298950"/>
          <p14:tracePt t="156552" x="7261225" y="4289425"/>
          <p14:tracePt t="156569" x="7258050" y="4273550"/>
          <p14:tracePt t="156586" x="7235825" y="4238625"/>
          <p14:tracePt t="156602" x="7226300" y="4229100"/>
          <p14:tracePt t="156619" x="7216775" y="4219575"/>
          <p14:tracePt t="156636" x="7178675" y="4191000"/>
          <p14:tracePt t="156652" x="7134225" y="4162425"/>
          <p14:tracePt t="156669" x="7054850" y="4124325"/>
          <p14:tracePt t="156685" x="6883400" y="4073525"/>
          <p14:tracePt t="156702" x="6788150" y="4048125"/>
          <p14:tracePt t="156719" x="6740525" y="4041775"/>
          <p14:tracePt t="156735" x="6702425" y="4041775"/>
          <p14:tracePt t="156752" x="6657975" y="4041775"/>
          <p14:tracePt t="156769" x="6597650" y="4041775"/>
          <p14:tracePt t="156785" x="6492875" y="4041775"/>
          <p14:tracePt t="156802" x="6432550" y="4041775"/>
          <p14:tracePt t="156818" x="6388100" y="4041775"/>
          <p14:tracePt t="156835" x="6362700" y="4041775"/>
          <p14:tracePt t="156852" x="6353175" y="4041775"/>
          <p14:tracePt t="156869" x="6337300" y="4041775"/>
          <p14:tracePt t="156886" x="6321425" y="4041775"/>
          <p14:tracePt t="156903" x="6311900" y="4057650"/>
          <p14:tracePt t="156919" x="6305550" y="4067175"/>
          <p14:tracePt t="156935" x="6305550" y="4083050"/>
          <p14:tracePt t="156952" x="6305550" y="4092575"/>
          <p14:tracePt t="156969" x="6305550" y="4108450"/>
          <p14:tracePt t="156986" x="6305550" y="4124325"/>
          <p14:tracePt t="157003" x="6305550" y="4133850"/>
          <p14:tracePt t="157020" x="6305550" y="4146550"/>
          <p14:tracePt t="157035" x="6305550" y="4162425"/>
          <p14:tracePt t="157052" x="6305550" y="4171950"/>
          <p14:tracePt t="157068" x="6305550" y="4181475"/>
          <p14:tracePt t="157071" x="6305550" y="4187825"/>
          <p14:tracePt t="157085" x="6308725" y="4197350"/>
          <p14:tracePt t="157103" x="6318250" y="4213225"/>
          <p14:tracePt t="157121" x="6334125" y="4225925"/>
          <p14:tracePt t="157136" x="6350000" y="4238625"/>
          <p14:tracePt t="157153" x="6359525" y="4248150"/>
          <p14:tracePt t="157170" x="6359525" y="4267200"/>
          <p14:tracePt t="157185" x="6359525" y="4270375"/>
          <p14:tracePt t="157202" x="6369050" y="4283075"/>
          <p14:tracePt t="157219" x="6372225" y="4292600"/>
          <p14:tracePt t="157235" x="6407150" y="4314825"/>
          <p14:tracePt t="157253" x="6432550" y="4324350"/>
          <p14:tracePt t="157270" x="6467475" y="4343400"/>
          <p14:tracePt t="157286" x="6477000" y="4346575"/>
          <p14:tracePt t="157302" x="6483350" y="4346575"/>
          <p14:tracePt t="157319" x="6486525" y="4346575"/>
          <p14:tracePt t="157335" x="6496050" y="4346575"/>
          <p14:tracePt t="157352" x="6511925" y="4352925"/>
          <p14:tracePt t="157370" x="6527800" y="4368800"/>
          <p14:tracePt t="157386" x="6550025" y="4378325"/>
          <p14:tracePt t="157402" x="6572250" y="4384675"/>
          <p14:tracePt t="157420" x="6588125" y="4384675"/>
          <p14:tracePt t="157436" x="6597650" y="4384675"/>
          <p14:tracePt t="157452" x="6607175" y="4384675"/>
          <p14:tracePt t="157468" x="6629400" y="4384675"/>
          <p14:tracePt t="157485" x="6683375" y="4384675"/>
          <p14:tracePt t="157503" x="6743700" y="4384675"/>
          <p14:tracePt t="157520" x="6819900" y="4384675"/>
          <p14:tracePt t="157536" x="6858000" y="4384675"/>
          <p14:tracePt t="157553" x="6886575" y="4384675"/>
          <p14:tracePt t="157570" x="6902450" y="4384675"/>
          <p14:tracePt t="157586" x="6911975" y="4384675"/>
          <p14:tracePt t="157602" x="6924675" y="4384675"/>
          <p14:tracePt t="157618" x="6937375" y="4384675"/>
          <p14:tracePt t="157635" x="6975475" y="4384675"/>
          <p14:tracePt t="157652" x="6997700" y="4397375"/>
          <p14:tracePt t="157669" x="7019925" y="4403725"/>
          <p14:tracePt t="157686" x="7035800" y="4403725"/>
          <p14:tracePt t="157702" x="7045325" y="4403725"/>
          <p14:tracePt t="157736" x="7048500" y="4403725"/>
          <p14:tracePt t="157755" x="7054850" y="4403725"/>
          <p14:tracePt t="157769" x="7058025" y="4403725"/>
          <p14:tracePt t="162560" x="7038975" y="4400550"/>
          <p14:tracePt t="162566" x="7013575" y="4394200"/>
          <p14:tracePt t="162573" x="6985000" y="4387850"/>
          <p14:tracePt t="162587" x="6934200" y="4387850"/>
          <p14:tracePt t="162602" x="6883400" y="4387850"/>
          <p14:tracePt t="162618" x="6813550" y="4387850"/>
          <p14:tracePt t="162636" x="6683375" y="4387850"/>
          <p14:tracePt t="162668" x="6553200" y="4378325"/>
          <p14:tracePt t="162702" x="6467475" y="4378325"/>
          <p14:tracePt t="162718" x="6451600" y="4378325"/>
          <p14:tracePt t="162736" x="6438900" y="4378325"/>
          <p14:tracePt t="162752" x="6429375" y="4378325"/>
          <p14:tracePt t="162768" x="6416675" y="4378325"/>
          <p14:tracePt t="162785" x="6413500" y="4378325"/>
          <p14:tracePt t="162801" x="6403975" y="4381500"/>
          <p14:tracePt t="162819" x="6403975" y="4387850"/>
          <p14:tracePt t="162835" x="6403975" y="4397375"/>
          <p14:tracePt t="162852" x="6403975" y="4410075"/>
          <p14:tracePt t="162869" x="6403975" y="4419600"/>
          <p14:tracePt t="162886" x="6403975" y="4435475"/>
          <p14:tracePt t="162901" x="6403975" y="4451350"/>
          <p14:tracePt t="162918" x="6403975" y="4460875"/>
          <p14:tracePt t="162935" x="6429375" y="4483100"/>
          <p14:tracePt t="162952" x="6550025" y="4562475"/>
          <p14:tracePt t="162969" x="6673850" y="4632325"/>
          <p14:tracePt t="162986" x="6791325" y="4689475"/>
          <p14:tracePt t="163002" x="6845300" y="4695825"/>
          <p14:tracePt t="163019" x="6883400" y="4692650"/>
          <p14:tracePt t="163035" x="6905625" y="4683125"/>
          <p14:tracePt t="163052" x="6924675" y="4654550"/>
          <p14:tracePt t="163068" x="6937375" y="4645025"/>
          <p14:tracePt t="163085" x="6943725" y="4635500"/>
          <p14:tracePt t="163102" x="6943725" y="4619625"/>
          <p14:tracePt t="163201" x="6946900" y="4619625"/>
          <p14:tracePt t="163230" x="6946900" y="4625975"/>
          <p14:tracePt t="163237" x="6946900" y="4632325"/>
          <p14:tracePt t="164743" x="6899275" y="4632325"/>
          <p14:tracePt t="164750" x="6807200" y="4632325"/>
          <p14:tracePt t="164757" x="6680200" y="4625975"/>
          <p14:tracePt t="164768" x="6540500" y="4616450"/>
          <p14:tracePt t="164785" x="5800725" y="4575175"/>
          <p14:tracePt t="164820" x="4333875" y="4575175"/>
          <p14:tracePt t="164853" x="3206750" y="4600575"/>
          <p14:tracePt t="164869" x="2660650" y="4632325"/>
          <p14:tracePt t="164886" x="2432050" y="4660900"/>
          <p14:tracePt t="164902" x="2276475" y="4699000"/>
          <p14:tracePt t="164918" x="2168525" y="4740275"/>
          <p14:tracePt t="164935" x="2073275" y="4768850"/>
          <p14:tracePt t="164952" x="2047875" y="4781550"/>
          <p14:tracePt t="164968" x="2032000" y="4797425"/>
          <p14:tracePt t="164985" x="2025650" y="4803775"/>
          <p14:tracePt t="165356" x="1939925" y="4800600"/>
          <p14:tracePt t="165366" x="1825625" y="4800600"/>
          <p14:tracePt t="165385" x="1552575" y="4822825"/>
          <p14:tracePt t="165403" x="1454150" y="4838700"/>
          <p14:tracePt t="165434" x="1257300" y="4886325"/>
          <p14:tracePt t="165469" x="1089025" y="4892675"/>
          <p14:tracePt t="165485" x="1025525" y="4899025"/>
          <p14:tracePt t="165502" x="981075" y="4905375"/>
          <p14:tracePt t="165519" x="939800" y="4911725"/>
          <p14:tracePt t="165535" x="923925" y="4911725"/>
          <p14:tracePt t="165551" x="914400" y="4911725"/>
          <p14:tracePt t="165569" x="901700" y="4911725"/>
          <p14:tracePt t="165585" x="892175" y="4911725"/>
          <p14:tracePt t="165602" x="879475" y="4911725"/>
          <p14:tracePt t="165649" x="889000" y="4911725"/>
          <p14:tracePt t="165656" x="892175" y="4911725"/>
          <p14:tracePt t="165667" x="898525" y="4911725"/>
          <p14:tracePt t="165684" x="914400" y="4911725"/>
          <p14:tracePt t="165701" x="917575" y="4911725"/>
          <p14:tracePt t="165784" x="923925" y="4911725"/>
          <p14:tracePt t="165991" x="936625" y="4851400"/>
          <p14:tracePt t="165998" x="955675" y="4772025"/>
          <p14:tracePt t="166006" x="971550" y="4689475"/>
          <p14:tracePt t="166019" x="990600" y="4559300"/>
          <p14:tracePt t="166035" x="990600" y="4422775"/>
          <p14:tracePt t="166052" x="990600" y="4330700"/>
          <p14:tracePt t="166085" x="1022350" y="4102100"/>
          <p14:tracePt t="166118" x="1063625" y="3838575"/>
          <p14:tracePt t="166135" x="1085850" y="3762375"/>
          <p14:tracePt t="166152" x="1101725" y="3698875"/>
          <p14:tracePt t="166169" x="1120775" y="3616325"/>
          <p14:tracePt t="166185" x="1120775" y="3571875"/>
          <p14:tracePt t="166202" x="1120775" y="3530600"/>
          <p14:tracePt t="166218" x="1120775" y="3495675"/>
          <p14:tracePt t="166234" x="1120775" y="3467100"/>
          <p14:tracePt t="166251" x="1133475" y="3435350"/>
          <p14:tracePt t="166268" x="1165225" y="3362325"/>
          <p14:tracePt t="166284" x="1181100" y="3298825"/>
          <p14:tracePt t="166301" x="1193800" y="3235325"/>
          <p14:tracePt t="166318" x="1200150" y="3175000"/>
          <p14:tracePt t="166335" x="1200150" y="3136900"/>
          <p14:tracePt t="166351" x="1200150" y="3114675"/>
          <p14:tracePt t="166368" x="1200150" y="3079750"/>
          <p14:tracePt t="166384" x="1200150" y="3070225"/>
          <p14:tracePt t="166402" x="1200150" y="3060700"/>
          <p14:tracePt t="166419" x="1200150" y="3057525"/>
          <p14:tracePt t="166469" x="1200150" y="3051175"/>
          <p14:tracePt t="166497" x="1206500" y="3051175"/>
          <p14:tracePt t="166504" x="1216025" y="3051175"/>
          <p14:tracePt t="166768" x="1231900" y="3092450"/>
          <p14:tracePt t="166775" x="1247775" y="3143250"/>
          <p14:tracePt t="166784" x="1270000" y="3171825"/>
          <p14:tracePt t="166801" x="1282700" y="3235325"/>
          <p14:tracePt t="166818" x="1289050" y="3298825"/>
          <p14:tracePt t="166834" x="1289050" y="3321050"/>
          <p14:tracePt t="166868" x="1289050" y="3378200"/>
          <p14:tracePt t="166901" x="1289050" y="3429000"/>
          <p14:tracePt t="166918" x="1289050" y="3448050"/>
          <p14:tracePt t="166934" x="1289050" y="3457575"/>
          <p14:tracePt t="166951" x="1289050" y="3467100"/>
          <p14:tracePt t="166968" x="1289050" y="3482975"/>
          <p14:tracePt t="166984" x="1289050" y="3492500"/>
          <p14:tracePt t="167001" x="1289050" y="3508375"/>
          <p14:tracePt t="167018" x="1298575" y="3533775"/>
          <p14:tracePt t="167034" x="1304925" y="3571875"/>
          <p14:tracePt t="167051" x="1304925" y="3606800"/>
          <p14:tracePt t="167068" x="1304925" y="3686175"/>
          <p14:tracePt t="167085" x="1301750" y="3724275"/>
          <p14:tracePt t="167101" x="1289050" y="3768725"/>
          <p14:tracePt t="167118" x="1276350" y="3822700"/>
          <p14:tracePt t="167134" x="1270000" y="3860800"/>
          <p14:tracePt t="167151" x="1263650" y="3921125"/>
          <p14:tracePt t="167168" x="1247775" y="4054475"/>
          <p14:tracePt t="167184" x="1247775" y="4137025"/>
          <p14:tracePt t="167200" x="1235075" y="4210050"/>
          <p14:tracePt t="167218" x="1219200" y="4311650"/>
          <p14:tracePt t="167235" x="1206500" y="4381500"/>
          <p14:tracePt t="167252" x="1206500" y="4441825"/>
          <p14:tracePt t="167268" x="1206500" y="4537075"/>
          <p14:tracePt t="167284" x="1209675" y="4597400"/>
          <p14:tracePt t="167302" x="1222375" y="4651375"/>
          <p14:tracePt t="167318" x="1241425" y="4708525"/>
          <p14:tracePt t="167334" x="1260475" y="4737100"/>
          <p14:tracePt t="167351" x="1260475" y="4759325"/>
          <p14:tracePt t="167368" x="1260475" y="4775200"/>
          <p14:tracePt t="167384" x="1260475" y="4784725"/>
          <p14:tracePt t="167402" x="1260475" y="4794250"/>
          <p14:tracePt t="167418" x="1260475" y="4810125"/>
          <p14:tracePt t="167435" x="1270000" y="4822825"/>
          <p14:tracePt t="167451" x="1279525" y="4835525"/>
          <p14:tracePt t="167467" x="1295400" y="4845050"/>
          <p14:tracePt t="167484" x="1311275" y="4845050"/>
          <p14:tracePt t="167501" x="1320800" y="4845050"/>
          <p14:tracePt t="167518" x="1320800" y="4838700"/>
          <p14:tracePt t="167534" x="1330325" y="4826000"/>
          <p14:tracePt t="167551" x="1339850" y="4813300"/>
          <p14:tracePt t="167568" x="1365250" y="4794250"/>
          <p14:tracePt t="167584" x="1397000" y="4784725"/>
          <p14:tracePt t="167601" x="1435100" y="4772025"/>
          <p14:tracePt t="167618" x="1479550" y="4740275"/>
          <p14:tracePt t="167635" x="1501775" y="4714875"/>
          <p14:tracePt t="167651" x="1527175" y="4689475"/>
          <p14:tracePt t="167668" x="1555750" y="4673600"/>
          <p14:tracePt t="167684" x="1565275" y="4664075"/>
          <p14:tracePt t="167701" x="1574800" y="4648200"/>
          <p14:tracePt t="167718" x="1590675" y="4635500"/>
          <p14:tracePt t="167735" x="1600200" y="4625975"/>
          <p14:tracePt t="167751" x="1619250" y="4587875"/>
          <p14:tracePt t="167767" x="1654175" y="4483100"/>
          <p14:tracePt t="167784" x="1670050" y="4406900"/>
          <p14:tracePt t="167801" x="1670050" y="4352925"/>
          <p14:tracePt t="167818" x="1670050" y="4305300"/>
          <p14:tracePt t="167834" x="1670050" y="4295775"/>
          <p14:tracePt t="167851" x="1670050" y="4286250"/>
          <p14:tracePt t="167867" x="1657350" y="4273550"/>
          <p14:tracePt t="167885" x="1635125" y="4254500"/>
          <p14:tracePt t="167902" x="1590675" y="4238625"/>
          <p14:tracePt t="167918" x="1555750" y="4225925"/>
          <p14:tracePt t="167935" x="1508125" y="4213225"/>
          <p14:tracePt t="167952" x="1444625" y="4187825"/>
          <p14:tracePt t="167968" x="1390650" y="4171950"/>
          <p14:tracePt t="167984" x="1317625" y="4165600"/>
          <p14:tracePt t="168001" x="1222375" y="4149725"/>
          <p14:tracePt t="168017" x="1114425" y="4149725"/>
          <p14:tracePt t="168035" x="1060450" y="4149725"/>
          <p14:tracePt t="168052" x="1022350" y="4149725"/>
          <p14:tracePt t="168068" x="996950" y="4159250"/>
          <p14:tracePt t="168085" x="968375" y="4165600"/>
          <p14:tracePt t="168102" x="911225" y="4184650"/>
          <p14:tracePt t="168117" x="873125" y="4203700"/>
          <p14:tracePt t="168134" x="828675" y="4216400"/>
          <p14:tracePt t="168150" x="796925" y="4229100"/>
          <p14:tracePt t="168167" x="768350" y="4244975"/>
          <p14:tracePt t="168185" x="765175" y="4260850"/>
          <p14:tracePt t="168202" x="765175" y="4273550"/>
          <p14:tracePt t="168218" x="765175" y="4283075"/>
          <p14:tracePt t="168235" x="765175" y="4292600"/>
          <p14:tracePt t="168239" x="765175" y="4298950"/>
          <p14:tracePt t="168252" x="765175" y="4314825"/>
          <p14:tracePt t="168268" x="765175" y="4324350"/>
          <p14:tracePt t="168284" x="765175" y="4333875"/>
          <p14:tracePt t="168301" x="765175" y="4346575"/>
          <p14:tracePt t="168318" x="784225" y="4371975"/>
          <p14:tracePt t="168335" x="828675" y="4397375"/>
          <p14:tracePt t="168352" x="882650" y="4441825"/>
          <p14:tracePt t="168368" x="904875" y="4467225"/>
          <p14:tracePt t="168384" x="930275" y="4498975"/>
          <p14:tracePt t="168401" x="946150" y="4527550"/>
          <p14:tracePt t="168417" x="958850" y="4543425"/>
          <p14:tracePt t="168434" x="968375" y="4552950"/>
          <p14:tracePt t="168451" x="1022350" y="4587875"/>
          <p14:tracePt t="168467" x="1063625" y="4613275"/>
          <p14:tracePt t="168484" x="1085850" y="4625975"/>
          <p14:tracePt t="168501" x="1120775" y="4651375"/>
          <p14:tracePt t="168518" x="1130300" y="4664075"/>
          <p14:tracePt t="168535" x="1139825" y="4673600"/>
          <p14:tracePt t="168551" x="1174750" y="4692650"/>
          <p14:tracePt t="168568" x="1196975" y="4702175"/>
          <p14:tracePt t="168585" x="1238250" y="4721225"/>
          <p14:tracePt t="168602" x="1292225" y="4740275"/>
          <p14:tracePt t="168618" x="1317625" y="4752975"/>
          <p14:tracePt t="168635" x="1333500" y="4765675"/>
          <p14:tracePt t="168652" x="1355725" y="4772025"/>
          <p14:tracePt t="168668" x="1374775" y="4772025"/>
          <p14:tracePt t="168685" x="1412875" y="4768850"/>
          <p14:tracePt t="168701" x="1504950" y="4740275"/>
          <p14:tracePt t="168717" x="1568450" y="4724400"/>
          <p14:tracePt t="168735" x="1631950" y="4711700"/>
          <p14:tracePt t="168752" x="1704975" y="4702175"/>
          <p14:tracePt t="168768" x="1736725" y="4702175"/>
          <p14:tracePt t="168785" x="1746250" y="4702175"/>
          <p14:tracePt t="168801" x="1758950" y="4702175"/>
          <p14:tracePt t="168817" x="1768475" y="4699000"/>
          <p14:tracePt t="168834" x="1784350" y="4692650"/>
          <p14:tracePt t="168851" x="1800225" y="4683125"/>
          <p14:tracePt t="168867" x="1809750" y="4683125"/>
          <p14:tracePt t="168885" x="1812925" y="4683125"/>
          <p14:tracePt t="172885" x="1812925" y="4699000"/>
          <p14:tracePt t="172897" x="1800225" y="4743450"/>
          <p14:tracePt t="172907" x="1793875" y="4762500"/>
          <p14:tracePt t="172917" x="1781175" y="4775200"/>
          <p14:tracePt t="172934" x="1736725" y="4816475"/>
          <p14:tracePt t="172950" x="1727200" y="4835525"/>
          <p14:tracePt t="172968" x="1714500" y="4845050"/>
          <p14:tracePt t="173000" x="1685925" y="4873625"/>
          <p14:tracePt t="173034" x="1635125" y="4879975"/>
          <p14:tracePt t="173051" x="1612900" y="4879975"/>
          <p14:tracePt t="173067" x="1584325" y="4879975"/>
          <p14:tracePt t="173084" x="1558925" y="4879975"/>
          <p14:tracePt t="173100" x="1549400" y="4879975"/>
          <p14:tracePt t="173117" x="1533525" y="4879975"/>
          <p14:tracePt t="173134" x="1517650" y="4879975"/>
          <p14:tracePt t="173151" x="1508125" y="4879975"/>
          <p14:tracePt t="173167" x="1479550" y="4879975"/>
          <p14:tracePt t="173185" x="1466850" y="4879975"/>
          <p14:tracePt t="173201" x="1454150" y="4879975"/>
          <p14:tracePt t="173217" x="1444625" y="4879975"/>
          <p14:tracePt t="173234" x="1425575" y="4879975"/>
          <p14:tracePt t="173449" x="1428750" y="4879975"/>
          <p14:tracePt t="173459" x="1438275" y="4879975"/>
          <p14:tracePt t="173470" x="1466850" y="4879975"/>
          <p14:tracePt t="173484" x="1495425" y="4879975"/>
          <p14:tracePt t="173500" x="1546225" y="4879975"/>
          <p14:tracePt t="173517" x="1625600" y="4879975"/>
          <p14:tracePt t="173534" x="1733550" y="4879975"/>
          <p14:tracePt t="173550" x="1778000" y="4879975"/>
          <p14:tracePt t="173568" x="1816100" y="4879975"/>
          <p14:tracePt t="173583" x="1841500" y="4879975"/>
          <p14:tracePt t="173600" x="1854200" y="4879975"/>
          <p14:tracePt t="173618" x="1889125" y="4879975"/>
          <p14:tracePt t="173634" x="1924050" y="4879975"/>
          <p14:tracePt t="173650" x="1978025" y="4886325"/>
          <p14:tracePt t="173668" x="2057400" y="4899025"/>
          <p14:tracePt t="173683" x="2101850" y="4905375"/>
          <p14:tracePt t="173700" x="2124075" y="4911725"/>
          <p14:tracePt t="173718" x="2165350" y="4911725"/>
          <p14:tracePt t="173734" x="2193925" y="4911725"/>
          <p14:tracePt t="173750" x="2238375" y="4902200"/>
          <p14:tracePt t="173767" x="2327275" y="4883150"/>
          <p14:tracePt t="173784" x="2390775" y="4867275"/>
          <p14:tracePt t="173800" x="2451100" y="4867275"/>
          <p14:tracePt t="173817" x="2495550" y="4860925"/>
          <p14:tracePt t="173834" x="2552700" y="4854575"/>
          <p14:tracePt t="173850" x="2590800" y="4841875"/>
          <p14:tracePt t="173867" x="2660650" y="4822825"/>
          <p14:tracePt t="173884" x="2724150" y="4810125"/>
          <p14:tracePt t="173900" x="2768600" y="4803775"/>
          <p14:tracePt t="173917" x="2832100" y="4803775"/>
          <p14:tracePt t="173934" x="2854325" y="4803775"/>
          <p14:tracePt t="173950" x="2882900" y="4803775"/>
          <p14:tracePt t="173968" x="2924175" y="4803775"/>
          <p14:tracePt t="173984" x="2952750" y="4797425"/>
          <p14:tracePt t="174000" x="2997200" y="4797425"/>
          <p14:tracePt t="174018" x="3060700" y="4797425"/>
          <p14:tracePt t="174034" x="3095625" y="4797425"/>
          <p14:tracePt t="174050" x="3133725" y="4806950"/>
          <p14:tracePt t="174067" x="3175000" y="4822825"/>
          <p14:tracePt t="174083" x="3197225" y="4829175"/>
          <p14:tracePt t="174100" x="3228975" y="4848225"/>
          <p14:tracePt t="174118" x="3270250" y="4860925"/>
          <p14:tracePt t="174133" x="3302000" y="4873625"/>
          <p14:tracePt t="174150" x="3330575" y="4879975"/>
          <p14:tracePt t="174167" x="3359150" y="4883150"/>
          <p14:tracePt t="174184" x="3368675" y="4883150"/>
          <p14:tracePt t="174200" x="3378200" y="4889500"/>
          <p14:tracePt t="174217" x="3384550" y="4889500"/>
          <p14:tracePt t="174303" x="3384550" y="4892675"/>
          <p14:tracePt t="174339" x="3381375" y="4892675"/>
          <p14:tracePt t="174348" x="3378200" y="4899025"/>
          <p14:tracePt t="174354" x="3371850" y="4899025"/>
          <p14:tracePt t="174368" x="3362325" y="4899025"/>
          <p14:tracePt t="174383" x="3352800" y="4899025"/>
          <p14:tracePt t="174400" x="3330575" y="4899025"/>
          <p14:tracePt t="174418" x="3298825" y="4899025"/>
          <p14:tracePt t="174433" x="3270250" y="4899025"/>
          <p14:tracePt t="174450" x="3241675" y="4899025"/>
          <p14:tracePt t="174467" x="3184525" y="4918075"/>
          <p14:tracePt t="174483" x="3140075" y="4924425"/>
          <p14:tracePt t="174500" x="3095625" y="4930775"/>
          <p14:tracePt t="174518" x="3032125" y="4943475"/>
          <p14:tracePt t="174534" x="2994025" y="4943475"/>
          <p14:tracePt t="174551" x="2949575" y="4943475"/>
          <p14:tracePt t="174568" x="2889250" y="4949825"/>
          <p14:tracePt t="174584" x="2851150" y="4956175"/>
          <p14:tracePt t="174600" x="2819400" y="4959350"/>
          <p14:tracePt t="174617" x="2778125" y="4972050"/>
          <p14:tracePt t="174634" x="2743200" y="4978400"/>
          <p14:tracePt t="174650" x="2705100" y="4978400"/>
          <p14:tracePt t="174667" x="2657475" y="4978400"/>
          <p14:tracePt t="174683" x="2635250" y="4978400"/>
          <p14:tracePt t="174700" x="2613025" y="4978400"/>
          <p14:tracePt t="174717" x="2600325" y="4978400"/>
          <p14:tracePt t="174734" x="2590800" y="4978400"/>
          <p14:tracePt t="174750" x="2581275" y="4978400"/>
          <p14:tracePt t="174768" x="2552700" y="4978400"/>
          <p14:tracePt t="174784" x="2530475" y="4978400"/>
          <p14:tracePt t="174800" x="2501900" y="4978400"/>
          <p14:tracePt t="174817" x="2482850" y="4978400"/>
          <p14:tracePt t="174833" x="2473325" y="4978400"/>
          <p14:tracePt t="174850" x="2463800" y="4978400"/>
          <p14:tracePt t="174867" x="2441575" y="4978400"/>
          <p14:tracePt t="174884" x="2432050" y="4978400"/>
          <p14:tracePt t="174900" x="2422525" y="4978400"/>
          <p14:tracePt t="174917" x="2403475" y="4978400"/>
          <p14:tracePt t="174934" x="2393950" y="4978400"/>
          <p14:tracePt t="174950" x="2384425" y="4978400"/>
          <p14:tracePt t="175160" x="2397125" y="4978400"/>
          <p14:tracePt t="175168" x="2406650" y="4975225"/>
          <p14:tracePt t="175184" x="2438400" y="4965700"/>
          <p14:tracePt t="175201" x="2460625" y="4953000"/>
          <p14:tracePt t="175218" x="2498725" y="4927600"/>
          <p14:tracePt t="175234" x="2520950" y="4924425"/>
          <p14:tracePt t="175251" x="2540000" y="4918075"/>
          <p14:tracePt t="175267" x="2562225" y="4902200"/>
          <p14:tracePt t="175283" x="2571750" y="4902200"/>
          <p14:tracePt t="175303" x="2597150" y="4902200"/>
          <p14:tracePt t="175318" x="2613025" y="4902200"/>
          <p14:tracePt t="175334" x="2628900" y="4902200"/>
          <p14:tracePt t="175350" x="2657475" y="4895850"/>
          <p14:tracePt t="175368" x="2692400" y="4895850"/>
          <p14:tracePt t="175384" x="2708275" y="4895850"/>
          <p14:tracePt t="175400" x="2717800" y="4895850"/>
          <p14:tracePt t="175417" x="2733675" y="4895850"/>
          <p14:tracePt t="175433" x="2743200" y="4895850"/>
          <p14:tracePt t="175451" x="2755900" y="4895850"/>
          <p14:tracePt t="175467" x="2778125" y="4895850"/>
          <p14:tracePt t="175484" x="2794000" y="4895850"/>
          <p14:tracePt t="175502" x="2832100" y="4895850"/>
          <p14:tracePt t="175517" x="2860675" y="4895850"/>
          <p14:tracePt t="175533" x="2882900" y="4895850"/>
          <p14:tracePt t="175550" x="2921000" y="4902200"/>
          <p14:tracePt t="177002" x="2870200" y="4933950"/>
          <p14:tracePt t="177015" x="2724150" y="5016500"/>
          <p14:tracePt t="177034" x="2600325" y="5080000"/>
          <p14:tracePt t="177051" x="2463800" y="5137150"/>
          <p14:tracePt t="177066" x="2403475" y="5172075"/>
          <p14:tracePt t="177083" x="2365375" y="5184775"/>
          <p14:tracePt t="177117" x="2263775" y="5222875"/>
          <p14:tracePt t="177150" x="2181225" y="5222875"/>
          <p14:tracePt t="177167" x="2149475" y="5222875"/>
          <p14:tracePt t="177184" x="2136775" y="5222875"/>
          <p14:tracePt t="177200" x="2120900" y="5222875"/>
          <p14:tracePt t="177216" x="2105025" y="5222875"/>
          <p14:tracePt t="177234" x="2095500" y="5222875"/>
          <p14:tracePt t="177250" x="2079625" y="5222875"/>
          <p14:tracePt t="177267" x="2070100" y="5222875"/>
          <p14:tracePt t="177284" x="2057400" y="5222875"/>
          <p14:tracePt t="177300" x="2041525" y="5222875"/>
          <p14:tracePt t="177317" x="2032000" y="5222875"/>
          <p14:tracePt t="177334" x="2022475" y="5222875"/>
          <p14:tracePt t="177350" x="2000250" y="5222875"/>
          <p14:tracePt t="177366" x="1990725" y="5222875"/>
          <p14:tracePt t="177384" x="1981200" y="5222875"/>
          <p14:tracePt t="177401" x="1968500" y="5222875"/>
          <p14:tracePt t="177418" x="1952625" y="5222875"/>
          <p14:tracePt t="177434" x="1946275" y="5222875"/>
          <p14:tracePt t="177450" x="1943100" y="5222875"/>
          <p14:tracePt t="177558" x="1949450" y="5222875"/>
          <p14:tracePt t="177568" x="1965325" y="5222875"/>
          <p14:tracePt t="177584" x="2003425" y="5222875"/>
          <p14:tracePt t="177600" x="2105025" y="5229225"/>
          <p14:tracePt t="177616" x="2168525" y="5238750"/>
          <p14:tracePt t="177633" x="2219325" y="5251450"/>
          <p14:tracePt t="177650" x="2276475" y="5270500"/>
          <p14:tracePt t="177667" x="2308225" y="5289550"/>
          <p14:tracePt t="177684" x="2330450" y="5299075"/>
          <p14:tracePt t="177701" x="2371725" y="5299075"/>
          <p14:tracePt t="177717" x="2393950" y="5299075"/>
          <p14:tracePt t="177733" x="2416175" y="5299075"/>
          <p14:tracePt t="177749" x="2428875" y="5299075"/>
          <p14:tracePt t="177766" x="2444750" y="5299075"/>
          <p14:tracePt t="177783" x="2466975" y="5299075"/>
          <p14:tracePt t="177801" x="2498725" y="5299075"/>
          <p14:tracePt t="177817" x="2520950" y="5299075"/>
          <p14:tracePt t="177834" x="2536825" y="5299075"/>
          <p14:tracePt t="177851" x="2552700" y="5299075"/>
          <p14:tracePt t="177867" x="2571750" y="5299075"/>
          <p14:tracePt t="177883" x="2581275" y="5292725"/>
          <p14:tracePt t="177885" x="2593975" y="5283200"/>
          <p14:tracePt t="177899" x="2616200" y="5270500"/>
          <p14:tracePt t="177916" x="2647950" y="5264150"/>
          <p14:tracePt t="177934" x="2692400" y="5251450"/>
          <p14:tracePt t="177950" x="2755900" y="5238750"/>
          <p14:tracePt t="177967" x="2790825" y="5238750"/>
          <p14:tracePt t="177984" x="2813050" y="5238750"/>
          <p14:tracePt t="178000" x="2847975" y="5238750"/>
          <p14:tracePt t="178017" x="2876550" y="5238750"/>
          <p14:tracePt t="178033" x="2898775" y="5232400"/>
          <p14:tracePt t="178049" x="2962275" y="5219700"/>
          <p14:tracePt t="178066" x="3013075" y="5219700"/>
          <p14:tracePt t="178083" x="3067050" y="5219700"/>
          <p14:tracePt t="178100" x="3127375" y="5213350"/>
          <p14:tracePt t="178117" x="3175000" y="5207000"/>
          <p14:tracePt t="178133" x="3209925" y="5200650"/>
          <p14:tracePt t="178150" x="3273425" y="5194300"/>
          <p14:tracePt t="178166" x="3317875" y="5187950"/>
          <p14:tracePt t="178183" x="3378200" y="5181600"/>
          <p14:tracePt t="178200" x="3463925" y="5181600"/>
          <p14:tracePt t="178216" x="3517900" y="5181600"/>
          <p14:tracePt t="178233" x="3562350" y="5181600"/>
          <p14:tracePt t="178250" x="3609975" y="5181600"/>
          <p14:tracePt t="178267" x="3644900" y="5168900"/>
          <p14:tracePt t="178283" x="3670300" y="5149850"/>
          <p14:tracePt t="178300" x="3711575" y="5133975"/>
          <p14:tracePt t="178316" x="3736975" y="5121275"/>
          <p14:tracePt t="178333" x="3765550" y="5121275"/>
          <p14:tracePt t="178350" x="3790950" y="5121275"/>
          <p14:tracePt t="178367" x="3806825" y="5121275"/>
          <p14:tracePt t="178385" x="3822700" y="5121275"/>
          <p14:tracePt t="178416" x="3825875" y="5121275"/>
          <p14:tracePt t="178433" x="3832225" y="5121275"/>
          <p14:tracePt t="178450" x="3841750" y="5121275"/>
          <p14:tracePt t="178466" x="3851275" y="5121275"/>
          <p14:tracePt t="178484" x="3860800" y="5121275"/>
          <p14:tracePt t="178500" x="3867150" y="5121275"/>
          <p14:tracePt t="178535" x="3870325" y="5121275"/>
          <p14:tracePt t="178556" x="3870325" y="5124450"/>
          <p14:tracePt t="180761" x="3857625" y="5127625"/>
          <p14:tracePt t="180768" x="3838575" y="5133975"/>
          <p14:tracePt t="180783" x="3794125" y="5146675"/>
          <p14:tracePt t="180799" x="3746500" y="5168900"/>
          <p14:tracePt t="180816" x="3667125" y="5207000"/>
          <p14:tracePt t="180834" x="3495675" y="5276850"/>
          <p14:tracePt t="180850" x="3362325" y="5327650"/>
          <p14:tracePt t="180884" x="3044825" y="5470525"/>
          <p14:tracePt t="180916" x="2940050" y="5527675"/>
          <p14:tracePt t="180934" x="2898775" y="5543550"/>
          <p14:tracePt t="180949" x="2873375" y="5556250"/>
          <p14:tracePt t="180966" x="2844800" y="5568950"/>
          <p14:tracePt t="180983" x="2778125" y="5588000"/>
          <p14:tracePt t="181000" x="2717800" y="5588000"/>
          <p14:tracePt t="181017" x="2641600" y="5588000"/>
          <p14:tracePt t="181033" x="2597150" y="5588000"/>
          <p14:tracePt t="181050" x="2559050" y="5594350"/>
          <p14:tracePt t="181066" x="2489200" y="5594350"/>
          <p14:tracePt t="181084" x="2305050" y="5594350"/>
          <p14:tracePt t="181100" x="2152650" y="5568950"/>
          <p14:tracePt t="181118" x="1965325" y="5543550"/>
          <p14:tracePt t="181134" x="1892300" y="5527675"/>
          <p14:tracePt t="181150" x="1854200" y="5514975"/>
          <p14:tracePt t="181167" x="1819275" y="5511800"/>
          <p14:tracePt t="181183" x="1803400" y="5492750"/>
          <p14:tracePt t="181199" x="1781175" y="5476875"/>
          <p14:tracePt t="181217" x="1736725" y="5432425"/>
          <p14:tracePt t="181233" x="1711325" y="5407025"/>
          <p14:tracePt t="181249" x="1679575" y="5387975"/>
          <p14:tracePt t="181267" x="1657350" y="5359400"/>
          <p14:tracePt t="181283" x="1647825" y="5349875"/>
          <p14:tracePt t="181300" x="1638300" y="5340350"/>
          <p14:tracePt t="181317" x="1638300" y="5324475"/>
          <p14:tracePt t="181333" x="1638300" y="5314950"/>
          <p14:tracePt t="181350" x="1638300" y="5311775"/>
          <p14:tracePt t="181367" x="1628775" y="5311775"/>
          <p14:tracePt t="181425" x="1622425" y="5311775"/>
          <p14:tracePt t="181433" x="1619250" y="5311775"/>
          <p14:tracePt t="181450" x="1606550" y="5311775"/>
          <p14:tracePt t="181452" x="1597025" y="5305425"/>
          <p14:tracePt t="181467" x="1552575" y="5292725"/>
          <p14:tracePt t="181483" x="1498600" y="5280025"/>
          <p14:tracePt t="181499" x="1463675" y="5280025"/>
          <p14:tracePt t="181517" x="1416050" y="5280025"/>
          <p14:tracePt t="181533" x="1400175" y="5286375"/>
          <p14:tracePt t="181549" x="1384300" y="5295900"/>
          <p14:tracePt t="181567" x="1368425" y="5311775"/>
          <p14:tracePt t="181583" x="1346200" y="5327650"/>
          <p14:tracePt t="181599" x="1301750" y="5340350"/>
          <p14:tracePt t="181617" x="1250950" y="5359400"/>
          <p14:tracePt t="181633" x="1228725" y="5372100"/>
          <p14:tracePt t="181649" x="1203325" y="5378450"/>
          <p14:tracePt t="181667" x="1187450" y="5387975"/>
          <p14:tracePt t="181682" x="1177925" y="5394325"/>
          <p14:tracePt t="181699" x="1149350" y="5394325"/>
          <p14:tracePt t="181716" x="1117600" y="5394325"/>
          <p14:tracePt t="181732" x="1089025" y="5394325"/>
          <p14:tracePt t="181749" x="1066800" y="5394325"/>
          <p14:tracePt t="181767" x="1038225" y="5394325"/>
          <p14:tracePt t="181783" x="1028700" y="5394325"/>
          <p14:tracePt t="181800" x="1019175" y="5394325"/>
          <p14:tracePt t="181817" x="1009650" y="5394325"/>
          <p14:tracePt t="181925" x="1012825" y="5394325"/>
          <p14:tracePt t="181932" x="1016000" y="5394325"/>
          <p14:tracePt t="181939" x="1022350" y="5397500"/>
          <p14:tracePt t="181949" x="1025525" y="5403850"/>
          <p14:tracePt t="181966" x="1057275" y="5419725"/>
          <p14:tracePt t="181983" x="1073150" y="5429250"/>
          <p14:tracePt t="182000" x="1092200" y="5448300"/>
          <p14:tracePt t="182016" x="1139825" y="5464175"/>
          <p14:tracePt t="182032" x="1187450" y="5480050"/>
          <p14:tracePt t="182049" x="1260475" y="5492750"/>
          <p14:tracePt t="182067" x="1343025" y="5514975"/>
          <p14:tracePt t="182084" x="1381125" y="5514975"/>
          <p14:tracePt t="182100" x="1403350" y="5518150"/>
          <p14:tracePt t="182117" x="1444625" y="5518150"/>
          <p14:tracePt t="182133" x="1457325" y="5518150"/>
          <p14:tracePt t="182149" x="1495425" y="5518150"/>
          <p14:tracePt t="182166" x="1565275" y="5518150"/>
          <p14:tracePt t="182183" x="1625600" y="5518150"/>
          <p14:tracePt t="182200" x="1676400" y="5518150"/>
          <p14:tracePt t="182217" x="1730375" y="5518150"/>
          <p14:tracePt t="182233" x="1755775" y="5518150"/>
          <p14:tracePt t="182250" x="1774825" y="5518150"/>
          <p14:tracePt t="182267" x="1797050" y="5511800"/>
          <p14:tracePt t="182283" x="1835150" y="5492750"/>
          <p14:tracePt t="182299" x="1879600" y="5486400"/>
          <p14:tracePt t="182316" x="1949450" y="5486400"/>
          <p14:tracePt t="182333" x="1984375" y="5486400"/>
          <p14:tracePt t="182350" x="2016125" y="5486400"/>
          <p14:tracePt t="182366" x="2028825" y="5486400"/>
          <p14:tracePt t="182383" x="2038350" y="5486400"/>
          <p14:tracePt t="182400" x="2054225" y="5486400"/>
          <p14:tracePt t="182417" x="2095500" y="5473700"/>
          <p14:tracePt t="182433" x="2168525" y="5461000"/>
          <p14:tracePt t="182450" x="2263775" y="5451475"/>
          <p14:tracePt t="182466" x="2349500" y="5445125"/>
          <p14:tracePt t="182483" x="2409825" y="5445125"/>
          <p14:tracePt t="182500" x="2447925" y="5426075"/>
          <p14:tracePt t="182517" x="2511425" y="5407025"/>
          <p14:tracePt t="182533" x="2555875" y="5394325"/>
          <p14:tracePt t="182550" x="2616200" y="5394325"/>
          <p14:tracePt t="182566" x="2701925" y="5394325"/>
          <p14:tracePt t="182582" x="2762250" y="5394325"/>
          <p14:tracePt t="182599" x="2806700" y="5403850"/>
          <p14:tracePt t="182617" x="2860675" y="5410200"/>
          <p14:tracePt t="182633" x="2882900" y="5410200"/>
          <p14:tracePt t="182650" x="2914650" y="5416550"/>
          <p14:tracePt t="182667" x="2978150" y="5422900"/>
          <p14:tracePt t="182683" x="3022600" y="5429250"/>
          <p14:tracePt t="182699" x="3067050" y="5451475"/>
          <p14:tracePt t="182716" x="3124200" y="5470525"/>
          <p14:tracePt t="182732" x="3143250" y="5473700"/>
          <p14:tracePt t="182749" x="3152775" y="5480050"/>
          <p14:tracePt t="182766" x="3165475" y="5480050"/>
          <p14:tracePt t="182800" x="3165475" y="5486400"/>
          <p14:tracePt t="182817" x="3165475" y="5489575"/>
          <p14:tracePt t="182833" x="3165475" y="5505450"/>
          <p14:tracePt t="182849" x="3165475" y="5508625"/>
          <p14:tracePt t="182866" x="3165475" y="5514975"/>
          <p14:tracePt t="182882" x="3165475" y="5518150"/>
          <p14:tracePt t="182966" x="3165475" y="5524500"/>
          <p14:tracePt t="182980" x="3165475" y="5530850"/>
          <p14:tracePt t="183002" x="3165475" y="5534025"/>
          <p14:tracePt t="183023" x="3165475" y="5540375"/>
          <p14:tracePt t="183067" x="3155950" y="5540375"/>
          <p14:tracePt t="183074" x="3149600" y="5540375"/>
          <p14:tracePt t="183083" x="3146425" y="5540375"/>
          <p14:tracePt t="183100" x="3133725" y="5549900"/>
          <p14:tracePt t="183116" x="3121025" y="5565775"/>
          <p14:tracePt t="183132" x="3098800" y="5568950"/>
          <p14:tracePt t="183149" x="3070225" y="5575300"/>
          <p14:tracePt t="183167" x="3025775" y="5588000"/>
          <p14:tracePt t="183183" x="3006725" y="5588000"/>
          <p14:tracePt t="183201" x="2978150" y="5588000"/>
          <p14:tracePt t="183217" x="2962275" y="5591175"/>
          <p14:tracePt t="183233" x="2930525" y="5610225"/>
          <p14:tracePt t="183251" x="2889250" y="5616575"/>
          <p14:tracePt t="183266" x="2844800" y="5629275"/>
          <p14:tracePt t="183283" x="2800350" y="5641975"/>
          <p14:tracePt t="183299" x="2762250" y="5648325"/>
          <p14:tracePt t="183316" x="2698750" y="5654675"/>
          <p14:tracePt t="183333" x="2647950" y="5654675"/>
          <p14:tracePt t="183351" x="2546350" y="5654675"/>
          <p14:tracePt t="183367" x="2416175" y="5648325"/>
          <p14:tracePt t="183383" x="2266950" y="5641975"/>
          <p14:tracePt t="183400" x="2139950" y="5641975"/>
          <p14:tracePt t="183416" x="2085975" y="5641975"/>
          <p14:tracePt t="183433" x="2041525" y="5641975"/>
          <p14:tracePt t="183451" x="1971675" y="5641975"/>
          <p14:tracePt t="183467" x="1898650" y="5626100"/>
          <p14:tracePt t="183483" x="1812925" y="5610225"/>
          <p14:tracePt t="183501" x="1676400" y="5578475"/>
          <p14:tracePt t="183517" x="1612900" y="5565775"/>
          <p14:tracePt t="183533" x="1577975" y="5559425"/>
          <p14:tracePt t="183550" x="1536700" y="5559425"/>
          <p14:tracePt t="183566" x="1514475" y="5553075"/>
          <p14:tracePt t="183583" x="1470025" y="5540375"/>
          <p14:tracePt t="183601" x="1403350" y="5514975"/>
          <p14:tracePt t="183617" x="1358900" y="5502275"/>
          <p14:tracePt t="183633" x="1330325" y="5495925"/>
          <p14:tracePt t="183651" x="1295400" y="5495925"/>
          <p14:tracePt t="183666" x="1285875" y="5495925"/>
          <p14:tracePt t="183682" x="1276350" y="5495925"/>
          <p14:tracePt t="183700" x="1254125" y="5495925"/>
          <p14:tracePt t="183716" x="1250950" y="5495925"/>
          <p14:tracePt t="183733" x="1244600" y="5495925"/>
          <p14:tracePt t="183993" x="1247775" y="5495925"/>
          <p14:tracePt t="184000" x="1250950" y="5495925"/>
          <p14:tracePt t="184016" x="1266825" y="5483225"/>
          <p14:tracePt t="184032" x="1298575" y="5473700"/>
          <p14:tracePt t="184049" x="1387475" y="5451475"/>
          <p14:tracePt t="184065" x="1441450" y="5451475"/>
          <p14:tracePt t="184083" x="1482725" y="5451475"/>
          <p14:tracePt t="184099" x="1511300" y="5451475"/>
          <p14:tracePt t="184116" x="1527175" y="5451475"/>
          <p14:tracePt t="184132" x="1536700" y="5451475"/>
          <p14:tracePt t="184149" x="1539875" y="5451475"/>
          <p14:tracePt t="184166" x="1549400" y="5451475"/>
          <p14:tracePt t="184183" x="1558925" y="5451475"/>
          <p14:tracePt t="184200" x="1593850" y="5451475"/>
          <p14:tracePt t="184216" x="1603375" y="5451475"/>
          <p14:tracePt t="184232" x="1612900" y="5451475"/>
          <p14:tracePt t="184249" x="1628775" y="5451475"/>
          <p14:tracePt t="184500" x="1673225" y="5464175"/>
          <p14:tracePt t="184507" x="1720850" y="5470525"/>
          <p14:tracePt t="184515" x="1768475" y="5486400"/>
          <p14:tracePt t="184533" x="1857375" y="5511800"/>
          <p14:tracePt t="184549" x="1958975" y="5534025"/>
          <p14:tracePt t="184566" x="2054225" y="5549900"/>
          <p14:tracePt t="184583" x="2203450" y="5565775"/>
          <p14:tracePt t="184600" x="2447925" y="5603875"/>
          <p14:tracePt t="184616" x="2587625" y="5610225"/>
          <p14:tracePt t="184633" x="2714625" y="5610225"/>
          <p14:tracePt t="184649" x="2803525" y="5610225"/>
          <p14:tracePt t="184666" x="2838450" y="5610225"/>
          <p14:tracePt t="184682" x="2863850" y="5603875"/>
          <p14:tracePt t="184699" x="2905125" y="5578475"/>
          <p14:tracePt t="184716" x="2927350" y="5572125"/>
          <p14:tracePt t="184733" x="2965450" y="5565775"/>
          <p14:tracePt t="184750" x="3013075" y="5565775"/>
          <p14:tracePt t="184766" x="3028950" y="5565775"/>
          <p14:tracePt t="184783" x="3038475" y="5565775"/>
          <p14:tracePt t="184799" x="3057525" y="5562600"/>
          <p14:tracePt t="184816" x="3063875" y="5562600"/>
          <p14:tracePt t="184833" x="3067050" y="5562600"/>
          <p14:tracePt t="184849" x="3073400" y="5562600"/>
          <p14:tracePt t="184914" x="3073400" y="5556250"/>
          <p14:tracePt t="184935" x="3079750" y="5553075"/>
          <p14:tracePt t="184942" x="3079750" y="5546725"/>
          <p14:tracePt t="184949" x="3079750" y="5540375"/>
          <p14:tracePt t="184966" x="3079750" y="5530850"/>
          <p14:tracePt t="184983" x="3079750" y="5521325"/>
          <p14:tracePt t="184985" x="3079750" y="5518150"/>
          <p14:tracePt t="184999" x="3079750" y="5505450"/>
          <p14:tracePt t="185016" x="3079750" y="5495925"/>
          <p14:tracePt t="185033" x="3079750" y="5483225"/>
          <p14:tracePt t="185049" x="3079750" y="5467350"/>
          <p14:tracePt t="185066" x="3079750" y="5457825"/>
          <p14:tracePt t="185083" x="3079750" y="5451475"/>
          <p14:tracePt t="185606" x="3079750" y="5454650"/>
          <p14:tracePt t="185614" x="3079750" y="5457825"/>
          <p14:tracePt t="185620" x="3076575" y="5457825"/>
          <p14:tracePt t="185632" x="3076575" y="5464175"/>
          <p14:tracePt t="185649" x="3060700" y="5483225"/>
          <p14:tracePt t="185666" x="3044825" y="5495925"/>
          <p14:tracePt t="185682" x="3035300" y="5505450"/>
          <p14:tracePt t="185715" x="2959100" y="5581650"/>
          <p14:tracePt t="185749" x="2746375" y="5711825"/>
          <p14:tracePt t="185766" x="2679700" y="5740400"/>
          <p14:tracePt t="185783" x="2628900" y="5759450"/>
          <p14:tracePt t="185799" x="2584450" y="5778500"/>
          <p14:tracePt t="185816" x="2520950" y="5794375"/>
          <p14:tracePt t="185833" x="2438400" y="5810250"/>
          <p14:tracePt t="185849" x="2282825" y="5832475"/>
          <p14:tracePt t="185866" x="2193925" y="5857875"/>
          <p14:tracePt t="185883" x="2111375" y="5876925"/>
          <p14:tracePt t="185899" x="2073275" y="5889625"/>
          <p14:tracePt t="185916" x="2044700" y="5895975"/>
          <p14:tracePt t="185933" x="1974850" y="5895975"/>
          <p14:tracePt t="185949" x="1905000" y="5895975"/>
          <p14:tracePt t="185966" x="1809750" y="5889625"/>
          <p14:tracePt t="186120" x="1800225" y="5889625"/>
          <p14:tracePt t="186128" x="1793875" y="5889625"/>
          <p14:tracePt t="186135" x="1790700" y="5889625"/>
          <p14:tracePt t="186150" x="1781175" y="5889625"/>
          <p14:tracePt t="186166" x="1771650" y="5889625"/>
          <p14:tracePt t="186183" x="1749425" y="5889625"/>
          <p14:tracePt t="186199" x="1739900" y="5889625"/>
          <p14:tracePt t="186216" x="1730375" y="5889625"/>
          <p14:tracePt t="186233" x="1720850" y="5889625"/>
          <p14:tracePt t="186266" x="1711325" y="5889625"/>
          <p14:tracePt t="186291" x="1704975" y="5889625"/>
          <p14:tracePt t="186299" x="1701800" y="5889625"/>
          <p14:tracePt t="186316" x="1692275" y="5889625"/>
          <p14:tracePt t="186333" x="1676400" y="5889625"/>
          <p14:tracePt t="186349" x="1660525" y="5889625"/>
          <p14:tracePt t="186366" x="1651000" y="5880100"/>
          <p14:tracePt t="186383" x="1638300" y="5880100"/>
          <p14:tracePt t="186399" x="1628775" y="5880100"/>
          <p14:tracePt t="186416" x="1612900" y="5880100"/>
          <p14:tracePt t="186433" x="1597025" y="5876925"/>
          <p14:tracePt t="186449" x="1587500" y="5870575"/>
          <p14:tracePt t="186466" x="1577975" y="5867400"/>
          <p14:tracePt t="186483" x="1558925" y="5867400"/>
          <p14:tracePt t="186499" x="1549400" y="5867400"/>
          <p14:tracePt t="186516" x="1539875" y="5861050"/>
          <p14:tracePt t="186533" x="1533525" y="5861050"/>
          <p14:tracePt t="186748" x="1536700" y="5857875"/>
          <p14:tracePt t="186762" x="1539875" y="5845175"/>
          <p14:tracePt t="186770" x="1546225" y="5845175"/>
          <p14:tracePt t="186783" x="1562100" y="5835650"/>
          <p14:tracePt t="186799" x="1571625" y="5826125"/>
          <p14:tracePt t="186816" x="1593850" y="5819775"/>
          <p14:tracePt t="186832" x="1625600" y="5819775"/>
          <p14:tracePt t="186849" x="1638300" y="5819775"/>
          <p14:tracePt t="186866" x="1647825" y="5819775"/>
          <p14:tracePt t="186882" x="1666875" y="5819775"/>
          <p14:tracePt t="186899" x="1676400" y="5819775"/>
          <p14:tracePt t="186916" x="1685925" y="5819775"/>
          <p14:tracePt t="186933" x="1701800" y="5807075"/>
          <p14:tracePt t="186949" x="1720850" y="5807075"/>
          <p14:tracePt t="186966" x="1730375" y="5807075"/>
          <p14:tracePt t="186982" x="1743075" y="5807075"/>
          <p14:tracePt t="187026" x="1746250" y="5807075"/>
          <p14:tracePt t="187032" x="1752600" y="5807075"/>
          <p14:tracePt t="187049" x="1765300" y="5807075"/>
          <p14:tracePt t="187066" x="1784350" y="5794375"/>
          <p14:tracePt t="187082" x="1803400" y="5794375"/>
          <p14:tracePt t="187099" x="1812925" y="5794375"/>
          <p14:tracePt t="187116" x="1822450" y="5794375"/>
          <p14:tracePt t="187132" x="1838325" y="5794375"/>
          <p14:tracePt t="187148" x="1847850" y="5794375"/>
          <p14:tracePt t="187166" x="1870075" y="5794375"/>
          <p14:tracePt t="187182" x="1933575" y="5794375"/>
          <p14:tracePt t="187199" x="1993900" y="5794375"/>
          <p14:tracePt t="187216" x="2035175" y="5794375"/>
          <p14:tracePt t="187233" x="2082800" y="5794375"/>
          <p14:tracePt t="187249" x="2095500" y="5794375"/>
          <p14:tracePt t="187266" x="2108200" y="5794375"/>
          <p14:tracePt t="187282" x="2124075" y="5794375"/>
          <p14:tracePt t="187299" x="2133600" y="5794375"/>
          <p14:tracePt t="187316" x="2155825" y="5794375"/>
          <p14:tracePt t="187332" x="2219325" y="5803900"/>
          <p14:tracePt t="187349" x="2257425" y="5810250"/>
          <p14:tracePt t="187366" x="2286000" y="5816600"/>
          <p14:tracePt t="187383" x="2308225" y="5816600"/>
          <p14:tracePt t="187399" x="2317750" y="5816600"/>
          <p14:tracePt t="187416" x="2324100" y="5816600"/>
          <p14:tracePt t="187433" x="2336800" y="5822950"/>
          <p14:tracePt t="187449" x="2352675" y="5822950"/>
          <p14:tracePt t="187466" x="2378075" y="5832475"/>
          <p14:tracePt t="187483" x="2419350" y="5845175"/>
          <p14:tracePt t="187500" x="2435225" y="5845175"/>
          <p14:tracePt t="187503" x="2438400" y="5851525"/>
          <p14:tracePt t="187516" x="2447925" y="5851525"/>
          <p14:tracePt t="187533" x="2460625" y="5851525"/>
          <p14:tracePt t="187548" x="2470150" y="5851525"/>
          <p14:tracePt t="187566" x="2479675" y="5851525"/>
          <p14:tracePt t="187583" x="2511425" y="5851525"/>
          <p14:tracePt t="187599" x="2562225" y="5851525"/>
          <p14:tracePt t="187616" x="2606675" y="5851525"/>
          <p14:tracePt t="187632" x="2663825" y="5851525"/>
          <p14:tracePt t="187649" x="2682875" y="5851525"/>
          <p14:tracePt t="187666" x="2695575" y="5851525"/>
          <p14:tracePt t="187682" x="2708275" y="5851525"/>
          <p14:tracePt t="187699" x="2717800" y="5851525"/>
          <p14:tracePt t="187716" x="2733675" y="5851525"/>
          <p14:tracePt t="187732" x="2759075" y="5851525"/>
          <p14:tracePt t="187749" x="2797175" y="5851525"/>
          <p14:tracePt t="187767" x="2828925" y="5851525"/>
          <p14:tracePt t="187782" x="2838450" y="5851525"/>
          <p14:tracePt t="187799" x="2854325" y="5851525"/>
          <p14:tracePt t="187816" x="2860675" y="5851525"/>
          <p14:tracePt t="187832" x="2873375" y="5851525"/>
          <p14:tracePt t="187849" x="2882900" y="5851525"/>
          <p14:tracePt t="187867" x="2914650" y="5851525"/>
          <p14:tracePt t="187883" x="2936875" y="5851525"/>
          <p14:tracePt t="187899" x="2968625" y="5851525"/>
          <p14:tracePt t="187917" x="2981325" y="5851525"/>
          <p14:tracePt t="187932" x="2990850" y="5851525"/>
          <p14:tracePt t="187949" x="3006725" y="5851525"/>
          <p14:tracePt t="187966" x="3022600" y="5851525"/>
          <p14:tracePt t="187982" x="3025775" y="5851525"/>
          <p14:tracePt t="187999" x="3035300" y="5851525"/>
          <p14:tracePt t="188015" x="3044825" y="5851525"/>
          <p14:tracePt t="188017" x="3057525" y="5848350"/>
          <p14:tracePt t="188032" x="3067050" y="5848350"/>
          <p14:tracePt t="188049" x="3076575" y="5848350"/>
          <p14:tracePt t="188065" x="3086100" y="5845175"/>
          <p14:tracePt t="188082" x="3095625" y="5845175"/>
          <p14:tracePt t="188100" x="3095625" y="5838825"/>
          <p14:tracePt t="188117" x="3105150" y="5838825"/>
          <p14:tracePt t="188154" x="3111500" y="5838825"/>
          <p14:tracePt t="188382" x="3108325" y="5838825"/>
          <p14:tracePt t="188390" x="3105150" y="5838825"/>
          <p14:tracePt t="188399" x="3098800" y="5838825"/>
          <p14:tracePt t="188417" x="3086100" y="5838825"/>
          <p14:tracePt t="188433" x="3076575" y="5838825"/>
          <p14:tracePt t="188449" x="3060700" y="5838825"/>
          <p14:tracePt t="188466" x="3044825" y="5838825"/>
          <p14:tracePt t="188482" x="3035300" y="5838825"/>
          <p14:tracePt t="188498" x="3025775" y="5838825"/>
          <p14:tracePt t="188516" x="3016250" y="5838825"/>
          <p14:tracePt t="188532" x="3009900" y="5838825"/>
          <p14:tracePt t="188549" x="3006725" y="5838825"/>
          <p14:tracePt t="188566" x="2990850" y="5838825"/>
          <p14:tracePt t="188583" x="2981325" y="5838825"/>
          <p14:tracePt t="188599" x="2952750" y="5838825"/>
          <p14:tracePt t="188616" x="2921000" y="5838825"/>
          <p14:tracePt t="188632" x="2898775" y="5838825"/>
          <p14:tracePt t="188648" x="2889250" y="5838825"/>
          <p14:tracePt t="188666" x="2873375" y="5838825"/>
          <p14:tracePt t="188682" x="2863850" y="5838825"/>
          <p14:tracePt t="188700" x="2841625" y="5838825"/>
          <p14:tracePt t="188717" x="2787650" y="5838825"/>
          <p14:tracePt t="188733" x="2759075" y="5838825"/>
          <p14:tracePt t="188749" x="2727325" y="5838825"/>
          <p14:tracePt t="188766" x="2695575" y="5838825"/>
          <p14:tracePt t="188782" x="2667000" y="5838825"/>
          <p14:tracePt t="188800" x="2644775" y="5838825"/>
          <p14:tracePt t="188816" x="2597150" y="5838825"/>
          <p14:tracePt t="188833" x="2543175" y="5838825"/>
          <p14:tracePt t="188849" x="2486025" y="5838825"/>
          <p14:tracePt t="188866" x="2416175" y="5838825"/>
          <p14:tracePt t="188882" x="2378075" y="5838825"/>
          <p14:tracePt t="188898" x="2349500" y="5838825"/>
          <p14:tracePt t="188916" x="2295525" y="5838825"/>
          <p14:tracePt t="188932" x="2257425" y="5838825"/>
          <p14:tracePt t="188949" x="2197100" y="5832475"/>
          <p14:tracePt t="188966" x="2098675" y="5826125"/>
          <p14:tracePt t="188983" x="2063750" y="5826125"/>
          <p14:tracePt t="188999" x="2035175" y="5826125"/>
          <p14:tracePt t="189015" x="2019300" y="5826125"/>
          <p14:tracePt t="189032" x="2009775" y="5826125"/>
          <p14:tracePt t="189048" x="1987550" y="5826125"/>
          <p14:tracePt t="189066" x="1955800" y="5826125"/>
          <p14:tracePt t="189082" x="1917700" y="5826125"/>
          <p14:tracePt t="189099" x="1895475" y="5826125"/>
          <p14:tracePt t="189116" x="1863725" y="5826125"/>
          <p14:tracePt t="189133" x="1854200" y="5826125"/>
          <p14:tracePt t="189149" x="1841500" y="5826125"/>
          <p14:tracePt t="189166" x="1828800" y="5826125"/>
          <p14:tracePt t="189182" x="1819275" y="5826125"/>
          <p14:tracePt t="189198" x="1809750" y="5826125"/>
          <p14:tracePt t="189215" x="1793875" y="5826125"/>
          <p14:tracePt t="189232" x="1778000" y="5826125"/>
          <p14:tracePt t="189248" x="1768475" y="5826125"/>
          <p14:tracePt t="189266" x="1755775" y="5826125"/>
          <p14:tracePt t="189283" x="1746250" y="5826125"/>
          <p14:tracePt t="189299" x="1733550" y="5826125"/>
          <p14:tracePt t="189316" x="1720850" y="5816600"/>
          <p14:tracePt t="189333" x="1711325" y="5810250"/>
          <p14:tracePt t="189350" x="1698625" y="5800725"/>
          <p14:tracePt t="189366" x="1679575" y="5794375"/>
          <p14:tracePt t="189383" x="1670050" y="5794375"/>
          <p14:tracePt t="189400" x="1663700" y="5794375"/>
          <p14:tracePt t="189466" x="1660525" y="5794375"/>
          <p14:tracePt t="189509" x="1660525" y="5791200"/>
          <p14:tracePt t="189708" x="1666875" y="5791200"/>
          <p14:tracePt t="189716" x="1673225" y="5791200"/>
          <p14:tracePt t="189733" x="1682750" y="5791200"/>
          <p14:tracePt t="189749" x="1698625" y="5791200"/>
          <p14:tracePt t="189766" x="1724025" y="5791200"/>
          <p14:tracePt t="189799" x="1812925" y="5778500"/>
          <p14:tracePt t="189832" x="1927225" y="5778500"/>
          <p14:tracePt t="189849" x="1943100" y="5778500"/>
          <p14:tracePt t="189865" x="1958975" y="5778500"/>
          <p14:tracePt t="189882" x="1968500" y="5778500"/>
          <p14:tracePt t="189898" x="1984375" y="5778500"/>
          <p14:tracePt t="189916" x="2016125" y="5778500"/>
          <p14:tracePt t="189932" x="2060575" y="5788025"/>
          <p14:tracePt t="189949" x="2098675" y="5800725"/>
          <p14:tracePt t="189965" x="2133600" y="5826125"/>
          <p14:tracePt t="189982" x="2143125" y="5826125"/>
          <p14:tracePt t="189998" x="2159000" y="5826125"/>
          <p14:tracePt t="190015" x="2174875" y="5826125"/>
          <p14:tracePt t="190032" x="2184400" y="5826125"/>
          <p14:tracePt t="190049" x="2206625" y="5826125"/>
          <p14:tracePt t="190051" x="2216150" y="5826125"/>
          <p14:tracePt t="190065" x="2254250" y="5835650"/>
          <p14:tracePt t="190083" x="2298700" y="5851525"/>
          <p14:tracePt t="190100" x="2343150" y="5873750"/>
          <p14:tracePt t="190116" x="2352675" y="5873750"/>
          <p14:tracePt t="190132" x="2362200" y="5873750"/>
          <p14:tracePt t="190149" x="2371725" y="5873750"/>
          <p14:tracePt t="190165" x="2387600" y="5873750"/>
          <p14:tracePt t="190182" x="2400300" y="5873750"/>
          <p14:tracePt t="190200" x="2463800" y="5873750"/>
          <p14:tracePt t="190216" x="2508250" y="5873750"/>
          <p14:tracePt t="190233" x="2536825" y="5873750"/>
          <p14:tracePt t="190250" x="2562225" y="5873750"/>
          <p14:tracePt t="190265" x="2571750" y="5873750"/>
          <p14:tracePt t="190282" x="2581275" y="5873750"/>
          <p14:tracePt t="190299" x="2593975" y="5873750"/>
          <p14:tracePt t="190315" x="2619375" y="5873750"/>
          <p14:tracePt t="190333" x="2651125" y="5857875"/>
          <p14:tracePt t="190350" x="2714625" y="5845175"/>
          <p14:tracePt t="190366" x="2759075" y="5838825"/>
          <p14:tracePt t="190382" x="2778125" y="5838825"/>
          <p14:tracePt t="190398" x="2803525" y="5835650"/>
          <p14:tracePt t="190415" x="2816225" y="5835650"/>
          <p14:tracePt t="190432" x="2825750" y="5829300"/>
          <p14:tracePt t="190448" x="2832100" y="5822950"/>
          <p14:tracePt t="190465" x="2851150" y="5819775"/>
          <p14:tracePt t="190482" x="2867025" y="5807075"/>
          <p14:tracePt t="190500" x="2908300" y="5803900"/>
          <p14:tracePt t="190516" x="2924175" y="5803900"/>
          <p14:tracePt t="190532" x="2933700" y="5803900"/>
          <p14:tracePt t="190548" x="2943225" y="5803900"/>
          <p14:tracePt t="190550" x="2949575" y="5803900"/>
          <p14:tracePt t="190565" x="2959100" y="5803900"/>
          <p14:tracePt t="190586" x="2962275" y="5803900"/>
          <p14:tracePt t="190615" x="2968625" y="5803900"/>
          <p14:tracePt t="190857" x="2962275" y="5803900"/>
          <p14:tracePt t="190865" x="2955925" y="5803900"/>
          <p14:tracePt t="190871" x="2952750" y="5803900"/>
          <p14:tracePt t="190882" x="2940050" y="5803900"/>
          <p14:tracePt t="190899" x="2901950" y="5803900"/>
          <p14:tracePt t="190915" x="2851150" y="5803900"/>
          <p14:tracePt t="190932" x="2771775" y="5803900"/>
          <p14:tracePt t="190949" x="2641600" y="5803900"/>
          <p14:tracePt t="190965" x="2571750" y="5803900"/>
          <p14:tracePt t="190982" x="2536825" y="5803900"/>
          <p14:tracePt t="190999" x="2495550" y="5803900"/>
          <p14:tracePt t="191015" x="2466975" y="5803900"/>
          <p14:tracePt t="191031" x="2444750" y="5803900"/>
          <p14:tracePt t="191049" x="2365375" y="5803900"/>
          <p14:tracePt t="191065" x="2286000" y="5813425"/>
          <p14:tracePt t="191082" x="2209800" y="5829300"/>
          <p14:tracePt t="191099" x="2136775" y="5842000"/>
          <p14:tracePt t="191115" x="2108200" y="5842000"/>
          <p14:tracePt t="191132" x="2092325" y="5848350"/>
          <p14:tracePt t="191149" x="2066925" y="5848350"/>
          <p14:tracePt t="191165" x="2044700" y="5848350"/>
          <p14:tracePt t="191182" x="2022475" y="5848350"/>
          <p14:tracePt t="191199" x="1981200" y="5848350"/>
          <p14:tracePt t="191216" x="1952625" y="5848350"/>
          <p14:tracePt t="191232" x="1930400" y="5848350"/>
          <p14:tracePt t="191249" x="1914525" y="5848350"/>
          <p14:tracePt t="191265" x="1901825" y="5848350"/>
          <p14:tracePt t="191282" x="1892300" y="5851525"/>
          <p14:tracePt t="191299" x="1870075" y="5857875"/>
          <p14:tracePt t="191315" x="1841500" y="5857875"/>
          <p14:tracePt t="191332" x="1825625" y="5857875"/>
          <p14:tracePt t="191349" x="1812925" y="5857875"/>
          <p14:tracePt t="191365" x="1797050" y="5857875"/>
          <p14:tracePt t="191382" x="1787525" y="5857875"/>
          <p14:tracePt t="191399" x="1771650" y="5857875"/>
          <p14:tracePt t="191415" x="1762125" y="5857875"/>
          <p14:tracePt t="191432" x="1752600" y="5857875"/>
          <p14:tracePt t="191450" x="1746250" y="5857875"/>
          <p14:tracePt t="191507" x="1749425" y="5857875"/>
          <p14:tracePt t="191513" x="1752600" y="5857875"/>
          <p14:tracePt t="191542" x="1758950" y="5857875"/>
          <p14:tracePt t="191600" x="1765300" y="5857875"/>
          <p14:tracePt t="191607" x="1768475" y="5857875"/>
          <p14:tracePt t="191615" x="1774825" y="5857875"/>
          <p14:tracePt t="191632" x="1784350" y="5857875"/>
          <p14:tracePt t="191648" x="1822450" y="5857875"/>
          <p14:tracePt t="191665" x="1844675" y="5857875"/>
          <p14:tracePt t="191682" x="1866900" y="5857875"/>
          <p14:tracePt t="191699" x="1882775" y="5857875"/>
          <p14:tracePt t="191716" x="1892300" y="5857875"/>
          <p14:tracePt t="191733" x="1901825" y="5857875"/>
          <p14:tracePt t="191749" x="1927225" y="5857875"/>
          <p14:tracePt t="191766" x="1981200" y="5857875"/>
          <p14:tracePt t="191782" x="2025650" y="5857875"/>
          <p14:tracePt t="191798" x="2085975" y="5857875"/>
          <p14:tracePt t="191815" x="2114550" y="5857875"/>
          <p14:tracePt t="191832" x="2124075" y="5857875"/>
          <p14:tracePt t="191849" x="2139950" y="5857875"/>
          <p14:tracePt t="191866" x="2155825" y="5857875"/>
          <p14:tracePt t="191882" x="2165350" y="5857875"/>
          <p14:tracePt t="191899" x="2212975" y="5854700"/>
          <p14:tracePt t="191915" x="2257425" y="5854700"/>
          <p14:tracePt t="191932" x="2301875" y="5854700"/>
          <p14:tracePt t="191949" x="2333625" y="5854700"/>
          <p14:tracePt t="191966" x="2343150" y="5854700"/>
          <p14:tracePt t="191982" x="2352675" y="5854700"/>
          <p14:tracePt t="191999" x="2359025" y="5854700"/>
          <p14:tracePt t="192016" x="2362200" y="5848350"/>
          <p14:tracePt t="192032" x="2368550" y="5845175"/>
          <p14:tracePt t="192049" x="2387600" y="5835650"/>
          <p14:tracePt t="192065" x="2397125" y="5822950"/>
          <p14:tracePt t="192082" x="2403475" y="5822950"/>
          <p14:tracePt t="192100" x="2406650" y="5822950"/>
          <p14:tracePt t="192120" x="2413000" y="5822950"/>
          <p14:tracePt t="192135" x="2416175" y="5822950"/>
          <p14:tracePt t="192149" x="2432050" y="5822950"/>
          <p14:tracePt t="192166" x="2441575" y="5822950"/>
          <p14:tracePt t="192182" x="2451100" y="5819775"/>
          <p14:tracePt t="192198" x="2466975" y="5819775"/>
          <p14:tracePt t="192215" x="2482850" y="5819775"/>
          <p14:tracePt t="192249" x="2492375" y="5819775"/>
          <p14:tracePt t="192266" x="2501900" y="5819775"/>
          <p14:tracePt t="192282" x="2517775" y="5810250"/>
          <p14:tracePt t="192299" x="2565400" y="5791200"/>
          <p14:tracePt t="192315" x="2609850" y="5784850"/>
          <p14:tracePt t="192332" x="2635250" y="5778500"/>
          <p14:tracePt t="192348" x="2667000" y="5778500"/>
          <p14:tracePt t="192365" x="2676525" y="5778500"/>
          <p14:tracePt t="192382" x="2686050" y="5778500"/>
          <p14:tracePt t="192399" x="2714625" y="5778500"/>
          <p14:tracePt t="192416" x="2736850" y="5778500"/>
          <p14:tracePt t="192433" x="2797175" y="5781675"/>
          <p14:tracePt t="192449" x="2841625" y="5788025"/>
          <p14:tracePt t="192465" x="2863850" y="5788025"/>
          <p14:tracePt t="192482" x="2879725" y="5788025"/>
          <p14:tracePt t="192498" x="2901950" y="5788025"/>
          <p14:tracePt t="192516" x="2911475" y="5788025"/>
          <p14:tracePt t="192532" x="2914650" y="5788025"/>
          <p14:tracePt t="192549" x="2924175" y="5788025"/>
          <p14:tracePt t="192566" x="2924175" y="5791200"/>
          <p14:tracePt t="192583" x="2930525" y="5791200"/>
          <p14:tracePt t="192634" x="2930525" y="5797550"/>
          <p14:tracePt t="192649" x="2940050" y="5797550"/>
          <p14:tracePt t="192663" x="2946400" y="5803900"/>
          <p14:tracePt t="192671" x="2949575" y="5803900"/>
          <p14:tracePt t="192699" x="2955925" y="5803900"/>
          <p14:tracePt t="194425" x="2936875" y="5807075"/>
          <p14:tracePt t="194433" x="2886075" y="5816600"/>
          <p14:tracePt t="194448" x="2803525" y="5832475"/>
          <p14:tracePt t="194465" x="2717800" y="5848350"/>
          <p14:tracePt t="194482" x="2603500" y="5876925"/>
          <p14:tracePt t="194498" x="2527300" y="5899150"/>
          <p14:tracePt t="194515" x="2441575" y="5924550"/>
          <p14:tracePt t="194548" x="2197100" y="5981700"/>
          <p14:tracePt t="194582" x="2060575" y="6013450"/>
          <p14:tracePt t="194599" x="2028825" y="6026150"/>
          <p14:tracePt t="194615" x="2006600" y="6032500"/>
          <p14:tracePt t="194632" x="1971675" y="6048375"/>
          <p14:tracePt t="194648" x="1949450" y="6061075"/>
          <p14:tracePt t="194666" x="1901825" y="6073775"/>
          <p14:tracePt t="194682" x="1844675" y="6092825"/>
          <p14:tracePt t="194699" x="1822450" y="6099175"/>
          <p14:tracePt t="194715" x="1800225" y="6105525"/>
          <p14:tracePt t="194731" x="1784350" y="6111875"/>
          <p14:tracePt t="194748" x="1774825" y="6111875"/>
          <p14:tracePt t="194765" x="1752600" y="6111875"/>
          <p14:tracePt t="194782" x="1720850" y="6111875"/>
          <p14:tracePt t="194799" x="1692275" y="6111875"/>
          <p14:tracePt t="194816" x="1657350" y="6118225"/>
          <p14:tracePt t="194832" x="1647825" y="6118225"/>
          <p14:tracePt t="194848" x="1631950" y="6118225"/>
          <p14:tracePt t="194865" x="1622425" y="6118225"/>
          <p14:tracePt t="194881" x="1609725" y="6118225"/>
          <p14:tracePt t="194898" x="1600200" y="6118225"/>
          <p14:tracePt t="194916" x="1577975" y="6118225"/>
          <p14:tracePt t="194932" x="1562100" y="6118225"/>
          <p14:tracePt t="194949" x="1552575" y="6118225"/>
          <p14:tracePt t="194967" x="1533525" y="6118225"/>
          <p14:tracePt t="195054" x="1546225" y="6118225"/>
          <p14:tracePt t="195061" x="1549400" y="6118225"/>
          <p14:tracePt t="195068" x="1555750" y="6118225"/>
          <p14:tracePt t="195081" x="1584325" y="6118225"/>
          <p14:tracePt t="195098" x="1628775" y="6118225"/>
          <p14:tracePt t="195115" x="1679575" y="6118225"/>
          <p14:tracePt t="195132" x="1711325" y="6118225"/>
          <p14:tracePt t="195148" x="1739900" y="6118225"/>
          <p14:tracePt t="195165" x="1749425" y="6118225"/>
          <p14:tracePt t="195182" x="1784350" y="6118225"/>
          <p14:tracePt t="195199" x="1819275" y="6118225"/>
          <p14:tracePt t="195216" x="1924050" y="6118225"/>
          <p14:tracePt t="195232" x="1984375" y="6124575"/>
          <p14:tracePt t="195249" x="2028825" y="6130925"/>
          <p14:tracePt t="195265" x="2076450" y="6137275"/>
          <p14:tracePt t="195282" x="2108200" y="6137275"/>
          <p14:tracePt t="195298" x="2127250" y="6137275"/>
          <p14:tracePt t="195315" x="2174875" y="6137275"/>
          <p14:tracePt t="195331" x="2238375" y="6149975"/>
          <p14:tracePt t="195348" x="2298700" y="6149975"/>
          <p14:tracePt t="195365" x="2384425" y="6156325"/>
          <p14:tracePt t="195382" x="2428875" y="6156325"/>
          <p14:tracePt t="195398" x="2463800" y="6156325"/>
          <p14:tracePt t="195415" x="2520950" y="6156325"/>
          <p14:tracePt t="195432" x="2562225" y="6156325"/>
          <p14:tracePt t="195448" x="2600325" y="6156325"/>
          <p14:tracePt t="195466" x="2663825" y="6156325"/>
          <p14:tracePt t="195482" x="2705100" y="6156325"/>
          <p14:tracePt t="195498" x="2749550" y="6156325"/>
          <p14:tracePt t="195516" x="2784475" y="6156325"/>
          <p14:tracePt t="195532" x="2806700" y="6156325"/>
          <p14:tracePt t="195548" x="2822575" y="6156325"/>
          <p14:tracePt t="195566" x="2863850" y="6143625"/>
          <p14:tracePt t="195582" x="2908300" y="6130925"/>
          <p14:tracePt t="195598" x="2946400" y="6118225"/>
          <p14:tracePt t="195602" x="2971800" y="6111875"/>
          <p14:tracePt t="195615" x="3009900" y="6105525"/>
          <p14:tracePt t="195632" x="3038475" y="6105525"/>
          <p14:tracePt t="195648" x="3048000" y="6105525"/>
          <p14:tracePt t="195665" x="3063875" y="6105525"/>
          <p14:tracePt t="195681" x="3067050" y="6105525"/>
          <p14:tracePt t="195698" x="3082925" y="6105525"/>
          <p14:tracePt t="195715" x="3098800" y="6105525"/>
          <p14:tracePt t="195731" x="3101975" y="6099175"/>
          <p14:tracePt t="195749" x="3108325" y="6099175"/>
          <p14:tracePt t="195937" x="3095625" y="6099175"/>
          <p14:tracePt t="195944" x="3076575" y="6099175"/>
          <p14:tracePt t="195951" x="3051175" y="6099175"/>
          <p14:tracePt t="195965" x="3022600" y="6099175"/>
          <p14:tracePt t="195981" x="2990850" y="6099175"/>
          <p14:tracePt t="195998" x="2971800" y="6099175"/>
          <p14:tracePt t="196016" x="2921000" y="6102350"/>
          <p14:tracePt t="196032" x="2870200" y="6102350"/>
          <p14:tracePt t="196049" x="2809875" y="6102350"/>
          <p14:tracePt t="196065" x="2714625" y="6102350"/>
          <p14:tracePt t="196082" x="2676525" y="6102350"/>
          <p14:tracePt t="196098" x="2654300" y="6102350"/>
          <p14:tracePt t="196115" x="2613025" y="6102350"/>
          <p14:tracePt t="196131" x="2578100" y="6102350"/>
          <p14:tracePt t="196148" x="2533650" y="6099175"/>
          <p14:tracePt t="196165" x="2460625" y="6080125"/>
          <p14:tracePt t="196181" x="2416175" y="6080125"/>
          <p14:tracePt t="196198" x="2387600" y="6080125"/>
          <p14:tracePt t="196215" x="2349500" y="6080125"/>
          <p14:tracePt t="196231" x="2336800" y="6080125"/>
          <p14:tracePt t="196248" x="2311400" y="6080125"/>
          <p14:tracePt t="196265" x="2276475" y="6061075"/>
          <p14:tracePt t="196282" x="2244725" y="6048375"/>
          <p14:tracePt t="196298" x="2222500" y="6048375"/>
          <p14:tracePt t="196315" x="2181225" y="6042025"/>
          <p14:tracePt t="196332" x="2165350" y="6042025"/>
          <p14:tracePt t="196348" x="2152650" y="6042025"/>
          <p14:tracePt t="196365" x="2136775" y="6042025"/>
          <p14:tracePt t="196382" x="2127250" y="6042025"/>
          <p14:tracePt t="196398" x="2117725" y="6042025"/>
          <p14:tracePt t="196415" x="2098675" y="6042025"/>
          <p14:tracePt t="196432" x="2085975" y="6042025"/>
          <p14:tracePt t="196449" x="2076450" y="6042025"/>
          <p14:tracePt t="196465" x="2063750" y="6042025"/>
          <p14:tracePt t="196482" x="2047875" y="6042025"/>
          <p14:tracePt t="196498" x="2041525" y="6042025"/>
          <p14:tracePt t="196514" x="2028825" y="6042025"/>
          <p14:tracePt t="196532" x="2019300" y="6042025"/>
          <p14:tracePt t="196549" x="2003425" y="6042025"/>
          <p14:tracePt t="196565" x="1987550" y="6042025"/>
          <p14:tracePt t="196582" x="1978025" y="6042025"/>
          <p14:tracePt t="196599" x="1968500" y="6042025"/>
          <p14:tracePt t="196602" x="1965325" y="6042025"/>
          <p14:tracePt t="196851" x="1965325" y="6045200"/>
          <p14:tracePt t="196865" x="1965325" y="6048375"/>
          <p14:tracePt t="196885" x="1971675" y="6054725"/>
          <p14:tracePt t="196893" x="1974850" y="6054725"/>
          <p14:tracePt t="196900" x="1981200" y="6057900"/>
          <p14:tracePt t="196914" x="1990725" y="6057900"/>
          <p14:tracePt t="196931" x="2000250" y="6057900"/>
          <p14:tracePt t="196950" x="2022475" y="6057900"/>
          <p14:tracePt t="196965" x="2079625" y="6076950"/>
          <p14:tracePt t="196982" x="2149475" y="6086475"/>
          <p14:tracePt t="196999" x="2235200" y="6102350"/>
          <p14:tracePt t="197015" x="2333625" y="6121400"/>
          <p14:tracePt t="197031" x="2390775" y="6130925"/>
          <p14:tracePt t="197048" x="2413000" y="6130925"/>
          <p14:tracePt t="197064" x="2451100" y="6130925"/>
          <p14:tracePt t="197082" x="2489200" y="6130925"/>
          <p14:tracePt t="197100" x="2562225" y="6115050"/>
          <p14:tracePt t="197115" x="2647950" y="6099175"/>
          <p14:tracePt t="197132" x="2733675" y="6083300"/>
          <p14:tracePt t="197148" x="2784475" y="6083300"/>
          <p14:tracePt t="197165" x="2809875" y="6083300"/>
          <p14:tracePt t="197181" x="2825750" y="6083300"/>
          <p14:tracePt t="197198" x="2832100" y="6083300"/>
          <p14:tracePt t="197215" x="2835275" y="6083300"/>
          <p14:tracePt t="197232" x="2841625" y="6083300"/>
          <p14:tracePt t="197249" x="2854325" y="6083300"/>
          <p14:tracePt t="197265" x="2863850" y="6083300"/>
          <p14:tracePt t="197282" x="2879725" y="6083300"/>
          <p14:tracePt t="197372" x="2886075" y="6083300"/>
          <p14:tracePt t="197378" x="2889250" y="6083300"/>
          <p14:tracePt t="199740" x="2847975" y="6076950"/>
          <p14:tracePt t="199747" x="2778125" y="6067425"/>
          <p14:tracePt t="199765" x="2638425" y="6067425"/>
          <p14:tracePt t="199782" x="2489200" y="6067425"/>
          <p14:tracePt t="199798" x="2238375" y="6083300"/>
          <p14:tracePt t="199816" x="2076450" y="6102350"/>
          <p14:tracePt t="199848" x="1790700" y="6143625"/>
          <p14:tracePt t="199882" x="1606550" y="6172200"/>
          <p14:tracePt t="199898" x="1562100" y="6178550"/>
          <p14:tracePt t="199914" x="1527175" y="6184900"/>
          <p14:tracePt t="199931" x="1482725" y="6191250"/>
          <p14:tracePt t="199948" x="1419225" y="6203950"/>
          <p14:tracePt t="199964" x="1381125" y="6216650"/>
          <p14:tracePt t="199982" x="1317625" y="6235700"/>
          <p14:tracePt t="199998" x="1285875" y="6235700"/>
          <p14:tracePt t="200015" x="1270000" y="6235700"/>
          <p14:tracePt t="200031" x="1260475" y="6235700"/>
          <p14:tracePt t="200048" x="1241425" y="6235700"/>
          <p14:tracePt t="200065" x="1231900" y="6235700"/>
          <p14:tracePt t="200082" x="1216025" y="6235700"/>
          <p14:tracePt t="200099" x="1203325" y="6235700"/>
          <p14:tracePt t="200115" x="1196975" y="6235700"/>
          <p14:tracePt t="200183" x="1196975" y="6226175"/>
          <p14:tracePt t="200189" x="1196975" y="6219825"/>
          <p14:tracePt t="200197" x="1196975" y="6213475"/>
          <p14:tracePt t="200214" x="1196975" y="6203950"/>
          <p14:tracePt t="200231" x="1196975" y="6191250"/>
          <p14:tracePt t="200248" x="1196975" y="6184900"/>
          <p14:tracePt t="200264" x="1200150" y="6184900"/>
          <p14:tracePt t="200281" x="1209675" y="6184900"/>
          <p14:tracePt t="200298" x="1219200" y="6184900"/>
          <p14:tracePt t="200314" x="1222375" y="6184900"/>
          <p14:tracePt t="200332" x="1231900" y="6184900"/>
          <p14:tracePt t="200348" x="1244600" y="6169025"/>
          <p14:tracePt t="200365" x="1260475" y="6159500"/>
          <p14:tracePt t="200382" x="1301750" y="6140450"/>
          <p14:tracePt t="200398" x="1355725" y="6127750"/>
          <p14:tracePt t="200415" x="1400175" y="6115050"/>
          <p14:tracePt t="200431" x="1447800" y="6102350"/>
          <p14:tracePt t="200448" x="1463675" y="6102350"/>
          <p14:tracePt t="200465" x="1473200" y="6102350"/>
          <p14:tracePt t="200482" x="1489075" y="6102350"/>
          <p14:tracePt t="200498" x="1504950" y="6102350"/>
          <p14:tracePt t="200515" x="1517650" y="6099175"/>
          <p14:tracePt t="200531" x="1574800" y="6092825"/>
          <p14:tracePt t="200548" x="1609725" y="6092825"/>
          <p14:tracePt t="200564" x="1641475" y="6092825"/>
          <p14:tracePt t="200581" x="1654175" y="6092825"/>
          <p14:tracePt t="200598" x="1663700" y="6092825"/>
          <p14:tracePt t="200615" x="1679575" y="6092825"/>
          <p14:tracePt t="200632" x="1695450" y="6092825"/>
          <p14:tracePt t="200648" x="1711325" y="6089650"/>
          <p14:tracePt t="200665" x="1746250" y="6089650"/>
          <p14:tracePt t="200681" x="1793875" y="6089650"/>
          <p14:tracePt t="200697" x="1809750" y="6089650"/>
          <p14:tracePt t="200714" x="1819275" y="6089650"/>
          <p14:tracePt t="200731" x="1841500" y="6089650"/>
          <p14:tracePt t="200748" x="1851025" y="6089650"/>
          <p14:tracePt t="200765" x="1860550" y="6089650"/>
          <p14:tracePt t="200782" x="1914525" y="6089650"/>
          <p14:tracePt t="200798" x="1974850" y="6089650"/>
          <p14:tracePt t="200814" x="2035175" y="6092825"/>
          <p14:tracePt t="200831" x="2105025" y="6099175"/>
          <p14:tracePt t="200847" x="2143125" y="6105525"/>
          <p14:tracePt t="200864" x="2171700" y="6105525"/>
          <p14:tracePt t="200881" x="2225675" y="6105525"/>
          <p14:tracePt t="200897" x="2279650" y="6105525"/>
          <p14:tracePt t="200914" x="2359025" y="6105525"/>
          <p14:tracePt t="200931" x="2466975" y="6118225"/>
          <p14:tracePt t="200948" x="2552700" y="6127750"/>
          <p14:tracePt t="200964" x="2635250" y="6143625"/>
          <p14:tracePt t="200981" x="2720975" y="6143625"/>
          <p14:tracePt t="200998" x="2781300" y="6143625"/>
          <p14:tracePt t="201015" x="2832100" y="6143625"/>
          <p14:tracePt t="201032" x="2895600" y="6143625"/>
          <p14:tracePt t="201048" x="2930525" y="6143625"/>
          <p14:tracePt t="201065" x="2968625" y="6143625"/>
          <p14:tracePt t="201081" x="3032125" y="6143625"/>
          <p14:tracePt t="201098" x="3048000" y="6143625"/>
          <p14:tracePt t="201767" x="3067050" y="6134100"/>
          <p14:tracePt t="201775" x="3086100" y="6127750"/>
          <p14:tracePt t="201783" x="3098800" y="6121400"/>
          <p14:tracePt t="201814" x="3152775" y="6102350"/>
          <p14:tracePt t="201848" x="3187700" y="6102350"/>
          <p14:tracePt t="201865" x="3197225" y="6102350"/>
          <p14:tracePt t="201881" x="3219450" y="6102350"/>
          <p14:tracePt t="201898" x="3222625" y="6102350"/>
          <p14:tracePt t="202004" x="3222625" y="6099175"/>
          <p14:tracePt t="202011" x="3209925" y="6086475"/>
          <p14:tracePt t="202017" x="3197225" y="6083300"/>
          <p14:tracePt t="202031" x="3143250" y="6061075"/>
          <p14:tracePt t="202048" x="3089275" y="6048375"/>
          <p14:tracePt t="202065" x="3044825" y="6035675"/>
          <p14:tracePt t="202081" x="3003550" y="6035675"/>
          <p14:tracePt t="202097" x="2984500" y="6035675"/>
          <p14:tracePt t="202114" x="2952750" y="6035675"/>
          <p14:tracePt t="202130" x="2914650" y="6035675"/>
          <p14:tracePt t="202147" x="2876550" y="6016625"/>
          <p14:tracePt t="202164" x="2828925" y="6003925"/>
          <p14:tracePt t="202180" x="2787650" y="5991225"/>
          <p14:tracePt t="202197" x="2765425" y="5991225"/>
          <p14:tracePt t="202214" x="2755900" y="5991225"/>
          <p14:tracePt t="202230" x="2736850" y="5991225"/>
          <p14:tracePt t="202247" x="2727325" y="5991225"/>
          <p14:tracePt t="202264" x="2717800" y="5991225"/>
          <p14:tracePt t="202280" x="2701925" y="5984875"/>
          <p14:tracePt t="202297" x="2686050" y="5984875"/>
          <p14:tracePt t="202314" x="2682875" y="5984875"/>
          <p14:tracePt t="202367" x="2676525" y="5984875"/>
          <p14:tracePt t="202380" x="2673350" y="5984875"/>
          <p14:tracePt t="202387" x="2667000" y="5984875"/>
          <p14:tracePt t="202397" x="2663825" y="5984875"/>
          <p14:tracePt t="202414" x="2654300" y="5984875"/>
          <p14:tracePt t="202430" x="2632075" y="5984875"/>
          <p14:tracePt t="202447" x="2622550" y="5984875"/>
          <p14:tracePt t="202465" x="2609850" y="5984875"/>
          <p14:tracePt t="202481" x="2600325" y="5984875"/>
          <p14:tracePt t="202497" x="2571750" y="5984875"/>
          <p14:tracePt t="202515" x="2508250" y="5988050"/>
          <p14:tracePt t="202531" x="2447925" y="5988050"/>
          <p14:tracePt t="202547" x="2413000" y="5994400"/>
          <p14:tracePt t="202564" x="2374900" y="6000750"/>
          <p14:tracePt t="202581" x="2333625" y="6000750"/>
          <p14:tracePt t="202598" x="2317750" y="6000750"/>
          <p14:tracePt t="202615" x="2279650" y="6000750"/>
          <p14:tracePt t="202631" x="2247900" y="5997575"/>
          <p14:tracePt t="202647" x="2203450" y="5984875"/>
          <p14:tracePt t="202665" x="2133600" y="5978525"/>
          <p14:tracePt t="202681" x="2111375" y="5978525"/>
          <p14:tracePt t="202698" x="2095500" y="5978525"/>
          <p14:tracePt t="202702" x="2092325" y="5978525"/>
          <p14:tracePt t="202715" x="2082800" y="5978525"/>
          <p14:tracePt t="202731" x="2070100" y="5978525"/>
          <p14:tracePt t="202747" x="2051050" y="5978525"/>
          <p14:tracePt t="202765" x="2009775" y="5978525"/>
          <p14:tracePt t="202780" x="1965325" y="5978525"/>
          <p14:tracePt t="202797" x="1943100" y="5978525"/>
          <p14:tracePt t="202815" x="1911350" y="5978525"/>
          <p14:tracePt t="202831" x="1898650" y="5978525"/>
          <p14:tracePt t="202847" x="1889125" y="5978525"/>
          <p14:tracePt t="202865" x="1870075" y="5978525"/>
          <p14:tracePt t="202880" x="1847850" y="5978525"/>
          <p14:tracePt t="202897" x="1819275" y="5981700"/>
          <p14:tracePt t="202915" x="1784350" y="5988050"/>
          <p14:tracePt t="202930" x="1762125" y="5994400"/>
          <p14:tracePt t="202948" x="1752600" y="5994400"/>
          <p14:tracePt t="202965" x="1739900" y="6003925"/>
          <p14:tracePt t="202981" x="1727200" y="6010275"/>
          <p14:tracePt t="202998" x="1714500" y="6013450"/>
          <p14:tracePt t="203014" x="1698625" y="6026150"/>
          <p14:tracePt t="203030" x="1689100" y="6029325"/>
          <p14:tracePt t="203048" x="1679575" y="6035675"/>
          <p14:tracePt t="203064" x="1663700" y="6038850"/>
          <p14:tracePt t="203080" x="1663700" y="6045200"/>
          <p14:tracePt t="203114" x="1663700" y="6051550"/>
          <p14:tracePt t="203131" x="1663700" y="6054725"/>
          <p14:tracePt t="203147" x="1663700" y="6061075"/>
          <p14:tracePt t="203172" x="1670050" y="6064250"/>
          <p14:tracePt t="203180" x="1676400" y="6064250"/>
          <p14:tracePt t="203197" x="1692275" y="6076950"/>
          <p14:tracePt t="203215" x="1749425" y="6096000"/>
          <p14:tracePt t="203231" x="1812925" y="6108700"/>
          <p14:tracePt t="203248" x="1885950" y="6124575"/>
          <p14:tracePt t="203265" x="1968500" y="6143625"/>
          <p14:tracePt t="203281" x="2012950" y="6156325"/>
          <p14:tracePt t="203297" x="2035175" y="6162675"/>
          <p14:tracePt t="203314" x="2082800" y="6162675"/>
          <p14:tracePt t="203330" x="2120900" y="6162675"/>
          <p14:tracePt t="203348" x="2181225" y="6162675"/>
          <p14:tracePt t="203366" x="2286000" y="6169025"/>
          <p14:tracePt t="203381" x="2346325" y="6169025"/>
          <p14:tracePt t="203398" x="2390775" y="6169025"/>
          <p14:tracePt t="203415" x="2454275" y="6165850"/>
          <p14:tracePt t="203431" x="2498725" y="6153150"/>
          <p14:tracePt t="203447" x="2543175" y="6140450"/>
          <p14:tracePt t="203464" x="2606675" y="6121400"/>
          <p14:tracePt t="203481" x="2644775" y="6121400"/>
          <p14:tracePt t="203497" x="2686050" y="6121400"/>
          <p14:tracePt t="203514" x="2720975" y="6121400"/>
          <p14:tracePt t="203531" x="2743200" y="6121400"/>
          <p14:tracePt t="203547" x="2771775" y="6115050"/>
          <p14:tracePt t="203564" x="2857500" y="6080125"/>
          <p14:tracePt t="203581" x="2927350" y="6042025"/>
          <p14:tracePt t="203598" x="3003550" y="6010275"/>
          <p14:tracePt t="203614" x="3089275" y="5981700"/>
          <p14:tracePt t="203631" x="3117850" y="5981700"/>
          <p14:tracePt t="203648" x="3133725" y="5981700"/>
          <p14:tracePt t="203664" x="3146425" y="5981700"/>
          <p14:tracePt t="203731" x="3152775" y="5981700"/>
          <p14:tracePt t="203737" x="3155950" y="5981700"/>
          <p14:tracePt t="203758" x="3162300" y="5981700"/>
          <p14:tracePt t="203822" x="3162300" y="5984875"/>
          <p14:tracePt t="203866" x="3162300" y="5994400"/>
          <p14:tracePt t="203881" x="3162300" y="6000750"/>
          <p14:tracePt t="203894" x="3162300" y="6003925"/>
          <p14:tracePt t="203901" x="3159125" y="6010275"/>
          <p14:tracePt t="203915" x="3149600" y="6019800"/>
          <p14:tracePt t="203931" x="3140075" y="6029325"/>
          <p14:tracePt t="203948" x="3111500" y="6035675"/>
          <p14:tracePt t="203964" x="3089275" y="6054725"/>
          <p14:tracePt t="203980" x="3079750" y="6061075"/>
          <p14:tracePt t="203997" x="3063875" y="6070600"/>
          <p14:tracePt t="204015" x="3038475" y="6086475"/>
          <p14:tracePt t="204031" x="3000375" y="6099175"/>
          <p14:tracePt t="204048" x="2968625" y="6105525"/>
          <p14:tracePt t="204065" x="2921000" y="6105525"/>
          <p14:tracePt t="204081" x="2898775" y="6105525"/>
          <p14:tracePt t="204098" x="2882900" y="6105525"/>
          <p14:tracePt t="204114" x="2870200" y="6105525"/>
          <p14:tracePt t="204130" x="2860675" y="6105525"/>
          <p14:tracePt t="204147" x="2838450" y="6105525"/>
          <p14:tracePt t="204378" x="2832100" y="6105525"/>
          <p14:tracePt t="204385" x="2828925" y="6105525"/>
          <p14:tracePt t="204399" x="2822575" y="6105525"/>
          <p14:tracePt t="204414" x="2813050" y="6105525"/>
          <p14:tracePt t="204656" x="2835275" y="6111875"/>
          <p14:tracePt t="204663" x="2851150" y="6118225"/>
          <p14:tracePt t="204670" x="2879725" y="6118225"/>
          <p14:tracePt t="204680" x="2895600" y="6124575"/>
          <p14:tracePt t="204698" x="2943225" y="6124575"/>
          <p14:tracePt t="204714" x="2987675" y="6124575"/>
          <p14:tracePt t="204731" x="3025775" y="6124575"/>
          <p14:tracePt t="204748" x="3086100" y="6124575"/>
          <p14:tracePt t="204764" x="3130550" y="6124575"/>
          <p14:tracePt t="204781" x="3152775" y="6124575"/>
          <p14:tracePt t="204798" x="3181350" y="6124575"/>
          <p14:tracePt t="204814" x="3190875" y="6124575"/>
          <p14:tracePt t="204830" x="3200400" y="6124575"/>
          <p14:tracePt t="204848" x="3222625" y="6124575"/>
          <p14:tracePt t="204865" x="3232150" y="6124575"/>
          <p14:tracePt t="204881" x="3241675" y="6124575"/>
          <p14:tracePt t="204898" x="3251200" y="6124575"/>
          <p14:tracePt t="205107" x="3248025" y="6124575"/>
          <p14:tracePt t="205114" x="3244850" y="6124575"/>
          <p14:tracePt t="205131" x="3235325" y="6124575"/>
          <p14:tracePt t="205148" x="3213100" y="6124575"/>
          <p14:tracePt t="205164" x="3197225" y="6124575"/>
          <p14:tracePt t="205181" x="3155950" y="6124575"/>
          <p14:tracePt t="205197" x="3076575" y="6124575"/>
          <p14:tracePt t="205214" x="3032125" y="6124575"/>
          <p14:tracePt t="205230" x="3009900" y="6124575"/>
          <p14:tracePt t="205248" x="2997200" y="6124575"/>
          <p14:tracePt t="205264" x="2981325" y="6124575"/>
          <p14:tracePt t="205280" x="2971800" y="6124575"/>
          <p14:tracePt t="205298" x="2946400" y="6127750"/>
          <p14:tracePt t="205314" x="2908300" y="6134100"/>
          <p14:tracePt t="205331" x="2863850" y="6134100"/>
          <p14:tracePt t="205348" x="2832100" y="6134100"/>
          <p14:tracePt t="205363" x="2809875" y="6134100"/>
          <p14:tracePt t="205380" x="2800350" y="6134100"/>
          <p14:tracePt t="205399" x="2765425" y="6134100"/>
          <p14:tracePt t="205414" x="2736850" y="6130925"/>
          <p14:tracePt t="205431" x="2682875" y="6124575"/>
          <p14:tracePt t="205448" x="2663825" y="6118225"/>
          <p14:tracePt t="205829" x="2673350" y="6118225"/>
          <p14:tracePt t="205838" x="2682875" y="6118225"/>
          <p14:tracePt t="205848" x="2705100" y="6118225"/>
          <p14:tracePt t="205864" x="2733675" y="6118225"/>
          <p14:tracePt t="205881" x="2765425" y="6118225"/>
          <p14:tracePt t="205913" x="2886075" y="6121400"/>
          <p14:tracePt t="205948" x="2965450" y="6127750"/>
          <p14:tracePt t="205964" x="2974975" y="6127750"/>
          <p14:tracePt t="205981" x="2990850" y="6127750"/>
          <p14:tracePt t="205997" x="3022600" y="6127750"/>
          <p14:tracePt t="206014" x="3060700" y="6127750"/>
          <p14:tracePt t="206030" x="3111500" y="6127750"/>
          <p14:tracePt t="206047" x="3190875" y="6127750"/>
          <p14:tracePt t="206064" x="3235325" y="6127750"/>
          <p14:tracePt t="206080" x="3257550" y="6127750"/>
          <p14:tracePt t="206098" x="3289300" y="6127750"/>
          <p14:tracePt t="206114" x="3298825" y="6127750"/>
          <p14:tracePt t="206131" x="3321050" y="6127750"/>
          <p14:tracePt t="206147" x="3349625" y="6127750"/>
          <p14:tracePt t="206163" x="3378200" y="6127750"/>
          <p14:tracePt t="206180" x="3387725" y="6127750"/>
          <p14:tracePt t="206198" x="3400425" y="6127750"/>
          <p14:tracePt t="206213" x="3409950" y="6127750"/>
          <p14:tracePt t="206230" x="3416300" y="6127750"/>
          <p14:tracePt t="206312" x="3416300" y="6134100"/>
          <p14:tracePt t="206327" x="3413125" y="6134100"/>
          <p14:tracePt t="206334" x="3409950" y="6134100"/>
          <p14:tracePt t="206348" x="3387725" y="6134100"/>
          <p14:tracePt t="206364" x="3349625" y="6134100"/>
          <p14:tracePt t="206381" x="3321050" y="6134100"/>
          <p14:tracePt t="206398" x="3289300" y="6134100"/>
          <p14:tracePt t="206414" x="3276600" y="6134100"/>
          <p14:tracePt t="206430" x="3267075" y="6134100"/>
          <p14:tracePt t="206447" x="3248025" y="6134100"/>
          <p14:tracePt t="206463" x="3238500" y="6134100"/>
          <p14:tracePt t="206480" x="3228975" y="6134100"/>
          <p14:tracePt t="206497" x="3213100" y="6134100"/>
          <p14:tracePt t="206514" x="3197225" y="6134100"/>
          <p14:tracePt t="206531" x="3187700" y="6134100"/>
          <p14:tracePt t="206547" x="3178175" y="6134100"/>
          <p14:tracePt t="207960" x="3216275" y="6124575"/>
          <p14:tracePt t="207968" x="3273425" y="6115050"/>
          <p14:tracePt t="207981" x="3371850" y="6099175"/>
          <p14:tracePt t="207998" x="3441700" y="6099175"/>
          <p14:tracePt t="208014" x="3479800" y="6099175"/>
          <p14:tracePt t="208031" x="3505200" y="6099175"/>
          <p14:tracePt t="208048" x="3514725" y="6099175"/>
          <p14:tracePt t="208080" x="3552825" y="6099175"/>
          <p14:tracePt t="208114" x="3625850" y="6099175"/>
          <p14:tracePt t="208131" x="3686175" y="6099175"/>
          <p14:tracePt t="208148" x="3714750" y="6099175"/>
          <p14:tracePt t="208164" x="3730625" y="6099175"/>
          <p14:tracePt t="208180" x="3746500" y="6099175"/>
          <p14:tracePt t="208197" x="3762375" y="6099175"/>
          <p14:tracePt t="208213" x="3771900" y="6099175"/>
          <p14:tracePt t="208230" x="3787775" y="6089650"/>
          <p14:tracePt t="208246" x="3806825" y="6073775"/>
          <p14:tracePt t="208263" x="3822700" y="6067425"/>
          <p14:tracePt t="208281" x="3838575" y="6067425"/>
          <p14:tracePt t="208297" x="3848100" y="6067425"/>
          <p14:tracePt t="208314" x="3863975" y="6067425"/>
          <p14:tracePt t="208653" x="3857625" y="6067425"/>
          <p14:tracePt t="208660" x="3851275" y="6064250"/>
          <p14:tracePt t="208667" x="3848100" y="6057900"/>
          <p14:tracePt t="208680" x="3841750" y="6054725"/>
          <p14:tracePt t="208698" x="3841750" y="6042025"/>
          <p14:tracePt t="208714" x="3841750" y="6038850"/>
          <p14:tracePt t="208747" x="3841750" y="6013450"/>
          <p14:tracePt t="208780" x="3892550" y="5975350"/>
          <p14:tracePt t="208797" x="3946525" y="5940425"/>
          <p14:tracePt t="208814" x="4038600" y="5880100"/>
          <p14:tracePt t="208830" x="4137025" y="5819775"/>
          <p14:tracePt t="208846" x="4184650" y="5794375"/>
          <p14:tracePt t="208864" x="4210050" y="5775325"/>
          <p14:tracePt t="208880" x="4238625" y="5759450"/>
          <p14:tracePt t="208897" x="4248150" y="5749925"/>
          <p14:tracePt t="208914" x="4251325" y="5749925"/>
          <p14:tracePt t="208951" x="4251325" y="5746750"/>
          <p14:tracePt t="208963" x="4251325" y="5740400"/>
          <p14:tracePt t="208981" x="4251325" y="5721350"/>
          <p14:tracePt t="208997" x="4244975" y="5711825"/>
          <p14:tracePt t="209014" x="4235450" y="5702300"/>
          <p14:tracePt t="209031" x="4197350" y="5683250"/>
          <p14:tracePt t="209047" x="4171950" y="5664200"/>
          <p14:tracePt t="209064" x="4140200" y="5654675"/>
          <p14:tracePt t="209080" x="4076700" y="5635625"/>
          <p14:tracePt t="209097" x="4032250" y="5619750"/>
          <p14:tracePt t="209114" x="3994150" y="5600700"/>
          <p14:tracePt t="209130" x="3943350" y="5584825"/>
          <p14:tracePt t="209147" x="3921125" y="5578475"/>
          <p14:tracePt t="209165" x="3883025" y="5578475"/>
          <p14:tracePt t="209181" x="3851275" y="5572125"/>
          <p14:tracePt t="209197" x="3816350" y="5572125"/>
          <p14:tracePt t="209214" x="3746500" y="5572125"/>
          <p14:tracePt t="209230" x="3708400" y="5572125"/>
          <p14:tracePt t="209246" x="3686175" y="5575300"/>
          <p14:tracePt t="209264" x="3663950" y="5578475"/>
          <p14:tracePt t="209280" x="3648075" y="5588000"/>
          <p14:tracePt t="209297" x="3638550" y="5597525"/>
          <p14:tracePt t="209301" x="3632200" y="5610225"/>
          <p14:tracePt t="209315" x="3603625" y="5622925"/>
          <p14:tracePt t="209331" x="3578225" y="5632450"/>
          <p14:tracePt t="209346" x="3549650" y="5645150"/>
          <p14:tracePt t="209365" x="3514725" y="5670550"/>
          <p14:tracePt t="209380" x="3498850" y="5680075"/>
          <p14:tracePt t="209396" x="3489325" y="5689600"/>
          <p14:tracePt t="209415" x="3476625" y="5705475"/>
          <p14:tracePt t="209431" x="3476625" y="5718175"/>
          <p14:tracePt t="209447" x="3476625" y="5734050"/>
          <p14:tracePt t="209465" x="3476625" y="5759450"/>
          <p14:tracePt t="209480" x="3476625" y="5775325"/>
          <p14:tracePt t="209496" x="3476625" y="5791200"/>
          <p14:tracePt t="209513" x="3476625" y="5807075"/>
          <p14:tracePt t="209530" x="3476625" y="5848350"/>
          <p14:tracePt t="209547" x="3476625" y="5870575"/>
          <p14:tracePt t="209565" x="3479800" y="5908675"/>
          <p14:tracePt t="209581" x="3479800" y="5940425"/>
          <p14:tracePt t="209597" x="3479800" y="5953125"/>
          <p14:tracePt t="209614" x="3486150" y="5994400"/>
          <p14:tracePt t="209630" x="3498850" y="6019800"/>
          <p14:tracePt t="209647" x="3517900" y="6042025"/>
          <p14:tracePt t="209665" x="3533775" y="6086475"/>
          <p14:tracePt t="209681" x="3546475" y="6099175"/>
          <p14:tracePt t="209698" x="3546475" y="6115050"/>
          <p14:tracePt t="209714" x="3549650" y="6130925"/>
          <p14:tracePt t="209731" x="3556000" y="6140450"/>
          <p14:tracePt t="209747" x="3556000" y="6156325"/>
          <p14:tracePt t="209764" x="3575050" y="6169025"/>
          <p14:tracePt t="209780" x="3584575" y="6181725"/>
          <p14:tracePt t="209797" x="3594100" y="6191250"/>
          <p14:tracePt t="209814" x="3622675" y="6210300"/>
          <p14:tracePt t="209831" x="3638550" y="6219825"/>
          <p14:tracePt t="209847" x="3654425" y="6232525"/>
          <p14:tracePt t="209864" x="3686175" y="6248400"/>
          <p14:tracePt t="209880" x="3717925" y="6267450"/>
          <p14:tracePt t="209896" x="3771900" y="6286500"/>
          <p14:tracePt t="209914" x="3848100" y="6327775"/>
          <p14:tracePt t="209930" x="3895725" y="6346825"/>
          <p14:tracePt t="209947" x="3930650" y="6359525"/>
          <p14:tracePt t="209964" x="3959225" y="6375400"/>
          <p14:tracePt t="209981" x="3971925" y="6391275"/>
          <p14:tracePt t="209998" x="3984625" y="6397625"/>
          <p14:tracePt t="210014" x="4000500" y="6397625"/>
          <p14:tracePt t="210030" x="4010025" y="6397625"/>
          <p14:tracePt t="210046" x="4038600" y="6397625"/>
          <p14:tracePt t="210064" x="4086225" y="6397625"/>
          <p14:tracePt t="210080" x="4114800" y="6397625"/>
          <p14:tracePt t="210097" x="4137025" y="6397625"/>
          <p14:tracePt t="210114" x="4171950" y="6397625"/>
          <p14:tracePt t="210131" x="4187825" y="6397625"/>
          <p14:tracePt t="210147" x="4210050" y="6388100"/>
          <p14:tracePt t="210163" x="4251325" y="6365875"/>
          <p14:tracePt t="210180" x="4298950" y="6353175"/>
          <p14:tracePt t="210196" x="4343400" y="6340475"/>
          <p14:tracePt t="210213" x="4406900" y="6311900"/>
          <p14:tracePt t="210230" x="4438650" y="6302375"/>
          <p14:tracePt t="210247" x="4454525" y="6289675"/>
          <p14:tracePt t="210264" x="4473575" y="6273800"/>
          <p14:tracePt t="210281" x="4486275" y="6257925"/>
          <p14:tracePt t="210297" x="4495800" y="6248400"/>
          <p14:tracePt t="210300" x="4498975" y="6245225"/>
          <p14:tracePt t="210314" x="4514850" y="6235700"/>
          <p14:tracePt t="210330" x="4527550" y="6203950"/>
          <p14:tracePt t="210346" x="4540250" y="6181725"/>
          <p14:tracePt t="210363" x="4556125" y="6137275"/>
          <p14:tracePt t="210381" x="4575175" y="6115050"/>
          <p14:tracePt t="210397" x="4581525" y="6099175"/>
          <p14:tracePt t="210414" x="4591050" y="6083300"/>
          <p14:tracePt t="210431" x="4591050" y="6073775"/>
          <p14:tracePt t="210447" x="4591050" y="6064250"/>
          <p14:tracePt t="210463" x="4591050" y="6045200"/>
          <p14:tracePt t="210480" x="4591050" y="6035675"/>
          <p14:tracePt t="210497" x="4591050" y="6026150"/>
          <p14:tracePt t="210513" x="4591050" y="5984875"/>
          <p14:tracePt t="210531" x="4591050" y="5969000"/>
          <p14:tracePt t="210547" x="4591050" y="5959475"/>
          <p14:tracePt t="210564" x="4591050" y="5940425"/>
          <p14:tracePt t="210580" x="4591050" y="5930900"/>
          <p14:tracePt t="210596" x="4591050" y="5921375"/>
          <p14:tracePt t="210613" x="4591050" y="5905500"/>
          <p14:tracePt t="210630" x="4591050" y="5889625"/>
          <p14:tracePt t="210647" x="4591050" y="5880100"/>
          <p14:tracePt t="210664" x="4587875" y="5848350"/>
          <p14:tracePt t="210681" x="4575175" y="5816600"/>
          <p14:tracePt t="210697" x="4556125" y="5794375"/>
          <p14:tracePt t="210714" x="4540250" y="5759450"/>
          <p14:tracePt t="210730" x="4530725" y="5746750"/>
          <p14:tracePt t="210747" x="4521200" y="5737225"/>
          <p14:tracePt t="210763" x="4498975" y="5715000"/>
          <p14:tracePt t="210780" x="4476750" y="5705475"/>
          <p14:tracePt t="210798" x="4445000" y="5692775"/>
          <p14:tracePt t="210813" x="4410075" y="5654675"/>
          <p14:tracePt t="210830" x="4378325" y="5635625"/>
          <p14:tracePt t="210847" x="4356100" y="5626100"/>
          <p14:tracePt t="210864" x="4311650" y="5600700"/>
          <p14:tracePt t="210880" x="4289425" y="5588000"/>
          <p14:tracePt t="210896" x="4257675" y="5578475"/>
          <p14:tracePt t="210913" x="4235450" y="5565775"/>
          <p14:tracePt t="210930" x="4206875" y="5565775"/>
          <p14:tracePt t="210947" x="4184650" y="5556250"/>
          <p14:tracePt t="210963" x="4111625" y="5527675"/>
          <p14:tracePt t="210980" x="4057650" y="5521325"/>
          <p14:tracePt t="210997" x="3997325" y="5514975"/>
          <p14:tracePt t="211013" x="3940175" y="5502275"/>
          <p14:tracePt t="211030" x="3917950" y="5502275"/>
          <p14:tracePt t="211047" x="3908425" y="5502275"/>
          <p14:tracePt t="211063" x="3889375" y="5502275"/>
          <p14:tracePt t="211080" x="3876675" y="5502275"/>
          <p14:tracePt t="211097" x="3867150" y="5502275"/>
          <p14:tracePt t="211113" x="3829050" y="5502275"/>
          <p14:tracePt t="211130" x="3806825" y="5495925"/>
          <p14:tracePt t="211146" x="3778250" y="5495925"/>
          <p14:tracePt t="211163" x="3736975" y="5495925"/>
          <p14:tracePt t="211179" x="3708400" y="5495925"/>
          <p14:tracePt t="211197" x="3663950" y="5495925"/>
          <p14:tracePt t="211213" x="3590925" y="5511800"/>
          <p14:tracePt t="211229" x="3527425" y="5527675"/>
          <p14:tracePt t="211246" x="3479800" y="5553075"/>
          <p14:tracePt t="211263" x="3429000" y="5591175"/>
          <p14:tracePt t="211280" x="3397250" y="5616575"/>
          <p14:tracePt t="211297" x="3371850" y="5641975"/>
          <p14:tracePt t="211313" x="3333750" y="5686425"/>
          <p14:tracePt t="211330" x="3321050" y="5708650"/>
          <p14:tracePt t="211348" x="3298825" y="5753100"/>
          <p14:tracePt t="211364" x="3286125" y="5775325"/>
          <p14:tracePt t="211380" x="3273425" y="5807075"/>
          <p14:tracePt t="211397" x="3260725" y="5829300"/>
          <p14:tracePt t="211413" x="3257550" y="5854700"/>
          <p14:tracePt t="211429" x="3257550" y="5870575"/>
          <p14:tracePt t="211447" x="3257550" y="5880100"/>
          <p14:tracePt t="211464" x="3257550" y="5895975"/>
          <p14:tracePt t="211480" x="3257550" y="5911850"/>
          <p14:tracePt t="211498" x="3257550" y="5930900"/>
          <p14:tracePt t="211514" x="3257550" y="5946775"/>
          <p14:tracePt t="211530" x="3276600" y="5978525"/>
          <p14:tracePt t="211546" x="3314700" y="6003925"/>
          <p14:tracePt t="211563" x="3400425" y="6051550"/>
          <p14:tracePt t="211580" x="3448050" y="6080125"/>
          <p14:tracePt t="211597" x="3486150" y="6111875"/>
          <p14:tracePt t="211613" x="3521075" y="6140450"/>
          <p14:tracePt t="211630" x="3552825" y="6159500"/>
          <p14:tracePt t="211648" x="3619500" y="6194425"/>
          <p14:tracePt t="211664" x="3686175" y="6229350"/>
          <p14:tracePt t="211680" x="3733800" y="6257925"/>
          <p14:tracePt t="211697" x="3784600" y="6296025"/>
          <p14:tracePt t="211713" x="3803650" y="6308725"/>
          <p14:tracePt t="211730" x="3819525" y="6318250"/>
          <p14:tracePt t="211748" x="3829050" y="6337300"/>
          <p14:tracePt t="211764" x="3838575" y="6346825"/>
          <p14:tracePt t="211780" x="3848100" y="6353175"/>
          <p14:tracePt t="211798" x="3867150" y="6362700"/>
          <p14:tracePt t="211814" x="3883025" y="6369050"/>
          <p14:tracePt t="211830" x="3898900" y="6372225"/>
          <p14:tracePt t="211847" x="3933825" y="6391275"/>
          <p14:tracePt t="211863" x="3949700" y="6391275"/>
          <p14:tracePt t="211880" x="3978275" y="6391275"/>
          <p14:tracePt t="211897" x="4013200" y="6391275"/>
          <p14:tracePt t="211913" x="4048125" y="6381750"/>
          <p14:tracePt t="211929" x="4092575" y="6375400"/>
          <p14:tracePt t="211948" x="4156075" y="6369050"/>
          <p14:tracePt t="211964" x="4194175" y="6362700"/>
          <p14:tracePt t="211980" x="4238625" y="6356350"/>
          <p14:tracePt t="211997" x="4333875" y="6311900"/>
          <p14:tracePt t="212013" x="4403725" y="6264275"/>
          <p14:tracePt t="212029" x="4473575" y="6210300"/>
          <p14:tracePt t="212048" x="4556125" y="6134100"/>
          <p14:tracePt t="212064" x="4594225" y="6108700"/>
          <p14:tracePt t="212080" x="4619625" y="6076950"/>
          <p14:tracePt t="212098" x="4657725" y="6013450"/>
          <p14:tracePt t="212114" x="4670425" y="5965825"/>
          <p14:tracePt t="212130" x="4683125" y="5915025"/>
          <p14:tracePt t="212148" x="4699000" y="5816600"/>
          <p14:tracePt t="212164" x="4711700" y="5753100"/>
          <p14:tracePt t="212180" x="4724400" y="5715000"/>
          <p14:tracePt t="212198" x="4733925" y="5667375"/>
          <p14:tracePt t="212214" x="4737100" y="5651500"/>
          <p14:tracePt t="212231" x="4737100" y="5635625"/>
          <p14:tracePt t="212248" x="4737100" y="5619750"/>
          <p14:tracePt t="212264" x="4737100" y="5610225"/>
          <p14:tracePt t="212279" x="4737100" y="5600700"/>
          <p14:tracePt t="212297" x="4737100" y="5581650"/>
          <p14:tracePt t="212313" x="4730750" y="5572125"/>
          <p14:tracePt t="212330" x="4714875" y="5559425"/>
          <p14:tracePt t="212347" x="4702175" y="5549900"/>
          <p14:tracePt t="212363" x="4679950" y="5534025"/>
          <p14:tracePt t="212380" x="4635500" y="5527675"/>
          <p14:tracePt t="212397" x="4572000" y="5527675"/>
          <p14:tracePt t="212413" x="4543425" y="5527675"/>
          <p14:tracePt t="212430" x="4521200" y="5521325"/>
          <p14:tracePt t="212447" x="4476750" y="5502275"/>
          <p14:tracePt t="212463" x="4448175" y="5492750"/>
          <p14:tracePt t="212480" x="4416425" y="5473700"/>
          <p14:tracePt t="212498" x="4384675" y="5473700"/>
          <p14:tracePt t="212514" x="4362450" y="5473700"/>
          <p14:tracePt t="212530" x="4352925" y="5473700"/>
          <p14:tracePt t="212547" x="4318000" y="5473700"/>
          <p14:tracePt t="212563" x="4283075" y="5473700"/>
          <p14:tracePt t="212579" x="4219575" y="5457825"/>
          <p14:tracePt t="212597" x="4130675" y="5451475"/>
          <p14:tracePt t="212613" x="4086225" y="5451475"/>
          <p14:tracePt t="212630" x="4067175" y="5451475"/>
          <p14:tracePt t="212647" x="4044950" y="5451475"/>
          <p14:tracePt t="212664" x="4035425" y="5451475"/>
          <p14:tracePt t="212680" x="4025900" y="5451475"/>
          <p14:tracePt t="212697" x="4022725" y="5451475"/>
          <p14:tracePt t="213154" x="3965575" y="5464175"/>
          <p14:tracePt t="213162" x="3873500" y="5492750"/>
          <p14:tracePt t="213169" x="3778250" y="5518150"/>
          <p14:tracePt t="213180" x="3695700" y="5556250"/>
          <p14:tracePt t="213197" x="3457575" y="5648325"/>
          <p14:tracePt t="213213" x="3311525" y="5702300"/>
          <p14:tracePt t="213230" x="3213100" y="5753100"/>
          <p14:tracePt t="213263" x="3057525" y="5832475"/>
          <p14:tracePt t="213297" x="2952750" y="5905500"/>
          <p14:tracePt t="213314" x="2921000" y="5937250"/>
          <p14:tracePt t="213330" x="2895600" y="5949950"/>
          <p14:tracePt t="213334" x="2892425" y="5953125"/>
          <p14:tracePt t="213347" x="2882900" y="5962650"/>
          <p14:tracePt t="213364" x="2867025" y="5972175"/>
          <p14:tracePt t="213380" x="2857500" y="5988050"/>
          <p14:tracePt t="213397" x="2841625" y="5988050"/>
          <p14:tracePt t="213413" x="2832100" y="5988050"/>
          <p14:tracePt t="213429" x="2816225" y="5988050"/>
          <p14:tracePt t="213447" x="2803525" y="5994400"/>
          <p14:tracePt t="213464" x="2790825" y="5994400"/>
          <p14:tracePt t="213480" x="2781300" y="5994400"/>
          <p14:tracePt t="213497" x="2781300" y="6010275"/>
          <p14:tracePt t="213513" x="2781300" y="6019800"/>
          <p14:tracePt t="213530" x="2781300" y="6029325"/>
          <p14:tracePt t="213546" x="2781300" y="6048375"/>
          <p14:tracePt t="213563" x="2781300" y="6057900"/>
          <p14:tracePt t="213580" x="2781300" y="6067425"/>
          <p14:tracePt t="213596" x="2819400" y="6099175"/>
          <p14:tracePt t="213613" x="2898775" y="6127750"/>
          <p14:tracePt t="213630" x="2978150" y="6169025"/>
          <p14:tracePt t="213646" x="3092450" y="6213475"/>
          <p14:tracePt t="213663" x="3184525" y="6254750"/>
          <p14:tracePt t="213679" x="3248025" y="6270625"/>
          <p14:tracePt t="213696" x="3346450" y="6276975"/>
          <p14:tracePt t="213713" x="3425825" y="6270625"/>
          <p14:tracePt t="213730" x="3556000" y="6254750"/>
          <p14:tracePt t="213747" x="3714750" y="6203950"/>
          <p14:tracePt t="213763" x="3768725" y="6184900"/>
          <p14:tracePt t="213781" x="3813175" y="6169025"/>
          <p14:tracePt t="213797" x="3848100" y="6146800"/>
          <p14:tracePt t="213813" x="3860800" y="6130925"/>
          <p14:tracePt t="213829" x="3873500" y="6099175"/>
          <p14:tracePt t="213831" x="3876675" y="6089650"/>
          <p14:tracePt t="213846" x="3889375" y="6064250"/>
          <p14:tracePt t="213863" x="3889375" y="6054725"/>
          <p14:tracePt t="213881" x="3889375" y="6038850"/>
          <p14:tracePt t="213924" x="3883025" y="6038850"/>
          <p14:tracePt t="213931" x="3876675" y="6038850"/>
          <p14:tracePt t="213947" x="3841750" y="6038850"/>
          <p14:tracePt t="213963" x="3790950" y="6045200"/>
          <p14:tracePt t="213981" x="3667125" y="6073775"/>
          <p14:tracePt t="213997" x="3581400" y="6089650"/>
          <p14:tracePt t="214014" x="3463925" y="6108700"/>
          <p14:tracePt t="214031" x="3263900" y="6124575"/>
          <p14:tracePt t="214047" x="3133725" y="6149975"/>
          <p14:tracePt t="214063" x="2994025" y="6169025"/>
          <p14:tracePt t="214080" x="2863850" y="6184900"/>
          <p14:tracePt t="214097" x="2806700" y="6197600"/>
          <p14:tracePt t="214113" x="2778125" y="6197600"/>
          <p14:tracePt t="214130" x="2743200" y="6203950"/>
          <p14:tracePt t="214147" x="2714625" y="6216650"/>
          <p14:tracePt t="214164" x="2692400" y="6216650"/>
          <p14:tracePt t="214181" x="2651125" y="6216650"/>
          <p14:tracePt t="214197" x="2635250" y="6216650"/>
          <p14:tracePt t="214213" x="2625725" y="6216650"/>
          <p14:tracePt t="214230" x="2606675" y="6216650"/>
          <p14:tracePt t="214267" x="2613025" y="6216650"/>
          <p14:tracePt t="214279" x="2622550" y="6207125"/>
          <p14:tracePt t="214296" x="2644775" y="6191250"/>
          <p14:tracePt t="214313" x="2654300" y="6191250"/>
          <p14:tracePt t="214329" x="2663825" y="6191250"/>
          <p14:tracePt t="214332" x="2673350" y="6191250"/>
          <p14:tracePt t="214346" x="2686050" y="6191250"/>
          <p14:tracePt t="214363" x="2695575" y="6191250"/>
          <p14:tracePt t="214380" x="2708275" y="6191250"/>
          <p14:tracePt t="214397" x="2730500" y="6181725"/>
          <p14:tracePt t="214413" x="2752725" y="6181725"/>
          <p14:tracePt t="214430" x="2816225" y="6175375"/>
          <p14:tracePt t="214447" x="2876550" y="6175375"/>
          <p14:tracePt t="214464" x="2917825" y="6175375"/>
          <p14:tracePt t="214480" x="3003550" y="6175375"/>
          <p14:tracePt t="214496" x="3063875" y="6175375"/>
          <p14:tracePt t="214513" x="3124200" y="6175375"/>
          <p14:tracePt t="214530" x="3203575" y="6175375"/>
          <p14:tracePt t="214546" x="3248025" y="6169025"/>
          <p14:tracePt t="214563" x="3282950" y="6169025"/>
          <p14:tracePt t="214581" x="3340100" y="6169025"/>
          <p14:tracePt t="214597" x="3381375" y="6169025"/>
          <p14:tracePt t="214613" x="3419475" y="6162675"/>
          <p14:tracePt t="214630" x="3482975" y="6143625"/>
          <p14:tracePt t="214646" x="3514725" y="6143625"/>
          <p14:tracePt t="214663" x="3533775" y="6143625"/>
          <p14:tracePt t="214680" x="3562350" y="6143625"/>
          <p14:tracePt t="214696" x="3571875" y="6143625"/>
          <p14:tracePt t="214713" x="3581400" y="6143625"/>
          <p14:tracePt t="214747" x="3587750" y="6143625"/>
          <p14:tracePt t="214826" x="3584575" y="6143625"/>
          <p14:tracePt t="214831" x="3581400" y="6143625"/>
          <p14:tracePt t="214846" x="3565525" y="6143625"/>
          <p14:tracePt t="214863" x="3527425" y="6143625"/>
          <p14:tracePt t="214880" x="3457575" y="6143625"/>
          <p14:tracePt t="214896" x="3435350" y="6143625"/>
          <p14:tracePt t="214913" x="3406775" y="6143625"/>
          <p14:tracePt t="214930" x="3375025" y="6143625"/>
          <p14:tracePt t="214946" x="3346450" y="6143625"/>
          <p14:tracePt t="214963" x="3324225" y="6143625"/>
          <p14:tracePt t="214979" x="3282950" y="6143625"/>
          <p14:tracePt t="214996" x="3260725" y="6143625"/>
          <p14:tracePt t="215013" x="3244850" y="6143625"/>
          <p14:tracePt t="215029" x="3228975" y="6143625"/>
          <p14:tracePt t="215046" x="3219450" y="6143625"/>
          <p14:tracePt t="215063" x="3209925" y="6143625"/>
          <p14:tracePt t="215080" x="3200400" y="6143625"/>
          <p14:tracePt t="215730" x="3235325" y="6124575"/>
          <p14:tracePt t="215737" x="3273425" y="6108700"/>
          <p14:tracePt t="215746" x="3302000" y="6096000"/>
          <p14:tracePt t="215763" x="3349625" y="6061075"/>
          <p14:tracePt t="215780" x="3406775" y="6042025"/>
          <p14:tracePt t="215796" x="3451225" y="6029325"/>
          <p14:tracePt t="215813" x="3536950" y="6007100"/>
          <p14:tracePt t="215846" x="3905250" y="5997575"/>
          <p14:tracePt t="215880" x="4295775" y="6022975"/>
          <p14:tracePt t="215896" x="4438650" y="6038850"/>
          <p14:tracePt t="215913" x="4565650" y="6048375"/>
          <p14:tracePt t="215929" x="4759325" y="6048375"/>
          <p14:tracePt t="215946" x="4899025" y="6032500"/>
          <p14:tracePt t="215963" x="5041900" y="6007100"/>
          <p14:tracePt t="215980" x="5197475" y="5981700"/>
          <p14:tracePt t="215996" x="5302250" y="5965825"/>
          <p14:tracePt t="216015" x="5457825" y="5940425"/>
          <p14:tracePt t="216030" x="5568950" y="5908675"/>
          <p14:tracePt t="216046" x="5699125" y="5880100"/>
          <p14:tracePt t="216063" x="5842000" y="5835650"/>
          <p14:tracePt t="216079" x="6016625" y="5749925"/>
          <p14:tracePt t="216096" x="6086475" y="5695950"/>
          <p14:tracePt t="216114" x="6181725" y="5540375"/>
          <p14:tracePt t="216130" x="6216650" y="5410200"/>
          <p14:tracePt t="216146" x="6238875" y="5334000"/>
          <p14:tracePt t="216164" x="6251575" y="5264150"/>
          <p14:tracePt t="216180" x="6251575" y="5219700"/>
          <p14:tracePt t="216196" x="6251575" y="5168900"/>
          <p14:tracePt t="216213" x="6251575" y="5099050"/>
          <p14:tracePt t="216229" x="6216650" y="4984750"/>
          <p14:tracePt t="216247" x="6194425" y="4927600"/>
          <p14:tracePt t="216264" x="6175375" y="4870450"/>
          <p14:tracePt t="216280" x="6159500" y="4848225"/>
          <p14:tracePt t="216297" x="6153150" y="4835525"/>
          <p14:tracePt t="216314" x="6153150" y="4826000"/>
          <p14:tracePt t="216329" x="6149975" y="4826000"/>
          <p14:tracePt t="216346" x="6137275" y="4826000"/>
          <p14:tracePt t="216363" x="6127750" y="4826000"/>
          <p14:tracePt t="216379" x="6089650" y="4826000"/>
          <p14:tracePt t="216396" x="6067425" y="4822825"/>
          <p14:tracePt t="216412" x="6035675" y="4810125"/>
          <p14:tracePt t="216430" x="6000750" y="4784725"/>
          <p14:tracePt t="216446" x="5969000" y="4772025"/>
          <p14:tracePt t="216463" x="5937250" y="4733925"/>
          <p14:tracePt t="216480" x="5892800" y="4673600"/>
          <p14:tracePt t="216496" x="5867400" y="4641850"/>
          <p14:tracePt t="216512" x="5835650" y="4619625"/>
          <p14:tracePt t="216530" x="5810250" y="4575175"/>
          <p14:tracePt t="216546" x="5778500" y="4533900"/>
          <p14:tracePt t="216564" x="5715000" y="4464050"/>
          <p14:tracePt t="216580" x="5702300" y="4445000"/>
          <p14:tracePt t="216857" x="5673725" y="4457700"/>
          <p14:tracePt t="216864" x="5654675" y="4470400"/>
          <p14:tracePt t="216880" x="5607050" y="4495800"/>
          <p14:tracePt t="216896" x="5559425" y="4530725"/>
          <p14:tracePt t="216914" x="5492750" y="4575175"/>
          <p14:tracePt t="216930" x="5454650" y="4603750"/>
          <p14:tracePt t="216963" x="5349875" y="4673600"/>
          <p14:tracePt t="216996" x="5260975" y="4740275"/>
          <p14:tracePt t="217013" x="5200650" y="4803775"/>
          <p14:tracePt t="217029" x="5165725" y="4848225"/>
          <p14:tracePt t="217046" x="5140325" y="4889500"/>
          <p14:tracePt t="217063" x="5095875" y="4953000"/>
          <p14:tracePt t="217080" x="5067300" y="5000625"/>
          <p14:tracePt t="217097" x="5035550" y="5048250"/>
          <p14:tracePt t="217113" x="4994275" y="5114925"/>
          <p14:tracePt t="217130" x="4968875" y="5153025"/>
          <p14:tracePt t="217146" x="4949825" y="5194300"/>
          <p14:tracePt t="217163" x="4930775" y="5248275"/>
          <p14:tracePt t="217179" x="4918075" y="5280025"/>
          <p14:tracePt t="217196" x="4899025" y="5327650"/>
          <p14:tracePt t="217213" x="4879975" y="5375275"/>
          <p14:tracePt t="217230" x="4879975" y="5403850"/>
          <p14:tracePt t="217247" x="4879975" y="5441950"/>
          <p14:tracePt t="217263" x="4879975" y="5505450"/>
          <p14:tracePt t="217279" x="4879975" y="5540375"/>
          <p14:tracePt t="217295" x="4879975" y="5578475"/>
          <p14:tracePt t="217312" x="4879975" y="5654675"/>
          <p14:tracePt t="217329" x="4879975" y="5708650"/>
          <p14:tracePt t="217346" x="4883150" y="5753100"/>
          <p14:tracePt t="217363" x="4889500" y="5816600"/>
          <p14:tracePt t="217379" x="4889500" y="5838825"/>
          <p14:tracePt t="217396" x="4895850" y="5861050"/>
          <p14:tracePt t="217413" x="4921250" y="5902325"/>
          <p14:tracePt t="217429" x="4927600" y="5934075"/>
          <p14:tracePt t="217446" x="4940300" y="5962650"/>
          <p14:tracePt t="217463" x="4959350" y="6026150"/>
          <p14:tracePt t="217479" x="4978400" y="6073775"/>
          <p14:tracePt t="217497" x="4991100" y="6111875"/>
          <p14:tracePt t="217513" x="5010150" y="6153150"/>
          <p14:tracePt t="217530" x="5010150" y="6181725"/>
          <p14:tracePt t="217546" x="5013325" y="6203950"/>
          <p14:tracePt t="217562" x="5038725" y="6248400"/>
          <p14:tracePt t="217579" x="5051425" y="6270625"/>
          <p14:tracePt t="217596" x="5064125" y="6324600"/>
          <p14:tracePt t="217612" x="5083175" y="6388100"/>
          <p14:tracePt t="217630" x="5102225" y="6435725"/>
          <p14:tracePt t="217646" x="5102225" y="6464300"/>
          <p14:tracePt t="217663" x="5114925" y="6515100"/>
          <p14:tracePt t="217679" x="5114925" y="6543675"/>
          <p14:tracePt t="217696" x="5114925" y="6572250"/>
          <p14:tracePt t="217712" x="5130800" y="6584950"/>
          <p14:tracePt t="217729" x="5137150" y="6584950"/>
          <p14:tracePt t="217747" x="5140325" y="6584950"/>
          <p14:tracePt t="217806" x="5146675" y="6584950"/>
          <p14:tracePt t="217834" x="5156200" y="6584950"/>
          <p14:tracePt t="217848" x="5162550" y="6584950"/>
          <p14:tracePt t="217855" x="5165725" y="6584950"/>
          <p14:tracePt t="217863" x="5172075" y="6584950"/>
          <p14:tracePt t="217880" x="5184775" y="6584950"/>
          <p14:tracePt t="218285" x="5203825" y="6591300"/>
          <p14:tracePt t="218291" x="5222875" y="6591300"/>
          <p14:tracePt t="218298" x="5257800" y="6591300"/>
          <p14:tracePt t="218314" x="5318125" y="6591300"/>
          <p14:tracePt t="218330" x="5368925" y="6588125"/>
          <p14:tracePt t="218362" x="5527675" y="6527800"/>
          <p14:tracePt t="218396" x="5613400" y="6470650"/>
          <p14:tracePt t="218412" x="5699125" y="6419850"/>
          <p14:tracePt t="218429" x="5756275" y="6394450"/>
          <p14:tracePt t="218447" x="5819775" y="6369050"/>
          <p14:tracePt t="218463" x="5864225" y="6353175"/>
          <p14:tracePt t="218480" x="5895975" y="6343650"/>
          <p14:tracePt t="218497" x="5937250" y="6318250"/>
          <p14:tracePt t="218513" x="5956300" y="6311900"/>
          <p14:tracePt t="218529" x="5965825" y="6311900"/>
          <p14:tracePt t="218547" x="5984875" y="6311900"/>
          <p14:tracePt t="218562" x="5994400" y="6302375"/>
          <p14:tracePt t="218579" x="6003925" y="6292850"/>
          <p14:tracePt t="218597" x="6045200" y="6273800"/>
          <p14:tracePt t="218613" x="6076950" y="6242050"/>
          <p14:tracePt t="218630" x="6124575" y="6216650"/>
          <p14:tracePt t="218647" x="6178550" y="6149975"/>
          <p14:tracePt t="218662" x="6203950" y="6102350"/>
          <p14:tracePt t="218679" x="6238875" y="6045200"/>
          <p14:tracePt t="218696" x="6261100" y="5934075"/>
          <p14:tracePt t="218712" x="6261100" y="5819775"/>
          <p14:tracePt t="218730" x="6261100" y="5749925"/>
          <p14:tracePt t="218747" x="6245225" y="5657850"/>
          <p14:tracePt t="218763" x="6223000" y="5603875"/>
          <p14:tracePt t="218779" x="6194425" y="5524500"/>
          <p14:tracePt t="218797" x="6118225" y="5384800"/>
          <p14:tracePt t="218812" x="6061075" y="5292725"/>
          <p14:tracePt t="218829" x="6010275" y="5191125"/>
          <p14:tracePt t="218846" x="5943600" y="5073650"/>
          <p14:tracePt t="218863" x="5918200" y="5016500"/>
          <p14:tracePt t="218880" x="5895975" y="4968875"/>
          <p14:tracePt t="218897" x="5880100" y="4921250"/>
          <p14:tracePt t="218913" x="5867400" y="4883150"/>
          <p14:tracePt t="218929" x="5835650" y="4857750"/>
          <p14:tracePt t="218946" x="5797550" y="4806950"/>
          <p14:tracePt t="218962" x="5765800" y="4775200"/>
          <p14:tracePt t="218979" x="5753100" y="4749800"/>
          <p14:tracePt t="218997" x="5737225" y="4724400"/>
          <p14:tracePt t="219013" x="5721350" y="4711700"/>
          <p14:tracePt t="219030" x="5711825" y="4702175"/>
          <p14:tracePt t="219047" x="5695950" y="4683125"/>
          <p14:tracePt t="219062" x="5683250" y="4651375"/>
          <p14:tracePt t="219079" x="5667375" y="4635500"/>
          <p14:tracePt t="219096" x="5654675" y="4616450"/>
          <p14:tracePt t="219112" x="5645150" y="4606925"/>
          <p14:tracePt t="219130" x="5632450" y="4606925"/>
          <p14:tracePt t="219147" x="5613400" y="4600575"/>
          <p14:tracePt t="219163" x="5597525" y="4591050"/>
          <p14:tracePt t="219180" x="5559425" y="4578350"/>
          <p14:tracePt t="219197" x="5518150" y="4552950"/>
          <p14:tracePt t="219213" x="5489575" y="4552950"/>
          <p14:tracePt t="219229" x="5476875" y="4552950"/>
          <p14:tracePt t="219246" x="5464175" y="4552950"/>
          <p14:tracePt t="219262" x="5448300" y="4552950"/>
          <p14:tracePt t="219279" x="5438775" y="4552950"/>
          <p14:tracePt t="219296" x="5422900" y="4552950"/>
          <p14:tracePt t="219313" x="5413375" y="4556125"/>
          <p14:tracePt t="219804" x="5375275" y="4575175"/>
          <p14:tracePt t="219811" x="5311775" y="4610100"/>
          <p14:tracePt t="219818" x="5238750" y="4657725"/>
          <p14:tracePt t="219829" x="5156200" y="4695825"/>
          <p14:tracePt t="219847" x="4933950" y="4822825"/>
          <p14:tracePt t="219863" x="4787900" y="4895850"/>
          <p14:tracePt t="219896" x="4486275" y="5099050"/>
          <p14:tracePt t="219932" x="4244975" y="5295900"/>
          <p14:tracePt t="219948" x="4171950" y="5368925"/>
          <p14:tracePt t="219965" x="4108450" y="5451475"/>
          <p14:tracePt t="219980" x="4032250" y="5527675"/>
          <p14:tracePt t="219997" x="3930650" y="5613400"/>
          <p14:tracePt t="220013" x="3883025" y="5654675"/>
          <p14:tracePt t="220029" x="3829050" y="5705475"/>
          <p14:tracePt t="220046" x="3778250" y="5759450"/>
          <p14:tracePt t="220062" x="3752850" y="5781675"/>
          <p14:tracePt t="220080" x="3708400" y="5816600"/>
          <p14:tracePt t="220097" x="3641725" y="5854700"/>
          <p14:tracePt t="220113" x="3616325" y="5886450"/>
          <p14:tracePt t="220130" x="3568700" y="5921375"/>
          <p14:tracePt t="220146" x="3524250" y="5965825"/>
          <p14:tracePt t="220162" x="3498850" y="5988050"/>
          <p14:tracePt t="220179" x="3476625" y="6019800"/>
          <p14:tracePt t="220195" x="3444875" y="6042025"/>
          <p14:tracePt t="220212" x="3435350" y="6057900"/>
          <p14:tracePt t="220229" x="3425825" y="6067425"/>
          <p14:tracePt t="220246" x="3406775" y="6083300"/>
          <p14:tracePt t="220263" x="3397250" y="6092825"/>
          <p14:tracePt t="220280" x="3390900" y="6092825"/>
          <p14:tracePt t="222152" x="3336925" y="6099175"/>
          <p14:tracePt t="222159" x="3244850" y="6118225"/>
          <p14:tracePt t="222167" x="3127375" y="6137275"/>
          <p14:tracePt t="222180" x="2876550" y="6210300"/>
          <p14:tracePt t="222196" x="2597150" y="6270625"/>
          <p14:tracePt t="222213" x="2317750" y="6346825"/>
          <p14:tracePt t="222246" x="1905000" y="6454775"/>
          <p14:tracePt t="222280" x="1670050" y="6546850"/>
          <p14:tracePt t="222643" x="831850" y="6489700"/>
          <p14:tracePt t="222650" x="831850" y="6483350"/>
          <p14:tracePt t="222662" x="831850" y="6480175"/>
          <p14:tracePt t="222679" x="831850" y="6464300"/>
          <p14:tracePt t="222695" x="838200" y="6457950"/>
          <p14:tracePt t="222729" x="866775" y="6432550"/>
          <p14:tracePt t="222762" x="901700" y="6407150"/>
          <p14:tracePt t="222779" x="946150" y="6381750"/>
          <p14:tracePt t="222795" x="1009650" y="6346825"/>
          <p14:tracePt t="222812" x="1079500" y="6315075"/>
          <p14:tracePt t="222829" x="1155700" y="6286500"/>
          <p14:tracePt t="222845" x="1200150" y="6273800"/>
          <p14:tracePt t="222862" x="1222375" y="6264275"/>
          <p14:tracePt t="222879" x="1257300" y="6245225"/>
          <p14:tracePt t="222896" x="1279525" y="6242050"/>
          <p14:tracePt t="222912" x="1333500" y="6226175"/>
          <p14:tracePt t="222929" x="1419225" y="6226175"/>
          <p14:tracePt t="222946" x="1463675" y="6235700"/>
          <p14:tracePt t="222962" x="1501775" y="6235700"/>
          <p14:tracePt t="222978" x="1514475" y="6235700"/>
          <p14:tracePt t="222996" x="1520825" y="6235700"/>
          <p14:tracePt t="223071" x="1520825" y="6242050"/>
          <p14:tracePt t="223078" x="1520825" y="6245225"/>
          <p14:tracePt t="223096" x="1520825" y="6254750"/>
          <p14:tracePt t="223112" x="1520825" y="6264275"/>
          <p14:tracePt t="223129" x="1517650" y="6299200"/>
          <p14:tracePt t="223146" x="1504950" y="6321425"/>
          <p14:tracePt t="223163" x="1482725" y="6350000"/>
          <p14:tracePt t="223179" x="1473200" y="6362700"/>
          <p14:tracePt t="223195" x="1466850" y="6372225"/>
          <p14:tracePt t="223213" x="1450975" y="6391275"/>
          <p14:tracePt t="223228" x="1441450" y="6400800"/>
          <p14:tracePt t="223245" x="1419225" y="6419850"/>
          <p14:tracePt t="223262" x="1393825" y="6457950"/>
          <p14:tracePt t="223279" x="1349375" y="6515100"/>
          <p14:tracePt t="223827" x="1520825" y="6480175"/>
          <p14:tracePt t="223838" x="1549400" y="6473825"/>
          <p14:tracePt t="223850" x="1587500" y="6467475"/>
          <p14:tracePt t="223862" x="1622425" y="6467475"/>
          <p14:tracePt t="223878" x="1644650" y="6461125"/>
          <p14:tracePt t="223895" x="1676400" y="6454775"/>
          <p14:tracePt t="223928" x="1755775" y="6419850"/>
          <p14:tracePt t="223963" x="1987550" y="6372225"/>
          <p14:tracePt t="223979" x="2124075" y="6372225"/>
          <p14:tracePt t="223996" x="2228850" y="6372225"/>
          <p14:tracePt t="224012" x="2327275" y="6372225"/>
          <p14:tracePt t="224028" x="2362200" y="6372225"/>
          <p14:tracePt t="224046" x="2371725" y="6372225"/>
          <p14:tracePt t="224063" x="2387600" y="6372225"/>
          <p14:tracePt t="224079" x="2413000" y="6372225"/>
          <p14:tracePt t="224096" x="2435225" y="6372225"/>
          <p14:tracePt t="224113" x="2498725" y="6381750"/>
          <p14:tracePt t="224129" x="2546350" y="6394450"/>
          <p14:tracePt t="224145" x="2590800" y="6407150"/>
          <p14:tracePt t="224162" x="2616200" y="6407150"/>
          <p14:tracePt t="224178" x="2625725" y="6407150"/>
          <p14:tracePt t="224196" x="2641600" y="6407150"/>
          <p14:tracePt t="224213" x="2657475" y="6407150"/>
          <p14:tracePt t="224229" x="2667000" y="6407150"/>
          <p14:tracePt t="224246" x="2676525" y="6407150"/>
          <p14:tracePt t="224262" x="2676525" y="6419850"/>
          <p14:tracePt t="224355" x="2679700" y="6419850"/>
          <p14:tracePt t="224419" x="2692400" y="6419850"/>
          <p14:tracePt t="224427" x="2695575" y="6423025"/>
          <p14:tracePt t="224434" x="2701925" y="6423025"/>
          <p14:tracePt t="229023" x="2689225" y="6372225"/>
          <p14:tracePt t="229031" x="2663825" y="6289675"/>
          <p14:tracePt t="229045" x="2619375" y="6146800"/>
          <p14:tracePt t="229062" x="2584450" y="6045200"/>
          <p14:tracePt t="229079" x="2530475" y="5918200"/>
          <p14:tracePt t="229095" x="2479675" y="5816600"/>
          <p14:tracePt t="229128" x="2343150" y="5613400"/>
          <p14:tracePt t="229162" x="2257425" y="5476875"/>
          <p14:tracePt t="229179" x="2209800" y="5397500"/>
          <p14:tracePt t="229195" x="2184400" y="5359400"/>
          <p14:tracePt t="229211" x="2152650" y="5334000"/>
          <p14:tracePt t="229229" x="2095500" y="5302250"/>
          <p14:tracePt t="229245" x="2038350" y="5280025"/>
          <p14:tracePt t="229261" x="1974850" y="5257800"/>
          <p14:tracePt t="229279" x="1806575" y="5226050"/>
          <p14:tracePt t="229295" x="1670050" y="5226050"/>
          <p14:tracePt t="229312" x="1543050" y="5229225"/>
          <p14:tracePt t="229329" x="1384300" y="5264150"/>
          <p14:tracePt t="229345" x="1298575" y="5280025"/>
          <p14:tracePt t="229361" x="1235075" y="5292725"/>
          <p14:tracePt t="229378" x="1181100" y="5305425"/>
          <p14:tracePt t="229394" x="1149350" y="5305425"/>
          <p14:tracePt t="229411" x="1130300" y="5305425"/>
          <p14:tracePt t="229428" x="1089025" y="5305425"/>
          <p14:tracePt t="229445" x="1066800" y="5305425"/>
          <p14:tracePt t="229462" x="1038225" y="5305425"/>
          <p14:tracePt t="229478" x="1016000" y="5305425"/>
          <p14:tracePt t="229494" x="1006475" y="5305425"/>
          <p14:tracePt t="229511" x="996950" y="5305425"/>
          <p14:tracePt t="229528" x="977900" y="5305425"/>
          <p14:tracePt t="229544" x="971550" y="5305425"/>
          <p14:tracePt t="229614" x="974725" y="5305425"/>
          <p14:tracePt t="229621" x="977900" y="5314950"/>
          <p14:tracePt t="229628" x="984250" y="5321300"/>
          <p14:tracePt t="229644" x="1000125" y="5330825"/>
          <p14:tracePt t="229661" x="1016000" y="5340350"/>
          <p14:tracePt t="229678" x="1028700" y="5356225"/>
          <p14:tracePt t="229694" x="1044575" y="5372100"/>
          <p14:tracePt t="229711" x="1054100" y="5381625"/>
          <p14:tracePt t="229728" x="1069975" y="5391150"/>
          <p14:tracePt t="229745" x="1085850" y="5400675"/>
          <p14:tracePt t="229761" x="1101725" y="5407025"/>
          <p14:tracePt t="229778" x="1114425" y="5413375"/>
          <p14:tracePt t="229795" x="1127125" y="5413375"/>
          <p14:tracePt t="229811" x="1130300" y="5413375"/>
          <p14:tracePt t="229828" x="1130300" y="5422900"/>
          <p14:tracePt t="229862" x="1136650" y="5422900"/>
          <p14:tracePt t="229878" x="1155700" y="5429250"/>
          <p14:tracePt t="229895" x="1177925" y="5432425"/>
          <p14:tracePt t="229911" x="1206500" y="5438775"/>
          <p14:tracePt t="229928" x="1235075" y="5438775"/>
          <p14:tracePt t="229944" x="1244600" y="5438775"/>
          <p14:tracePt t="229961" x="1260475" y="5438775"/>
          <p14:tracePt t="229979" x="1263650" y="5438775"/>
          <p14:tracePt t="229995" x="1273175" y="5438775"/>
          <p14:tracePt t="230012" x="1282700" y="5438775"/>
          <p14:tracePt t="230028" x="1298575" y="5445125"/>
          <p14:tracePt t="230500" x="1314450" y="5445125"/>
          <p14:tracePt t="230508" x="1320800" y="5445125"/>
          <p14:tracePt t="230517" x="1323975" y="5445125"/>
          <p14:tracePt t="230529" x="1339850" y="5445125"/>
          <p14:tracePt t="230546" x="1368425" y="5445125"/>
          <p14:tracePt t="230563" x="1403350" y="5451475"/>
          <p14:tracePt t="230595" x="1431925" y="5454650"/>
          <p14:tracePt t="230628" x="1457325" y="5461000"/>
          <p14:tracePt t="230644" x="1473200" y="5461000"/>
          <p14:tracePt t="230661" x="1482725" y="5470525"/>
          <p14:tracePt t="230678" x="1498600" y="5476875"/>
          <p14:tracePt t="230694" x="1508125" y="5476875"/>
          <p14:tracePt t="230778" x="1517650" y="5476875"/>
          <p14:tracePt t="230785" x="1524000" y="5476875"/>
          <p14:tracePt t="230795" x="1527175" y="5476875"/>
          <p14:tracePt t="230813" x="1543050" y="5476875"/>
          <p14:tracePt t="230829" x="1552575" y="5476875"/>
          <p14:tracePt t="230913" x="1555750" y="5476875"/>
          <p14:tracePt t="230920" x="1568450" y="5476875"/>
          <p14:tracePt t="230928" x="1571625" y="5476875"/>
          <p14:tracePt t="230944" x="1587500" y="5480050"/>
          <p14:tracePt t="230962" x="1628775" y="5486400"/>
          <p14:tracePt t="230979" x="1638300" y="5486400"/>
          <p14:tracePt t="230995" x="1647825" y="5486400"/>
          <p14:tracePt t="231011" x="1663700" y="5486400"/>
          <p14:tracePt t="231028" x="1673225" y="5486400"/>
          <p14:tracePt t="231062" x="1682750" y="5486400"/>
          <p14:tracePt t="231079" x="1689100" y="5486400"/>
          <p14:tracePt t="231095" x="1692275" y="5486400"/>
          <p14:tracePt t="232962" x="1714500" y="5486400"/>
          <p14:tracePt t="232969" x="1768475" y="5486400"/>
          <p14:tracePt t="232978" x="1825625" y="5486400"/>
          <p14:tracePt t="232996" x="2019300" y="5486400"/>
          <p14:tracePt t="233012" x="2114550" y="5486400"/>
          <p14:tracePt t="233028" x="2174875" y="5486400"/>
          <p14:tracePt t="233044" x="2203450" y="5486400"/>
          <p14:tracePt t="233077" x="2232025" y="5486400"/>
          <p14:tracePt t="233111" x="2295525" y="5486400"/>
          <p14:tracePt t="233128" x="2359025" y="5502275"/>
          <p14:tracePt t="233146" x="2432050" y="5521325"/>
          <p14:tracePt t="233162" x="2470150" y="5534025"/>
          <p14:tracePt t="233178" x="2492375" y="5534025"/>
          <p14:tracePt t="233196" x="2508250" y="5534025"/>
          <p14:tracePt t="233211" x="2517775" y="5534025"/>
          <p14:tracePt t="233227" x="2533650" y="5534025"/>
          <p14:tracePt t="233244" x="2555875" y="5530850"/>
          <p14:tracePt t="233262" x="2616200" y="5524500"/>
          <p14:tracePt t="233278" x="2663825" y="5518150"/>
          <p14:tracePt t="233296" x="2701925" y="5518150"/>
          <p14:tracePt t="233312" x="2717800" y="5518150"/>
          <p14:tracePt t="233328" x="2727325" y="5518150"/>
          <p14:tracePt t="233345" x="2733675" y="5518150"/>
          <p14:tracePt t="233377" x="2743200" y="5518150"/>
          <p14:tracePt t="233395" x="2752725" y="5518150"/>
          <p14:tracePt t="238748" x="2717800" y="5518150"/>
          <p14:tracePt t="238760" x="2660650" y="5518150"/>
          <p14:tracePt t="238778" x="2552700" y="5521325"/>
          <p14:tracePt t="238794" x="2489200" y="5527675"/>
          <p14:tracePt t="238810" x="2416175" y="5534025"/>
          <p14:tracePt t="238827" x="2219325" y="5553075"/>
          <p14:tracePt t="238861" x="1908175" y="5629275"/>
          <p14:tracePt t="238894" x="1743075" y="5702300"/>
          <p14:tracePt t="238911" x="1682750" y="5746750"/>
          <p14:tracePt t="238928" x="1651000" y="5772150"/>
          <p14:tracePt t="238945" x="1625600" y="5791200"/>
          <p14:tracePt t="238962" x="1581150" y="5829300"/>
          <p14:tracePt t="238978" x="1558925" y="5851525"/>
          <p14:tracePt t="238994" x="1533525" y="5883275"/>
          <p14:tracePt t="239011" x="1501775" y="5921375"/>
          <p14:tracePt t="239027" x="1489075" y="5949950"/>
          <p14:tracePt t="239044" x="1482725" y="5981700"/>
          <p14:tracePt t="239062" x="1482725" y="6029325"/>
          <p14:tracePt t="239078" x="1482725" y="6057900"/>
          <p14:tracePt t="239095" x="1482725" y="6080125"/>
          <p14:tracePt t="239111" x="1482725" y="6118225"/>
          <p14:tracePt t="239127" x="1492250" y="6143625"/>
          <p14:tracePt t="239144" x="1549400" y="6178550"/>
          <p14:tracePt t="239160" x="1660525" y="6219825"/>
          <p14:tracePt t="239177" x="1873250" y="6283325"/>
          <p14:tracePt t="239194" x="2012950" y="6299200"/>
          <p14:tracePt t="239211" x="2174875" y="6308725"/>
          <p14:tracePt t="239228" x="2247900" y="6308725"/>
          <p14:tracePt t="239245" x="2308225" y="6308725"/>
          <p14:tracePt t="239249" x="2327275" y="6308725"/>
          <p14:tracePt t="239261" x="2371725" y="6308725"/>
          <p14:tracePt t="239277" x="2400300" y="6305550"/>
          <p14:tracePt t="239294" x="2444750" y="6305550"/>
          <p14:tracePt t="239311" x="2514600" y="6305550"/>
          <p14:tracePt t="239327" x="2559050" y="6299200"/>
          <p14:tracePt t="239344" x="2587625" y="6292850"/>
          <p14:tracePt t="239362" x="2638425" y="6280150"/>
          <p14:tracePt t="239378" x="2682875" y="6261100"/>
          <p14:tracePt t="239395" x="2762250" y="6229350"/>
          <p14:tracePt t="239411" x="3032125" y="6146800"/>
          <p14:tracePt t="239428" x="3067050" y="6140450"/>
          <p14:tracePt t="245934" x="3057525" y="6165850"/>
          <p14:tracePt t="245941" x="3041650" y="6191250"/>
          <p14:tracePt t="245948" x="3028950" y="6232525"/>
          <p14:tracePt t="245959" x="3013075" y="6270625"/>
          <p14:tracePt t="245976" x="2965450" y="6388100"/>
          <p14:tracePt t="245993" x="2936875" y="6454775"/>
          <p14:tracePt t="246026" x="2873375" y="6604000"/>
          <p14:tracePt t="246059" x="2835275" y="6753225"/>
          <p14:tracePt t="246076" x="2816225" y="6819900"/>
          <p14:tracePt t="246094" x="2803525" y="6848475"/>
          <p14:tracePt t="246110" x="2784475" y="6854825"/>
          <p14:tracePt t="246235" x="2781300" y="6848475"/>
          <p14:tracePt t="246242" x="2774950" y="6838950"/>
          <p14:tracePt t="246248" x="2774950" y="6832600"/>
          <p14:tracePt t="246260" x="2768600" y="6829425"/>
          <p14:tracePt t="246277" x="2755900" y="6816725"/>
          <p14:tracePt t="246293" x="2746375" y="6813550"/>
          <p14:tracePt t="246310" x="2730500" y="6813550"/>
          <p14:tracePt t="246327" x="2714625" y="6813550"/>
          <p14:tracePt t="246343" x="2705100" y="6813550"/>
          <p14:tracePt t="246360" x="2695575" y="6813550"/>
          <p14:tracePt t="246377" x="2663825" y="6813550"/>
          <p14:tracePt t="246393" x="2654300" y="6813550"/>
          <p14:tracePt t="246410" x="2644775" y="6813550"/>
          <p14:tracePt t="246426" x="2609850" y="6807200"/>
          <p14:tracePt t="246443" x="2587625" y="6794500"/>
          <p14:tracePt t="246460" x="2555875" y="6778625"/>
          <p14:tracePt t="246477" x="2514600" y="6759575"/>
          <p14:tracePt t="246493" x="2492375" y="6753225"/>
          <p14:tracePt t="246509" x="2476500" y="6753225"/>
          <p14:tracePt t="246527" x="2435225" y="6746875"/>
          <p14:tracePt t="246543" x="2397125" y="6734175"/>
          <p14:tracePt t="246560" x="2317750" y="6696075"/>
          <p14:tracePt t="246577" x="2190750" y="6638925"/>
          <p14:tracePt t="246593" x="2114550" y="6626225"/>
          <p14:tracePt t="247811" x="2241550" y="6854825"/>
          <p14:tracePt t="247826" x="2320925" y="6854825"/>
          <p14:tracePt t="247860" x="2638425" y="6823075"/>
          <p14:tracePt t="247894" x="2892425" y="6813550"/>
          <p14:tracePt t="247897" x="2962275" y="6813550"/>
          <p14:tracePt t="247910" x="3076575" y="6813550"/>
          <p14:tracePt t="247926" x="3184525" y="6788150"/>
          <p14:tracePt t="247943" x="3235325" y="6781800"/>
          <p14:tracePt t="247960" x="3324225" y="6769100"/>
          <p14:tracePt t="247976" x="3384550" y="6769100"/>
          <p14:tracePt t="247993" x="3435350" y="6769100"/>
          <p14:tracePt t="248010" x="3498850" y="6769100"/>
          <p14:tracePt t="248026" x="3517900" y="6769100"/>
          <p14:tracePt t="248043" x="3533775" y="6769100"/>
          <p14:tracePt t="248060" x="3556000" y="6769100"/>
          <p14:tracePt t="248077" x="3565525" y="6769100"/>
          <p14:tracePt t="248093" x="3568700" y="6769100"/>
          <p14:tracePt t="248197" x="3562350" y="6769100"/>
          <p14:tracePt t="248204" x="3559175" y="6769100"/>
          <p14:tracePt t="248211" x="3552825" y="6769100"/>
          <p14:tracePt t="248226" x="3530600" y="6769100"/>
          <p14:tracePt t="248243" x="3502025" y="6756400"/>
          <p14:tracePt t="248259" x="3429000" y="6737350"/>
          <p14:tracePt t="248276" x="3365500" y="6715125"/>
          <p14:tracePt t="248294" x="3279775" y="6699250"/>
          <p14:tracePt t="248310" x="3114675" y="6683375"/>
          <p14:tracePt t="248326" x="3009900" y="6683375"/>
          <p14:tracePt t="248343" x="2895600" y="6683375"/>
          <p14:tracePt t="248360" x="2724150" y="6683375"/>
          <p14:tracePt t="248376" x="2606675" y="6683375"/>
          <p14:tracePt t="248393" x="2492375" y="6683375"/>
          <p14:tracePt t="248409" x="2286000" y="6683375"/>
          <p14:tracePt t="248426" x="2190750" y="6673850"/>
          <p14:tracePt t="248444" x="2120900" y="6673850"/>
          <p14:tracePt t="249436" x="2206625" y="6616700"/>
          <p14:tracePt t="249460" x="2317750" y="6616700"/>
          <p14:tracePt t="249493" x="2428875" y="6629400"/>
          <p14:tracePt t="249510" x="2438400" y="6629400"/>
          <p14:tracePt t="249526" x="2454275" y="6629400"/>
          <p14:tracePt t="249543" x="2457450" y="6629400"/>
          <p14:tracePt t="249622" x="2463800" y="6629400"/>
          <p14:tracePt t="249629" x="2466975" y="6629400"/>
          <p14:tracePt t="249695" x="2466975" y="6635750"/>
          <p14:tracePt t="249717" x="2473325" y="6635750"/>
          <p14:tracePt t="249724" x="2479675" y="6635750"/>
          <p14:tracePt t="249730" x="2482850" y="6635750"/>
          <p14:tracePt t="249743" x="2489200" y="6635750"/>
          <p14:tracePt t="249759" x="2505075" y="6642100"/>
          <p14:tracePt t="249776" x="2514600" y="6642100"/>
          <p14:tracePt t="249793" x="2527300" y="6645275"/>
          <p14:tracePt t="249809" x="2555875" y="6657975"/>
          <p14:tracePt t="249826" x="2581275" y="6664325"/>
          <p14:tracePt t="249843" x="2622550" y="6680200"/>
          <p14:tracePt t="249859" x="2660650" y="6692900"/>
          <p14:tracePt t="249876" x="2727325" y="6731000"/>
          <p14:tracePt t="249893" x="2851150" y="6759575"/>
          <p14:tracePt t="249909" x="2911475" y="6769100"/>
          <p14:tracePt t="249926" x="2949575" y="6769100"/>
          <p14:tracePt t="249943" x="2987675" y="6769100"/>
          <p14:tracePt t="249959" x="3003550" y="6769100"/>
          <p14:tracePt t="249977" x="3019425" y="6769100"/>
          <p14:tracePt t="249993" x="3041650" y="6759575"/>
          <p14:tracePt t="250010" x="3051175" y="6759575"/>
          <p14:tracePt t="250026" x="3060700" y="6759575"/>
          <p14:tracePt t="250043" x="3070225" y="6759575"/>
          <p14:tracePt t="250958" x="3048000" y="6762750"/>
          <p14:tracePt t="250965" x="3013075" y="6772275"/>
          <p14:tracePt t="250977" x="2965450" y="6778625"/>
          <p14:tracePt t="250993" x="2841625" y="6794500"/>
          <p14:tracePt t="251010" x="2790825" y="6794500"/>
          <p14:tracePt t="251026" x="2733675" y="6794500"/>
          <p14:tracePt t="251043" x="2638425" y="6794500"/>
          <p14:tracePt t="251076" x="2540000" y="6784975"/>
          <p14:tracePt t="251109" x="2482850" y="6784975"/>
          <p14:tracePt t="251126" x="2473325" y="6784975"/>
          <p14:tracePt t="251143" x="2454275" y="6784975"/>
          <p14:tracePt t="251159" x="2432050" y="6772275"/>
          <p14:tracePt t="251176" x="2400300" y="6759575"/>
          <p14:tracePt t="251193" x="2359025" y="6743700"/>
          <p14:tracePt t="251209" x="2327275" y="6737350"/>
          <p14:tracePt t="251226" x="2317750" y="6737350"/>
          <p14:tracePt t="251242" x="2305050" y="6737350"/>
          <p14:tracePt t="251259" x="2289175" y="6737350"/>
          <p14:tracePt t="251276" x="2273300" y="6731000"/>
          <p14:tracePt t="251292" x="2216150" y="6705600"/>
          <p14:tracePt t="251309" x="2184400" y="6692900"/>
          <p14:tracePt t="251326" x="2155825" y="6692900"/>
          <p14:tracePt t="255045" x="2184400" y="6686550"/>
          <p14:tracePt t="255059" x="2216150" y="6673850"/>
          <p14:tracePt t="255075" x="2238375" y="6664325"/>
          <p14:tracePt t="255092" x="2270125" y="6651625"/>
          <p14:tracePt t="255109" x="2311400" y="6632575"/>
          <p14:tracePt t="255142" x="2362200" y="6632575"/>
          <p14:tracePt t="255175" x="2387600" y="6632575"/>
          <p14:tracePt t="255453" x="2393950" y="6635750"/>
          <p14:tracePt t="255459" x="2397125" y="6638925"/>
          <p14:tracePt t="255475" x="2435225" y="6651625"/>
          <p14:tracePt t="255493" x="2479675" y="6664325"/>
          <p14:tracePt t="255510" x="2609850" y="6670675"/>
          <p14:tracePt t="255526" x="2701925" y="6670675"/>
          <p14:tracePt t="255543" x="2774950" y="6670675"/>
          <p14:tracePt t="255559" x="2854325" y="6661150"/>
          <p14:tracePt t="255576" x="2886075" y="6654800"/>
          <p14:tracePt t="255592" x="2895600" y="66484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28625" y="285750"/>
            <a:ext cx="831691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800" b="1"/>
              <a:t>S 4 - Floristique</a:t>
            </a:r>
          </a:p>
          <a:p>
            <a:pPr algn="ctr" eaLnBrk="1" hangingPunct="1"/>
            <a:endParaRPr lang="fr-FR" altLang="fr-FR" sz="1800" b="1"/>
          </a:p>
          <a:p>
            <a:pPr eaLnBrk="1" hangingPunct="1"/>
            <a:r>
              <a:rPr lang="fr-FR" altLang="fr-FR" sz="1800" b="1">
                <a:solidFill>
                  <a:srgbClr val="FF0000"/>
                </a:solidFill>
              </a:rPr>
              <a:t>Le matériel nécessaire aux TP </a:t>
            </a:r>
            <a:r>
              <a:rPr lang="fr-FR" altLang="fr-FR" sz="1800" b="1"/>
              <a:t>:</a:t>
            </a:r>
            <a:endParaRPr lang="fr-FR" altLang="fr-FR" sz="1800"/>
          </a:p>
          <a:p>
            <a:pPr eaLnBrk="1" hangingPunct="1"/>
            <a:r>
              <a:rPr lang="fr-FR" altLang="fr-FR" sz="1800" b="1"/>
              <a:t>	* Une blouse blanche</a:t>
            </a:r>
            <a:endParaRPr lang="fr-FR" altLang="fr-FR" sz="1800"/>
          </a:p>
          <a:p>
            <a:pPr eaLnBrk="1" hangingPunct="1"/>
            <a:r>
              <a:rPr lang="fr-FR" altLang="fr-FR" sz="1800" b="1"/>
              <a:t>	* Une double feuille de dessin + crayon + gomme + règle + chiffon + 2 aiguilles montées + lames de rasoir neuves.</a:t>
            </a:r>
            <a:endParaRPr lang="fr-FR" altLang="fr-FR" sz="1800"/>
          </a:p>
          <a:p>
            <a:pPr eaLnBrk="1" hangingPunct="1"/>
            <a:r>
              <a:rPr lang="fr-FR" altLang="fr-FR" sz="1800" b="1"/>
              <a:t>     Polycopie du TP obligatoire (à acheter)   pour TD et TP</a:t>
            </a:r>
            <a:endParaRPr lang="fr-FR" altLang="fr-FR" sz="1800"/>
          </a:p>
          <a:p>
            <a:pPr eaLnBrk="1" hangingPunct="1"/>
            <a:r>
              <a:rPr lang="fr-FR" altLang="fr-FR" sz="1800" b="1"/>
              <a:t>	* </a:t>
            </a:r>
            <a:r>
              <a:rPr lang="fr-FR" altLang="fr-FR" sz="1800" b="1" u="sng"/>
              <a:t>Veuillez respecter vos groupes respectifs, un rattrapage sera interdit</a:t>
            </a:r>
            <a:r>
              <a:rPr lang="fr-FR" altLang="fr-FR" sz="1800" b="1"/>
              <a:t>.</a:t>
            </a:r>
            <a:endParaRPr lang="fr-FR" altLang="fr-FR" sz="1800"/>
          </a:p>
          <a:p>
            <a:pPr eaLnBrk="1" hangingPunct="1"/>
            <a:r>
              <a:rPr lang="fr-FR" altLang="fr-FR" sz="1800" b="1"/>
              <a:t>	* </a:t>
            </a:r>
            <a:r>
              <a:rPr lang="fr-FR" altLang="fr-FR" sz="1800" b="1" u="sng"/>
              <a:t>Deux absences, même justifiées, excluent le candidat de l’examen TP</a:t>
            </a:r>
            <a:r>
              <a:rPr lang="fr-FR" altLang="fr-FR" sz="1800" b="1"/>
              <a:t>.</a:t>
            </a:r>
            <a:endParaRPr lang="fr-FR" altLang="fr-FR" sz="1800"/>
          </a:p>
          <a:p>
            <a:pPr eaLnBrk="1" hangingPunct="1"/>
            <a:endParaRPr lang="fr-FR" altLang="fr-FR" sz="1800" b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1800" b="1">
                <a:solidFill>
                  <a:srgbClr val="FF0000"/>
                </a:solidFill>
              </a:rPr>
              <a:t>Chaque séance de TP se déroule sur 15 jours</a:t>
            </a:r>
            <a:r>
              <a:rPr lang="fr-FR" altLang="fr-FR" sz="1800" b="1"/>
              <a:t> : </a:t>
            </a:r>
            <a:endParaRPr lang="fr-FR" altLang="fr-FR" sz="1800"/>
          </a:p>
          <a:p>
            <a:pPr eaLnBrk="1" hangingPunct="1"/>
            <a:r>
              <a:rPr lang="fr-FR" altLang="fr-FR" sz="1800" b="1"/>
              <a:t>		</a:t>
            </a:r>
            <a:r>
              <a:rPr lang="fr-FR" altLang="fr-FR" sz="1800" b="1">
                <a:solidFill>
                  <a:srgbClr val="336600"/>
                </a:solidFill>
              </a:rPr>
              <a:t>Première semaine : </a:t>
            </a:r>
            <a:r>
              <a:rPr lang="fr-FR" altLang="fr-FR" sz="1800" b="1" u="sng">
                <a:solidFill>
                  <a:srgbClr val="336600"/>
                </a:solidFill>
              </a:rPr>
              <a:t>Les groupes pairs auront TP de Floristique </a:t>
            </a:r>
            <a:endParaRPr lang="fr-FR" altLang="fr-FR" sz="1800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sz="1800" b="1">
                <a:solidFill>
                  <a:srgbClr val="336600"/>
                </a:solidFill>
              </a:rPr>
              <a:t>	</a:t>
            </a:r>
            <a:r>
              <a:rPr lang="fr-FR" altLang="fr-FR" sz="1800" b="1" u="sng">
                <a:solidFill>
                  <a:srgbClr val="336600"/>
                </a:solidFill>
              </a:rPr>
              <a:t>Les groupes impairs auront TP de Nutrition des Plantes</a:t>
            </a:r>
            <a:endParaRPr lang="fr-FR" altLang="fr-FR" sz="1800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sz="1800" b="1"/>
              <a:t>		</a:t>
            </a:r>
            <a:r>
              <a:rPr lang="fr-FR" altLang="fr-FR" sz="1800" b="1">
                <a:solidFill>
                  <a:srgbClr val="CC0099"/>
                </a:solidFill>
              </a:rPr>
              <a:t>Deuxième semaine : </a:t>
            </a:r>
            <a:r>
              <a:rPr lang="fr-FR" altLang="fr-FR" sz="1800" b="1" u="sng">
                <a:solidFill>
                  <a:srgbClr val="CC0099"/>
                </a:solidFill>
              </a:rPr>
              <a:t>Les groupes pairs auront TP de Nutrition des Plantes et les groupes impairs auront TP de Floristique</a:t>
            </a:r>
            <a:endParaRPr lang="fr-FR" altLang="fr-FR" sz="1800">
              <a:solidFill>
                <a:srgbClr val="CC0099"/>
              </a:solidFill>
            </a:endParaRPr>
          </a:p>
          <a:p>
            <a:pPr eaLnBrk="1" hangingPunct="1"/>
            <a:endParaRPr lang="fr-FR" altLang="fr-FR" sz="1800" b="1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sz="1800" b="1" i="1">
                <a:solidFill>
                  <a:srgbClr val="FF0000"/>
                </a:solidFill>
              </a:rPr>
              <a:t>N. B.   </a:t>
            </a:r>
            <a:r>
              <a:rPr lang="fr-FR" altLang="fr-FR" sz="1800" b="1">
                <a:solidFill>
                  <a:srgbClr val="FF0000"/>
                </a:solidFill>
              </a:rPr>
              <a:t>Les TP se dérouleront dans la salle </a:t>
            </a:r>
            <a:r>
              <a:rPr lang="fr-FR" altLang="fr-FR" sz="1800" b="1" u="sng">
                <a:solidFill>
                  <a:srgbClr val="FF0000"/>
                </a:solidFill>
              </a:rPr>
              <a:t>René Maire pour la Floristique</a:t>
            </a:r>
            <a:r>
              <a:rPr lang="fr-FR" altLang="fr-FR" sz="1800" b="1">
                <a:solidFill>
                  <a:srgbClr val="FF0000"/>
                </a:solidFill>
              </a:rPr>
              <a:t> (près Amphi Al Baytar) et dans la salle de PV  </a:t>
            </a:r>
            <a:r>
              <a:rPr lang="fr-FR" altLang="fr-FR" sz="1800" b="1" u="sng">
                <a:solidFill>
                  <a:srgbClr val="FF0000"/>
                </a:solidFill>
              </a:rPr>
              <a:t>pour la Nutrition des Plantes</a:t>
            </a:r>
            <a:r>
              <a:rPr lang="fr-FR" altLang="fr-FR" sz="1800" b="1">
                <a:solidFill>
                  <a:srgbClr val="FF0000"/>
                </a:solidFill>
              </a:rPr>
              <a:t> (1er étage, près du Labo. de PV).                                                                                 </a:t>
            </a:r>
            <a:endParaRPr lang="fr-FR" altLang="fr-FR" sz="18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fr-FR" altLang="fr-FR" sz="1800">
              <a:solidFill>
                <a:srgbClr val="FF0000"/>
              </a:solidFill>
            </a:endParaRPr>
          </a:p>
        </p:txBody>
      </p:sp>
      <p:pic>
        <p:nvPicPr>
          <p:cNvPr id="921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5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1440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Calendrier TD + TP </a:t>
            </a:r>
          </a:p>
          <a:p>
            <a:pPr algn="ctr">
              <a:defRPr/>
            </a:pPr>
            <a:endParaRPr lang="fr-FR" sz="900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600" b="1" dirty="0">
                <a:latin typeface="+mn-lt"/>
                <a:ea typeface="Calibri" pitchFamily="34" charset="0"/>
                <a:cs typeface="Times New Roman" pitchFamily="18" charset="0"/>
              </a:rPr>
              <a:t>Les </a:t>
            </a:r>
            <a:r>
              <a:rPr lang="fr-FR" sz="1600" b="1" u="sng" dirty="0">
                <a:latin typeface="+mn-lt"/>
                <a:ea typeface="Calibri" pitchFamily="34" charset="0"/>
                <a:cs typeface="Times New Roman" pitchFamily="18" charset="0"/>
              </a:rPr>
              <a:t>TD et TP de Floristique et Nutrition des Plantes débuteront selon le calendrier suivant:</a:t>
            </a:r>
            <a:r>
              <a:rPr lang="fr-FR" sz="1600" b="1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endParaRPr lang="fr-FR" sz="1600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fr-FR" sz="1600" b="1" u="sng" dirty="0">
              <a:solidFill>
                <a:srgbClr val="C0000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fr-FR" sz="1600" b="1" u="sng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Travaux Dirigés en salle René Maire</a:t>
            </a:r>
          </a:p>
          <a:p>
            <a:pPr algn="ctr">
              <a:defRPr/>
            </a:pPr>
            <a:endParaRPr lang="fr-FR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</a:t>
            </a:r>
            <a:r>
              <a:rPr lang="fr-FR" sz="1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TD de Floristique débuteront la semaine du 17 février 2020 :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16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séances </a:t>
            </a:r>
            <a:r>
              <a:rPr lang="fr-FR" sz="1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pendant le créneau  des T.P. dans la salle René Maire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près Amphi Al </a:t>
            </a:r>
            <a:r>
              <a:rPr lang="fr-FR" sz="1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Baytar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:</a:t>
            </a:r>
            <a:endParaRPr lang="fr-FR" sz="16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fr-FR" sz="18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La semaine du 17 février</a:t>
            </a:r>
            <a:endParaRPr lang="fr-FR" sz="18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8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* La semaine du  24 février</a:t>
            </a:r>
          </a:p>
          <a:p>
            <a:pPr>
              <a:defRPr/>
            </a:pPr>
            <a:r>
              <a:rPr lang="fr-FR" sz="1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séances </a:t>
            </a:r>
            <a:r>
              <a:rPr lang="fr-FR" sz="18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 respectant le créneau des T.P.  de Floristique</a:t>
            </a:r>
          </a:p>
          <a:p>
            <a:pPr>
              <a:defRPr/>
            </a:pPr>
            <a:r>
              <a:rPr lang="fr-FR" sz="1800" b="1" dirty="0">
                <a:solidFill>
                  <a:srgbClr val="92D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</a:t>
            </a:r>
          </a:p>
          <a:p>
            <a:pPr algn="ctr"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fr-FR" sz="1800" b="1" u="sng" dirty="0">
                <a:solidFill>
                  <a:srgbClr val="CC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Travaux Pratiques en salle René Maire</a:t>
            </a:r>
          </a:p>
          <a:p>
            <a:pPr algn="ctr">
              <a:defRPr/>
            </a:pPr>
            <a:endParaRPr lang="fr-FR" sz="1800" b="1" u="sng" dirty="0">
              <a:solidFill>
                <a:srgbClr val="CC00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</a:t>
            </a:r>
            <a:r>
              <a:rPr lang="fr-FR" sz="1800" b="1" u="sng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TP de Floristique débuteront la </a:t>
            </a:r>
            <a:r>
              <a:rPr lang="fr-FR" sz="18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semaine du 2 mars 2020</a:t>
            </a:r>
            <a:r>
              <a:rPr lang="fr-FR" sz="1800" b="1" u="sng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:</a:t>
            </a: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18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séances, chacune en deux semaines. Les gr. pairs auront Floristique la première semaine, el les impairs Nutrition Végétale puis on alterne la deuxième semaine. </a:t>
            </a:r>
            <a:endParaRPr lang="fr-FR" sz="1800" b="1" u="sng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TP1 en </a:t>
            </a:r>
            <a:r>
              <a:rPr lang="fr-F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semaines</a:t>
            </a: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pPr eaLnBrk="1" hangingPunct="1"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TP2 en </a:t>
            </a:r>
            <a:r>
              <a:rPr lang="fr-F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semaines</a:t>
            </a: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TP3 en </a:t>
            </a:r>
            <a:r>
              <a:rPr lang="fr-F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semaines</a:t>
            </a: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TP4 en </a:t>
            </a:r>
            <a:r>
              <a:rPr lang="fr-F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semaines</a:t>
            </a: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fr-FR" sz="1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Colle de TP de Floristique sur 1 ou 2 </a:t>
            </a:r>
            <a:r>
              <a:rPr lang="fr-FR" sz="1800" b="1" u="sng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semaine(s)</a:t>
            </a:r>
            <a:endParaRPr lang="fr-FR" sz="1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fr-FR" sz="1800" b="1" dirty="0">
              <a:solidFill>
                <a:srgbClr val="92D05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fr-FR" sz="1800" b="1" dirty="0">
                <a:solidFill>
                  <a:srgbClr val="33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</a:t>
            </a:r>
            <a:r>
              <a:rPr lang="fr-FR" sz="1800" b="1" u="sng" dirty="0">
                <a:solidFill>
                  <a:srgbClr val="33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TP de Physiologie Végétale voir enseignant responsable</a:t>
            </a:r>
            <a:r>
              <a:rPr lang="fr-FR" sz="1800" b="1" dirty="0">
                <a:solidFill>
                  <a:srgbClr val="33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fr-FR" sz="1800" b="1" dirty="0">
                <a:solidFill>
                  <a:srgbClr val="336600"/>
                </a:solidFill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endParaRPr lang="fr-FR" sz="1800" dirty="0">
              <a:solidFill>
                <a:srgbClr val="336600"/>
              </a:solidFill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4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09600" y="1447800"/>
            <a:ext cx="3170238" cy="3387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b="1">
                <a:solidFill>
                  <a:srgbClr val="FF0066"/>
                </a:solidFill>
              </a:rPr>
              <a:t>JUDD, CAMPBELL, KELLOGG et STEVENS, 2002 - </a:t>
            </a:r>
            <a:r>
              <a:rPr lang="fr-FR" altLang="fr-FR" b="1">
                <a:solidFill>
                  <a:srgbClr val="000000"/>
                </a:solidFill>
              </a:rPr>
              <a:t>Botanique Systématique. Une perspective phylogénétique.</a:t>
            </a:r>
            <a:r>
              <a:rPr lang="fr-FR" altLang="fr-FR" b="1">
                <a:solidFill>
                  <a:srgbClr val="FF0066"/>
                </a:solidFill>
              </a:rPr>
              <a:t> De Boeck Université, 467 p.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200" b="1">
                <a:solidFill>
                  <a:schemeClr val="hlink"/>
                </a:solidFill>
              </a:rPr>
              <a:t>Ouvrages de botanique</a:t>
            </a:r>
          </a:p>
        </p:txBody>
      </p:sp>
      <p:sp>
        <p:nvSpPr>
          <p:cNvPr id="5" name="Étoile à 5 branches 4"/>
          <p:cNvSpPr>
            <a:spLocks noChangeArrowheads="1"/>
          </p:cNvSpPr>
          <p:nvPr/>
        </p:nvSpPr>
        <p:spPr bwMode="auto">
          <a:xfrm>
            <a:off x="250825" y="1484313"/>
            <a:ext cx="428625" cy="414337"/>
          </a:xfrm>
          <a:custGeom>
            <a:avLst/>
            <a:gdLst>
              <a:gd name="T0" fmla="*/ 214313 w 428625"/>
              <a:gd name="T1" fmla="*/ 0 h 414337"/>
              <a:gd name="T2" fmla="*/ 0 w 428625"/>
              <a:gd name="T3" fmla="*/ 158262 h 414337"/>
              <a:gd name="T4" fmla="*/ 81860 w 428625"/>
              <a:gd name="T5" fmla="*/ 414336 h 414337"/>
              <a:gd name="T6" fmla="*/ 346765 w 428625"/>
              <a:gd name="T7" fmla="*/ 414336 h 414337"/>
              <a:gd name="T8" fmla="*/ 428625 w 428625"/>
              <a:gd name="T9" fmla="*/ 158262 h 414337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32454 w 428625"/>
              <a:gd name="T16" fmla="*/ 158263 h 414337"/>
              <a:gd name="T17" fmla="*/ 296171 w 428625"/>
              <a:gd name="T18" fmla="*/ 316523 h 4143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8625" h="414337">
                <a:moveTo>
                  <a:pt x="0" y="158262"/>
                </a:moveTo>
                <a:lnTo>
                  <a:pt x="163721" y="158263"/>
                </a:lnTo>
                <a:lnTo>
                  <a:pt x="214313" y="0"/>
                </a:lnTo>
                <a:lnTo>
                  <a:pt x="264904" y="158263"/>
                </a:lnTo>
                <a:lnTo>
                  <a:pt x="428625" y="158262"/>
                </a:lnTo>
                <a:lnTo>
                  <a:pt x="296171" y="256073"/>
                </a:lnTo>
                <a:lnTo>
                  <a:pt x="346765" y="414336"/>
                </a:lnTo>
                <a:lnTo>
                  <a:pt x="214313" y="316523"/>
                </a:lnTo>
                <a:lnTo>
                  <a:pt x="81860" y="414336"/>
                </a:lnTo>
                <a:lnTo>
                  <a:pt x="132454" y="256073"/>
                </a:lnTo>
                <a:close/>
              </a:path>
            </a:pathLst>
          </a:custGeom>
          <a:solidFill>
            <a:srgbClr val="FF0066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fr-FR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1269" name="Picture 6" descr="9782744501234-botanique-systematique-perspective-phylogenetique_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38766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6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15" x="5819775" y="6280150"/>
          <p14:tracePt t="5522" x="5692775" y="6267450"/>
          <p14:tracePt t="5529" x="5534025" y="6257925"/>
          <p14:tracePt t="5546" x="5245100" y="6216650"/>
          <p14:tracePt t="5562" x="4987925" y="6134100"/>
          <p14:tracePt t="5584" x="4603750" y="5962650"/>
          <p14:tracePt t="5596" x="4324350" y="5842000"/>
          <p14:tracePt t="5629" x="3717925" y="5594350"/>
          <p14:tracePt t="5662" x="3327400" y="5394325"/>
          <p14:tracePt t="5679" x="3073400" y="5264150"/>
          <p14:tracePt t="5696" x="2940050" y="5210175"/>
          <p14:tracePt t="5713" x="2825750" y="5130800"/>
          <p14:tracePt t="5729" x="2667000" y="4987925"/>
          <p14:tracePt t="5745" x="2590800" y="4895850"/>
          <p14:tracePt t="5762" x="2524125" y="4803775"/>
          <p14:tracePt t="5778" x="2473325" y="4610100"/>
          <p14:tracePt t="5794" x="2447925" y="4502150"/>
          <p14:tracePt t="5811" x="2447925" y="4419600"/>
          <p14:tracePt t="5829" x="2447925" y="4260850"/>
          <p14:tracePt t="5845" x="2460625" y="4117975"/>
          <p14:tracePt t="5862" x="2479675" y="4013200"/>
          <p14:tracePt t="5878" x="2514600" y="3813175"/>
          <p14:tracePt t="5895" x="2568575" y="3667125"/>
          <p14:tracePt t="5912" x="2613025" y="3536950"/>
          <p14:tracePt t="5928" x="2692400" y="3298825"/>
          <p14:tracePt t="5945" x="2759075" y="3143250"/>
          <p14:tracePt t="5961" x="2819400" y="3019425"/>
          <p14:tracePt t="5978" x="2949575" y="2787650"/>
          <p14:tracePt t="5994" x="3048000" y="2660650"/>
          <p14:tracePt t="6012" x="3146425" y="2555875"/>
          <p14:tracePt t="6029" x="3295650" y="2397125"/>
          <p14:tracePt t="6045" x="3381375" y="2311400"/>
          <p14:tracePt t="6061" x="3463925" y="2235200"/>
          <p14:tracePt t="6078" x="3492500" y="2212975"/>
          <p14:tracePt t="6315" x="3470275" y="2260600"/>
          <p14:tracePt t="6322" x="3444875" y="2311400"/>
          <p14:tracePt t="6329" x="3416300" y="2343150"/>
          <p14:tracePt t="6344" x="3371850" y="2390775"/>
          <p14:tracePt t="6361" x="3317875" y="2419350"/>
          <p14:tracePt t="6378" x="3184525" y="2422525"/>
          <p14:tracePt t="6395" x="3051175" y="2378075"/>
          <p14:tracePt t="6411" x="2905125" y="2286000"/>
          <p14:tracePt t="6414" x="2851150" y="2232025"/>
          <p14:tracePt t="6429" x="2701925" y="2098675"/>
          <p14:tracePt t="6445" x="2540000" y="1958975"/>
          <p14:tracePt t="6462" x="2422525" y="1828800"/>
          <p14:tracePt t="6478" x="2279650" y="1651000"/>
          <p14:tracePt t="6495" x="2222500" y="1568450"/>
          <p14:tracePt t="6511" x="2171700" y="1517650"/>
          <p14:tracePt t="6528" x="2127250" y="1489075"/>
          <p14:tracePt t="6545" x="2101850" y="1463675"/>
          <p14:tracePt t="6562" x="2092325" y="1454150"/>
          <p14:tracePt t="6579" x="2070100" y="1419225"/>
          <p14:tracePt t="6595" x="2057400" y="1387475"/>
          <p14:tracePt t="6612" x="2057400" y="1343025"/>
          <p14:tracePt t="6628" x="2057400" y="1289050"/>
          <p14:tracePt t="6644" x="2060575" y="1266825"/>
          <p14:tracePt t="6661" x="2073275" y="1247775"/>
          <p14:tracePt t="6679" x="2120900" y="1225550"/>
          <p14:tracePt t="6695" x="2193925" y="1209675"/>
          <p14:tracePt t="6712" x="2343150" y="1209675"/>
          <p14:tracePt t="6729" x="2584450" y="1235075"/>
          <p14:tracePt t="6745" x="2771775" y="1273175"/>
          <p14:tracePt t="6761" x="2968625" y="1308100"/>
          <p14:tracePt t="6778" x="3248025" y="1374775"/>
          <p14:tracePt t="6795" x="3441700" y="1393825"/>
          <p14:tracePt t="6811" x="3594100" y="1419225"/>
          <p14:tracePt t="6829" x="3838575" y="1457325"/>
          <p14:tracePt t="6845" x="3965575" y="1463675"/>
          <p14:tracePt t="6862" x="4079875" y="1463675"/>
          <p14:tracePt t="6878" x="4298950" y="1463675"/>
          <p14:tracePt t="6895" x="4394200" y="1460500"/>
          <p14:tracePt t="6911" x="4476750" y="1460500"/>
          <p14:tracePt t="6913" x="4521200" y="1460500"/>
          <p14:tracePt t="6928" x="4603750" y="1460500"/>
          <p14:tracePt t="6944" x="4686300" y="1450975"/>
          <p14:tracePt t="6961" x="4749800" y="1438275"/>
          <p14:tracePt t="6978" x="4851400" y="1416050"/>
          <p14:tracePt t="6995" x="4933950" y="1400175"/>
          <p14:tracePt t="7011" x="5035550" y="1358900"/>
          <p14:tracePt t="7028" x="5184775" y="1311275"/>
          <p14:tracePt t="7044" x="5267325" y="1295400"/>
          <p14:tracePt t="7061" x="5365750" y="1270000"/>
          <p14:tracePt t="7079" x="5518150" y="1254125"/>
          <p14:tracePt t="7095" x="5603875" y="1244600"/>
          <p14:tracePt t="7112" x="5708650" y="1238250"/>
          <p14:tracePt t="7128" x="5905500" y="1238250"/>
          <p14:tracePt t="7145" x="6019800" y="1238250"/>
          <p14:tracePt t="7161" x="6134100" y="1238250"/>
          <p14:tracePt t="7178" x="6321425" y="1241425"/>
          <p14:tracePt t="7194" x="6394450" y="1257300"/>
          <p14:tracePt t="7212" x="6448425" y="1279525"/>
          <p14:tracePt t="7228" x="6477000" y="1295400"/>
          <p14:tracePt t="7245" x="6492875" y="1298575"/>
          <p14:tracePt t="7262" x="6499225" y="1304925"/>
          <p14:tracePt t="7278" x="6499225" y="1320800"/>
          <p14:tracePt t="7294" x="6499225" y="1333500"/>
          <p14:tracePt t="7311" x="6496050" y="1343025"/>
          <p14:tracePt t="7328" x="6477000" y="1358900"/>
          <p14:tracePt t="7344" x="6445250" y="1377950"/>
          <p14:tracePt t="7361" x="6388100" y="1412875"/>
          <p14:tracePt t="7379" x="6257925" y="1485900"/>
          <p14:tracePt t="7396" x="6134100" y="1558925"/>
          <p14:tracePt t="7412" x="5991225" y="1612900"/>
          <p14:tracePt t="7415" x="5940425" y="1647825"/>
          <p14:tracePt t="7429" x="5816600" y="1689100"/>
          <p14:tracePt t="7445" x="5699125" y="1724025"/>
          <p14:tracePt t="7461" x="5588000" y="1758950"/>
          <p14:tracePt t="7478" x="5445125" y="1781175"/>
          <p14:tracePt t="7495" x="5346700" y="1800225"/>
          <p14:tracePt t="7512" x="5232400" y="1806575"/>
          <p14:tracePt t="7529" x="5092700" y="1806575"/>
          <p14:tracePt t="7545" x="5041900" y="1806575"/>
          <p14:tracePt t="7562" x="5003800" y="1806575"/>
          <p14:tracePt t="7578" x="4972050" y="1806575"/>
          <p14:tracePt t="7595" x="4962525" y="1806575"/>
          <p14:tracePt t="7611" x="4949825" y="1806575"/>
          <p14:tracePt t="7628" x="4937125" y="1806575"/>
          <p14:tracePt t="7645" x="4930775" y="1806575"/>
          <p14:tracePt t="7663" x="4918075" y="1806575"/>
          <p14:tracePt t="7679" x="4911725" y="1806575"/>
          <p14:tracePt t="7695" x="4905375" y="1806575"/>
          <p14:tracePt t="7742" x="4902200" y="1819275"/>
          <p14:tracePt t="7756" x="4895850" y="1822450"/>
          <p14:tracePt t="7763" x="4895850" y="1828800"/>
          <p14:tracePt t="7778" x="4895850" y="1831975"/>
          <p14:tracePt t="7795" x="4895850" y="1841500"/>
          <p14:tracePt t="7812" x="4895850" y="1851025"/>
          <p14:tracePt t="7829" x="4914900" y="1857375"/>
          <p14:tracePt t="7844" x="4975225" y="1857375"/>
          <p14:tracePt t="7861" x="5102225" y="1876425"/>
          <p14:tracePt t="7878" x="5254625" y="1882775"/>
          <p14:tracePt t="7894" x="5362575" y="1898650"/>
          <p14:tracePt t="7911" x="5489575" y="1917700"/>
          <p14:tracePt t="7913" x="5559425" y="1927225"/>
          <p14:tracePt t="7928" x="5699125" y="1943100"/>
          <p14:tracePt t="7945" x="5864225" y="1990725"/>
          <p14:tracePt t="7962" x="6026150" y="2006600"/>
          <p14:tracePt t="7978" x="6248400" y="2025650"/>
          <p14:tracePt t="7995" x="6397625" y="2019300"/>
          <p14:tracePt t="8011" x="6515100" y="2009775"/>
          <p14:tracePt t="8028" x="6645275" y="1993900"/>
          <p14:tracePt t="8044" x="6727825" y="1987550"/>
          <p14:tracePt t="8061" x="6810375" y="1987550"/>
          <p14:tracePt t="8078" x="6918325" y="1987550"/>
          <p14:tracePt t="8095" x="6978650" y="1987550"/>
          <p14:tracePt t="8112" x="7080250" y="1987550"/>
          <p14:tracePt t="8128" x="7140575" y="1987550"/>
          <p14:tracePt t="8144" x="7200900" y="1987550"/>
          <p14:tracePt t="8161" x="7251700" y="1987550"/>
          <p14:tracePt t="8178" x="7315200" y="1997075"/>
          <p14:tracePt t="8194" x="7353300" y="2009775"/>
          <p14:tracePt t="8211" x="7378700" y="2022475"/>
          <p14:tracePt t="8229" x="7419975" y="2057400"/>
          <p14:tracePt t="8245" x="7432675" y="2073275"/>
          <p14:tracePt t="8261" x="7442200" y="2095500"/>
          <p14:tracePt t="8278" x="7454900" y="2117725"/>
          <p14:tracePt t="8295" x="7454900" y="2139950"/>
          <p14:tracePt t="8311" x="7445375" y="2162175"/>
          <p14:tracePt t="8328" x="7426325" y="2209800"/>
          <p14:tracePt t="8344" x="7397750" y="2276475"/>
          <p14:tracePt t="8361" x="7350125" y="2359025"/>
          <p14:tracePt t="8378" x="7283450" y="2438400"/>
          <p14:tracePt t="8395" x="7251700" y="2470150"/>
          <p14:tracePt t="8412" x="7185025" y="2517775"/>
          <p14:tracePt t="8428" x="7134225" y="2559050"/>
          <p14:tracePt t="8444" x="7064375" y="2606675"/>
          <p14:tracePt t="8462" x="6953250" y="2686050"/>
          <p14:tracePt t="8478" x="6864350" y="2727325"/>
          <p14:tracePt t="8495" x="6797675" y="2755900"/>
          <p14:tracePt t="8513" x="6718300" y="2797175"/>
          <p14:tracePt t="8529" x="6657975" y="2809875"/>
          <p14:tracePt t="8545" x="6594475" y="2825750"/>
          <p14:tracePt t="8562" x="6486525" y="2832100"/>
          <p14:tracePt t="8578" x="6416675" y="2832100"/>
          <p14:tracePt t="8594" x="6343650" y="2828925"/>
          <p14:tracePt t="8612" x="6210300" y="2806700"/>
          <p14:tracePt t="8628" x="6099175" y="2762250"/>
          <p14:tracePt t="8645" x="6013450" y="2740025"/>
          <p14:tracePt t="8662" x="5883275" y="2682875"/>
          <p14:tracePt t="8679" x="5753100" y="2638425"/>
          <p14:tracePt t="8695" x="5638800" y="2578100"/>
          <p14:tracePt t="8711" x="5451475" y="2470150"/>
          <p14:tracePt t="8728" x="5283200" y="2368550"/>
          <p14:tracePt t="8744" x="5159375" y="2286000"/>
          <p14:tracePt t="8762" x="5016500" y="2203450"/>
          <p14:tracePt t="8778" x="4933950" y="2146300"/>
          <p14:tracePt t="8795" x="4854575" y="2098675"/>
          <p14:tracePt t="8812" x="4708525" y="1997075"/>
          <p14:tracePt t="8828" x="4625975" y="1914525"/>
          <p14:tracePt t="8844" x="4552950" y="1838325"/>
          <p14:tracePt t="8861" x="4492625" y="1793875"/>
          <p14:tracePt t="8878" x="4371975" y="1724025"/>
          <p14:tracePt t="8894" x="4318000" y="1701800"/>
          <p14:tracePt t="8912" x="4276725" y="1676400"/>
          <p14:tracePt t="8929" x="4251325" y="1666875"/>
          <p14:tracePt t="8945" x="4241800" y="1657350"/>
          <p14:tracePt t="8962" x="4225925" y="1635125"/>
          <p14:tracePt t="8978" x="4222750" y="1625600"/>
          <p14:tracePt t="8994" x="4222750" y="1609725"/>
          <p14:tracePt t="9012" x="4222750" y="1597025"/>
          <p14:tracePt t="9028" x="4222750" y="1587500"/>
          <p14:tracePt t="9044" x="4251325" y="1581150"/>
          <p14:tracePt t="9062" x="4330700" y="1584325"/>
          <p14:tracePt t="9078" x="4394200" y="1606550"/>
          <p14:tracePt t="9095" x="4460875" y="1628775"/>
          <p14:tracePt t="9112" x="4546600" y="1670050"/>
          <p14:tracePt t="9128" x="4610100" y="1692275"/>
          <p14:tracePt t="9144" x="4670425" y="1714500"/>
          <p14:tracePt t="9161" x="4733925" y="1752600"/>
          <p14:tracePt t="9178" x="4759325" y="1765300"/>
          <p14:tracePt t="9195" x="4797425" y="1778000"/>
          <p14:tracePt t="9212" x="4854575" y="1803400"/>
          <p14:tracePt t="9228" x="4899025" y="1816100"/>
          <p14:tracePt t="9245" x="4927600" y="1822450"/>
          <p14:tracePt t="9262" x="4968875" y="1822450"/>
          <p14:tracePt t="9278" x="4991100" y="1822450"/>
          <p14:tracePt t="9294" x="5013325" y="1822450"/>
          <p14:tracePt t="9311" x="5026025" y="1825625"/>
          <p14:tracePt t="9327" x="5035550" y="1835150"/>
          <p14:tracePt t="9345" x="5048250" y="1844675"/>
          <p14:tracePt t="9361" x="5048250" y="1866900"/>
          <p14:tracePt t="9377" x="5048250" y="1876425"/>
          <p14:tracePt t="9395" x="5048250" y="1885950"/>
          <p14:tracePt t="9412" x="5038725" y="1905000"/>
          <p14:tracePt t="9428" x="5029200" y="1914525"/>
          <p14:tracePt t="9444" x="5000625" y="1933575"/>
          <p14:tracePt t="9461" x="4962525" y="1971675"/>
          <p14:tracePt t="9478" x="4924425" y="1997075"/>
          <p14:tracePt t="9495" x="4883150" y="2044700"/>
          <p14:tracePt t="9512" x="4829175" y="2105025"/>
          <p14:tracePt t="9528" x="4794250" y="2152650"/>
          <p14:tracePt t="9545" x="4772025" y="2184400"/>
          <p14:tracePt t="9562" x="4724400" y="2244725"/>
          <p14:tracePt t="9578" x="4699000" y="2282825"/>
          <p14:tracePt t="9595" x="4667250" y="2320925"/>
          <p14:tracePt t="9611" x="4622800" y="2406650"/>
          <p14:tracePt t="9628" x="4591050" y="2505075"/>
          <p14:tracePt t="9645" x="4575175" y="2568575"/>
          <p14:tracePt t="9662" x="4556125" y="2651125"/>
          <p14:tracePt t="9678" x="4543425" y="2689225"/>
          <p14:tracePt t="9695" x="4524375" y="2743200"/>
          <p14:tracePt t="9711" x="4502150" y="2835275"/>
          <p14:tracePt t="9727" x="4489450" y="2898775"/>
          <p14:tracePt t="9745" x="4473575" y="2962275"/>
          <p14:tracePt t="9762" x="4448175" y="3041650"/>
          <p14:tracePt t="9778" x="4432300" y="3105150"/>
          <p14:tracePt t="9795" x="4419600" y="3171825"/>
          <p14:tracePt t="9811" x="4397375" y="3270250"/>
          <p14:tracePt t="9827" x="4381500" y="3336925"/>
          <p14:tracePt t="9844" x="4368800" y="3406775"/>
          <p14:tracePt t="9861" x="4359275" y="3527425"/>
          <p14:tracePt t="9878" x="4359275" y="3609975"/>
          <p14:tracePt t="9895" x="4359275" y="3692525"/>
          <p14:tracePt t="9912" x="4359275" y="3797300"/>
          <p14:tracePt t="9928" x="4352925" y="3870325"/>
          <p14:tracePt t="9945" x="4346575" y="3940175"/>
          <p14:tracePt t="9961" x="4330700" y="4029075"/>
          <p14:tracePt t="9977" x="4308475" y="4092575"/>
          <p14:tracePt t="9994" x="4295775" y="4146550"/>
          <p14:tracePt t="10011" x="4276725" y="4219575"/>
          <p14:tracePt t="10028" x="4276725" y="4254500"/>
          <p14:tracePt t="10045" x="4276725" y="4292600"/>
          <p14:tracePt t="10062" x="4276725" y="4318000"/>
          <p14:tracePt t="10078" x="4276725" y="4333875"/>
          <p14:tracePt t="10095" x="4276725" y="4343400"/>
          <p14:tracePt t="10111" x="4276725" y="4359275"/>
          <p14:tracePt t="10144" x="4270375" y="4359275"/>
          <p14:tracePt t="10161" x="4270375" y="4340225"/>
          <p14:tracePt t="10178" x="4270375" y="4289425"/>
          <p14:tracePt t="10195" x="4276725" y="4219575"/>
          <p14:tracePt t="10211" x="4302125" y="4032250"/>
          <p14:tracePt t="10228" x="4308475" y="3914775"/>
          <p14:tracePt t="10244" x="4308475" y="3800475"/>
          <p14:tracePt t="10261" x="4308475" y="3616325"/>
          <p14:tracePt t="10277" x="4308475" y="3524250"/>
          <p14:tracePt t="10295" x="4308475" y="3451225"/>
          <p14:tracePt t="10312" x="4308475" y="3311525"/>
          <p14:tracePt t="10328" x="4308475" y="3187700"/>
          <p14:tracePt t="10345" x="4308475" y="3082925"/>
          <p14:tracePt t="10361" x="4308475" y="2854325"/>
          <p14:tracePt t="10377" x="4308475" y="2705100"/>
          <p14:tracePt t="10394" x="4308475" y="2622550"/>
          <p14:tracePt t="10411" x="4308475" y="2536825"/>
          <p14:tracePt t="10428" x="4308475" y="2498725"/>
          <p14:tracePt t="10445" x="4308475" y="2447925"/>
          <p14:tracePt t="10461" x="4308475" y="2368550"/>
          <p14:tracePt t="10478" x="4308475" y="2311400"/>
          <p14:tracePt t="10495" x="4308475" y="2257425"/>
          <p14:tracePt t="10511" x="4308475" y="2181225"/>
          <p14:tracePt t="10528" x="4308475" y="2120900"/>
          <p14:tracePt t="10545" x="4308475" y="2070100"/>
          <p14:tracePt t="10561" x="4308475" y="2035175"/>
          <p14:tracePt t="10578" x="4308475" y="2019300"/>
          <p14:tracePt t="10594" x="4308475" y="2009775"/>
          <p14:tracePt t="10612" x="4308475" y="1997075"/>
          <p14:tracePt t="10628" x="4308475" y="1987550"/>
          <p14:tracePt t="10645" x="4308475" y="1981200"/>
          <p14:tracePt t="10661" x="4292600" y="1981200"/>
          <p14:tracePt t="10677" x="4283075" y="1987550"/>
          <p14:tracePt t="10694" x="4267200" y="2003425"/>
          <p14:tracePt t="10711" x="4235450" y="2060575"/>
          <p14:tracePt t="10728" x="4200525" y="2108200"/>
          <p14:tracePt t="10745" x="4175125" y="2149475"/>
          <p14:tracePt t="10761" x="4105275" y="2254250"/>
          <p14:tracePt t="10778" x="4057650" y="2336800"/>
          <p14:tracePt t="10795" x="4010025" y="2416175"/>
          <p14:tracePt t="10811" x="3956050" y="2511425"/>
          <p14:tracePt t="10827" x="3927475" y="2590800"/>
          <p14:tracePt t="10844" x="3886200" y="2689225"/>
          <p14:tracePt t="10861" x="3835400" y="2825750"/>
          <p14:tracePt t="10878" x="3797300" y="2895600"/>
          <p14:tracePt t="10894" x="3784600" y="2949575"/>
          <p14:tracePt t="10911" x="3771900" y="3048000"/>
          <p14:tracePt t="10928" x="3771900" y="3108325"/>
          <p14:tracePt t="10945" x="3771900" y="3168650"/>
          <p14:tracePt t="10961" x="3771900" y="3228975"/>
          <p14:tracePt t="10977" x="3771900" y="3267075"/>
          <p14:tracePt t="10994" x="3775075" y="3317875"/>
          <p14:tracePt t="11011" x="3787775" y="3406775"/>
          <p14:tracePt t="11028" x="3800475" y="3470275"/>
          <p14:tracePt t="11044" x="3822700" y="3527425"/>
          <p14:tracePt t="11061" x="3841750" y="3590925"/>
          <p14:tracePt t="11078" x="3854450" y="3638550"/>
          <p14:tracePt t="11095" x="3867150" y="3676650"/>
          <p14:tracePt t="11111" x="3895725" y="3765550"/>
          <p14:tracePt t="11127" x="3908425" y="3819525"/>
          <p14:tracePt t="11144" x="3924300" y="3892550"/>
          <p14:tracePt t="11161" x="3924300" y="3987800"/>
          <p14:tracePt t="11177" x="3930650" y="4041775"/>
          <p14:tracePt t="11195" x="3937000" y="4086225"/>
          <p14:tracePt t="11211" x="3937000" y="4140200"/>
          <p14:tracePt t="11228" x="3937000" y="4168775"/>
          <p14:tracePt t="11244" x="3937000" y="4178300"/>
          <p14:tracePt t="11261" x="3937000" y="4194175"/>
          <p14:tracePt t="11277" x="3937000" y="4203700"/>
          <p14:tracePt t="11311" x="3933825" y="4178300"/>
          <p14:tracePt t="11328" x="3927475" y="4124325"/>
          <p14:tracePt t="11345" x="3911600" y="4006850"/>
          <p14:tracePt t="11361" x="3883025" y="3775075"/>
          <p14:tracePt t="11377" x="3857625" y="3622675"/>
          <p14:tracePt t="11394" x="3829050" y="3425825"/>
          <p14:tracePt t="11411" x="3800475" y="3206750"/>
          <p14:tracePt t="11427" x="3794125" y="3054350"/>
          <p14:tracePt t="11444" x="3784600" y="2895600"/>
          <p14:tracePt t="11461" x="3784600" y="2720975"/>
          <p14:tracePt t="11477" x="3784600" y="2593975"/>
          <p14:tracePt t="11495" x="3765550" y="2444750"/>
          <p14:tracePt t="11511" x="3756025" y="2260600"/>
          <p14:tracePt t="11527" x="3749675" y="2120900"/>
          <p14:tracePt t="11544" x="3730625" y="2003425"/>
          <p14:tracePt t="11561" x="3717925" y="1901825"/>
          <p14:tracePt t="11578" x="3717925" y="1860550"/>
          <p14:tracePt t="11595" x="3711575" y="1822450"/>
          <p14:tracePt t="11611" x="3711575" y="1787525"/>
          <p14:tracePt t="11627" x="3711575" y="1758950"/>
          <p14:tracePt t="11644" x="3711575" y="1749425"/>
          <p14:tracePt t="11661" x="3711575" y="1739900"/>
          <p14:tracePt t="11890" x="3711575" y="1743075"/>
          <p14:tracePt t="11897" x="3711575" y="1746250"/>
          <p14:tracePt t="11911" x="3711575" y="1755775"/>
          <p14:tracePt t="11928" x="3711575" y="1771650"/>
          <p14:tracePt t="11946" x="3711575" y="1778000"/>
          <p14:tracePt t="11961" x="3711575" y="1781175"/>
          <p14:tracePt t="11977" x="3711575" y="1787525"/>
          <p14:tracePt t="11994" x="3711575" y="1797050"/>
          <p14:tracePt t="12011" x="3702050" y="1809750"/>
          <p14:tracePt t="12028" x="3695700" y="1825625"/>
          <p14:tracePt t="12046" x="3695700" y="1841500"/>
          <p14:tracePt t="12082" x="3695700" y="1844675"/>
          <p14:tracePt t="12096" x="3695700" y="1851025"/>
          <p14:tracePt t="12110" x="3695700" y="1860550"/>
          <p14:tracePt t="12127" x="3695700" y="1876425"/>
          <p14:tracePt t="12145" x="3695700" y="1885950"/>
          <p14:tracePt t="12161" x="3698875" y="1917700"/>
          <p14:tracePt t="12178" x="3711575" y="1949450"/>
          <p14:tracePt t="12195" x="3730625" y="1993900"/>
          <p14:tracePt t="12211" x="3752850" y="2076450"/>
          <p14:tracePt t="12227" x="3775075" y="2165350"/>
          <p14:tracePt t="12244" x="3800475" y="2251075"/>
          <p14:tracePt t="12261" x="3841750" y="2428875"/>
          <p14:tracePt t="12277" x="3889375" y="2616200"/>
          <p14:tracePt t="12295" x="3943350" y="2882900"/>
          <p14:tracePt t="12311" x="3981450" y="3079750"/>
          <p14:tracePt t="12327" x="3997325" y="3200400"/>
          <p14:tracePt t="12346" x="4022725" y="3333750"/>
          <p14:tracePt t="12361" x="4035425" y="3406775"/>
          <p14:tracePt t="12378" x="4035425" y="3467100"/>
          <p14:tracePt t="12394" x="4035425" y="3479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11188" y="1196975"/>
            <a:ext cx="3240087" cy="265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b="1">
                <a:solidFill>
                  <a:srgbClr val="FF0066"/>
                </a:solidFill>
              </a:rPr>
              <a:t>RAVEN, EVERT, EICHHORN,  2000 - </a:t>
            </a:r>
            <a:r>
              <a:rPr lang="fr-FR" altLang="fr-FR" b="1">
                <a:solidFill>
                  <a:srgbClr val="000000"/>
                </a:solidFill>
              </a:rPr>
              <a:t>Biologie Végétale.</a:t>
            </a:r>
            <a:r>
              <a:rPr lang="fr-FR" altLang="fr-FR" b="1">
                <a:solidFill>
                  <a:srgbClr val="FF0066"/>
                </a:solidFill>
              </a:rPr>
              <a:t> Éditions DE BOECK UNIVERSITÉ</a:t>
            </a:r>
            <a:r>
              <a:rPr lang="fr-FR" altLang="fr-FR">
                <a:solidFill>
                  <a:srgbClr val="FF0066"/>
                </a:solidFill>
              </a:rPr>
              <a:t>, </a:t>
            </a:r>
            <a:r>
              <a:rPr lang="fr-FR" altLang="fr-FR" b="1">
                <a:solidFill>
                  <a:srgbClr val="FF0066"/>
                </a:solidFill>
              </a:rPr>
              <a:t>968 p</a:t>
            </a:r>
            <a:r>
              <a:rPr lang="fr-FR" altLang="fr-FR">
                <a:solidFill>
                  <a:srgbClr val="FF0066"/>
                </a:solidFill>
              </a:rPr>
              <a:t>. 1ére édition.</a:t>
            </a:r>
          </a:p>
          <a:p>
            <a:endParaRPr lang="fr-FR" altLang="fr-FR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55650" y="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200" b="1">
                <a:solidFill>
                  <a:schemeClr val="hlink"/>
                </a:solidFill>
              </a:rPr>
              <a:t>Ouvrages de botanique</a:t>
            </a:r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5" name="Étoile à 5 branches 4"/>
          <p:cNvSpPr>
            <a:spLocks noChangeArrowheads="1"/>
          </p:cNvSpPr>
          <p:nvPr/>
        </p:nvSpPr>
        <p:spPr bwMode="auto">
          <a:xfrm>
            <a:off x="179388" y="1196975"/>
            <a:ext cx="428625" cy="414338"/>
          </a:xfrm>
          <a:custGeom>
            <a:avLst/>
            <a:gdLst>
              <a:gd name="T0" fmla="*/ 214313 w 428625"/>
              <a:gd name="T1" fmla="*/ 0 h 414337"/>
              <a:gd name="T2" fmla="*/ 0 w 428625"/>
              <a:gd name="T3" fmla="*/ 158262 h 414337"/>
              <a:gd name="T4" fmla="*/ 81860 w 428625"/>
              <a:gd name="T5" fmla="*/ 414336 h 414337"/>
              <a:gd name="T6" fmla="*/ 346765 w 428625"/>
              <a:gd name="T7" fmla="*/ 414336 h 414337"/>
              <a:gd name="T8" fmla="*/ 428625 w 428625"/>
              <a:gd name="T9" fmla="*/ 158262 h 414337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32454 w 428625"/>
              <a:gd name="T16" fmla="*/ 158263 h 414337"/>
              <a:gd name="T17" fmla="*/ 296171 w 428625"/>
              <a:gd name="T18" fmla="*/ 316523 h 4143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8625" h="414337">
                <a:moveTo>
                  <a:pt x="0" y="158262"/>
                </a:moveTo>
                <a:lnTo>
                  <a:pt x="163721" y="158263"/>
                </a:lnTo>
                <a:lnTo>
                  <a:pt x="214313" y="0"/>
                </a:lnTo>
                <a:lnTo>
                  <a:pt x="264904" y="158263"/>
                </a:lnTo>
                <a:lnTo>
                  <a:pt x="428625" y="158262"/>
                </a:lnTo>
                <a:lnTo>
                  <a:pt x="296171" y="256073"/>
                </a:lnTo>
                <a:lnTo>
                  <a:pt x="346765" y="414336"/>
                </a:lnTo>
                <a:lnTo>
                  <a:pt x="214313" y="316523"/>
                </a:lnTo>
                <a:lnTo>
                  <a:pt x="81860" y="414336"/>
                </a:lnTo>
                <a:lnTo>
                  <a:pt x="132454" y="256073"/>
                </a:lnTo>
                <a:close/>
              </a:path>
            </a:pathLst>
          </a:custGeom>
          <a:solidFill>
            <a:srgbClr val="FF0066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fr-FR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2293" name="Picture 6" descr="cou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25538"/>
            <a:ext cx="4213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7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9" x="4029075" y="3476625"/>
          <p14:tracePt t="1976" x="4016375" y="3463925"/>
          <p14:tracePt t="1985" x="4003675" y="3451225"/>
          <p14:tracePt t="2002" x="3962400" y="3419475"/>
          <p14:tracePt t="2018" x="3892550" y="3346450"/>
          <p14:tracePt t="2035" x="3822700" y="3302000"/>
          <p14:tracePt t="2069" x="3514725" y="3048000"/>
          <p14:tracePt t="2104" x="3121025" y="2768600"/>
          <p14:tracePt t="2121" x="2987675" y="2686050"/>
          <p14:tracePt t="2136" x="2851150" y="2606675"/>
          <p14:tracePt t="2152" x="2705100" y="2524125"/>
          <p14:tracePt t="2169" x="2543175" y="2444750"/>
          <p14:tracePt t="2185" x="2428875" y="2393950"/>
          <p14:tracePt t="2202" x="2343150" y="2362200"/>
          <p14:tracePt t="2219" x="2247900" y="2333625"/>
          <p14:tracePt t="2235" x="2209800" y="2333625"/>
          <p14:tracePt t="2251" x="2187575" y="2333625"/>
          <p14:tracePt t="2268" x="2168525" y="2333625"/>
          <p14:tracePt t="2285" x="2159000" y="2339975"/>
          <p14:tracePt t="2302" x="2159000" y="2362200"/>
          <p14:tracePt t="2319" x="2203450" y="2428875"/>
          <p14:tracePt t="2336" x="2276475" y="2501900"/>
          <p14:tracePt t="2353" x="2339975" y="2565400"/>
          <p14:tracePt t="2369" x="2479675" y="2724150"/>
          <p14:tracePt t="2385" x="2590800" y="2851150"/>
          <p14:tracePt t="2401" x="2695575" y="2949575"/>
          <p14:tracePt t="2418" x="2822575" y="3054350"/>
          <p14:tracePt t="2436" x="2895600" y="3127375"/>
          <p14:tracePt t="2451" x="2965450" y="3194050"/>
          <p14:tracePt t="2469" x="3044825" y="3248025"/>
          <p14:tracePt t="2485" x="3076575" y="3279775"/>
          <p14:tracePt t="2502" x="3108325" y="3305175"/>
          <p14:tracePt t="2519" x="3124200" y="3327400"/>
          <p14:tracePt t="2535" x="3140075" y="3343275"/>
          <p14:tracePt t="2551" x="3159125" y="3352800"/>
          <p14:tracePt t="2568" x="3187700" y="3375025"/>
          <p14:tracePt t="2585" x="3219450" y="3400425"/>
          <p14:tracePt t="2602" x="3257550" y="3432175"/>
          <p14:tracePt t="2619" x="3352800" y="3476625"/>
          <p14:tracePt t="2636" x="3432175" y="3514725"/>
          <p14:tracePt t="2652" x="3524250" y="3565525"/>
          <p14:tracePt t="2669" x="3752850" y="3683000"/>
          <p14:tracePt t="2685" x="3940175" y="3740150"/>
          <p14:tracePt t="2704" x="4187825" y="3803650"/>
          <p14:tracePt t="2719" x="4337050" y="3813175"/>
          <p14:tracePt t="2735" x="4432300" y="3813175"/>
          <p14:tracePt t="2752" x="4518025" y="3800475"/>
          <p14:tracePt t="2769" x="4654550" y="3752850"/>
          <p14:tracePt t="2785" x="4733925" y="3711575"/>
          <p14:tracePt t="2802" x="4813300" y="3663950"/>
          <p14:tracePt t="2819" x="4911725" y="3594100"/>
          <p14:tracePt t="2834" x="4991100" y="3565525"/>
          <p14:tracePt t="2852" x="5057775" y="3527425"/>
          <p14:tracePt t="2868" x="5153025" y="3489325"/>
          <p14:tracePt t="2886" x="5210175" y="3470275"/>
          <p14:tracePt t="2902" x="5248275" y="3451225"/>
          <p14:tracePt t="2919" x="5289550" y="3432175"/>
          <p14:tracePt t="2936" x="5321300" y="3419475"/>
          <p14:tracePt t="2952" x="5359400" y="3406775"/>
          <p14:tracePt t="2969" x="5429250" y="3387725"/>
          <p14:tracePt t="2984" x="5480050" y="3381375"/>
          <p14:tracePt t="3002" x="5537200" y="3368675"/>
          <p14:tracePt t="3019" x="5594350" y="3343275"/>
          <p14:tracePt t="3035" x="5616575" y="3330575"/>
          <p14:tracePt t="3052" x="5648325" y="3317875"/>
          <p14:tracePt t="3069" x="5683250" y="3302000"/>
          <p14:tracePt t="3086" x="5721350" y="3282950"/>
          <p14:tracePt t="3089" x="5740400" y="3276600"/>
          <p14:tracePt t="3102" x="5765800" y="3270250"/>
          <p14:tracePt t="3119" x="5848350" y="3248025"/>
          <p14:tracePt t="3134" x="5902325" y="3235325"/>
          <p14:tracePt t="3152" x="5940425" y="3203575"/>
          <p14:tracePt t="3169" x="5991225" y="3184525"/>
          <p14:tracePt t="3186" x="6022975" y="3171825"/>
          <p14:tracePt t="3202" x="6045200" y="3152775"/>
          <p14:tracePt t="3218" x="6089650" y="3124200"/>
          <p14:tracePt t="3235" x="6121400" y="3082925"/>
          <p14:tracePt t="3251" x="6175375" y="3032125"/>
          <p14:tracePt t="3269" x="6251575" y="2921000"/>
          <p14:tracePt t="3284" x="6280150" y="2873375"/>
          <p14:tracePt t="3302" x="6315075" y="2816225"/>
          <p14:tracePt t="3319" x="6350000" y="2714625"/>
          <p14:tracePt t="3336" x="6369050" y="2676525"/>
          <p14:tracePt t="3352" x="6369050" y="2632075"/>
          <p14:tracePt t="3369" x="6369050" y="2568575"/>
          <p14:tracePt t="3385" x="6369050" y="2549525"/>
          <p14:tracePt t="3402" x="6369050" y="2517775"/>
          <p14:tracePt t="3418" x="6353175" y="2463800"/>
          <p14:tracePt t="3436" x="6340475" y="2416175"/>
          <p14:tracePt t="3452" x="6327775" y="2365375"/>
          <p14:tracePt t="3469" x="6276975" y="2276475"/>
          <p14:tracePt t="3486" x="6245225" y="2228850"/>
          <p14:tracePt t="3502" x="6200775" y="2178050"/>
          <p14:tracePt t="3519" x="6140450" y="2111375"/>
          <p14:tracePt t="3535" x="6092825" y="2041525"/>
          <p14:tracePt t="3551" x="6026150" y="1939925"/>
          <p14:tracePt t="3569" x="5908675" y="1822450"/>
          <p14:tracePt t="3585" x="5826125" y="1765300"/>
          <p14:tracePt t="3602" x="5746750" y="1708150"/>
          <p14:tracePt t="3606" x="5715000" y="1685925"/>
          <p14:tracePt t="3619" x="5626100" y="1628775"/>
          <p14:tracePt t="3636" x="5534025" y="1587500"/>
          <p14:tracePt t="3653" x="5397500" y="1530350"/>
          <p14:tracePt t="3668" x="5330825" y="1501775"/>
          <p14:tracePt t="3685" x="5238750" y="1460500"/>
          <p14:tracePt t="3701" x="5137150" y="1409700"/>
          <p14:tracePt t="3718" x="4968875" y="1349375"/>
          <p14:tracePt t="3736" x="4860925" y="1323975"/>
          <p14:tracePt t="3753" x="4740275" y="1298575"/>
          <p14:tracePt t="3769" x="4578350" y="1292225"/>
          <p14:tracePt t="3785" x="4505325" y="1292225"/>
          <p14:tracePt t="3801" x="4454525" y="1292225"/>
          <p14:tracePt t="3818" x="4368800" y="1292225"/>
          <p14:tracePt t="3834" x="4298950" y="1292225"/>
          <p14:tracePt t="3851" x="4229100" y="1292225"/>
          <p14:tracePt t="3868" x="4152900" y="1292225"/>
          <p14:tracePt t="3885" x="4105275" y="1308100"/>
          <p14:tracePt t="3903" x="4070350" y="1333500"/>
          <p14:tracePt t="3919" x="4038600" y="1355725"/>
          <p14:tracePt t="3935" x="4013200" y="1397000"/>
          <p14:tracePt t="3951" x="3978275" y="1441450"/>
          <p14:tracePt t="3968" x="3962400" y="1485900"/>
          <p14:tracePt t="3985" x="3943350" y="1524000"/>
          <p14:tracePt t="4002" x="3908425" y="1577975"/>
          <p14:tracePt t="4018" x="3886200" y="1692275"/>
          <p14:tracePt t="4035" x="3870325" y="1778000"/>
          <p14:tracePt t="4052" x="3870325" y="1914525"/>
          <p14:tracePt t="4068" x="3883025" y="2035175"/>
          <p14:tracePt t="4085" x="3898900" y="2117725"/>
          <p14:tracePt t="4102" x="3930650" y="2206625"/>
          <p14:tracePt t="4104" x="3937000" y="2232025"/>
          <p14:tracePt t="4119" x="3959225" y="2298700"/>
          <p14:tracePt t="4136" x="3990975" y="2365375"/>
          <p14:tracePt t="4153" x="4048125" y="2505075"/>
          <p14:tracePt t="4169" x="4095750" y="2593975"/>
          <p14:tracePt t="4185" x="4137025" y="2673350"/>
          <p14:tracePt t="4202" x="4222750" y="2838450"/>
          <p14:tracePt t="4218" x="4279900" y="2940050"/>
          <p14:tracePt t="4234" x="4311650" y="3016250"/>
          <p14:tracePt t="4252" x="4365625" y="3114675"/>
          <p14:tracePt t="4268" x="4384675" y="3159125"/>
          <p14:tracePt t="4285" x="4410075" y="3200400"/>
          <p14:tracePt t="4303" x="4441825" y="3263900"/>
          <p14:tracePt t="4319" x="4479925" y="3321050"/>
          <p14:tracePt t="4335" x="4505325" y="3368675"/>
          <p14:tracePt t="4351" x="4537075" y="3406775"/>
          <p14:tracePt t="4368" x="4568825" y="3457575"/>
          <p14:tracePt t="4385" x="4581525" y="3476625"/>
          <p14:tracePt t="4403" x="4597400" y="3489325"/>
          <p14:tracePt t="4419" x="4597400" y="3498850"/>
          <p14:tracePt t="4436" x="4597400" y="3508375"/>
          <p14:tracePt t="4452" x="4597400" y="3524250"/>
          <p14:tracePt t="4485" x="4600575" y="3524250"/>
          <p14:tracePt t="4503" x="4606925" y="3524250"/>
          <p14:tracePt t="4525" x="4610100" y="3524250"/>
          <p14:tracePt t="4540" x="4616450" y="3524250"/>
          <p14:tracePt t="4575" x="4619625" y="3524250"/>
          <p14:tracePt t="4582" x="4625975" y="3524250"/>
          <p14:tracePt t="4589" x="4629150" y="3524250"/>
          <p14:tracePt t="4602" x="4657725" y="3524250"/>
          <p14:tracePt t="4619" x="4689475" y="3530600"/>
          <p14:tracePt t="4635" x="4733925" y="3530600"/>
          <p14:tracePt t="4651" x="4762500" y="3530600"/>
          <p14:tracePt t="4669" x="4803775" y="3530600"/>
          <p14:tracePt t="4685" x="4819650" y="3530600"/>
          <p14:tracePt t="4703" x="4851400" y="3530600"/>
          <p14:tracePt t="4719" x="4864100" y="3530600"/>
          <p14:tracePt t="4735" x="4895850" y="3530600"/>
          <p14:tracePt t="4751" x="4924425" y="3530600"/>
          <p14:tracePt t="4768" x="4987925" y="3527425"/>
          <p14:tracePt t="4785" x="5032375" y="3508375"/>
          <p14:tracePt t="4803" x="5121275" y="3495675"/>
          <p14:tracePt t="4819" x="5181600" y="3489325"/>
          <p14:tracePt t="4836" x="5251450" y="3489325"/>
          <p14:tracePt t="4853" x="5368925" y="3489325"/>
          <p14:tracePt t="4869" x="5473700" y="3502025"/>
          <p14:tracePt t="4885" x="5616575" y="3527425"/>
          <p14:tracePt t="4901" x="5734050" y="3546475"/>
          <p14:tracePt t="4918" x="5867400" y="3568700"/>
          <p14:tracePt t="4935" x="5940425" y="3575050"/>
          <p14:tracePt t="4952" x="6019800" y="3575050"/>
          <p14:tracePt t="4969" x="6038850" y="3575050"/>
          <p14:tracePt t="4986" x="6070600" y="3575050"/>
          <p14:tracePt t="5002" x="6083300" y="3575050"/>
          <p14:tracePt t="5019" x="6092825" y="3581400"/>
          <p14:tracePt t="5035" x="6108700" y="3597275"/>
          <p14:tracePt t="5052" x="6124575" y="3606800"/>
          <p14:tracePt t="5068" x="6134100" y="3613150"/>
          <p14:tracePt t="5085" x="6140450" y="3613150"/>
          <p14:tracePt t="5102" x="6143625" y="3613150"/>
          <p14:tracePt t="5146" x="6149975" y="3613150"/>
          <p14:tracePt t="5153" x="6159500" y="3613150"/>
          <p14:tracePt t="5168" x="6181725" y="3613150"/>
          <p14:tracePt t="5185" x="6232525" y="3613150"/>
          <p14:tracePt t="5202" x="6327775" y="3613150"/>
          <p14:tracePt t="5218" x="6403975" y="3600450"/>
          <p14:tracePt t="5235" x="6464300" y="3594100"/>
          <p14:tracePt t="5252" x="6575425" y="3571875"/>
          <p14:tracePt t="5268" x="6673850" y="3556000"/>
          <p14:tracePt t="5285" x="6759575" y="3540125"/>
          <p14:tracePt t="5302" x="6845300" y="3527425"/>
          <p14:tracePt t="5318" x="6908800" y="3521075"/>
          <p14:tracePt t="5335" x="6972300" y="3498850"/>
          <p14:tracePt t="5352" x="7045325" y="3476625"/>
          <p14:tracePt t="5368" x="7077075" y="3460750"/>
          <p14:tracePt t="5386" x="7092950" y="3435350"/>
          <p14:tracePt t="5402" x="7112000" y="3371850"/>
          <p14:tracePt t="5419" x="7112000" y="3327400"/>
          <p14:tracePt t="5435" x="7112000" y="3305175"/>
          <p14:tracePt t="5452" x="7096125" y="3257550"/>
          <p14:tracePt t="5468" x="7077075" y="3200400"/>
          <p14:tracePt t="5484" x="7026275" y="3098800"/>
          <p14:tracePt t="5502" x="6940550" y="2924175"/>
          <p14:tracePt t="5518" x="6851650" y="2809875"/>
          <p14:tracePt t="5535" x="6718300" y="2647950"/>
          <p14:tracePt t="5552" x="6502400" y="2432050"/>
          <p14:tracePt t="5569" x="6315075" y="2263775"/>
          <p14:tracePt t="5586" x="6048375" y="2000250"/>
          <p14:tracePt t="5603" x="5641975" y="1641475"/>
          <p14:tracePt t="5620" x="5311775" y="1323975"/>
          <p14:tracePt t="5637" x="4864100" y="952500"/>
          <p14:tracePt t="5654" x="4594225" y="742950"/>
          <p14:tracePt t="5670" x="4362450" y="593725"/>
          <p14:tracePt t="5685" x="4184650" y="517525"/>
          <p14:tracePt t="5703" x="3949700" y="444500"/>
          <p14:tracePt t="5720" x="3810000" y="428625"/>
          <p14:tracePt t="5735" x="3724275" y="422275"/>
          <p14:tracePt t="5751" x="3654425" y="422275"/>
          <p14:tracePt t="5768" x="3635375" y="422275"/>
          <p14:tracePt t="5785" x="3603625" y="428625"/>
          <p14:tracePt t="5802" x="3559175" y="454025"/>
          <p14:tracePt t="5818" x="3533775" y="492125"/>
          <p14:tracePt t="5835" x="3505200" y="568325"/>
          <p14:tracePt t="5852" x="3473450" y="682625"/>
          <p14:tracePt t="5868" x="3473450" y="787400"/>
          <p14:tracePt t="5885" x="3473450" y="901700"/>
          <p14:tracePt t="5901" x="3505200" y="1047750"/>
          <p14:tracePt t="5918" x="3517900" y="1111250"/>
          <p14:tracePt t="5935" x="3533775" y="1196975"/>
          <p14:tracePt t="5953" x="3549650" y="1384300"/>
          <p14:tracePt t="5968" x="3549650" y="1476375"/>
          <p14:tracePt t="5985" x="3559175" y="1593850"/>
          <p14:tracePt t="6002" x="3594100" y="1781175"/>
          <p14:tracePt t="6018" x="3609975" y="1879600"/>
          <p14:tracePt t="6035" x="3622675" y="1952625"/>
          <p14:tracePt t="6051" x="3644900" y="2035175"/>
          <p14:tracePt t="6068" x="3663950" y="2098675"/>
          <p14:tracePt t="6084" x="3679825" y="2162175"/>
          <p14:tracePt t="6102" x="3708400" y="2254250"/>
          <p14:tracePt t="6118" x="3736975" y="2311400"/>
          <p14:tracePt t="6135" x="3759200" y="2374900"/>
          <p14:tracePt t="6139" x="3771900" y="2403475"/>
          <p14:tracePt t="6152" x="3810000" y="2473325"/>
          <p14:tracePt t="6168" x="3832225" y="2530475"/>
          <p14:tracePt t="6184" x="3851275" y="2568575"/>
          <p14:tracePt t="6201" x="3889375" y="2597150"/>
          <p14:tracePt t="6218" x="3892550" y="260350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8478348</TotalTime>
  <Words>1474</Words>
  <Application>Microsoft Office PowerPoint</Application>
  <PresentationFormat>Affichage à l'écran (4:3)</PresentationFormat>
  <Paragraphs>438</Paragraphs>
  <Slides>50</Slides>
  <Notes>1</Notes>
  <HiddenSlides>0</HiddenSlides>
  <MMClips>50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6" baseType="lpstr">
      <vt:lpstr>Aharoni</vt:lpstr>
      <vt:lpstr>Arial</vt:lpstr>
      <vt:lpstr>Calibri</vt:lpstr>
      <vt:lpstr>Times New Roman</vt:lpstr>
      <vt:lpstr>Wingdings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ahmed yahyaoui</cp:lastModifiedBy>
  <cp:revision>265</cp:revision>
  <dcterms:created xsi:type="dcterms:W3CDTF">2007-09-10T13:47:55Z</dcterms:created>
  <dcterms:modified xsi:type="dcterms:W3CDTF">2020-05-14T10:27:13Z</dcterms:modified>
</cp:coreProperties>
</file>