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558" r:id="rId2"/>
    <p:sldId id="509" r:id="rId3"/>
    <p:sldId id="510" r:id="rId4"/>
    <p:sldId id="540" r:id="rId5"/>
    <p:sldId id="541" r:id="rId6"/>
    <p:sldId id="542" r:id="rId7"/>
    <p:sldId id="511" r:id="rId8"/>
    <p:sldId id="563" r:id="rId9"/>
    <p:sldId id="564" r:id="rId10"/>
    <p:sldId id="508" r:id="rId11"/>
    <p:sldId id="652" r:id="rId12"/>
    <p:sldId id="657" r:id="rId13"/>
    <p:sldId id="656" r:id="rId14"/>
    <p:sldId id="667" r:id="rId15"/>
    <p:sldId id="668" r:id="rId16"/>
    <p:sldId id="670" r:id="rId17"/>
    <p:sldId id="671" r:id="rId18"/>
    <p:sldId id="672" r:id="rId19"/>
    <p:sldId id="523" r:id="rId20"/>
    <p:sldId id="570" r:id="rId21"/>
    <p:sldId id="524" r:id="rId22"/>
    <p:sldId id="545" r:id="rId23"/>
    <p:sldId id="527" r:id="rId24"/>
    <p:sldId id="531" r:id="rId25"/>
    <p:sldId id="534" r:id="rId26"/>
    <p:sldId id="658" r:id="rId27"/>
    <p:sldId id="722" r:id="rId28"/>
    <p:sldId id="728" r:id="rId29"/>
    <p:sldId id="707" r:id="rId30"/>
    <p:sldId id="708" r:id="rId31"/>
    <p:sldId id="732" r:id="rId32"/>
    <p:sldId id="756" r:id="rId33"/>
    <p:sldId id="723" r:id="rId34"/>
    <p:sldId id="724" r:id="rId35"/>
    <p:sldId id="729" r:id="rId36"/>
    <p:sldId id="730" r:id="rId37"/>
    <p:sldId id="725" r:id="rId38"/>
    <p:sldId id="726" r:id="rId39"/>
    <p:sldId id="727" r:id="rId40"/>
    <p:sldId id="731" r:id="rId41"/>
    <p:sldId id="754" r:id="rId42"/>
  </p:sldIdLst>
  <p:sldSz cx="9144000" cy="6858000" type="screen4x3"/>
  <p:notesSz cx="6858000" cy="97234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00FF"/>
    <a:srgbClr val="3333CC"/>
    <a:srgbClr val="99FF99"/>
    <a:srgbClr val="990099"/>
    <a:srgbClr val="FF9900"/>
    <a:srgbClr val="CC0000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8" autoAdjust="0"/>
    <p:restoredTop sz="94576" autoAdjust="0"/>
  </p:normalViewPr>
  <p:slideViewPr>
    <p:cSldViewPr>
      <p:cViewPr varScale="1">
        <p:scale>
          <a:sx n="62" d="100"/>
          <a:sy n="62" d="100"/>
        </p:scale>
        <p:origin x="1488" y="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7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1B19AECD-3B57-416E-BC6F-9854ACEFB9ED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73A713C-85D4-4B4C-AB4F-54297D8C595C}" type="datetimeFigureOut">
              <a:rPr lang="fr-FR"/>
              <a:pPr>
                <a:defRPr/>
              </a:pPr>
              <a:t>15/05/2020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618038"/>
            <a:ext cx="5486400" cy="437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1CFC0E-8606-4B6A-8038-64E68DF9AA64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C263B-31E2-447C-AAF1-3DCF32EE88A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9663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0A6E3F-5BB8-48B7-B357-005ED9342B2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14558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1BF6B-243B-43ED-8D2E-7492047CA0D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5618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D1C49-8228-46E2-9C0E-2E5DFDEC7E8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3233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4EEEF-88B6-4B39-8F87-EF7CBB39804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5814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60A62-EBE8-4916-91DC-984EDB6102F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5603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EFD54-AC08-46AE-BB67-14D27E92847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125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45881-37EE-4D54-B081-683659CF12F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59799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45ADA-6A08-464B-9E8E-643904025BC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973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D7871-E85F-4693-9D6C-E8DB9664EE3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1532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C77560-EEAD-42CD-B917-7818D105969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840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7B0EA-50C5-43A6-B7CE-D1B1A9DFB70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28018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3B384-832F-4D73-8BDF-F92A08E4810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1141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B24A4B1B-9CA7-47FF-BDD3-ADB4325825E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0.wm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hyperlink" Target="http://www.larousse.fr/encyclopedie/image/Coupe_dun_carpelle/101024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1.jpeg"/><Relationship Id="rId5" Type="http://schemas.openxmlformats.org/officeDocument/2006/relationships/hyperlink" Target="http://www.visoflora.com/images/original/fleurs-d-olivier-visoflora-29458.jpg" TargetMode="Externa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//upload.wikimedia.org/wikipedia/commons/3/30/Vanilla_6beans.JPG" TargetMode="External"/><Relationship Id="rId5" Type="http://schemas.openxmlformats.org/officeDocument/2006/relationships/image" Target="../media/image43.wmf"/><Relationship Id="rId4" Type="http://schemas.openxmlformats.org/officeDocument/2006/relationships/image" Target="../media/image42.wmf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8.w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4.jpeg"/><Relationship Id="rId5" Type="http://schemas.openxmlformats.org/officeDocument/2006/relationships/image" Target="../media/image62.jpeg"/><Relationship Id="rId10" Type="http://schemas.openxmlformats.org/officeDocument/2006/relationships/image" Target="../media/image1.pn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85.jpeg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jpe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1.pn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jpe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93.jpeg"/><Relationship Id="rId5" Type="http://schemas.openxmlformats.org/officeDocument/2006/relationships/hyperlink" Target="http://www.google.fr/imgres?q=amandier&amp;um=1&amp;hl=fr&amp;biw=1133&amp;bih=503&amp;tbm=isch&amp;tbnid=EeMVO4xHTk_H0M:&amp;imgrefurl=http://pepinieredazrou.com/boutique/Produits.asp?ID_Cat%3D20&amp;docid=CcFFHVcgKAcy-M&amp;imgurl=http://pepinieredazrou.com/Boutique/Photos/AMANDIER.bmp&amp;w=711&amp;h=589&amp;ei=07BpT4OGIYPOhAfqhYywCg&amp;zoom=1" TargetMode="External"/><Relationship Id="rId4" Type="http://schemas.openxmlformats.org/officeDocument/2006/relationships/image" Target="../media/image92.jpe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1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6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adrienaustralie.unblog.fr/files/2006/07/koala.gif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hyperlink" Target="//upload.wikimedia.org/wikipedia/commons/7/77/Eucalyptus_flowers2.jpg" TargetMode="External"/><Relationship Id="rId4" Type="http://schemas.openxmlformats.org/officeDocument/2006/relationships/image" Target="../media/image6.jpe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://marenostrum.org/vidamarina/vegetalia/fanerogamas/posidonia/flor_posidoni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ioone.org/na101/home/literatum/publisher/bioone/journals/content/sbot/2004/03636445-29.3/0363644041744338/production/images/large/i0363-6445-29-3-752-f02.jpeg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.png"/><Relationship Id="rId4" Type="http://schemas.openxmlformats.org/officeDocument/2006/relationships/image" Target="../media/image14.jpeg"/><Relationship Id="rId9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619250" y="1341438"/>
            <a:ext cx="5670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600">
                <a:solidFill>
                  <a:srgbClr val="336600"/>
                </a:solidFill>
              </a:rPr>
              <a:t>Qui sont les angiospermes </a:t>
            </a:r>
            <a:r>
              <a:rPr lang="en-US" altLang="fr-FR" sz="3600">
                <a:solidFill>
                  <a:srgbClr val="336600"/>
                </a:solidFill>
                <a:cs typeface="Times New Roman" panose="02020603050405020304" pitchFamily="18" charset="0"/>
              </a:rPr>
              <a:t>?	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755650" y="2997200"/>
            <a:ext cx="760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600">
                <a:solidFill>
                  <a:srgbClr val="CC0000"/>
                </a:solidFill>
              </a:rPr>
              <a:t>Caractères propres des angiospermes </a:t>
            </a:r>
            <a:endParaRPr lang="fr-FR" altLang="fr-FR" sz="3600">
              <a:solidFill>
                <a:srgbClr val="FF00FF"/>
              </a:solidFill>
            </a:endParaRP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971550" y="4797425"/>
            <a:ext cx="739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3600">
                <a:solidFill>
                  <a:srgbClr val="6600CC"/>
                </a:solidFill>
              </a:rPr>
              <a:t>Aire de répartition des angiospermes</a:t>
            </a:r>
          </a:p>
        </p:txBody>
      </p:sp>
      <p:sp>
        <p:nvSpPr>
          <p:cNvPr id="3077" name="ZoneTexte 4"/>
          <p:cNvSpPr txBox="1">
            <a:spLocks noChangeArrowheads="1"/>
          </p:cNvSpPr>
          <p:nvPr/>
        </p:nvSpPr>
        <p:spPr bwMode="auto">
          <a:xfrm>
            <a:off x="2857500" y="357188"/>
            <a:ext cx="2987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b.3. Angiospermes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26"/>
    </mc:Choice>
    <mc:Fallback>
      <p:transition spd="slow" advTm="49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79" x="1025525" y="4765675"/>
          <p14:tracePt t="7698" x="1511300" y="4638675"/>
          <p14:tracePt t="7730" x="2854325" y="4276725"/>
          <p14:tracePt t="7763" x="4143375" y="4067175"/>
          <p14:tracePt t="7765" x="4454525" y="4035425"/>
          <p14:tracePt t="7780" x="5156200" y="4019550"/>
          <p14:tracePt t="7796" x="5759450" y="4019550"/>
          <p14:tracePt t="7813" x="6203950" y="4019550"/>
          <p14:tracePt t="7829" x="6632575" y="3978275"/>
          <p14:tracePt t="7846" x="6842125" y="3921125"/>
          <p14:tracePt t="7861" x="6997700" y="3844925"/>
          <p14:tracePt t="7878" x="7102475" y="3749675"/>
          <p14:tracePt t="7894" x="7239000" y="3619500"/>
          <p14:tracePt t="7911" x="7315200" y="3536950"/>
          <p14:tracePt t="14686" x="7299325" y="3530600"/>
          <p14:tracePt t="14692" x="7273925" y="3524250"/>
          <p14:tracePt t="14699" x="7232650" y="3508375"/>
          <p14:tracePt t="14711" x="7207250" y="3502025"/>
          <p14:tracePt t="14732" x="7067550" y="3444875"/>
          <p14:tracePt t="14750" x="6962775" y="3400425"/>
          <p14:tracePt t="14777" x="6873875" y="3365500"/>
          <p14:tracePt t="14811" x="6826250" y="3343275"/>
          <p14:tracePt t="14828" x="6778625" y="3317875"/>
          <p14:tracePt t="14844" x="6734175" y="3305175"/>
          <p14:tracePt t="14861" x="6708775" y="3292475"/>
          <p14:tracePt t="14877" x="6667500" y="3276600"/>
          <p14:tracePt t="14894" x="6642100" y="3251200"/>
          <p14:tracePt t="14910" x="6610350" y="3225800"/>
          <p14:tracePt t="14927" x="6550025" y="3178175"/>
          <p14:tracePt t="14944" x="6502400" y="3146425"/>
          <p14:tracePt t="14961" x="6451600" y="3095625"/>
          <p14:tracePt t="14978" x="6384925" y="3038475"/>
          <p14:tracePt t="14994" x="6353175" y="3016250"/>
          <p14:tracePt t="15011" x="6327775" y="2984500"/>
          <p14:tracePt t="15027" x="6311900" y="2949575"/>
          <p14:tracePt t="15044" x="6305550" y="2924175"/>
          <p14:tracePt t="15061" x="6305550" y="2905125"/>
          <p14:tracePt t="15078" x="6305550" y="2857500"/>
          <p14:tracePt t="15094" x="6305550" y="2835275"/>
          <p14:tracePt t="15110" x="6305550" y="2813050"/>
          <p14:tracePt t="15127" x="6311900" y="2797175"/>
          <p14:tracePt t="15144" x="6321425" y="2787650"/>
          <p14:tracePt t="15161" x="6330950" y="2778125"/>
          <p14:tracePt t="15177" x="6365875" y="2755900"/>
          <p14:tracePt t="15193" x="6381750" y="2746375"/>
          <p14:tracePt t="17541" x="6407150" y="2746375"/>
          <p14:tracePt t="17548" x="6432550" y="2746375"/>
          <p14:tracePt t="17561" x="6521450" y="2746375"/>
          <p14:tracePt t="17577" x="6613525" y="2746375"/>
          <p14:tracePt t="17594" x="6743700" y="2759075"/>
          <p14:tracePt t="17611" x="6921500" y="2784475"/>
          <p14:tracePt t="17644" x="7159625" y="2854325"/>
          <p14:tracePt t="17677" x="7458075" y="2914650"/>
          <p14:tracePt t="17695" x="7543800" y="2930525"/>
          <p14:tracePt t="17711" x="7623175" y="2936875"/>
          <p14:tracePt t="17726" x="7667625" y="2936875"/>
          <p14:tracePt t="17743" x="7689850" y="2943225"/>
          <p14:tracePt t="17761" x="7731125" y="2959100"/>
          <p14:tracePt t="17777" x="7756525" y="2978150"/>
          <p14:tracePt t="17794" x="7785100" y="2990850"/>
          <p14:tracePt t="17811" x="7835900" y="3009900"/>
          <p14:tracePt t="17827" x="7874000" y="3022600"/>
          <p14:tracePt t="17843" x="7899400" y="3038475"/>
          <p14:tracePt t="17861" x="7931150" y="3044825"/>
          <p14:tracePt t="17877" x="7940675" y="3051175"/>
          <p14:tracePt t="17893" x="7950200" y="3054350"/>
          <p14:tracePt t="21433" x="7975600" y="3054350"/>
          <p14:tracePt t="21440" x="7991475" y="3051175"/>
          <p14:tracePt t="21447" x="8020050" y="3044825"/>
          <p14:tracePt t="21460" x="8054975" y="3038475"/>
          <p14:tracePt t="21477" x="8108950" y="3025775"/>
          <p14:tracePt t="21493" x="8172450" y="3013075"/>
          <p14:tracePt t="21498" x="8191500" y="3006725"/>
          <p14:tracePt t="21526" x="8299450" y="2971800"/>
          <p14:tracePt t="21560" x="8410575" y="2914650"/>
          <p14:tracePt t="21576" x="8435975" y="2882900"/>
          <p14:tracePt t="21593" x="8464550" y="2825750"/>
          <p14:tracePt t="21610" x="8496300" y="2692400"/>
          <p14:tracePt t="21626" x="8496300" y="2609850"/>
          <p14:tracePt t="21643" x="8483600" y="2536825"/>
          <p14:tracePt t="21660" x="8420100" y="2397125"/>
          <p14:tracePt t="21676" x="8340725" y="2292350"/>
          <p14:tracePt t="21693" x="8264525" y="2209800"/>
          <p14:tracePt t="21710" x="8147050" y="2082800"/>
          <p14:tracePt t="21727" x="8077200" y="2019300"/>
          <p14:tracePt t="21743" x="8016875" y="1974850"/>
          <p14:tracePt t="21760" x="7956550" y="1927225"/>
          <p14:tracePt t="21777" x="7931150" y="1911350"/>
          <p14:tracePt t="21793" x="7915275" y="1898650"/>
          <p14:tracePt t="21810" x="7899400" y="1895475"/>
          <p14:tracePt t="33348" x="7829550" y="1866900"/>
          <p14:tracePt t="33358" x="7734300" y="1828800"/>
          <p14:tracePt t="33375" x="7508875" y="1749425"/>
          <p14:tracePt t="33392" x="7239000" y="1673225"/>
          <p14:tracePt t="33413" x="7004050" y="1619250"/>
          <p14:tracePt t="33425" x="6934200" y="1612900"/>
          <p14:tracePt t="33458" x="6626225" y="1568450"/>
          <p14:tracePt t="33492" x="6372225" y="1501775"/>
          <p14:tracePt t="33508" x="6283325" y="1470025"/>
          <p14:tracePt t="33525" x="6207125" y="1431925"/>
          <p14:tracePt t="33542" x="6111875" y="1387475"/>
          <p14:tracePt t="33559" x="6054725" y="1358900"/>
          <p14:tracePt t="33576" x="6010275" y="1339850"/>
          <p14:tracePt t="33592" x="5940425" y="1295400"/>
          <p14:tracePt t="33609" x="5902325" y="1266825"/>
          <p14:tracePt t="33625" x="5848350" y="1241425"/>
          <p14:tracePt t="33641" x="5788025" y="1209675"/>
          <p14:tracePt t="33658" x="5765800" y="1190625"/>
          <p14:tracePt t="33675" x="5740400" y="1171575"/>
          <p14:tracePt t="33692" x="5727700" y="1158875"/>
          <p14:tracePt t="33708" x="5721350" y="1149350"/>
          <p14:tracePt t="33725" x="5721350" y="1143000"/>
          <p14:tracePt t="33742" x="5721350" y="1133475"/>
          <p14:tracePt t="33759" x="5721350" y="1117600"/>
          <p14:tracePt t="33775" x="5721350" y="1108075"/>
          <p14:tracePt t="33792" x="5727700" y="1095375"/>
          <p14:tracePt t="33808" x="5759450" y="1069975"/>
          <p14:tracePt t="33826" x="5803900" y="1050925"/>
          <p14:tracePt t="33842" x="5924550" y="1035050"/>
          <p14:tracePt t="33859" x="5994400" y="1035050"/>
          <p14:tracePt t="33875" x="6048375" y="1041400"/>
          <p14:tracePt t="33892" x="6086475" y="1041400"/>
          <p14:tracePt t="33908" x="6124575" y="1041400"/>
          <p14:tracePt t="33925" x="6146800" y="1041400"/>
          <p14:tracePt t="33942" x="6194425" y="1031875"/>
          <p14:tracePt t="33958" x="6223000" y="1031875"/>
          <p14:tracePt t="33976" x="6232525" y="1031875"/>
          <p14:tracePt t="33992" x="6242050" y="1025525"/>
          <p14:tracePt t="34009" x="6242050" y="1009650"/>
          <p14:tracePt t="34026" x="6242050" y="993775"/>
          <p14:tracePt t="34042" x="6216650" y="952500"/>
          <p14:tracePt t="34058" x="6184900" y="927100"/>
          <p14:tracePt t="34075" x="6162675" y="908050"/>
          <p14:tracePt t="34092" x="6067425" y="857250"/>
          <p14:tracePt t="34109" x="6010275" y="828675"/>
          <p14:tracePt t="34125" x="5895975" y="768350"/>
          <p14:tracePt t="34142" x="5711825" y="688975"/>
          <p14:tracePt t="34159" x="5613400" y="657225"/>
          <p14:tracePt t="34176" x="5527675" y="625475"/>
          <p14:tracePt t="34192" x="5403850" y="603250"/>
          <p14:tracePt t="34208" x="5343525" y="603250"/>
          <p14:tracePt t="34225" x="5292725" y="603250"/>
          <p14:tracePt t="34242" x="5197475" y="603250"/>
          <p14:tracePt t="34258" x="5114925" y="593725"/>
          <p14:tracePt t="34277" x="4984750" y="577850"/>
          <p14:tracePt t="34292" x="4930775" y="565150"/>
          <p14:tracePt t="34309" x="4870450" y="565150"/>
          <p14:tracePt t="34325" x="4826000" y="565150"/>
          <p14:tracePt t="34342" x="4784725" y="565150"/>
          <p14:tracePt t="34358" x="4762500" y="565150"/>
          <p14:tracePt t="34375" x="4733925" y="571500"/>
          <p14:tracePt t="34392" x="4699000" y="590550"/>
          <p14:tracePt t="34409" x="4667250" y="603250"/>
          <p14:tracePt t="34426" x="4632325" y="619125"/>
          <p14:tracePt t="34442" x="4600575" y="638175"/>
          <p14:tracePt t="34459" x="4591050" y="647700"/>
          <p14:tracePt t="34476" x="4572000" y="663575"/>
          <p14:tracePt t="34492" x="4549775" y="673100"/>
          <p14:tracePt t="34508" x="4540250" y="695325"/>
          <p14:tracePt t="34527" x="4524375" y="711200"/>
          <p14:tracePt t="34542" x="4508500" y="720725"/>
          <p14:tracePt t="34559" x="4495800" y="746125"/>
          <p14:tracePt t="34576" x="4492625" y="765175"/>
          <p14:tracePt t="34592" x="4492625" y="793750"/>
          <p14:tracePt t="34609" x="4492625" y="803275"/>
          <p14:tracePt t="34625" x="4492625" y="812800"/>
          <p14:tracePt t="34642" x="4495800" y="844550"/>
          <p14:tracePt t="34658" x="4505325" y="854075"/>
          <p14:tracePt t="34675" x="4527550" y="873125"/>
          <p14:tracePt t="34692" x="4622800" y="923925"/>
          <p14:tracePt t="34708" x="4718050" y="939800"/>
          <p14:tracePt t="34726" x="4873625" y="965200"/>
          <p14:tracePt t="34742" x="4946650" y="965200"/>
          <p14:tracePt t="34758" x="5003800" y="965200"/>
          <p14:tracePt t="34775" x="5064125" y="965200"/>
          <p14:tracePt t="34792" x="5133975" y="965200"/>
          <p14:tracePt t="34808" x="5194300" y="965200"/>
          <p14:tracePt t="34825" x="5286375" y="952500"/>
          <p14:tracePt t="34842" x="5426075" y="952500"/>
          <p14:tracePt t="34858" x="5486400" y="952500"/>
          <p14:tracePt t="34876" x="5540375" y="946150"/>
          <p14:tracePt t="34892" x="5562600" y="946150"/>
          <p14:tracePt t="34908" x="5600700" y="946150"/>
          <p14:tracePt t="34925" x="5629275" y="939800"/>
          <p14:tracePt t="34942" x="5724525" y="939800"/>
          <p14:tracePt t="34958" x="5784850" y="939800"/>
          <p14:tracePt t="34975" x="5835650" y="933450"/>
          <p14:tracePt t="34992" x="5918200" y="904875"/>
          <p14:tracePt t="35009" x="5943600" y="885825"/>
          <p14:tracePt t="35025" x="5969000" y="863600"/>
          <p14:tracePt t="35042" x="6000750" y="803275"/>
          <p14:tracePt t="35058" x="6013450" y="765175"/>
          <p14:tracePt t="35076" x="6026150" y="736600"/>
          <p14:tracePt t="35093" x="6026150" y="723900"/>
          <p14:tracePt t="40426" x="6026150" y="752475"/>
          <p14:tracePt t="40432" x="6026150" y="800100"/>
          <p14:tracePt t="40441" x="6026150" y="847725"/>
          <p14:tracePt t="40459" x="6026150" y="971550"/>
          <p14:tracePt t="40475" x="6026150" y="1111250"/>
          <p14:tracePt t="40491" x="6026150" y="1165225"/>
          <p14:tracePt t="40524" x="6026150" y="1416050"/>
          <p14:tracePt t="40558" x="6026150" y="1612900"/>
          <p14:tracePt t="40575" x="6032500" y="1797050"/>
          <p14:tracePt t="40593" x="6051550" y="1905000"/>
          <p14:tracePt t="40608" x="6083300" y="2003425"/>
          <p14:tracePt t="40625" x="6140450" y="2143125"/>
          <p14:tracePt t="40641" x="6156325" y="2228850"/>
          <p14:tracePt t="40657" x="6169025" y="2292350"/>
          <p14:tracePt t="40675" x="6191250" y="2343150"/>
          <p14:tracePt t="40691" x="6191250" y="2359025"/>
          <p14:tracePt t="40708" x="6191250" y="2374900"/>
          <p14:tracePt t="40711" x="6194425" y="2378075"/>
          <p14:tracePt t="40725" x="6203950" y="2387600"/>
          <p14:tracePt t="40741" x="6213475" y="2397125"/>
          <p14:tracePt t="40757" x="6242050" y="2403475"/>
          <p14:tracePt t="40774" x="6283325" y="2403475"/>
          <p14:tracePt t="40791" x="6321425" y="2403475"/>
          <p14:tracePt t="40808" x="6340475" y="2403475"/>
          <p14:tracePt t="40825" x="6391275" y="2387600"/>
          <p14:tracePt t="40841" x="6438900" y="2362200"/>
          <p14:tracePt t="40858" x="6508750" y="2298700"/>
          <p14:tracePt t="40875" x="6616700" y="2184400"/>
          <p14:tracePt t="40891" x="6692900" y="2089150"/>
          <p14:tracePt t="40908" x="6762750" y="1978025"/>
          <p14:tracePt t="40924" x="6804025" y="1797050"/>
          <p14:tracePt t="40941" x="6804025" y="1692275"/>
          <p14:tracePt t="40957" x="6791325" y="1587500"/>
          <p14:tracePt t="40974" x="6740525" y="1498600"/>
          <p14:tracePt t="40991" x="6702425" y="1466850"/>
          <p14:tracePt t="41008" x="6654800" y="1431925"/>
          <p14:tracePt t="41024" x="6540500" y="1397000"/>
          <p14:tracePt t="41041" x="6432550" y="1377950"/>
          <p14:tracePt t="41058" x="6292850" y="1352550"/>
          <p14:tracePt t="41074" x="6083300" y="1343025"/>
          <p14:tracePt t="41091" x="5978525" y="1327150"/>
          <p14:tracePt t="41108" x="5880100" y="1311275"/>
          <p14:tracePt t="41125" x="5715000" y="1279525"/>
          <p14:tracePt t="41142" x="5607050" y="1260475"/>
          <p14:tracePt t="41158" x="5489575" y="1244600"/>
          <p14:tracePt t="41174" x="5299075" y="1219200"/>
          <p14:tracePt t="41191" x="5168900" y="1184275"/>
          <p14:tracePt t="41207" x="5051425" y="1168400"/>
          <p14:tracePt t="41210" x="4981575" y="1158875"/>
          <p14:tracePt t="41224" x="4886325" y="1143000"/>
          <p14:tracePt t="41241" x="4813300" y="1143000"/>
          <p14:tracePt t="41257" x="4752975" y="1143000"/>
          <p14:tracePt t="41274" x="4667250" y="1143000"/>
          <p14:tracePt t="41291" x="4606925" y="1143000"/>
          <p14:tracePt t="41307" x="4546600" y="1146175"/>
          <p14:tracePt t="41324" x="4489450" y="1165225"/>
          <p14:tracePt t="41346" x="4467225" y="1177925"/>
          <p14:tracePt t="41358" x="4429125" y="1196975"/>
          <p14:tracePt t="41374" x="4387850" y="1212850"/>
          <p14:tracePt t="41391" x="4362450" y="1225550"/>
          <p14:tracePt t="41408" x="4337050" y="1257300"/>
          <p14:tracePt t="41425" x="4295775" y="1295400"/>
          <p14:tracePt t="41441" x="4264025" y="1327150"/>
          <p14:tracePt t="41458" x="4251325" y="1349375"/>
          <p14:tracePt t="41474" x="4232275" y="1390650"/>
          <p14:tracePt t="41491" x="4219575" y="1416050"/>
          <p14:tracePt t="41508" x="4216400" y="1444625"/>
          <p14:tracePt t="41525" x="4216400" y="1476375"/>
          <p14:tracePt t="41542" x="4216400" y="1492250"/>
          <p14:tracePt t="41558" x="4216400" y="1508125"/>
          <p14:tracePt t="41574" x="4216400" y="1524000"/>
          <p14:tracePt t="41591" x="4216400" y="1533525"/>
          <p14:tracePt t="41608" x="4222750" y="1555750"/>
          <p14:tracePt t="41625" x="4238625" y="1584325"/>
          <p14:tracePt t="41641" x="4270375" y="1612900"/>
          <p14:tracePt t="41658" x="4295775" y="1631950"/>
          <p14:tracePt t="41675" x="4337050" y="1654175"/>
          <p14:tracePt t="41692" x="4352925" y="1673225"/>
          <p14:tracePt t="41708" x="4378325" y="1695450"/>
          <p14:tracePt t="41710" x="4397375" y="1701800"/>
          <p14:tracePt t="41724" x="4429125" y="1733550"/>
          <p14:tracePt t="41741" x="4476750" y="1762125"/>
          <p14:tracePt t="41757" x="4543425" y="1806575"/>
          <p14:tracePt t="41774" x="4651375" y="1860550"/>
          <p14:tracePt t="41791" x="4730750" y="1901825"/>
          <p14:tracePt t="41807" x="4797425" y="1930400"/>
          <p14:tracePt t="41825" x="4889500" y="1958975"/>
          <p14:tracePt t="41841" x="4953000" y="1971675"/>
          <p14:tracePt t="41858" x="5029200" y="1997075"/>
          <p14:tracePt t="41875" x="5276850" y="2070100"/>
          <p14:tracePt t="41891" x="5486400" y="2136775"/>
          <p14:tracePt t="41909" x="5778500" y="2232025"/>
          <p14:tracePt t="41925" x="5911850" y="2266950"/>
          <p14:tracePt t="41941" x="5997575" y="2289175"/>
          <p14:tracePt t="41958" x="6051550" y="2311400"/>
          <p14:tracePt t="41974" x="6159500" y="2305050"/>
          <p14:tracePt t="41991" x="6299200" y="2279650"/>
          <p14:tracePt t="42008" x="6391275" y="2260600"/>
          <p14:tracePt t="43831" x="6388100" y="2282825"/>
          <p14:tracePt t="43838" x="6381750" y="2311400"/>
          <p14:tracePt t="43845" x="6375400" y="2336800"/>
          <p14:tracePt t="43858" x="6346825" y="2403475"/>
          <p14:tracePt t="43874" x="6315075" y="2470150"/>
          <p14:tracePt t="43891" x="6299200" y="2555875"/>
          <p14:tracePt t="43924" x="6219825" y="2771775"/>
          <p14:tracePt t="43958" x="6140450" y="2927350"/>
          <p14:tracePt t="43976" x="6096000" y="2974975"/>
          <p14:tracePt t="43991" x="6054725" y="3025775"/>
          <p14:tracePt t="44008" x="5934075" y="3105150"/>
          <p14:tracePt t="44024" x="5810250" y="3159125"/>
          <p14:tracePt t="44041" x="5667375" y="3213100"/>
          <p14:tracePt t="44058" x="5441950" y="3276600"/>
          <p14:tracePt t="44074" x="5267325" y="3302000"/>
          <p14:tracePt t="44091" x="5105400" y="3311525"/>
          <p14:tracePt t="44108" x="4854575" y="3311525"/>
          <p14:tracePt t="44125" x="4718050" y="3311525"/>
          <p14:tracePt t="44141" x="4581525" y="3311525"/>
          <p14:tracePt t="44158" x="4441825" y="3311525"/>
          <p14:tracePt t="44174" x="4359275" y="3311525"/>
          <p14:tracePt t="44191" x="4298950" y="3311525"/>
          <p14:tracePt t="44208" x="4251325" y="3311525"/>
          <p14:tracePt t="44224" x="4222750" y="3317875"/>
          <p14:tracePt t="44241" x="4200525" y="3324225"/>
          <p14:tracePt t="44244" x="4181475" y="3324225"/>
          <p14:tracePt t="44258" x="4159250" y="3324225"/>
          <p14:tracePt t="44274" x="4137025" y="3324225"/>
          <p14:tracePt t="44290" x="4108450" y="3324225"/>
          <p14:tracePt t="44307" x="4079875" y="3324225"/>
          <p14:tracePt t="44324" x="4054475" y="3324225"/>
          <p14:tracePt t="44341" x="4044950" y="3324225"/>
          <p14:tracePt t="44358" x="4029075" y="3324225"/>
          <p14:tracePt t="44375" x="4013200" y="3324225"/>
          <p14:tracePt t="44391" x="4003675" y="3324225"/>
          <p14:tracePt t="44408" x="3990975" y="3327400"/>
          <p14:tracePt t="44424" x="3981450" y="3327400"/>
          <p14:tracePt t="44441" x="3965575" y="3327400"/>
          <p14:tracePt t="44474" x="3965575" y="3333750"/>
          <p14:tracePt t="44491" x="3965575" y="3343275"/>
          <p14:tracePt t="44508" x="3965575" y="3359150"/>
          <p14:tracePt t="44524" x="3965575" y="3362325"/>
          <p14:tracePt t="44541" x="3965575" y="3375025"/>
          <p14:tracePt t="44557" x="3965575" y="3384550"/>
          <p14:tracePt t="44574" x="3971925" y="3394075"/>
          <p14:tracePt t="44591" x="3981450" y="3400425"/>
          <p14:tracePt t="44608" x="4016375" y="3416300"/>
          <p14:tracePt t="44624" x="4060825" y="3429000"/>
          <p14:tracePt t="44641" x="4105275" y="3441700"/>
          <p14:tracePt t="44658" x="4143375" y="3463925"/>
          <p14:tracePt t="44674" x="4171950" y="3476625"/>
          <p14:tracePt t="44691" x="4187825" y="3486150"/>
          <p14:tracePt t="44707" x="4222750" y="3511550"/>
          <p14:tracePt t="44724" x="4254500" y="3524250"/>
          <p14:tracePt t="44741" x="4314825" y="3536950"/>
          <p14:tracePt t="44758" x="4397375" y="3556000"/>
          <p14:tracePt t="44774" x="4435475" y="3562350"/>
          <p14:tracePt t="44790" x="4445000" y="3562350"/>
          <p14:tracePt t="44807" x="4460875" y="3562350"/>
          <p14:tracePt t="44824" x="4470400" y="3562350"/>
          <p14:tracePt t="44841" x="4479925" y="3562350"/>
          <p14:tracePt t="44857" x="4502150" y="3581400"/>
          <p14:tracePt t="44874" x="4546600" y="3587750"/>
          <p14:tracePt t="44891" x="4584700" y="3587750"/>
          <p14:tracePt t="44908" x="4632325" y="3587750"/>
          <p14:tracePt t="44924" x="4660900" y="3587750"/>
          <p14:tracePt t="44941" x="4670425" y="3587750"/>
          <p14:tracePt t="44957" x="4683125" y="3587750"/>
          <p14:tracePt t="44974" x="4692650" y="3584575"/>
          <p14:tracePt t="44991" x="4708525" y="3581400"/>
          <p14:tracePt t="45008" x="4724400" y="3559175"/>
          <p14:tracePt t="45024" x="4746625" y="3549650"/>
          <p14:tracePt t="45041" x="4778375" y="3543300"/>
          <p14:tracePt t="45058" x="4803775" y="3536950"/>
          <p14:tracePt t="45074" x="4819650" y="3530600"/>
          <p14:tracePt t="45091" x="4829175" y="3530600"/>
          <p14:tracePt t="45107" x="4845050" y="3530600"/>
          <p14:tracePt t="45124" x="4848225" y="3530600"/>
          <p14:tracePt t="45141" x="4864100" y="3530600"/>
          <p14:tracePt t="45158" x="4873625" y="3527425"/>
          <p14:tracePt t="45174" x="4879975" y="3527425"/>
          <p14:tracePt t="45207" x="4883150" y="3527425"/>
          <p14:tracePt t="45224" x="4889500" y="3527425"/>
          <p14:tracePt t="45241" x="4895850" y="3514725"/>
          <p14:tracePt t="45257" x="4914900" y="3514725"/>
          <p14:tracePt t="45274" x="4924425" y="3514725"/>
          <p14:tracePt t="45283" x="4927600" y="3514725"/>
          <p14:tracePt t="45295" x="4933950" y="3514725"/>
          <p14:tracePt t="45365" x="4940300" y="3514725"/>
          <p14:tracePt t="45372" x="4943475" y="3514725"/>
          <p14:tracePt t="45379" x="4949825" y="3514725"/>
          <p14:tracePt t="45391" x="4953000" y="3514725"/>
          <p14:tracePt t="45408" x="4978400" y="3514725"/>
          <p14:tracePt t="45424" x="4994275" y="3514725"/>
          <p14:tracePt t="45441" x="5003800" y="3514725"/>
          <p14:tracePt t="45458" x="5022850" y="3514725"/>
          <p14:tracePt t="45475" x="5035550" y="3514725"/>
          <p14:tracePt t="45490" x="5045075" y="3514725"/>
          <p14:tracePt t="45507" x="5064125" y="3505200"/>
          <p14:tracePt t="45524" x="5086350" y="3505200"/>
          <p14:tracePt t="45541" x="5130800" y="3505200"/>
          <p14:tracePt t="45558" x="5200650" y="3505200"/>
          <p14:tracePt t="45574" x="5229225" y="3505200"/>
          <p14:tracePt t="45591" x="5251450" y="3505200"/>
          <p14:tracePt t="45607" x="5267325" y="3505200"/>
          <p14:tracePt t="45624" x="5276850" y="3505200"/>
          <p14:tracePt t="45641" x="5280025" y="3505200"/>
          <p14:tracePt t="45657" x="5302250" y="3505200"/>
          <p14:tracePt t="45674" x="5311775" y="3505200"/>
          <p14:tracePt t="45691" x="5327650" y="3505200"/>
          <p14:tracePt t="45708" x="5365750" y="3505200"/>
          <p14:tracePt t="45724" x="5375275" y="3505200"/>
          <p14:tracePt t="45741" x="5384800" y="3505200"/>
          <p14:tracePt t="45757" x="5391150" y="3505200"/>
          <p14:tracePt t="45790" x="5400675" y="3505200"/>
          <p14:tracePt t="45807" x="5416550" y="3505200"/>
          <p14:tracePt t="45824" x="5426075" y="3505200"/>
          <p14:tracePt t="45841" x="5435600" y="3505200"/>
          <p14:tracePt t="45857" x="5441950" y="3505200"/>
          <p14:tracePt t="45874" x="5451475" y="3505200"/>
          <p14:tracePt t="45891" x="5461000" y="3505200"/>
          <p14:tracePt t="45907" x="5470525" y="3511550"/>
          <p14:tracePt t="47129" x="5448300" y="3536950"/>
          <p14:tracePt t="47136" x="5416550" y="3568700"/>
          <p14:tracePt t="47143" x="5365750" y="3613150"/>
          <p14:tracePt t="47157" x="5270500" y="3689350"/>
          <p14:tracePt t="47174" x="5191125" y="3736975"/>
          <p14:tracePt t="47190" x="5108575" y="3800475"/>
          <p14:tracePt t="47224" x="4829175" y="3975100"/>
          <p14:tracePt t="47258" x="4425950" y="4121150"/>
          <p14:tracePt t="47275" x="4292600" y="4156075"/>
          <p14:tracePt t="47278" x="4244975" y="4175125"/>
          <p14:tracePt t="47293" x="4156075" y="4206875"/>
          <p14:tracePt t="47308" x="4083050" y="4219575"/>
          <p14:tracePt t="47323" x="4016375" y="4235450"/>
          <p14:tracePt t="47340" x="3965575" y="4248150"/>
          <p14:tracePt t="47357" x="3873500" y="4276725"/>
          <p14:tracePt t="47374" x="3835400" y="4289425"/>
          <p14:tracePt t="47391" x="3790950" y="4302125"/>
          <p14:tracePt t="47407" x="3727450" y="4321175"/>
          <p14:tracePt t="47425" x="3679825" y="4340225"/>
          <p14:tracePt t="47441" x="3648075" y="4352925"/>
          <p14:tracePt t="47457" x="3600450" y="4371975"/>
          <p14:tracePt t="47473" x="3575050" y="4381500"/>
          <p14:tracePt t="47490" x="3546475" y="4400550"/>
          <p14:tracePt t="47507" x="3524250" y="4416425"/>
          <p14:tracePt t="47524" x="3502025" y="4432300"/>
          <p14:tracePt t="47541" x="3492500" y="4441825"/>
          <p14:tracePt t="47558" x="3476625" y="4470400"/>
          <p14:tracePt t="47574" x="3467100" y="4486275"/>
          <p14:tracePt t="47591" x="3448050" y="4508500"/>
          <p14:tracePt t="47607" x="3435350" y="4524375"/>
          <p14:tracePt t="47624" x="3422650" y="4533900"/>
          <p14:tracePt t="47640" x="3422650" y="4543425"/>
          <p14:tracePt t="47657" x="3422650" y="4565650"/>
          <p14:tracePt t="47675" x="3422650" y="4575175"/>
          <p14:tracePt t="47708" x="3422650" y="45783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lyscycl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657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497263"/>
            <a:ext cx="4714875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49"/>
    </mc:Choice>
    <mc:Fallback>
      <p:transition spd="slow" advTm="74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50" x="7816850" y="6343650"/>
          <p14:tracePt t="6266" x="7289800" y="6054725"/>
          <p14:tracePt t="6445" x="6454775" y="4289425"/>
          <p14:tracePt t="6841" x="4667250" y="1111250"/>
          <p14:tracePt t="6922" x="3930650" y="711200"/>
          <p14:tracePt t="7003" x="3390900" y="631825"/>
          <p14:tracePt t="7028" x="3216275" y="577850"/>
          <p14:tracePt t="7043" x="3076575" y="549275"/>
          <p14:tracePt t="7056" x="2959100" y="533400"/>
          <p14:tracePt t="7073" x="2838450" y="508000"/>
          <p14:tracePt t="7089" x="2730500" y="492125"/>
          <p14:tracePt t="7122" x="2635250" y="476250"/>
          <p14:tracePt t="7155" x="2603500" y="431800"/>
          <p14:tracePt t="7171" x="2584450" y="403225"/>
          <p14:tracePt t="7188" x="2549525" y="361950"/>
          <p14:tracePt t="7205" x="2514600" y="323850"/>
          <p14:tracePt t="7222" x="2482850" y="314325"/>
          <p14:tracePt t="7239" x="2466975" y="314325"/>
          <p14:tracePt t="7463" x="2397125" y="339725"/>
          <p14:tracePt t="7470" x="2276475" y="377825"/>
          <p14:tracePt t="7477" x="2130425" y="434975"/>
          <p14:tracePt t="7489" x="2006600" y="476250"/>
          <p14:tracePt t="7506" x="1692275" y="581025"/>
          <p14:tracePt t="7522" x="1536700" y="644525"/>
          <p14:tracePt t="7538" x="1425575" y="695325"/>
          <p14:tracePt t="7556" x="1320800" y="739775"/>
          <p14:tracePt t="7572" x="1270000" y="774700"/>
          <p14:tracePt t="7589" x="1231900" y="800100"/>
          <p14:tracePt t="7606" x="1190625" y="831850"/>
          <p14:tracePt t="7622" x="1181100" y="841375"/>
          <p14:tracePt t="7639" x="1171575" y="850900"/>
          <p14:tracePt t="7655" x="1149350" y="866775"/>
          <p14:tracePt t="7671" x="1139825" y="876300"/>
          <p14:tracePt t="7688" x="1130300" y="876300"/>
          <p14:tracePt t="7706" x="1114425" y="876300"/>
          <p14:tracePt t="7722" x="1104900" y="876300"/>
          <p14:tracePt t="7756" x="1104900" y="882650"/>
          <p14:tracePt t="7772" x="1104900" y="892175"/>
          <p14:tracePt t="7806" x="1120775" y="892175"/>
          <p14:tracePt t="7821" x="1136650" y="885825"/>
          <p14:tracePt t="7838" x="1168400" y="854075"/>
          <p14:tracePt t="7855" x="1238250" y="790575"/>
          <p14:tracePt t="7872" x="1276350" y="765175"/>
          <p14:tracePt t="7889" x="1320800" y="752475"/>
          <p14:tracePt t="7906" x="1371600" y="746125"/>
          <p14:tracePt t="7922" x="1387475" y="746125"/>
          <p14:tracePt t="7938" x="1397000" y="746125"/>
          <p14:tracePt t="7955" x="1428750" y="746125"/>
          <p14:tracePt t="7971" x="1450975" y="746125"/>
          <p14:tracePt t="7989" x="1479550" y="746125"/>
          <p14:tracePt t="8006" x="1501775" y="730250"/>
          <p14:tracePt t="8022" x="1511300" y="730250"/>
          <p14:tracePt t="8056" x="1511300" y="723900"/>
          <p14:tracePt t="8072" x="1501775" y="723900"/>
          <p14:tracePt t="8089" x="1470025" y="723900"/>
          <p14:tracePt t="8105" x="1438275" y="723900"/>
          <p14:tracePt t="8122" x="1409700" y="727075"/>
          <p14:tracePt t="8139" x="1384300" y="746125"/>
          <p14:tracePt t="8155" x="1343025" y="765175"/>
          <p14:tracePt t="8172" x="1289050" y="777875"/>
          <p14:tracePt t="8189" x="1222375" y="800100"/>
          <p14:tracePt t="8206" x="1104900" y="854075"/>
          <p14:tracePt t="8222" x="1060450" y="866775"/>
          <p14:tracePt t="8238" x="1035050" y="892175"/>
          <p14:tracePt t="8255" x="1012825" y="920750"/>
          <p14:tracePt t="8271" x="993775" y="952500"/>
          <p14:tracePt t="8288" x="984250" y="962025"/>
          <p14:tracePt t="8305" x="981075" y="981075"/>
          <p14:tracePt t="8322" x="968375" y="1009650"/>
          <p14:tracePt t="8339" x="962025" y="1035050"/>
          <p14:tracePt t="8355" x="955675" y="1073150"/>
          <p14:tracePt t="8372" x="955675" y="1095375"/>
          <p14:tracePt t="8388" x="955675" y="1127125"/>
          <p14:tracePt t="8405" x="955675" y="1158875"/>
          <p14:tracePt t="8422" x="942975" y="1190625"/>
          <p14:tracePt t="8440" x="923925" y="1270000"/>
          <p14:tracePt t="8456" x="923925" y="1330325"/>
          <p14:tracePt t="8472" x="917575" y="1384300"/>
          <p14:tracePt t="8490" x="917575" y="1444625"/>
          <p14:tracePt t="8505" x="917575" y="1482725"/>
          <p14:tracePt t="8521" x="927100" y="1533525"/>
          <p14:tracePt t="8538" x="939800" y="1577975"/>
          <p14:tracePt t="8555" x="965200" y="1644650"/>
          <p14:tracePt t="8571" x="977900" y="1666875"/>
          <p14:tracePt t="8589" x="990600" y="1698625"/>
          <p14:tracePt t="8605" x="1035050" y="1733550"/>
          <p14:tracePt t="8622" x="1057275" y="1746250"/>
          <p14:tracePt t="8639" x="1114425" y="1765300"/>
          <p14:tracePt t="8655" x="1149350" y="1765300"/>
          <p14:tracePt t="8671" x="1171575" y="1765300"/>
          <p14:tracePt t="8688" x="1193800" y="1765300"/>
          <p14:tracePt t="8705" x="1216025" y="1765300"/>
          <p14:tracePt t="8722" x="1225550" y="1765300"/>
          <p14:tracePt t="8740" x="1238250" y="1765300"/>
          <p14:tracePt t="8756" x="1257300" y="1752600"/>
          <p14:tracePt t="8772" x="1266825" y="1743075"/>
          <p14:tracePt t="8775" x="1270000" y="1730375"/>
          <p14:tracePt t="8789" x="1282700" y="1708150"/>
          <p14:tracePt t="8805" x="1295400" y="1676400"/>
          <p14:tracePt t="8821" x="1295400" y="1660525"/>
          <p14:tracePt t="8838" x="1295400" y="1651000"/>
          <p14:tracePt t="8856" x="1295400" y="1631950"/>
          <p14:tracePt t="8933" x="1295400" y="1625600"/>
          <p14:tracePt t="8940" x="1295400" y="1622425"/>
          <p14:tracePt t="8955" x="1295400" y="1606550"/>
          <p14:tracePt t="8971" x="1308100" y="1562100"/>
          <p14:tracePt t="8989" x="1308100" y="1482725"/>
          <p14:tracePt t="9006" x="1314450" y="1428750"/>
          <p14:tracePt t="9022" x="1327150" y="1393825"/>
          <p14:tracePt t="9039" x="1346200" y="1343025"/>
          <p14:tracePt t="9055" x="1358900" y="1311275"/>
          <p14:tracePt t="9071" x="1374775" y="1289050"/>
          <p14:tracePt t="9088" x="1387475" y="1257300"/>
          <p14:tracePt t="9105" x="1387475" y="1209675"/>
          <p14:tracePt t="9122" x="1387475" y="1181100"/>
          <p14:tracePt t="9140" x="1387475" y="1155700"/>
          <p14:tracePt t="9156" x="1393825" y="1139825"/>
          <p14:tracePt t="9173" x="1393825" y="1130300"/>
          <p14:tracePt t="9189" x="1403350" y="1114425"/>
          <p14:tracePt t="9205" x="1403350" y="1085850"/>
          <p14:tracePt t="9221" x="1403350" y="1063625"/>
          <p14:tracePt t="9238" x="1412875" y="1022350"/>
          <p14:tracePt t="9255" x="1431925" y="996950"/>
          <p14:tracePt t="9272" x="1444625" y="968375"/>
          <p14:tracePt t="9289" x="1457325" y="933450"/>
          <p14:tracePt t="9306" x="1463675" y="904875"/>
          <p14:tracePt t="9322" x="1463675" y="882650"/>
          <p14:tracePt t="9339" x="1463675" y="847725"/>
          <p14:tracePt t="9355" x="1463675" y="838200"/>
          <p14:tracePt t="9372" x="1463675" y="828675"/>
          <p14:tracePt t="9388" x="1463675" y="825500"/>
          <p14:tracePt t="9496" x="1463675" y="831850"/>
          <p14:tracePt t="9504" x="1463675" y="835025"/>
          <p14:tracePt t="9511" x="1463675" y="841375"/>
          <p14:tracePt t="9521" x="1463675" y="844550"/>
          <p14:tracePt t="9539" x="1463675" y="866775"/>
          <p14:tracePt t="9556" x="1466850" y="889000"/>
          <p14:tracePt t="9572" x="1485900" y="911225"/>
          <p14:tracePt t="9589" x="1504950" y="974725"/>
          <p14:tracePt t="9606" x="1517650" y="1038225"/>
          <p14:tracePt t="9622" x="1524000" y="1092200"/>
          <p14:tracePt t="9638" x="1524000" y="1155700"/>
          <p14:tracePt t="9655" x="1524000" y="1190625"/>
          <p14:tracePt t="9671" x="1524000" y="1212850"/>
          <p14:tracePt t="9689" x="1524000" y="1254125"/>
          <p14:tracePt t="9705" x="1524000" y="1266825"/>
          <p14:tracePt t="9722" x="1524000" y="1279525"/>
          <p14:tracePt t="9739" x="1524000" y="1298575"/>
          <p14:tracePt t="9756" x="1524000" y="1308100"/>
          <p14:tracePt t="9772" x="1524000" y="1317625"/>
          <p14:tracePt t="9789" x="1524000" y="1333500"/>
          <p14:tracePt t="9805" x="1524000" y="1343025"/>
          <p14:tracePt t="9821" x="1524000" y="1352550"/>
          <p14:tracePt t="9838" x="1524000" y="1368425"/>
          <p14:tracePt t="9855" x="1524000" y="1377950"/>
          <p14:tracePt t="9872" x="1514475" y="1393825"/>
          <p14:tracePt t="9889" x="1504950" y="1406525"/>
          <p14:tracePt t="9905" x="1504950" y="1416050"/>
          <p14:tracePt t="9921" x="1504950" y="1425575"/>
          <p14:tracePt t="9938" x="1504950" y="1454150"/>
          <p14:tracePt t="9954" x="1498600" y="1470025"/>
          <p14:tracePt t="9972" x="1479550" y="1492250"/>
          <p14:tracePt t="9989" x="1463675" y="1533525"/>
          <p14:tracePt t="10005" x="1450975" y="1565275"/>
          <p14:tracePt t="10022" x="1444625" y="1587500"/>
          <p14:tracePt t="10039" x="1444625" y="1628775"/>
          <p14:tracePt t="10055" x="1444625" y="1651000"/>
          <p14:tracePt t="10072" x="1444625" y="1679575"/>
          <p14:tracePt t="10088" x="1444625" y="1704975"/>
          <p14:tracePt t="10105" x="1444625" y="1714500"/>
          <p14:tracePt t="10122" x="1444625" y="1727200"/>
          <p14:tracePt t="10139" x="1444625" y="1746250"/>
          <p14:tracePt t="10155" x="1444625" y="1755775"/>
          <p14:tracePt t="10172" x="1444625" y="1765300"/>
          <p14:tracePt t="10189" x="1444625" y="1784350"/>
          <p14:tracePt t="10205" x="1444625" y="1793875"/>
          <p14:tracePt t="10617" x="1447800" y="1787525"/>
          <p14:tracePt t="10624" x="1454150" y="1768475"/>
          <p14:tracePt t="10638" x="1470025" y="1746250"/>
          <p14:tracePt t="10655" x="1476375" y="1714500"/>
          <p14:tracePt t="10673" x="1482725" y="1704975"/>
          <p14:tracePt t="10689" x="1495425" y="1689100"/>
          <p14:tracePt t="10705" x="1504950" y="1676400"/>
          <p14:tracePt t="10739" x="1527175" y="1644650"/>
          <p14:tracePt t="10771" x="1527175" y="1622425"/>
          <p14:tracePt t="10788" x="1527175" y="1619250"/>
          <p14:tracePt t="11081" x="1533525" y="1619250"/>
          <p14:tracePt t="11088" x="1536700" y="1619250"/>
          <p14:tracePt t="11132" x="1536700" y="1612900"/>
          <p14:tracePt t="11167" x="1543050" y="1609725"/>
          <p14:tracePt t="11174" x="1546225" y="1609725"/>
          <p14:tracePt t="11188" x="1552575" y="1603375"/>
          <p14:tracePt t="11204" x="1558925" y="1587500"/>
          <p14:tracePt t="11222" x="1577975" y="1571625"/>
          <p14:tracePt t="11238" x="1590675" y="1555750"/>
          <p14:tracePt t="11255" x="1600200" y="1527175"/>
          <p14:tracePt t="11271" x="1612900" y="1489075"/>
          <p14:tracePt t="11288" x="1641475" y="1422400"/>
          <p14:tracePt t="11305" x="1647825" y="1387475"/>
          <p14:tracePt t="11323" x="1647825" y="1358900"/>
          <p14:tracePt t="11338" x="1647825" y="1343025"/>
          <p14:tracePt t="11354" x="1647825" y="1339850"/>
          <p14:tracePt t="11630" x="1644650" y="1339850"/>
          <p14:tracePt t="11645" x="1644650" y="1346200"/>
          <p14:tracePt t="11651" x="1644650" y="1349375"/>
          <p14:tracePt t="11666" x="1644650" y="1355725"/>
          <p14:tracePt t="11717" x="1641475" y="1355725"/>
          <p14:tracePt t="11738" x="1635125" y="1355725"/>
          <p14:tracePt t="11751" x="1625600" y="1352550"/>
          <p14:tracePt t="11758" x="1625600" y="1349375"/>
          <p14:tracePt t="11772" x="1619250" y="1339850"/>
          <p14:tracePt t="11788" x="1616075" y="1330325"/>
          <p14:tracePt t="11804" x="1616075" y="1320800"/>
          <p14:tracePt t="11823" x="1616075" y="1285875"/>
          <p14:tracePt t="11839" x="1616075" y="1263650"/>
          <p14:tracePt t="11856" x="1609725" y="1228725"/>
          <p14:tracePt t="11872" x="1597025" y="1187450"/>
          <p14:tracePt t="11888" x="1590675" y="1168400"/>
          <p14:tracePt t="11904" x="1590675" y="1158875"/>
          <p14:tracePt t="11922" x="1581150" y="1155700"/>
          <p14:tracePt t="11938" x="1581150" y="1149350"/>
          <p14:tracePt t="11973" x="1568450" y="1130300"/>
          <p14:tracePt t="11989" x="1565275" y="1123950"/>
          <p14:tracePt t="12006" x="1558925" y="1114425"/>
          <p14:tracePt t="12022" x="1555750" y="1114425"/>
          <p14:tracePt t="12080" x="1555750" y="1111250"/>
          <p14:tracePt t="12095" x="1549400" y="1104900"/>
          <p14:tracePt t="12109" x="1549400" y="1101725"/>
          <p14:tracePt t="12116" x="1549400" y="1089025"/>
          <p14:tracePt t="12123" x="1549400" y="1085850"/>
          <p14:tracePt t="12139" x="1549400" y="1079500"/>
          <p14:tracePt t="12923" x="1514475" y="1133475"/>
          <p14:tracePt t="12930" x="1470025" y="1206500"/>
          <p14:tracePt t="12938" x="1431925" y="1289050"/>
          <p14:tracePt t="12971" x="1266825" y="1685925"/>
          <p14:tracePt t="13007" x="1231900" y="2012950"/>
          <p14:tracePt t="13022" x="1231900" y="2127250"/>
          <p14:tracePt t="13038" x="1235075" y="2209800"/>
          <p14:tracePt t="13055" x="1235075" y="2282825"/>
          <p14:tracePt t="13072" x="1235075" y="2359025"/>
          <p14:tracePt t="13088" x="1235075" y="2387600"/>
          <p14:tracePt t="13104" x="1235075" y="2416175"/>
          <p14:tracePt t="13121" x="1235075" y="2432050"/>
          <p14:tracePt t="13138" x="1235075" y="2441575"/>
          <p14:tracePt t="13155" x="1235075" y="2457450"/>
          <p14:tracePt t="13171" x="1235075" y="2466975"/>
          <p14:tracePt t="13189" x="1235075" y="2470150"/>
          <p14:tracePt t="13249" x="1238250" y="2470150"/>
          <p14:tracePt t="13278" x="1244600" y="2470150"/>
          <p14:tracePt t="13285" x="1250950" y="2470150"/>
          <p14:tracePt t="13300" x="1254125" y="2470150"/>
          <p14:tracePt t="13306" x="1254125" y="2463800"/>
          <p14:tracePt t="13321" x="1273175" y="2428875"/>
          <p14:tracePt t="13338" x="1292225" y="2374900"/>
          <p14:tracePt t="13355" x="1314450" y="2327275"/>
          <p14:tracePt t="13358" x="1330325" y="2289175"/>
          <p14:tracePt t="13371" x="1349375" y="2222500"/>
          <p14:tracePt t="13388" x="1362075" y="2184400"/>
          <p14:tracePt t="13405" x="1368425" y="2149475"/>
          <p14:tracePt t="13421" x="1368425" y="2120900"/>
          <p14:tracePt t="13438" x="1368425" y="2105025"/>
          <p14:tracePt t="13455" x="1368425" y="2095500"/>
          <p14:tracePt t="13471" x="1358900" y="2092325"/>
          <p14:tracePt t="13488" x="1352550" y="2085975"/>
          <p14:tracePt t="13505" x="1336675" y="2085975"/>
          <p14:tracePt t="13521" x="1327150" y="2076450"/>
          <p14:tracePt t="13538" x="1317625" y="2073275"/>
          <p14:tracePt t="13554" x="1308100" y="2057400"/>
          <p14:tracePt t="13572" x="1289050" y="2041525"/>
          <p14:tracePt t="13588" x="1279525" y="2035175"/>
          <p14:tracePt t="13605" x="1266825" y="2032000"/>
          <p14:tracePt t="13622" x="1254125" y="2032000"/>
          <p14:tracePt t="13639" x="1225550" y="2032000"/>
          <p14:tracePt t="13655" x="1203325" y="2025650"/>
          <p14:tracePt t="13671" x="1139825" y="2006600"/>
          <p14:tracePt t="13687" x="1095375" y="2000250"/>
          <p14:tracePt t="13704" x="1044575" y="1993900"/>
          <p14:tracePt t="13721" x="977900" y="1974850"/>
          <p14:tracePt t="13738" x="942975" y="1962150"/>
          <p14:tracePt t="13756" x="879475" y="1962150"/>
          <p14:tracePt t="13772" x="835025" y="1962150"/>
          <p14:tracePt t="13788" x="784225" y="1962150"/>
          <p14:tracePt t="13805" x="739775" y="1962150"/>
          <p14:tracePt t="13822" x="692150" y="1962150"/>
          <p14:tracePt t="13837" x="663575" y="1962150"/>
          <p14:tracePt t="13854" x="641350" y="1962150"/>
          <p14:tracePt t="13857" x="622300" y="1962150"/>
          <p14:tracePt t="13871" x="600075" y="1962150"/>
          <p14:tracePt t="13888" x="577850" y="1965325"/>
          <p14:tracePt t="13904" x="539750" y="1978025"/>
          <p14:tracePt t="13922" x="476250" y="1997075"/>
          <p14:tracePt t="13938" x="444500" y="2012950"/>
          <p14:tracePt t="13955" x="412750" y="2025650"/>
          <p14:tracePt t="13971" x="400050" y="2041525"/>
          <p14:tracePt t="13987" x="390525" y="2051050"/>
          <p14:tracePt t="14006" x="368300" y="2073275"/>
          <p14:tracePt t="14022" x="358775" y="2089150"/>
          <p14:tracePt t="14038" x="346075" y="2111375"/>
          <p14:tracePt t="14056" x="333375" y="2168525"/>
          <p14:tracePt t="14072" x="333375" y="2212975"/>
          <p14:tracePt t="14088" x="333375" y="2235200"/>
          <p14:tracePt t="14105" x="333375" y="2273300"/>
          <p14:tracePt t="14121" x="333375" y="2295525"/>
          <p14:tracePt t="14137" x="336550" y="2324100"/>
          <p14:tracePt t="14154" x="336550" y="2346325"/>
          <p14:tracePt t="14171" x="349250" y="2387600"/>
          <p14:tracePt t="14188" x="355600" y="2413000"/>
          <p14:tracePt t="14206" x="371475" y="2447925"/>
          <p14:tracePt t="14222" x="387350" y="2463800"/>
          <p14:tracePt t="14238" x="400050" y="2486025"/>
          <p14:tracePt t="14254" x="409575" y="2498725"/>
          <p14:tracePt t="14271" x="425450" y="2524125"/>
          <p14:tracePt t="14288" x="441325" y="2546350"/>
          <p14:tracePt t="14304" x="450850" y="2555875"/>
          <p14:tracePt t="14322" x="466725" y="2568575"/>
          <p14:tracePt t="14339" x="482600" y="2581275"/>
          <p14:tracePt t="14356" x="517525" y="2603500"/>
          <p14:tracePt t="14371" x="539750" y="2616200"/>
          <p14:tracePt t="14387" x="565150" y="2625725"/>
          <p14:tracePt t="14405" x="600075" y="2651125"/>
          <p14:tracePt t="14421" x="628650" y="2663825"/>
          <p14:tracePt t="14438" x="650875" y="2667000"/>
          <p14:tracePt t="14456" x="692150" y="2667000"/>
          <p14:tracePt t="14472" x="714375" y="2667000"/>
          <p14:tracePt t="14488" x="752475" y="2667000"/>
          <p14:tracePt t="14505" x="812800" y="2667000"/>
          <p14:tracePt t="14521" x="857250" y="2657475"/>
          <p14:tracePt t="14537" x="895350" y="2651125"/>
          <p14:tracePt t="14555" x="936625" y="2635250"/>
          <p14:tracePt t="14571" x="958850" y="2635250"/>
          <p14:tracePt t="14587" x="987425" y="2635250"/>
          <p14:tracePt t="14605" x="1050925" y="2625725"/>
          <p14:tracePt t="14621" x="1089025" y="2625725"/>
          <p14:tracePt t="14638" x="1149350" y="2619375"/>
          <p14:tracePt t="14655" x="1241425" y="2600325"/>
          <p14:tracePt t="14671" x="1276350" y="2587625"/>
          <p14:tracePt t="14688" x="1323975" y="2568575"/>
          <p14:tracePt t="14706" x="1387475" y="2533650"/>
          <p14:tracePt t="14721" x="1435100" y="2508250"/>
          <p14:tracePt t="14738" x="1492250" y="2479675"/>
          <p14:tracePt t="14755" x="1571625" y="2460625"/>
          <p14:tracePt t="14771" x="1603375" y="2447925"/>
          <p14:tracePt t="14787" x="1631950" y="2435225"/>
          <p14:tracePt t="14805" x="1647825" y="2425700"/>
          <p14:tracePt t="14821" x="1657350" y="2419350"/>
          <p14:tracePt t="14838" x="1660525" y="2419350"/>
          <p14:tracePt t="14856" x="1660525" y="2416175"/>
          <p14:tracePt t="15356" x="1631950" y="2425700"/>
          <p14:tracePt t="15362" x="1593850" y="2441575"/>
          <p14:tracePt t="15371" x="1555750" y="2457450"/>
          <p14:tracePt t="15388" x="1444625" y="2489200"/>
          <p14:tracePt t="15406" x="1311275" y="2514600"/>
          <p14:tracePt t="15422" x="1241425" y="2514600"/>
          <p14:tracePt t="15438" x="1181100" y="2514600"/>
          <p14:tracePt t="15471" x="1082675" y="2514600"/>
          <p14:tracePt t="15505" x="1025525" y="2514600"/>
          <p14:tracePt t="15521" x="1016000" y="2514600"/>
          <p14:tracePt t="15538" x="1006475" y="2514600"/>
          <p14:tracePt t="15555" x="993775" y="2514600"/>
          <p14:tracePt t="15572" x="977900" y="2517775"/>
          <p14:tracePt t="15588" x="968375" y="2517775"/>
          <p14:tracePt t="15604" x="952500" y="2517775"/>
          <p14:tracePt t="15621" x="942975" y="2517775"/>
          <p14:tracePt t="15637" x="927100" y="2517775"/>
          <p14:tracePt t="15655" x="914400" y="2517775"/>
          <p14:tracePt t="15672" x="898525" y="2517775"/>
          <p14:tracePt t="15688" x="866775" y="2505075"/>
          <p14:tracePt t="15705" x="831850" y="2486025"/>
          <p14:tracePt t="15721" x="809625" y="2470150"/>
          <p14:tracePt t="15738" x="800100" y="2470150"/>
          <p14:tracePt t="15754" x="784225" y="2460625"/>
          <p14:tracePt t="15771" x="784225" y="2454275"/>
          <p14:tracePt t="15787" x="784225" y="2444750"/>
          <p14:tracePt t="15821" x="790575" y="2441575"/>
          <p14:tracePt t="15838" x="800100" y="2441575"/>
          <p14:tracePt t="15855" x="819150" y="2435225"/>
          <p14:tracePt t="15871" x="835025" y="2435225"/>
          <p14:tracePt t="15888" x="863600" y="2435225"/>
          <p14:tracePt t="15904" x="927100" y="2435225"/>
          <p14:tracePt t="15921" x="971550" y="2435225"/>
          <p14:tracePt t="15937" x="1016000" y="2438400"/>
          <p14:tracePt t="15954" x="1069975" y="2438400"/>
          <p14:tracePt t="15971" x="1108075" y="2438400"/>
          <p14:tracePt t="15987" x="1136650" y="2444750"/>
          <p14:tracePt t="16004" x="1171575" y="2457450"/>
          <p14:tracePt t="16021" x="1193800" y="2466975"/>
          <p14:tracePt t="16038" x="1206500" y="2466975"/>
          <p14:tracePt t="16054" x="1219200" y="2466975"/>
          <p14:tracePt t="16113" x="1212850" y="2466975"/>
          <p14:tracePt t="16120" x="1209675" y="2466975"/>
          <p14:tracePt t="16126" x="1203325" y="2466975"/>
          <p14:tracePt t="16137" x="1196975" y="2466975"/>
          <p14:tracePt t="16154" x="1177925" y="2460625"/>
          <p14:tracePt t="16171" x="1155700" y="2447925"/>
          <p14:tracePt t="16188" x="1108075" y="2435225"/>
          <p14:tracePt t="16205" x="1044575" y="2409825"/>
          <p14:tracePt t="16222" x="1022350" y="2397125"/>
          <p14:tracePt t="16238" x="993775" y="2397125"/>
          <p14:tracePt t="16255" x="971550" y="2397125"/>
          <p14:tracePt t="16271" x="962025" y="2397125"/>
          <p14:tracePt t="16287" x="952500" y="2397125"/>
          <p14:tracePt t="16305" x="927100" y="2397125"/>
          <p14:tracePt t="16320" x="911225" y="2397125"/>
          <p14:tracePt t="16338" x="901700" y="2400300"/>
          <p14:tracePt t="16355" x="879475" y="2406650"/>
          <p14:tracePt t="16371" x="869950" y="2406650"/>
          <p14:tracePt t="16388" x="860425" y="2406650"/>
          <p14:tracePt t="16405" x="850900" y="2406650"/>
          <p14:tracePt t="16446" x="850900" y="2409825"/>
          <p14:tracePt t="16461" x="850900" y="2416175"/>
          <p14:tracePt t="16475" x="854075" y="2425700"/>
          <p14:tracePt t="16487" x="857250" y="2425700"/>
          <p14:tracePt t="16505" x="892175" y="2425700"/>
          <p14:tracePt t="16521" x="927100" y="2425700"/>
          <p14:tracePt t="16538" x="942975" y="2425700"/>
          <p14:tracePt t="16555" x="965200" y="2425700"/>
          <p14:tracePt t="16571" x="968375" y="2425700"/>
          <p14:tracePt t="16662" x="968375" y="2419350"/>
          <p14:tracePt t="16676" x="968375" y="2413000"/>
          <p14:tracePt t="16689" x="968375" y="2409825"/>
          <p14:tracePt t="16696" x="962025" y="2403475"/>
          <p14:tracePt t="16711" x="952500" y="2397125"/>
          <p14:tracePt t="16720" x="946150" y="2397125"/>
          <p14:tracePt t="16747" x="946150" y="2393950"/>
          <p14:tracePt t="16989" x="955675" y="2393950"/>
          <p14:tracePt t="16996" x="965200" y="2393950"/>
          <p14:tracePt t="17004" x="974725" y="2393950"/>
          <p14:tracePt t="17021" x="990600" y="2393950"/>
          <p14:tracePt t="17039" x="1003300" y="2393950"/>
          <p14:tracePt t="17083" x="1000125" y="2393950"/>
          <p14:tracePt t="17089" x="993775" y="2393950"/>
          <p14:tracePt t="17104" x="981075" y="2393950"/>
          <p14:tracePt t="17121" x="971550" y="2393950"/>
          <p14:tracePt t="17137" x="949325" y="2393950"/>
          <p14:tracePt t="17154" x="869950" y="2374900"/>
          <p14:tracePt t="17171" x="774700" y="2359025"/>
          <p14:tracePt t="17187" x="698500" y="2343150"/>
          <p14:tracePt t="17204" x="631825" y="2314575"/>
          <p14:tracePt t="17221" x="615950" y="2314575"/>
          <p14:tracePt t="17238" x="612775" y="2314575"/>
          <p14:tracePt t="17254" x="631825" y="2305050"/>
          <p14:tracePt t="17271" x="682625" y="2305050"/>
          <p14:tracePt t="17287" x="736600" y="2305050"/>
          <p14:tracePt t="17304" x="790575" y="2305050"/>
          <p14:tracePt t="17320" x="806450" y="2308225"/>
          <p14:tracePt t="17338" x="825500" y="2317750"/>
          <p14:tracePt t="17354" x="825500" y="2333625"/>
          <p14:tracePt t="17371" x="825500" y="2336800"/>
          <p14:tracePt t="17405" x="831850" y="2336800"/>
          <p14:tracePt t="17421" x="841375" y="2336800"/>
          <p14:tracePt t="17438" x="857250" y="2336800"/>
          <p14:tracePt t="17454" x="866775" y="2336800"/>
          <p14:tracePt t="17488" x="876300" y="2343150"/>
          <p14:tracePt t="17504" x="876300" y="2346325"/>
          <p14:tracePt t="17521" x="876300" y="2352675"/>
          <p14:tracePt t="17583" x="879475" y="2352675"/>
          <p14:tracePt t="17646" x="885825" y="2352675"/>
          <p14:tracePt t="17653" x="892175" y="2352675"/>
          <p14:tracePt t="17660" x="895350" y="2352675"/>
          <p14:tracePt t="17670" x="901700" y="2352675"/>
          <p14:tracePt t="17688" x="911225" y="2352675"/>
          <p14:tracePt t="17721" x="914400" y="2352675"/>
          <p14:tracePt t="18446" x="949325" y="2378075"/>
          <p14:tracePt t="18453" x="1019175" y="2413000"/>
          <p14:tracePt t="18460" x="1104900" y="2460625"/>
          <p14:tracePt t="18471" x="1200150" y="2498725"/>
          <p14:tracePt t="18487" x="1514475" y="2574925"/>
          <p14:tracePt t="18504" x="1733550" y="2603500"/>
          <p14:tracePt t="18537" x="2257425" y="2622550"/>
          <p14:tracePt t="18572" x="2603500" y="2590800"/>
          <p14:tracePt t="18588" x="2781300" y="2565400"/>
          <p14:tracePt t="18605" x="2886075" y="2549525"/>
          <p14:tracePt t="18621" x="2974975" y="2524125"/>
          <p14:tracePt t="18637" x="3086100" y="2492375"/>
          <p14:tracePt t="18654" x="3133725" y="2479675"/>
          <p14:tracePt t="18671" x="3178175" y="2466975"/>
          <p14:tracePt t="18688" x="3219450" y="2444750"/>
          <p14:tracePt t="18705" x="3251200" y="2438400"/>
          <p14:tracePt t="18721" x="3295650" y="2438400"/>
          <p14:tracePt t="18738" x="3365500" y="2432050"/>
          <p14:tracePt t="18754" x="3444875" y="2432050"/>
          <p14:tracePt t="18770" x="3536950" y="2432050"/>
          <p14:tracePt t="18787" x="3702050" y="2444750"/>
          <p14:tracePt t="18804" x="3806825" y="2460625"/>
          <p14:tracePt t="18821" x="3883025" y="2476500"/>
          <p14:tracePt t="18838" x="3952875" y="2476500"/>
          <p14:tracePt t="18854" x="3981450" y="2466975"/>
          <p14:tracePt t="18871" x="4013200" y="2454275"/>
          <p14:tracePt t="18887" x="4051300" y="2397125"/>
          <p14:tracePt t="18904" x="4073525" y="2320925"/>
          <p14:tracePt t="18920" x="4092575" y="2190750"/>
          <p14:tracePt t="18938" x="4092575" y="1974850"/>
          <p14:tracePt t="18954" x="4076700" y="1857375"/>
          <p14:tracePt t="18971" x="4044950" y="1736725"/>
          <p14:tracePt t="18988" x="4013200" y="1635125"/>
          <p14:tracePt t="19005" x="4000500" y="1587500"/>
          <p14:tracePt t="19021" x="3987800" y="1552575"/>
          <p14:tracePt t="19037" x="3987800" y="1495425"/>
          <p14:tracePt t="19053" x="3987800" y="1466850"/>
          <p14:tracePt t="19071" x="3987800" y="1438275"/>
          <p14:tracePt t="19088" x="3987800" y="1390650"/>
          <p14:tracePt t="19104" x="3981450" y="1358900"/>
          <p14:tracePt t="19121" x="3981450" y="1330325"/>
          <p14:tracePt t="19138" x="3981450" y="1304925"/>
          <p14:tracePt t="19154" x="3981450" y="1289050"/>
          <p14:tracePt t="19171" x="3978275" y="1279525"/>
          <p14:tracePt t="19187" x="3962400" y="1263650"/>
          <p14:tracePt t="19204" x="3952875" y="1254125"/>
          <p14:tracePt t="19221" x="3937000" y="1231900"/>
          <p14:tracePt t="19238" x="3921125" y="1216025"/>
          <p14:tracePt t="19254" x="3911600" y="1212850"/>
          <p14:tracePt t="19323" x="3911600" y="1206500"/>
          <p14:tracePt t="19330" x="3911600" y="1203325"/>
          <p14:tracePt t="19337" x="3911600" y="1190625"/>
          <p14:tracePt t="19353" x="3911600" y="1187450"/>
          <p14:tracePt t="19370" x="3911600" y="1181100"/>
          <p14:tracePt t="19459" x="3911600" y="1184275"/>
          <p14:tracePt t="19466" x="3911600" y="1187450"/>
          <p14:tracePt t="19474" x="3905250" y="1200150"/>
          <p14:tracePt t="19488" x="3879850" y="1231900"/>
          <p14:tracePt t="19505" x="3841750" y="1311275"/>
          <p14:tracePt t="19521" x="3781425" y="1412875"/>
          <p14:tracePt t="19538" x="3660775" y="1654175"/>
          <p14:tracePt t="19555" x="3587750" y="1787525"/>
          <p14:tracePt t="19572" x="3470275" y="1997075"/>
          <p14:tracePt t="19587" x="3390900" y="2101850"/>
          <p14:tracePt t="19604" x="3311525" y="2216150"/>
          <p14:tracePt t="19621" x="3235325" y="2330450"/>
          <p14:tracePt t="19638" x="3095625" y="2549525"/>
          <p14:tracePt t="19654" x="2965450" y="2689225"/>
          <p14:tracePt t="19672" x="2794000" y="2860675"/>
          <p14:tracePt t="19688" x="2676525" y="2978150"/>
          <p14:tracePt t="19704" x="2571750" y="3076575"/>
          <p14:tracePt t="19720" x="2476500" y="3152775"/>
          <p14:tracePt t="19737" x="2333625" y="3235325"/>
          <p14:tracePt t="19754" x="2244725" y="3270250"/>
          <p14:tracePt t="19772" x="2066925" y="3321050"/>
          <p14:tracePt t="19788" x="1958975" y="3336925"/>
          <p14:tracePt t="19805" x="1819275" y="3346450"/>
          <p14:tracePt t="19822" x="1612900" y="3346450"/>
          <p14:tracePt t="19838" x="1485900" y="3346450"/>
          <p14:tracePt t="19854" x="1358900" y="3346450"/>
          <p14:tracePt t="19870" x="1212850" y="3346450"/>
          <p14:tracePt t="19887" x="1025525" y="3330575"/>
          <p14:tracePt t="19904" x="882650" y="3295650"/>
          <p14:tracePt t="19920" x="784225" y="3270250"/>
          <p14:tracePt t="19938" x="657225" y="3216275"/>
          <p14:tracePt t="19954" x="619125" y="3184525"/>
          <p14:tracePt t="19971" x="565150" y="3121025"/>
          <p14:tracePt t="19988" x="514350" y="3038475"/>
          <p14:tracePt t="20004" x="482600" y="2949575"/>
          <p14:tracePt t="20020" x="444500" y="2870200"/>
          <p14:tracePt t="20037" x="415925" y="2778125"/>
          <p14:tracePt t="20054" x="403225" y="2740025"/>
          <p14:tracePt t="20070" x="403225" y="2695575"/>
          <p14:tracePt t="20087" x="412750" y="2647950"/>
          <p14:tracePt t="20105" x="431800" y="2616200"/>
          <p14:tracePt t="20122" x="482600" y="2559050"/>
          <p14:tracePt t="20137" x="527050" y="2508250"/>
          <p14:tracePt t="20154" x="561975" y="2460625"/>
          <p14:tracePt t="20171" x="593725" y="2422525"/>
          <p14:tracePt t="20187" x="631825" y="2378075"/>
          <p14:tracePt t="20204" x="660400" y="2359025"/>
          <p14:tracePt t="20222" x="698500" y="2336800"/>
          <p14:tracePt t="20238" x="711200" y="2324100"/>
          <p14:tracePt t="20254" x="723900" y="2324100"/>
          <p14:tracePt t="20271" x="736600" y="2324100"/>
          <p14:tracePt t="20287" x="746125" y="2324100"/>
          <p14:tracePt t="20303" x="755650" y="2324100"/>
          <p14:tracePt t="20320" x="765175" y="2324100"/>
          <p14:tracePt t="20337" x="787400" y="2327275"/>
          <p14:tracePt t="20354" x="819150" y="2346325"/>
          <p14:tracePt t="20371" x="882650" y="2365375"/>
          <p14:tracePt t="20387" x="904875" y="2378075"/>
          <p14:tracePt t="20404" x="936625" y="2390775"/>
          <p14:tracePt t="20421" x="971550" y="2406650"/>
          <p14:tracePt t="20437" x="987425" y="2406650"/>
          <p14:tracePt t="20454" x="996950" y="2406650"/>
          <p14:tracePt t="20472" x="1009650" y="2413000"/>
          <p14:tracePt t="20488" x="1016000" y="2416175"/>
          <p14:tracePt t="20594" x="1019175" y="2416175"/>
          <p14:tracePt t="20601" x="1025525" y="2416175"/>
          <p14:tracePt t="20608" x="1035050" y="2416175"/>
          <p14:tracePt t="20637" x="1041400" y="2416175"/>
          <p14:tracePt t="20708" x="1041400" y="2422525"/>
          <p14:tracePt t="20730" x="1041400" y="2425700"/>
          <p14:tracePt t="20736" x="1041400" y="2432050"/>
          <p14:tracePt t="22906" x="1031875" y="2432050"/>
          <p14:tracePt t="22913" x="1028700" y="2435225"/>
          <p14:tracePt t="22921" x="1022350" y="2441575"/>
          <p14:tracePt t="22937" x="1012825" y="2451100"/>
          <p14:tracePt t="22955" x="993775" y="2466975"/>
          <p14:tracePt t="22970" x="984250" y="2482850"/>
          <p14:tracePt t="22986" x="971550" y="2492375"/>
          <p14:tracePt t="23020" x="942975" y="2517775"/>
          <p14:tracePt t="23055" x="927100" y="2536825"/>
          <p14:tracePt t="23148" x="927100" y="2543175"/>
          <p14:tracePt t="23155" x="927100" y="2546350"/>
          <p14:tracePt t="23163" x="927100" y="2552700"/>
          <p14:tracePt t="23170" x="927100" y="2555875"/>
          <p14:tracePt t="23187" x="927100" y="2565400"/>
          <p14:tracePt t="23205" x="927100" y="2587625"/>
          <p14:tracePt t="23221" x="927100" y="2597150"/>
          <p14:tracePt t="23237" x="927100" y="2606675"/>
          <p14:tracePt t="23270" x="927100" y="2609850"/>
          <p14:tracePt t="23286" x="927100" y="2619375"/>
          <p14:tracePt t="23304" x="930275" y="2635250"/>
          <p14:tracePt t="23321" x="933450" y="2641600"/>
          <p14:tracePt t="23435" x="933450" y="2644775"/>
          <p14:tracePt t="23441" x="933450" y="2651125"/>
          <p14:tracePt t="23455" x="933450" y="2660650"/>
          <p14:tracePt t="23471" x="933450" y="2670175"/>
          <p14:tracePt t="23488" x="949325" y="2686050"/>
          <p14:tracePt t="23490" x="955675" y="2692400"/>
          <p14:tracePt t="23505" x="965200" y="2714625"/>
          <p14:tracePt t="23520" x="993775" y="2752725"/>
          <p14:tracePt t="23537" x="1025525" y="2790825"/>
          <p14:tracePt t="23554" x="1066800" y="2876550"/>
          <p14:tracePt t="23570" x="1095375" y="2940050"/>
          <p14:tracePt t="23587" x="1123950" y="3006725"/>
          <p14:tracePt t="23605" x="1177925" y="3114675"/>
          <p14:tracePt t="23621" x="1190625" y="3152775"/>
          <p14:tracePt t="23638" x="1209675" y="3184525"/>
          <p14:tracePt t="23654" x="1216025" y="3197225"/>
          <p14:tracePt t="23670" x="1216025" y="3206750"/>
          <p14:tracePt t="23686" x="1216025" y="3216275"/>
          <p14:tracePt t="23705" x="1216025" y="3238500"/>
          <p14:tracePt t="23720" x="1216025" y="3248025"/>
          <p14:tracePt t="23737" x="1216025" y="3257550"/>
          <p14:tracePt t="23755" x="1216025" y="3276600"/>
          <p14:tracePt t="23771" x="1216025" y="3286125"/>
          <p14:tracePt t="23787" x="1216025" y="3295650"/>
          <p14:tracePt t="23803" x="1216025" y="3305175"/>
          <p14:tracePt t="23820" x="1216025" y="3311525"/>
          <p14:tracePt t="23836" x="1216025" y="3327400"/>
          <p14:tracePt t="23855" x="1225550" y="3336925"/>
          <p14:tracePt t="23871" x="1228725" y="3346450"/>
          <p14:tracePt t="23888" x="1228725" y="3349625"/>
          <p14:tracePt t="23905" x="1228725" y="3359150"/>
          <p14:tracePt t="24006" x="1228725" y="3365500"/>
          <p14:tracePt t="24013" x="1235075" y="3365500"/>
          <p14:tracePt t="24021" x="1238250" y="3375025"/>
          <p14:tracePt t="24038" x="1250950" y="3384550"/>
          <p14:tracePt t="24054" x="1276350" y="3397250"/>
          <p14:tracePt t="24070" x="1292225" y="3397250"/>
          <p14:tracePt t="24086" x="1314450" y="3397250"/>
          <p14:tracePt t="24104" x="1333500" y="3397250"/>
          <p14:tracePt t="24120" x="1343025" y="3397250"/>
          <p14:tracePt t="24137" x="1352550" y="3397250"/>
          <p14:tracePt t="24154" x="1374775" y="3397250"/>
          <p14:tracePt t="24171" x="1377950" y="3397250"/>
          <p14:tracePt t="24277" x="1384300" y="3397250"/>
          <p14:tracePt t="24283" x="1387475" y="3397250"/>
          <p14:tracePt t="24291" x="1393825" y="3397250"/>
          <p14:tracePt t="24304" x="1403350" y="3397250"/>
          <p14:tracePt t="24321" x="1419225" y="3397250"/>
          <p14:tracePt t="24337" x="1431925" y="3397250"/>
          <p14:tracePt t="24354" x="1454150" y="3397250"/>
          <p14:tracePt t="24371" x="1476375" y="3397250"/>
          <p14:tracePt t="24386" x="1495425" y="3397250"/>
          <p14:tracePt t="24404" x="1536700" y="3397250"/>
          <p14:tracePt t="24420" x="1558925" y="3397250"/>
          <p14:tracePt t="24436" x="1568450" y="3397250"/>
          <p14:tracePt t="24454" x="1584325" y="3397250"/>
          <p14:tracePt t="24470" x="1587500" y="3390900"/>
          <p14:tracePt t="24487" x="1587500" y="3381375"/>
          <p14:tracePt t="24489" x="1587500" y="3371850"/>
          <p14:tracePt t="24504" x="1587500" y="3365500"/>
          <p14:tracePt t="24540" x="1593850" y="3365500"/>
          <p14:tracePt t="24554" x="1603375" y="3365500"/>
          <p14:tracePt t="24571" x="1612900" y="3365500"/>
          <p14:tracePt t="24587" x="1628775" y="3365500"/>
          <p14:tracePt t="24604" x="1631950" y="3365500"/>
          <p14:tracePt t="24637" x="1638300" y="3365500"/>
          <p14:tracePt t="24654" x="1644650" y="3365500"/>
          <p14:tracePt t="24670" x="1647825" y="3365500"/>
          <p14:tracePt t="24740" x="1647825" y="3359150"/>
          <p14:tracePt t="24811" x="1654175" y="3359150"/>
          <p14:tracePt t="25169" x="1670050" y="3355975"/>
          <p14:tracePt t="25175" x="1682750" y="3349625"/>
          <p14:tracePt t="25187" x="1692275" y="3343275"/>
          <p14:tracePt t="25204" x="1714500" y="3336925"/>
          <p14:tracePt t="25220" x="1730375" y="3336925"/>
          <p14:tracePt t="25236" x="1739900" y="3327400"/>
          <p14:tracePt t="25253" x="1755775" y="3327400"/>
          <p14:tracePt t="25286" x="1781175" y="3308350"/>
          <p14:tracePt t="25320" x="1816100" y="3276600"/>
          <p14:tracePt t="25337" x="1831975" y="3263900"/>
          <p14:tracePt t="25353" x="1838325" y="3254375"/>
          <p14:tracePt t="25369" x="1838325" y="3251200"/>
          <p14:tracePt t="25386" x="1838325" y="3241675"/>
          <p14:tracePt t="25419" x="1838325" y="3235325"/>
          <p14:tracePt t="25436" x="1838325" y="3225800"/>
          <p14:tracePt t="25453" x="1838325" y="3209925"/>
          <p14:tracePt t="25470" x="1838325" y="3200400"/>
          <p14:tracePt t="25486" x="1825625" y="3190875"/>
          <p14:tracePt t="25503" x="1809750" y="3171825"/>
          <p14:tracePt t="25520" x="1800225" y="3162300"/>
          <p14:tracePt t="25537" x="1784350" y="3146425"/>
          <p14:tracePt t="25553" x="1749425" y="3111500"/>
          <p14:tracePt t="25569" x="1724025" y="3086100"/>
          <p14:tracePt t="25586" x="1695450" y="3073400"/>
          <p14:tracePt t="25603" x="1660525" y="3051175"/>
          <p14:tracePt t="25619" x="1628775" y="3038475"/>
          <p14:tracePt t="25636" x="1606550" y="3025775"/>
          <p14:tracePt t="25653" x="1555750" y="3013075"/>
          <p14:tracePt t="25669" x="1520825" y="3013075"/>
          <p14:tracePt t="25686" x="1489075" y="3013075"/>
          <p14:tracePt t="25702" x="1441450" y="3013075"/>
          <p14:tracePt t="25719" x="1419225" y="3013075"/>
          <p14:tracePt t="25736" x="1390650" y="3013075"/>
          <p14:tracePt t="25752" x="1365250" y="3013075"/>
          <p14:tracePt t="25770" x="1349375" y="3013075"/>
          <p14:tracePt t="25786" x="1339850" y="3013075"/>
          <p14:tracePt t="25803" x="1314450" y="3013075"/>
          <p14:tracePt t="25820" x="1289050" y="3013075"/>
          <p14:tracePt t="25836" x="1266825" y="3022600"/>
          <p14:tracePt t="25853" x="1235075" y="3038475"/>
          <p14:tracePt t="25869" x="1225550" y="3048000"/>
          <p14:tracePt t="25886" x="1216025" y="3063875"/>
          <p14:tracePt t="25903" x="1200150" y="3079750"/>
          <p14:tracePt t="25919" x="1190625" y="3089275"/>
          <p14:tracePt t="25936" x="1184275" y="3098800"/>
          <p14:tracePt t="25953" x="1184275" y="3117850"/>
          <p14:tracePt t="25970" x="1184275" y="3133725"/>
          <p14:tracePt t="25986" x="1184275" y="3155950"/>
          <p14:tracePt t="26003" x="1184275" y="3197225"/>
          <p14:tracePt t="26020" x="1200150" y="3225800"/>
          <p14:tracePt t="26038" x="1216025" y="3260725"/>
          <p14:tracePt t="26054" x="1228725" y="3292475"/>
          <p14:tracePt t="26071" x="1235075" y="3302000"/>
          <p14:tracePt t="26088" x="1244600" y="3317875"/>
          <p14:tracePt t="26103" x="1254125" y="3327400"/>
          <p14:tracePt t="26120" x="1266825" y="3343275"/>
          <p14:tracePt t="26136" x="1276350" y="3349625"/>
          <p14:tracePt t="26153" x="1289050" y="3349625"/>
          <p14:tracePt t="26170" x="1304925" y="3349625"/>
          <p14:tracePt t="26187" x="1320800" y="3349625"/>
          <p14:tracePt t="26203" x="1323975" y="3349625"/>
          <p14:tracePt t="26220" x="1330325" y="3349625"/>
          <p14:tracePt t="26237" x="1343025" y="3352800"/>
          <p14:tracePt t="26253" x="1358900" y="3365500"/>
          <p14:tracePt t="26270" x="1374775" y="3368675"/>
          <p14:tracePt t="26286" x="1390650" y="3375025"/>
          <p14:tracePt t="26303" x="1412875" y="3375025"/>
          <p14:tracePt t="26320" x="1422400" y="3375025"/>
          <p14:tracePt t="26337" x="1435100" y="3375025"/>
          <p14:tracePt t="26353" x="1463675" y="3375025"/>
          <p14:tracePt t="26370" x="1479550" y="3375025"/>
          <p14:tracePt t="26387" x="1527175" y="3381375"/>
          <p14:tracePt t="26403" x="1558925" y="3390900"/>
          <p14:tracePt t="26420" x="1603375" y="3397250"/>
          <p14:tracePt t="26437" x="1657350" y="3397250"/>
          <p14:tracePt t="26453" x="1685925" y="3397250"/>
          <p14:tracePt t="26470" x="1724025" y="3397250"/>
          <p14:tracePt t="26487" x="1771650" y="3397250"/>
          <p14:tracePt t="26504" x="1800225" y="3397250"/>
          <p14:tracePt t="26520" x="1844675" y="3403600"/>
          <p14:tracePt t="26537" x="1892300" y="3409950"/>
          <p14:tracePt t="26553" x="1914525" y="3409950"/>
          <p14:tracePt t="26570" x="1930400" y="3409950"/>
          <p14:tracePt t="26587" x="1952625" y="3409950"/>
          <p14:tracePt t="26603" x="1962150" y="3409950"/>
          <p14:tracePt t="26621" x="1971675" y="3409950"/>
          <p14:tracePt t="26637" x="1981200" y="3409950"/>
          <p14:tracePt t="26653" x="1984375" y="3409950"/>
          <p14:tracePt t="26670" x="1997075" y="3409950"/>
          <p14:tracePt t="26687" x="2000250" y="3409950"/>
          <p14:tracePt t="26703" x="2006600" y="3403600"/>
          <p14:tracePt t="26721" x="2006600" y="3390900"/>
          <p14:tracePt t="26737" x="2006600" y="3375025"/>
          <p14:tracePt t="26754" x="2006600" y="3352800"/>
          <p14:tracePt t="26770" x="2006600" y="3330575"/>
          <p14:tracePt t="26786" x="2006600" y="3314700"/>
          <p14:tracePt t="26803" x="2006600" y="3305175"/>
          <p14:tracePt t="26820" x="2006600" y="3302000"/>
          <p14:tracePt t="26837" x="2003425" y="3279775"/>
          <p14:tracePt t="26854" x="1987550" y="3270250"/>
          <p14:tracePt t="26870" x="1984375" y="3260725"/>
          <p14:tracePt t="26887" x="1968500" y="3244850"/>
          <p14:tracePt t="26904" x="1958975" y="3228975"/>
          <p14:tracePt t="26920" x="1952625" y="3225800"/>
          <p14:tracePt t="26936" x="1936750" y="3219450"/>
          <p14:tracePt t="26953" x="1927225" y="3219450"/>
          <p14:tracePt t="26970" x="1917700" y="3209925"/>
          <p14:tracePt t="26987" x="1905000" y="3197225"/>
          <p14:tracePt t="27004" x="1898650" y="3181350"/>
          <p14:tracePt t="27020" x="1882775" y="3171825"/>
          <p14:tracePt t="27037" x="1879600" y="3155950"/>
          <p14:tracePt t="27054" x="1879600" y="3152775"/>
          <p14:tracePt t="27070" x="1870075" y="3152775"/>
          <p14:tracePt t="27086" x="1854200" y="3146425"/>
          <p14:tracePt t="27103" x="1831975" y="3133725"/>
          <p14:tracePt t="27120" x="1800225" y="3124200"/>
          <p14:tracePt t="27137" x="1736725" y="3105150"/>
          <p14:tracePt t="27154" x="1698625" y="3092450"/>
          <p14:tracePt t="27170" x="1676400" y="3073400"/>
          <p14:tracePt t="27187" x="1625600" y="3054350"/>
          <p14:tracePt t="27204" x="1581150" y="3041650"/>
          <p14:tracePt t="27220" x="1543050" y="3028950"/>
          <p14:tracePt t="27236" x="1470025" y="3009900"/>
          <p14:tracePt t="27253" x="1425575" y="3009900"/>
          <p14:tracePt t="27270" x="1390650" y="3009900"/>
          <p14:tracePt t="27287" x="1355725" y="3009900"/>
          <p14:tracePt t="27304" x="1327150" y="3009900"/>
          <p14:tracePt t="27320" x="1304925" y="3009900"/>
          <p14:tracePt t="27337" x="1263650" y="3028950"/>
          <p14:tracePt t="27353" x="1238250" y="3041650"/>
          <p14:tracePt t="27369" x="1209675" y="3054350"/>
          <p14:tracePt t="27386" x="1181100" y="3076575"/>
          <p14:tracePt t="27403" x="1168400" y="3086100"/>
          <p14:tracePt t="27420" x="1155700" y="3098800"/>
          <p14:tracePt t="27437" x="1149350" y="3136900"/>
          <p14:tracePt t="27454" x="1149350" y="3159125"/>
          <p14:tracePt t="27470" x="1149350" y="3190875"/>
          <p14:tracePt t="27487" x="1149350" y="3222625"/>
          <p14:tracePt t="27503" x="1149350" y="3251200"/>
          <p14:tracePt t="27520" x="1149350" y="3273425"/>
          <p14:tracePt t="27536" x="1165225" y="3314700"/>
          <p14:tracePt t="27553" x="1174750" y="3340100"/>
          <p14:tracePt t="27570" x="1193800" y="3368675"/>
          <p14:tracePt t="27587" x="1225550" y="3406775"/>
          <p14:tracePt t="27604" x="1235075" y="3429000"/>
          <p14:tracePt t="27620" x="1244600" y="3438525"/>
          <p14:tracePt t="27637" x="1260475" y="3454400"/>
          <p14:tracePt t="27653" x="1276350" y="3463925"/>
          <p14:tracePt t="27670" x="1285875" y="3476625"/>
          <p14:tracePt t="27687" x="1301750" y="3479800"/>
          <p14:tracePt t="27704" x="1311275" y="3479800"/>
          <p14:tracePt t="27721" x="1320800" y="3479800"/>
          <p14:tracePt t="27737" x="1339850" y="3479800"/>
          <p14:tracePt t="27754" x="1349375" y="3479800"/>
          <p14:tracePt t="27770" x="1355725" y="3479800"/>
          <p14:tracePt t="27787" x="1365250" y="3479800"/>
          <p14:tracePt t="27803" x="1381125" y="3479800"/>
          <p14:tracePt t="27820" x="1390650" y="3479800"/>
          <p14:tracePt t="27837" x="1416050" y="3479800"/>
          <p14:tracePt t="27854" x="1444625" y="3479800"/>
          <p14:tracePt t="27870" x="1466850" y="3486150"/>
          <p14:tracePt t="27887" x="1508125" y="3486150"/>
          <p14:tracePt t="27904" x="1530350" y="3486150"/>
          <p14:tracePt t="27920" x="1558925" y="3486150"/>
          <p14:tracePt t="27937" x="1616075" y="3486150"/>
          <p14:tracePt t="27954" x="1660525" y="3482975"/>
          <p14:tracePt t="27970" x="1717675" y="3482975"/>
          <p14:tracePt t="27987" x="1790700" y="3482975"/>
          <p14:tracePt t="28004" x="1825625" y="3482975"/>
          <p14:tracePt t="28007" x="1838325" y="3476625"/>
          <p14:tracePt t="28020" x="1847850" y="3476625"/>
          <p14:tracePt t="28037" x="1876425" y="3454400"/>
          <p14:tracePt t="28053" x="1889125" y="3444875"/>
          <p14:tracePt t="28069" x="1898650" y="3435350"/>
          <p14:tracePt t="28087" x="1917700" y="3432175"/>
          <p14:tracePt t="28103" x="1927225" y="3425825"/>
          <p14:tracePt t="28120" x="1936750" y="3409950"/>
          <p14:tracePt t="28137" x="1943100" y="3400425"/>
          <p14:tracePt t="28154" x="1943100" y="3390900"/>
          <p14:tracePt t="28170" x="1943100" y="3381375"/>
          <p14:tracePt t="28187" x="1949450" y="3355975"/>
          <p14:tracePt t="28203" x="1949450" y="3346450"/>
          <p14:tracePt t="28220" x="1949450" y="3336925"/>
          <p14:tracePt t="28237" x="1949450" y="3314700"/>
          <p14:tracePt t="28272" x="1949450" y="3311525"/>
          <p14:tracePt t="28287" x="1949450" y="3302000"/>
          <p14:tracePt t="28303" x="1949450" y="3292475"/>
          <p14:tracePt t="28320" x="1949450" y="3279775"/>
          <p14:tracePt t="28337" x="1949450" y="3260725"/>
          <p14:tracePt t="28353" x="1949450" y="3251200"/>
          <p14:tracePt t="28370" x="1949450" y="3241675"/>
          <p14:tracePt t="28387" x="1949450" y="3225800"/>
          <p14:tracePt t="28403" x="1949450" y="3213100"/>
          <p14:tracePt t="28421" x="1949450" y="3197225"/>
          <p14:tracePt t="28437" x="1949450" y="3187700"/>
          <p14:tracePt t="28453" x="1949450" y="3178175"/>
          <p14:tracePt t="28469" x="1949450" y="3162300"/>
          <p14:tracePt t="28486" x="1949450" y="3146425"/>
          <p14:tracePt t="28503" x="1949450" y="3136900"/>
          <p14:tracePt t="28521" x="1936750" y="3117850"/>
          <p14:tracePt t="28537" x="1927225" y="3108325"/>
          <p14:tracePt t="28553" x="1905000" y="3095625"/>
          <p14:tracePt t="28571" x="1870075" y="3079750"/>
          <p14:tracePt t="28587" x="1844675" y="3060700"/>
          <p14:tracePt t="28603" x="1835150" y="3060700"/>
          <p14:tracePt t="28620" x="1825625" y="3057525"/>
          <p14:tracePt t="28637" x="1784350" y="3044825"/>
          <p14:tracePt t="28654" x="1752600" y="3032125"/>
          <p14:tracePt t="28670" x="1708150" y="3019425"/>
          <p14:tracePt t="28687" x="1644650" y="2994025"/>
          <p14:tracePt t="28703" x="1600200" y="2994025"/>
          <p14:tracePt t="28721" x="1568450" y="2994025"/>
          <p14:tracePt t="28736" x="1536700" y="2994025"/>
          <p14:tracePt t="28753" x="1527175" y="2994025"/>
          <p14:tracePt t="28770" x="1504950" y="3013075"/>
          <p14:tracePt t="28787" x="1476375" y="3025775"/>
          <p14:tracePt t="28804" x="1450975" y="3035300"/>
          <p14:tracePt t="28821" x="1393825" y="3070225"/>
          <p14:tracePt t="28837" x="1355725" y="3095625"/>
          <p14:tracePt t="28853" x="1330325" y="3111500"/>
          <p14:tracePt t="28871" x="1289050" y="3149600"/>
          <p14:tracePt t="28886" x="1276350" y="3175000"/>
          <p14:tracePt t="28903" x="1263650" y="3203575"/>
          <p14:tracePt t="28920" x="1247775" y="3238500"/>
          <p14:tracePt t="28937" x="1228725" y="3270250"/>
          <p14:tracePt t="28954" x="1216025" y="3292475"/>
          <p14:tracePt t="28971" x="1209675" y="3321050"/>
          <p14:tracePt t="28987" x="1209675" y="3336925"/>
          <p14:tracePt t="29003" x="1209675" y="3346450"/>
          <p14:tracePt t="29007" x="1212850" y="3365500"/>
          <p14:tracePt t="29020" x="1222375" y="3387725"/>
          <p14:tracePt t="29036" x="1247775" y="3413125"/>
          <p14:tracePt t="29053" x="1260475" y="3441700"/>
          <p14:tracePt t="29070" x="1289050" y="3463925"/>
          <p14:tracePt t="29086" x="1311275" y="3479800"/>
          <p14:tracePt t="29103" x="1333500" y="3492500"/>
          <p14:tracePt t="29121" x="1390650" y="3505200"/>
          <p14:tracePt t="29137" x="1441450" y="3505200"/>
          <p14:tracePt t="29153" x="1501775" y="3505200"/>
          <p14:tracePt t="29170" x="1565275" y="3505200"/>
          <p14:tracePt t="29186" x="1593850" y="3505200"/>
          <p14:tracePt t="29203" x="1622425" y="3505200"/>
          <p14:tracePt t="29220" x="1638300" y="3505200"/>
          <p14:tracePt t="29236" x="1647825" y="3505200"/>
          <p14:tracePt t="29253" x="1657350" y="3505200"/>
          <p14:tracePt t="29270" x="1682750" y="3505200"/>
          <p14:tracePt t="29287" x="1698625" y="3498850"/>
          <p14:tracePt t="29303" x="1708150" y="3498850"/>
          <p14:tracePt t="29320" x="1730375" y="3498850"/>
          <p14:tracePt t="29336" x="1739900" y="3492500"/>
          <p14:tracePt t="29353" x="1743075" y="3492500"/>
          <p14:tracePt t="29370" x="1758950" y="3476625"/>
          <p14:tracePt t="29386" x="1774825" y="3476625"/>
          <p14:tracePt t="29403" x="1784350" y="3467100"/>
          <p14:tracePt t="29420" x="1793875" y="3457575"/>
          <p14:tracePt t="29436" x="1797050" y="3451225"/>
          <p14:tracePt t="29453" x="1797050" y="3448050"/>
          <p14:tracePt t="29470" x="1797050" y="3441700"/>
          <p14:tracePt t="33775" x="1797050" y="3419475"/>
          <p14:tracePt t="33782" x="1797050" y="3394075"/>
          <p14:tracePt t="33790" x="1797050" y="3368675"/>
          <p14:tracePt t="33803" x="1787525" y="3305175"/>
          <p14:tracePt t="33820" x="1781175" y="3260725"/>
          <p14:tracePt t="33836" x="1768475" y="3216275"/>
          <p14:tracePt t="33869" x="1733550" y="3162300"/>
          <p14:tracePt t="33902" x="1724025" y="3143250"/>
          <p14:tracePt t="33953" x="1717675" y="3133725"/>
          <p14:tracePt t="33968" x="1717675" y="3127375"/>
          <p14:tracePt t="33974" x="1717675" y="3124200"/>
          <p14:tracePt t="33988" x="1714500" y="3117850"/>
          <p14:tracePt t="34002" x="1708150" y="3111500"/>
          <p14:tracePt t="34019" x="1704975" y="3111500"/>
          <p14:tracePt t="34036" x="1704975" y="3108325"/>
          <p14:tracePt t="34052" x="1704975" y="3101975"/>
          <p14:tracePt t="34070" x="1704975" y="3098800"/>
          <p14:tracePt t="34087" x="1704975" y="3092450"/>
          <p14:tracePt t="34103" x="1698625" y="3076575"/>
          <p14:tracePt t="34120" x="1682750" y="3073400"/>
          <p14:tracePt t="34136" x="1679575" y="3073400"/>
          <p14:tracePt t="34152" x="1673225" y="3073400"/>
          <p14:tracePt t="34381" x="1676400" y="3073400"/>
          <p14:tracePt t="34388" x="1685925" y="3073400"/>
          <p14:tracePt t="34403" x="1701800" y="3073400"/>
          <p14:tracePt t="34419" x="1717675" y="3073400"/>
          <p14:tracePt t="34436" x="1736725" y="3073400"/>
          <p14:tracePt t="34452" x="1765300" y="3079750"/>
          <p14:tracePt t="34469" x="1781175" y="3089275"/>
          <p14:tracePt t="34486" x="1803400" y="3108325"/>
          <p14:tracePt t="34502" x="1816100" y="3117850"/>
          <p14:tracePt t="34520" x="1828800" y="3117850"/>
          <p14:tracePt t="34537" x="1847850" y="3117850"/>
          <p14:tracePt t="34569" x="1851025" y="3121025"/>
          <p14:tracePt t="34586" x="1857375" y="3136900"/>
          <p14:tracePt t="34603" x="1857375" y="3140075"/>
          <p14:tracePt t="34803" x="1857375" y="3152775"/>
          <p14:tracePt t="34809" x="1857375" y="3155950"/>
          <p14:tracePt t="34819" x="1854200" y="3162300"/>
          <p14:tracePt t="34836" x="1851025" y="3175000"/>
          <p14:tracePt t="34852" x="1841500" y="3184525"/>
          <p14:tracePt t="34869" x="1828800" y="3200400"/>
          <p14:tracePt t="34886" x="1816100" y="3216275"/>
          <p14:tracePt t="34903" x="1806575" y="3225800"/>
          <p14:tracePt t="34919" x="1797050" y="3235325"/>
          <p14:tracePt t="34937" x="1774825" y="3257550"/>
          <p14:tracePt t="34953" x="1765300" y="3267075"/>
          <p14:tracePt t="34969" x="1755775" y="3267075"/>
          <p14:tracePt t="34986" x="1746250" y="3267075"/>
          <p14:tracePt t="35038" x="1739900" y="3267075"/>
          <p14:tracePt t="35053" x="1736725" y="3267075"/>
          <p14:tracePt t="35059" x="1730375" y="3267075"/>
          <p14:tracePt t="35069" x="1727200" y="3267075"/>
          <p14:tracePt t="35138" x="1720850" y="3270250"/>
          <p14:tracePt t="35152" x="1717675" y="3276600"/>
          <p14:tracePt t="35174" x="1711325" y="3279775"/>
          <p14:tracePt t="35280" x="1708150" y="3279775"/>
          <p14:tracePt t="35302" x="1708150" y="3273425"/>
          <p14:tracePt t="35308" x="1708150" y="3270250"/>
          <p14:tracePt t="35319" x="1708150" y="3257550"/>
          <p14:tracePt t="35337" x="1708150" y="3209925"/>
          <p14:tracePt t="35353" x="1698625" y="3175000"/>
          <p14:tracePt t="35370" x="1698625" y="3143250"/>
          <p14:tracePt t="35386" x="1689100" y="3101975"/>
          <p14:tracePt t="35402" x="1682750" y="3079750"/>
          <p14:tracePt t="35419" x="1676400" y="3057525"/>
          <p14:tracePt t="35437" x="1676400" y="3041650"/>
          <p14:tracePt t="35452" x="1676400" y="3032125"/>
          <p14:tracePt t="35507" x="1670050" y="3032125"/>
          <p14:tracePt t="35751" x="1685925" y="3048000"/>
          <p14:tracePt t="35758" x="1714500" y="3070225"/>
          <p14:tracePt t="35769" x="1727200" y="3079750"/>
          <p14:tracePt t="35786" x="1771650" y="3124200"/>
          <p14:tracePt t="35803" x="1781175" y="3133725"/>
          <p14:tracePt t="35819" x="1790700" y="3143250"/>
          <p14:tracePt t="35836" x="1800225" y="3149600"/>
          <p14:tracePt t="35869" x="1806575" y="3149600"/>
          <p14:tracePt t="36079" x="1803400" y="3149600"/>
          <p14:tracePt t="36086" x="1803400" y="3155950"/>
          <p14:tracePt t="36093" x="1800225" y="3155950"/>
          <p14:tracePt t="36102" x="1800225" y="3159125"/>
          <p14:tracePt t="36120" x="1793875" y="3168650"/>
          <p14:tracePt t="36124" x="1787525" y="3175000"/>
          <p14:tracePt t="36135" x="1784350" y="3184525"/>
          <p14:tracePt t="36152" x="1778000" y="3194050"/>
          <p14:tracePt t="36170" x="1768475" y="3203575"/>
          <p14:tracePt t="36186" x="1749425" y="3219450"/>
          <p14:tracePt t="36202" x="1739900" y="3235325"/>
          <p14:tracePt t="36219" x="1739900" y="3244850"/>
          <p14:tracePt t="36235" x="1733550" y="3257550"/>
          <p14:tracePt t="36252" x="1733550" y="3267075"/>
          <p14:tracePt t="36269" x="1733550" y="3282950"/>
          <p14:tracePt t="36286" x="1730375" y="3282950"/>
          <p14:tracePt t="36303" x="1724025" y="3292475"/>
          <p14:tracePt t="36319" x="1720850" y="3292475"/>
          <p14:tracePt t="36336" x="1708150" y="3292475"/>
          <p14:tracePt t="36352" x="1708150" y="3298825"/>
          <p14:tracePt t="36369" x="1704975" y="3298825"/>
          <p14:tracePt t="37871" x="1692275" y="3298825"/>
          <p14:tracePt t="37878" x="1682750" y="3298825"/>
          <p14:tracePt t="37885" x="1673225" y="3298825"/>
          <p14:tracePt t="37902" x="1660525" y="3302000"/>
          <p14:tracePt t="37919" x="1641475" y="3308350"/>
          <p14:tracePt t="37936" x="1625600" y="3314700"/>
          <p14:tracePt t="37970" x="1562100" y="3336925"/>
          <p14:tracePt t="38002" x="1508125" y="3365500"/>
          <p14:tracePt t="38020" x="1479550" y="3371850"/>
          <p14:tracePt t="38036" x="1470025" y="3371850"/>
          <p14:tracePt t="38053" x="1460500" y="3371850"/>
          <p14:tracePt t="38069" x="1444625" y="3371850"/>
          <p14:tracePt t="38086" x="1431925" y="3371850"/>
          <p14:tracePt t="38102" x="1422400" y="3371850"/>
          <p14:tracePt t="38120" x="1406525" y="3371850"/>
          <p14:tracePt t="38136" x="1397000" y="3371850"/>
          <p14:tracePt t="38152" x="1381125" y="3371850"/>
          <p14:tracePt t="38169" x="1377950" y="3371850"/>
          <p14:tracePt t="38291" x="1377950" y="3365500"/>
          <p14:tracePt t="38306" x="1377950" y="3362325"/>
          <p14:tracePt t="38312" x="1377950" y="3349625"/>
          <p14:tracePt t="38320" x="1377950" y="3346450"/>
          <p14:tracePt t="38335" x="1377950" y="3336925"/>
          <p14:tracePt t="38353" x="1377950" y="3327400"/>
          <p14:tracePt t="38369" x="1371600" y="3305175"/>
          <p14:tracePt t="38385" x="1371600" y="3289300"/>
          <p14:tracePt t="38403" x="1371600" y="3279775"/>
          <p14:tracePt t="38419" x="1371600" y="3260725"/>
          <p14:tracePt t="38436" x="1371600" y="3251200"/>
          <p14:tracePt t="38452" x="1371600" y="3244850"/>
          <p14:tracePt t="38469" x="1365250" y="3235325"/>
          <p14:tracePt t="38485" x="1355725" y="3225800"/>
          <p14:tracePt t="38502" x="1346200" y="3209925"/>
          <p14:tracePt t="38519" x="1327150" y="3197225"/>
          <p14:tracePt t="38535" x="1327150" y="3190875"/>
          <p14:tracePt t="38627" x="1320800" y="3190875"/>
          <p14:tracePt t="38663" x="1317625" y="3190875"/>
          <p14:tracePt t="38713" x="1317625" y="3194050"/>
          <p14:tracePt t="38720" x="1317625" y="3197225"/>
          <p14:tracePt t="38736" x="1317625" y="3203575"/>
          <p14:tracePt t="38752" x="1317625" y="3206750"/>
          <p14:tracePt t="38814" x="1317625" y="3219450"/>
          <p14:tracePt t="38820" x="1317625" y="3222625"/>
          <p14:tracePt t="38836" x="1317625" y="3232150"/>
          <p14:tracePt t="38853" x="1317625" y="3241675"/>
          <p14:tracePt t="38869" x="1317625" y="3257550"/>
          <p14:tracePt t="38885" x="1317625" y="3273425"/>
          <p14:tracePt t="38902" x="1317625" y="3282950"/>
          <p14:tracePt t="38918" x="1323975" y="3295650"/>
          <p14:tracePt t="38935" x="1327150" y="3305175"/>
          <p14:tracePt t="38952" x="1346200" y="3330575"/>
          <p14:tracePt t="38969" x="1355725" y="3343275"/>
          <p14:tracePt t="38986" x="1355725" y="3359150"/>
          <p14:tracePt t="39002" x="1355725" y="3368675"/>
          <p14:tracePt t="39019" x="1355725" y="3384550"/>
          <p14:tracePt t="39035" x="1355725" y="3394075"/>
          <p14:tracePt t="39052" x="1355725" y="3406775"/>
          <p14:tracePt t="39069" x="1355725" y="3422650"/>
          <p14:tracePt t="39085" x="1355725" y="3432175"/>
          <p14:tracePt t="39103" x="1355725" y="3441700"/>
          <p14:tracePt t="39136" x="1358900" y="3441700"/>
          <p14:tracePt t="39152" x="1368425" y="3441700"/>
          <p14:tracePt t="39156" x="1368425" y="3448050"/>
          <p14:tracePt t="39169" x="1374775" y="3457575"/>
          <p14:tracePt t="39191" x="1393825" y="3463925"/>
          <p14:tracePt t="39201" x="1400175" y="3463925"/>
          <p14:tracePt t="39218" x="1412875" y="3467100"/>
          <p14:tracePt t="39235" x="1419225" y="3467100"/>
          <p14:tracePt t="39252" x="1422400" y="3467100"/>
          <p14:tracePt t="39356" x="1428750" y="3467100"/>
          <p14:tracePt t="39626" x="1428750" y="3454400"/>
          <p14:tracePt t="39634" x="1431925" y="3451225"/>
          <p14:tracePt t="39641" x="1438275" y="3444875"/>
          <p14:tracePt t="39653" x="1441450" y="3441700"/>
          <p14:tracePt t="39670" x="1447800" y="3400425"/>
          <p14:tracePt t="39686" x="1454150" y="3378200"/>
          <p14:tracePt t="39702" x="1460500" y="3355975"/>
          <p14:tracePt t="39736" x="1460500" y="3317875"/>
          <p14:tracePt t="39769" x="1460500" y="3302000"/>
          <p14:tracePt t="39834" x="1460500" y="3298825"/>
          <p14:tracePt t="40996" x="1476375" y="3311525"/>
          <p14:tracePt t="41003" x="1489075" y="3330575"/>
          <p14:tracePt t="41010" x="1511300" y="3359150"/>
          <p14:tracePt t="41018" x="1530350" y="3371850"/>
          <p14:tracePt t="41035" x="1549400" y="3397250"/>
          <p14:tracePt t="41052" x="1565275" y="3425825"/>
          <p14:tracePt t="41086" x="1571625" y="3438525"/>
          <p14:tracePt t="41138" x="1568450" y="3438525"/>
          <p14:tracePt t="41153" x="1558925" y="3438525"/>
          <p14:tracePt t="41169" x="1549400" y="3429000"/>
          <p14:tracePt t="41186" x="1539875" y="3422650"/>
          <p14:tracePt t="41203" x="1517650" y="3400425"/>
          <p14:tracePt t="41219" x="1508125" y="3390900"/>
          <p14:tracePt t="41236" x="1498600" y="3390900"/>
          <p14:tracePt t="41252" x="1489075" y="3390900"/>
          <p14:tracePt t="41288" x="1495425" y="3394075"/>
          <p14:tracePt t="41303" x="1524000" y="3406775"/>
          <p14:tracePt t="41319" x="1571625" y="3432175"/>
          <p14:tracePt t="41336" x="1616075" y="3457575"/>
          <p14:tracePt t="41353" x="1695450" y="3505200"/>
          <p14:tracePt t="41368" x="1793875" y="3540125"/>
          <p14:tracePt t="41386" x="1905000" y="3600450"/>
          <p14:tracePt t="41402" x="2092325" y="3689350"/>
          <p14:tracePt t="41418" x="2235200" y="3752850"/>
          <p14:tracePt t="41435" x="2336800" y="3800475"/>
          <p14:tracePt t="41452" x="2454275" y="3857625"/>
          <p14:tracePt t="41469" x="2498725" y="3870325"/>
          <p14:tracePt t="41486" x="2546350" y="3883025"/>
          <p14:tracePt t="41502" x="2593975" y="3883025"/>
          <p14:tracePt t="41519" x="2616200" y="3883025"/>
          <p14:tracePt t="41535" x="2635250" y="3883025"/>
          <p14:tracePt t="41552" x="2651125" y="3883025"/>
          <p14:tracePt t="41568" x="2660650" y="3883025"/>
          <p14:tracePt t="41585" x="2670175" y="3883025"/>
          <p14:tracePt t="41602" x="2670175" y="3876675"/>
          <p14:tracePt t="41619" x="2676525" y="3863975"/>
          <p14:tracePt t="41636" x="2692400" y="3835400"/>
          <p14:tracePt t="41652" x="2705100" y="3794125"/>
          <p14:tracePt t="41669" x="2717800" y="3762375"/>
          <p14:tracePt t="41685" x="2730500" y="3740150"/>
          <p14:tracePt t="41702" x="2752725" y="3705225"/>
          <p14:tracePt t="41718" x="2768600" y="3683000"/>
          <p14:tracePt t="41735" x="2781300" y="3657600"/>
          <p14:tracePt t="41752" x="2825750" y="3619500"/>
          <p14:tracePt t="41768" x="2847975" y="3609975"/>
          <p14:tracePt t="41785" x="2879725" y="3590925"/>
          <p14:tracePt t="41802" x="2914650" y="3571875"/>
          <p14:tracePt t="41818" x="2946400" y="3559175"/>
          <p14:tracePt t="41835" x="2968625" y="3549650"/>
          <p14:tracePt t="41851" x="3013075" y="3524250"/>
          <p14:tracePt t="41868" x="3028950" y="3514725"/>
          <p14:tracePt t="41885" x="3044825" y="3502025"/>
          <p14:tracePt t="41901" x="3057525" y="3498850"/>
          <p14:tracePt t="41918" x="3067050" y="3498850"/>
          <p14:tracePt t="41935" x="3076575" y="3498850"/>
          <p14:tracePt t="41952" x="3098800" y="3498850"/>
          <p14:tracePt t="41969" x="3108325" y="3498850"/>
          <p14:tracePt t="41986" x="3111500" y="3498850"/>
          <p14:tracePt t="42002" x="3121025" y="3498850"/>
          <p14:tracePt t="42036" x="3121025" y="3492500"/>
          <p14:tracePt t="42095" x="3127375" y="3492500"/>
          <p14:tracePt t="43574" x="3143250" y="3492500"/>
          <p14:tracePt t="43580" x="3162300" y="3492500"/>
          <p14:tracePt t="43587" x="3171825" y="3492500"/>
          <p14:tracePt t="43602" x="3209925" y="3492500"/>
          <p14:tracePt t="43619" x="3232150" y="3492500"/>
          <p14:tracePt t="43636" x="3286125" y="3492500"/>
          <p14:tracePt t="43668" x="3330575" y="3492500"/>
          <p14:tracePt t="43702" x="3378200" y="3492500"/>
          <p14:tracePt t="43718" x="3394075" y="3492500"/>
          <p14:tracePt t="43736" x="3435350" y="3492500"/>
          <p14:tracePt t="43752" x="3457575" y="3489325"/>
          <p14:tracePt t="43768" x="3502025" y="3473450"/>
          <p14:tracePt t="43785" x="3578225" y="3441700"/>
          <p14:tracePt t="43801" x="3632200" y="3406775"/>
          <p14:tracePt t="43818" x="3689350" y="3378200"/>
          <p14:tracePt t="43836" x="3775075" y="3330575"/>
          <p14:tracePt t="43852" x="3832225" y="3302000"/>
          <p14:tracePt t="43868" x="3870325" y="3282950"/>
          <p14:tracePt t="43886" x="3937000" y="3248025"/>
          <p14:tracePt t="43901" x="3981450" y="3235325"/>
          <p14:tracePt t="43918" x="4013200" y="3209925"/>
          <p14:tracePt t="43935" x="4048125" y="3187700"/>
          <p14:tracePt t="43951" x="4070350" y="3168650"/>
          <p14:tracePt t="43969" x="4083050" y="3152775"/>
          <p14:tracePt t="43986" x="4095750" y="3136900"/>
          <p14:tracePt t="44002" x="4095750" y="3133725"/>
          <p14:tracePt t="44035" x="4095750" y="3127375"/>
          <p14:tracePt t="44051" x="4095750" y="3124200"/>
          <p14:tracePt t="44068" x="4095750" y="3117850"/>
          <p14:tracePt t="44086" x="4095750" y="3101975"/>
          <p14:tracePt t="44102" x="4095750" y="3098800"/>
          <p14:tracePt t="44119" x="4095750" y="3092450"/>
          <p14:tracePt t="44136" x="4095750" y="3089275"/>
          <p14:tracePt t="44152" x="4095750" y="3079750"/>
          <p14:tracePt t="44168" x="4095750" y="3067050"/>
          <p14:tracePt t="44185" x="4102100" y="3048000"/>
          <p14:tracePt t="44202" x="4108450" y="3038475"/>
          <p14:tracePt t="44218" x="4108450" y="3028950"/>
          <p14:tracePt t="44236" x="4108450" y="3009900"/>
          <p14:tracePt t="44269" x="4111625" y="3009900"/>
          <p14:tracePt t="46449" x="4124325" y="3003550"/>
          <p14:tracePt t="46456" x="4133850" y="2990850"/>
          <p14:tracePt t="46469" x="4159250" y="2971800"/>
          <p14:tracePt t="46486" x="4191000" y="2959100"/>
          <p14:tracePt t="46502" x="4206875" y="2943225"/>
          <p14:tracePt t="46518" x="4229100" y="2933700"/>
          <p14:tracePt t="46535" x="4248150" y="2917825"/>
          <p14:tracePt t="46567" x="4283075" y="2886075"/>
          <p14:tracePt t="46601" x="4318000" y="2819400"/>
          <p14:tracePt t="46618" x="4343400" y="2787650"/>
          <p14:tracePt t="46635" x="4362450" y="2743200"/>
          <p14:tracePt t="46651" x="4375150" y="2714625"/>
          <p14:tracePt t="46668" x="4400550" y="2692400"/>
          <p14:tracePt t="46684" x="4416425" y="2676525"/>
          <p14:tracePt t="46702" x="4432300" y="2654300"/>
          <p14:tracePt t="46719" x="4464050" y="2619375"/>
          <p14:tracePt t="46735" x="4483100" y="2587625"/>
          <p14:tracePt t="46752" x="4492625" y="2559050"/>
          <p14:tracePt t="46769" x="4518025" y="2514600"/>
          <p14:tracePt t="46785" x="4530725" y="2492375"/>
          <p14:tracePt t="46801" x="4540250" y="2466975"/>
          <p14:tracePt t="46818" x="4546600" y="2447925"/>
          <p14:tracePt t="46834" x="4549775" y="2432050"/>
          <p14:tracePt t="46852" x="4556125" y="2409825"/>
          <p14:tracePt t="46869" x="4559300" y="2397125"/>
          <p14:tracePt t="46885" x="4559300" y="2387600"/>
          <p14:tracePt t="46902" x="4559300" y="2378075"/>
          <p14:tracePt t="46918" x="4559300" y="2362200"/>
          <p14:tracePt t="46935" x="4559300" y="2355850"/>
          <p14:tracePt t="46951" x="4559300" y="2346325"/>
          <p14:tracePt t="46968" x="4559300" y="2333625"/>
          <p14:tracePt t="46984" x="4559300" y="2317750"/>
          <p14:tracePt t="47002" x="4578350" y="2298700"/>
          <p14:tracePt t="47019" x="4584700" y="2273300"/>
          <p14:tracePt t="47035" x="4584700" y="2251075"/>
          <p14:tracePt t="47052" x="4584700" y="2235200"/>
          <p14:tracePt t="47068" x="4584700" y="2222500"/>
          <p14:tracePt t="47084" x="4584700" y="2206625"/>
          <p14:tracePt t="47101" x="4584700" y="2197100"/>
          <p14:tracePt t="47118" x="4584700" y="2181225"/>
          <p14:tracePt t="47134" x="4584700" y="2171700"/>
          <p14:tracePt t="47151" x="4584700" y="2155825"/>
          <p14:tracePt t="47168" x="4584700" y="2146300"/>
          <p14:tracePt t="47185" x="4584700" y="2143125"/>
          <p14:tracePt t="47202" x="4584700" y="2136775"/>
          <p14:tracePt t="48810" x="4581525" y="2105025"/>
          <p14:tracePt t="48817" x="4581525" y="2079625"/>
          <p14:tracePt t="48824" x="4575175" y="2044700"/>
          <p14:tracePt t="48834" x="4568825" y="2025650"/>
          <p14:tracePt t="48851" x="4556125" y="1981200"/>
          <p14:tracePt t="48868" x="4537075" y="1924050"/>
          <p14:tracePt t="48885" x="4518025" y="1885950"/>
          <p14:tracePt t="48918" x="4505325" y="1778000"/>
          <p14:tracePt t="48951" x="4492625" y="1727200"/>
          <p14:tracePt t="48968" x="4476750" y="1698625"/>
          <p14:tracePt t="48984" x="4460875" y="1682750"/>
          <p14:tracePt t="49001" x="4438650" y="1670050"/>
          <p14:tracePt t="49018" x="4410075" y="1654175"/>
          <p14:tracePt t="49035" x="4400550" y="1644650"/>
          <p14:tracePt t="49051" x="4391025" y="1644650"/>
          <p14:tracePt t="49068" x="4356100" y="1644650"/>
          <p14:tracePt t="49084" x="4333875" y="1644650"/>
          <p14:tracePt t="49101" x="4279900" y="1647825"/>
          <p14:tracePt t="49117" x="4191000" y="1670050"/>
          <p14:tracePt t="49134" x="4127500" y="1682750"/>
          <p14:tracePt t="49151" x="4073525" y="1698625"/>
          <p14:tracePt t="49168" x="4019550" y="1711325"/>
          <p14:tracePt t="49185" x="3997325" y="1711325"/>
          <p14:tracePt t="49202" x="3965575" y="1711325"/>
          <p14:tracePt t="49218" x="3949700" y="1711325"/>
          <p14:tracePt t="49234" x="3933825" y="1720850"/>
          <p14:tracePt t="49251" x="3902075" y="1733550"/>
          <p14:tracePt t="49268" x="3889375" y="1746250"/>
          <p14:tracePt t="49284" x="3876675" y="1762125"/>
          <p14:tracePt t="49302" x="3857625" y="1778000"/>
          <p14:tracePt t="49318" x="3848100" y="1787525"/>
          <p14:tracePt t="49335" x="3848100" y="1797050"/>
          <p14:tracePt t="49352" x="3848100" y="1806575"/>
          <p14:tracePt t="49368" x="3848100" y="1838325"/>
          <p14:tracePt t="49384" x="3848100" y="1860550"/>
          <p14:tracePt t="49401" x="3848100" y="1924050"/>
          <p14:tracePt t="49417" x="3857625" y="1968500"/>
          <p14:tracePt t="49434" x="3886200" y="2016125"/>
          <p14:tracePt t="49451" x="3895725" y="2044700"/>
          <p14:tracePt t="49467" x="3943350" y="2111375"/>
          <p14:tracePt t="49484" x="3956050" y="2136775"/>
          <p14:tracePt t="49502" x="3975100" y="2200275"/>
          <p14:tracePt t="49518" x="3994150" y="2232025"/>
          <p14:tracePt t="49534" x="4025900" y="2270125"/>
          <p14:tracePt t="49551" x="4051300" y="2301875"/>
          <p14:tracePt t="49567" x="4117975" y="2349500"/>
          <p14:tracePt t="49584" x="4162425" y="2368550"/>
          <p14:tracePt t="49601" x="4200525" y="2393950"/>
          <p14:tracePt t="49617" x="4210050" y="2393950"/>
          <p14:tracePt t="49634" x="4219575" y="2393950"/>
          <p14:tracePt t="49651" x="4251325" y="2393950"/>
          <p14:tracePt t="49667" x="4283075" y="2393950"/>
          <p14:tracePt t="49684" x="4333875" y="2393950"/>
          <p14:tracePt t="49702" x="4467225" y="2381250"/>
          <p14:tracePt t="49718" x="4543425" y="2359025"/>
          <p14:tracePt t="49735" x="4594225" y="2346325"/>
          <p14:tracePt t="49752" x="4660900" y="2327275"/>
          <p14:tracePt t="49768" x="4695825" y="2314575"/>
          <p14:tracePt t="49784" x="4737100" y="2295525"/>
          <p14:tracePt t="49802" x="4784725" y="2276475"/>
          <p14:tracePt t="49817" x="4816475" y="2263775"/>
          <p14:tracePt t="49834" x="4848225" y="2251075"/>
          <p14:tracePt t="49851" x="4867275" y="2251075"/>
          <p14:tracePt t="49867" x="4876800" y="2251075"/>
          <p14:tracePt t="49884" x="4883150" y="2251075"/>
          <p14:tracePt t="49888" x="4883150" y="2241550"/>
          <p14:tracePt t="49901" x="4883150" y="2235200"/>
          <p14:tracePt t="50138" x="4883150" y="2232025"/>
          <p14:tracePt t="50145" x="4883150" y="2225675"/>
          <p14:tracePt t="50153" x="4883150" y="2222500"/>
          <p14:tracePt t="50168" x="4879975" y="2212975"/>
          <p14:tracePt t="50185" x="4870450" y="2197100"/>
          <p14:tracePt t="50201" x="4854575" y="2181225"/>
          <p14:tracePt t="50217" x="4851400" y="2178050"/>
          <p14:tracePt t="50260" x="4851400" y="2171700"/>
          <p14:tracePt t="50288" x="4851400" y="2168525"/>
          <p14:tracePt t="50323" x="4851400" y="2162175"/>
          <p14:tracePt t="50330" x="4851400" y="2155825"/>
          <p14:tracePt t="50358" x="4851400" y="2152650"/>
          <p14:tracePt t="50373" x="4851400" y="2146300"/>
          <p14:tracePt t="50380" x="4851400" y="2143125"/>
          <p14:tracePt t="50387" x="4838700" y="2136775"/>
          <p14:tracePt t="50401" x="4829175" y="2120900"/>
          <p14:tracePt t="50417" x="4816475" y="2076450"/>
          <p14:tracePt t="50435" x="4791075" y="2022475"/>
          <p14:tracePt t="50451" x="4718050" y="1901825"/>
          <p14:tracePt t="50468" x="4670425" y="1831975"/>
          <p14:tracePt t="50484" x="4635500" y="1784350"/>
          <p14:tracePt t="50501" x="4600575" y="1758950"/>
          <p14:tracePt t="50517" x="4556125" y="1746250"/>
          <p14:tracePt t="50535" x="4508500" y="1727200"/>
          <p14:tracePt t="50551" x="4429125" y="1708150"/>
          <p14:tracePt t="50568" x="4391025" y="1701800"/>
          <p14:tracePt t="50584" x="4346575" y="1701800"/>
          <p14:tracePt t="50601" x="4292600" y="1701800"/>
          <p14:tracePt t="50618" x="4270375" y="1701800"/>
          <p14:tracePt t="50634" x="4219575" y="1701800"/>
          <p14:tracePt t="50651" x="4114800" y="1701800"/>
          <p14:tracePt t="50667" x="4010025" y="1701800"/>
          <p14:tracePt t="50684" x="3895725" y="1701800"/>
          <p14:tracePt t="50701" x="3778250" y="1701800"/>
          <p14:tracePt t="50718" x="3746500" y="1704975"/>
          <p14:tracePt t="50734" x="3724275" y="1714500"/>
          <p14:tracePt t="50751" x="3708400" y="1736725"/>
          <p14:tracePt t="50767" x="3705225" y="1746250"/>
          <p14:tracePt t="50785" x="3705225" y="1758950"/>
          <p14:tracePt t="50801" x="3705225" y="1806575"/>
          <p14:tracePt t="50818" x="3705225" y="1851025"/>
          <p14:tracePt t="50835" x="3705225" y="1882775"/>
          <p14:tracePt t="50851" x="3705225" y="1930400"/>
          <p14:tracePt t="50868" x="3705225" y="1949450"/>
          <p14:tracePt t="50884" x="3705225" y="1981200"/>
          <p14:tracePt t="50900" x="3711575" y="2012950"/>
          <p14:tracePt t="50917" x="3724275" y="2044700"/>
          <p14:tracePt t="50934" x="3736975" y="2066925"/>
          <p14:tracePt t="50951" x="3781425" y="2111375"/>
          <p14:tracePt t="50968" x="3803650" y="2143125"/>
          <p14:tracePt t="50985" x="3835400" y="2168525"/>
          <p14:tracePt t="51001" x="3886200" y="2212975"/>
          <p14:tracePt t="51018" x="3917950" y="2238375"/>
          <p14:tracePt t="51034" x="3949700" y="2257425"/>
          <p14:tracePt t="51050" x="3978275" y="2279650"/>
          <p14:tracePt t="51067" x="3987800" y="2289175"/>
          <p14:tracePt t="51084" x="4003675" y="2298700"/>
          <p14:tracePt t="51100" x="4032250" y="2324100"/>
          <p14:tracePt t="51117" x="4054475" y="2333625"/>
          <p14:tracePt t="51134" x="4079875" y="2346325"/>
          <p14:tracePt t="51151" x="4092575" y="2349500"/>
          <p14:tracePt t="51167" x="4108450" y="2349500"/>
          <p14:tracePt t="51184" x="4117975" y="2349500"/>
          <p14:tracePt t="51230" x="4117975" y="2355850"/>
          <p14:tracePt t="51245" x="4124325" y="2355850"/>
          <p14:tracePt t="51252" x="4127500" y="2355850"/>
          <p14:tracePt t="51268" x="4137025" y="2362200"/>
          <p14:tracePt t="51322" x="4143375" y="2362200"/>
          <p14:tracePt t="51336" x="4146550" y="2362200"/>
          <p14:tracePt t="51350" x="4159250" y="2362200"/>
          <p14:tracePt t="51358" x="4162425" y="2359025"/>
          <p14:tracePt t="51367" x="4168775" y="2352675"/>
          <p14:tracePt t="51384" x="4178300" y="2343150"/>
          <p14:tracePt t="51401" x="4213225" y="2327275"/>
          <p14:tracePt t="51418" x="4241800" y="2308225"/>
          <p14:tracePt t="51434" x="4279900" y="2295525"/>
          <p14:tracePt t="51451" x="4318000" y="2279650"/>
          <p14:tracePt t="51467" x="4346575" y="2266950"/>
          <p14:tracePt t="51484" x="4371975" y="2247900"/>
          <p14:tracePt t="51501" x="4413250" y="2232025"/>
          <p14:tracePt t="51517" x="4435475" y="2219325"/>
          <p14:tracePt t="51534" x="4467225" y="2212975"/>
          <p14:tracePt t="51551" x="4498975" y="2206625"/>
          <p14:tracePt t="51568" x="4524375" y="2197100"/>
          <p14:tracePt t="51584" x="4546600" y="2190750"/>
          <p14:tracePt t="51601" x="4565650" y="2190750"/>
          <p14:tracePt t="51618" x="4575175" y="2184400"/>
          <p14:tracePt t="51634" x="4581525" y="2184400"/>
          <p14:tracePt t="51651" x="4587875" y="2181225"/>
          <p14:tracePt t="51667" x="4591050" y="2181225"/>
          <p14:tracePt t="51684" x="4597400" y="2181225"/>
          <p14:tracePt t="51701" x="4606925" y="2174875"/>
          <p14:tracePt t="51717" x="4610100" y="2174875"/>
          <p14:tracePt t="51734" x="4610100" y="2165350"/>
          <p14:tracePt t="51751" x="4616450" y="2155825"/>
          <p14:tracePt t="51768" x="4625975" y="2155825"/>
          <p14:tracePt t="51785" x="4641850" y="2155825"/>
          <p14:tracePt t="51801" x="4657725" y="2143125"/>
          <p14:tracePt t="51818" x="4667250" y="2143125"/>
          <p14:tracePt t="51834" x="4676775" y="2139950"/>
          <p14:tracePt t="51851" x="4686300" y="2133600"/>
          <p14:tracePt t="51867" x="4689475" y="2124075"/>
          <p14:tracePt t="51885" x="4689475" y="2111375"/>
          <p14:tracePt t="51901" x="4689475" y="2105025"/>
          <p14:tracePt t="52529" x="4695825" y="2082800"/>
          <p14:tracePt t="52535" x="4702175" y="2057400"/>
          <p14:tracePt t="52551" x="4718050" y="1981200"/>
          <p14:tracePt t="52568" x="4724400" y="1917700"/>
          <p14:tracePt t="52585" x="4721225" y="1863725"/>
          <p14:tracePt t="52601" x="4711700" y="1831975"/>
          <p14:tracePt t="52618" x="4686300" y="1819275"/>
          <p14:tracePt t="52651" x="4613275" y="1790700"/>
          <p14:tracePt t="52684" x="4483100" y="1743075"/>
          <p14:tracePt t="52701" x="4406900" y="1711325"/>
          <p14:tracePt t="52717" x="4318000" y="1679575"/>
          <p14:tracePt t="52734" x="4184650" y="1657350"/>
          <p14:tracePt t="52751" x="4121150" y="1641475"/>
          <p14:tracePt t="52768" x="4076700" y="1622425"/>
          <p14:tracePt t="52785" x="4019550" y="1616075"/>
          <p14:tracePt t="52801" x="3990975" y="1616075"/>
          <p14:tracePt t="52818" x="3975100" y="1616075"/>
          <p14:tracePt t="52835" x="3956050" y="1616075"/>
          <p14:tracePt t="52850" x="3927475" y="1619250"/>
          <p14:tracePt t="52867" x="3902075" y="1638300"/>
          <p14:tracePt t="52885" x="3867150" y="1654175"/>
          <p14:tracePt t="52900" x="3857625" y="1663700"/>
          <p14:tracePt t="52918" x="3848100" y="1673225"/>
          <p14:tracePt t="52935" x="3825875" y="1695450"/>
          <p14:tracePt t="52951" x="3816350" y="1711325"/>
          <p14:tracePt t="52967" x="3816350" y="1739900"/>
          <p14:tracePt t="52984" x="3816350" y="1771650"/>
          <p14:tracePt t="53000" x="3816350" y="1816100"/>
          <p14:tracePt t="53017" x="3816350" y="1844675"/>
          <p14:tracePt t="53035" x="3816350" y="1885950"/>
          <p14:tracePt t="53051" x="3816350" y="1908175"/>
          <p14:tracePt t="53068" x="3816350" y="1936750"/>
          <p14:tracePt t="53084" x="3825875" y="1978025"/>
          <p14:tracePt t="53101" x="3841750" y="2003425"/>
          <p14:tracePt t="53117" x="3851275" y="2019300"/>
          <p14:tracePt t="53134" x="3867150" y="2038350"/>
          <p14:tracePt t="53150" x="3879850" y="2054225"/>
          <p14:tracePt t="53167" x="3898900" y="2066925"/>
          <p14:tracePt t="53184" x="3937000" y="2089150"/>
          <p14:tracePt t="53201" x="3965575" y="2101850"/>
          <p14:tracePt t="53218" x="3975100" y="2108200"/>
          <p14:tracePt t="53234" x="3990975" y="2108200"/>
          <p14:tracePt t="53250" x="3994150" y="2108200"/>
          <p14:tracePt t="53267" x="4010025" y="2111375"/>
          <p14:tracePt t="53284" x="4025900" y="2120900"/>
          <p14:tracePt t="53301" x="4041775" y="2133600"/>
          <p14:tracePt t="53318" x="4076700" y="2133600"/>
          <p14:tracePt t="53335" x="4146550" y="2133600"/>
          <p14:tracePt t="53351" x="4191000" y="2133600"/>
          <p14:tracePt t="53367" x="4222750" y="2124075"/>
          <p14:tracePt t="53384" x="4264025" y="2105025"/>
          <p14:tracePt t="53400" x="4286250" y="2098675"/>
          <p14:tracePt t="53418" x="4318000" y="2092325"/>
          <p14:tracePt t="53435" x="4378325" y="2092325"/>
          <p14:tracePt t="53451" x="4416425" y="2092325"/>
          <p14:tracePt t="53468" x="4451350" y="2092325"/>
          <p14:tracePt t="53484" x="4467225" y="2092325"/>
          <p14:tracePt t="53501" x="4470400" y="2092325"/>
          <p14:tracePt t="53749" x="4476750" y="2092325"/>
          <p14:tracePt t="53792" x="4479925" y="2092325"/>
          <p14:tracePt t="53813" x="4486275" y="2092325"/>
          <p14:tracePt t="53820" x="4492625" y="2092325"/>
          <p14:tracePt t="53833" x="4502150" y="2092325"/>
          <p14:tracePt t="53851" x="4524375" y="2082800"/>
          <p14:tracePt t="53868" x="4546600" y="2070100"/>
          <p14:tracePt t="53885" x="4591050" y="2044700"/>
          <p14:tracePt t="53901" x="4613275" y="2035175"/>
          <p14:tracePt t="53918" x="4645025" y="2009775"/>
          <p14:tracePt t="53934" x="4683125" y="1943100"/>
          <p14:tracePt t="53951" x="4727575" y="1882775"/>
          <p14:tracePt t="53967" x="4765675" y="1812925"/>
          <p14:tracePt t="53984" x="4819650" y="1727200"/>
          <p14:tracePt t="54001" x="4851400" y="1679575"/>
          <p14:tracePt t="54018" x="4864100" y="1647825"/>
          <p14:tracePt t="54034" x="4870450" y="1616075"/>
          <p14:tracePt t="54051" x="4870450" y="1593850"/>
          <p14:tracePt t="54068" x="4870450" y="1577975"/>
          <p14:tracePt t="54084" x="4870450" y="1558925"/>
          <p14:tracePt t="54100" x="4870450" y="1536700"/>
          <p14:tracePt t="54117" x="4860925" y="1514475"/>
          <p14:tracePt t="54133" x="4835525" y="1470025"/>
          <p14:tracePt t="54150" x="4826000" y="1447800"/>
          <p14:tracePt t="54167" x="4806950" y="1416050"/>
          <p14:tracePt t="54184" x="4775200" y="1374775"/>
          <p14:tracePt t="54201" x="4762500" y="1336675"/>
          <p14:tracePt t="54217" x="4743450" y="1311275"/>
          <p14:tracePt t="54234" x="4699000" y="1266825"/>
          <p14:tracePt t="54250" x="4676775" y="1241425"/>
          <p14:tracePt t="54267" x="4645025" y="1209675"/>
          <p14:tracePt t="54284" x="4606925" y="1181100"/>
          <p14:tracePt t="54301" x="4559300" y="1152525"/>
          <p14:tracePt t="54317" x="4530725" y="1139825"/>
          <p14:tracePt t="54334" x="4495800" y="1123950"/>
          <p14:tracePt t="54351" x="4464050" y="1098550"/>
          <p14:tracePt t="54367" x="4438650" y="1079500"/>
          <p14:tracePt t="54384" x="4397375" y="1041400"/>
          <p14:tracePt t="54401" x="4371975" y="1019175"/>
          <p14:tracePt t="54417" x="4340225" y="1006475"/>
          <p14:tracePt t="54434" x="4318000" y="977900"/>
          <p14:tracePt t="54450" x="4308475" y="968375"/>
          <p14:tracePt t="54467" x="4292600" y="958850"/>
          <p14:tracePt t="54469" x="4292600" y="952500"/>
          <p14:tracePt t="54484" x="4286250" y="952500"/>
          <p14:tracePt t="54501" x="4283075" y="946150"/>
          <p14:tracePt t="54517" x="4273550" y="942975"/>
          <p14:tracePt t="54534" x="4257675" y="920750"/>
          <p14:tracePt t="54551" x="4235450" y="920750"/>
          <p14:tracePt t="54568" x="4213225" y="917575"/>
          <p14:tracePt t="54584" x="4194175" y="917575"/>
          <p14:tracePt t="54601" x="4184650" y="917575"/>
          <p14:tracePt t="54617" x="4175125" y="917575"/>
          <p14:tracePt t="54634" x="4140200" y="917575"/>
          <p14:tracePt t="54650" x="4117975" y="917575"/>
          <p14:tracePt t="54667" x="4083050" y="911225"/>
          <p14:tracePt t="54683" x="4048125" y="904875"/>
          <p14:tracePt t="54700" x="4019550" y="904875"/>
          <p14:tracePt t="54717" x="4010025" y="904875"/>
          <p14:tracePt t="54733" x="3994150" y="904875"/>
          <p14:tracePt t="54750" x="3984625" y="904875"/>
          <p14:tracePt t="54767" x="3968750" y="904875"/>
          <p14:tracePt t="54783" x="3956050" y="895350"/>
          <p14:tracePt t="54801" x="3946525" y="889000"/>
          <p14:tracePt t="54817" x="3933825" y="889000"/>
          <p14:tracePt t="54834" x="3914775" y="879475"/>
          <p14:tracePt t="54851" x="3905250" y="873125"/>
          <p14:tracePt t="54868" x="3889375" y="873125"/>
          <p14:tracePt t="54900" x="3873500" y="873125"/>
          <p14:tracePt t="54917" x="3863975" y="873125"/>
          <p14:tracePt t="54934" x="3860800" y="873125"/>
          <p14:tracePt t="54991" x="3854450" y="873125"/>
          <p14:tracePt t="55005" x="3851275" y="876300"/>
          <p14:tracePt t="55011" x="3844925" y="885825"/>
          <p14:tracePt t="55018" x="3841750" y="892175"/>
          <p14:tracePt t="55034" x="3825875" y="901700"/>
          <p14:tracePt t="55050" x="3816350" y="911225"/>
          <p14:tracePt t="55068" x="3797300" y="936625"/>
          <p14:tracePt t="55084" x="3787775" y="955675"/>
          <p14:tracePt t="55101" x="3771900" y="965200"/>
          <p14:tracePt t="55118" x="3768725" y="981075"/>
          <p14:tracePt t="55134" x="3756025" y="993775"/>
          <p14:tracePt t="55151" x="3746500" y="1009650"/>
          <p14:tracePt t="55167" x="3730625" y="1054100"/>
          <p14:tracePt t="55184" x="3711575" y="1076325"/>
          <p14:tracePt t="55200" x="3702050" y="1092200"/>
          <p14:tracePt t="55218" x="3689350" y="1114425"/>
          <p14:tracePt t="55234" x="3689350" y="1123950"/>
          <p14:tracePt t="55251" x="3689350" y="1133475"/>
          <p14:tracePt t="55268" x="3689350" y="1158875"/>
          <p14:tracePt t="55284" x="3689350" y="1168400"/>
          <p14:tracePt t="55301" x="3689350" y="1177925"/>
          <p14:tracePt t="55317" x="3689350" y="1193800"/>
          <p14:tracePt t="55334" x="3689350" y="1209675"/>
          <p14:tracePt t="55350" x="3692525" y="1219200"/>
          <p14:tracePt t="55367" x="3705225" y="1235075"/>
          <p14:tracePt t="55383" x="3727450" y="1244600"/>
          <p14:tracePt t="55400" x="3740150" y="1260475"/>
          <p14:tracePt t="55418" x="3752850" y="1276350"/>
          <p14:tracePt t="55434" x="3762375" y="1285875"/>
          <p14:tracePt t="55450" x="3778250" y="1289050"/>
          <p14:tracePt t="55467" x="3813175" y="1295400"/>
          <p14:tracePt t="55483" x="3863975" y="1295400"/>
          <p14:tracePt t="55500" x="3924300" y="1295400"/>
          <p14:tracePt t="55517" x="3990975" y="1295400"/>
          <p14:tracePt t="55533" x="4006850" y="1295400"/>
          <p14:tracePt t="55551" x="4022725" y="1295400"/>
          <p14:tracePt t="55568" x="4032250" y="1295400"/>
          <p14:tracePt t="55600" x="4041775" y="1295400"/>
          <p14:tracePt t="55617" x="4057650" y="1295400"/>
          <p14:tracePt t="55633" x="4079875" y="1295400"/>
          <p14:tracePt t="55651" x="4114800" y="1295400"/>
          <p14:tracePt t="55667" x="4178300" y="1295400"/>
          <p14:tracePt t="55683" x="4206875" y="1295400"/>
          <p14:tracePt t="55700" x="4229100" y="1295400"/>
          <p14:tracePt t="55717" x="4254500" y="1295400"/>
          <p14:tracePt t="55734" x="4276725" y="1295400"/>
          <p14:tracePt t="55751" x="4308475" y="1292225"/>
          <p14:tracePt t="55768" x="4371975" y="1273175"/>
          <p14:tracePt t="55784" x="4416425" y="1260475"/>
          <p14:tracePt t="55801" x="4454525" y="1247775"/>
          <p14:tracePt t="55817" x="4476750" y="1225550"/>
          <p14:tracePt t="55834" x="4492625" y="1203325"/>
          <p14:tracePt t="55851" x="4498975" y="1158875"/>
          <p14:tracePt t="55867" x="4498975" y="1111250"/>
          <p14:tracePt t="55883" x="4498975" y="1095375"/>
          <p14:tracePt t="55900" x="4498975" y="1085850"/>
          <p14:tracePt t="55917" x="4498975" y="1076325"/>
          <p14:tracePt t="55951" x="4498975" y="1066800"/>
          <p14:tracePt t="55967" x="4492625" y="1050925"/>
          <p14:tracePt t="55984" x="4476750" y="1041400"/>
          <p14:tracePt t="56000" x="4467225" y="1031875"/>
          <p14:tracePt t="56017" x="4451350" y="1009650"/>
          <p14:tracePt t="56033" x="4441825" y="1000125"/>
          <p14:tracePt t="56050" x="4419600" y="990600"/>
          <p14:tracePt t="56068" x="4371975" y="971550"/>
          <p14:tracePt t="56084" x="4324350" y="952500"/>
          <p14:tracePt t="56101" x="4260850" y="946150"/>
          <p14:tracePt t="56117" x="4191000" y="946150"/>
          <p14:tracePt t="56133" x="4156075" y="946150"/>
          <p14:tracePt t="56150" x="4133850" y="946150"/>
          <p14:tracePt t="56167" x="4105275" y="946150"/>
          <p14:tracePt t="56183" x="4086225" y="939800"/>
          <p14:tracePt t="56201" x="4054475" y="927100"/>
          <p14:tracePt t="56218" x="3997325" y="914400"/>
          <p14:tracePt t="56234" x="3959225" y="908050"/>
          <p14:tracePt t="56250" x="3917950" y="908050"/>
          <p14:tracePt t="56266" x="3876675" y="908050"/>
          <p14:tracePt t="56283" x="3860800" y="908050"/>
          <p14:tracePt t="56300" x="3851275" y="908050"/>
          <p14:tracePt t="56317" x="3825875" y="908050"/>
          <p14:tracePt t="56333" x="3803650" y="908050"/>
          <p14:tracePt t="56351" x="3756025" y="889000"/>
          <p14:tracePt t="56368" x="3717925" y="882650"/>
          <p14:tracePt t="56384" x="3686175" y="882650"/>
          <p14:tracePt t="56400" x="3670300" y="882650"/>
          <p14:tracePt t="56417" x="3651250" y="882650"/>
          <p14:tracePt t="56433" x="3641725" y="882650"/>
          <p14:tracePt t="56450" x="3632200" y="882650"/>
          <p14:tracePt t="56468" x="3616325" y="882650"/>
          <p14:tracePt t="56484" x="3600450" y="882650"/>
          <p14:tracePt t="56501" x="3590925" y="889000"/>
          <p14:tracePt t="56517" x="3578225" y="911225"/>
          <p14:tracePt t="56534" x="3568700" y="920750"/>
          <p14:tracePt t="56550" x="3552825" y="930275"/>
          <p14:tracePt t="56566" x="3552825" y="939800"/>
          <p14:tracePt t="56583" x="3552825" y="955675"/>
          <p14:tracePt t="56600" x="3546475" y="965200"/>
          <p14:tracePt t="56618" x="3536950" y="977900"/>
          <p14:tracePt t="56634" x="3530600" y="1009650"/>
          <p14:tracePt t="56650" x="3524250" y="1044575"/>
          <p14:tracePt t="56667" x="3524250" y="1092200"/>
          <p14:tracePt t="56683" x="3524250" y="1120775"/>
          <p14:tracePt t="56700" x="3524250" y="1143000"/>
          <p14:tracePt t="56716" x="3524250" y="1158875"/>
          <p14:tracePt t="56733" x="3524250" y="1174750"/>
          <p14:tracePt t="56750" x="3524250" y="1184275"/>
          <p14:tracePt t="56767" x="3524250" y="1196975"/>
          <p14:tracePt t="56784" x="3524250" y="1206500"/>
          <p14:tracePt t="56801" x="3524250" y="1222375"/>
          <p14:tracePt t="56817" x="3524250" y="1238250"/>
          <p14:tracePt t="56833" x="3524250" y="1247775"/>
          <p14:tracePt t="57116" x="3673475" y="1323975"/>
          <p14:tracePt t="57124" x="3946525" y="1473200"/>
          <p14:tracePt t="57137" x="4587875" y="1860550"/>
          <p14:tracePt t="57154" x="5238750" y="2162175"/>
          <p14:tracePt t="57172" x="5895975" y="2495550"/>
          <p14:tracePt t="57191" x="6778625" y="2962275"/>
          <p14:tracePt t="57219" x="7708900" y="3568700"/>
          <p14:tracePt t="57327" x="9023350" y="4625975"/>
          <p14:tracePt t="58287" x="9115425" y="4625975"/>
          <p14:tracePt t="58398" x="9029700" y="4495800"/>
          <p14:tracePt t="58479" x="8988425" y="4410075"/>
          <p14:tracePt t="58562" x="8902700" y="4346575"/>
          <p14:tracePt t="58648" x="8769350" y="4273550"/>
          <p14:tracePt t="58730" x="8486775" y="4292600"/>
          <p14:tracePt t="58815" x="8458200" y="4292600"/>
          <p14:tracePt t="58896" x="8439150" y="4292600"/>
          <p14:tracePt t="58978" x="8385175" y="4270375"/>
          <p14:tracePt t="59062" x="8293100" y="4244975"/>
          <p14:tracePt t="59064" x="8267700" y="4238625"/>
          <p14:tracePt t="59156" x="8156575" y="4229100"/>
          <p14:tracePt t="59239" x="7991475" y="4438650"/>
          <p14:tracePt t="59321" x="7832725" y="4870450"/>
          <p14:tracePt t="59480" x="7683500" y="5822950"/>
          <p14:tracePt t="59722" x="7680325" y="6505575"/>
          <p14:tracePt t="59966" x="7816850" y="6699250"/>
          <p14:tracePt t="60124" x="8232775" y="6854825"/>
          <p14:tracePt t="60282" x="8582025" y="6845300"/>
          <p14:tracePt t="60444" x="9067800" y="6448425"/>
          <p14:tracePt t="61334" x="9134475" y="5114925"/>
          <p14:tracePt t="61516" x="8883650" y="4092575"/>
          <p14:tracePt t="61754" x="8601075" y="3606800"/>
          <p14:tracePt t="61995" x="8140700" y="3149600"/>
          <p14:tracePt t="62542" x="8140700" y="3155950"/>
          <p14:tracePt t="62548" x="8140700" y="3159125"/>
          <p14:tracePt t="62554" x="8140700" y="3165475"/>
          <p14:tracePt t="62567" x="8140700" y="3168650"/>
          <p14:tracePt t="62583" x="8153400" y="3184525"/>
          <p14:tracePt t="62600" x="8162925" y="3194050"/>
          <p14:tracePt t="62633" x="8185150" y="3225800"/>
          <p14:tracePt t="62667" x="8185150" y="3228975"/>
          <p14:tracePt t="62683" x="8185150" y="3235325"/>
          <p14:tracePt t="62700" x="8197850" y="3244850"/>
          <p14:tracePt t="63112" x="8232775" y="3349625"/>
          <p14:tracePt t="63229" x="8864600" y="5670550"/>
          <p14:tracePt t="63990" x="9140825" y="6854825"/>
          <p14:tracePt t="64185" x="8959850" y="6854825"/>
          <p14:tracePt t="64344" x="8870950" y="6854825"/>
          <p14:tracePt t="64428" x="8820150" y="6854825"/>
          <p14:tracePt t="64608" x="8763000" y="6756400"/>
          <p14:tracePt t="64690" x="8734425" y="6604000"/>
          <p14:tracePt t="64792" x="8734425" y="6556375"/>
          <p14:tracePt t="64874" x="8712200" y="6486525"/>
          <p14:tracePt t="64955" x="8712200" y="6391275"/>
          <p14:tracePt t="65038" x="8712200" y="6327775"/>
          <p14:tracePt t="65117" x="8667750" y="6276975"/>
          <p14:tracePt t="65198" x="8616950" y="6207125"/>
          <p14:tracePt t="65278" x="8582025" y="6140450"/>
          <p14:tracePt t="65370" x="8531225" y="6102350"/>
          <p14:tracePt t="65455" x="8521700" y="6089650"/>
          <p14:tracePt t="68016" x="8521700" y="6051550"/>
          <p14:tracePt t="68132" x="8502650" y="5518150"/>
          <p14:tracePt t="68134" x="8502650" y="5514975"/>
          <p14:tracePt t="68292" x="8502650" y="5330825"/>
          <p14:tracePt t="68448" x="8458200" y="5089525"/>
          <p14:tracePt t="68691" x="8397875" y="4851400"/>
          <p14:tracePt t="68784" x="8394700" y="4826000"/>
          <p14:tracePt t="69227" x="8394700" y="4829175"/>
          <p14:tracePt t="69343" x="8439150" y="4908550"/>
          <p14:tracePt t="69425" x="8445500" y="4924425"/>
          <p14:tracePt t="69513" x="8461375" y="4943475"/>
          <p14:tracePt t="69597" x="8480425" y="4968875"/>
          <p14:tracePt t="69683" x="8486775" y="49688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Coupe d'un carpell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765175"/>
            <a:ext cx="47244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7"/>
          <p:cNvSpPr>
            <a:spLocks noChangeShapeType="1"/>
          </p:cNvSpPr>
          <p:nvPr/>
        </p:nvSpPr>
        <p:spPr bwMode="auto">
          <a:xfrm flipH="1">
            <a:off x="2987675" y="692150"/>
            <a:ext cx="216058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16" name="Line 8"/>
          <p:cNvSpPr>
            <a:spLocks noChangeShapeType="1"/>
          </p:cNvSpPr>
          <p:nvPr/>
        </p:nvSpPr>
        <p:spPr bwMode="auto">
          <a:xfrm flipH="1">
            <a:off x="3203575" y="1484313"/>
            <a:ext cx="187325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17" name="Line 9"/>
          <p:cNvSpPr>
            <a:spLocks noChangeShapeType="1"/>
          </p:cNvSpPr>
          <p:nvPr/>
        </p:nvSpPr>
        <p:spPr bwMode="auto">
          <a:xfrm flipV="1">
            <a:off x="1331913" y="4005263"/>
            <a:ext cx="16557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18" name="Line 10"/>
          <p:cNvSpPr>
            <a:spLocks noChangeShapeType="1"/>
          </p:cNvSpPr>
          <p:nvPr/>
        </p:nvSpPr>
        <p:spPr bwMode="auto">
          <a:xfrm>
            <a:off x="1835150" y="2708275"/>
            <a:ext cx="7207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19" name="Line 11"/>
          <p:cNvSpPr>
            <a:spLocks noChangeShapeType="1"/>
          </p:cNvSpPr>
          <p:nvPr/>
        </p:nvSpPr>
        <p:spPr bwMode="auto">
          <a:xfrm>
            <a:off x="1692275" y="3284538"/>
            <a:ext cx="8636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0" name="Line 12"/>
          <p:cNvSpPr>
            <a:spLocks noChangeShapeType="1"/>
          </p:cNvSpPr>
          <p:nvPr/>
        </p:nvSpPr>
        <p:spPr bwMode="auto">
          <a:xfrm flipV="1">
            <a:off x="1763713" y="3789363"/>
            <a:ext cx="93503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1" name="Line 13"/>
          <p:cNvSpPr>
            <a:spLocks noChangeShapeType="1"/>
          </p:cNvSpPr>
          <p:nvPr/>
        </p:nvSpPr>
        <p:spPr bwMode="auto">
          <a:xfrm flipH="1" flipV="1">
            <a:off x="3635375" y="4437063"/>
            <a:ext cx="244951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2" name="Line 14"/>
          <p:cNvSpPr>
            <a:spLocks noChangeShapeType="1"/>
          </p:cNvSpPr>
          <p:nvPr/>
        </p:nvSpPr>
        <p:spPr bwMode="auto">
          <a:xfrm flipH="1">
            <a:off x="3995738" y="3644900"/>
            <a:ext cx="2376487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3" name="Line 15"/>
          <p:cNvSpPr>
            <a:spLocks noChangeShapeType="1"/>
          </p:cNvSpPr>
          <p:nvPr/>
        </p:nvSpPr>
        <p:spPr bwMode="auto">
          <a:xfrm flipH="1">
            <a:off x="3779838" y="1916113"/>
            <a:ext cx="20161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4" name="Line 16"/>
          <p:cNvSpPr>
            <a:spLocks noChangeShapeType="1"/>
          </p:cNvSpPr>
          <p:nvPr/>
        </p:nvSpPr>
        <p:spPr bwMode="auto">
          <a:xfrm flipH="1">
            <a:off x="4572000" y="2636838"/>
            <a:ext cx="172878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5" name="Line 17"/>
          <p:cNvSpPr>
            <a:spLocks noChangeShapeType="1"/>
          </p:cNvSpPr>
          <p:nvPr/>
        </p:nvSpPr>
        <p:spPr bwMode="auto">
          <a:xfrm flipH="1">
            <a:off x="4500563" y="2636838"/>
            <a:ext cx="18002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6" name="Line 18"/>
          <p:cNvSpPr>
            <a:spLocks noChangeShapeType="1"/>
          </p:cNvSpPr>
          <p:nvPr/>
        </p:nvSpPr>
        <p:spPr bwMode="auto">
          <a:xfrm flipH="1">
            <a:off x="4211638" y="3213100"/>
            <a:ext cx="216058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7" name="Text Box 19"/>
          <p:cNvSpPr txBox="1">
            <a:spLocks noChangeArrowheads="1"/>
          </p:cNvSpPr>
          <p:nvPr/>
        </p:nvSpPr>
        <p:spPr bwMode="auto">
          <a:xfrm>
            <a:off x="5200650" y="425450"/>
            <a:ext cx="100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stigmate</a:t>
            </a:r>
          </a:p>
        </p:txBody>
      </p:sp>
      <p:sp>
        <p:nvSpPr>
          <p:cNvPr id="13328" name="Text Box 20"/>
          <p:cNvSpPr txBox="1">
            <a:spLocks noChangeArrowheads="1"/>
          </p:cNvSpPr>
          <p:nvPr/>
        </p:nvSpPr>
        <p:spPr bwMode="auto">
          <a:xfrm>
            <a:off x="5292725" y="1268413"/>
            <a:ext cx="62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style</a:t>
            </a:r>
          </a:p>
        </p:txBody>
      </p:sp>
      <p:sp>
        <p:nvSpPr>
          <p:cNvPr id="13329" name="Text Box 21"/>
          <p:cNvSpPr txBox="1">
            <a:spLocks noChangeArrowheads="1"/>
          </p:cNvSpPr>
          <p:nvPr/>
        </p:nvSpPr>
        <p:spPr bwMode="auto">
          <a:xfrm>
            <a:off x="5724525" y="1700213"/>
            <a:ext cx="86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nucelle</a:t>
            </a:r>
          </a:p>
        </p:txBody>
      </p:sp>
      <p:sp>
        <p:nvSpPr>
          <p:cNvPr id="13330" name="Text Box 22"/>
          <p:cNvSpPr txBox="1">
            <a:spLocks noChangeArrowheads="1"/>
          </p:cNvSpPr>
          <p:nvPr/>
        </p:nvSpPr>
        <p:spPr bwMode="auto">
          <a:xfrm>
            <a:off x="6372225" y="2420938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tégument</a:t>
            </a:r>
          </a:p>
        </p:txBody>
      </p:sp>
      <p:sp>
        <p:nvSpPr>
          <p:cNvPr id="13331" name="Text Box 23"/>
          <p:cNvSpPr txBox="1">
            <a:spLocks noChangeArrowheads="1"/>
          </p:cNvSpPr>
          <p:nvPr/>
        </p:nvSpPr>
        <p:spPr bwMode="auto">
          <a:xfrm>
            <a:off x="6372225" y="2997200"/>
            <a:ext cx="193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sac embryonnaire</a:t>
            </a:r>
          </a:p>
        </p:txBody>
      </p:sp>
      <p:sp>
        <p:nvSpPr>
          <p:cNvPr id="13332" name="Text Box 24"/>
          <p:cNvSpPr txBox="1">
            <a:spLocks noChangeArrowheads="1"/>
          </p:cNvSpPr>
          <p:nvPr/>
        </p:nvSpPr>
        <p:spPr bwMode="auto">
          <a:xfrm>
            <a:off x="6372225" y="3429000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micropyle</a:t>
            </a:r>
          </a:p>
        </p:txBody>
      </p:sp>
      <p:sp>
        <p:nvSpPr>
          <p:cNvPr id="13333" name="Text Box 25"/>
          <p:cNvSpPr txBox="1">
            <a:spLocks noChangeArrowheads="1"/>
          </p:cNvSpPr>
          <p:nvPr/>
        </p:nvSpPr>
        <p:spPr bwMode="auto">
          <a:xfrm>
            <a:off x="6084888" y="450850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funicule</a:t>
            </a:r>
          </a:p>
        </p:txBody>
      </p:sp>
      <p:sp>
        <p:nvSpPr>
          <p:cNvPr id="13334" name="Text Box 26"/>
          <p:cNvSpPr txBox="1">
            <a:spLocks noChangeArrowheads="1"/>
          </p:cNvSpPr>
          <p:nvPr/>
        </p:nvSpPr>
        <p:spPr bwMode="auto">
          <a:xfrm>
            <a:off x="468313" y="2420938"/>
            <a:ext cx="11445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paroi ext.</a:t>
            </a:r>
          </a:p>
        </p:txBody>
      </p:sp>
      <p:sp>
        <p:nvSpPr>
          <p:cNvPr id="13335" name="Text Box 27"/>
          <p:cNvSpPr txBox="1">
            <a:spLocks noChangeArrowheads="1"/>
          </p:cNvSpPr>
          <p:nvPr/>
        </p:nvSpPr>
        <p:spPr bwMode="auto">
          <a:xfrm>
            <a:off x="611188" y="3068638"/>
            <a:ext cx="901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p. moy.</a:t>
            </a:r>
          </a:p>
        </p:txBody>
      </p:sp>
      <p:sp>
        <p:nvSpPr>
          <p:cNvPr id="13336" name="Text Box 28"/>
          <p:cNvSpPr txBox="1">
            <a:spLocks noChangeArrowheads="1"/>
          </p:cNvSpPr>
          <p:nvPr/>
        </p:nvSpPr>
        <p:spPr bwMode="auto">
          <a:xfrm>
            <a:off x="611188" y="3716338"/>
            <a:ext cx="749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p. int.</a:t>
            </a:r>
          </a:p>
        </p:txBody>
      </p:sp>
      <p:sp>
        <p:nvSpPr>
          <p:cNvPr id="13337" name="Text Box 29"/>
          <p:cNvSpPr txBox="1">
            <a:spLocks noChangeArrowheads="1"/>
          </p:cNvSpPr>
          <p:nvPr/>
        </p:nvSpPr>
        <p:spPr bwMode="auto">
          <a:xfrm>
            <a:off x="539750" y="4437063"/>
            <a:ext cx="1149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loge </a:t>
            </a:r>
          </a:p>
          <a:p>
            <a:pPr eaLnBrk="1" hangingPunct="1"/>
            <a:r>
              <a:rPr lang="fr-FR" altLang="fr-FR" sz="1800"/>
              <a:t>ovarienne</a:t>
            </a:r>
          </a:p>
        </p:txBody>
      </p:sp>
      <p:sp>
        <p:nvSpPr>
          <p:cNvPr id="13338" name="Text Box 30"/>
          <p:cNvSpPr txBox="1">
            <a:spLocks noChangeArrowheads="1"/>
          </p:cNvSpPr>
          <p:nvPr/>
        </p:nvSpPr>
        <p:spPr bwMode="auto">
          <a:xfrm>
            <a:off x="3616325" y="6207125"/>
            <a:ext cx="27717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CL d’un carpelle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276"/>
    </mc:Choice>
    <mc:Fallback>
      <p:transition spd="slow" advTm="9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6" x="8448675" y="4981575"/>
          <p14:tracePt t="1743" x="8369300" y="5000625"/>
          <p14:tracePt t="1750" x="8251825" y="5019675"/>
          <p14:tracePt t="1766" x="7947025" y="5041900"/>
          <p14:tracePt t="1782" x="7486650" y="5080000"/>
          <p14:tracePt t="1800" x="6724650" y="5121275"/>
          <p14:tracePt t="1834" x="5895975" y="5146675"/>
          <p14:tracePt t="1837" x="5730875" y="5146675"/>
          <p14:tracePt t="1871" x="5222875" y="5162550"/>
          <p14:tracePt t="1884" x="5172075" y="5178425"/>
          <p14:tracePt t="1901" x="5060950" y="5200650"/>
          <p14:tracePt t="1916" x="5022850" y="5219700"/>
          <p14:tracePt t="1933" x="4994275" y="5232400"/>
          <p14:tracePt t="1949" x="4978400" y="5254625"/>
          <p14:tracePt t="1966" x="4972050" y="5264150"/>
          <p14:tracePt t="1983" x="4972050" y="5273675"/>
          <p14:tracePt t="6826" x="4987925" y="5286375"/>
          <p14:tracePt t="6833" x="5006975" y="5299075"/>
          <p14:tracePt t="6849" x="5035550" y="5324475"/>
          <p14:tracePt t="6866" x="5048250" y="5340350"/>
          <p14:tracePt t="6882" x="5057775" y="5353050"/>
          <p14:tracePt t="6915" x="5051425" y="5353050"/>
          <p14:tracePt t="6949" x="4714875" y="5273675"/>
          <p14:tracePt t="6983" x="3940175" y="5235575"/>
          <p14:tracePt t="7000" x="3721100" y="5273675"/>
          <p14:tracePt t="7017" x="3454400" y="5337175"/>
          <p14:tracePt t="7032" x="3321050" y="5381625"/>
          <p14:tracePt t="7048" x="3209925" y="5426075"/>
          <p14:tracePt t="7066" x="3098800" y="5467350"/>
          <p14:tracePt t="7082" x="2971800" y="5524500"/>
          <p14:tracePt t="7099" x="2905125" y="5553075"/>
          <p14:tracePt t="7116" x="2854325" y="5588000"/>
          <p14:tracePt t="7132" x="2809875" y="5645150"/>
          <p14:tracePt t="7149" x="2778125" y="5680075"/>
          <p14:tracePt t="7165" x="2759075" y="5718175"/>
          <p14:tracePt t="7182" x="2740025" y="5781675"/>
          <p14:tracePt t="7198" x="2717800" y="5845175"/>
          <p14:tracePt t="7215" x="2705100" y="5883275"/>
          <p14:tracePt t="7233" x="2686050" y="5940425"/>
          <p14:tracePt t="7249" x="2686050" y="5969000"/>
          <p14:tracePt t="7266" x="2686050" y="5991225"/>
          <p14:tracePt t="7283" x="2689225" y="6026150"/>
          <p14:tracePt t="7298" x="2755900" y="6061075"/>
          <p14:tracePt t="7315" x="2933700" y="6127750"/>
          <p14:tracePt t="7332" x="3257550" y="6203950"/>
          <p14:tracePt t="7349" x="3460750" y="6213475"/>
          <p14:tracePt t="7367" x="3635375" y="6207125"/>
          <p14:tracePt t="7383" x="3857625" y="6153150"/>
          <p14:tracePt t="7399" x="3981450" y="6092825"/>
          <p14:tracePt t="7416" x="4073525" y="6032500"/>
          <p14:tracePt t="7432" x="4283075" y="5895975"/>
          <p14:tracePt t="7448" x="4451350" y="5791200"/>
          <p14:tracePt t="7466" x="4718050" y="5632450"/>
          <p14:tracePt t="7487" x="4864100" y="5549900"/>
          <p14:tracePt t="7499" x="4937125" y="5492750"/>
          <p14:tracePt t="7516" x="4975225" y="5461000"/>
          <p14:tracePt t="7533" x="5019675" y="5410200"/>
          <p14:tracePt t="7549" x="5032375" y="5356225"/>
          <p14:tracePt t="7565" x="5045075" y="5305425"/>
          <p14:tracePt t="7582" x="5051425" y="5248275"/>
          <p14:tracePt t="7599" x="5051425" y="5232400"/>
          <p14:tracePt t="7616" x="5051425" y="5222875"/>
          <p14:tracePt t="7633" x="5051425" y="5207000"/>
          <p14:tracePt t="7649" x="5041900" y="5207000"/>
          <p14:tracePt t="7667" x="4997450" y="5197475"/>
          <p14:tracePt t="7682" x="4953000" y="5191125"/>
          <p14:tracePt t="7699" x="4902200" y="5191125"/>
          <p14:tracePt t="7715" x="4841875" y="5200650"/>
          <p14:tracePt t="7732" x="4724400" y="5248275"/>
          <p14:tracePt t="7748" x="4686300" y="5264150"/>
          <p14:tracePt t="8131" x="4670425" y="5226050"/>
          <p14:tracePt t="8138" x="4648200" y="5187950"/>
          <p14:tracePt t="8148" x="4625975" y="5156200"/>
          <p14:tracePt t="8167" x="4470400" y="5054600"/>
          <p14:tracePt t="8199" x="4133850" y="4895850"/>
          <p14:tracePt t="8233" x="3765550" y="4787900"/>
          <p14:tracePt t="8249" x="3625850" y="4762500"/>
          <p14:tracePt t="8266" x="3359150" y="4733925"/>
          <p14:tracePt t="8282" x="3213100" y="4733925"/>
          <p14:tracePt t="8298" x="3048000" y="4759325"/>
          <p14:tracePt t="8315" x="2857500" y="4800600"/>
          <p14:tracePt t="8332" x="2768600" y="4841875"/>
          <p14:tracePt t="8348" x="2701925" y="4864100"/>
          <p14:tracePt t="8365" x="2632075" y="4883150"/>
          <p14:tracePt t="8382" x="2584450" y="4895850"/>
          <p14:tracePt t="8398" x="2546350" y="4921250"/>
          <p14:tracePt t="8416" x="2473325" y="4962525"/>
          <p14:tracePt t="8432" x="2425700" y="4994275"/>
          <p14:tracePt t="8449" x="2393950" y="5006975"/>
          <p14:tracePt t="8466" x="2365375" y="5022850"/>
          <p14:tracePt t="8482" x="2362200" y="5035550"/>
          <p14:tracePt t="8499" x="2384425" y="5035550"/>
          <p14:tracePt t="8515" x="2828925" y="4984750"/>
          <p14:tracePt t="8532" x="3384550" y="4927600"/>
          <p14:tracePt t="8550" x="3838575" y="4835525"/>
          <p14:tracePt t="8567" x="4156075" y="4711700"/>
          <p14:tracePt t="8583" x="4314825" y="4606925"/>
          <p14:tracePt t="8600" x="4419600" y="4521200"/>
          <p14:tracePt t="8616" x="4543425" y="4321175"/>
          <p14:tracePt t="8633" x="4625975" y="4184650"/>
          <p14:tracePt t="8649" x="4686300" y="4073525"/>
          <p14:tracePt t="8665" x="4768850" y="3949700"/>
          <p14:tracePt t="8682" x="4794250" y="3895725"/>
          <p14:tracePt t="8698" x="4829175" y="3854450"/>
          <p14:tracePt t="8716" x="4851400" y="3813175"/>
          <p14:tracePt t="8733" x="4870450" y="3781425"/>
          <p14:tracePt t="8749" x="4892675" y="3736975"/>
          <p14:tracePt t="8766" x="4911725" y="3670300"/>
          <p14:tracePt t="8783" x="4924425" y="3616325"/>
          <p14:tracePt t="8799" x="4924425" y="3549650"/>
          <p14:tracePt t="8815" x="4921250" y="3441700"/>
          <p14:tracePt t="8832" x="4899025" y="3375025"/>
          <p14:tracePt t="8848" x="4864100" y="3327400"/>
          <p14:tracePt t="8866" x="4819650" y="3267075"/>
          <p14:tracePt t="8882" x="4778375" y="3235325"/>
          <p14:tracePt t="8899" x="4752975" y="3187700"/>
          <p14:tracePt t="8916" x="4708525" y="3092450"/>
          <p14:tracePt t="8932" x="4695825" y="3019425"/>
          <p14:tracePt t="8949" x="4695825" y="2959100"/>
          <p14:tracePt t="8965" x="4679950" y="2860675"/>
          <p14:tracePt t="8982" x="4660900" y="2806700"/>
          <p14:tracePt t="8999" x="4645025" y="2740025"/>
          <p14:tracePt t="9016" x="4616450" y="2647950"/>
          <p14:tracePt t="9033" x="4597400" y="2613025"/>
          <p14:tracePt t="9049" x="4584700" y="2565400"/>
          <p14:tracePt t="9066" x="4559300" y="2492375"/>
          <p14:tracePt t="9082" x="4521200" y="2413000"/>
          <p14:tracePt t="9098" x="4483100" y="2346325"/>
          <p14:tracePt t="9115" x="4422775" y="2257425"/>
          <p14:tracePt t="9131" x="4397375" y="2219325"/>
          <p14:tracePt t="9148" x="4365625" y="2193925"/>
          <p14:tracePt t="9166" x="4298950" y="2152650"/>
          <p14:tracePt t="9182" x="4260850" y="2133600"/>
          <p14:tracePt t="9199" x="4206875" y="2120900"/>
          <p14:tracePt t="9216" x="4143375" y="2101850"/>
          <p14:tracePt t="9232" x="4105275" y="2089150"/>
          <p14:tracePt t="9249" x="4076700" y="2089150"/>
          <p14:tracePt t="9265" x="4022725" y="2089150"/>
          <p14:tracePt t="9281" x="3978275" y="2082800"/>
          <p14:tracePt t="9298" x="3914775" y="2070100"/>
          <p14:tracePt t="9315" x="3822700" y="2054225"/>
          <p14:tracePt t="9331" x="3762375" y="2041525"/>
          <p14:tracePt t="9348" x="3714750" y="2022475"/>
          <p14:tracePt t="9365" x="3654425" y="2009775"/>
          <p14:tracePt t="9382" x="3616325" y="2003425"/>
          <p14:tracePt t="9398" x="3562350" y="2003425"/>
          <p14:tracePt t="9416" x="3486150" y="2006600"/>
          <p14:tracePt t="9432" x="3438525" y="2019300"/>
          <p14:tracePt t="9449" x="3394075" y="2038350"/>
          <p14:tracePt t="9466" x="3330575" y="2057400"/>
          <p14:tracePt t="9482" x="3292475" y="2070100"/>
          <p14:tracePt t="9499" x="3248025" y="2082800"/>
          <p14:tracePt t="9501" x="3228975" y="2095500"/>
          <p14:tracePt t="9515" x="3190875" y="2108200"/>
          <p14:tracePt t="9531" x="3165475" y="2120900"/>
          <p14:tracePt t="9549" x="3136900" y="2130425"/>
          <p14:tracePt t="9565" x="3098800" y="2174875"/>
          <p14:tracePt t="9582" x="3073400" y="2222500"/>
          <p14:tracePt t="9599" x="3051175" y="2276475"/>
          <p14:tracePt t="9616" x="3013075" y="2381250"/>
          <p14:tracePt t="9632" x="3000375" y="2466975"/>
          <p14:tracePt t="9648" x="2984500" y="2530475"/>
          <p14:tracePt t="9665" x="2965450" y="2600325"/>
          <p14:tracePt t="9681" x="2959100" y="2632075"/>
          <p14:tracePt t="9698" x="2959100" y="2660650"/>
          <p14:tracePt t="9715" x="2959100" y="2692400"/>
          <p14:tracePt t="9732" x="2946400" y="2724150"/>
          <p14:tracePt t="9749" x="2943225" y="2746375"/>
          <p14:tracePt t="9766" x="2924175" y="2809875"/>
          <p14:tracePt t="9782" x="2908300" y="2863850"/>
          <p14:tracePt t="9798" x="2895600" y="2927350"/>
          <p14:tracePt t="9815" x="2863850" y="2990850"/>
          <p14:tracePt t="9832" x="2844800" y="3035300"/>
          <p14:tracePt t="9849" x="2813050" y="3076575"/>
          <p14:tracePt t="9866" x="2771775" y="3149600"/>
          <p14:tracePt t="9882" x="2730500" y="3228975"/>
          <p14:tracePt t="9899" x="2698750" y="3305175"/>
          <p14:tracePt t="9915" x="2663825" y="3422650"/>
          <p14:tracePt t="9932" x="2647950" y="3486150"/>
          <p14:tracePt t="9948" x="2635250" y="3549650"/>
          <p14:tracePt t="9965" x="2613025" y="3651250"/>
          <p14:tracePt t="9982" x="2590800" y="3714750"/>
          <p14:tracePt t="9999" x="2584450" y="3778250"/>
          <p14:tracePt t="10016" x="2568575" y="3876675"/>
          <p14:tracePt t="10032" x="2562225" y="3959225"/>
          <p14:tracePt t="10049" x="2552700" y="4041775"/>
          <p14:tracePt t="10065" x="2552700" y="4149725"/>
          <p14:tracePt t="10081" x="2540000" y="4203700"/>
          <p14:tracePt t="10098" x="2540000" y="4238625"/>
          <p14:tracePt t="10116" x="2540000" y="4286250"/>
          <p14:tracePt t="10132" x="2540000" y="4308475"/>
          <p14:tracePt t="10149" x="2540000" y="4330700"/>
          <p14:tracePt t="10166" x="2540000" y="4352925"/>
          <p14:tracePt t="10182" x="2540000" y="4371975"/>
          <p14:tracePt t="10198" x="2540000" y="4387850"/>
          <p14:tracePt t="10215" x="2543175" y="4413250"/>
          <p14:tracePt t="10231" x="2555875" y="4445000"/>
          <p14:tracePt t="10249" x="2565400" y="4467225"/>
          <p14:tracePt t="10266" x="2625725" y="4514850"/>
          <p14:tracePt t="10282" x="2682875" y="4540250"/>
          <p14:tracePt t="10300" x="2720975" y="4568825"/>
          <p14:tracePt t="10315" x="2784475" y="4587875"/>
          <p14:tracePt t="10332" x="2816225" y="4600575"/>
          <p14:tracePt t="10348" x="2838450" y="4616450"/>
          <p14:tracePt t="10365" x="2895600" y="4635500"/>
          <p14:tracePt t="10381" x="2949575" y="4648200"/>
          <p14:tracePt t="10399" x="3009900" y="4654550"/>
          <p14:tracePt t="10416" x="3092450" y="4683125"/>
          <p14:tracePt t="10432" x="3136900" y="4695825"/>
          <p14:tracePt t="10448" x="3175000" y="4708525"/>
          <p14:tracePt t="10465" x="3267075" y="4727575"/>
          <p14:tracePt t="10481" x="3365500" y="4768850"/>
          <p14:tracePt t="10499" x="3495675" y="4803775"/>
          <p14:tracePt t="10516" x="3708400" y="4838700"/>
          <p14:tracePt t="10532" x="3816350" y="4857750"/>
          <p14:tracePt t="10550" x="3898900" y="4873625"/>
          <p14:tracePt t="10566" x="3981450" y="4886325"/>
          <p14:tracePt t="10582" x="4035425" y="4899025"/>
          <p14:tracePt t="10598" x="4095750" y="4905375"/>
          <p14:tracePt t="10615" x="4244975" y="4914900"/>
          <p14:tracePt t="10631" x="4337050" y="4914900"/>
          <p14:tracePt t="10650" x="4416425" y="4914900"/>
          <p14:tracePt t="10666" x="4454525" y="4914900"/>
          <p14:tracePt t="10683" x="4464050" y="4914900"/>
          <p14:tracePt t="10700" x="4483100" y="4914900"/>
          <p14:tracePt t="10716" x="4492625" y="4914900"/>
          <p14:tracePt t="10732" x="4492625" y="4908550"/>
          <p14:tracePt t="10765" x="4498975" y="4895850"/>
          <p14:tracePt t="10786" x="4502150" y="4895850"/>
          <p14:tracePt t="10906" x="4508500" y="4895850"/>
          <p14:tracePt t="10913" x="4511675" y="4895850"/>
          <p14:tracePt t="10920" x="4518025" y="4895850"/>
          <p14:tracePt t="10931" x="4524375" y="4895850"/>
          <p14:tracePt t="10948" x="4537075" y="4892675"/>
          <p14:tracePt t="10965" x="4572000" y="4867275"/>
          <p14:tracePt t="10981" x="4622800" y="4816475"/>
          <p14:tracePt t="10999" x="4708525" y="4654550"/>
          <p14:tracePt t="11015" x="4787900" y="4422775"/>
          <p14:tracePt t="11032" x="4835525" y="4238625"/>
          <p14:tracePt t="11050" x="4899025" y="3937000"/>
          <p14:tracePt t="11066" x="4918075" y="3775075"/>
          <p14:tracePt t="11082" x="4933950" y="3667125"/>
          <p14:tracePt t="11099" x="4943475" y="3438525"/>
          <p14:tracePt t="11115" x="4943475" y="3343275"/>
          <p14:tracePt t="11131" x="4943475" y="3289300"/>
          <p14:tracePt t="11148" x="4940300" y="3260725"/>
          <p14:tracePt t="11165" x="4930775" y="3219450"/>
          <p14:tracePt t="11182" x="4918075" y="3203575"/>
          <p14:tracePt t="11199" x="4902200" y="3168650"/>
          <p14:tracePt t="11216" x="4886325" y="3146425"/>
          <p14:tracePt t="11232" x="4873625" y="3101975"/>
          <p14:tracePt t="11249" x="4854575" y="3038475"/>
          <p14:tracePt t="11265" x="4841875" y="3006725"/>
          <p14:tracePt t="11281" x="4822825" y="2981325"/>
          <p14:tracePt t="11299" x="4810125" y="2968625"/>
          <p14:tracePt t="11315" x="4794250" y="2952750"/>
          <p14:tracePt t="11332" x="4762500" y="2940050"/>
          <p14:tracePt t="11349" x="4727575" y="2921000"/>
          <p14:tracePt t="11365" x="4695825" y="2911475"/>
          <p14:tracePt t="11381" x="4673600" y="2892425"/>
          <p14:tracePt t="11399" x="4613275" y="2854325"/>
          <p14:tracePt t="11415" x="4559300" y="2790825"/>
          <p14:tracePt t="11433" x="4495800" y="2720975"/>
          <p14:tracePt t="11449" x="4425950" y="2657475"/>
          <p14:tracePt t="11466" x="4403725" y="2638425"/>
          <p14:tracePt t="11482" x="4378325" y="2625725"/>
          <p14:tracePt t="11499" x="4337050" y="2603500"/>
          <p14:tracePt t="11515" x="4305300" y="2590800"/>
          <p14:tracePt t="11531" x="4289425" y="2581275"/>
          <p14:tracePt t="11548" x="4248150" y="2562225"/>
          <p14:tracePt t="11564" x="4222750" y="2543175"/>
          <p14:tracePt t="11581" x="4200525" y="2530475"/>
          <p14:tracePt t="11598" x="4143375" y="2514600"/>
          <p14:tracePt t="11614" x="4098925" y="2501900"/>
          <p14:tracePt t="11631" x="4054475" y="2479675"/>
          <p14:tracePt t="11648" x="3981450" y="2479675"/>
          <p14:tracePt t="11664" x="3946525" y="2479675"/>
          <p14:tracePt t="11681" x="3892550" y="2482850"/>
          <p14:tracePt t="11698" x="3813175" y="2511425"/>
          <p14:tracePt t="11714" x="3749675" y="2527300"/>
          <p14:tracePt t="11731" x="3686175" y="2540000"/>
          <p14:tracePt t="11748" x="3600450" y="2574925"/>
          <p14:tracePt t="11764" x="3552825" y="2600325"/>
          <p14:tracePt t="11781" x="3505200" y="2635250"/>
          <p14:tracePt t="11797" x="3441700" y="2673350"/>
          <p14:tracePt t="11814" x="3416300" y="2705100"/>
          <p14:tracePt t="11831" x="3368675" y="2730500"/>
          <p14:tracePt t="11847" x="3302000" y="2778125"/>
          <p14:tracePt t="11864" x="3270250" y="2797175"/>
          <p14:tracePt t="11881" x="3232150" y="2816225"/>
          <p14:tracePt t="11898" x="3190875" y="2841625"/>
          <p14:tracePt t="11914" x="3181350" y="2851150"/>
          <p14:tracePt t="11931" x="3171825" y="2860675"/>
          <p14:tracePt t="11948" x="3155950" y="2879725"/>
          <p14:tracePt t="11965" x="3140075" y="2892425"/>
          <p14:tracePt t="11982" x="3127375" y="2901950"/>
          <p14:tracePt t="11998" x="3114675" y="2917825"/>
          <p14:tracePt t="12014" x="3105150" y="2936875"/>
          <p14:tracePt t="12031" x="3086100" y="2962275"/>
          <p14:tracePt t="12048" x="3067050" y="3003550"/>
          <p14:tracePt t="12065" x="3060700" y="3025775"/>
          <p14:tracePt t="12082" x="3054350" y="3057525"/>
          <p14:tracePt t="12099" x="3051175" y="3089275"/>
          <p14:tracePt t="12115" x="3044825" y="3133725"/>
          <p14:tracePt t="12132" x="3044825" y="3178175"/>
          <p14:tracePt t="12148" x="3044825" y="3248025"/>
          <p14:tracePt t="12164" x="3044825" y="3298825"/>
          <p14:tracePt t="12182" x="3044825" y="3336925"/>
          <p14:tracePt t="12198" x="3048000" y="3406775"/>
          <p14:tracePt t="12215" x="3054350" y="3460750"/>
          <p14:tracePt t="12231" x="3060700" y="3514725"/>
          <p14:tracePt t="12248" x="3067050" y="3600450"/>
          <p14:tracePt t="12264" x="3073400" y="3654425"/>
          <p14:tracePt t="12282" x="3079750" y="3708400"/>
          <p14:tracePt t="12299" x="3086100" y="3771900"/>
          <p14:tracePt t="12314" x="3105150" y="3816350"/>
          <p14:tracePt t="12331" x="3121025" y="3879850"/>
          <p14:tracePt t="12348" x="3133725" y="3981450"/>
          <p14:tracePt t="12365" x="3146425" y="4025900"/>
          <p14:tracePt t="12382" x="3152775" y="4070350"/>
          <p14:tracePt t="12398" x="3159125" y="4133850"/>
          <p14:tracePt t="12415" x="3175000" y="4178300"/>
          <p14:tracePt t="12431" x="3181350" y="4216400"/>
          <p14:tracePt t="12449" x="3190875" y="4270375"/>
          <p14:tracePt t="12465" x="3197225" y="4308475"/>
          <p14:tracePt t="12482" x="3209925" y="4330700"/>
          <p14:tracePt t="12499" x="3209925" y="4371975"/>
          <p14:tracePt t="12515" x="3216275" y="4394200"/>
          <p14:tracePt t="12532" x="3222625" y="4410075"/>
          <p14:tracePt t="12548" x="3238500" y="4425950"/>
          <p14:tracePt t="12564" x="3241675" y="4435475"/>
          <p14:tracePt t="12582" x="3254375" y="4451350"/>
          <p14:tracePt t="12599" x="3267075" y="4467225"/>
          <p14:tracePt t="12615" x="3282950" y="4476750"/>
          <p14:tracePt t="12632" x="3289300" y="4483100"/>
          <p14:tracePt t="12649" x="3302000" y="4486275"/>
          <p14:tracePt t="12665" x="3311525" y="4492625"/>
          <p14:tracePt t="12681" x="3324225" y="4502150"/>
          <p14:tracePt t="12698" x="3355975" y="4511675"/>
          <p14:tracePt t="12715" x="3365500" y="4511675"/>
          <p14:tracePt t="12732" x="3375025" y="4518025"/>
          <p14:tracePt t="12749" x="3397250" y="4518025"/>
          <p14:tracePt t="12798" x="3400425" y="4518025"/>
          <p14:tracePt t="12805" x="3406775" y="4518025"/>
          <p14:tracePt t="12814" x="3409950" y="4524375"/>
          <p14:tracePt t="12831" x="3419475" y="4524375"/>
          <p14:tracePt t="12848" x="3425825" y="4527550"/>
          <p14:tracePt t="13163" x="3429000" y="4527550"/>
          <p14:tracePt t="13170" x="3435350" y="4527550"/>
          <p14:tracePt t="13182" x="3444875" y="4527550"/>
          <p14:tracePt t="13198" x="3486150" y="4514850"/>
          <p14:tracePt t="13218" x="3670300" y="4425950"/>
          <p14:tracePt t="13235" x="3797300" y="4346575"/>
          <p14:tracePt t="13254" x="3933825" y="4206875"/>
          <p14:tracePt t="13283" x="4105275" y="3965575"/>
          <p14:tracePt t="13315" x="4225925" y="3730625"/>
          <p14:tracePt t="13334" x="4273550" y="3590925"/>
          <p14:tracePt t="13348" x="4314825" y="3502025"/>
          <p14:tracePt t="13364" x="4346575" y="3435350"/>
          <p14:tracePt t="13381" x="4381500" y="3378200"/>
          <p14:tracePt t="13398" x="4419600" y="3311525"/>
          <p14:tracePt t="13415" x="4445000" y="3286125"/>
          <p14:tracePt t="13433" x="4470400" y="3228975"/>
          <p14:tracePt t="13448" x="4483100" y="3184525"/>
          <p14:tracePt t="13465" x="4505325" y="3121025"/>
          <p14:tracePt t="13482" x="4527550" y="3041650"/>
          <p14:tracePt t="13498" x="4533900" y="2997200"/>
          <p14:tracePt t="13514" x="4533900" y="2952750"/>
          <p14:tracePt t="13531" x="4533900" y="2914650"/>
          <p14:tracePt t="13548" x="4533900" y="2882900"/>
          <p14:tracePt t="13566" x="4524375" y="2851150"/>
          <p14:tracePt t="13582" x="4511675" y="2828925"/>
          <p14:tracePt t="13599" x="4511675" y="2819400"/>
          <p14:tracePt t="13619" x="4511675" y="2809875"/>
          <p14:tracePt t="13632" x="4502150" y="2809875"/>
          <p14:tracePt t="13647" x="4492625" y="2800350"/>
          <p14:tracePt t="13665" x="4483100" y="2790825"/>
          <p14:tracePt t="13683" x="4467225" y="2774950"/>
          <p14:tracePt t="13699" x="4451350" y="2759075"/>
          <p14:tracePt t="13716" x="4441825" y="2743200"/>
          <p14:tracePt t="13732" x="4435475" y="2730500"/>
          <p14:tracePt t="13749" x="4435475" y="2724150"/>
          <p14:tracePt t="13805" x="4435475" y="2720975"/>
          <p14:tracePt t="14140" x="4429125" y="2771775"/>
          <p14:tracePt t="14147" x="4410075" y="2863850"/>
          <p14:tracePt t="14165" x="4384675" y="3006725"/>
          <p14:tracePt t="14186" x="4324350" y="3187700"/>
          <p14:tracePt t="14201" x="4279900" y="3330575"/>
          <p14:tracePt t="14221" x="4191000" y="3514725"/>
          <p14:tracePt t="14248" x="4105275" y="3778250"/>
          <p14:tracePt t="14282" x="4029075" y="4025900"/>
          <p14:tracePt t="14299" x="4010025" y="4079875"/>
          <p14:tracePt t="14315" x="3994150" y="4137025"/>
          <p14:tracePt t="14332" x="3975100" y="4210050"/>
          <p14:tracePt t="14348" x="3962400" y="4254500"/>
          <p14:tracePt t="14364" x="3943350" y="4298950"/>
          <p14:tracePt t="14382" x="3924300" y="4371975"/>
          <p14:tracePt t="14398" x="3911600" y="4425950"/>
          <p14:tracePt t="14415" x="3898900" y="4464050"/>
          <p14:tracePt t="14433" x="3873500" y="4511675"/>
          <p14:tracePt t="14449" x="3860800" y="4537075"/>
          <p14:tracePt t="14465" x="3851275" y="4559300"/>
          <p14:tracePt t="14481" x="3835400" y="4587875"/>
          <p14:tracePt t="14497" x="3816350" y="4619625"/>
          <p14:tracePt t="14515" x="3803650" y="4641850"/>
          <p14:tracePt t="14531" x="3787775" y="4676775"/>
          <p14:tracePt t="14548" x="3778250" y="4686300"/>
          <p14:tracePt t="14565" x="3762375" y="4695825"/>
          <p14:tracePt t="14582" x="3727450" y="4702175"/>
          <p14:tracePt t="14598" x="3698875" y="4699000"/>
          <p14:tracePt t="14615" x="3676650" y="4689475"/>
          <p14:tracePt t="14632" x="3632200" y="4664075"/>
          <p14:tracePt t="14648" x="3606800" y="4638675"/>
          <p14:tracePt t="14665" x="3578225" y="4625975"/>
          <p14:tracePt t="14682" x="3514725" y="4606925"/>
          <p14:tracePt t="14698" x="3476625" y="4600575"/>
          <p14:tracePt t="14715" x="3432175" y="4600575"/>
          <p14:tracePt t="14732" x="3384550" y="4587875"/>
          <p14:tracePt t="14748" x="3359150" y="4578350"/>
          <p14:tracePt t="14764" x="3343275" y="4578350"/>
          <p14:tracePt t="14781" x="3330575" y="4572000"/>
          <p14:tracePt t="14797" x="3324225" y="4572000"/>
          <p14:tracePt t="15111" x="3333750" y="4572000"/>
          <p14:tracePt t="15118" x="3343275" y="4572000"/>
          <p14:tracePt t="15132" x="3375025" y="4575175"/>
          <p14:tracePt t="15148" x="3384550" y="4578350"/>
          <p14:tracePt t="15165" x="3394075" y="4591050"/>
          <p14:tracePt t="15181" x="3406775" y="4603750"/>
          <p14:tracePt t="15197" x="3422650" y="4610100"/>
          <p14:tracePt t="15215" x="3444875" y="4622800"/>
          <p14:tracePt t="15232" x="3508375" y="4641850"/>
          <p14:tracePt t="15248" x="3546475" y="4660900"/>
          <p14:tracePt t="15265" x="3578225" y="4670425"/>
          <p14:tracePt t="15281" x="3613150" y="4670425"/>
          <p14:tracePt t="15298" x="3622675" y="4670425"/>
          <p14:tracePt t="15315" x="3644900" y="4670425"/>
          <p14:tracePt t="15331" x="3683000" y="4670425"/>
          <p14:tracePt t="15348" x="3721100" y="4667250"/>
          <p14:tracePt t="15365" x="3765550" y="4660900"/>
          <p14:tracePt t="15381" x="3844925" y="4660900"/>
          <p14:tracePt t="15399" x="3883025" y="4660900"/>
          <p14:tracePt t="15415" x="3911600" y="4660900"/>
          <p14:tracePt t="15432" x="3930650" y="4651375"/>
          <p14:tracePt t="15448" x="3943350" y="4641850"/>
          <p14:tracePt t="15464" x="3956050" y="4632325"/>
          <p14:tracePt t="15481" x="3978275" y="4610100"/>
          <p14:tracePt t="15499" x="4000500" y="4581525"/>
          <p14:tracePt t="15515" x="4032250" y="4568825"/>
          <p14:tracePt t="15532" x="4051300" y="4552950"/>
          <p14:tracePt t="15548" x="4070350" y="4537075"/>
          <p14:tracePt t="15565" x="4079875" y="4530725"/>
          <p14:tracePt t="15581" x="4095750" y="4527550"/>
          <p14:tracePt t="15597" x="4111625" y="4514850"/>
          <p14:tracePt t="15615" x="4146550" y="4502150"/>
          <p14:tracePt t="15636" x="4203700" y="4498975"/>
          <p14:tracePt t="15648" x="4238625" y="4498975"/>
          <p14:tracePt t="15666" x="4267200" y="4498975"/>
          <p14:tracePt t="15682" x="4276725" y="4498975"/>
          <p14:tracePt t="15698" x="4292600" y="4498975"/>
          <p14:tracePt t="15714" x="4302125" y="4498975"/>
          <p14:tracePt t="15731" x="4314825" y="4505325"/>
          <p14:tracePt t="15748" x="4324350" y="4514850"/>
          <p14:tracePt t="15766" x="4330700" y="4527550"/>
          <p14:tracePt t="15782" x="4330700" y="4543425"/>
          <p14:tracePt t="15798" x="4330700" y="4552950"/>
          <p14:tracePt t="15816" x="4327525" y="4568825"/>
          <p14:tracePt t="15831" x="4318000" y="4578350"/>
          <p14:tracePt t="15848" x="4302125" y="4594225"/>
          <p14:tracePt t="15864" x="4273550" y="4606925"/>
          <p14:tracePt t="15882" x="4238625" y="4622800"/>
          <p14:tracePt t="15898" x="4206875" y="4635500"/>
          <p14:tracePt t="15916" x="4165600" y="4660900"/>
          <p14:tracePt t="15932" x="4117975" y="4673600"/>
          <p14:tracePt t="15948" x="4054475" y="4686300"/>
          <p14:tracePt t="15966" x="3971925" y="4708525"/>
          <p14:tracePt t="15982" x="3927475" y="4721225"/>
          <p14:tracePt t="15998" x="3889375" y="4721225"/>
          <p14:tracePt t="16015" x="3851275" y="4721225"/>
          <p14:tracePt t="16031" x="3813175" y="4711700"/>
          <p14:tracePt t="16048" x="3775075" y="4699000"/>
          <p14:tracePt t="16066" x="3727450" y="4686300"/>
          <p14:tracePt t="16082" x="3679825" y="4673600"/>
          <p14:tracePt t="16098" x="3644900" y="4667250"/>
          <p14:tracePt t="16101" x="3632200" y="4667250"/>
          <p14:tracePt t="16116" x="3609975" y="4648200"/>
          <p14:tracePt t="16132" x="3571875" y="4641850"/>
          <p14:tracePt t="16148" x="3549650" y="4632325"/>
          <p14:tracePt t="16165" x="3517900" y="4625975"/>
          <p14:tracePt t="16181" x="3482975" y="4606925"/>
          <p14:tracePt t="16198" x="3444875" y="4600575"/>
          <p14:tracePt t="16215" x="3403600" y="4584700"/>
          <p14:tracePt t="16232" x="3381375" y="4578350"/>
          <p14:tracePt t="16248" x="3352800" y="4572000"/>
          <p14:tracePt t="16266" x="3324225" y="4565650"/>
          <p14:tracePt t="16281" x="3314700" y="4556125"/>
          <p14:tracePt t="16297" x="3298825" y="4546600"/>
          <p14:tracePt t="16315" x="3286125" y="4546600"/>
          <p14:tracePt t="16331" x="3273425" y="4533900"/>
          <p14:tracePt t="16580" x="3276600" y="4537075"/>
          <p14:tracePt t="16587" x="3279775" y="4540250"/>
          <p14:tracePt t="16598" x="3286125" y="4546600"/>
          <p14:tracePt t="16615" x="3327400" y="4572000"/>
          <p14:tracePt t="16631" x="3359150" y="4581525"/>
          <p14:tracePt t="16648" x="3387725" y="4594225"/>
          <p14:tracePt t="16665" x="3422650" y="4594225"/>
          <p14:tracePt t="16681" x="3444875" y="4594225"/>
          <p14:tracePt t="16698" x="3454400" y="4594225"/>
          <p14:tracePt t="16715" x="3467100" y="4594225"/>
          <p14:tracePt t="16731" x="3495675" y="4594225"/>
          <p14:tracePt t="16747" x="3527425" y="4591050"/>
          <p14:tracePt t="16765" x="3565525" y="4591050"/>
          <p14:tracePt t="16781" x="3578225" y="4591050"/>
          <p14:tracePt t="16799" x="3587750" y="4591050"/>
          <p14:tracePt t="16815" x="3597275" y="4591050"/>
          <p14:tracePt t="16851" x="3606800" y="4591050"/>
          <p14:tracePt t="16865" x="3616325" y="4591050"/>
          <p14:tracePt t="16881" x="3632200" y="4591050"/>
          <p14:tracePt t="16897" x="3660775" y="4591050"/>
          <p14:tracePt t="16915" x="3692525" y="4591050"/>
          <p14:tracePt t="16932" x="3705225" y="4591050"/>
          <p14:tracePt t="16949" x="3717925" y="4591050"/>
          <p14:tracePt t="16965" x="3733800" y="4591050"/>
          <p14:tracePt t="16981" x="3743325" y="4591050"/>
          <p14:tracePt t="16997" x="3752850" y="4591050"/>
          <p14:tracePt t="17015" x="3813175" y="4591050"/>
          <p14:tracePt t="17031" x="3873500" y="4591050"/>
          <p14:tracePt t="17048" x="3917950" y="4591050"/>
          <p14:tracePt t="17065" x="3956050" y="4591050"/>
          <p14:tracePt t="17081" x="3971925" y="4591050"/>
          <p14:tracePt t="17098" x="3987800" y="4591050"/>
          <p14:tracePt t="17114" x="4025900" y="4591050"/>
          <p14:tracePt t="17131" x="4057650" y="4591050"/>
          <p14:tracePt t="17147" x="4114800" y="4591050"/>
          <p14:tracePt t="17165" x="4194175" y="4591050"/>
          <p14:tracePt t="17181" x="4222750" y="4594225"/>
          <p14:tracePt t="17198" x="4232275" y="4600575"/>
          <p14:tracePt t="17215" x="4248150" y="4610100"/>
          <p14:tracePt t="17248" x="4248150" y="4613275"/>
          <p14:tracePt t="17265" x="4248150" y="4625975"/>
          <p14:tracePt t="17281" x="4248150" y="4629150"/>
          <p14:tracePt t="17297" x="4248150" y="4635500"/>
          <p14:tracePt t="17323" x="4248150" y="4638675"/>
          <p14:tracePt t="17331" x="4235450" y="4638675"/>
          <p14:tracePt t="17348" x="4225925" y="4645025"/>
          <p14:tracePt t="17365" x="4213225" y="4654550"/>
          <p14:tracePt t="17381" x="4203700" y="4664075"/>
          <p14:tracePt t="17397" x="4184650" y="4673600"/>
          <p14:tracePt t="17414" x="4171950" y="4683125"/>
          <p14:tracePt t="17431" x="4156075" y="4683125"/>
          <p14:tracePt t="17447" x="4127500" y="4683125"/>
          <p14:tracePt t="17464" x="4086225" y="4683125"/>
          <p14:tracePt t="17482" x="4051300" y="4683125"/>
          <p14:tracePt t="17498" x="3987800" y="4679950"/>
          <p14:tracePt t="17515" x="3924300" y="4654550"/>
          <p14:tracePt t="17531" x="3879850" y="4641850"/>
          <p14:tracePt t="17547" x="3848100" y="4635500"/>
          <p14:tracePt t="17564" x="3790950" y="4616450"/>
          <p14:tracePt t="17582" x="3746500" y="4610100"/>
          <p14:tracePt t="17598" x="3686175" y="4597400"/>
          <p14:tracePt t="17615" x="3581400" y="4597400"/>
          <p14:tracePt t="17632" x="3517900" y="4597400"/>
          <p14:tracePt t="17636" x="3486150" y="4597400"/>
          <p14:tracePt t="17648" x="3467100" y="4597400"/>
          <p14:tracePt t="17665" x="3409950" y="4591050"/>
          <p14:tracePt t="17681" x="3387725" y="4584700"/>
          <p14:tracePt t="17697" x="3352800" y="4584700"/>
          <p14:tracePt t="17715" x="3317875" y="4584700"/>
          <p14:tracePt t="17732" x="3282950" y="4584700"/>
          <p14:tracePt t="17748" x="3260725" y="4584700"/>
          <p14:tracePt t="17765" x="3219450" y="4584700"/>
          <p14:tracePt t="17781" x="3209925" y="4584700"/>
          <p14:tracePt t="17798" x="3194050" y="4584700"/>
          <p14:tracePt t="17814" x="3181350" y="4584700"/>
          <p14:tracePt t="17831" x="3171825" y="4584700"/>
          <p14:tracePt t="17848" x="3159125" y="4584700"/>
          <p14:tracePt t="17915" x="3162300" y="4584700"/>
          <p14:tracePt t="17922" x="3168650" y="4578350"/>
          <p14:tracePt t="17931" x="3171825" y="4578350"/>
          <p14:tracePt t="17965" x="3178175" y="4578350"/>
          <p14:tracePt t="17994" x="3181350" y="4578350"/>
          <p14:tracePt t="18001" x="3187700" y="4578350"/>
          <p14:tracePt t="18015" x="3200400" y="4578350"/>
          <p14:tracePt t="18031" x="3213100" y="4578350"/>
          <p14:tracePt t="18048" x="3222625" y="4581525"/>
          <p14:tracePt t="18065" x="3235325" y="4600575"/>
          <p14:tracePt t="18081" x="3251200" y="4606925"/>
          <p14:tracePt t="18097" x="3260725" y="4616450"/>
          <p14:tracePt t="18114" x="3270250" y="4625975"/>
          <p14:tracePt t="18132" x="3276600" y="4632325"/>
          <p14:tracePt t="18148" x="3282950" y="4635500"/>
          <p14:tracePt t="18151" x="3286125" y="4641850"/>
          <p14:tracePt t="18165" x="3302000" y="4657725"/>
          <p14:tracePt t="18181" x="3317875" y="4657725"/>
          <p14:tracePt t="18198" x="3327400" y="4664075"/>
          <p14:tracePt t="18215" x="3343275" y="4664075"/>
          <p14:tracePt t="18231" x="3359150" y="4664075"/>
          <p14:tracePt t="18247" x="3362325" y="4664075"/>
          <p14:tracePt t="18264" x="3371850" y="4664075"/>
          <p14:tracePt t="18281" x="3381375" y="4664075"/>
          <p14:tracePt t="18297" x="3390900" y="4664075"/>
          <p14:tracePt t="18315" x="3432175" y="4664075"/>
          <p14:tracePt t="18331" x="3441700" y="4664075"/>
          <p14:tracePt t="18348" x="3454400" y="4664075"/>
          <p14:tracePt t="18365" x="3470275" y="4664075"/>
          <p14:tracePt t="18381" x="3476625" y="4664075"/>
          <p14:tracePt t="18414" x="3489325" y="4664075"/>
          <p14:tracePt t="18431" x="3511550" y="4664075"/>
          <p14:tracePt t="18448" x="3533775" y="4664075"/>
          <p14:tracePt t="18465" x="3568700" y="4664075"/>
          <p14:tracePt t="18481" x="3578225" y="4664075"/>
          <p14:tracePt t="18498" x="3587750" y="4664075"/>
          <p14:tracePt t="18514" x="3590925" y="4664075"/>
          <p14:tracePt t="18535" x="3597275" y="4664075"/>
          <p14:tracePt t="18547" x="3600450" y="4664075"/>
          <p14:tracePt t="18564" x="3622675" y="4664075"/>
          <p14:tracePt t="18581" x="3651250" y="4664075"/>
          <p14:tracePt t="18598" x="3686175" y="4664075"/>
          <p14:tracePt t="18615" x="3727450" y="4664075"/>
          <p14:tracePt t="18631" x="3736975" y="4664075"/>
          <p14:tracePt t="18648" x="3746500" y="4664075"/>
          <p14:tracePt t="18664" x="3762375" y="4664075"/>
          <p14:tracePt t="18681" x="3775075" y="4664075"/>
          <p14:tracePt t="18700" x="3790950" y="4664075"/>
          <p14:tracePt t="18714" x="3806825" y="4664075"/>
          <p14:tracePt t="18731" x="3829050" y="4667250"/>
          <p14:tracePt t="18749" x="3841750" y="4673600"/>
          <p14:tracePt t="18765" x="3851275" y="4673600"/>
          <p14:tracePt t="18781" x="3857625" y="4673600"/>
          <p14:tracePt t="18814" x="3860800" y="4673600"/>
          <p14:tracePt t="18831" x="3876675" y="4673600"/>
          <p14:tracePt t="18848" x="3886200" y="4676775"/>
          <p14:tracePt t="18864" x="3908425" y="4686300"/>
          <p14:tracePt t="18881" x="3917950" y="4692650"/>
          <p14:tracePt t="18899" x="3930650" y="4692650"/>
          <p14:tracePt t="18956" x="3924300" y="4692650"/>
          <p14:tracePt t="18978" x="3921125" y="4692650"/>
          <p14:tracePt t="19007" x="3914775" y="4692650"/>
          <p14:tracePt t="19014" x="3911600" y="4692650"/>
          <p14:tracePt t="19031" x="3902075" y="4692650"/>
          <p14:tracePt t="19048" x="3886200" y="4692650"/>
          <p14:tracePt t="19064" x="3870325" y="4692650"/>
          <p14:tracePt t="19081" x="3860800" y="4692650"/>
          <p14:tracePt t="19098" x="3848100" y="4692650"/>
          <p14:tracePt t="19114" x="3835400" y="4692650"/>
          <p14:tracePt t="19131" x="3822700" y="4692650"/>
          <p14:tracePt t="19149" x="3813175" y="4692650"/>
          <p14:tracePt t="19181" x="3806825" y="4692650"/>
          <p14:tracePt t="19198" x="3790950" y="4692650"/>
          <p14:tracePt t="19214" x="3781425" y="4692650"/>
          <p14:tracePt t="19231" x="3771900" y="4692650"/>
          <p14:tracePt t="19265" x="3771900" y="4689475"/>
          <p14:tracePt t="19281" x="3771900" y="4686300"/>
          <p14:tracePt t="19298" x="3771900" y="4679950"/>
          <p14:tracePt t="19313" x="3768725" y="4676775"/>
          <p14:tracePt t="19331" x="3756025" y="4667250"/>
          <p14:tracePt t="19348" x="3743325" y="4657725"/>
          <p14:tracePt t="19364" x="3733800" y="4645025"/>
          <p14:tracePt t="19381" x="3714750" y="4635500"/>
          <p14:tracePt t="19399" x="3695700" y="4619625"/>
          <p14:tracePt t="19415" x="3663950" y="4587875"/>
          <p14:tracePt t="19431" x="3622675" y="4549775"/>
          <p14:tracePt t="19448" x="3511550" y="4470400"/>
          <p14:tracePt t="19464" x="3451225" y="4416425"/>
          <p14:tracePt t="19481" x="3390900" y="4362450"/>
          <p14:tracePt t="19498" x="3324225" y="4279900"/>
          <p14:tracePt t="19515" x="3302000" y="4216400"/>
          <p14:tracePt t="19531" x="3302000" y="4178300"/>
          <p14:tracePt t="19548" x="3292475" y="4149725"/>
          <p14:tracePt t="19565" x="3282950" y="4140200"/>
          <p14:tracePt t="19581" x="3273425" y="4130675"/>
          <p14:tracePt t="19598" x="3238500" y="4114800"/>
          <p14:tracePt t="19614" x="3219450" y="4098925"/>
          <p14:tracePt t="19631" x="3209925" y="4089400"/>
          <p14:tracePt t="19649" x="3200400" y="4048125"/>
          <p14:tracePt t="19664" x="3200400" y="4025900"/>
          <p14:tracePt t="19681" x="3206750" y="4003675"/>
          <p14:tracePt t="19698" x="3225800" y="3965575"/>
          <p14:tracePt t="19714" x="3225800" y="3956050"/>
          <p14:tracePt t="19731" x="3225800" y="3952875"/>
          <p14:tracePt t="19747" x="3225800" y="3946525"/>
          <p14:tracePt t="19782" x="3225800" y="3937000"/>
          <p14:tracePt t="19828" x="3228975" y="3937000"/>
          <p14:tracePt t="19835" x="3235325" y="3937000"/>
          <p14:tracePt t="19855" x="3244850" y="3937000"/>
          <p14:tracePt t="19892" x="3244850" y="3943350"/>
          <p14:tracePt t="19899" x="3244850" y="3949700"/>
          <p14:tracePt t="19914" x="3244850" y="3959225"/>
          <p14:tracePt t="19931" x="3244850" y="3968750"/>
          <p14:tracePt t="19948" x="3244850" y="3984625"/>
          <p14:tracePt t="19964" x="3251200" y="3997325"/>
          <p14:tracePt t="19981" x="3260725" y="4010025"/>
          <p14:tracePt t="19997" x="3270250" y="4029075"/>
          <p14:tracePt t="20014" x="3282950" y="4060825"/>
          <p14:tracePt t="20031" x="3298825" y="4083050"/>
          <p14:tracePt t="20048" x="3317875" y="4133850"/>
          <p14:tracePt t="20065" x="3330575" y="4156075"/>
          <p14:tracePt t="20081" x="3343275" y="4187825"/>
          <p14:tracePt t="20098" x="3365500" y="4229100"/>
          <p14:tracePt t="20114" x="3371850" y="4251325"/>
          <p14:tracePt t="20130" x="3378200" y="4273550"/>
          <p14:tracePt t="20147" x="3397250" y="4318000"/>
          <p14:tracePt t="20164" x="3409950" y="4346575"/>
          <p14:tracePt t="20181" x="3425825" y="4371975"/>
          <p14:tracePt t="20185" x="3432175" y="4384675"/>
          <p14:tracePt t="20198" x="3444875" y="4413250"/>
          <p14:tracePt t="20215" x="3444875" y="4435475"/>
          <p14:tracePt t="20231" x="3444875" y="4464050"/>
          <p14:tracePt t="20247" x="3444875" y="4479925"/>
          <p14:tracePt t="20264" x="3444875" y="4502150"/>
          <p14:tracePt t="20280" x="3444875" y="4524375"/>
          <p14:tracePt t="20297" x="3444875" y="4556125"/>
          <p14:tracePt t="20314" x="3444875" y="4584700"/>
          <p14:tracePt t="20331" x="3444875" y="4606925"/>
          <p14:tracePt t="20348" x="3444875" y="4629150"/>
          <p14:tracePt t="20364" x="3444875" y="4638675"/>
          <p14:tracePt t="20381" x="3444875" y="4648200"/>
          <p14:tracePt t="20398" x="3444875" y="4657725"/>
          <p14:tracePt t="20485" x="3448050" y="4657725"/>
          <p14:tracePt t="20498" x="3448050" y="4654550"/>
          <p14:tracePt t="20506" x="3454400" y="4651375"/>
          <p14:tracePt t="20514" x="3460750" y="4638675"/>
          <p14:tracePt t="20530" x="3467100" y="4603750"/>
          <p14:tracePt t="20547" x="3479800" y="4540250"/>
          <p14:tracePt t="20564" x="3479800" y="4511675"/>
          <p14:tracePt t="20581" x="3479800" y="4479925"/>
          <p14:tracePt t="20598" x="3457575" y="4451350"/>
          <p14:tracePt t="20615" x="3448050" y="4422775"/>
          <p14:tracePt t="20631" x="3435350" y="4400550"/>
          <p14:tracePt t="20648" x="3409950" y="4356100"/>
          <p14:tracePt t="20664" x="3400425" y="4333875"/>
          <p14:tracePt t="20680" x="3387725" y="4295775"/>
          <p14:tracePt t="20683" x="3381375" y="4276725"/>
          <p14:tracePt t="20697" x="3368675" y="4232275"/>
          <p14:tracePt t="20715" x="3368675" y="4210050"/>
          <p14:tracePt t="20731" x="3368675" y="4181475"/>
          <p14:tracePt t="20748" x="3368675" y="4159250"/>
          <p14:tracePt t="20765" x="3368675" y="4149725"/>
          <p14:tracePt t="20781" x="3362325" y="4133850"/>
          <p14:tracePt t="20797" x="3340100" y="4114800"/>
          <p14:tracePt t="20814" x="3330575" y="4083050"/>
          <p14:tracePt t="20831" x="3317875" y="4067175"/>
          <p14:tracePt t="20848" x="3308350" y="4051300"/>
          <p14:tracePt t="20865" x="3308350" y="4041775"/>
          <p14:tracePt t="21090" x="3317875" y="4051300"/>
          <p14:tracePt t="21097" x="3324225" y="4060825"/>
          <p14:tracePt t="21104" x="3327400" y="4073525"/>
          <p14:tracePt t="21113" x="3333750" y="4092575"/>
          <p14:tracePt t="21130" x="3346450" y="4114800"/>
          <p14:tracePt t="21148" x="3352800" y="4130675"/>
          <p14:tracePt t="21165" x="3355975" y="4146550"/>
          <p14:tracePt t="21181" x="3355975" y="4156075"/>
          <p14:tracePt t="21198" x="3378200" y="4184650"/>
          <p14:tracePt t="21214" x="3390900" y="4213225"/>
          <p14:tracePt t="21230" x="3400425" y="4229100"/>
          <p14:tracePt t="21247" x="3419475" y="4264025"/>
          <p14:tracePt t="21264" x="3419475" y="4276725"/>
          <p14:tracePt t="21281" x="3419475" y="4286250"/>
          <p14:tracePt t="21298" x="3419475" y="4305300"/>
          <p14:tracePt t="21315" x="3419475" y="4314825"/>
          <p14:tracePt t="21332" x="3419475" y="4330700"/>
          <p14:tracePt t="21347" x="3429000" y="4346575"/>
          <p14:tracePt t="21364" x="3435350" y="4362450"/>
          <p14:tracePt t="21380" x="3444875" y="4371975"/>
          <p14:tracePt t="21397" x="3451225" y="4384675"/>
          <p14:tracePt t="21414" x="3451225" y="4397375"/>
          <p14:tracePt t="21430" x="3451225" y="4410075"/>
          <p14:tracePt t="21447" x="3451225" y="4425950"/>
          <p14:tracePt t="21464" x="3451225" y="4432300"/>
          <p14:tracePt t="21480" x="3451225" y="4441825"/>
          <p14:tracePt t="21497" x="3460750" y="4445000"/>
          <p14:tracePt t="21514" x="3467100" y="4454525"/>
          <p14:tracePt t="21611" x="3467100" y="4460875"/>
          <p14:tracePt t="21618" x="3470275" y="4460875"/>
          <p14:tracePt t="21630" x="3470275" y="4464050"/>
          <p14:tracePt t="21647" x="3479800" y="4464050"/>
          <p14:tracePt t="21896" x="3479800" y="4457700"/>
          <p14:tracePt t="21962" x="3479800" y="4451350"/>
          <p14:tracePt t="21976" x="3479800" y="4448175"/>
          <p14:tracePt t="21989" x="3479800" y="4438650"/>
          <p14:tracePt t="22047" x="3479800" y="4432300"/>
          <p14:tracePt t="22425" x="3486150" y="4435475"/>
          <p14:tracePt t="22433" x="3492500" y="4445000"/>
          <p14:tracePt t="22452" x="3511550" y="4460875"/>
          <p14:tracePt t="22464" x="3517900" y="4467225"/>
          <p14:tracePt t="22497" x="3530600" y="4495800"/>
          <p14:tracePt t="22531" x="3530600" y="4505325"/>
          <p14:tracePt t="22582" x="3530600" y="4511675"/>
          <p14:tracePt t="22602" x="3530600" y="4514850"/>
          <p14:tracePt t="22668" x="3536950" y="4514850"/>
          <p14:tracePt t="23046" x="3536950" y="4508500"/>
          <p14:tracePt t="23052" x="3536950" y="4502150"/>
          <p14:tracePt t="23067" x="3536950" y="4492625"/>
          <p14:tracePt t="23084" x="3536950" y="4479925"/>
          <p14:tracePt t="23102" x="3536950" y="4464050"/>
          <p14:tracePt t="23119" x="3536950" y="4454525"/>
          <p14:tracePt t="23131" x="3536950" y="4448175"/>
          <p14:tracePt t="23164" x="3536950" y="4438650"/>
          <p14:tracePt t="23197" x="3536950" y="4429125"/>
          <p14:tracePt t="23215" x="3536950" y="4425950"/>
          <p14:tracePt t="23231" x="3536950" y="4419600"/>
          <p14:tracePt t="23252" x="3536950" y="4413250"/>
          <p14:tracePt t="27812" x="3536950" y="4384675"/>
          <p14:tracePt t="27819" x="3536950" y="4337050"/>
          <p14:tracePt t="27833" x="3536950" y="4267200"/>
          <p14:tracePt t="27851" x="3536950" y="4222750"/>
          <p14:tracePt t="27864" x="3536950" y="4187825"/>
          <p14:tracePt t="27898" x="3536950" y="4111625"/>
          <p14:tracePt t="27930" x="3502025" y="3981450"/>
          <p14:tracePt t="27947" x="3432175" y="3870325"/>
          <p14:tracePt t="27963" x="3387725" y="3810000"/>
          <p14:tracePt t="27980" x="3368675" y="3787775"/>
          <p14:tracePt t="27998" x="3352800" y="3778250"/>
          <p14:tracePt t="28014" x="3343275" y="3778250"/>
          <p14:tracePt t="28031" x="3333750" y="3784600"/>
          <p14:tracePt t="28048" x="3321050" y="3832225"/>
          <p14:tracePt t="28064" x="3308350" y="3895725"/>
          <p14:tracePt t="28080" x="3292475" y="3971925"/>
          <p14:tracePt t="28097" x="3263900" y="4073525"/>
          <p14:tracePt t="28113" x="3251200" y="4137025"/>
          <p14:tracePt t="28130" x="3251200" y="4210050"/>
          <p14:tracePt t="28148" x="3254375" y="4314825"/>
          <p14:tracePt t="28164" x="3276600" y="4400550"/>
          <p14:tracePt t="28181" x="3276600" y="4451350"/>
          <p14:tracePt t="28198" x="3276600" y="4521200"/>
          <p14:tracePt t="28214" x="3276600" y="4543425"/>
          <p14:tracePt t="28230" x="3276600" y="4565650"/>
          <p14:tracePt t="28247" x="3276600" y="4581525"/>
          <p14:tracePt t="28263" x="3276600" y="4591050"/>
          <p14:tracePt t="28313" x="3282950" y="4591050"/>
          <p14:tracePt t="28320" x="3289300" y="4587875"/>
          <p14:tracePt t="28330" x="3289300" y="4584700"/>
          <p14:tracePt t="28348" x="3292475" y="4568825"/>
          <p14:tracePt t="28364" x="3298825" y="4559300"/>
          <p14:tracePt t="28380" x="3302000" y="4543425"/>
          <p14:tracePt t="28397" x="3308350" y="4524375"/>
          <p14:tracePt t="28413" x="3308350" y="4514850"/>
          <p14:tracePt t="28429" x="3308350" y="4492625"/>
          <p14:tracePt t="28448" x="3308350" y="4476750"/>
          <p14:tracePt t="28463" x="3308350" y="4473575"/>
          <p14:tracePt t="28480" x="3308350" y="4467225"/>
          <p14:tracePt t="28519" x="3311525" y="4467225"/>
          <p14:tracePt t="28529" x="3317875" y="4467225"/>
          <p14:tracePt t="28547" x="3336925" y="4470400"/>
          <p14:tracePt t="28563" x="3352800" y="4479925"/>
          <p14:tracePt t="28580" x="3384550" y="4492625"/>
          <p14:tracePt t="28597" x="3409950" y="4533900"/>
          <p14:tracePt t="28613" x="3419475" y="4559300"/>
          <p14:tracePt t="28630" x="3432175" y="4575175"/>
          <p14:tracePt t="28647" x="3441700" y="4591050"/>
          <p14:tracePt t="28663" x="3441700" y="4600575"/>
          <p14:tracePt t="28680" x="3441700" y="4610100"/>
          <p14:tracePt t="28697" x="3441700" y="4619625"/>
          <p14:tracePt t="28713" x="3441700" y="4625975"/>
          <p14:tracePt t="28730" x="3429000" y="4625975"/>
          <p14:tracePt t="28747" x="3416300" y="4625975"/>
          <p14:tracePt t="28763" x="3406775" y="4625975"/>
          <p14:tracePt t="28780" x="3397250" y="4625975"/>
          <p14:tracePt t="28797" x="3375025" y="4625975"/>
          <p14:tracePt t="28813" x="3365500" y="4625975"/>
          <p14:tracePt t="28869" x="3365500" y="4622800"/>
          <p14:tracePt t="28884" x="3365500" y="4613275"/>
          <p14:tracePt t="28891" x="3365500" y="4606925"/>
          <p14:tracePt t="28906" x="3365500" y="4603750"/>
          <p14:tracePt t="28913" x="3368675" y="4597400"/>
          <p14:tracePt t="28930" x="3384550" y="4594225"/>
          <p14:tracePt t="28946" x="3448050" y="4581525"/>
          <p14:tracePt t="28963" x="3536950" y="4581525"/>
          <p14:tracePt t="28980" x="3654425" y="4584700"/>
          <p14:tracePt t="28997" x="3797300" y="4610100"/>
          <p14:tracePt t="29013" x="3860800" y="4622800"/>
          <p14:tracePt t="29031" x="3927475" y="4645025"/>
          <p14:tracePt t="29047" x="4079875" y="4660900"/>
          <p14:tracePt t="29064" x="4197350" y="4676775"/>
          <p14:tracePt t="29080" x="4349750" y="4695825"/>
          <p14:tracePt t="29097" x="4629150" y="4759325"/>
          <p14:tracePt t="29113" x="4803775" y="4787900"/>
          <p14:tracePt t="29130" x="4978400" y="4835525"/>
          <p14:tracePt t="29147" x="5210175" y="4860925"/>
          <p14:tracePt t="29164" x="5349875" y="4860925"/>
          <p14:tracePt t="29180" x="5451475" y="4860925"/>
          <p14:tracePt t="29197" x="5597525" y="4838700"/>
          <p14:tracePt t="29213" x="5661025" y="4826000"/>
          <p14:tracePt t="29230" x="5721350" y="4781550"/>
          <p14:tracePt t="29247" x="5832475" y="4692650"/>
          <p14:tracePt t="29264" x="5905500" y="4619625"/>
          <p14:tracePt t="29280" x="5953125" y="4549775"/>
          <p14:tracePt t="29297" x="6010275" y="4410075"/>
          <p14:tracePt t="29314" x="6003925" y="4283075"/>
          <p14:tracePt t="29330" x="5930900" y="4137025"/>
          <p14:tracePt t="29347" x="5772150" y="3905250"/>
          <p14:tracePt t="29363" x="5680075" y="3746500"/>
          <p14:tracePt t="29381" x="5594350" y="3594100"/>
          <p14:tracePt t="29396" x="5562600" y="3514725"/>
          <p14:tracePt t="29414" x="5530850" y="3425825"/>
          <p14:tracePt t="29430" x="5489575" y="3336925"/>
          <p14:tracePt t="29448" x="5416550" y="3248025"/>
          <p14:tracePt t="29464" x="5365750" y="3197225"/>
          <p14:tracePt t="29480" x="5321300" y="3136900"/>
          <p14:tracePt t="29497" x="5264150" y="3051175"/>
          <p14:tracePt t="29513" x="5216525" y="2981325"/>
          <p14:tracePt t="29530" x="5168900" y="2898775"/>
          <p14:tracePt t="29547" x="5073650" y="2797175"/>
          <p14:tracePt t="29564" x="4987925" y="2711450"/>
          <p14:tracePt t="29580" x="4911725" y="2628900"/>
          <p14:tracePt t="29596" x="4800600" y="2549525"/>
          <p14:tracePt t="29613" x="4724400" y="2517775"/>
          <p14:tracePt t="29630" x="4645025" y="2479675"/>
          <p14:tracePt t="29646" x="4527550" y="2425700"/>
          <p14:tracePt t="29664" x="4397375" y="2390775"/>
          <p14:tracePt t="29680" x="4254500" y="2362200"/>
          <p14:tracePt t="29697" x="4076700" y="2330450"/>
          <p14:tracePt t="29714" x="3990975" y="2314575"/>
          <p14:tracePt t="29730" x="3883025" y="2298700"/>
          <p14:tracePt t="29747" x="3784600" y="2282825"/>
          <p14:tracePt t="29764" x="3733800" y="2282825"/>
          <p14:tracePt t="29780" x="3695700" y="2282825"/>
          <p14:tracePt t="29796" x="3625850" y="2282825"/>
          <p14:tracePt t="29813" x="3565525" y="2282825"/>
          <p14:tracePt t="29830" x="3514725" y="2286000"/>
          <p14:tracePt t="29847" x="3422650" y="2308225"/>
          <p14:tracePt t="29864" x="3384550" y="2339975"/>
          <p14:tracePt t="29880" x="3352800" y="2359025"/>
          <p14:tracePt t="29897" x="3317875" y="2387600"/>
          <p14:tracePt t="29913" x="3286125" y="2419350"/>
          <p14:tracePt t="29930" x="3254375" y="2444750"/>
          <p14:tracePt t="29947" x="3194050" y="2492375"/>
          <p14:tracePt t="29963" x="3162300" y="2517775"/>
          <p14:tracePt t="29981" x="3140075" y="2540000"/>
          <p14:tracePt t="29997" x="3111500" y="2559050"/>
          <p14:tracePt t="30014" x="3098800" y="2574925"/>
          <p14:tracePt t="30031" x="3082925" y="2613025"/>
          <p14:tracePt t="30046" x="3048000" y="2660650"/>
          <p14:tracePt t="30063" x="3019425" y="2727325"/>
          <p14:tracePt t="30080" x="3006725" y="2790825"/>
          <p14:tracePt t="30097" x="2978150" y="2873375"/>
          <p14:tracePt t="30114" x="2965450" y="2911475"/>
          <p14:tracePt t="30131" x="2946400" y="2974975"/>
          <p14:tracePt t="30147" x="2933700" y="3013075"/>
          <p14:tracePt t="30164" x="2933700" y="3057525"/>
          <p14:tracePt t="30181" x="2914650" y="3121025"/>
          <p14:tracePt t="30197" x="2908300" y="3155950"/>
          <p14:tracePt t="30213" x="2895600" y="3203575"/>
          <p14:tracePt t="30230" x="2889250" y="3263900"/>
          <p14:tracePt t="30246" x="2889250" y="3308350"/>
          <p14:tracePt t="30264" x="2889250" y="3336925"/>
          <p14:tracePt t="30281" x="2889250" y="3400425"/>
          <p14:tracePt t="30297" x="2889250" y="3444875"/>
          <p14:tracePt t="30314" x="2882900" y="3505200"/>
          <p14:tracePt t="30330" x="2876550" y="3590925"/>
          <p14:tracePt t="30347" x="2876550" y="3673475"/>
          <p14:tracePt t="30363" x="2876550" y="3733800"/>
          <p14:tracePt t="30381" x="2876550" y="3819525"/>
          <p14:tracePt t="30397" x="2876550" y="3863975"/>
          <p14:tracePt t="30414" x="2876550" y="3914775"/>
          <p14:tracePt t="30431" x="2876550" y="3984625"/>
          <p14:tracePt t="30447" x="2876550" y="4035425"/>
          <p14:tracePt t="30463" x="2876550" y="4086225"/>
          <p14:tracePt t="30480" x="2876550" y="4149725"/>
          <p14:tracePt t="30497" x="2876550" y="4178300"/>
          <p14:tracePt t="30513" x="2876550" y="4206875"/>
          <p14:tracePt t="30531" x="2876550" y="4241800"/>
          <p14:tracePt t="30547" x="2879725" y="4270375"/>
          <p14:tracePt t="30564" x="2889250" y="4295775"/>
          <p14:tracePt t="30581" x="2908300" y="4337050"/>
          <p14:tracePt t="30596" x="2908300" y="4359275"/>
          <p14:tracePt t="30613" x="2908300" y="4387850"/>
          <p14:tracePt t="30630" x="2924175" y="4403725"/>
          <p14:tracePt t="30647" x="2933700" y="4413250"/>
          <p14:tracePt t="30664" x="2943225" y="4422775"/>
          <p14:tracePt t="30681" x="2959100" y="4441825"/>
          <p14:tracePt t="30697" x="2974975" y="4454525"/>
          <p14:tracePt t="30713" x="2984500" y="4464050"/>
          <p14:tracePt t="30730" x="2997200" y="4476750"/>
          <p14:tracePt t="30746" x="3016250" y="4495800"/>
          <p14:tracePt t="30763" x="3060700" y="4508500"/>
          <p14:tracePt t="30780" x="3114675" y="4514850"/>
          <p14:tracePt t="30797" x="3136900" y="4514850"/>
          <p14:tracePt t="30814" x="3162300" y="4514850"/>
          <p14:tracePt t="30831" x="3175000" y="4518025"/>
          <p14:tracePt t="30846" x="3184525" y="4518025"/>
          <p14:tracePt t="30863" x="3200400" y="4518025"/>
          <p14:tracePt t="30880" x="3225800" y="4524375"/>
          <p14:tracePt t="30896" x="3263900" y="4530725"/>
          <p14:tracePt t="30913" x="3292475" y="4530725"/>
          <p14:tracePt t="30930" x="3321050" y="4530725"/>
          <p14:tracePt t="30947" x="3330575" y="4530725"/>
          <p14:tracePt t="30964" x="3333750" y="4530725"/>
          <p14:tracePt t="31030" x="3340100" y="4530725"/>
          <p14:tracePt t="31037" x="3343275" y="4530725"/>
          <p14:tracePt t="31046" x="3349625" y="4533900"/>
          <p14:tracePt t="31063" x="3355975" y="4533900"/>
          <p14:tracePt t="31159" x="3365500" y="4546600"/>
          <p14:tracePt t="31166" x="3371850" y="4546600"/>
          <p14:tracePt t="31180" x="3400425" y="4549775"/>
          <p14:tracePt t="31196" x="3444875" y="4562475"/>
          <p14:tracePt t="31213" x="3505200" y="4562475"/>
          <p14:tracePt t="31230" x="3581400" y="4562475"/>
          <p14:tracePt t="31247" x="3641725" y="4559300"/>
          <p14:tracePt t="31264" x="3717925" y="4546600"/>
          <p14:tracePt t="31280" x="3848100" y="4530725"/>
          <p14:tracePt t="31296" x="3975100" y="4530725"/>
          <p14:tracePt t="31313" x="4111625" y="4530725"/>
          <p14:tracePt t="31329" x="4232275" y="4524375"/>
          <p14:tracePt t="31346" x="4286250" y="4518025"/>
          <p14:tracePt t="31363" x="4324350" y="4505325"/>
          <p14:tracePt t="31381" x="4356100" y="4460875"/>
          <p14:tracePt t="31397" x="4378325" y="4394200"/>
          <p14:tracePt t="31413" x="4391025" y="4330700"/>
          <p14:tracePt t="31430" x="4406900" y="4219575"/>
          <p14:tracePt t="31446" x="4419600" y="4175125"/>
          <p14:tracePt t="31463" x="4432300" y="4146550"/>
          <p14:tracePt t="31479" x="4445000" y="4105275"/>
          <p14:tracePt t="31497" x="4448175" y="4079875"/>
          <p14:tracePt t="31514" x="4448175" y="4044950"/>
          <p14:tracePt t="31530" x="4445000" y="3971925"/>
          <p14:tracePt t="31547" x="4425950" y="3917950"/>
          <p14:tracePt t="31563" x="4419600" y="3867150"/>
          <p14:tracePt t="31580" x="4419600" y="3781425"/>
          <p14:tracePt t="31596" x="4429125" y="3736975"/>
          <p14:tracePt t="31613" x="4448175" y="3711575"/>
          <p14:tracePt t="31629" x="4457700" y="3686175"/>
          <p14:tracePt t="31647" x="4457700" y="3673475"/>
          <p14:tracePt t="31664" x="4457700" y="3654425"/>
          <p14:tracePt t="31680" x="4457700" y="3606800"/>
          <p14:tracePt t="31697" x="4454525" y="3562350"/>
          <p14:tracePt t="31713" x="4448175" y="3517900"/>
          <p14:tracePt t="31730" x="4448175" y="3422650"/>
          <p14:tracePt t="31746" x="4448175" y="3362325"/>
          <p14:tracePt t="31763" x="4448175" y="3327400"/>
          <p14:tracePt t="31780" x="4448175" y="3286125"/>
          <p14:tracePt t="31797" x="4448175" y="3263900"/>
          <p14:tracePt t="31814" x="4441825" y="3235325"/>
          <p14:tracePt t="31830" x="4419600" y="3206750"/>
          <p14:tracePt t="31846" x="4410075" y="3190875"/>
          <p14:tracePt t="31863" x="4403725" y="3181350"/>
          <p14:tracePt t="31865" x="4403725" y="3175000"/>
          <p14:tracePt t="31879" x="4394200" y="3165475"/>
          <p14:tracePt t="31896" x="4378325" y="3155950"/>
          <p14:tracePt t="31914" x="4368800" y="3140075"/>
          <p14:tracePt t="31930" x="4352925" y="3124200"/>
          <p14:tracePt t="31947" x="4337050" y="3114675"/>
          <p14:tracePt t="31964" x="4321175" y="3111500"/>
          <p14:tracePt t="31980" x="4308475" y="3105150"/>
          <p14:tracePt t="31996" x="4298950" y="3105150"/>
          <p14:tracePt t="32013" x="4289425" y="3105150"/>
          <p14:tracePt t="32029" x="4264025" y="3105150"/>
          <p14:tracePt t="32046" x="4241800" y="3105150"/>
          <p14:tracePt t="32063" x="4210050" y="3105150"/>
          <p14:tracePt t="32080" x="4178300" y="3105150"/>
          <p14:tracePt t="32096" x="4149725" y="3108325"/>
          <p14:tracePt t="32114" x="4140200" y="3108325"/>
          <p14:tracePt t="32130" x="4124325" y="3108325"/>
          <p14:tracePt t="32146" x="4108450" y="3114675"/>
          <p14:tracePt t="32163" x="4098925" y="3117850"/>
          <p14:tracePt t="32179" x="4079875" y="3127375"/>
          <p14:tracePt t="32196" x="4048125" y="3140075"/>
          <p14:tracePt t="32214" x="4038600" y="3152775"/>
          <p14:tracePt t="32230" x="4022725" y="3152775"/>
          <p14:tracePt t="32246" x="4013200" y="3152775"/>
          <p14:tracePt t="32263" x="3997325" y="3152775"/>
          <p14:tracePt t="32280" x="3987800" y="3152775"/>
          <p14:tracePt t="32313" x="3984625" y="3152775"/>
          <p14:tracePt t="32337" x="3978275" y="3152775"/>
          <p14:tracePt t="32352" x="3975100" y="3155950"/>
          <p14:tracePt t="32363" x="3968750" y="3162300"/>
          <p14:tracePt t="32380" x="3952875" y="3178175"/>
          <p14:tracePt t="32397" x="3943350" y="3187700"/>
          <p14:tracePt t="32413" x="3933825" y="3203575"/>
          <p14:tracePt t="32429" x="3898900" y="3232150"/>
          <p14:tracePt t="32446" x="3873500" y="3270250"/>
          <p14:tracePt t="32464" x="3848100" y="3295650"/>
          <p14:tracePt t="32480" x="3803650" y="3346450"/>
          <p14:tracePt t="32496" x="3790950" y="3368675"/>
          <p14:tracePt t="32514" x="3781425" y="3384550"/>
          <p14:tracePt t="32530" x="3765550" y="3413125"/>
          <p14:tracePt t="32546" x="3752850" y="3435350"/>
          <p14:tracePt t="32562" x="3740150" y="3467100"/>
          <p14:tracePt t="32579" x="3717925" y="3508375"/>
          <p14:tracePt t="32596" x="3705225" y="3533775"/>
          <p14:tracePt t="32614" x="3686175" y="3575050"/>
          <p14:tracePt t="32630" x="3670300" y="3590925"/>
          <p14:tracePt t="32646" x="3670300" y="3603625"/>
          <p14:tracePt t="32664" x="3670300" y="3622675"/>
          <p14:tracePt t="32680" x="3670300" y="3632200"/>
          <p14:tracePt t="32696" x="3670300" y="3641725"/>
          <p14:tracePt t="32713" x="3670300" y="3651250"/>
          <p14:tracePt t="32730" x="3670300" y="3676650"/>
          <p14:tracePt t="32746" x="3670300" y="3686175"/>
          <p14:tracePt t="32763" x="3670300" y="3698875"/>
          <p14:tracePt t="32780" x="3670300" y="3711575"/>
          <p14:tracePt t="32796" x="3670300" y="3727450"/>
          <p14:tracePt t="32813" x="3670300" y="3736975"/>
          <p14:tracePt t="32830" x="3670300" y="3752850"/>
          <p14:tracePt t="32846" x="3683000" y="3762375"/>
          <p14:tracePt t="32865" x="3695700" y="3781425"/>
          <p14:tracePt t="32880" x="3708400" y="3790950"/>
          <p14:tracePt t="32896" x="3711575" y="3800475"/>
          <p14:tracePt t="32914" x="3727450" y="3816350"/>
          <p14:tracePt t="32930" x="3736975" y="3822700"/>
          <p14:tracePt t="32946" x="3746500" y="3822700"/>
          <p14:tracePt t="32963" x="3762375" y="3832225"/>
          <p14:tracePt t="32979" x="3771900" y="3841750"/>
          <p14:tracePt t="32996" x="3794125" y="3851275"/>
          <p14:tracePt t="33014" x="3844925" y="3876675"/>
          <p14:tracePt t="33030" x="3860800" y="3889375"/>
          <p14:tracePt t="33046" x="3870325" y="3889375"/>
          <p14:tracePt t="33064" x="3879850" y="3889375"/>
          <p14:tracePt t="33080" x="3886200" y="3889375"/>
          <p14:tracePt t="33096" x="3895725" y="3889375"/>
          <p14:tracePt t="33113" x="3914775" y="3892550"/>
          <p14:tracePt t="33129" x="3943350" y="3892550"/>
          <p14:tracePt t="33146" x="3968750" y="3898900"/>
          <p14:tracePt t="33164" x="3994150" y="3898900"/>
          <p14:tracePt t="33180" x="4003675" y="3898900"/>
          <p14:tracePt t="33197" x="4010025" y="3898900"/>
          <p14:tracePt t="33242" x="4013200" y="3898900"/>
          <p14:tracePt t="33249" x="4019550" y="3898900"/>
          <p14:tracePt t="33264" x="4022725" y="3895725"/>
          <p14:tracePt t="33279" x="4038600" y="3892550"/>
          <p14:tracePt t="33296" x="4048125" y="3892550"/>
          <p14:tracePt t="33314" x="4057650" y="3886200"/>
          <p14:tracePt t="33330" x="4057650" y="3876675"/>
          <p14:tracePt t="33347" x="4057650" y="3873500"/>
          <p14:tracePt t="33363" x="4057650" y="3860800"/>
          <p14:tracePt t="33393" x="4057650" y="3857625"/>
          <p14:tracePt t="33399" x="4064000" y="3857625"/>
          <p14:tracePt t="33413" x="4067175" y="3851275"/>
          <p14:tracePt t="33429" x="4076700" y="3848100"/>
          <p14:tracePt t="33446" x="4089400" y="3838575"/>
          <p14:tracePt t="33464" x="4098925" y="3822700"/>
          <p14:tracePt t="33480" x="4108450" y="3800475"/>
          <p14:tracePt t="33496" x="4114800" y="3778250"/>
          <p14:tracePt t="33513" x="4133850" y="3733800"/>
          <p14:tracePt t="33529" x="4143375" y="3724275"/>
          <p14:tracePt t="33546" x="4152900" y="3708400"/>
          <p14:tracePt t="33563" x="4168775" y="3695700"/>
          <p14:tracePt t="33579" x="4178300" y="3686175"/>
          <p14:tracePt t="33596" x="4187825" y="3670300"/>
          <p14:tracePt t="33613" x="4213225" y="3629025"/>
          <p14:tracePt t="33629" x="4219575" y="3600450"/>
          <p14:tracePt t="33646" x="4222750" y="3590925"/>
          <p14:tracePt t="33663" x="4232275" y="3575050"/>
          <p14:tracePt t="33679" x="4241800" y="3565525"/>
          <p14:tracePt t="33697" x="4257675" y="3549650"/>
          <p14:tracePt t="33714" x="4264025" y="3533775"/>
          <p14:tracePt t="33730" x="4270375" y="3524250"/>
          <p14:tracePt t="33747" x="4279900" y="3508375"/>
          <p14:tracePt t="33764" x="4279900" y="3467100"/>
          <p14:tracePt t="33780" x="4279900" y="3438525"/>
          <p14:tracePt t="33796" x="4279900" y="3429000"/>
          <p14:tracePt t="33813" x="4279900" y="3413125"/>
          <p14:tracePt t="33829" x="4279900" y="3409950"/>
          <p14:tracePt t="33846" x="4279900" y="3400425"/>
          <p14:tracePt t="33863" x="4279900" y="3384550"/>
          <p14:tracePt t="33879" x="4279900" y="3375025"/>
          <p14:tracePt t="33897" x="4279900" y="3365500"/>
          <p14:tracePt t="33914" x="4279900" y="3355975"/>
          <p14:tracePt t="35442" x="4286250" y="3317875"/>
          <p14:tracePt t="35449" x="4292600" y="3257550"/>
          <p14:tracePt t="35463" x="4311650" y="3127375"/>
          <p14:tracePt t="35497" x="4337050" y="2813050"/>
          <p14:tracePt t="35529" x="4333875" y="2701925"/>
          <p14:tracePt t="35546" x="4321175" y="2663825"/>
          <p14:tracePt t="35562" x="4302125" y="2613025"/>
          <p14:tracePt t="35580" x="4298950" y="2593975"/>
          <p14:tracePt t="35597" x="4298950" y="2559050"/>
          <p14:tracePt t="35613" x="4292600" y="2530475"/>
          <p14:tracePt t="35629" x="4279900" y="2498725"/>
          <p14:tracePt t="35646" x="4267200" y="2454275"/>
          <p14:tracePt t="35663" x="4219575" y="2368550"/>
          <p14:tracePt t="35679" x="4191000" y="2311400"/>
          <p14:tracePt t="35696" x="4159250" y="2263775"/>
          <p14:tracePt t="35712" x="4149725" y="2254250"/>
          <p14:tracePt t="35730" x="4140200" y="2244725"/>
          <p14:tracePt t="35763" x="4133850" y="2244725"/>
          <p14:tracePt t="35780" x="4124325" y="2244725"/>
          <p14:tracePt t="35796" x="4105275" y="2244725"/>
          <p14:tracePt t="35812" x="4083050" y="2244725"/>
          <p14:tracePt t="35829" x="4051300" y="2257425"/>
          <p14:tracePt t="35847" x="4016375" y="2282825"/>
          <p14:tracePt t="35863" x="3984625" y="2295525"/>
          <p14:tracePt t="35880" x="3962400" y="2305050"/>
          <p14:tracePt t="35883" x="3949700" y="2311400"/>
          <p14:tracePt t="35897" x="3921125" y="2324100"/>
          <p14:tracePt t="35913" x="3895725" y="2355850"/>
          <p14:tracePt t="35929" x="3863975" y="2381250"/>
          <p14:tracePt t="35946" x="3825875" y="2422525"/>
          <p14:tracePt t="35962" x="3800475" y="2447925"/>
          <p14:tracePt t="35980" x="3787775" y="2479675"/>
          <p14:tracePt t="35997" x="3778250" y="2520950"/>
          <p14:tracePt t="36013" x="3778250" y="2543175"/>
          <p14:tracePt t="36030" x="3765550" y="2565400"/>
          <p14:tracePt t="36047" x="3749675" y="2600325"/>
          <p14:tracePt t="36063" x="3749675" y="2616200"/>
          <p14:tracePt t="36079" x="3749675" y="2625725"/>
          <p14:tracePt t="36096" x="3749675" y="2647950"/>
          <p14:tracePt t="36113" x="3749675" y="2657475"/>
          <p14:tracePt t="36129" x="3749675" y="2667000"/>
          <p14:tracePt t="36147" x="3765550" y="2686050"/>
          <p14:tracePt t="36163" x="3765550" y="2695575"/>
          <p14:tracePt t="36212" x="3771900" y="2695575"/>
          <p14:tracePt t="36233" x="3775075" y="2695575"/>
          <p14:tracePt t="36240" x="3781425" y="2695575"/>
          <p14:tracePt t="36254" x="3784600" y="2695575"/>
          <p14:tracePt t="36262" x="3790950" y="2695575"/>
          <p14:tracePt t="36280" x="3794125" y="2695575"/>
          <p14:tracePt t="36297" x="3800475" y="2695575"/>
          <p14:tracePt t="36319" x="3800475" y="2689225"/>
          <p14:tracePt t="36339" x="3810000" y="2679700"/>
          <p14:tracePt t="36347" x="3816350" y="2673350"/>
          <p14:tracePt t="36362" x="3825875" y="2663825"/>
          <p14:tracePt t="36379" x="3835400" y="2654300"/>
          <p14:tracePt t="36396" x="3851275" y="2644775"/>
          <p14:tracePt t="36416" x="3863975" y="2644775"/>
          <p14:tracePt t="36429" x="3873500" y="2644775"/>
          <p14:tracePt t="36446" x="3873500" y="2638425"/>
          <p14:tracePt t="36463" x="3873500" y="2625725"/>
          <p14:tracePt t="36479" x="3873500" y="2616200"/>
          <p14:tracePt t="36496" x="3883025" y="2603500"/>
          <p14:tracePt t="36512" x="3883025" y="2593975"/>
          <p14:tracePt t="36529" x="3883025" y="2581275"/>
          <p14:tracePt t="36547" x="3883025" y="2565400"/>
          <p14:tracePt t="36563" x="3883025" y="2555875"/>
          <p14:tracePt t="36580" x="3873500" y="2549525"/>
          <p14:tracePt t="36596" x="3854450" y="2549525"/>
          <p14:tracePt t="36613" x="3848100" y="2549525"/>
          <p14:tracePt t="36630" x="3841750" y="2549525"/>
          <p14:tracePt t="36646" x="3829050" y="2549525"/>
          <p14:tracePt t="36662" x="3819525" y="2549525"/>
          <p14:tracePt t="36679" x="3803650" y="2549525"/>
          <p14:tracePt t="36696" x="3787775" y="2549525"/>
          <p14:tracePt t="36712" x="3778250" y="2549525"/>
          <p14:tracePt t="36729" x="3768725" y="2549525"/>
          <p14:tracePt t="36746" x="3749675" y="2552700"/>
          <p14:tracePt t="36762" x="3740150" y="2562225"/>
          <p14:tracePt t="36779" x="3733800" y="2568575"/>
          <p14:tracePt t="36796" x="3724275" y="2587625"/>
          <p14:tracePt t="36813" x="3721100" y="2593975"/>
          <p14:tracePt t="36830" x="3721100" y="2597150"/>
          <p14:tracePt t="36911" x="3721100" y="2603500"/>
          <p14:tracePt t="36925" x="3721100" y="2606675"/>
          <p14:tracePt t="36940" x="3721100" y="2613025"/>
          <p14:tracePt t="36947" x="3721100" y="2616200"/>
          <p14:tracePt t="36963" x="3721100" y="2622550"/>
          <p14:tracePt t="36983" x="3721100" y="2625725"/>
          <p14:tracePt t="36997" x="3721100" y="2638425"/>
          <p14:tracePt t="37018" x="3721100" y="2641600"/>
          <p14:tracePt t="37039" x="3721100" y="2647950"/>
          <p14:tracePt t="37060" x="3721100" y="2651125"/>
          <p14:tracePt t="37076" x="3721100" y="2657475"/>
          <p14:tracePt t="37082" x="3721100" y="2660650"/>
          <p14:tracePt t="37097" x="3721100" y="2667000"/>
          <p14:tracePt t="37118" x="3727450" y="2670175"/>
          <p14:tracePt t="37129" x="3730625" y="2670175"/>
          <p14:tracePt t="37146" x="3746500" y="2670175"/>
          <p14:tracePt t="37163" x="3762375" y="2670175"/>
          <p14:tracePt t="37179" x="3771900" y="2670175"/>
          <p14:tracePt t="37196" x="3784600" y="2676525"/>
          <p14:tracePt t="37212" x="3794125" y="2676525"/>
          <p14:tracePt t="37229" x="3822700" y="2676525"/>
          <p14:tracePt t="37246" x="3857625" y="2689225"/>
          <p14:tracePt t="37263" x="3886200" y="2689225"/>
          <p14:tracePt t="37280" x="3895725" y="2689225"/>
          <p14:tracePt t="37296" x="3911600" y="2689225"/>
          <p14:tracePt t="37312" x="3924300" y="2689225"/>
          <p14:tracePt t="37329" x="3933825" y="2689225"/>
          <p14:tracePt t="37345" x="3946525" y="2679700"/>
          <p14:tracePt t="37362" x="3946525" y="2676525"/>
          <p14:tracePt t="37379" x="3956050" y="2667000"/>
          <p14:tracePt t="37398" x="3959225" y="2660650"/>
          <p14:tracePt t="37417" x="3959225" y="2647950"/>
          <p14:tracePt t="37430" x="3959225" y="2641600"/>
          <p14:tracePt t="37446" x="3959225" y="2622550"/>
          <p14:tracePt t="37463" x="3959225" y="2613025"/>
          <p14:tracePt t="37575" x="3959225" y="2606675"/>
          <p14:tracePt t="37603" x="3959225" y="2603500"/>
          <p14:tracePt t="37674" x="3952875" y="2603500"/>
          <p14:tracePt t="37681" x="3949700" y="2597150"/>
          <p14:tracePt t="37696" x="3940175" y="2590800"/>
          <p14:tracePt t="37712" x="3930650" y="2590800"/>
          <p14:tracePt t="37729" x="3911600" y="2581275"/>
          <p14:tracePt t="37746" x="3898900" y="2578100"/>
          <p14:tracePt t="37762" x="3889375" y="2578100"/>
          <p14:tracePt t="37779" x="3883025" y="2578100"/>
          <p14:tracePt t="37796" x="3863975" y="2578100"/>
          <p14:tracePt t="37813" x="3854450" y="2578100"/>
          <p14:tracePt t="37830" x="3844925" y="2578100"/>
          <p14:tracePt t="37846" x="3829050" y="2571750"/>
          <p14:tracePt t="37862" x="3813175" y="2565400"/>
          <p14:tracePt t="37879" x="3803650" y="2565400"/>
          <p14:tracePt t="37881" x="3800475" y="2565400"/>
          <p14:tracePt t="37895" x="3790950" y="2562225"/>
          <p14:tracePt t="37912" x="3778250" y="2555875"/>
          <p14:tracePt t="37930" x="3775075" y="2555875"/>
          <p14:tracePt t="37946" x="3756025" y="2555875"/>
          <p14:tracePt t="37963" x="3746500" y="2555875"/>
          <p14:tracePt t="37979" x="3733800" y="2555875"/>
          <p14:tracePt t="38083" x="3730625" y="2555875"/>
          <p14:tracePt t="38104" x="3730625" y="2559050"/>
          <p14:tracePt t="38110" x="3724275" y="2562225"/>
          <p14:tracePt t="38117" x="3724275" y="2568575"/>
          <p14:tracePt t="38129" x="3724275" y="2571750"/>
          <p14:tracePt t="38146" x="3724275" y="2593975"/>
          <p14:tracePt t="38162" x="3724275" y="2603500"/>
          <p14:tracePt t="38179" x="3724275" y="2606675"/>
          <p14:tracePt t="38196" x="3724275" y="2616200"/>
          <p14:tracePt t="38213" x="3724275" y="2622550"/>
          <p14:tracePt t="38231" x="3724275" y="2641600"/>
          <p14:tracePt t="38246" x="3727450" y="2651125"/>
          <p14:tracePt t="38263" x="3736975" y="2657475"/>
          <p14:tracePt t="38279" x="3746500" y="2660650"/>
          <p14:tracePt t="38296" x="3787775" y="2673350"/>
          <p14:tracePt t="38313" x="3803650" y="2673350"/>
          <p14:tracePt t="38329" x="3813175" y="2676525"/>
          <p14:tracePt t="38345" x="3832225" y="2689225"/>
          <p14:tracePt t="38362" x="3844925" y="2692400"/>
          <p14:tracePt t="38379" x="3854450" y="2692400"/>
          <p14:tracePt t="38382" x="3857625" y="2692400"/>
          <p14:tracePt t="38396" x="3867150" y="2692400"/>
          <p14:tracePt t="38413" x="3895725" y="2692400"/>
          <p14:tracePt t="38429" x="3924300" y="2692400"/>
          <p14:tracePt t="38445" x="3965575" y="2692400"/>
          <p14:tracePt t="38463" x="3975100" y="2692400"/>
          <p14:tracePt t="38480" x="3990975" y="2692400"/>
          <p14:tracePt t="38559" x="3990975" y="2682875"/>
          <p14:tracePt t="38566" x="3994150" y="2682875"/>
          <p14:tracePt t="38604" x="3994150" y="2676525"/>
          <p14:tracePt t="38610" x="3994150" y="2673350"/>
          <p14:tracePt t="38617" x="3994150" y="2667000"/>
          <p14:tracePt t="38630" x="3994150" y="2657475"/>
          <p14:tracePt t="38646" x="3994150" y="2651125"/>
          <p14:tracePt t="38663" x="3994150" y="2647950"/>
          <p14:tracePt t="38730" x="3994150" y="2641600"/>
          <p14:tracePt t="38752" x="3994150" y="2632075"/>
          <p14:tracePt t="38766" x="3981450" y="2632075"/>
          <p14:tracePt t="38795" x="3981450" y="2628900"/>
          <p14:tracePt t="38852" x="3978275" y="2628900"/>
          <p14:tracePt t="38859" x="3971925" y="2628900"/>
          <p14:tracePt t="38866" x="3968750" y="2628900"/>
          <p14:tracePt t="38880" x="3959225" y="2622550"/>
          <p14:tracePt t="38896" x="3949700" y="2619375"/>
          <p14:tracePt t="38913" x="3933825" y="2619375"/>
          <p14:tracePt t="38930" x="3924300" y="2613025"/>
          <p14:tracePt t="38966" x="3917950" y="2613025"/>
          <p14:tracePt t="38979" x="3908425" y="2613025"/>
          <p14:tracePt t="38996" x="3898900" y="2606675"/>
          <p14:tracePt t="39012" x="3870325" y="2606675"/>
          <p14:tracePt t="39029" x="3851275" y="2606675"/>
          <p14:tracePt t="39046" x="3841750" y="2606675"/>
          <p14:tracePt t="39063" x="3825875" y="2606675"/>
          <p14:tracePt t="39080" x="3810000" y="2603500"/>
          <p14:tracePt t="39096" x="3806825" y="2603500"/>
          <p14:tracePt t="39112" x="3797300" y="2603500"/>
          <p14:tracePt t="39129" x="3775075" y="2597150"/>
          <p14:tracePt t="39145" x="3765550" y="2597150"/>
          <p14:tracePt t="39162" x="3756025" y="2597150"/>
          <p14:tracePt t="39180" x="3756025" y="2593975"/>
          <p14:tracePt t="39281" x="3752850" y="2593975"/>
          <p14:tracePt t="39359" x="3752850" y="2600325"/>
          <p14:tracePt t="39372" x="3752850" y="2603500"/>
          <p14:tracePt t="39379" x="3752850" y="2609850"/>
          <p14:tracePt t="39396" x="3752850" y="2616200"/>
          <p14:tracePt t="39412" x="3752850" y="2625725"/>
          <p14:tracePt t="39430" x="3752850" y="2644775"/>
          <p14:tracePt t="39446" x="3759200" y="2654300"/>
          <p14:tracePt t="39463" x="3768725" y="2663825"/>
          <p14:tracePt t="39480" x="3787775" y="2679700"/>
          <p14:tracePt t="39496" x="3794125" y="2689225"/>
          <p14:tracePt t="39536" x="3794125" y="2695575"/>
          <p14:tracePt t="39545" x="3797300" y="2695575"/>
          <p14:tracePt t="39562" x="3810000" y="2698750"/>
          <p14:tracePt t="39579" x="3822700" y="2714625"/>
          <p14:tracePt t="39595" x="3844925" y="2720975"/>
          <p14:tracePt t="39613" x="3867150" y="2730500"/>
          <p14:tracePt t="39629" x="3895725" y="2730500"/>
          <p14:tracePt t="39646" x="3905250" y="2730500"/>
          <p14:tracePt t="39662" x="3914775" y="2730500"/>
          <p14:tracePt t="39701" x="3917950" y="2730500"/>
          <p14:tracePt t="39716" x="3924300" y="2730500"/>
          <p14:tracePt t="39729" x="3933825" y="2720975"/>
          <p14:tracePt t="39746" x="3949700" y="2711450"/>
          <p14:tracePt t="39763" x="3959225" y="2701925"/>
          <p14:tracePt t="39779" x="3975100" y="2686050"/>
          <p14:tracePt t="39796" x="3978275" y="2679700"/>
          <p14:tracePt t="39812" x="3984625" y="2679700"/>
          <p14:tracePt t="39829" x="3984625" y="2676525"/>
          <p14:tracePt t="40159" x="3984625" y="2670175"/>
          <p14:tracePt t="40166" x="3984625" y="2663825"/>
          <p14:tracePt t="40183" x="3984625" y="2651125"/>
          <p14:tracePt t="40199" x="3984625" y="2628900"/>
          <p14:tracePt t="40216" x="3984625" y="2606675"/>
          <p14:tracePt t="40232" x="3984625" y="2590800"/>
          <p14:tracePt t="40246" x="3984625" y="2581275"/>
          <p14:tracePt t="40279" x="3984625" y="2578100"/>
          <p14:tracePt t="40329" x="3984625" y="2571750"/>
          <p14:tracePt t="40345" x="3981450" y="2568575"/>
          <p14:tracePt t="40362" x="3978275" y="2568575"/>
          <p14:tracePt t="40437" x="3971925" y="2568575"/>
          <p14:tracePt t="40444" x="3968750" y="2568575"/>
          <p14:tracePt t="40450" x="3962400" y="2568575"/>
          <p14:tracePt t="40462" x="3956050" y="2568575"/>
          <p14:tracePt t="40478" x="3937000" y="2568575"/>
          <p14:tracePt t="40495" x="3927475" y="2568575"/>
          <p14:tracePt t="40512" x="3917950" y="2568575"/>
          <p14:tracePt t="40529" x="3908425" y="2568575"/>
          <p14:tracePt t="40562" x="3898900" y="2568575"/>
          <p14:tracePt t="40579" x="3879850" y="2568575"/>
          <p14:tracePt t="40596" x="3867150" y="2568575"/>
          <p14:tracePt t="40612" x="3848100" y="2568575"/>
          <p14:tracePt t="40628" x="3813175" y="2568575"/>
          <p14:tracePt t="40645" x="3803650" y="2568575"/>
          <p14:tracePt t="40662" x="3794125" y="2568575"/>
          <p14:tracePt t="40679" x="3784600" y="2568575"/>
          <p14:tracePt t="41049" x="3784600" y="2574925"/>
          <p14:tracePt t="41056" x="3784600" y="2578100"/>
          <p14:tracePt t="41065" x="3784600" y="2584450"/>
          <p14:tracePt t="41082" x="3784600" y="2593975"/>
          <p14:tracePt t="41100" x="3784600" y="2603500"/>
          <p14:tracePt t="41113" x="3784600" y="2619375"/>
          <p14:tracePt t="41145" x="3784600" y="2632075"/>
          <p14:tracePt t="41179" x="3784600" y="2654300"/>
          <p14:tracePt t="41195" x="3784600" y="2657475"/>
          <p14:tracePt t="41213" x="3784600" y="2667000"/>
          <p14:tracePt t="44061" x="3806825" y="2689225"/>
          <p14:tracePt t="44068" x="3870325" y="2714625"/>
          <p14:tracePt t="44082" x="4003675" y="2778125"/>
          <p14:tracePt t="44100" x="4146550" y="2813050"/>
          <p14:tracePt t="44118" x="4251325" y="2860675"/>
          <p14:tracePt t="44132" x="4295775" y="2873375"/>
          <p14:tracePt t="44147" x="4311650" y="2879725"/>
          <p14:tracePt t="44178" x="4337050" y="2879725"/>
          <p14:tracePt t="44229" x="4346575" y="2882900"/>
          <p14:tracePt t="44246" x="4362450" y="2889250"/>
          <p14:tracePt t="44262" x="4371975" y="2889250"/>
          <p14:tracePt t="44279" x="4387850" y="2898775"/>
          <p14:tracePt t="44354" x="4394200" y="2905125"/>
          <p14:tracePt t="44361" x="4397375" y="2905125"/>
          <p14:tracePt t="44367" x="4403725" y="2905125"/>
          <p14:tracePt t="44378" x="4406900" y="2908300"/>
          <p14:tracePt t="44395" x="4422775" y="2908300"/>
          <p14:tracePt t="44412" x="4432300" y="2908300"/>
          <p14:tracePt t="44454" x="4432300" y="2914650"/>
          <p14:tracePt t="44462" x="4438650" y="2914650"/>
          <p14:tracePt t="44483" x="4451350" y="2927350"/>
          <p14:tracePt t="44495" x="4473575" y="2940050"/>
          <p14:tracePt t="44511" x="4505325" y="2971800"/>
          <p14:tracePt t="44529" x="4530725" y="2997200"/>
          <p14:tracePt t="44546" x="4575175" y="3041650"/>
          <p14:tracePt t="44562" x="4587875" y="3063875"/>
          <p14:tracePt t="44578" x="4597400" y="3095625"/>
          <p14:tracePt t="44596" x="4622800" y="3124200"/>
          <p14:tracePt t="44612" x="4641850" y="3155950"/>
          <p14:tracePt t="44628" x="4657725" y="3178175"/>
          <p14:tracePt t="44646" x="4683125" y="3222625"/>
          <p14:tracePt t="44662" x="4695825" y="3244850"/>
          <p14:tracePt t="44679" x="4695825" y="3273425"/>
          <p14:tracePt t="44696" x="4695825" y="3314700"/>
          <p14:tracePt t="44712" x="4695825" y="3336925"/>
          <p14:tracePt t="44729" x="4692650" y="3359150"/>
          <p14:tracePt t="44745" x="4692650" y="3400425"/>
          <p14:tracePt t="44762" x="4692650" y="3429000"/>
          <p14:tracePt t="44778" x="4695825" y="3451225"/>
          <p14:tracePt t="44796" x="4702175" y="3492500"/>
          <p14:tracePt t="44811" x="4705350" y="3514725"/>
          <p14:tracePt t="44829" x="4705350" y="3559175"/>
          <p14:tracePt t="44846" x="4702175" y="3638550"/>
          <p14:tracePt t="44862" x="4689475" y="3683000"/>
          <p14:tracePt t="44879" x="4670425" y="3727450"/>
          <p14:tracePt t="44895" x="4635500" y="3803650"/>
          <p14:tracePt t="44911" x="4622800" y="3832225"/>
          <p14:tracePt t="44928" x="4613275" y="3857625"/>
          <p14:tracePt t="44945" x="4591050" y="3876675"/>
          <p14:tracePt t="44962" x="4581525" y="3886200"/>
          <p14:tracePt t="44979" x="4572000" y="3886200"/>
          <p14:tracePt t="44996" x="4556125" y="3886200"/>
          <p14:tracePt t="45012" x="4546600" y="3886200"/>
          <p14:tracePt t="45046" x="4546600" y="3879850"/>
          <p14:tracePt t="45061" x="4546600" y="3876675"/>
          <p14:tracePt t="45078" x="4546600" y="3860800"/>
          <p14:tracePt t="45095" x="4543425" y="3851275"/>
          <p14:tracePt t="45112" x="4533900" y="3841750"/>
          <p14:tracePt t="45129" x="4518025" y="3832225"/>
          <p14:tracePt t="45146" x="4445000" y="3768725"/>
          <p14:tracePt t="45162" x="4352925" y="3708400"/>
          <p14:tracePt t="45178" x="4260850" y="3632200"/>
          <p14:tracePt t="45195" x="4086225" y="3527425"/>
          <p14:tracePt t="45211" x="4006850" y="3489325"/>
          <p14:tracePt t="45229" x="3937000" y="3451225"/>
          <p14:tracePt t="45245" x="3867150" y="3429000"/>
          <p14:tracePt t="45262" x="3819525" y="3416300"/>
          <p14:tracePt t="45279" x="3778250" y="3416300"/>
          <p14:tracePt t="45296" x="3736975" y="3416300"/>
          <p14:tracePt t="45312" x="3721100" y="3416300"/>
          <p14:tracePt t="45328" x="3711575" y="3416300"/>
          <p14:tracePt t="45345" x="3702050" y="3416300"/>
          <p14:tracePt t="45379" x="3708400" y="3400425"/>
          <p14:tracePt t="45396" x="3743325" y="3365500"/>
          <p14:tracePt t="45412" x="3768725" y="3333750"/>
          <p14:tracePt t="45429" x="3794125" y="3311525"/>
          <p14:tracePt t="45446" x="3838575" y="3267075"/>
          <p14:tracePt t="45462" x="3848100" y="3257550"/>
          <p14:tracePt t="45478" x="3867150" y="3244850"/>
          <p14:tracePt t="45481" x="3879850" y="3241675"/>
          <p14:tracePt t="45495" x="3898900" y="3216275"/>
          <p14:tracePt t="45511" x="3921125" y="3197225"/>
          <p14:tracePt t="45529" x="3946525" y="3165475"/>
          <p14:tracePt t="45546" x="3971925" y="3124200"/>
          <p14:tracePt t="45562" x="3990975" y="3076575"/>
          <p14:tracePt t="45579" x="4003675" y="3032125"/>
          <p14:tracePt t="45595" x="4003675" y="2997200"/>
          <p14:tracePt t="45612" x="4003675" y="2984500"/>
          <p14:tracePt t="45628" x="4003675" y="2978150"/>
          <p14:tracePt t="45661" x="3994150" y="2978150"/>
          <p14:tracePt t="45678" x="3978275" y="2978150"/>
          <p14:tracePt t="45696" x="3949700" y="2994025"/>
          <p14:tracePt t="45712" x="3921125" y="3006725"/>
          <p14:tracePt t="45729" x="3889375" y="3022600"/>
          <p14:tracePt t="45745" x="3835400" y="3070225"/>
          <p14:tracePt t="45761" x="3813175" y="3086100"/>
          <p14:tracePt t="45778" x="3794125" y="3117850"/>
          <p14:tracePt t="45795" x="3775075" y="3159125"/>
          <p14:tracePt t="45812" x="3762375" y="3213100"/>
          <p14:tracePt t="45829" x="3749675" y="3276600"/>
          <p14:tracePt t="45846" x="3727450" y="3378200"/>
          <p14:tracePt t="45862" x="3717925" y="3473450"/>
          <p14:tracePt t="45879" x="3717925" y="3552825"/>
          <p14:tracePt t="45895" x="3717925" y="3638550"/>
          <p14:tracePt t="45912" x="3727450" y="3686175"/>
          <p14:tracePt t="45928" x="3740150" y="3721100"/>
          <p14:tracePt t="45944" x="3771900" y="3775075"/>
          <p14:tracePt t="45962" x="3790950" y="3797300"/>
          <p14:tracePt t="45979" x="3810000" y="3829050"/>
          <p14:tracePt t="45996" x="3829050" y="3870325"/>
          <p14:tracePt t="46012" x="3829050" y="3886200"/>
          <p14:tracePt t="46029" x="3832225" y="3895725"/>
          <p14:tracePt t="46045" x="3838575" y="3911600"/>
          <p14:tracePt t="46061" x="3838575" y="3927475"/>
          <p14:tracePt t="46078" x="3838575" y="3937000"/>
          <p14:tracePt t="46095" x="3841750" y="3949700"/>
          <p14:tracePt t="46112" x="3841750" y="3956050"/>
          <p14:tracePt t="46128" x="3857625" y="3956050"/>
          <p14:tracePt t="46146" x="3873500" y="3956050"/>
          <p14:tracePt t="46162" x="3886200" y="3956050"/>
          <p14:tracePt t="46178" x="3911600" y="3952875"/>
          <p14:tracePt t="46195" x="3924300" y="3952875"/>
          <p14:tracePt t="46211" x="3933825" y="3952875"/>
          <p14:tracePt t="46252" x="3940175" y="3952875"/>
          <p14:tracePt t="46261" x="3943350" y="3952875"/>
          <p14:tracePt t="46279" x="3959225" y="3952875"/>
          <p14:tracePt t="46296" x="3975100" y="3946525"/>
          <p14:tracePt t="46312" x="3984625" y="3946525"/>
          <p14:tracePt t="46328" x="3987800" y="3946525"/>
          <p14:tracePt t="46395" x="3987800" y="3943350"/>
          <p14:tracePt t="46402" x="3994150" y="3937000"/>
          <p14:tracePt t="46411" x="3997325" y="3937000"/>
          <p14:tracePt t="46428" x="4013200" y="3927475"/>
          <p14:tracePt t="46445" x="4029075" y="3908425"/>
          <p14:tracePt t="46461" x="4038600" y="3898900"/>
          <p14:tracePt t="46478" x="4064000" y="3873500"/>
          <p14:tracePt t="46495" x="4102100" y="3810000"/>
          <p14:tracePt t="46511" x="4143375" y="3698875"/>
          <p14:tracePt t="46529" x="4162425" y="3590925"/>
          <p14:tracePt t="46546" x="4184650" y="3467100"/>
          <p14:tracePt t="46562" x="4213225" y="3390900"/>
          <p14:tracePt t="46579" x="4229100" y="3327400"/>
          <p14:tracePt t="46595" x="4248150" y="3263900"/>
          <p14:tracePt t="46612" x="4254500" y="3219450"/>
          <p14:tracePt t="46628" x="4260850" y="3175000"/>
          <p14:tracePt t="46644" x="4267200" y="3086100"/>
          <p14:tracePt t="46661" x="4283075" y="3025775"/>
          <p14:tracePt t="46680" x="4295775" y="2962275"/>
          <p14:tracePt t="46695" x="4314825" y="2889250"/>
          <p14:tracePt t="46712" x="4321175" y="2860675"/>
          <p14:tracePt t="46730" x="4327525" y="2838450"/>
          <p14:tracePt t="46744" x="4327525" y="2828925"/>
          <p14:tracePt t="46762" x="4327525" y="2819400"/>
          <p14:tracePt t="46778" x="4327525" y="2809875"/>
          <p14:tracePt t="46795" x="4343400" y="2787650"/>
          <p14:tracePt t="46811" x="4352925" y="2778125"/>
          <p14:tracePt t="46828" x="4359275" y="2768600"/>
          <p14:tracePt t="46845" x="4362450" y="2768600"/>
          <p14:tracePt t="46880" x="4368800" y="2768600"/>
          <p14:tracePt t="46901" x="4375150" y="2768600"/>
          <p14:tracePt t="46916" x="4378325" y="2768600"/>
          <p14:tracePt t="46928" x="4384675" y="2768600"/>
          <p14:tracePt t="46945" x="4403725" y="2771775"/>
          <p14:tracePt t="46962" x="4413250" y="2781300"/>
          <p14:tracePt t="46980" x="4422775" y="2794000"/>
          <p14:tracePt t="46995" x="4432300" y="2809875"/>
          <p14:tracePt t="47011" x="4432300" y="2819400"/>
          <p14:tracePt t="47028" x="4445000" y="2828925"/>
          <p14:tracePt t="47044" x="4445000" y="2844800"/>
          <p14:tracePt t="47062" x="4448175" y="2860675"/>
          <p14:tracePt t="47079" x="4454525" y="2876550"/>
          <p14:tracePt t="47095" x="4457700" y="2886075"/>
          <p14:tracePt t="47112" x="4457700" y="2895600"/>
          <p14:tracePt t="47129" x="4464050" y="2914650"/>
          <p14:tracePt t="47145" x="4470400" y="2924175"/>
          <p14:tracePt t="47161" x="4473575" y="2933700"/>
          <p14:tracePt t="47179" x="4483100" y="2955925"/>
          <p14:tracePt t="47195" x="4495800" y="2965450"/>
          <p14:tracePt t="47211" x="4498975" y="2974975"/>
          <p14:tracePt t="47228" x="4498975" y="2984500"/>
          <p14:tracePt t="47245" x="4498975" y="2990850"/>
          <p14:tracePt t="47261" x="4498975" y="3006725"/>
          <p14:tracePt t="47279" x="4498975" y="3019425"/>
          <p14:tracePt t="47295" x="4508500" y="3028950"/>
          <p14:tracePt t="47311" x="4508500" y="3038475"/>
          <p14:tracePt t="47329" x="4508500" y="3060700"/>
          <p14:tracePt t="47345" x="4508500" y="3070225"/>
          <p14:tracePt t="47362" x="4508500" y="3079750"/>
          <p14:tracePt t="47379" x="4508500" y="3092450"/>
          <p14:tracePt t="47395" x="4508500" y="3108325"/>
          <p14:tracePt t="47411" x="4508500" y="3117850"/>
          <p14:tracePt t="47428" x="4521200" y="3140075"/>
          <p14:tracePt t="47445" x="4533900" y="3181350"/>
          <p14:tracePt t="47461" x="4549775" y="3206750"/>
          <p14:tracePt t="47478" x="4549775" y="3241675"/>
          <p14:tracePt t="47494" x="4549775" y="3251200"/>
          <p14:tracePt t="47512" x="4549775" y="3260725"/>
          <p14:tracePt t="47529" x="4549775" y="3279775"/>
          <p14:tracePt t="47544" x="4549775" y="3295650"/>
          <p14:tracePt t="47562" x="4549775" y="3324225"/>
          <p14:tracePt t="47578" x="4549775" y="3359150"/>
          <p14:tracePt t="47595" x="4549775" y="3387725"/>
          <p14:tracePt t="47612" x="4549775" y="3409950"/>
          <p14:tracePt t="47629" x="4549775" y="3422650"/>
          <p14:tracePt t="47645" x="4549775" y="3438525"/>
          <p14:tracePt t="47662" x="4549775" y="3448050"/>
          <p14:tracePt t="47679" x="4549775" y="3463925"/>
          <p14:tracePt t="47695" x="4549775" y="3473450"/>
          <p14:tracePt t="47711" x="4549775" y="3489325"/>
          <p14:tracePt t="47728" x="4549775" y="3502025"/>
          <p14:tracePt t="47744" x="4549775" y="3511550"/>
          <p14:tracePt t="48016" x="4549775" y="3498850"/>
          <p14:tracePt t="48023" x="4549775" y="3495675"/>
          <p14:tracePt t="48030" x="4549775" y="3489325"/>
          <p14:tracePt t="48045" x="4549775" y="3467100"/>
          <p14:tracePt t="48062" x="4549775" y="3438525"/>
          <p14:tracePt t="48079" x="4540250" y="3381375"/>
          <p14:tracePt t="48095" x="4527550" y="3330575"/>
          <p14:tracePt t="48111" x="4514850" y="3267075"/>
          <p14:tracePt t="48127" x="4505325" y="3190875"/>
          <p14:tracePt t="48144" x="4505325" y="3155950"/>
          <p14:tracePt t="48162" x="4505325" y="3133725"/>
          <p14:tracePt t="48178" x="4505325" y="3111500"/>
          <p14:tracePt t="48195" x="4505325" y="3101975"/>
          <p14:tracePt t="48212" x="4495800" y="3092450"/>
          <p14:tracePt t="48228" x="4479925" y="3073400"/>
          <p14:tracePt t="48244" x="4470400" y="3063875"/>
          <p14:tracePt t="48261" x="4460875" y="3041650"/>
          <p14:tracePt t="48277" x="4454525" y="3013075"/>
          <p14:tracePt t="48294" x="4454525" y="3003550"/>
          <p14:tracePt t="48312" x="4454525" y="2994025"/>
          <p14:tracePt t="48329" x="4454525" y="2987675"/>
          <p14:tracePt t="49664" x="4454525" y="2971800"/>
          <p14:tracePt t="49671" x="4457700" y="2959100"/>
          <p14:tracePt t="49682" x="4464050" y="2940050"/>
          <p14:tracePt t="49699" x="4479925" y="2898775"/>
          <p14:tracePt t="49716" x="4486275" y="2870200"/>
          <p14:tracePt t="49732" x="4498975" y="2844800"/>
          <p14:tracePt t="49745" x="4518025" y="2828925"/>
          <p14:tracePt t="49778" x="4530725" y="2797175"/>
          <p14:tracePt t="49811" x="4543425" y="2771775"/>
          <p14:tracePt t="49828" x="4543425" y="2752725"/>
          <p14:tracePt t="49845" x="4543425" y="2743200"/>
          <p14:tracePt t="49906" x="4543425" y="2736850"/>
          <p14:tracePt t="49913" x="4543425" y="2733675"/>
          <p14:tracePt t="49934" x="4543425" y="2727325"/>
          <p14:tracePt t="49944" x="4546600" y="2727325"/>
          <p14:tracePt t="49962" x="4565650" y="2724150"/>
          <p14:tracePt t="49978" x="4578350" y="2724150"/>
          <p14:tracePt t="49995" x="4587875" y="2724150"/>
          <p14:tracePt t="50012" x="4597400" y="2730500"/>
          <p14:tracePt t="50028" x="4629150" y="2746375"/>
          <p14:tracePt t="50044" x="4645025" y="2755900"/>
          <p14:tracePt t="50061" x="4673600" y="2784475"/>
          <p14:tracePt t="50077" x="4686300" y="2809875"/>
          <p14:tracePt t="50094" x="4699000" y="2847975"/>
          <p14:tracePt t="50112" x="4705350" y="2911475"/>
          <p14:tracePt t="50128" x="4705350" y="2940050"/>
          <p14:tracePt t="50145" x="4705350" y="2974975"/>
          <p14:tracePt t="50162" x="4705350" y="3009900"/>
          <p14:tracePt t="50178" x="4711700" y="3032125"/>
          <p14:tracePt t="50194" x="4711700" y="3048000"/>
          <p14:tracePt t="50211" x="4711700" y="3073400"/>
          <p14:tracePt t="50227" x="4711700" y="3089275"/>
          <p14:tracePt t="50245" x="4711700" y="3117850"/>
          <p14:tracePt t="50262" x="4702175" y="3152775"/>
          <p14:tracePt t="50278" x="4689475" y="3181350"/>
          <p14:tracePt t="50295" x="4676775" y="3206750"/>
          <p14:tracePt t="50312" x="4654550" y="3241675"/>
          <p14:tracePt t="50328" x="4645025" y="3251200"/>
          <p14:tracePt t="50344" x="4635500" y="3260725"/>
          <p14:tracePt t="50361" x="4619625" y="3276600"/>
          <p14:tracePt t="50377" x="4610100" y="3292475"/>
          <p14:tracePt t="50395" x="4603750" y="3302000"/>
          <p14:tracePt t="50412" x="4600575" y="3317875"/>
          <p14:tracePt t="50428" x="4594225" y="3327400"/>
          <p14:tracePt t="50445" x="4591050" y="3340100"/>
          <p14:tracePt t="50462" x="4575175" y="3355975"/>
          <p14:tracePt t="50478" x="4559300" y="3355975"/>
          <p14:tracePt t="50494" x="4549775" y="3362325"/>
          <p14:tracePt t="50511" x="4540250" y="3362325"/>
          <p14:tracePt t="56601" x="4508500" y="3346450"/>
          <p14:tracePt t="56607" x="4445000" y="3308350"/>
          <p14:tracePt t="56614" x="4394200" y="3267075"/>
          <p14:tracePt t="56631" x="4213225" y="3152775"/>
          <p14:tracePt t="56648" x="3927475" y="2968625"/>
          <p14:tracePt t="56665" x="3375025" y="2625725"/>
          <p14:tracePt t="56685" x="2768600" y="2225675"/>
          <p14:tracePt t="56712" x="2295525" y="1889125"/>
          <p14:tracePt t="56715" x="2178050" y="1816100"/>
          <p14:tracePt t="56750" x="1743075" y="1571625"/>
          <p14:tracePt t="56762" x="1695450" y="1555750"/>
          <p14:tracePt t="56778" x="1539875" y="1520825"/>
          <p14:tracePt t="56794" x="1466850" y="1520825"/>
          <p14:tracePt t="56810" x="1428750" y="1520825"/>
          <p14:tracePt t="56827" x="1409700" y="1533525"/>
          <p14:tracePt t="56844" x="1409700" y="1549400"/>
          <p14:tracePt t="56860" x="1435100" y="1616075"/>
          <p14:tracePt t="56878" x="1609725" y="1797050"/>
          <p14:tracePt t="56894" x="1781175" y="1958975"/>
          <p14:tracePt t="56912" x="1968500" y="2127250"/>
          <p14:tracePt t="56929" x="2197100" y="2355850"/>
          <p14:tracePt t="56945" x="2359025" y="2498725"/>
          <p14:tracePt t="56962" x="2498725" y="2647950"/>
          <p14:tracePt t="56978" x="2692400" y="2832100"/>
          <p14:tracePt t="56994" x="2819400" y="2949575"/>
          <p14:tracePt t="57014" x="2959100" y="3089275"/>
          <p14:tracePt t="57028" x="3035300" y="3171825"/>
          <p14:tracePt t="57044" x="3086100" y="3225800"/>
          <p14:tracePt t="57061" x="3124200" y="3257550"/>
          <p14:tracePt t="57078" x="3149600" y="3302000"/>
          <p14:tracePt t="57094" x="3162300" y="3324225"/>
          <p14:tracePt t="57110" x="3171825" y="3346450"/>
          <p14:tracePt t="57127" x="3184525" y="3375025"/>
          <p14:tracePt t="57144" x="3184525" y="3403600"/>
          <p14:tracePt t="57161" x="3184525" y="3432175"/>
          <p14:tracePt t="57178" x="3168650" y="3489325"/>
          <p14:tracePt t="57194" x="3155950" y="3514725"/>
          <p14:tracePt t="57211" x="3146425" y="3543300"/>
          <p14:tracePt t="57214" x="3140075" y="3556000"/>
          <p14:tracePt t="57227" x="3127375" y="3578225"/>
          <p14:tracePt t="57243" x="3101975" y="3609975"/>
          <p14:tracePt t="57260" x="3082925" y="3635375"/>
          <p14:tracePt t="57277" x="3035300" y="3667125"/>
          <p14:tracePt t="57528" x="3086100" y="3698875"/>
          <p14:tracePt t="57535" x="3146425" y="3724275"/>
          <p14:tracePt t="57543" x="3200400" y="3768725"/>
          <p14:tracePt t="57578" x="3413125" y="3905250"/>
          <p14:tracePt t="57610" x="3552825" y="4000500"/>
          <p14:tracePt t="57628" x="3629025" y="4048125"/>
          <p14:tracePt t="57644" x="3676650" y="4083050"/>
          <p14:tracePt t="57660" x="3698875" y="4098925"/>
          <p14:tracePt t="57677" x="3740150" y="4111625"/>
          <p14:tracePt t="57693" x="3756025" y="4111625"/>
          <p14:tracePt t="57710" x="3778250" y="4105275"/>
          <p14:tracePt t="57728" x="3816350" y="4057650"/>
          <p14:tracePt t="57744" x="3857625" y="4010025"/>
          <p14:tracePt t="57765" x="3940175" y="3889375"/>
          <p14:tracePt t="57777" x="3968750" y="3832225"/>
          <p14:tracePt t="57794" x="4000500" y="3800475"/>
          <p14:tracePt t="57810" x="4010025" y="3784600"/>
          <p14:tracePt t="57827" x="4051300" y="3756025"/>
          <p14:tracePt t="57843" x="4083050" y="3730625"/>
          <p14:tracePt t="57861" x="4140200" y="3702050"/>
          <p14:tracePt t="57878" x="4244975" y="3657600"/>
          <p14:tracePt t="57894" x="4314825" y="3609975"/>
          <p14:tracePt t="57911" x="4387850" y="3536950"/>
          <p14:tracePt t="57927" x="4492625" y="3359150"/>
          <p14:tracePt t="57943" x="4530725" y="3197225"/>
          <p14:tracePt t="57960" x="4540250" y="3048000"/>
          <p14:tracePt t="57977" x="4502150" y="2876550"/>
          <p14:tracePt t="57997" x="4470400" y="2800350"/>
          <p14:tracePt t="58010" x="4432300" y="2730500"/>
          <p14:tracePt t="58027" x="4391025" y="2654300"/>
          <p14:tracePt t="58043" x="4359275" y="2622550"/>
          <p14:tracePt t="58060" x="4333875" y="2597150"/>
          <p14:tracePt t="58077" x="4267200" y="2549525"/>
          <p14:tracePt t="58094" x="4213225" y="2524125"/>
          <p14:tracePt t="58110" x="4165600" y="2505075"/>
          <p14:tracePt t="58127" x="4117975" y="2486025"/>
          <p14:tracePt t="58143" x="4086225" y="2473325"/>
          <p14:tracePt t="58160" x="4064000" y="2466975"/>
          <p14:tracePt t="58177" x="4022725" y="2466975"/>
          <p14:tracePt t="58194" x="3987800" y="2466975"/>
          <p14:tracePt t="58210" x="3965575" y="2470150"/>
          <p14:tracePt t="58227" x="3914775" y="2495550"/>
          <p14:tracePt t="58243" x="3889375" y="2533650"/>
          <p14:tracePt t="58260" x="3851275" y="2609850"/>
          <p14:tracePt t="58278" x="3806825" y="2781300"/>
          <p14:tracePt t="58294" x="3790950" y="2943225"/>
          <p14:tracePt t="58311" x="3762375" y="3082925"/>
          <p14:tracePt t="58328" x="3762375" y="3333750"/>
          <p14:tracePt t="58344" x="3762375" y="3482975"/>
          <p14:tracePt t="58360" x="3762375" y="3619500"/>
          <p14:tracePt t="58377" x="3768725" y="3829050"/>
          <p14:tracePt t="58394" x="3794125" y="3946525"/>
          <p14:tracePt t="58411" x="3819525" y="4035425"/>
          <p14:tracePt t="58428" x="3876675" y="4171950"/>
          <p14:tracePt t="58444" x="3905250" y="4238625"/>
          <p14:tracePt t="58461" x="3924300" y="4286250"/>
          <p14:tracePt t="58477" x="3949700" y="4321175"/>
          <p14:tracePt t="58494" x="3959225" y="4352925"/>
          <p14:tracePt t="58511" x="3959225" y="4375150"/>
          <p14:tracePt t="58528" x="3959225" y="4406900"/>
          <p14:tracePt t="58544" x="3959225" y="4422775"/>
          <p14:tracePt t="58561" x="3959225" y="4432300"/>
          <p14:tracePt t="58578" x="3959225" y="4445000"/>
          <p14:tracePt t="58594" x="3959225" y="4460875"/>
          <p14:tracePt t="58611" x="3959225" y="4470400"/>
          <p14:tracePt t="58627" x="3959225" y="4486275"/>
          <p14:tracePt t="58643" x="3959225" y="4489450"/>
          <p14:tracePt t="58660" x="3959225" y="4495800"/>
          <p14:tracePt t="58678" x="3975100" y="4505325"/>
          <p14:tracePt t="58694" x="3990975" y="4511675"/>
          <p14:tracePt t="58711" x="3997325" y="4511675"/>
          <p14:tracePt t="58728" x="4010025" y="4511675"/>
          <p14:tracePt t="58744" x="4019550" y="4498975"/>
          <p14:tracePt t="58748" x="4025900" y="4486275"/>
          <p14:tracePt t="58760" x="4032250" y="4467225"/>
          <p14:tracePt t="58780" x="4044950" y="4403725"/>
          <p14:tracePt t="58793" x="4044950" y="4362450"/>
          <p14:tracePt t="58810" x="4044950" y="4340225"/>
          <p14:tracePt t="58827" x="4044950" y="4298950"/>
          <p14:tracePt t="58844" x="4044950" y="4283075"/>
          <p14:tracePt t="58860" x="4044950" y="4273550"/>
          <p14:tracePt t="58877" x="4044950" y="4248150"/>
          <p14:tracePt t="58894" x="4044950" y="4238625"/>
          <p14:tracePt t="58910" x="4044950" y="4225925"/>
          <p14:tracePt t="59120" x="4044950" y="4229100"/>
          <p14:tracePt t="59127" x="4044950" y="4238625"/>
          <p14:tracePt t="59144" x="4044950" y="4260850"/>
          <p14:tracePt t="59162" x="4067175" y="4289425"/>
          <p14:tracePt t="59177" x="4067175" y="4298950"/>
          <p14:tracePt t="59194" x="4073525" y="4314825"/>
          <p14:tracePt t="59210" x="4083050" y="4324350"/>
          <p14:tracePt t="59227" x="4083050" y="4340225"/>
          <p14:tracePt t="59243" x="4083050" y="4349750"/>
          <p14:tracePt t="59261" x="4083050" y="4365625"/>
          <p14:tracePt t="59298" x="4083050" y="4356100"/>
          <p14:tracePt t="59311" x="4083050" y="4346575"/>
          <p14:tracePt t="59327" x="4083050" y="4330700"/>
          <p14:tracePt t="59343" x="4083050" y="4302125"/>
          <p14:tracePt t="59360" x="4083050" y="4279900"/>
          <p14:tracePt t="59377" x="4083050" y="4241800"/>
          <p14:tracePt t="59394" x="4083050" y="4219575"/>
          <p14:tracePt t="59412" x="4083050" y="4197350"/>
          <p14:tracePt t="59427" x="4083050" y="4181475"/>
          <p14:tracePt t="59444" x="4083050" y="4171950"/>
          <p14:tracePt t="59648" x="4083050" y="4175125"/>
          <p14:tracePt t="59655" x="4083050" y="4178300"/>
          <p14:tracePt t="59662" x="4083050" y="4184650"/>
          <p14:tracePt t="59677" x="4083050" y="4206875"/>
          <p14:tracePt t="59694" x="4083050" y="4225925"/>
          <p14:tracePt t="59711" x="4079875" y="4267200"/>
          <p14:tracePt t="59727" x="4079875" y="4283075"/>
          <p14:tracePt t="59744" x="4079875" y="4292600"/>
          <p14:tracePt t="59760" x="4079875" y="4314825"/>
          <p14:tracePt t="59777" x="4079875" y="4324350"/>
          <p14:tracePt t="59793" x="4079875" y="4333875"/>
          <p14:tracePt t="59811" x="4079875" y="4346575"/>
          <p14:tracePt t="59827" x="4079875" y="4359275"/>
          <p14:tracePt t="59843" x="4079875" y="4368800"/>
          <p14:tracePt t="59860" x="4076700" y="4381500"/>
          <p14:tracePt t="59877" x="4076700" y="4391025"/>
          <p14:tracePt t="59894" x="4076700" y="4406900"/>
          <p14:tracePt t="59911" x="4076700" y="4413250"/>
          <p14:tracePt t="59927" x="4067175" y="4413250"/>
          <p14:tracePt t="59944" x="4054475" y="4413250"/>
          <p14:tracePt t="59961" x="4044950" y="4410075"/>
          <p14:tracePt t="59977" x="4044950" y="4394200"/>
          <p14:tracePt t="59994" x="4044950" y="4384675"/>
          <p14:tracePt t="60010" x="4044950" y="4371975"/>
          <p14:tracePt t="60026" x="4044950" y="4365625"/>
          <p14:tracePt t="60043" x="4044950" y="4349750"/>
          <p14:tracePt t="60061" x="4044950" y="4337050"/>
          <p14:tracePt t="60077" x="4044950" y="4321175"/>
          <p14:tracePt t="60094" x="4044950" y="4292600"/>
          <p14:tracePt t="60111" x="4044950" y="4276725"/>
          <p14:tracePt t="60127" x="4044950" y="4267200"/>
          <p14:tracePt t="60143" x="4044950" y="4264025"/>
          <p14:tracePt t="60160" x="4044950" y="4257675"/>
          <p14:tracePt t="60197" x="4044950" y="4248150"/>
          <p14:tracePt t="60469" x="4044950" y="4254500"/>
          <p14:tracePt t="60490" x="4044950" y="4257675"/>
          <p14:tracePt t="60498" x="4044950" y="4264025"/>
          <p14:tracePt t="60725" x="4044950" y="4257675"/>
          <p14:tracePt t="60732" x="4048125" y="4238625"/>
          <p14:tracePt t="60751" x="4048125" y="4216400"/>
          <p14:tracePt t="60777" x="4048125" y="4184650"/>
          <p14:tracePt t="60846" x="4048125" y="4181475"/>
          <p14:tracePt t="60955" x="4048125" y="4187825"/>
          <p14:tracePt t="60961" x="4048125" y="4197350"/>
          <p14:tracePt t="60976" x="4048125" y="4206875"/>
          <p14:tracePt t="60993" x="4048125" y="4210050"/>
          <p14:tracePt t="61031" x="4048125" y="4216400"/>
          <p14:tracePt t="61043" x="4048125" y="4222750"/>
          <p14:tracePt t="61061" x="4048125" y="4235450"/>
          <p14:tracePt t="61077" x="4048125" y="4251325"/>
          <p14:tracePt t="61094" x="4048125" y="4260850"/>
          <p14:tracePt t="61110" x="4048125" y="4279900"/>
          <p14:tracePt t="61127" x="4048125" y="4302125"/>
          <p14:tracePt t="61143" x="4048125" y="4311650"/>
          <p14:tracePt t="61160" x="4048125" y="4327525"/>
          <p14:tracePt t="61176" x="4048125" y="4337050"/>
          <p14:tracePt t="61503" x="4048125" y="4333875"/>
          <p14:tracePt t="61516" x="4048125" y="4324350"/>
          <p14:tracePt t="61530" x="4048125" y="4314825"/>
          <p14:tracePt t="61547" x="4048125" y="4308475"/>
          <p14:tracePt t="61563" x="4054475" y="4298950"/>
          <p14:tracePt t="61576" x="4054475" y="4295775"/>
          <p14:tracePt t="62281" x="4054475" y="4302125"/>
          <p14:tracePt t="62296" x="4054475" y="4305300"/>
          <p14:tracePt t="62302" x="4054475" y="4311650"/>
          <p14:tracePt t="62389" x="4054475" y="4321175"/>
          <p14:tracePt t="62403" x="4054475" y="4327525"/>
          <p14:tracePt t="62410" x="4054475" y="4330700"/>
          <p14:tracePt t="62444" x="4067175" y="4349750"/>
          <p14:tracePt t="62477" x="4073525" y="4356100"/>
          <p14:tracePt t="62553" x="4073525" y="4362450"/>
          <p14:tracePt t="62623" x="4073525" y="4359275"/>
          <p14:tracePt t="62630" x="4073525" y="4352925"/>
          <p14:tracePt t="62643" x="4073525" y="4340225"/>
          <p14:tracePt t="62659" x="4073525" y="4308475"/>
          <p14:tracePt t="62676" x="4073525" y="4289425"/>
          <p14:tracePt t="62694" x="4073525" y="4267200"/>
          <p14:tracePt t="62710" x="4073525" y="4251325"/>
          <p14:tracePt t="62727" x="4073525" y="4248150"/>
          <p14:tracePt t="62744" x="4073525" y="4238625"/>
          <p14:tracePt t="62760" x="4073525" y="4229100"/>
          <p14:tracePt t="62777" x="4073525" y="4222750"/>
          <p14:tracePt t="62793" x="4073525" y="4216400"/>
          <p14:tracePt t="62852" x="4073525" y="4219575"/>
          <p14:tracePt t="62859" x="4073525" y="4225925"/>
          <p14:tracePt t="62877" x="4073525" y="4235450"/>
          <p14:tracePt t="62894" x="4083050" y="4248150"/>
          <p14:tracePt t="62910" x="4083050" y="4264025"/>
          <p14:tracePt t="62927" x="4086225" y="4273550"/>
          <p14:tracePt t="62944" x="4098925" y="4289425"/>
          <p14:tracePt t="62959" x="4098925" y="4298950"/>
          <p14:tracePt t="62976" x="4098925" y="4314825"/>
          <p14:tracePt t="62994" x="4102100" y="4327525"/>
          <p14:tracePt t="63010" x="4102100" y="4337050"/>
          <p14:tracePt t="63027" x="4102100" y="4346575"/>
          <p14:tracePt t="63044" x="4102100" y="4362450"/>
          <p14:tracePt t="63060" x="4108450" y="4362450"/>
          <p14:tracePt t="63077" x="4108450" y="4368800"/>
          <p14:tracePt t="63093" x="4108450" y="4381500"/>
          <p14:tracePt t="63109" x="4108450" y="4391025"/>
          <p14:tracePt t="63126" x="4111625" y="4403725"/>
          <p14:tracePt t="63144" x="4111625" y="4416425"/>
          <p14:tracePt t="63251" x="4117975" y="4416425"/>
          <p14:tracePt t="63672" x="4117975" y="4410075"/>
          <p14:tracePt t="63679" x="4117975" y="4406900"/>
          <p14:tracePt t="63696" x="4117975" y="4397375"/>
          <p14:tracePt t="63714" x="4117975" y="4375150"/>
          <p14:tracePt t="63731" x="4114800" y="4365625"/>
          <p14:tracePt t="63747" x="4111625" y="4356100"/>
          <p14:tracePt t="63760" x="4111625" y="4346575"/>
          <p14:tracePt t="63793" x="4111625" y="4318000"/>
          <p14:tracePt t="63827" x="4111625" y="4308475"/>
          <p14:tracePt t="63880" x="4111625" y="4302125"/>
          <p14:tracePt t="63979" x="4105275" y="4302125"/>
          <p14:tracePt t="64008" x="4102100" y="4302125"/>
          <p14:tracePt t="64015" x="4095750" y="4298950"/>
          <p14:tracePt t="64027" x="4095750" y="4292600"/>
          <p14:tracePt t="64044" x="4095750" y="4273550"/>
          <p14:tracePt t="64060" x="4092575" y="4267200"/>
          <p14:tracePt t="64107" x="4092575" y="4264025"/>
          <p14:tracePt t="64115" x="4092575" y="4257675"/>
          <p14:tracePt t="64127" x="4092575" y="4254500"/>
          <p14:tracePt t="64143" x="4092575" y="4241800"/>
          <p14:tracePt t="64160" x="4092575" y="4238625"/>
          <p14:tracePt t="64177" x="4092575" y="4232275"/>
          <p14:tracePt t="64214" x="4092575" y="4222750"/>
          <p14:tracePt t="64558" x="4092575" y="4225925"/>
          <p14:tracePt t="64565" x="4092575" y="4229100"/>
          <p14:tracePt t="64578" x="4092575" y="4238625"/>
          <p14:tracePt t="64599" x="4092575" y="4254500"/>
          <p14:tracePt t="64614" x="4092575" y="4270375"/>
          <p14:tracePt t="64630" x="4092575" y="4283075"/>
          <p14:tracePt t="64650" x="4092575" y="4305300"/>
          <p14:tracePt t="64676" x="4092575" y="4318000"/>
          <p14:tracePt t="64710" x="4092575" y="4349750"/>
          <p14:tracePt t="64728" x="4092575" y="4362450"/>
          <p14:tracePt t="64744" x="4092575" y="4368800"/>
          <p14:tracePt t="64760" x="4092575" y="4375150"/>
          <p14:tracePt t="65107" x="4092575" y="4359275"/>
          <p14:tracePt t="65114" x="4092575" y="4349750"/>
          <p14:tracePt t="65130" x="4092575" y="4327525"/>
          <p14:tracePt t="65147" x="4092575" y="4311650"/>
          <p14:tracePt t="65164" x="4092575" y="4302125"/>
          <p14:tracePt t="65200" x="4092575" y="4286250"/>
          <p14:tracePt t="65226" x="4086225" y="4273550"/>
          <p14:tracePt t="65260" x="4086225" y="4248150"/>
          <p14:tracePt t="65328" x="4086225" y="4241800"/>
          <p14:tracePt t="65335" x="4086225" y="4238625"/>
          <p14:tracePt t="65343" x="4086225" y="4232275"/>
          <p14:tracePt t="65359" x="4086225" y="4229100"/>
          <p14:tracePt t="70246" x="4111625" y="4181475"/>
          <p14:tracePt t="70252" x="4149725" y="4095750"/>
          <p14:tracePt t="70262" x="4197350" y="4000500"/>
          <p14:tracePt t="70280" x="4289425" y="3740150"/>
          <p14:tracePt t="70297" x="4333875" y="3565525"/>
          <p14:tracePt t="70313" x="4362450" y="3336925"/>
          <p14:tracePt t="70326" x="4318000" y="3127375"/>
          <p14:tracePt t="70363" x="3857625" y="2336800"/>
          <p14:tracePt t="70394" x="3241675" y="1819275"/>
          <p14:tracePt t="70411" x="3013075" y="1660525"/>
          <p14:tracePt t="70426" x="2778125" y="1558925"/>
          <p14:tracePt t="70448" x="2498725" y="1485900"/>
          <p14:tracePt t="70459" x="2314575" y="1466850"/>
          <p14:tracePt t="70476" x="2165350" y="1473200"/>
          <p14:tracePt t="70493" x="2012950" y="1489075"/>
          <p14:tracePt t="70509" x="1835150" y="1524000"/>
          <p14:tracePt t="70526" x="1752600" y="1533525"/>
          <p14:tracePt t="70543" x="1689100" y="1539875"/>
          <p14:tracePt t="70559" x="1603375" y="1546225"/>
          <p14:tracePt t="70575" x="1539875" y="1558925"/>
          <p14:tracePt t="70592" x="1495425" y="1577975"/>
          <p14:tracePt t="70610" x="1450975" y="1603375"/>
          <p14:tracePt t="70626" x="1438275" y="1625600"/>
          <p14:tracePt t="70643" x="1425575" y="1663700"/>
          <p14:tracePt t="70660" x="1438275" y="1762125"/>
          <p14:tracePt t="70676" x="1489075" y="1863725"/>
          <p14:tracePt t="70692" x="1539875" y="1965325"/>
          <p14:tracePt t="70709" x="1685925" y="2174875"/>
          <p14:tracePt t="70725" x="1819275" y="2346325"/>
          <p14:tracePt t="70744" x="2047875" y="2574925"/>
          <p14:tracePt t="70760" x="2197100" y="2727325"/>
          <p14:tracePt t="70777" x="2336800" y="2838450"/>
          <p14:tracePt t="70794" x="2501900" y="2933700"/>
          <p14:tracePt t="70810" x="2555875" y="2952750"/>
          <p14:tracePt t="70825" x="2616200" y="2949575"/>
          <p14:tracePt t="70842" x="2682875" y="2927350"/>
          <p14:tracePt t="70859" x="2774950" y="2854325"/>
          <p14:tracePt t="70875" x="2828925" y="2790825"/>
          <p14:tracePt t="70892" x="2876550" y="2749550"/>
          <p14:tracePt t="70908" x="2940050" y="2638425"/>
          <p14:tracePt t="70925" x="2952750" y="2587625"/>
          <p14:tracePt t="70942" x="2965450" y="2543175"/>
          <p14:tracePt t="70959" x="2978150" y="2479675"/>
          <p14:tracePt t="70975" x="2978150" y="2447925"/>
          <p14:tracePt t="70992" x="2978150" y="2438400"/>
          <p14:tracePt t="71009" x="2978150" y="2425700"/>
          <p14:tracePt t="71025" x="2978150" y="2416175"/>
          <p14:tracePt t="71044" x="2978150" y="2393950"/>
          <p14:tracePt t="71059" x="2978150" y="2384425"/>
          <p14:tracePt t="71076" x="2978150" y="2374900"/>
          <p14:tracePt t="71094" x="2978150" y="2371725"/>
          <p14:tracePt t="71125" x="2974975" y="2371725"/>
          <p14:tracePt t="71142" x="2965450" y="2371725"/>
          <p14:tracePt t="71159" x="2876550" y="2371725"/>
          <p14:tracePt t="71176" x="2724150" y="2384425"/>
          <p14:tracePt t="71194" x="2444750" y="2451100"/>
          <p14:tracePt t="71210" x="2282825" y="2476500"/>
          <p14:tracePt t="71226" x="2174875" y="2495550"/>
          <p14:tracePt t="71243" x="2092325" y="2514600"/>
          <p14:tracePt t="71259" x="2054225" y="2533650"/>
          <p14:tracePt t="71275" x="2028825" y="2546350"/>
          <p14:tracePt t="71293" x="2009775" y="2562225"/>
          <p14:tracePt t="71310" x="2000250" y="2571750"/>
          <p14:tracePt t="71326" x="1987550" y="2587625"/>
          <p14:tracePt t="71344" x="1965325" y="2613025"/>
          <p14:tracePt t="71360" x="1952625" y="2644775"/>
          <p14:tracePt t="71376" x="1943100" y="2667000"/>
          <p14:tracePt t="71393" x="1943100" y="2714625"/>
          <p14:tracePt t="71409" x="1943100" y="2752725"/>
          <p14:tracePt t="71425" x="1952625" y="2790825"/>
          <p14:tracePt t="71447" x="1978025" y="2854325"/>
          <p14:tracePt t="71459" x="1990725" y="2898775"/>
          <p14:tracePt t="71476" x="2003425" y="2936875"/>
          <p14:tracePt t="71493" x="2028825" y="3019425"/>
          <p14:tracePt t="71509" x="2060575" y="3086100"/>
          <p14:tracePt t="71526" x="2082800" y="3149600"/>
          <p14:tracePt t="71543" x="2117725" y="3254375"/>
          <p14:tracePt t="71559" x="2133600" y="3308350"/>
          <p14:tracePt t="71575" x="2146300" y="3371850"/>
          <p14:tracePt t="71593" x="2168525" y="3495675"/>
          <p14:tracePt t="71609" x="2193925" y="3581400"/>
          <p14:tracePt t="71626" x="2209800" y="3654425"/>
          <p14:tracePt t="71644" x="2232025" y="3778250"/>
          <p14:tracePt t="71659" x="2232025" y="3848100"/>
          <p14:tracePt t="71676" x="2232025" y="3908425"/>
          <p14:tracePt t="71693" x="2232025" y="3978275"/>
          <p14:tracePt t="71708" x="2232025" y="4013200"/>
          <p14:tracePt t="71726" x="2232025" y="4057650"/>
          <p14:tracePt t="71744" x="2232025" y="4121150"/>
          <p14:tracePt t="71759" x="2232025" y="4171950"/>
          <p14:tracePt t="71776" x="2232025" y="4232275"/>
          <p14:tracePt t="71793" x="2232025" y="4311650"/>
          <p14:tracePt t="71809" x="2232025" y="4346575"/>
          <p14:tracePt t="71826" x="2232025" y="4378325"/>
          <p14:tracePt t="71843" x="2232025" y="4416425"/>
          <p14:tracePt t="71858" x="2232025" y="4432300"/>
          <p14:tracePt t="71875" x="2232025" y="4448175"/>
          <p14:tracePt t="71892" x="2232025" y="4479925"/>
          <p14:tracePt t="71909" x="2241550" y="4505325"/>
          <p14:tracePt t="71926" x="2260600" y="4533900"/>
          <p14:tracePt t="71942" x="2292350" y="4572000"/>
          <p14:tracePt t="71958" x="2324100" y="4603750"/>
          <p14:tracePt t="71975" x="2346325" y="4616450"/>
          <p14:tracePt t="71992" x="2397125" y="4625975"/>
          <p14:tracePt t="72008" x="2432050" y="4625975"/>
          <p14:tracePt t="72025" x="2476500" y="4625975"/>
          <p14:tracePt t="72042" x="2540000" y="4641850"/>
          <p14:tracePt t="72058" x="2571750" y="4651375"/>
          <p14:tracePt t="72075" x="2587625" y="4657725"/>
          <p14:tracePt t="72092" x="2600325" y="4657725"/>
          <p14:tracePt t="72108" x="2609850" y="4657725"/>
          <p14:tracePt t="72125" x="2625725" y="4657725"/>
          <p14:tracePt t="72141" x="2638425" y="4641850"/>
          <p14:tracePt t="72158" x="2647950" y="4632325"/>
          <p14:tracePt t="72175" x="2651125" y="4625975"/>
          <p14:tracePt t="72191" x="2657475" y="4625975"/>
          <p14:tracePt t="72225" x="2660650" y="4625975"/>
          <p14:tracePt t="72249" x="2660650" y="4622800"/>
          <p14:tracePt t="72622" x="2654300" y="4610100"/>
          <p14:tracePt t="72628" x="2635250" y="4591050"/>
          <p14:tracePt t="72642" x="2593975" y="4521200"/>
          <p14:tracePt t="72660" x="2543175" y="4378325"/>
          <p14:tracePt t="72681" x="2505075" y="4168775"/>
          <p14:tracePt t="72697" x="2489200" y="3994150"/>
          <p14:tracePt t="72709" x="2479675" y="3822700"/>
          <p14:tracePt t="72742" x="2482850" y="3641725"/>
          <p14:tracePt t="72775" x="2495550" y="3536950"/>
          <p14:tracePt t="72792" x="2501900" y="3451225"/>
          <p14:tracePt t="72809" x="2501900" y="3400425"/>
          <p14:tracePt t="72826" x="2501900" y="3330575"/>
          <p14:tracePt t="72842" x="2486025" y="3238500"/>
          <p14:tracePt t="72860" x="2466975" y="3194050"/>
          <p14:tracePt t="72875" x="2454275" y="3162300"/>
          <p14:tracePt t="72892" x="2438400" y="3143250"/>
          <p14:tracePt t="72909" x="2428875" y="3133725"/>
          <p14:tracePt t="72925" x="2413000" y="3121025"/>
          <p14:tracePt t="72927" x="2406650" y="3111500"/>
          <p14:tracePt t="72942" x="2390775" y="3095625"/>
          <p14:tracePt t="72959" x="2365375" y="3070225"/>
          <p14:tracePt t="72976" x="2333625" y="3038475"/>
          <p14:tracePt t="72992" x="2292350" y="3000375"/>
          <p14:tracePt t="73009" x="2266950" y="2974975"/>
          <p14:tracePt t="73025" x="2251075" y="2959100"/>
          <p14:tracePt t="73042" x="2209800" y="2940050"/>
          <p14:tracePt t="73059" x="2184400" y="2924175"/>
          <p14:tracePt t="73075" x="2155825" y="2911475"/>
          <p14:tracePt t="73092" x="2127250" y="2895600"/>
          <p14:tracePt t="73108" x="2111375" y="2886075"/>
          <p14:tracePt t="73126" x="2101850" y="2886075"/>
          <p14:tracePt t="73143" x="2085975" y="2873375"/>
          <p14:tracePt t="73506" x="2120900" y="2876550"/>
          <p14:tracePt t="73514" x="2168525" y="2886075"/>
          <p14:tracePt t="73527" x="2206625" y="2892425"/>
          <p14:tracePt t="73547" x="2295525" y="2898775"/>
          <p14:tracePt t="73559" x="2324100" y="2898775"/>
          <p14:tracePt t="73580" x="2349500" y="2898775"/>
          <p14:tracePt t="73600" x="2365375" y="2905125"/>
          <p14:tracePt t="73659" x="2365375" y="2921000"/>
          <p14:tracePt t="73676" x="2365375" y="2924175"/>
          <p14:tracePt t="73709" x="2352675" y="2930525"/>
          <p14:tracePt t="73725" x="2339975" y="2930525"/>
          <p14:tracePt t="73742" x="2324100" y="2930525"/>
          <p14:tracePt t="73758" x="2314575" y="2930525"/>
          <p14:tracePt t="73777" x="2289175" y="2930525"/>
          <p14:tracePt t="73793" x="2273300" y="2930525"/>
          <p14:tracePt t="73809" x="2257425" y="2930525"/>
          <p14:tracePt t="73827" x="2238375" y="2930525"/>
          <p14:tracePt t="73843" x="2228850" y="2930525"/>
          <p14:tracePt t="73859" x="2216150" y="2930525"/>
          <p14:tracePt t="73875" x="2206625" y="2930525"/>
          <p14:tracePt t="73935" x="2209800" y="2930525"/>
          <p14:tracePt t="73942" x="2212975" y="2930525"/>
          <p14:tracePt t="73949" x="2219325" y="2930525"/>
          <p14:tracePt t="73958" x="2225675" y="2930525"/>
          <p14:tracePt t="73976" x="2238375" y="2933700"/>
          <p14:tracePt t="73992" x="2247900" y="2933700"/>
          <p14:tracePt t="74041" x="2254250" y="2933700"/>
          <p14:tracePt t="74057" x="2257425" y="2933700"/>
          <p14:tracePt t="74063" x="2263775" y="2933700"/>
          <p14:tracePt t="74076" x="2273300" y="2927350"/>
          <p14:tracePt t="74093" x="2282825" y="2905125"/>
          <p14:tracePt t="74109" x="2308225" y="2876550"/>
          <p14:tracePt t="74126" x="2336800" y="2809875"/>
          <p14:tracePt t="74142" x="2349500" y="2765425"/>
          <p14:tracePt t="74159" x="2368550" y="2727325"/>
          <p14:tracePt t="74176" x="2368550" y="2686050"/>
          <p14:tracePt t="74193" x="2368550" y="2676525"/>
          <p14:tracePt t="74209" x="2368550" y="2667000"/>
          <p14:tracePt t="74226" x="2368550" y="2647950"/>
          <p14:tracePt t="74243" x="2378075" y="2641600"/>
          <p14:tracePt t="74259" x="2387600" y="2641600"/>
          <p14:tracePt t="74276" x="2400300" y="2641600"/>
          <p14:tracePt t="74292" x="2416175" y="2641600"/>
          <p14:tracePt t="74309" x="2422525" y="2641600"/>
          <p14:tracePt t="74327" x="2432050" y="2638425"/>
          <p14:tracePt t="74342" x="2441575" y="2628900"/>
          <p14:tracePt t="74359" x="2451100" y="2619375"/>
          <p14:tracePt t="74376" x="2473325" y="2597150"/>
          <p14:tracePt t="74392" x="2482850" y="2587625"/>
          <p14:tracePt t="74409" x="2492375" y="2578100"/>
          <p14:tracePt t="74425" x="2508250" y="2555875"/>
          <p14:tracePt t="74442" x="2524125" y="2546350"/>
          <p14:tracePt t="74458" x="2533650" y="2536825"/>
          <p14:tracePt t="74476" x="2549525" y="2520950"/>
          <p14:tracePt t="74493" x="2568575" y="2505075"/>
          <p14:tracePt t="74509" x="2581275" y="2495550"/>
          <p14:tracePt t="74526" x="2593975" y="2482850"/>
          <p14:tracePt t="74542" x="2609850" y="2470150"/>
          <p14:tracePt t="74559" x="2625725" y="2460625"/>
          <p14:tracePt t="74576" x="2641600" y="2441575"/>
          <p14:tracePt t="74592" x="2651125" y="2435225"/>
          <p14:tracePt t="74608" x="2660650" y="2435225"/>
          <p14:tracePt t="74626" x="2676525" y="2419350"/>
          <p14:tracePt t="74642" x="2679700" y="2416175"/>
          <p14:tracePt t="74659" x="2689225" y="2409825"/>
          <p14:tracePt t="74676" x="2705100" y="2393950"/>
          <p14:tracePt t="74692" x="2720975" y="2384425"/>
          <p14:tracePt t="74709" x="2727325" y="2374900"/>
          <p14:tracePt t="74726" x="2730500" y="2359025"/>
          <p14:tracePt t="74741" x="2736850" y="2346325"/>
          <p14:tracePt t="74758" x="2746375" y="2333625"/>
          <p14:tracePt t="74776" x="2752725" y="2308225"/>
          <p14:tracePt t="74791" x="2752725" y="2279650"/>
          <p14:tracePt t="74809" x="2752725" y="2257425"/>
          <p14:tracePt t="74826" x="2752725" y="2222500"/>
          <p14:tracePt t="74842" x="2752725" y="2212975"/>
          <p14:tracePt t="74859" x="2752725" y="2203450"/>
          <p14:tracePt t="74911" x="2749550" y="2203450"/>
          <p14:tracePt t="74927" x="2746375" y="2203450"/>
          <p14:tracePt t="74933" x="2740025" y="2203450"/>
          <p14:tracePt t="74941" x="2733675" y="2206625"/>
          <p14:tracePt t="74958" x="2724150" y="2216150"/>
          <p14:tracePt t="74976" x="2711450" y="2228850"/>
          <p14:tracePt t="74992" x="2705100" y="2244725"/>
          <p14:tracePt t="75009" x="2698750" y="2266950"/>
          <p14:tracePt t="75025" x="2698750" y="2308225"/>
          <p14:tracePt t="75042" x="2686050" y="2330450"/>
          <p14:tracePt t="75059" x="2673350" y="2378075"/>
          <p14:tracePt t="75077" x="2647950" y="2441575"/>
          <p14:tracePt t="75092" x="2635250" y="2495550"/>
          <p14:tracePt t="75109" x="2622550" y="2530475"/>
          <p14:tracePt t="75126" x="2616200" y="2581275"/>
          <p14:tracePt t="75142" x="2609850" y="2603500"/>
          <p14:tracePt t="75159" x="2603500" y="2632075"/>
          <p14:tracePt t="75176" x="2587625" y="2667000"/>
          <p14:tracePt t="75193" x="2581275" y="2698750"/>
          <p14:tracePt t="75209" x="2574925" y="2727325"/>
          <p14:tracePt t="75226" x="2562225" y="2774950"/>
          <p14:tracePt t="75242" x="2549525" y="2806700"/>
          <p14:tracePt t="75259" x="2549525" y="2828925"/>
          <p14:tracePt t="75276" x="2549525" y="2870200"/>
          <p14:tracePt t="75292" x="2543175" y="2892425"/>
          <p14:tracePt t="75308" x="2527300" y="2901950"/>
          <p14:tracePt t="75325" x="2520950" y="2924175"/>
          <p14:tracePt t="75342" x="2511425" y="2933700"/>
          <p14:tracePt t="75359" x="2508250" y="2943225"/>
          <p14:tracePt t="75376" x="2501900" y="2955925"/>
          <p14:tracePt t="75392" x="2498725" y="2971800"/>
          <p14:tracePt t="75409" x="2498725" y="2981325"/>
          <p14:tracePt t="75425" x="2482850" y="2997200"/>
          <p14:tracePt t="75442" x="2473325" y="3006725"/>
          <p14:tracePt t="75462" x="2457450" y="3025775"/>
          <p14:tracePt t="75475" x="2447925" y="3038475"/>
          <p14:tracePt t="75492" x="2432050" y="3048000"/>
          <p14:tracePt t="75509" x="2422525" y="3057525"/>
          <p14:tracePt t="75526" x="2406650" y="3076575"/>
          <p14:tracePt t="75542" x="2397125" y="3086100"/>
          <p14:tracePt t="75559" x="2393950" y="3095625"/>
          <p14:tracePt t="75575" x="2393950" y="3117850"/>
          <p14:tracePt t="75592" x="2374900" y="3127375"/>
          <p14:tracePt t="75609" x="2371725" y="3136900"/>
          <p14:tracePt t="75626" x="2362200" y="3152775"/>
          <p14:tracePt t="75642" x="2355850" y="3168650"/>
          <p14:tracePt t="75659" x="2349500" y="3178175"/>
          <p14:tracePt t="75676" x="2346325" y="3190875"/>
          <p14:tracePt t="75692" x="2339975" y="3200400"/>
          <p14:tracePt t="75708" x="2330450" y="3216275"/>
          <p14:tracePt t="75725" x="2320925" y="3232150"/>
          <p14:tracePt t="75742" x="2311400" y="3238500"/>
          <p14:tracePt t="75759" x="2301875" y="3241675"/>
          <p14:tracePt t="75775" x="2295525" y="3257550"/>
          <p14:tracePt t="75792" x="2295525" y="3273425"/>
          <p14:tracePt t="75808" x="2295525" y="3282950"/>
          <p14:tracePt t="75825" x="2295525" y="3302000"/>
          <p14:tracePt t="75842" x="2295525" y="3330575"/>
          <p14:tracePt t="75859" x="2295525" y="3352800"/>
          <p14:tracePt t="75876" x="2295525" y="3381375"/>
          <p14:tracePt t="75892" x="2295525" y="3390900"/>
          <p14:tracePt t="75908" x="2295525" y="3403600"/>
          <p14:tracePt t="75925" x="2295525" y="3425825"/>
          <p14:tracePt t="75942" x="2295525" y="3441700"/>
          <p14:tracePt t="75958" x="2295525" y="3451225"/>
          <p14:tracePt t="75975" x="2295525" y="3476625"/>
          <p14:tracePt t="75992" x="2295525" y="3486150"/>
          <p14:tracePt t="76009" x="2295525" y="3495675"/>
          <p14:tracePt t="76026" x="2295525" y="3514725"/>
          <p14:tracePt t="76042" x="2295525" y="3524250"/>
          <p14:tracePt t="76059" x="2295525" y="3530600"/>
          <p14:tracePt t="76076" x="2295525" y="3546475"/>
          <p14:tracePt t="76092" x="2295525" y="3556000"/>
          <p14:tracePt t="76109" x="2295525" y="3565525"/>
          <p14:tracePt t="76125" x="2295525" y="3568700"/>
          <p14:tracePt t="76197" x="2295525" y="3575050"/>
          <p14:tracePt t="76211" x="2295525" y="3581400"/>
          <p14:tracePt t="76218" x="2295525" y="3584575"/>
          <p14:tracePt t="76710" x="2308225" y="3581400"/>
          <p14:tracePt t="76718" x="2330450" y="3568700"/>
          <p14:tracePt t="76726" x="2355850" y="3556000"/>
          <p14:tracePt t="76747" x="2441575" y="3505200"/>
          <p14:tracePt t="76763" x="2524125" y="3457575"/>
          <p14:tracePt t="76776" x="2593975" y="3403600"/>
          <p14:tracePt t="76793" x="2644775" y="3349625"/>
          <p14:tracePt t="76825" x="2743200" y="3232150"/>
          <p14:tracePt t="76858" x="2774950" y="3162300"/>
          <p14:tracePt t="76876" x="2797175" y="3127375"/>
          <p14:tracePt t="76892" x="2806700" y="3117850"/>
          <p14:tracePt t="76910" x="2822575" y="3089275"/>
          <p14:tracePt t="76926" x="2835275" y="3073400"/>
          <p14:tracePt t="76942" x="2851150" y="3057525"/>
          <p14:tracePt t="76959" x="2863850" y="3038475"/>
          <p14:tracePt t="76975" x="2873375" y="3028950"/>
          <p14:tracePt t="76991" x="2905125" y="3016250"/>
          <p14:tracePt t="77009" x="2917825" y="3000375"/>
          <p14:tracePt t="77026" x="2930525" y="2984500"/>
          <p14:tracePt t="77042" x="2940050" y="2971800"/>
          <p14:tracePt t="77059" x="2959100" y="2927350"/>
          <p14:tracePt t="77076" x="2959100" y="2905125"/>
          <p14:tracePt t="77092" x="2959100" y="2895600"/>
          <p14:tracePt t="77109" x="2959100" y="2876550"/>
          <p14:tracePt t="77161" x="2949575" y="2870200"/>
          <p14:tracePt t="77168" x="2949575" y="2867025"/>
          <p14:tracePt t="77175" x="2946400" y="2860675"/>
          <p14:tracePt t="77192" x="2940050" y="2857500"/>
          <p14:tracePt t="77209" x="2930525" y="2851150"/>
          <p14:tracePt t="77245" x="2924175" y="2851150"/>
          <p14:tracePt t="77258" x="2921000" y="2851150"/>
          <p14:tracePt t="77275" x="2901950" y="2851150"/>
          <p14:tracePt t="77292" x="2892425" y="2851150"/>
          <p14:tracePt t="77309" x="2876550" y="2851150"/>
          <p14:tracePt t="77326" x="2867025" y="2851150"/>
          <p14:tracePt t="77343" x="2851150" y="2851150"/>
          <p14:tracePt t="77359" x="2847975" y="2851150"/>
          <p14:tracePt t="77395" x="2841625" y="2851150"/>
          <p14:tracePt t="77408" x="2835275" y="2857500"/>
          <p14:tracePt t="77425" x="2825750" y="2867025"/>
          <p14:tracePt t="77441" x="2816225" y="2876550"/>
          <p14:tracePt t="77459" x="2800350" y="2905125"/>
          <p14:tracePt t="77475" x="2794000" y="2921000"/>
          <p14:tracePt t="77492" x="2794000" y="2943225"/>
          <p14:tracePt t="77508" x="2790825" y="2974975"/>
          <p14:tracePt t="77525" x="2784475" y="2997200"/>
          <p14:tracePt t="77541" x="2778125" y="3013075"/>
          <p14:tracePt t="77559" x="2768600" y="3035300"/>
          <p14:tracePt t="77575" x="2768600" y="3054350"/>
          <p14:tracePt t="77592" x="2768600" y="3070225"/>
          <p14:tracePt t="77609" x="2762250" y="3086100"/>
          <p14:tracePt t="77625" x="2762250" y="3101975"/>
          <p14:tracePt t="77642" x="2759075" y="3111500"/>
          <p14:tracePt t="77658" x="2743200" y="3124200"/>
          <p14:tracePt t="77674" x="2733675" y="3136900"/>
          <p14:tracePt t="77692" x="2733675" y="3149600"/>
          <p14:tracePt t="77709" x="2720975" y="3184525"/>
          <p14:tracePt t="77725" x="2720975" y="3213100"/>
          <p14:tracePt t="77742" x="2720975" y="3235325"/>
          <p14:tracePt t="77759" x="2720975" y="3270250"/>
          <p14:tracePt t="77775" x="2717800" y="3286125"/>
          <p14:tracePt t="77791" x="2711450" y="3295650"/>
          <p14:tracePt t="77808" x="2692400" y="3311525"/>
          <p14:tracePt t="77825" x="2686050" y="3324225"/>
          <p14:tracePt t="77841" x="2686050" y="3336925"/>
          <p14:tracePt t="77858" x="2686050" y="3349625"/>
          <p14:tracePt t="77875" x="2686050" y="3359150"/>
          <p14:tracePt t="77892" x="2686050" y="3375025"/>
          <p14:tracePt t="77908" x="2686050" y="3390900"/>
          <p14:tracePt t="77925" x="2682875" y="3400425"/>
          <p14:tracePt t="77941" x="2676525" y="3409950"/>
          <p14:tracePt t="77958" x="2676525" y="3429000"/>
          <p14:tracePt t="77975" x="2676525" y="3438525"/>
          <p14:tracePt t="77992" x="2676525" y="3448050"/>
          <p14:tracePt t="78008" x="2676525" y="3463925"/>
          <p14:tracePt t="78025" x="2676525" y="3473450"/>
          <p14:tracePt t="78042" x="2676525" y="3482975"/>
          <p14:tracePt t="78058" x="2676525" y="3492500"/>
          <p14:tracePt t="78074" x="2676525" y="3502025"/>
          <p14:tracePt t="78092" x="2676525" y="3517900"/>
          <p14:tracePt t="78109" x="2676525" y="3533775"/>
          <p14:tracePt t="78125" x="2676525" y="3543300"/>
          <p14:tracePt t="78142" x="2676525" y="3552825"/>
          <p14:tracePt t="78159" x="2676525" y="3571875"/>
          <p14:tracePt t="78175" x="2676525" y="3581400"/>
          <p14:tracePt t="78192" x="2676525" y="3590925"/>
          <p14:tracePt t="78208" x="2676525" y="3613150"/>
          <p14:tracePt t="78225" x="2676525" y="3622675"/>
          <p14:tracePt t="78242" x="2676525" y="3635375"/>
          <p14:tracePt t="78258" x="2676525" y="3698875"/>
          <p14:tracePt t="78275" x="2676525" y="3743325"/>
          <p14:tracePt t="78292" x="2676525" y="3778250"/>
          <p14:tracePt t="78308" x="2676525" y="3825875"/>
          <p14:tracePt t="78325" x="2676525" y="3857625"/>
          <p14:tracePt t="78342" x="2676525" y="3879850"/>
          <p14:tracePt t="78358" x="2676525" y="3917950"/>
          <p14:tracePt t="78375" x="2676525" y="3940175"/>
          <p14:tracePt t="78392" x="2676525" y="3962400"/>
          <p14:tracePt t="78409" x="2676525" y="3978275"/>
          <p14:tracePt t="78425" x="2676525" y="3987800"/>
          <p14:tracePt t="78442" x="2682875" y="3987800"/>
          <p14:tracePt t="78458" x="2689225" y="3987800"/>
          <p14:tracePt t="78722" x="2673350" y="3965575"/>
          <p14:tracePt t="78730" x="2651125" y="3937000"/>
          <p14:tracePt t="78741" x="2616200" y="3895725"/>
          <p14:tracePt t="78758" x="2565400" y="3797300"/>
          <p14:tracePt t="78775" x="2527300" y="3730625"/>
          <p14:tracePt t="78792" x="2514600" y="3683000"/>
          <p14:tracePt t="78809" x="2495550" y="3629025"/>
          <p14:tracePt t="78825" x="2495550" y="3606800"/>
          <p14:tracePt t="78843" x="2495550" y="3597275"/>
          <p14:tracePt t="78859" x="2495550" y="3575050"/>
          <p14:tracePt t="78875" x="2495550" y="3565525"/>
          <p14:tracePt t="78891" x="2495550" y="3556000"/>
          <p14:tracePt t="78908" x="2495550" y="3524250"/>
          <p14:tracePt t="78925" x="2495550" y="3508375"/>
          <p14:tracePt t="78942" x="2495550" y="3498850"/>
          <p14:tracePt t="78958" x="2495550" y="3482975"/>
          <p14:tracePt t="78975" x="2495550" y="3467100"/>
          <p14:tracePt t="78991" x="2495550" y="3463925"/>
          <p14:tracePt t="79029" x="2495550" y="3457575"/>
          <p14:tracePt t="79500" x="2492375" y="3454400"/>
          <p14:tracePt t="79507" x="2486025" y="3448050"/>
          <p14:tracePt t="79514" x="2479675" y="3448050"/>
          <p14:tracePt t="79528" x="2457450" y="3438525"/>
          <p14:tracePt t="79545" x="2435225" y="3425825"/>
          <p14:tracePt t="79558" x="2387600" y="3400425"/>
          <p14:tracePt t="79592" x="2276475" y="3333750"/>
          <p14:tracePt t="79625" x="2082800" y="3257550"/>
          <p14:tracePt t="79642" x="1978025" y="3225800"/>
          <p14:tracePt t="79658" x="1914525" y="3213100"/>
          <p14:tracePt t="79675" x="1870075" y="3194050"/>
          <p14:tracePt t="79693" x="1812925" y="3175000"/>
          <p14:tracePt t="79708" x="1790700" y="3162300"/>
          <p14:tracePt t="79724" x="1746250" y="3155950"/>
          <p14:tracePt t="79742" x="1695450" y="3143250"/>
          <p14:tracePt t="79758" x="1673225" y="3143250"/>
          <p14:tracePt t="79775" x="1651000" y="3143250"/>
          <p14:tracePt t="79792" x="1612900" y="3143250"/>
          <p14:tracePt t="79808" x="1597025" y="3143250"/>
          <p14:tracePt t="79825" x="1581150" y="3143250"/>
          <p14:tracePt t="79842" x="1549400" y="3143250"/>
          <p14:tracePt t="79858" x="1517650" y="3143250"/>
          <p14:tracePt t="79875" x="1498600" y="3143250"/>
          <p14:tracePt t="79892" x="1463675" y="3143250"/>
          <p14:tracePt t="79908" x="1454150" y="3143250"/>
          <p14:tracePt t="79925" x="1441450" y="3143250"/>
          <p14:tracePt t="79942" x="1419225" y="3143250"/>
          <p14:tracePt t="79959" x="1409700" y="3143250"/>
          <p14:tracePt t="79975" x="1400175" y="3146425"/>
          <p14:tracePt t="79992" x="1368425" y="3146425"/>
          <p14:tracePt t="80008" x="1346200" y="3152775"/>
          <p14:tracePt t="80024" x="1330325" y="3152775"/>
          <p14:tracePt t="80042" x="1308100" y="3162300"/>
          <p14:tracePt t="80059" x="1298575" y="3162300"/>
          <p14:tracePt t="80076" x="1289050" y="3168650"/>
          <p14:tracePt t="80092" x="1270000" y="3168650"/>
          <p14:tracePt t="80127" x="1263650" y="3168650"/>
          <p14:tracePt t="83304" x="1263650" y="3213100"/>
          <p14:tracePt t="83311" x="1270000" y="3305175"/>
          <p14:tracePt t="83325" x="1308100" y="3479800"/>
          <p14:tracePt t="83341" x="1362075" y="3644900"/>
          <p14:tracePt t="83359" x="1416050" y="3800475"/>
          <p14:tracePt t="83376" x="1504950" y="3997325"/>
          <p14:tracePt t="83408" x="1651000" y="4254500"/>
          <p14:tracePt t="83441" x="1816100" y="4556125"/>
          <p14:tracePt t="83459" x="1870075" y="4689475"/>
          <p14:tracePt t="83477" x="1917700" y="4803775"/>
          <p14:tracePt t="83492" x="1930400" y="4860925"/>
          <p14:tracePt t="83508" x="1930400" y="4889500"/>
          <p14:tracePt t="83525" x="1930400" y="4924425"/>
          <p14:tracePt t="83541" x="1930400" y="4933950"/>
          <p14:tracePt t="83557" x="1930400" y="4943475"/>
          <p14:tracePt t="83574" x="1930400" y="4959350"/>
          <p14:tracePt t="83683" x="1924050" y="4959350"/>
          <p14:tracePt t="83689" x="1920875" y="4959350"/>
          <p14:tracePt t="83696" x="1914525" y="4959350"/>
          <p14:tracePt t="83707" x="1908175" y="4949825"/>
          <p14:tracePt t="83725" x="1889125" y="4937125"/>
          <p14:tracePt t="83742" x="1879600" y="4924425"/>
          <p14:tracePt t="83758" x="1870075" y="4914900"/>
          <p14:tracePt t="83775" x="1860550" y="4902200"/>
          <p14:tracePt t="83791" x="1860550" y="4892675"/>
          <p14:tracePt t="83808" x="1885950" y="4879975"/>
          <p14:tracePt t="83824" x="2108200" y="4810125"/>
          <p14:tracePt t="83841" x="2317750" y="4752975"/>
          <p14:tracePt t="83857" x="2527300" y="4686300"/>
          <p14:tracePt t="83875" x="2819400" y="4581525"/>
          <p14:tracePt t="83893" x="2978150" y="4508500"/>
          <p14:tracePt t="83909" x="3111500" y="4425950"/>
          <p14:tracePt t="83925" x="3276600" y="4330700"/>
          <p14:tracePt t="83942" x="3349625" y="4267200"/>
          <p14:tracePt t="83958" x="3422650" y="4210050"/>
          <p14:tracePt t="83975" x="3527425" y="4035425"/>
          <p14:tracePt t="83991" x="3590925" y="3902075"/>
          <p14:tracePt t="84008" x="3622675" y="3781425"/>
          <p14:tracePt t="84024" x="3667125" y="3600450"/>
          <p14:tracePt t="84042" x="3683000" y="3514725"/>
          <p14:tracePt t="84058" x="3689350" y="3460750"/>
          <p14:tracePt t="84074" x="3708400" y="3397250"/>
          <p14:tracePt t="84091" x="3714750" y="3352800"/>
          <p14:tracePt t="84108" x="3733800" y="3305175"/>
          <p14:tracePt t="84124" x="3752850" y="3235325"/>
          <p14:tracePt t="84141" x="3768725" y="3149600"/>
          <p14:tracePt t="84158" x="3784600" y="3063875"/>
          <p14:tracePt t="84175" x="3825875" y="2917825"/>
          <p14:tracePt t="84192" x="3841750" y="2841625"/>
          <p14:tracePt t="84208" x="3854450" y="2778125"/>
          <p14:tracePt t="84224" x="3879850" y="2714625"/>
          <p14:tracePt t="84241" x="3895725" y="2670175"/>
          <p14:tracePt t="84257" x="3908425" y="2625725"/>
          <p14:tracePt t="84274" x="3927475" y="2552700"/>
          <p14:tracePt t="84291" x="3940175" y="2508250"/>
          <p14:tracePt t="84308" x="3946525" y="2479675"/>
          <p14:tracePt t="84325" x="3952875" y="2438400"/>
          <p14:tracePt t="84342" x="3952875" y="2422525"/>
          <p14:tracePt t="84358" x="3952875" y="2400300"/>
          <p14:tracePt t="84375" x="3927475" y="2371725"/>
          <p14:tracePt t="84391" x="3902075" y="2349500"/>
          <p14:tracePt t="84407" x="3848100" y="2320925"/>
          <p14:tracePt t="84424" x="3746500" y="2292350"/>
          <p14:tracePt t="84441" x="3679825" y="2276475"/>
          <p14:tracePt t="84458" x="3635375" y="2276475"/>
          <p14:tracePt t="84474" x="3571875" y="2292350"/>
          <p14:tracePt t="84491" x="3505200" y="2320925"/>
          <p14:tracePt t="84508" x="3425825" y="2362200"/>
          <p14:tracePt t="84525" x="3295650" y="2444750"/>
          <p14:tracePt t="84541" x="3225800" y="2489200"/>
          <p14:tracePt t="84558" x="3175000" y="2540000"/>
          <p14:tracePt t="84575" x="3108325" y="2628900"/>
          <p14:tracePt t="84592" x="3076575" y="2698750"/>
          <p14:tracePt t="84608" x="3063875" y="2771775"/>
          <p14:tracePt t="84612" x="3048000" y="2800350"/>
          <p14:tracePt t="84625" x="3035300" y="2844800"/>
          <p14:tracePt t="84641" x="3022600" y="2889250"/>
          <p14:tracePt t="84657" x="3009900" y="2921000"/>
          <p14:tracePt t="84674" x="2987675" y="2971800"/>
          <p14:tracePt t="84691" x="2974975" y="3016250"/>
          <p14:tracePt t="84708" x="2965450" y="3076575"/>
          <p14:tracePt t="84725" x="2978150" y="3187700"/>
          <p14:tracePt t="84742" x="3000375" y="3254375"/>
          <p14:tracePt t="84758" x="3022600" y="3308350"/>
          <p14:tracePt t="84775" x="3057525" y="3400425"/>
          <p14:tracePt t="84791" x="3079750" y="3457575"/>
          <p14:tracePt t="84807" x="3098800" y="3505200"/>
          <p14:tracePt t="84824" x="3146425" y="3571875"/>
          <p14:tracePt t="84841" x="3171825" y="3603625"/>
          <p14:tracePt t="84857" x="3194050" y="3635375"/>
          <p14:tracePt t="84874" x="3225800" y="3657600"/>
          <p14:tracePt t="84891" x="3235325" y="3657600"/>
          <p14:tracePt t="84908" x="3238500" y="3657600"/>
          <p14:tracePt t="84924" x="3238500" y="3651250"/>
          <p14:tracePt t="84941" x="3238500" y="3641725"/>
          <p14:tracePt t="84974" x="3222625" y="3641725"/>
          <p14:tracePt t="84991" x="3213100" y="3641725"/>
          <p14:tracePt t="85009" x="3190875" y="3663950"/>
          <p14:tracePt t="85025" x="3178175" y="3702050"/>
          <p14:tracePt t="85041" x="3165475" y="3775075"/>
          <p14:tracePt t="85058" x="3149600" y="3883025"/>
          <p14:tracePt t="85075" x="3108325" y="4019550"/>
          <p14:tracePt t="85091" x="3086100" y="4105275"/>
          <p14:tracePt t="85107" x="3070225" y="4200525"/>
          <p14:tracePt t="85124" x="3070225" y="4318000"/>
          <p14:tracePt t="85141" x="3070225" y="4356100"/>
          <p14:tracePt t="85159" x="3070225" y="4391025"/>
          <p14:tracePt t="85175" x="3070225" y="4400550"/>
          <p14:tracePt t="85191" x="3070225" y="4410075"/>
          <p14:tracePt t="85238" x="3070225" y="4406900"/>
          <p14:tracePt t="85246" x="3070225" y="4403725"/>
          <p14:tracePt t="85259" x="3063875" y="4394200"/>
          <p14:tracePt t="85274" x="3048000" y="4381500"/>
          <p14:tracePt t="85291" x="3038475" y="4365625"/>
          <p14:tracePt t="85309" x="3028950" y="4352925"/>
          <p14:tracePt t="85325" x="3022600" y="4343400"/>
          <p14:tracePt t="85341" x="3019425" y="4314825"/>
          <p14:tracePt t="85357" x="3013075" y="4283075"/>
          <p14:tracePt t="85374" x="2994025" y="4235450"/>
          <p14:tracePt t="85391" x="2981325" y="4203700"/>
          <p14:tracePt t="85409" x="2962275" y="4156075"/>
          <p14:tracePt t="85424" x="2949575" y="4124325"/>
          <p14:tracePt t="85441" x="2927350" y="4098925"/>
          <p14:tracePt t="85459" x="2908300" y="4041775"/>
          <p14:tracePt t="85474" x="2895600" y="4019550"/>
          <p14:tracePt t="85491" x="2876550" y="3981450"/>
          <p14:tracePt t="85507" x="2863850" y="3956050"/>
          <p14:tracePt t="85524" x="2854325" y="3914775"/>
          <p14:tracePt t="85541" x="2854325" y="3898900"/>
          <p14:tracePt t="85559" x="2847975" y="3867150"/>
          <p14:tracePt t="85575" x="2847975" y="3857625"/>
          <p14:tracePt t="85591" x="2847975" y="3835400"/>
          <p14:tracePt t="85608" x="2847975" y="3810000"/>
          <p14:tracePt t="85624" x="2847975" y="3771900"/>
          <p14:tracePt t="85641" x="2847975" y="3736975"/>
          <p14:tracePt t="85657" x="2835275" y="3705225"/>
          <p14:tracePt t="85675" x="2809875" y="3657600"/>
          <p14:tracePt t="85691" x="2797175" y="3632200"/>
          <p14:tracePt t="85708" x="2781300" y="3597275"/>
          <p14:tracePt t="85725" x="2781300" y="3581400"/>
          <p14:tracePt t="85741" x="2781300" y="3562350"/>
          <p14:tracePt t="85757" x="2781300" y="3530600"/>
          <p14:tracePt t="85774" x="2781300" y="3492500"/>
          <p14:tracePt t="85791" x="2781300" y="3460750"/>
          <p14:tracePt t="85809" x="2781300" y="3429000"/>
          <p14:tracePt t="85825" x="2781300" y="3419475"/>
          <p14:tracePt t="85841" x="2781300" y="3409950"/>
          <p14:tracePt t="85858" x="2781300" y="3403600"/>
          <p14:tracePt t="86074" x="2781300" y="3409950"/>
          <p14:tracePt t="86081" x="2784475" y="3416300"/>
          <p14:tracePt t="86091" x="2784475" y="3425825"/>
          <p14:tracePt t="86108" x="2794000" y="3448050"/>
          <p14:tracePt t="86125" x="2806700" y="3470275"/>
          <p14:tracePt t="86141" x="2825750" y="3502025"/>
          <p14:tracePt t="86158" x="2841625" y="3536950"/>
          <p14:tracePt t="86174" x="2854325" y="3565525"/>
          <p14:tracePt t="86191" x="2867025" y="3590925"/>
          <p14:tracePt t="86208" x="2876550" y="3613150"/>
          <p14:tracePt t="86224" x="2876550" y="3622675"/>
          <p14:tracePt t="86242" x="2882900" y="3632200"/>
          <p14:tracePt t="86258" x="2895600" y="3667125"/>
          <p14:tracePt t="86274" x="2905125" y="3689350"/>
          <p14:tracePt t="86291" x="2917825" y="3721100"/>
          <p14:tracePt t="86308" x="2943225" y="3756025"/>
          <p14:tracePt t="86324" x="2952750" y="3765550"/>
          <p14:tracePt t="86341" x="2962275" y="3781425"/>
          <p14:tracePt t="86358" x="2962275" y="3794125"/>
          <p14:tracePt t="86375" x="2971800" y="3803650"/>
          <p14:tracePt t="86391" x="2978150" y="3816350"/>
          <p14:tracePt t="86407" x="2997200" y="3841750"/>
          <p14:tracePt t="86424" x="3009900" y="3863975"/>
          <p14:tracePt t="86440" x="3022600" y="3895725"/>
          <p14:tracePt t="86458" x="3044825" y="3930650"/>
          <p14:tracePt t="86474" x="3044825" y="3946525"/>
          <p14:tracePt t="86491" x="3044825" y="3956050"/>
          <p14:tracePt t="86508" x="3044825" y="3971925"/>
          <p14:tracePt t="86524" x="3044825" y="3981450"/>
          <p14:tracePt t="86541" x="3044825" y="3997325"/>
          <p14:tracePt t="86558" x="3044825" y="4006850"/>
          <p14:tracePt t="86574" x="3044825" y="4016375"/>
          <p14:tracePt t="86590" x="3044825" y="4025900"/>
          <p14:tracePt t="86607" x="3044825" y="4029075"/>
          <p14:tracePt t="86624" x="3044825" y="4041775"/>
          <p14:tracePt t="86641" x="3038475" y="4051300"/>
          <p14:tracePt t="86658" x="3032125" y="4057650"/>
          <p14:tracePt t="86674" x="3032125" y="4067175"/>
          <p14:tracePt t="86691" x="3032125" y="4070350"/>
          <p14:tracePt t="86708" x="3032125" y="4079875"/>
          <p14:tracePt t="86766" x="3025775" y="4079875"/>
          <p14:tracePt t="86773" x="3022600" y="4079875"/>
          <p14:tracePt t="86794" x="3016250" y="4079875"/>
          <p14:tracePt t="86807" x="3006725" y="4079875"/>
          <p14:tracePt t="86824" x="2997200" y="4073525"/>
          <p14:tracePt t="86840" x="2981325" y="4057650"/>
          <p14:tracePt t="86857" x="2943225" y="3997325"/>
          <p14:tracePt t="86874" x="2898775" y="3937000"/>
          <p14:tracePt t="86890" x="2873375" y="3898900"/>
          <p14:tracePt t="86907" x="2825750" y="3832225"/>
          <p14:tracePt t="86924" x="2813050" y="3787775"/>
          <p14:tracePt t="86941" x="2800350" y="3743325"/>
          <p14:tracePt t="86957" x="2800350" y="3695700"/>
          <p14:tracePt t="86974" x="2800350" y="3673475"/>
          <p14:tracePt t="86990" x="2800350" y="3657600"/>
          <p14:tracePt t="87007" x="2800350" y="3632200"/>
          <p14:tracePt t="87024" x="2800350" y="3622675"/>
          <p14:tracePt t="87041" x="2800350" y="3613150"/>
          <p14:tracePt t="87058" x="2800350" y="3606800"/>
          <p14:tracePt t="87074" x="2800350" y="3603625"/>
          <p14:tracePt t="87090" x="2800350" y="3590925"/>
          <p14:tracePt t="87130" x="2800350" y="3587750"/>
          <p14:tracePt t="87222" x="2800350" y="3600450"/>
          <p14:tracePt t="87228" x="2800350" y="3603625"/>
          <p14:tracePt t="87240" x="2800350" y="3609975"/>
          <p14:tracePt t="87257" x="2800350" y="3622675"/>
          <p14:tracePt t="87274" x="2800350" y="3632200"/>
          <p14:tracePt t="87290" x="2806700" y="3654425"/>
          <p14:tracePt t="87308" x="2825750" y="3683000"/>
          <p14:tracePt t="87324" x="2835275" y="3711575"/>
          <p14:tracePt t="87341" x="2854325" y="3736975"/>
          <p14:tracePt t="87357" x="2870200" y="3771900"/>
          <p14:tracePt t="87374" x="2882900" y="3787775"/>
          <p14:tracePt t="87391" x="2892425" y="3810000"/>
          <p14:tracePt t="87408" x="2917825" y="3854450"/>
          <p14:tracePt t="87425" x="2936875" y="3883025"/>
          <p14:tracePt t="87441" x="2952750" y="3908425"/>
          <p14:tracePt t="87458" x="2978150" y="3949700"/>
          <p14:tracePt t="87474" x="2987675" y="3965575"/>
          <p14:tracePt t="87490" x="3000375" y="3978275"/>
          <p14:tracePt t="87507" x="3009900" y="3997325"/>
          <p14:tracePt t="87525" x="3025775" y="4006850"/>
          <p14:tracePt t="87541" x="3028950" y="4016375"/>
          <p14:tracePt t="87558" x="3044825" y="4032250"/>
          <p14:tracePt t="87575" x="3048000" y="4054475"/>
          <p14:tracePt t="87591" x="3060700" y="4070350"/>
          <p14:tracePt t="87607" x="3060700" y="4083050"/>
          <p14:tracePt t="87624" x="3060700" y="4098925"/>
          <p14:tracePt t="87641" x="3060700" y="4108450"/>
          <p14:tracePt t="87658" x="3063875" y="4127500"/>
          <p14:tracePt t="87674" x="3082925" y="4159250"/>
          <p14:tracePt t="87690" x="3089275" y="4181475"/>
          <p14:tracePt t="87693" x="3095625" y="4194175"/>
          <p14:tracePt t="87707" x="3095625" y="4216400"/>
          <p14:tracePt t="87725" x="3098800" y="4225925"/>
          <p14:tracePt t="87740" x="3098800" y="4235450"/>
          <p14:tracePt t="87757" x="3098800" y="4248150"/>
          <p14:tracePt t="87774" x="3098800" y="4264025"/>
          <p14:tracePt t="87790" x="3098800" y="4270375"/>
          <p14:tracePt t="87886" x="3098800" y="4267200"/>
          <p14:tracePt t="87892" x="3098800" y="4257675"/>
          <p14:tracePt t="87907" x="3086100" y="4232275"/>
          <p14:tracePt t="87924" x="3067050" y="4178300"/>
          <p14:tracePt t="87942" x="3048000" y="4108450"/>
          <p14:tracePt t="87958" x="3035300" y="4070350"/>
          <p14:tracePt t="87974" x="3000375" y="4022725"/>
          <p14:tracePt t="87992" x="2955925" y="3927475"/>
          <p14:tracePt t="88008" x="2917825" y="3848100"/>
          <p14:tracePt t="88024" x="2886075" y="3781425"/>
          <p14:tracePt t="88040" x="2847975" y="3711575"/>
          <p14:tracePt t="88057" x="2828925" y="3648075"/>
          <p14:tracePt t="88074" x="2819400" y="3619500"/>
          <p14:tracePt t="88092" x="2800350" y="3584575"/>
          <p14:tracePt t="88107" x="2781300" y="3552825"/>
          <p14:tracePt t="88124" x="2771775" y="3536950"/>
          <p14:tracePt t="88142" x="2755900" y="3521075"/>
          <p14:tracePt t="88157" x="2746375" y="3505200"/>
          <p14:tracePt t="88174" x="2730500" y="3495675"/>
          <p14:tracePt t="88190" x="2730500" y="3486150"/>
          <p14:tracePt t="88207" x="2730500" y="3476625"/>
          <p14:tracePt t="88407" x="2743200" y="3482975"/>
          <p14:tracePt t="88415" x="2755900" y="3495675"/>
          <p14:tracePt t="88428" x="2797175" y="3527425"/>
          <p14:tracePt t="88442" x="2825750" y="3552825"/>
          <p14:tracePt t="88457" x="2851150" y="3584575"/>
          <p14:tracePt t="88491" x="2895600" y="3651250"/>
          <p14:tracePt t="88525" x="2917825" y="3705225"/>
          <p14:tracePt t="88542" x="2930525" y="3727450"/>
          <p14:tracePt t="88558" x="2940050" y="3743325"/>
          <p14:tracePt t="88574" x="2946400" y="3765550"/>
          <p14:tracePt t="88591" x="2952750" y="3781425"/>
          <p14:tracePt t="88607" x="2955925" y="3790950"/>
          <p14:tracePt t="88624" x="2955925" y="3806825"/>
          <p14:tracePt t="88642" x="2955925" y="3819525"/>
          <p14:tracePt t="88658" x="2962275" y="3829050"/>
          <p14:tracePt t="88675" x="2962275" y="3841750"/>
          <p14:tracePt t="88692" x="2962275" y="3860800"/>
          <p14:tracePt t="88708" x="2962275" y="3870325"/>
          <p14:tracePt t="88724" x="2965450" y="3879850"/>
          <p14:tracePt t="88741" x="2965450" y="3895725"/>
          <p14:tracePt t="88761" x="2965450" y="3908425"/>
          <p14:tracePt t="88773" x="2965450" y="3917950"/>
          <p14:tracePt t="88791" x="2965450" y="3924300"/>
          <p14:tracePt t="88849" x="2971800" y="3924300"/>
          <p14:tracePt t="88856" x="2971800" y="3930650"/>
          <p14:tracePt t="93075" x="2955925" y="3933825"/>
          <p14:tracePt t="93082" x="2936875" y="3940175"/>
          <p14:tracePt t="93090" x="2927350" y="3940175"/>
          <p14:tracePt t="93110" x="2892425" y="3946525"/>
          <p14:tracePt t="93127" x="2882900" y="3946525"/>
          <p14:tracePt t="93147" x="2876550" y="3933825"/>
          <p14:tracePt t="93173" x="2933700" y="3717925"/>
          <p14:tracePt t="93211" x="3048000" y="3171825"/>
          <p14:tracePt t="93225" x="3067050" y="2978150"/>
          <p14:tracePt t="93241" x="3067050" y="2784475"/>
          <p14:tracePt t="93256" x="3051175" y="2609850"/>
          <p14:tracePt t="93275" x="3019425" y="2454275"/>
          <p14:tracePt t="93290" x="2987675" y="2355850"/>
          <p14:tracePt t="93308" x="2946400" y="2266950"/>
          <p14:tracePt t="93324" x="2901950" y="2159000"/>
          <p14:tracePt t="93341" x="2863850" y="2101850"/>
          <p14:tracePt t="93357" x="2838450" y="2054225"/>
          <p14:tracePt t="93374" x="2797175" y="1987550"/>
          <p14:tracePt t="93390" x="2787650" y="1965325"/>
          <p14:tracePt t="93406" x="2774950" y="1939925"/>
          <p14:tracePt t="93423" x="2755900" y="1927225"/>
          <p14:tracePt t="93510" x="2755900" y="1933575"/>
          <p14:tracePt t="93517" x="2755900" y="1936750"/>
          <p14:tracePt t="93524" x="2755900" y="1943100"/>
          <p14:tracePt t="93540" x="2768600" y="1958975"/>
          <p14:tracePt t="93556" x="2781300" y="1962150"/>
          <p14:tracePt t="93573" x="2832100" y="1974850"/>
          <p14:tracePt t="93591" x="2867025" y="1974850"/>
          <p14:tracePt t="93607" x="2911475" y="1974850"/>
          <p14:tracePt t="93624" x="2952750" y="1971675"/>
          <p14:tracePt t="93640" x="2978150" y="1962150"/>
          <p14:tracePt t="93657" x="3000375" y="1943100"/>
          <p14:tracePt t="93673" x="3032125" y="1908175"/>
          <p14:tracePt t="93690" x="3057525" y="1876425"/>
          <p14:tracePt t="93707" x="3079750" y="1851025"/>
          <p14:tracePt t="93723" x="3095625" y="1825625"/>
          <p14:tracePt t="93740" x="3114675" y="1800225"/>
          <p14:tracePt t="93758" x="3124200" y="1784350"/>
          <p14:tracePt t="93773" x="3140075" y="1758950"/>
          <p14:tracePt t="93790" x="3149600" y="1749425"/>
          <p14:tracePt t="93807" x="3159125" y="1736725"/>
          <p14:tracePt t="93823" x="3165475" y="1727200"/>
          <p14:tracePt t="93840" x="3175000" y="1717675"/>
          <p14:tracePt t="93857" x="3190875" y="1711325"/>
          <p14:tracePt t="93873" x="3232150" y="1711325"/>
          <p14:tracePt t="93890" x="3254375" y="1711325"/>
          <p14:tracePt t="93909" x="3302000" y="1711325"/>
          <p14:tracePt t="93924" x="3336925" y="1711325"/>
          <p14:tracePt t="93940" x="3375025" y="1711325"/>
          <p14:tracePt t="93956" x="3438525" y="1730375"/>
          <p14:tracePt t="93973" x="3536950" y="1743075"/>
          <p14:tracePt t="93990" x="3587750" y="1752600"/>
          <p14:tracePt t="94007" x="3632200" y="1758950"/>
          <p14:tracePt t="94024" x="3695700" y="1758950"/>
          <p14:tracePt t="94041" x="3740150" y="1758950"/>
          <p14:tracePt t="94058" x="3794125" y="1758950"/>
          <p14:tracePt t="94074" x="3816350" y="1755775"/>
          <p14:tracePt t="94090" x="3838575" y="1755775"/>
          <p14:tracePt t="94106" x="3854450" y="1755775"/>
          <p14:tracePt t="94123" x="3860800" y="1755775"/>
          <p14:tracePt t="94159" x="3857625" y="1755775"/>
          <p14:tracePt t="94167" x="3854450" y="1749425"/>
          <p14:tracePt t="94174" x="3841750" y="1746250"/>
          <p14:tracePt t="94191" x="3819525" y="1727200"/>
          <p14:tracePt t="94208" x="3762375" y="1720850"/>
          <p14:tracePt t="94224" x="3733800" y="1720850"/>
          <p14:tracePt t="94240" x="3689350" y="1720850"/>
          <p14:tracePt t="94256" x="3644900" y="1720850"/>
          <p14:tracePt t="94273" x="3565525" y="1714500"/>
          <p14:tracePt t="94290" x="3508375" y="1714500"/>
          <p14:tracePt t="94308" x="3444875" y="1714500"/>
          <p14:tracePt t="94323" x="3406775" y="1714500"/>
          <p14:tracePt t="94341" x="3378200" y="1714500"/>
          <p14:tracePt t="94344" x="3368675" y="1714500"/>
          <p14:tracePt t="94358" x="3336925" y="1714500"/>
          <p14:tracePt t="94374" x="3327400" y="1714500"/>
          <p14:tracePt t="94390" x="3317875" y="1714500"/>
          <p14:tracePt t="94406" x="3308350" y="1714500"/>
          <p14:tracePt t="94423" x="3289300" y="1714500"/>
          <p14:tracePt t="94440" x="3279775" y="1714500"/>
          <p14:tracePt t="94458" x="3263900" y="1714500"/>
          <p14:tracePt t="94745" x="3270250" y="1714500"/>
          <p14:tracePt t="94752" x="3276600" y="1714500"/>
          <p14:tracePt t="94759" x="3282950" y="1714500"/>
          <p14:tracePt t="94773" x="3292475" y="1714500"/>
          <p14:tracePt t="94790" x="3302000" y="1704975"/>
          <p14:tracePt t="94807" x="3327400" y="1689100"/>
          <p14:tracePt t="94823" x="3343275" y="1682750"/>
          <p14:tracePt t="94840" x="3359150" y="1673225"/>
          <p14:tracePt t="94857" x="3390900" y="1666875"/>
          <p14:tracePt t="94873" x="3413125" y="1666875"/>
          <p14:tracePt t="94890" x="3441700" y="1666875"/>
          <p14:tracePt t="94907" x="3476625" y="1666875"/>
          <p14:tracePt t="94923" x="3505200" y="1666875"/>
          <p14:tracePt t="94940" x="3527425" y="1666875"/>
          <p14:tracePt t="94957" x="3559175" y="1666875"/>
          <p14:tracePt t="94973" x="3568700" y="1666875"/>
          <p14:tracePt t="94991" x="3581400" y="1666875"/>
          <p14:tracePt t="95007" x="3600450" y="1666875"/>
          <p14:tracePt t="95024" x="3603625" y="1666875"/>
          <p14:tracePt t="95040" x="3609975" y="1666875"/>
          <p14:tracePt t="95829" x="3641725" y="1635125"/>
          <p14:tracePt t="95836" x="3698875" y="1568450"/>
          <p14:tracePt t="95844" x="3749675" y="1517650"/>
          <p14:tracePt t="95861" x="3879850" y="1377950"/>
          <p14:tracePt t="95876" x="4000500" y="1257300"/>
          <p14:tracePt t="95879" x="4064000" y="1193800"/>
          <p14:tracePt t="95896" x="4171950" y="1066800"/>
          <p14:tracePt t="95923" x="4352925" y="803275"/>
          <p14:tracePt t="95957" x="4464050" y="615950"/>
          <p14:tracePt t="95976" x="4492625" y="568325"/>
          <p14:tracePt t="95990" x="4502150" y="536575"/>
          <p14:tracePt t="96006" x="4514850" y="523875"/>
          <p14:tracePt t="96023" x="4514850" y="514350"/>
          <p14:tracePt t="96039" x="4514850" y="498475"/>
          <p14:tracePt t="96057" x="4505325" y="457200"/>
          <p14:tracePt t="96073" x="4492625" y="425450"/>
          <p14:tracePt t="96090" x="4460875" y="406400"/>
          <p14:tracePt t="96108" x="4419600" y="381000"/>
          <p14:tracePt t="96123" x="4387850" y="365125"/>
          <p14:tracePt t="96140" x="4343400" y="352425"/>
          <p14:tracePt t="96156" x="4251325" y="330200"/>
          <p14:tracePt t="96173" x="4168775" y="314325"/>
          <p14:tracePt t="96190" x="4083050" y="307975"/>
          <p14:tracePt t="96207" x="3876675" y="307975"/>
          <p14:tracePt t="96224" x="3762375" y="307975"/>
          <p14:tracePt t="96240" x="3670300" y="307975"/>
          <p14:tracePt t="96257" x="3486150" y="307975"/>
          <p14:tracePt t="96274" x="3390900" y="307975"/>
          <p14:tracePt t="96290" x="3317875" y="320675"/>
          <p14:tracePt t="96306" x="3228975" y="333375"/>
          <p14:tracePt t="96323" x="3155950" y="346075"/>
          <p14:tracePt t="96340" x="3070225" y="361950"/>
          <p14:tracePt t="96357" x="2965450" y="400050"/>
          <p14:tracePt t="96374" x="2908300" y="428625"/>
          <p14:tracePt t="96378" x="2870200" y="450850"/>
          <p14:tracePt t="96390" x="2841625" y="460375"/>
          <p14:tracePt t="96407" x="2749550" y="495300"/>
          <p14:tracePt t="96423" x="2711450" y="508000"/>
          <p14:tracePt t="96440" x="2663825" y="536575"/>
          <p14:tracePt t="96457" x="2600325" y="555625"/>
          <p14:tracePt t="96473" x="2571750" y="565150"/>
          <p14:tracePt t="96490" x="2540000" y="584200"/>
          <p14:tracePt t="96507" x="2482850" y="603250"/>
          <p14:tracePt t="96524" x="2451100" y="622300"/>
          <p14:tracePt t="96540" x="2409825" y="654050"/>
          <p14:tracePt t="96557" x="2374900" y="692150"/>
          <p14:tracePt t="96573" x="2355850" y="723900"/>
          <p14:tracePt t="96589" x="2343150" y="752475"/>
          <p14:tracePt t="96606" x="2343150" y="809625"/>
          <p14:tracePt t="96623" x="2346325" y="844550"/>
          <p14:tracePt t="96640" x="2359025" y="869950"/>
          <p14:tracePt t="96657" x="2403475" y="927100"/>
          <p14:tracePt t="96674" x="2486025" y="993775"/>
          <p14:tracePt t="96691" x="2590800" y="1073150"/>
          <p14:tracePt t="96706" x="2765425" y="1168400"/>
          <p14:tracePt t="96723" x="2867025" y="1219200"/>
          <p14:tracePt t="96740" x="2968625" y="1260475"/>
          <p14:tracePt t="96756" x="3067050" y="1282700"/>
          <p14:tracePt t="96774" x="3140075" y="1282700"/>
          <p14:tracePt t="96790" x="3203575" y="1273175"/>
          <p14:tracePt t="96807" x="3311525" y="1219200"/>
          <p14:tracePt t="96824" x="3400425" y="1187450"/>
          <p14:tracePt t="96840" x="3498850" y="1143000"/>
          <p14:tracePt t="96857" x="3594100" y="1108075"/>
          <p14:tracePt t="96873" x="3638550" y="1095375"/>
          <p14:tracePt t="96889" x="3670300" y="1076325"/>
          <p14:tracePt t="96906" x="3711575" y="1060450"/>
          <p14:tracePt t="96923" x="3740150" y="1047750"/>
          <p14:tracePt t="96941" x="3784600" y="1028700"/>
          <p14:tracePt t="96957" x="3794125" y="1006475"/>
          <p14:tracePt t="96973" x="3806825" y="996950"/>
          <p14:tracePt t="96989" x="3816350" y="987425"/>
          <p14:tracePt t="97007" x="3825875" y="965200"/>
          <p14:tracePt t="97023" x="3825875" y="955675"/>
          <p14:tracePt t="97041" x="3825875" y="936625"/>
          <p14:tracePt t="97057" x="3822700" y="927100"/>
          <p14:tracePt t="97074" x="3816350" y="911225"/>
          <p14:tracePt t="97091" x="3816350" y="9048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carpel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642938"/>
            <a:ext cx="814387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0"/>
          <p:cNvSpPr txBox="1">
            <a:spLocks noChangeArrowheads="1"/>
          </p:cNvSpPr>
          <p:nvPr/>
        </p:nvSpPr>
        <p:spPr bwMode="auto">
          <a:xfrm>
            <a:off x="714375" y="4143375"/>
            <a:ext cx="77866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              Diversité du gynécée</a:t>
            </a:r>
          </a:p>
          <a:p>
            <a:pPr eaLnBrk="1" hangingPunct="1"/>
            <a:r>
              <a:rPr lang="fr-FR" altLang="fr-FR"/>
              <a:t> (A) gynécée unicarpellé</a:t>
            </a:r>
          </a:p>
          <a:p>
            <a:pPr eaLnBrk="1" hangingPunct="1"/>
            <a:r>
              <a:rPr lang="fr-FR" altLang="fr-FR"/>
              <a:t> (B) gynécée pluricarpellé gamocarpe ou syncarpe</a:t>
            </a:r>
          </a:p>
          <a:p>
            <a:pPr eaLnBrk="1" hangingPunct="1"/>
            <a:r>
              <a:rPr lang="fr-FR" altLang="fr-FR"/>
              <a:t>  (C) gynécée pluricarpellé dialycarpellé ou apocarpe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04"/>
    </mc:Choice>
    <mc:Fallback>
      <p:transition spd="slow" advTm="46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30" x="3797300" y="873125"/>
          <p14:tracePt t="6638" x="3762375" y="812800"/>
          <p14:tracePt t="6646" x="3717925" y="758825"/>
          <p14:tracePt t="6663" x="3638550" y="644525"/>
          <p14:tracePt t="6680" x="3489325" y="476250"/>
          <p14:tracePt t="6696" x="3359150" y="355600"/>
          <p14:tracePt t="6730" x="2876550" y="44450"/>
          <p14:tracePt t="6764" x="2152650" y="0"/>
          <p14:tracePt t="6781" x="1619250" y="0"/>
          <p14:tracePt t="6797" x="1362075" y="0"/>
          <p14:tracePt t="6813" x="1123950" y="0"/>
          <p14:tracePt t="6830" x="857250" y="0"/>
          <p14:tracePt t="6846" x="736600" y="0"/>
          <p14:tracePt t="6864" x="625475" y="0"/>
          <p14:tracePt t="6880" x="514350" y="0"/>
          <p14:tracePt t="6896" x="469900" y="0"/>
          <p14:tracePt t="6913" x="447675" y="0"/>
          <p14:tracePt t="6929" x="406400" y="0"/>
          <p14:tracePt t="6946" x="396875" y="9525"/>
          <p14:tracePt t="6964" x="374650" y="22225"/>
          <p14:tracePt t="6980" x="352425" y="44450"/>
          <p14:tracePt t="6996" x="333375" y="66675"/>
          <p14:tracePt t="7013" x="301625" y="114300"/>
          <p14:tracePt t="7029" x="279400" y="225425"/>
          <p14:tracePt t="7046" x="279400" y="307975"/>
          <p14:tracePt t="7063" x="292100" y="425450"/>
          <p14:tracePt t="7080" x="374650" y="654050"/>
          <p14:tracePt t="7096" x="460375" y="841375"/>
          <p14:tracePt t="7113" x="590550" y="1066800"/>
          <p14:tracePt t="7130" x="920750" y="1463675"/>
          <p14:tracePt t="7148" x="1266825" y="1771650"/>
          <p14:tracePt t="7166" x="1651000" y="2108200"/>
          <p14:tracePt t="7182" x="1847850" y="2257425"/>
          <p14:tracePt t="7197" x="1984375" y="2346325"/>
          <p14:tracePt t="7213" x="2139950" y="2393950"/>
          <p14:tracePt t="7645" x="2159000" y="2374900"/>
          <p14:tracePt t="7652" x="2181225" y="2346325"/>
          <p14:tracePt t="7663" x="2225675" y="2292350"/>
          <p14:tracePt t="7680" x="2308225" y="2152650"/>
          <p14:tracePt t="7697" x="2339975" y="2073275"/>
          <p14:tracePt t="7713" x="2374900" y="2016125"/>
          <p14:tracePt t="7715" x="2390775" y="1978025"/>
          <p14:tracePt t="7729" x="2419350" y="1920875"/>
          <p14:tracePt t="7763" x="2473325" y="1778000"/>
          <p14:tracePt t="7797" x="2505075" y="1625600"/>
          <p14:tracePt t="7813" x="2524125" y="1587500"/>
          <p14:tracePt t="7829" x="2530475" y="1530350"/>
          <p14:tracePt t="7846" x="2530475" y="1495425"/>
          <p14:tracePt t="7863" x="2530475" y="1466850"/>
          <p14:tracePt t="7880" x="2530475" y="1419225"/>
          <p14:tracePt t="7896" x="2527300" y="1374775"/>
          <p14:tracePt t="7912" x="2508250" y="1343025"/>
          <p14:tracePt t="7929" x="2492375" y="1292225"/>
          <p14:tracePt t="7946" x="2479675" y="1270000"/>
          <p14:tracePt t="7962" x="2466975" y="1231900"/>
          <p14:tracePt t="7979" x="2435225" y="1171575"/>
          <p14:tracePt t="7996" x="2409825" y="1127125"/>
          <p14:tracePt t="8013" x="2374900" y="1079500"/>
          <p14:tracePt t="8030" x="2333625" y="1003300"/>
          <p14:tracePt t="8046" x="2292350" y="955675"/>
          <p14:tracePt t="8063" x="2241550" y="904875"/>
          <p14:tracePt t="8080" x="2187575" y="841375"/>
          <p14:tracePt t="8096" x="2149475" y="809625"/>
          <p14:tracePt t="8112" x="2105025" y="765175"/>
          <p14:tracePt t="8130" x="2054225" y="727075"/>
          <p14:tracePt t="8146" x="2028825" y="698500"/>
          <p14:tracePt t="8162" x="2006600" y="679450"/>
          <p14:tracePt t="8180" x="1955800" y="654050"/>
          <p14:tracePt t="8196" x="1911350" y="641350"/>
          <p14:tracePt t="8213" x="1873250" y="628650"/>
          <p14:tracePt t="8217" x="1847850" y="622300"/>
          <p14:tracePt t="8229" x="1816100" y="609600"/>
          <p14:tracePt t="8246" x="1778000" y="609600"/>
          <p14:tracePt t="8262" x="1736725" y="609600"/>
          <p14:tracePt t="8279" x="1673225" y="609600"/>
          <p14:tracePt t="8296" x="1628775" y="609600"/>
          <p14:tracePt t="8313" x="1577975" y="609600"/>
          <p14:tracePt t="8330" x="1504950" y="609600"/>
          <p14:tracePt t="8346" x="1460500" y="609600"/>
          <p14:tracePt t="8364" x="1409700" y="609600"/>
          <p14:tracePt t="8379" x="1323975" y="612775"/>
          <p14:tracePt t="8396" x="1260475" y="622300"/>
          <p14:tracePt t="8413" x="1200150" y="628650"/>
          <p14:tracePt t="8429" x="1117600" y="647700"/>
          <p14:tracePt t="8446" x="1073150" y="654050"/>
          <p14:tracePt t="8464" x="1000125" y="679450"/>
          <p14:tracePt t="8480" x="936625" y="695325"/>
          <p14:tracePt t="8496" x="885825" y="708025"/>
          <p14:tracePt t="8513" x="819150" y="720725"/>
          <p14:tracePt t="8529" x="742950" y="749300"/>
          <p14:tracePt t="8546" x="688975" y="771525"/>
          <p14:tracePt t="8562" x="644525" y="784225"/>
          <p14:tracePt t="8579" x="603250" y="812800"/>
          <p14:tracePt t="8596" x="577850" y="831850"/>
          <p14:tracePt t="8612" x="552450" y="863600"/>
          <p14:tracePt t="8629" x="508000" y="901700"/>
          <p14:tracePt t="8646" x="469900" y="933450"/>
          <p14:tracePt t="8663" x="444500" y="958850"/>
          <p14:tracePt t="8680" x="396875" y="1019175"/>
          <p14:tracePt t="8696" x="371475" y="1057275"/>
          <p14:tracePt t="8714" x="327025" y="1123950"/>
          <p14:tracePt t="8730" x="301625" y="1162050"/>
          <p14:tracePt t="8747" x="266700" y="1209675"/>
          <p14:tracePt t="8764" x="225425" y="1276350"/>
          <p14:tracePt t="8780" x="193675" y="1323975"/>
          <p14:tracePt t="8796" x="168275" y="1362075"/>
          <p14:tracePt t="8812" x="133350" y="1409700"/>
          <p14:tracePt t="8829" x="114300" y="1501775"/>
          <p14:tracePt t="8847" x="114300" y="1546225"/>
          <p14:tracePt t="8863" x="114300" y="1597025"/>
          <p14:tracePt t="8880" x="114300" y="1666875"/>
          <p14:tracePt t="8897" x="107950" y="1711325"/>
          <p14:tracePt t="8914" x="92075" y="1797050"/>
          <p14:tracePt t="8929" x="92075" y="1835150"/>
          <p14:tracePt t="8946" x="92075" y="1889125"/>
          <p14:tracePt t="8963" x="95250" y="1949450"/>
          <p14:tracePt t="8980" x="107950" y="1987550"/>
          <p14:tracePt t="8996" x="120650" y="2019300"/>
          <p14:tracePt t="9014" x="168275" y="2085975"/>
          <p14:tracePt t="9030" x="203200" y="2133600"/>
          <p14:tracePt t="9046" x="241300" y="2165350"/>
          <p14:tracePt t="9063" x="295275" y="2225675"/>
          <p14:tracePt t="9079" x="336550" y="2273300"/>
          <p14:tracePt t="9096" x="384175" y="2317750"/>
          <p14:tracePt t="9114" x="457200" y="2387600"/>
          <p14:tracePt t="9129" x="504825" y="2432050"/>
          <p14:tracePt t="9147" x="549275" y="2479675"/>
          <p14:tracePt t="9163" x="619125" y="2552700"/>
          <p14:tracePt t="9180" x="673100" y="2603500"/>
          <p14:tracePt t="9196" x="711200" y="2638425"/>
          <p14:tracePt t="9213" x="781050" y="2698750"/>
          <p14:tracePt t="9229" x="819150" y="2733675"/>
          <p14:tracePt t="9246" x="866775" y="2768600"/>
          <p14:tracePt t="9263" x="936625" y="2822575"/>
          <p14:tracePt t="9280" x="968375" y="2847975"/>
          <p14:tracePt t="9297" x="1009650" y="2879725"/>
          <p14:tracePt t="9313" x="1060450" y="2917825"/>
          <p14:tracePt t="9329" x="1092200" y="2949575"/>
          <p14:tracePt t="9346" x="1130300" y="2974975"/>
          <p14:tracePt t="9363" x="1190625" y="3006725"/>
          <p14:tracePt t="9379" x="1225550" y="3019425"/>
          <p14:tracePt t="9397" x="1273175" y="3048000"/>
          <p14:tracePt t="9414" x="1352550" y="3095625"/>
          <p14:tracePt t="9430" x="1416050" y="3124200"/>
          <p14:tracePt t="9446" x="1473200" y="3159125"/>
          <p14:tracePt t="9463" x="1581150" y="3203575"/>
          <p14:tracePt t="9479" x="1670050" y="3244850"/>
          <p14:tracePt t="9496" x="1755775" y="3260725"/>
          <p14:tracePt t="9513" x="1920875" y="3286125"/>
          <p14:tracePt t="9530" x="2038350" y="3302000"/>
          <p14:tracePt t="9547" x="2120900" y="3302000"/>
          <p14:tracePt t="9563" x="2206625" y="3308350"/>
          <p14:tracePt t="9580" x="2260600" y="3321050"/>
          <p14:tracePt t="9596" x="2314575" y="3336925"/>
          <p14:tracePt t="9613" x="2378075" y="3349625"/>
          <p14:tracePt t="9629" x="2422525" y="3355975"/>
          <p14:tracePt t="9646" x="2457450" y="3355975"/>
          <p14:tracePt t="9664" x="2520950" y="3355975"/>
          <p14:tracePt t="9680" x="2565400" y="3346450"/>
          <p14:tracePt t="9697" x="2597150" y="3333750"/>
          <p14:tracePt t="9713" x="2638425" y="3314700"/>
          <p14:tracePt t="9730" x="2670175" y="3289300"/>
          <p14:tracePt t="9747" x="2695575" y="3263900"/>
          <p14:tracePt t="9763" x="2717800" y="3222625"/>
          <p14:tracePt t="9780" x="2752725" y="3184525"/>
          <p14:tracePt t="9797" x="2778125" y="3127375"/>
          <p14:tracePt t="9813" x="2828925" y="3041650"/>
          <p14:tracePt t="9829" x="2860675" y="2952750"/>
          <p14:tracePt t="9847" x="2914650" y="2819400"/>
          <p14:tracePt t="9863" x="2971800" y="2670175"/>
          <p14:tracePt t="9879" x="3000375" y="2613025"/>
          <p14:tracePt t="9896" x="3013075" y="2568575"/>
          <p14:tracePt t="9913" x="3038475" y="2501900"/>
          <p14:tracePt t="9929" x="3051175" y="2457450"/>
          <p14:tracePt t="9947" x="3073400" y="2403475"/>
          <p14:tracePt t="9963" x="3101975" y="2311400"/>
          <p14:tracePt t="9979" x="3117850" y="2225675"/>
          <p14:tracePt t="9997" x="3133725" y="2095500"/>
          <p14:tracePt t="10012" x="3152775" y="1911350"/>
          <p14:tracePt t="10029" x="3152775" y="1838325"/>
          <p14:tracePt t="10046" x="3152775" y="1781175"/>
          <p14:tracePt t="10063" x="3140075" y="1692275"/>
          <p14:tracePt t="10080" x="3127375" y="1628775"/>
          <p14:tracePt t="10097" x="3089275" y="1558925"/>
          <p14:tracePt t="10113" x="3048000" y="1485900"/>
          <p14:tracePt t="10129" x="3013075" y="1428750"/>
          <p14:tracePt t="10146" x="2984500" y="1381125"/>
          <p14:tracePt t="10162" x="2936875" y="1285875"/>
          <p14:tracePt t="10179" x="2908300" y="1238250"/>
          <p14:tracePt t="10196" x="2873375" y="1181100"/>
          <p14:tracePt t="10213" x="2835275" y="1117600"/>
          <p14:tracePt t="10230" x="2800350" y="1060450"/>
          <p14:tracePt t="10247" x="2771775" y="1003300"/>
          <p14:tracePt t="10264" x="2714625" y="927100"/>
          <p14:tracePt t="10280" x="2676525" y="885825"/>
          <p14:tracePt t="10296" x="2641600" y="838200"/>
          <p14:tracePt t="10312" x="2597150" y="793750"/>
          <p14:tracePt t="10329" x="2549525" y="768350"/>
          <p14:tracePt t="10346" x="2508250" y="727075"/>
          <p14:tracePt t="10363" x="2428875" y="660400"/>
          <p14:tracePt t="10380" x="2368550" y="606425"/>
          <p14:tracePt t="10397" x="2324100" y="549275"/>
          <p14:tracePt t="10413" x="2251075" y="466725"/>
          <p14:tracePt t="10430" x="2216150" y="422275"/>
          <p14:tracePt t="10446" x="2184400" y="400050"/>
          <p14:tracePt t="10462" x="2139950" y="355600"/>
          <p14:tracePt t="10479" x="2101850" y="330200"/>
          <p14:tracePt t="10496" x="2063750" y="301625"/>
          <p14:tracePt t="10513" x="2028825" y="279400"/>
          <p14:tracePt t="10529" x="1997075" y="266700"/>
          <p14:tracePt t="10546" x="1981200" y="250825"/>
          <p14:tracePt t="10563" x="1965325" y="250825"/>
          <p14:tracePt t="10579" x="1949450" y="250825"/>
          <p14:tracePt t="10596" x="1933575" y="250825"/>
          <p14:tracePt t="10612" x="1895475" y="254000"/>
          <p14:tracePt t="10629" x="1857375" y="273050"/>
          <p14:tracePt t="10646" x="1793875" y="285750"/>
          <p14:tracePt t="10663" x="1724025" y="304800"/>
          <p14:tracePt t="10680" x="1676400" y="317500"/>
          <p14:tracePt t="10696" x="1631950" y="342900"/>
          <p14:tracePt t="10713" x="1565275" y="384175"/>
          <p14:tracePt t="10729" x="1508125" y="419100"/>
          <p14:tracePt t="10746" x="1438275" y="457200"/>
          <p14:tracePt t="10762" x="1327150" y="536575"/>
          <p14:tracePt t="10779" x="1257300" y="593725"/>
          <p14:tracePt t="10796" x="1196975" y="638175"/>
          <p14:tracePt t="10812" x="1130300" y="676275"/>
          <p14:tracePt t="10830" x="1082675" y="711200"/>
          <p14:tracePt t="10846" x="1050925" y="736600"/>
          <p14:tracePt t="10863" x="1000125" y="781050"/>
          <p14:tracePt t="10880" x="962025" y="806450"/>
          <p14:tracePt t="10896" x="920750" y="847725"/>
          <p14:tracePt t="10913" x="866775" y="908050"/>
          <p14:tracePt t="10929" x="828675" y="939800"/>
          <p14:tracePt t="10946" x="784225" y="990600"/>
          <p14:tracePt t="10963" x="746125" y="1041400"/>
          <p14:tracePt t="10980" x="714375" y="1082675"/>
          <p14:tracePt t="10996" x="688975" y="1130300"/>
          <p14:tracePt t="11013" x="641350" y="1196975"/>
          <p14:tracePt t="11029" x="615950" y="1241425"/>
          <p14:tracePt t="11046" x="577850" y="1311275"/>
          <p14:tracePt t="11063" x="555625" y="1384300"/>
          <p14:tracePt t="11080" x="546100" y="1422400"/>
          <p14:tracePt t="11098" x="517525" y="1485900"/>
          <p14:tracePt t="11113" x="504825" y="1530350"/>
          <p14:tracePt t="11129" x="495300" y="1562100"/>
          <p14:tracePt t="11146" x="482600" y="1600200"/>
          <p14:tracePt t="11162" x="476250" y="1663700"/>
          <p14:tracePt t="11180" x="476250" y="1714500"/>
          <p14:tracePt t="11196" x="476250" y="1774825"/>
          <p14:tracePt t="11213" x="476250" y="1851025"/>
          <p14:tracePt t="11230" x="476250" y="1905000"/>
          <p14:tracePt t="11246" x="479425" y="1949450"/>
          <p14:tracePt t="11250" x="479425" y="1974850"/>
          <p14:tracePt t="11262" x="492125" y="2012950"/>
          <p14:tracePt t="11279" x="492125" y="2063750"/>
          <p14:tracePt t="11296" x="498475" y="2108200"/>
          <p14:tracePt t="11312" x="514350" y="2159000"/>
          <p14:tracePt t="11329" x="533400" y="2187575"/>
          <p14:tracePt t="11347" x="552450" y="2244725"/>
          <p14:tracePt t="11363" x="565150" y="2282825"/>
          <p14:tracePt t="11379" x="571500" y="2314575"/>
          <p14:tracePt t="11397" x="577850" y="2355850"/>
          <p14:tracePt t="11412" x="577850" y="2384425"/>
          <p14:tracePt t="11429" x="590550" y="2406650"/>
          <p14:tracePt t="11446" x="596900" y="2428875"/>
          <p14:tracePt t="11463" x="612775" y="2479675"/>
          <p14:tracePt t="11479" x="625475" y="2524125"/>
          <p14:tracePt t="11497" x="650875" y="2574925"/>
          <p14:tracePt t="11513" x="663575" y="2603500"/>
          <p14:tracePt t="11530" x="663575" y="2641600"/>
          <p14:tracePt t="11546" x="663575" y="2663825"/>
          <p14:tracePt t="11562" x="669925" y="2689225"/>
          <p14:tracePt t="11579" x="679450" y="2698750"/>
          <p14:tracePt t="11597" x="688975" y="2714625"/>
          <p14:tracePt t="11613" x="704850" y="2724150"/>
          <p14:tracePt t="11629" x="711200" y="2740025"/>
          <p14:tracePt t="11647" x="720725" y="2755900"/>
          <p14:tracePt t="11663" x="723900" y="2765425"/>
          <p14:tracePt t="11679" x="730250" y="2774950"/>
          <p14:tracePt t="11696" x="739775" y="2790825"/>
          <p14:tracePt t="11712" x="762000" y="2803525"/>
          <p14:tracePt t="11729" x="771525" y="2813050"/>
          <p14:tracePt t="11747" x="784225" y="2828925"/>
          <p14:tracePt t="11763" x="793750" y="2844800"/>
          <p14:tracePt t="11779" x="812800" y="2851150"/>
          <p14:tracePt t="11797" x="815975" y="2851150"/>
          <p14:tracePt t="11813" x="822325" y="2851150"/>
          <p14:tracePt t="11829" x="831850" y="2854325"/>
          <p14:tracePt t="11846" x="841375" y="2854325"/>
          <p14:tracePt t="11862" x="857250" y="2867025"/>
          <p14:tracePt t="11879" x="866775" y="2867025"/>
          <p14:tracePt t="11896" x="869950" y="2876550"/>
          <p14:tracePt t="11962" x="876300" y="2876550"/>
          <p14:tracePt t="11969" x="882650" y="2879725"/>
          <p14:tracePt t="11979" x="885825" y="2886075"/>
          <p14:tracePt t="11996" x="908050" y="2901950"/>
          <p14:tracePt t="12012" x="923925" y="2911475"/>
          <p14:tracePt t="12029" x="952500" y="2917825"/>
          <p14:tracePt t="12047" x="1016000" y="2924175"/>
          <p14:tracePt t="12063" x="1060450" y="2924175"/>
          <p14:tracePt t="12079" x="1114425" y="2924175"/>
          <p14:tracePt t="12097" x="1200150" y="2914650"/>
          <p14:tracePt t="12113" x="1282700" y="2905125"/>
          <p14:tracePt t="12129" x="1365250" y="2905125"/>
          <p14:tracePt t="12146" x="1495425" y="2905125"/>
          <p14:tracePt t="12162" x="1552575" y="2905125"/>
          <p14:tracePt t="12179" x="1616075" y="2917825"/>
          <p14:tracePt t="12197" x="1689100" y="2924175"/>
          <p14:tracePt t="12213" x="1717675" y="2924175"/>
          <p14:tracePt t="12229" x="1746250" y="2924175"/>
          <p14:tracePt t="12247" x="1768475" y="2930525"/>
          <p14:tracePt t="12263" x="1781175" y="2930525"/>
          <p14:tracePt t="12279" x="1790700" y="2930525"/>
          <p14:tracePt t="12296" x="1797050" y="2930525"/>
          <p14:tracePt t="12376" x="1797050" y="2927350"/>
          <p14:tracePt t="12383" x="1797050" y="2921000"/>
          <p14:tracePt t="12396" x="1797050" y="2911475"/>
          <p14:tracePt t="12413" x="1797050" y="2901950"/>
          <p14:tracePt t="12430" x="1797050" y="2886075"/>
          <p14:tracePt t="12446" x="1797050" y="2873375"/>
          <p14:tracePt t="12462" x="1797050" y="2857500"/>
          <p14:tracePt t="12479" x="1797050" y="2828925"/>
          <p14:tracePt t="12497" x="1797050" y="2787650"/>
          <p14:tracePt t="12513" x="1787525" y="2759075"/>
          <p14:tracePt t="12530" x="1787525" y="2727325"/>
          <p14:tracePt t="12547" x="1781175" y="2692400"/>
          <p14:tracePt t="12563" x="1771650" y="2682875"/>
          <p14:tracePt t="12579" x="1765300" y="2673350"/>
          <p14:tracePt t="12596" x="1749425" y="2644775"/>
          <p14:tracePt t="12612" x="1739900" y="2635250"/>
          <p14:tracePt t="12629" x="1730375" y="2625725"/>
          <p14:tracePt t="12646" x="1708150" y="2603500"/>
          <p14:tracePt t="12662" x="1698625" y="2593975"/>
          <p14:tracePt t="12680" x="1689100" y="2584450"/>
          <p14:tracePt t="12696" x="1670050" y="2568575"/>
          <p14:tracePt t="12713" x="1657350" y="2552700"/>
          <p14:tracePt t="12729" x="1647825" y="2549525"/>
          <p14:tracePt t="12746" x="1635125" y="2543175"/>
          <p14:tracePt t="12762" x="1619250" y="2543175"/>
          <p14:tracePt t="12780" x="1609725" y="2543175"/>
          <p14:tracePt t="12796" x="1600200" y="2543175"/>
          <p14:tracePt t="12868" x="1600200" y="2546350"/>
          <p14:tracePt t="12875" x="1606550" y="2549525"/>
          <p14:tracePt t="12881" x="1609725" y="2555875"/>
          <p14:tracePt t="12896" x="1628775" y="2571750"/>
          <p14:tracePt t="12912" x="1638300" y="2581275"/>
          <p14:tracePt t="12930" x="1647825" y="2590800"/>
          <p14:tracePt t="12946" x="1651000" y="2600325"/>
          <p14:tracePt t="12997" x="1644650" y="2600325"/>
          <p14:tracePt t="13003" x="1641475" y="2600325"/>
          <p14:tracePt t="13012" x="1635125" y="2600325"/>
          <p14:tracePt t="13029" x="1616075" y="2600325"/>
          <p14:tracePt t="13046" x="1581150" y="2600325"/>
          <p14:tracePt t="13063" x="1558925" y="2600325"/>
          <p14:tracePt t="13079" x="1549400" y="2600325"/>
          <p14:tracePt t="13096" x="1527175" y="2600325"/>
          <p14:tracePt t="13113" x="1514475" y="2600325"/>
          <p14:tracePt t="13129" x="1504950" y="2593975"/>
          <p14:tracePt t="13146" x="1495425" y="2584450"/>
          <p14:tracePt t="13162" x="1495425" y="2581275"/>
          <p14:tracePt t="13178" x="1495425" y="2568575"/>
          <p14:tracePt t="13225" x="1501775" y="2568575"/>
          <p14:tracePt t="13232" x="1504950" y="2568575"/>
          <p14:tracePt t="13246" x="1520825" y="2568575"/>
          <p14:tracePt t="13263" x="1530350" y="2568575"/>
          <p14:tracePt t="13267" x="1536700" y="2568575"/>
          <p14:tracePt t="13279" x="1546225" y="2568575"/>
          <p14:tracePt t="13295" x="1581150" y="2578100"/>
          <p14:tracePt t="13312" x="1597025" y="2587625"/>
          <p14:tracePt t="13328" x="1612900" y="2597150"/>
          <p14:tracePt t="13345" x="1631950" y="2619375"/>
          <p14:tracePt t="13362" x="1641475" y="2628900"/>
          <p14:tracePt t="13378" x="1657350" y="2641600"/>
          <p14:tracePt t="13395" x="1695450" y="2676525"/>
          <p14:tracePt t="13412" x="1720850" y="2701925"/>
          <p14:tracePt t="13429" x="1743075" y="2720975"/>
          <p14:tracePt t="13445" x="1774825" y="2755900"/>
          <p14:tracePt t="13462" x="1803400" y="2781300"/>
          <p14:tracePt t="13481" x="1819275" y="2803525"/>
          <p14:tracePt t="13496" x="1844675" y="2838450"/>
          <p14:tracePt t="13513" x="1863725" y="2870200"/>
          <p14:tracePt t="13530" x="1873250" y="2892425"/>
          <p14:tracePt t="13546" x="1901825" y="2955925"/>
          <p14:tracePt t="13562" x="1911350" y="2987675"/>
          <p14:tracePt t="13579" x="1930400" y="3013075"/>
          <p14:tracePt t="13595" x="1939925" y="3032125"/>
          <p14:tracePt t="13612" x="1939925" y="3048000"/>
          <p14:tracePt t="13630" x="1939925" y="3057525"/>
          <p14:tracePt t="13646" x="1939925" y="3063875"/>
          <p14:tracePt t="13688" x="1933575" y="3060700"/>
          <p14:tracePt t="13695" x="1930400" y="3057525"/>
          <p14:tracePt t="13702" x="1917700" y="3044825"/>
          <p14:tracePt t="13712" x="1911350" y="3025775"/>
          <p14:tracePt t="13729" x="1885950" y="2987675"/>
          <p14:tracePt t="13745" x="1819275" y="2889250"/>
          <p14:tracePt t="13762" x="1771650" y="2828925"/>
          <p14:tracePt t="13780" x="1720850" y="2724150"/>
          <p14:tracePt t="13796" x="1685925" y="2682875"/>
          <p14:tracePt t="13813" x="1660525" y="2644775"/>
          <p14:tracePt t="13829" x="1628775" y="2619375"/>
          <p14:tracePt t="13845" x="1600200" y="2597150"/>
          <p14:tracePt t="13862" x="1590675" y="2581275"/>
          <p14:tracePt t="13879" x="1568450" y="2562225"/>
          <p14:tracePt t="13896" x="1546225" y="2536825"/>
          <p14:tracePt t="13913" x="1536700" y="2527300"/>
          <p14:tracePt t="13930" x="1514475" y="2505075"/>
          <p14:tracePt t="13946" x="1504950" y="2489200"/>
          <p14:tracePt t="13962" x="1495425" y="2486025"/>
          <p14:tracePt t="13979" x="1495425" y="2479675"/>
          <p14:tracePt t="14175" x="1501775" y="2482850"/>
          <p14:tracePt t="14181" x="1514475" y="2489200"/>
          <p14:tracePt t="14195" x="1543050" y="2498725"/>
          <p14:tracePt t="14213" x="1568450" y="2517775"/>
          <p14:tracePt t="14230" x="1597025" y="2524125"/>
          <p14:tracePt t="14246" x="1606550" y="2533650"/>
          <p14:tracePt t="14262" x="1616075" y="2533650"/>
          <p14:tracePt t="14279" x="1625600" y="2536825"/>
          <p14:tracePt t="14281" x="1635125" y="2543175"/>
          <p14:tracePt t="14295" x="1644650" y="2552700"/>
          <p14:tracePt t="14312" x="1657350" y="2568575"/>
          <p14:tracePt t="14329" x="1666875" y="2578100"/>
          <p14:tracePt t="14345" x="1692275" y="2593975"/>
          <p14:tracePt t="14362" x="1701800" y="2603500"/>
          <p14:tracePt t="14379" x="1717675" y="2622550"/>
          <p14:tracePt t="14395" x="1727200" y="2632075"/>
          <p14:tracePt t="14412" x="1743075" y="2644775"/>
          <p14:tracePt t="14430" x="1758950" y="2657475"/>
          <p14:tracePt t="14446" x="1768475" y="2673350"/>
          <p14:tracePt t="14463" x="1771650" y="2682875"/>
          <p14:tracePt t="14480" x="1787525" y="2698750"/>
          <p14:tracePt t="14496" x="1787525" y="2708275"/>
          <p14:tracePt t="14512" x="1793875" y="2724150"/>
          <p14:tracePt t="14529" x="1797050" y="2736850"/>
          <p14:tracePt t="14610" x="1797050" y="2743200"/>
          <p14:tracePt t="14659" x="1790700" y="2743200"/>
          <p14:tracePt t="14666" x="1781175" y="2743200"/>
          <p14:tracePt t="14679" x="1771650" y="2743200"/>
          <p14:tracePt t="14696" x="1762125" y="2736850"/>
          <p14:tracePt t="14712" x="1752600" y="2727325"/>
          <p14:tracePt t="14730" x="1727200" y="2692400"/>
          <p14:tracePt t="14746" x="1717675" y="2676525"/>
          <p14:tracePt t="14762" x="1708150" y="2654300"/>
          <p14:tracePt t="14779" x="1692275" y="2635250"/>
          <p14:tracePt t="14795" x="1673225" y="2609850"/>
          <p14:tracePt t="14812" x="1663700" y="2587625"/>
          <p14:tracePt t="14829" x="1647825" y="2571750"/>
          <p14:tracePt t="14846" x="1638300" y="2562225"/>
          <p14:tracePt t="14863" x="1622425" y="2546350"/>
          <p14:tracePt t="14880" x="1619250" y="2533650"/>
          <p14:tracePt t="14896" x="1619250" y="2524125"/>
          <p14:tracePt t="14912" x="1619250" y="2514600"/>
          <p14:tracePt t="14929" x="1612900" y="2492375"/>
          <p14:tracePt t="14945" x="1603375" y="2482850"/>
          <p14:tracePt t="14962" x="1603375" y="2473325"/>
          <p14:tracePt t="14980" x="1597025" y="2457450"/>
          <p14:tracePt t="15208" x="1597025" y="2466975"/>
          <p14:tracePt t="15215" x="1597025" y="2470150"/>
          <p14:tracePt t="15229" x="1597025" y="2479675"/>
          <p14:tracePt t="15245" x="1597025" y="2489200"/>
          <p14:tracePt t="15263" x="1597025" y="2498725"/>
          <p14:tracePt t="15280" x="1597025" y="2505075"/>
          <p14:tracePt t="15379" x="1597025" y="2514600"/>
          <p14:tracePt t="15401" x="1597025" y="2520950"/>
          <p14:tracePt t="15458" x="1597025" y="2524125"/>
          <p14:tracePt t="15486" x="1597025" y="2530475"/>
          <p14:tracePt t="15515" x="1597025" y="2533650"/>
          <p14:tracePt t="15522" x="1597025" y="2540000"/>
          <p14:tracePt t="19171" x="1600200" y="2527300"/>
          <p14:tracePt t="19177" x="1606550" y="2508250"/>
          <p14:tracePt t="19184" x="1612900" y="2473325"/>
          <p14:tracePt t="19195" x="1619250" y="2454275"/>
          <p14:tracePt t="19212" x="1638300" y="2397125"/>
          <p14:tracePt t="19229" x="1638300" y="2374900"/>
          <p14:tracePt t="19261" x="1654175" y="2343150"/>
          <p14:tracePt t="19295" x="1746250" y="2305050"/>
          <p14:tracePt t="19312" x="1971675" y="2260600"/>
          <p14:tracePt t="19329" x="2273300" y="2216150"/>
          <p14:tracePt t="19345" x="2676525" y="2152650"/>
          <p14:tracePt t="19363" x="3305175" y="2101850"/>
          <p14:tracePt t="19380" x="3692525" y="2079625"/>
          <p14:tracePt t="19400" x="4060825" y="2079625"/>
          <p14:tracePt t="19411" x="4289425" y="2095500"/>
          <p14:tracePt t="19428" x="4473575" y="2120900"/>
          <p14:tracePt t="19445" x="4660900" y="2168525"/>
          <p14:tracePt t="19461" x="4860925" y="2212975"/>
          <p14:tracePt t="19478" x="4972050" y="2254250"/>
          <p14:tracePt t="19496" x="5060950" y="2286000"/>
          <p14:tracePt t="19512" x="5156200" y="2339975"/>
          <p14:tracePt t="19529" x="5187950" y="2371725"/>
          <p14:tracePt t="19545" x="5222875" y="2419350"/>
          <p14:tracePt t="19561" x="5248275" y="2482850"/>
          <p14:tracePt t="19578" x="5260975" y="2527300"/>
          <p14:tracePt t="19595" x="5289550" y="2593975"/>
          <p14:tracePt t="19612" x="5318125" y="2686050"/>
          <p14:tracePt t="19628" x="5334000" y="2749550"/>
          <p14:tracePt t="19645" x="5346700" y="2787650"/>
          <p14:tracePt t="19662" x="5372100" y="2870200"/>
          <p14:tracePt t="19678" x="5372100" y="2905125"/>
          <p14:tracePt t="19695" x="5378450" y="2949575"/>
          <p14:tracePt t="19712" x="5384800" y="3013075"/>
          <p14:tracePt t="19728" x="5397500" y="3057525"/>
          <p14:tracePt t="19746" x="5410200" y="3079750"/>
          <p14:tracePt t="19762" x="5435600" y="3124200"/>
          <p14:tracePt t="19779" x="5445125" y="3146425"/>
          <p14:tracePt t="19795" x="5451475" y="3178175"/>
          <p14:tracePt t="19812" x="5451475" y="3209925"/>
          <p14:tracePt t="19828" x="5451475" y="3238500"/>
          <p14:tracePt t="19845" x="5451475" y="3260725"/>
          <p14:tracePt t="19847" x="5451475" y="3273425"/>
          <p14:tracePt t="19861" x="5451475" y="3289300"/>
          <p14:tracePt t="19879" x="5451475" y="3298825"/>
          <p14:tracePt t="19895" x="5451475" y="3308350"/>
          <p14:tracePt t="19912" x="5435600" y="3308350"/>
          <p14:tracePt t="19929" x="5419725" y="3298825"/>
          <p14:tracePt t="19945" x="5394325" y="3270250"/>
          <p14:tracePt t="19961" x="5346700" y="3203575"/>
          <p14:tracePt t="19978" x="5327650" y="3155950"/>
          <p14:tracePt t="19995" x="5314950" y="3092450"/>
          <p14:tracePt t="20012" x="5283200" y="2990850"/>
          <p14:tracePt t="20028" x="5276850" y="2905125"/>
          <p14:tracePt t="20047" x="5276850" y="2743200"/>
          <p14:tracePt t="20062" x="5283200" y="2628900"/>
          <p14:tracePt t="20078" x="5305425" y="2540000"/>
          <p14:tracePt t="20095" x="5321300" y="2466975"/>
          <p14:tracePt t="20111" x="5340350" y="2374900"/>
          <p14:tracePt t="20128" x="5353050" y="2324100"/>
          <p14:tracePt t="20146" x="5365750" y="2292350"/>
          <p14:tracePt t="20162" x="5378450" y="2251075"/>
          <p14:tracePt t="20178" x="5384800" y="2228850"/>
          <p14:tracePt t="20196" x="5391150" y="2190750"/>
          <p14:tracePt t="20212" x="5391150" y="2159000"/>
          <p14:tracePt t="20228" x="5391150" y="2130425"/>
          <p14:tracePt t="20245" x="5391150" y="2117725"/>
          <p14:tracePt t="20261" x="5391150" y="2105025"/>
          <p14:tracePt t="20278" x="5391150" y="2089150"/>
          <p14:tracePt t="20295" x="5391150" y="2079625"/>
          <p14:tracePt t="20311" x="5378450" y="2063750"/>
          <p14:tracePt t="20328" x="5362575" y="2054225"/>
          <p14:tracePt t="20345" x="5353050" y="2038350"/>
          <p14:tracePt t="20362" x="5340350" y="2028825"/>
          <p14:tracePt t="20378" x="5330825" y="2019300"/>
          <p14:tracePt t="20396" x="5308600" y="2019300"/>
          <p14:tracePt t="20411" x="5299075" y="2016125"/>
          <p14:tracePt t="20428" x="5289550" y="2016125"/>
          <p14:tracePt t="20445" x="5280025" y="2016125"/>
          <p14:tracePt t="20461" x="5248275" y="2016125"/>
          <p14:tracePt t="20478" x="5226050" y="2016125"/>
          <p14:tracePt t="20495" x="5197475" y="2016125"/>
          <p14:tracePt t="20511" x="5162550" y="2016125"/>
          <p14:tracePt t="20528" x="5133975" y="2003425"/>
          <p14:tracePt t="20546" x="5086350" y="1997075"/>
          <p14:tracePt t="20562" x="5064125" y="1997075"/>
          <p14:tracePt t="20578" x="5054600" y="1997075"/>
          <p14:tracePt t="20596" x="5032375" y="1997075"/>
          <p14:tracePt t="20612" x="5022850" y="1997075"/>
          <p14:tracePt t="20682" x="5022850" y="1987550"/>
          <p14:tracePt t="20689" x="5019675" y="1981200"/>
          <p14:tracePt t="20696" x="5013325" y="1974850"/>
          <p14:tracePt t="20712" x="5003800" y="1952625"/>
          <p14:tracePt t="20728" x="4975225" y="1920875"/>
          <p14:tracePt t="20746" x="4940300" y="1879600"/>
          <p14:tracePt t="20761" x="4892675" y="1844675"/>
          <p14:tracePt t="20778" x="4845050" y="1819275"/>
          <p14:tracePt t="20796" x="4810125" y="1793875"/>
          <p14:tracePt t="20811" x="4778375" y="1781175"/>
          <p14:tracePt t="20828" x="4762500" y="1774825"/>
          <p14:tracePt t="20846" x="4746625" y="1774825"/>
          <p14:tracePt t="20862" x="4733925" y="1774825"/>
          <p14:tracePt t="20879" x="4724400" y="1774825"/>
          <p14:tracePt t="20895" x="4708525" y="1774825"/>
          <p14:tracePt t="20911" x="4699000" y="1784350"/>
          <p14:tracePt t="20928" x="4683125" y="1784350"/>
          <p14:tracePt t="20945" x="4670425" y="1784350"/>
          <p14:tracePt t="20962" x="4657725" y="1784350"/>
          <p14:tracePt t="20996" x="4657725" y="1787525"/>
          <p14:tracePt t="21025" x="4657725" y="1797050"/>
          <p14:tracePt t="21032" x="4657725" y="1803400"/>
          <p14:tracePt t="21045" x="4657725" y="1806575"/>
          <p14:tracePt t="21061" x="4657725" y="1816100"/>
          <p14:tracePt t="21078" x="4657725" y="1828800"/>
          <p14:tracePt t="21096" x="4670425" y="1847850"/>
          <p14:tracePt t="21112" x="4702175" y="1860550"/>
          <p14:tracePt t="21129" x="4746625" y="1879600"/>
          <p14:tracePt t="21146" x="4848225" y="1901825"/>
          <p14:tracePt t="21162" x="4886325" y="1914525"/>
          <p14:tracePt t="21179" x="4914900" y="1914525"/>
          <p14:tracePt t="21195" x="4946650" y="1914525"/>
          <p14:tracePt t="21211" x="4965700" y="1905000"/>
          <p14:tracePt t="21228" x="4975225" y="1905000"/>
          <p14:tracePt t="21245" x="4987925" y="1905000"/>
          <p14:tracePt t="21262" x="4997450" y="1905000"/>
          <p14:tracePt t="21278" x="5010150" y="1905000"/>
          <p14:tracePt t="21497" x="5035550" y="1914525"/>
          <p14:tracePt t="21504" x="5073650" y="1930400"/>
          <p14:tracePt t="21511" x="5114925" y="1946275"/>
          <p14:tracePt t="21529" x="5226050" y="2006600"/>
          <p14:tracePt t="21546" x="5359400" y="2089150"/>
          <p14:tracePt t="21562" x="5426075" y="2127250"/>
          <p14:tracePt t="21578" x="5467350" y="2159000"/>
          <p14:tracePt t="21595" x="5480050" y="2174875"/>
          <p14:tracePt t="21611" x="5489575" y="2184400"/>
          <p14:tracePt t="21629" x="5489575" y="2200275"/>
          <p14:tracePt t="21645" x="5495925" y="2203450"/>
          <p14:tracePt t="21662" x="5495925" y="2209800"/>
          <p14:tracePt t="21679" x="5495925" y="2219325"/>
          <p14:tracePt t="21695" x="5495925" y="2235200"/>
          <p14:tracePt t="21712" x="5495925" y="2247900"/>
          <p14:tracePt t="21728" x="5495925" y="2254250"/>
          <p14:tracePt t="21744" x="5495925" y="2263775"/>
          <p14:tracePt t="21779" x="5492750" y="2263775"/>
          <p14:tracePt t="21795" x="5483225" y="2263775"/>
          <p14:tracePt t="21812" x="5473700" y="2263775"/>
          <p14:tracePt t="21829" x="5470525" y="2263775"/>
          <p14:tracePt t="21845" x="5448300" y="2263775"/>
          <p14:tracePt t="21862" x="5438775" y="2263775"/>
          <p14:tracePt t="21878" x="5429250" y="2263775"/>
          <p14:tracePt t="21894" x="5394325" y="2251075"/>
          <p14:tracePt t="21911" x="5372100" y="2232025"/>
          <p14:tracePt t="21928" x="5340350" y="2219325"/>
          <p14:tracePt t="21945" x="5305425" y="2184400"/>
          <p14:tracePt t="21962" x="5273675" y="2165350"/>
          <p14:tracePt t="21979" x="5235575" y="2139950"/>
          <p14:tracePt t="21995" x="5178425" y="2120900"/>
          <p14:tracePt t="22011" x="5140325" y="2101850"/>
          <p14:tracePt t="22028" x="5102225" y="2089150"/>
          <p14:tracePt t="22044" x="5051425" y="2076450"/>
          <p14:tracePt t="22061" x="5006975" y="2063750"/>
          <p14:tracePt t="22079" x="4975225" y="2044700"/>
          <p14:tracePt t="22095" x="4914900" y="2038350"/>
          <p14:tracePt t="22112" x="4870450" y="2032000"/>
          <p14:tracePt t="22129" x="4826000" y="2032000"/>
          <p14:tracePt t="22145" x="4778375" y="2032000"/>
          <p14:tracePt t="22161" x="4749800" y="2032000"/>
          <p14:tracePt t="22178" x="4711700" y="2032000"/>
          <p14:tracePt t="22194" x="4648200" y="2032000"/>
          <p14:tracePt t="22211" x="4591050" y="2032000"/>
          <p14:tracePt t="22229" x="4537075" y="2032000"/>
          <p14:tracePt t="22245" x="4451350" y="2041525"/>
          <p14:tracePt t="22262" x="4413250" y="2060575"/>
          <p14:tracePt t="22279" x="4368800" y="2073275"/>
          <p14:tracePt t="22295" x="4311650" y="2092325"/>
          <p14:tracePt t="22311" x="4279900" y="2105025"/>
          <p14:tracePt t="22328" x="4235450" y="2124075"/>
          <p14:tracePt t="22344" x="4168775" y="2152650"/>
          <p14:tracePt t="22361" x="4124325" y="2171700"/>
          <p14:tracePt t="22379" x="4098925" y="2197100"/>
          <p14:tracePt t="22395" x="4057650" y="2212975"/>
          <p14:tracePt t="22412" x="4041775" y="2225675"/>
          <p14:tracePt t="22428" x="4032250" y="2235200"/>
          <p14:tracePt t="22445" x="4010025" y="2254250"/>
          <p14:tracePt t="22461" x="4000500" y="2263775"/>
          <p14:tracePt t="22477" x="3984625" y="2263775"/>
          <p14:tracePt t="22494" x="3965575" y="2263775"/>
          <p14:tracePt t="22511" x="3956050" y="2263775"/>
          <p14:tracePt t="22529" x="3946525" y="2263775"/>
          <p14:tracePt t="22562" x="3952875" y="2263775"/>
          <p14:tracePt t="22578" x="3962400" y="2263775"/>
          <p14:tracePt t="22595" x="3981450" y="2254250"/>
          <p14:tracePt t="22611" x="3994150" y="2238375"/>
          <p14:tracePt t="22627" x="4010025" y="2232025"/>
          <p14:tracePt t="22645" x="4041775" y="2216150"/>
          <p14:tracePt t="22662" x="4064000" y="2203450"/>
          <p14:tracePt t="22679" x="4102100" y="2190750"/>
          <p14:tracePt t="22695" x="4159250" y="2168525"/>
          <p14:tracePt t="22712" x="4191000" y="2149475"/>
          <p14:tracePt t="22729" x="4222750" y="2136775"/>
          <p14:tracePt t="22745" x="4257675" y="2111375"/>
          <p14:tracePt t="22761" x="4286250" y="2111375"/>
          <p14:tracePt t="22778" x="4302125" y="2111375"/>
          <p14:tracePt t="22794" x="4343400" y="2111375"/>
          <p14:tracePt t="22812" x="4365625" y="2101850"/>
          <p14:tracePt t="22829" x="4397375" y="2095500"/>
          <p14:tracePt t="22845" x="4438650" y="2082800"/>
          <p14:tracePt t="22861" x="4473575" y="2076450"/>
          <p14:tracePt t="22877" x="4521200" y="2063750"/>
          <p14:tracePt t="22894" x="4597400" y="2051050"/>
          <p14:tracePt t="22911" x="4657725" y="2051050"/>
          <p14:tracePt t="22928" x="4721225" y="2044700"/>
          <p14:tracePt t="22945" x="4810125" y="2022475"/>
          <p14:tracePt t="22961" x="4873625" y="2009775"/>
          <p14:tracePt t="22979" x="4959350" y="2003425"/>
          <p14:tracePt t="22995" x="5022850" y="1997075"/>
          <p14:tracePt t="23011" x="5083175" y="1997075"/>
          <p14:tracePt t="23028" x="5153025" y="1997075"/>
          <p14:tracePt t="23044" x="5197475" y="1997075"/>
          <p14:tracePt t="23062" x="5235575" y="2006600"/>
          <p14:tracePt t="23079" x="5299075" y="2025650"/>
          <p14:tracePt t="23095" x="5337175" y="2038350"/>
          <p14:tracePt t="23111" x="5372100" y="2038350"/>
          <p14:tracePt t="23129" x="5407025" y="2041525"/>
          <p14:tracePt t="23145" x="5416550" y="2054225"/>
          <p14:tracePt t="23161" x="5432425" y="2060575"/>
          <p14:tracePt t="23178" x="5441950" y="2060575"/>
          <p14:tracePt t="23759" x="5441950" y="2063750"/>
          <p14:tracePt t="23765" x="5435600" y="2070100"/>
          <p14:tracePt t="23779" x="5407025" y="2079625"/>
          <p14:tracePt t="23795" x="5343525" y="2101850"/>
          <p14:tracePt t="23811" x="5257800" y="2117725"/>
          <p14:tracePt t="23829" x="5124450" y="2139950"/>
          <p14:tracePt t="23845" x="5041900" y="2149475"/>
          <p14:tracePt t="23878" x="4905375" y="2149475"/>
          <p14:tracePt t="23912" x="4854575" y="2139950"/>
          <p14:tracePt t="23929" x="4838700" y="2130425"/>
          <p14:tracePt t="23945" x="4822825" y="2130425"/>
          <p14:tracePt t="23961" x="4813300" y="2127250"/>
          <p14:tracePt t="23978" x="4800600" y="2127250"/>
          <p14:tracePt t="23995" x="4794250" y="2127250"/>
          <p14:tracePt t="24011" x="4794250" y="2114550"/>
          <p14:tracePt t="24028" x="4794250" y="2101850"/>
          <p14:tracePt t="24044" x="4794250" y="2092325"/>
          <p14:tracePt t="24062" x="4794250" y="2079625"/>
          <p14:tracePt t="24079" x="4797425" y="2066925"/>
          <p14:tracePt t="24095" x="4797425" y="2051050"/>
          <p14:tracePt t="24112" x="4797425" y="2041525"/>
          <p14:tracePt t="24128" x="4797425" y="2035175"/>
          <p14:tracePt t="24164" x="4797425" y="2032000"/>
          <p14:tracePt t="24179" x="4797425" y="2025650"/>
          <p14:tracePt t="24186" x="4797425" y="2022475"/>
          <p14:tracePt t="24195" x="4797425" y="2016125"/>
          <p14:tracePt t="24212" x="4797425" y="2006600"/>
          <p14:tracePt t="24228" x="4797425" y="1997075"/>
          <p14:tracePt t="24245" x="4797425" y="1987550"/>
          <p14:tracePt t="24261" x="4806950" y="1987550"/>
          <p14:tracePt t="24278" x="4819650" y="1978025"/>
          <p14:tracePt t="24295" x="4841875" y="1978025"/>
          <p14:tracePt t="24311" x="4851400" y="1978025"/>
          <p14:tracePt t="24328" x="4867275" y="1978025"/>
          <p14:tracePt t="24344" x="4876800" y="1978025"/>
          <p14:tracePt t="24361" x="4892675" y="1978025"/>
          <p14:tracePt t="24378" x="4911725" y="1978025"/>
          <p14:tracePt t="24395" x="4927600" y="1978025"/>
          <p14:tracePt t="24411" x="4943475" y="1978025"/>
          <p14:tracePt t="24428" x="4956175" y="1978025"/>
          <p14:tracePt t="24444" x="4962525" y="1978025"/>
          <p14:tracePt t="24507" x="4962525" y="1984375"/>
          <p14:tracePt t="24514" x="4962525" y="1987550"/>
          <p14:tracePt t="24528" x="4962525" y="2000250"/>
          <p14:tracePt t="24544" x="4962525" y="2012950"/>
          <p14:tracePt t="24561" x="4962525" y="2022475"/>
          <p14:tracePt t="24577" x="4962525" y="2044700"/>
          <p14:tracePt t="24594" x="4962525" y="2073275"/>
          <p14:tracePt t="24611" x="4962525" y="2095500"/>
          <p14:tracePt t="24628" x="4962525" y="2127250"/>
          <p14:tracePt t="24645" x="4962525" y="2136775"/>
          <p14:tracePt t="24661" x="4962525" y="2146300"/>
          <p14:tracePt t="24678" x="4962525" y="2162175"/>
          <p14:tracePt t="24695" x="4962525" y="2174875"/>
          <p14:tracePt t="24729" x="4959350" y="2174875"/>
          <p14:tracePt t="24745" x="4956175" y="2165350"/>
          <p14:tracePt t="24762" x="4949825" y="2143125"/>
          <p14:tracePt t="24779" x="4949825" y="2101850"/>
          <p14:tracePt t="24795" x="4949825" y="2085975"/>
          <p14:tracePt t="24812" x="4949825" y="2076450"/>
          <p14:tracePt t="24828" x="4949825" y="2057400"/>
          <p14:tracePt t="24845" x="4949825" y="2051050"/>
          <p14:tracePt t="24861" x="4949825" y="2047875"/>
          <p14:tracePt t="24878" x="4949825" y="2041525"/>
          <p14:tracePt t="25228" x="4953000" y="2041525"/>
          <p14:tracePt t="25343" x="4953000" y="2044700"/>
          <p14:tracePt t="25349" x="4953000" y="2047875"/>
          <p14:tracePt t="25361" x="4953000" y="2054225"/>
          <p14:tracePt t="25378" x="4953000" y="2073275"/>
          <p14:tracePt t="25394" x="4953000" y="2089150"/>
          <p14:tracePt t="25411" x="4953000" y="2117725"/>
          <p14:tracePt t="25444" x="4949825" y="2209800"/>
          <p14:tracePt t="25478" x="4949825" y="2279650"/>
          <p14:tracePt t="25494" x="4949825" y="2308225"/>
          <p14:tracePt t="25511" x="4949825" y="2317750"/>
          <p14:tracePt t="25528" x="4949825" y="2333625"/>
          <p14:tracePt t="25544" x="4949825" y="2343150"/>
          <p14:tracePt t="25561" x="4949825" y="2346325"/>
          <p14:tracePt t="25595" x="4949825" y="2339975"/>
          <p14:tracePt t="25613" x="4949825" y="2279650"/>
          <p14:tracePt t="25629" x="4949825" y="2235200"/>
          <p14:tracePt t="25645" x="4959350" y="2187575"/>
          <p14:tracePt t="25661" x="4972050" y="2152650"/>
          <p14:tracePt t="25677" x="4987925" y="2130425"/>
          <p14:tracePt t="25694" x="4987925" y="2120900"/>
          <p14:tracePt t="25711" x="4991100" y="2111375"/>
          <p14:tracePt t="25728" x="4991100" y="2101850"/>
          <p14:tracePt t="25985" x="4991100" y="2095500"/>
          <p14:tracePt t="25991" x="4991100" y="2089150"/>
          <p14:tracePt t="25999" x="4991100" y="2085975"/>
          <p14:tracePt t="26012" x="4991100" y="2079625"/>
          <p14:tracePt t="26028" x="4991100" y="2060575"/>
          <p14:tracePt t="26045" x="4991100" y="2044700"/>
          <p14:tracePt t="26061" x="4991100" y="2028825"/>
          <p14:tracePt t="26077" x="4991100" y="2019300"/>
          <p14:tracePt t="26427" x="4991100" y="2016125"/>
          <p14:tracePt t="26441" x="4991100" y="2006600"/>
          <p14:tracePt t="26450" x="4991100" y="2000250"/>
          <p14:tracePt t="26462" x="4991100" y="1990725"/>
          <p14:tracePt t="26477" x="4991100" y="1981200"/>
          <p14:tracePt t="26494" x="4991100" y="1974850"/>
          <p14:tracePt t="26685" x="4984750" y="1974850"/>
          <p14:tracePt t="26691" x="4975225" y="1974850"/>
          <p14:tracePt t="26699" x="4962525" y="1974850"/>
          <p14:tracePt t="26712" x="4933950" y="1974850"/>
          <p14:tracePt t="26728" x="4911725" y="1974850"/>
          <p14:tracePt t="26744" x="4873625" y="1974850"/>
          <p14:tracePt t="26760" x="4819650" y="1974850"/>
          <p14:tracePt t="26777" x="4791075" y="1974850"/>
          <p14:tracePt t="26794" x="4762500" y="1974850"/>
          <p14:tracePt t="26811" x="4727575" y="1974850"/>
          <p14:tracePt t="26828" x="4705350" y="1974850"/>
          <p14:tracePt t="26845" x="4695825" y="1974850"/>
          <p14:tracePt t="26861" x="4676775" y="1974850"/>
          <p14:tracePt t="26878" x="4648200" y="1974850"/>
          <p14:tracePt t="26894" x="4625975" y="1974850"/>
          <p14:tracePt t="26910" x="4594225" y="1974850"/>
          <p14:tracePt t="26927" x="4584700" y="1974850"/>
          <p14:tracePt t="26945" x="4575175" y="1974850"/>
          <p14:tracePt t="26962" x="4559300" y="1974850"/>
          <p14:tracePt t="26978" x="4543425" y="1974850"/>
          <p14:tracePt t="26995" x="4540250" y="1974850"/>
          <p14:tracePt t="27011" x="4524375" y="1974850"/>
          <p14:tracePt t="27028" x="4514850" y="1974850"/>
          <p14:tracePt t="27044" x="4498975" y="1974850"/>
          <p14:tracePt t="27060" x="4486275" y="1974850"/>
          <p14:tracePt t="27077" x="4473575" y="1974850"/>
          <p14:tracePt t="27094" x="4470400" y="1974850"/>
          <p14:tracePt t="27128" x="4470400" y="1978025"/>
          <p14:tracePt t="27205" x="4470400" y="1981200"/>
          <p14:tracePt t="27219" x="4470400" y="1987550"/>
          <p14:tracePt t="27255" x="4470400" y="1993900"/>
          <p14:tracePt t="27290" x="4470400" y="1997075"/>
          <p14:tracePt t="27311" x="4470400" y="2003425"/>
          <p14:tracePt t="27325" x="4470400" y="2012950"/>
          <p14:tracePt t="27332" x="4470400" y="2016125"/>
          <p14:tracePt t="27346" x="4470400" y="2022475"/>
          <p14:tracePt t="27360" x="4476750" y="2032000"/>
          <p14:tracePt t="27377" x="4486275" y="2041525"/>
          <p14:tracePt t="27394" x="4495800" y="2051050"/>
          <p14:tracePt t="27412" x="4530725" y="2073275"/>
          <p14:tracePt t="27427" x="4568825" y="2079625"/>
          <p14:tracePt t="27444" x="4603750" y="2079625"/>
          <p14:tracePt t="27460" x="4699000" y="2079625"/>
          <p14:tracePt t="27477" x="4743450" y="2079625"/>
          <p14:tracePt t="27494" x="4787900" y="2076450"/>
          <p14:tracePt t="27510" x="4835525" y="2076450"/>
          <p14:tracePt t="27527" x="4857750" y="2076450"/>
          <p14:tracePt t="27545" x="4886325" y="2076450"/>
          <p14:tracePt t="27561" x="4911725" y="2076450"/>
          <p14:tracePt t="27578" x="4933950" y="2076450"/>
          <p14:tracePt t="27594" x="4943475" y="2073275"/>
          <p14:tracePt t="27610" x="4959350" y="2066925"/>
          <p14:tracePt t="27627" x="4968875" y="2066925"/>
          <p14:tracePt t="27645" x="4984750" y="2066925"/>
          <p14:tracePt t="27661" x="4997450" y="2057400"/>
          <p14:tracePt t="27677" x="5006975" y="2051050"/>
          <p14:tracePt t="27695" x="5016500" y="2051050"/>
          <p14:tracePt t="27711" x="5032375" y="2047875"/>
          <p14:tracePt t="27727" x="5032375" y="2041525"/>
          <p14:tracePt t="27744" x="5032375" y="2038350"/>
          <p14:tracePt t="28018" x="5013325" y="2025650"/>
          <p14:tracePt t="28024" x="4975225" y="2016125"/>
          <p14:tracePt t="28031" x="4949825" y="2009775"/>
          <p14:tracePt t="28044" x="4911725" y="2003425"/>
          <p14:tracePt t="28061" x="4854575" y="1990725"/>
          <p14:tracePt t="28077" x="4826000" y="1990725"/>
          <p14:tracePt t="28095" x="4784725" y="1990725"/>
          <p14:tracePt t="28111" x="4765675" y="1990725"/>
          <p14:tracePt t="28128" x="4733925" y="1990725"/>
          <p14:tracePt t="28144" x="4718050" y="1990725"/>
          <p14:tracePt t="28161" x="4705350" y="1990725"/>
          <p14:tracePt t="28177" x="4689475" y="1990725"/>
          <p14:tracePt t="28194" x="4679950" y="1990725"/>
          <p14:tracePt t="28211" x="4664075" y="1990725"/>
          <p14:tracePt t="28227" x="4654550" y="1990725"/>
          <p14:tracePt t="28244" x="4638675" y="1990725"/>
          <p14:tracePt t="28261" x="4625975" y="1990725"/>
          <p14:tracePt t="28278" x="4619625" y="1990725"/>
          <p14:tracePt t="28369" x="4616450" y="1990725"/>
          <p14:tracePt t="28375" x="4610100" y="1990725"/>
          <p14:tracePt t="28382" x="4606925" y="1990725"/>
          <p14:tracePt t="28395" x="4591050" y="1990725"/>
          <p14:tracePt t="28411" x="4584700" y="1990725"/>
          <p14:tracePt t="28475" x="4581525" y="1990725"/>
          <p14:tracePt t="28482" x="4575175" y="1990725"/>
          <p14:tracePt t="28495" x="4572000" y="1990725"/>
          <p14:tracePt t="28511" x="4565650" y="1990725"/>
          <p14:tracePt t="30123" x="4568825" y="2009775"/>
          <p14:tracePt t="30130" x="4575175" y="2057400"/>
          <p14:tracePt t="30144" x="4584700" y="2127250"/>
          <p14:tracePt t="30161" x="4597400" y="2181225"/>
          <p14:tracePt t="30178" x="4610100" y="2244725"/>
          <p14:tracePt t="30195" x="4641850" y="2359025"/>
          <p14:tracePt t="30211" x="4654550" y="2422525"/>
          <p14:tracePt t="30244" x="4689475" y="2565400"/>
          <p14:tracePt t="30277" x="4718050" y="2619375"/>
          <p14:tracePt t="30294" x="4724400" y="2654300"/>
          <p14:tracePt t="30311" x="4724400" y="2676525"/>
          <p14:tracePt t="30327" x="4724400" y="2686050"/>
          <p14:tracePt t="30344" x="4724400" y="2698750"/>
          <p14:tracePt t="30361" x="4724400" y="2711450"/>
          <p14:tracePt t="30394" x="4708525" y="2711450"/>
          <p14:tracePt t="30410" x="4699000" y="2711450"/>
          <p14:tracePt t="30444" x="4692650" y="2711450"/>
          <p14:tracePt t="30486" x="4692650" y="2708275"/>
          <p14:tracePt t="30494" x="4692650" y="2701925"/>
          <p14:tracePt t="30501" x="4692650" y="2698750"/>
          <p14:tracePt t="30510" x="4692650" y="2689225"/>
          <p14:tracePt t="30527" x="4692650" y="2651125"/>
          <p14:tracePt t="30530" x="4692650" y="2632075"/>
          <p14:tracePt t="30544" x="4692650" y="2581275"/>
          <p14:tracePt t="30561" x="4692650" y="2527300"/>
          <p14:tracePt t="30578" x="4692650" y="2492375"/>
          <p14:tracePt t="30595" x="4692650" y="2428875"/>
          <p14:tracePt t="30611" x="4692650" y="2384425"/>
          <p14:tracePt t="30628" x="4692650" y="2327275"/>
          <p14:tracePt t="30644" x="4692650" y="2257425"/>
          <p14:tracePt t="30660" x="4692650" y="2203450"/>
          <p14:tracePt t="30678" x="4692650" y="2174875"/>
          <p14:tracePt t="30694" x="4692650" y="2136775"/>
          <p14:tracePt t="30711" x="4692650" y="2120900"/>
          <p14:tracePt t="30728" x="4689475" y="2108200"/>
          <p14:tracePt t="30745" x="4676775" y="2082800"/>
          <p14:tracePt t="30761" x="4673600" y="2066925"/>
          <p14:tracePt t="30777" x="4673600" y="2044700"/>
          <p14:tracePt t="30794" x="4673600" y="1997075"/>
          <p14:tracePt t="30810" x="4673600" y="1968500"/>
          <p14:tracePt t="30829" x="4673600" y="1927225"/>
          <p14:tracePt t="30845" x="4673600" y="1905000"/>
          <p14:tracePt t="30861" x="4673600" y="1882775"/>
          <p14:tracePt t="30878" x="4673600" y="1870075"/>
          <p14:tracePt t="30894" x="4673600" y="1860550"/>
          <p14:tracePt t="30911" x="4673600" y="1851025"/>
          <p14:tracePt t="30927" x="4667250" y="1835150"/>
          <p14:tracePt t="30944" x="4664075" y="1819275"/>
          <p14:tracePt t="30960" x="4664075" y="1809750"/>
          <p14:tracePt t="30977" x="4664075" y="1800225"/>
          <p14:tracePt t="30994" x="4664075" y="1781175"/>
          <p14:tracePt t="31028" x="4664075" y="1771650"/>
          <p14:tracePt t="31058" x="4664075" y="1765300"/>
          <p14:tracePt t="31166" x="4664075" y="1768475"/>
          <p14:tracePt t="31172" x="4664075" y="1771650"/>
          <p14:tracePt t="31179" x="4664075" y="1778000"/>
          <p14:tracePt t="31194" x="4664075" y="1793875"/>
          <p14:tracePt t="31210" x="4664075" y="1797050"/>
          <p14:tracePt t="31228" x="4664075" y="1812925"/>
          <p14:tracePt t="31244" x="4664075" y="1822450"/>
          <p14:tracePt t="31261" x="4664075" y="1831975"/>
          <p14:tracePt t="31279" x="4664075" y="1857375"/>
          <p14:tracePt t="31295" x="4664075" y="1879600"/>
          <p14:tracePt t="31311" x="4664075" y="1908175"/>
          <p14:tracePt t="31328" x="4664075" y="1939925"/>
          <p14:tracePt t="31344" x="4664075" y="1971675"/>
          <p14:tracePt t="31360" x="4664075" y="1993900"/>
          <p14:tracePt t="31378" x="4664075" y="2025650"/>
          <p14:tracePt t="31394" x="4664075" y="2047875"/>
          <p14:tracePt t="31411" x="4664075" y="2070100"/>
          <p14:tracePt t="31428" x="4664075" y="2124075"/>
          <p14:tracePt t="31444" x="4664075" y="2178050"/>
          <p14:tracePt t="31461" x="4664075" y="2212975"/>
          <p14:tracePt t="31478" x="4645025" y="2276475"/>
          <p14:tracePt t="31493" x="4632325" y="2308225"/>
          <p14:tracePt t="31510" x="4632325" y="2330450"/>
          <p14:tracePt t="31528" x="4632325" y="2371725"/>
          <p14:tracePt t="31543" x="4632325" y="2406650"/>
          <p14:tracePt t="31560" x="4632325" y="2444750"/>
          <p14:tracePt t="31578" x="4632325" y="2492375"/>
          <p14:tracePt t="31594" x="4632325" y="2514600"/>
          <p14:tracePt t="31611" x="4632325" y="2543175"/>
          <p14:tracePt t="31628" x="4632325" y="2562225"/>
          <p14:tracePt t="31644" x="4632325" y="2571750"/>
          <p14:tracePt t="31660" x="4632325" y="2581275"/>
          <p14:tracePt t="31678" x="4632325" y="2606675"/>
          <p14:tracePt t="31693" x="4632325" y="2622550"/>
          <p14:tracePt t="31710" x="4632325" y="2644775"/>
          <p14:tracePt t="31728" x="4638675" y="2679700"/>
          <p14:tracePt t="31744" x="4638675" y="2708275"/>
          <p14:tracePt t="31761" x="4638675" y="2730500"/>
          <p14:tracePt t="31778" x="4638675" y="2746375"/>
          <p14:tracePt t="31794" x="4638675" y="2759075"/>
          <p14:tracePt t="31811" x="4638675" y="2768600"/>
          <p14:tracePt t="31828" x="4638675" y="2797175"/>
          <p14:tracePt t="31844" x="4638675" y="2816225"/>
          <p14:tracePt t="31861" x="4638675" y="2838450"/>
          <p14:tracePt t="31877" x="4638675" y="2867025"/>
          <p14:tracePt t="31893" x="4638675" y="2876550"/>
          <p14:tracePt t="31910" x="4638675" y="2892425"/>
          <p14:tracePt t="31927" x="4638675" y="2924175"/>
          <p14:tracePt t="31944" x="4638675" y="2933700"/>
          <p14:tracePt t="31960" x="4638675" y="2949575"/>
          <p14:tracePt t="31978" x="4638675" y="2968625"/>
          <p14:tracePt t="31993" x="4638675" y="2978150"/>
          <p14:tracePt t="32010" x="4638675" y="2987675"/>
          <p14:tracePt t="32027" x="4638675" y="3003550"/>
          <p14:tracePt t="32044" x="4638675" y="3019425"/>
          <p14:tracePt t="32114" x="4638675" y="3009900"/>
          <p14:tracePt t="32121" x="4651375" y="3006725"/>
          <p14:tracePt t="32128" x="4657725" y="3000375"/>
          <p14:tracePt t="32144" x="4667250" y="2990850"/>
          <p14:tracePt t="32160" x="4676775" y="2981325"/>
          <p14:tracePt t="32177" x="4692650" y="2940050"/>
          <p14:tracePt t="32194" x="4711700" y="2914650"/>
          <p14:tracePt t="32210" x="4724400" y="2876550"/>
          <p14:tracePt t="32227" x="4743450" y="2813050"/>
          <p14:tracePt t="32243" x="4756150" y="2768600"/>
          <p14:tracePt t="32260" x="4775200" y="2730500"/>
          <p14:tracePt t="32277" x="4787900" y="2682875"/>
          <p14:tracePt t="32293" x="4787900" y="2654300"/>
          <p14:tracePt t="32310" x="4787900" y="2622550"/>
          <p14:tracePt t="32327" x="4787900" y="2584450"/>
          <p14:tracePt t="32343" x="4787900" y="2552700"/>
          <p14:tracePt t="32360" x="4787900" y="2524125"/>
          <p14:tracePt t="32378" x="4787900" y="2492375"/>
          <p14:tracePt t="32394" x="4787900" y="2463800"/>
          <p14:tracePt t="32411" x="4787900" y="2447925"/>
          <p14:tracePt t="32427" x="4787900" y="2425700"/>
          <p14:tracePt t="32443" x="4787900" y="2413000"/>
          <p14:tracePt t="32460" x="4787900" y="2400300"/>
          <p14:tracePt t="32477" x="4787900" y="2387600"/>
          <p14:tracePt t="32494" x="4787900" y="2378075"/>
          <p14:tracePt t="32514" x="4800600" y="2324100"/>
          <p14:tracePt t="32527" x="4813300" y="2251075"/>
          <p14:tracePt t="32543" x="4835525" y="2174875"/>
          <p14:tracePt t="32560" x="4845050" y="2117725"/>
          <p14:tracePt t="32577" x="4845050" y="2070100"/>
          <p14:tracePt t="32594" x="4845050" y="2060575"/>
          <p14:tracePt t="32610" x="4845050" y="2051050"/>
          <p14:tracePt t="32626" x="4845050" y="2047875"/>
          <p14:tracePt t="32698" x="4845050" y="2054225"/>
          <p14:tracePt t="32706" x="4845050" y="2057400"/>
          <p14:tracePt t="32712" x="4845050" y="2063750"/>
          <p14:tracePt t="32726" x="4854575" y="2092325"/>
          <p14:tracePt t="32743" x="4867275" y="2117725"/>
          <p14:tracePt t="32760" x="4879975" y="2139950"/>
          <p14:tracePt t="32777" x="4918075" y="2184400"/>
          <p14:tracePt t="32794" x="4933950" y="2200275"/>
          <p14:tracePt t="32811" x="4965700" y="2222500"/>
          <p14:tracePt t="32827" x="5000625" y="2241550"/>
          <p14:tracePt t="32843" x="5029200" y="2254250"/>
          <p14:tracePt t="32860" x="5038725" y="2270125"/>
          <p14:tracePt t="32877" x="5054600" y="2282825"/>
          <p14:tracePt t="32894" x="5070475" y="2289175"/>
          <p14:tracePt t="32911" x="5080000" y="2292350"/>
          <p14:tracePt t="32928" x="5095875" y="2301875"/>
          <p14:tracePt t="32944" x="5099050" y="2308225"/>
          <p14:tracePt t="32960" x="5108575" y="2317750"/>
          <p14:tracePt t="32977" x="5121275" y="2324100"/>
          <p14:tracePt t="33278" x="5099050" y="2324100"/>
          <p14:tracePt t="33285" x="5064125" y="2324100"/>
          <p14:tracePt t="33294" x="5038725" y="2324100"/>
          <p14:tracePt t="33311" x="4978400" y="2330450"/>
          <p14:tracePt t="33328" x="4883150" y="2330450"/>
          <p14:tracePt t="33344" x="4854575" y="2330450"/>
          <p14:tracePt t="33360" x="4826000" y="2330450"/>
          <p14:tracePt t="33377" x="4791075" y="2330450"/>
          <p14:tracePt t="33393" x="4762500" y="2330450"/>
          <p14:tracePt t="33412" x="4740275" y="2330450"/>
          <p14:tracePt t="33427" x="4727575" y="2330450"/>
          <p14:tracePt t="33444" x="4711700" y="2330450"/>
          <p14:tracePt t="33462" x="4692650" y="2330450"/>
          <p14:tracePt t="33477" x="4676775" y="2330450"/>
          <p14:tracePt t="33494" x="4667250" y="2330450"/>
          <p14:tracePt t="33510" x="4657725" y="2330450"/>
          <p14:tracePt t="33527" x="4641850" y="2330450"/>
          <p14:tracePt t="33543" x="4625975" y="2330450"/>
          <p14:tracePt t="33560" x="4616450" y="2330450"/>
          <p14:tracePt t="33578" x="4600575" y="2330450"/>
          <p14:tracePt t="33594" x="4591050" y="2330450"/>
          <p14:tracePt t="33611" x="4581525" y="2330450"/>
          <p14:tracePt t="33627" x="4568825" y="2330450"/>
          <p14:tracePt t="33644" x="4562475" y="2330450"/>
          <p14:tracePt t="33677" x="4556125" y="2330450"/>
          <p14:tracePt t="33695" x="4546600" y="2330450"/>
          <p14:tracePt t="33711" x="4533900" y="2330450"/>
          <p14:tracePt t="33744" x="4524375" y="2330450"/>
          <p14:tracePt t="33813" x="4518025" y="2330450"/>
          <p14:tracePt t="33827" x="4511675" y="2330450"/>
          <p14:tracePt t="33841" x="4508500" y="2330450"/>
          <p14:tracePt t="33962" x="4514850" y="2330450"/>
          <p14:tracePt t="33969" x="4530725" y="2330450"/>
          <p14:tracePt t="33977" x="4549775" y="2327275"/>
          <p14:tracePt t="33994" x="4619625" y="2327275"/>
          <p14:tracePt t="34011" x="4762500" y="2305050"/>
          <p14:tracePt t="34027" x="4848225" y="2289175"/>
          <p14:tracePt t="34044" x="4921250" y="2273300"/>
          <p14:tracePt t="34046" x="4949825" y="2273300"/>
          <p14:tracePt t="34060" x="4994275" y="2260600"/>
          <p14:tracePt t="34076" x="5029200" y="2260600"/>
          <p14:tracePt t="34093" x="5051425" y="2260600"/>
          <p14:tracePt t="34110" x="5073650" y="2260600"/>
          <p14:tracePt t="34126" x="5089525" y="2254250"/>
          <p14:tracePt t="34143" x="5099050" y="2251075"/>
          <p14:tracePt t="34159" x="5108575" y="2251075"/>
          <p14:tracePt t="34176" x="5121275" y="2251075"/>
          <p14:tracePt t="34193" x="5121275" y="2241550"/>
          <p14:tracePt t="34226" x="5121275" y="2235200"/>
          <p14:tracePt t="34317" x="5121275" y="2232025"/>
          <p14:tracePt t="34324" x="5121275" y="2225675"/>
          <p14:tracePt t="34331" x="5121275" y="2219325"/>
          <p14:tracePt t="34346" x="5121275" y="2216150"/>
          <p14:tracePt t="34359" x="5121275" y="2209800"/>
          <p14:tracePt t="34376" x="5111750" y="2206625"/>
          <p14:tracePt t="34393" x="5102225" y="2200275"/>
          <p14:tracePt t="34410" x="5086350" y="2190750"/>
          <p14:tracePt t="34426" x="5076825" y="2184400"/>
          <p14:tracePt t="34443" x="5070475" y="2181225"/>
          <p14:tracePt t="34460" x="5060950" y="2171700"/>
          <p14:tracePt t="37509" x="5111750" y="2187575"/>
          <p14:tracePt t="37516" x="5207000" y="2216150"/>
          <p14:tracePt t="37527" x="5324475" y="2257425"/>
          <p14:tracePt t="37544" x="5638800" y="2333625"/>
          <p14:tracePt t="37560" x="5835650" y="2368550"/>
          <p14:tracePt t="37577" x="6032500" y="2387600"/>
          <p14:tracePt t="37593" x="6305550" y="2387600"/>
          <p14:tracePt t="37626" x="6648450" y="2374900"/>
          <p14:tracePt t="37660" x="6981825" y="2365375"/>
          <p14:tracePt t="37677" x="7064375" y="2365375"/>
          <p14:tracePt t="37694" x="7150100" y="2368550"/>
          <p14:tracePt t="37710" x="7204075" y="2374900"/>
          <p14:tracePt t="37726" x="7239000" y="2374900"/>
          <p14:tracePt t="37743" x="7289800" y="2387600"/>
          <p14:tracePt t="37760" x="7324725" y="2387600"/>
          <p14:tracePt t="37777" x="7353300" y="2393950"/>
          <p14:tracePt t="37793" x="7426325" y="2400300"/>
          <p14:tracePt t="37810" x="7499350" y="2422525"/>
          <p14:tracePt t="37826" x="7626350" y="2432050"/>
          <p14:tracePt t="37844" x="7781925" y="2447925"/>
          <p14:tracePt t="37860" x="7851775" y="2447925"/>
          <p14:tracePt t="37877" x="7934325" y="2454275"/>
          <p14:tracePt t="37893" x="8042275" y="2454275"/>
          <p14:tracePt t="37909" x="8102600" y="2454275"/>
          <p14:tracePt t="37926" x="8147050" y="2460625"/>
          <p14:tracePt t="37943" x="8201025" y="2460625"/>
          <p14:tracePt t="37960" x="8223250" y="2460625"/>
          <p14:tracePt t="37977" x="8261350" y="2460625"/>
          <p14:tracePt t="37993" x="8299450" y="2460625"/>
          <p14:tracePt t="38010" x="8308975" y="2460625"/>
          <p14:tracePt t="38026" x="8318500" y="2460625"/>
          <p14:tracePt t="38043" x="8324850" y="2460625"/>
          <p14:tracePt t="38109" x="8321675" y="2460625"/>
          <p14:tracePt t="38115" x="8318500" y="2460625"/>
          <p14:tracePt t="38127" x="8312150" y="2460625"/>
          <p14:tracePt t="38143" x="8277225" y="2416175"/>
          <p14:tracePt t="38159" x="8251825" y="2378075"/>
          <p14:tracePt t="38176" x="8201025" y="2320925"/>
          <p14:tracePt t="38193" x="8121650" y="2247900"/>
          <p14:tracePt t="38209" x="8051800" y="2209800"/>
          <p14:tracePt t="38227" x="7985125" y="2181225"/>
          <p14:tracePt t="38243" x="7877175" y="2127250"/>
          <p14:tracePt t="38260" x="7791450" y="2101850"/>
          <p14:tracePt t="38277" x="7705725" y="2085975"/>
          <p14:tracePt t="38293" x="7575550" y="2070100"/>
          <p14:tracePt t="38309" x="7493000" y="2070100"/>
          <p14:tracePt t="38327" x="7400925" y="2070100"/>
          <p14:tracePt t="38343" x="7254875" y="2092325"/>
          <p14:tracePt t="38360" x="7172325" y="2105025"/>
          <p14:tracePt t="38377" x="7083425" y="2130425"/>
          <p14:tracePt t="38393" x="6937375" y="2171700"/>
          <p14:tracePt t="38409" x="6851650" y="2193925"/>
          <p14:tracePt t="38427" x="6765925" y="2209800"/>
          <p14:tracePt t="38443" x="6642100" y="2232025"/>
          <p14:tracePt t="38459" x="6556375" y="2247900"/>
          <p14:tracePt t="38476" x="6473825" y="2263775"/>
          <p14:tracePt t="38493" x="6356350" y="2301875"/>
          <p14:tracePt t="38510" x="6283325" y="2317750"/>
          <p14:tracePt t="38526" x="6207125" y="2330450"/>
          <p14:tracePt t="38543" x="6086475" y="2355850"/>
          <p14:tracePt t="38559" x="6013450" y="2362200"/>
          <p14:tracePt t="38576" x="5949950" y="2378075"/>
          <p14:tracePt t="38593" x="5880100" y="2390775"/>
          <p14:tracePt t="38609" x="5835650" y="2397125"/>
          <p14:tracePt t="38627" x="5803900" y="2409825"/>
          <p14:tracePt t="38644" x="5762625" y="2425700"/>
          <p14:tracePt t="38660" x="5753100" y="2441575"/>
          <p14:tracePt t="38676" x="5740400" y="2454275"/>
          <p14:tracePt t="38693" x="5721350" y="2466975"/>
          <p14:tracePt t="38709" x="5708650" y="2498725"/>
          <p14:tracePt t="38726" x="5699125" y="2520950"/>
          <p14:tracePt t="38743" x="5673725" y="2578100"/>
          <p14:tracePt t="38759" x="5673725" y="2622550"/>
          <p14:tracePt t="38777" x="5683250" y="2686050"/>
          <p14:tracePt t="38793" x="5695950" y="2730500"/>
          <p14:tracePt t="38809" x="5708650" y="2784475"/>
          <p14:tracePt t="38826" x="5721350" y="2838450"/>
          <p14:tracePt t="38843" x="5749925" y="2905125"/>
          <p14:tracePt t="38859" x="5762625" y="2949575"/>
          <p14:tracePt t="38876" x="5772150" y="2971800"/>
          <p14:tracePt t="38893" x="5791200" y="3013075"/>
          <p14:tracePt t="38909" x="5807075" y="3032125"/>
          <p14:tracePt t="38926" x="5819775" y="3048000"/>
          <p14:tracePt t="38943" x="5835650" y="3076575"/>
          <p14:tracePt t="38959" x="5845175" y="3086100"/>
          <p14:tracePt t="38977" x="5864225" y="3101975"/>
          <p14:tracePt t="38994" x="5876925" y="3124200"/>
          <p14:tracePt t="39010" x="5886450" y="3140075"/>
          <p14:tracePt t="39028" x="5918200" y="3181350"/>
          <p14:tracePt t="39044" x="5943600" y="3206750"/>
          <p14:tracePt t="39060" x="5965825" y="3228975"/>
          <p14:tracePt t="39077" x="6010275" y="3273425"/>
          <p14:tracePt t="39093" x="6022975" y="3305175"/>
          <p14:tracePt t="39109" x="6038850" y="3314700"/>
          <p14:tracePt t="39128" x="6051550" y="3330575"/>
          <p14:tracePt t="39144" x="6064250" y="3346450"/>
          <p14:tracePt t="39160" x="6073775" y="3362325"/>
          <p14:tracePt t="39177" x="6096000" y="3384550"/>
          <p14:tracePt t="39194" x="6105525" y="3400425"/>
          <p14:tracePt t="39210" x="6118225" y="3422650"/>
          <p14:tracePt t="39227" x="6137275" y="3444875"/>
          <p14:tracePt t="39243" x="6159500" y="3454400"/>
          <p14:tracePt t="39260" x="6184900" y="3479800"/>
          <p14:tracePt t="39278" x="6245225" y="3517900"/>
          <p14:tracePt t="39294" x="6292850" y="3552825"/>
          <p14:tracePt t="39310" x="6330950" y="3584575"/>
          <p14:tracePt t="39328" x="6391275" y="3632200"/>
          <p14:tracePt t="39343" x="6432550" y="3673475"/>
          <p14:tracePt t="39360" x="6457950" y="3698875"/>
          <p14:tracePt t="39377" x="6499225" y="3717925"/>
          <p14:tracePt t="39392" x="6521450" y="3717925"/>
          <p14:tracePt t="39409" x="6559550" y="3717925"/>
          <p14:tracePt t="39428" x="6623050" y="3717925"/>
          <p14:tracePt t="39443" x="6680200" y="3717925"/>
          <p14:tracePt t="39460" x="6740525" y="3717925"/>
          <p14:tracePt t="39477" x="6823075" y="3705225"/>
          <p14:tracePt t="39493" x="6899275" y="3692525"/>
          <p14:tracePt t="39510" x="6965950" y="3692525"/>
          <p14:tracePt t="39526" x="7054850" y="3686175"/>
          <p14:tracePt t="39542" x="7105650" y="3686175"/>
          <p14:tracePt t="39559" x="7165975" y="3686175"/>
          <p14:tracePt t="39577" x="7273925" y="3686175"/>
          <p14:tracePt t="39593" x="7334250" y="3686175"/>
          <p14:tracePt t="39610" x="7378700" y="3686175"/>
          <p14:tracePt t="39627" x="7388225" y="3686175"/>
          <p14:tracePt t="40006" x="7451725" y="3698875"/>
          <p14:tracePt t="40013" x="7534275" y="3705225"/>
          <p14:tracePt t="40027" x="7683500" y="3724275"/>
          <p14:tracePt t="40059" x="7899400" y="3765550"/>
          <p14:tracePt t="40093" x="8080375" y="3771900"/>
          <p14:tracePt t="40109" x="8150225" y="3771900"/>
          <p14:tracePt t="40127" x="8239125" y="3756025"/>
          <p14:tracePt t="40143" x="8293100" y="3743325"/>
          <p14:tracePt t="40160" x="8337550" y="3730625"/>
          <p14:tracePt t="40163" x="8356600" y="3724275"/>
          <p14:tracePt t="40177" x="8388350" y="3711575"/>
          <p14:tracePt t="40194" x="8404225" y="3698875"/>
          <p14:tracePt t="40210" x="8413750" y="3689350"/>
          <p14:tracePt t="40226" x="8442325" y="3673475"/>
          <p14:tracePt t="40243" x="8458200" y="3663950"/>
          <p14:tracePt t="40259" x="8467725" y="3648075"/>
          <p14:tracePt t="40277" x="8489950" y="3641725"/>
          <p14:tracePt t="40292" x="8499475" y="3632200"/>
          <p14:tracePt t="40309" x="8509000" y="3622675"/>
          <p14:tracePt t="40327" x="8521700" y="3597275"/>
          <p14:tracePt t="40343" x="8556625" y="3556000"/>
          <p14:tracePt t="40359" x="8569325" y="3511550"/>
          <p14:tracePt t="40376" x="8588375" y="3463925"/>
          <p14:tracePt t="40393" x="8597900" y="3438525"/>
          <p14:tracePt t="40409" x="8616950" y="3406775"/>
          <p14:tracePt t="40427" x="8651875" y="3324225"/>
          <p14:tracePt t="40443" x="8689975" y="3254375"/>
          <p14:tracePt t="40460" x="8721725" y="3165475"/>
          <p14:tracePt t="40477" x="8772525" y="3079750"/>
          <p14:tracePt t="40493" x="8785225" y="3041650"/>
          <p14:tracePt t="40510" x="8797925" y="3019425"/>
          <p14:tracePt t="40526" x="8804275" y="2990850"/>
          <p14:tracePt t="40542" x="8804275" y="2978150"/>
          <p14:tracePt t="40559" x="8804275" y="2962275"/>
          <p14:tracePt t="40576" x="8804275" y="2930525"/>
          <p14:tracePt t="40592" x="8804275" y="2892425"/>
          <p14:tracePt t="40609" x="8810625" y="2847975"/>
          <p14:tracePt t="40626" x="8810625" y="2794000"/>
          <p14:tracePt t="40643" x="8810625" y="2771775"/>
          <p14:tracePt t="40659" x="8810625" y="2743200"/>
          <p14:tracePt t="40677" x="8794750" y="2708275"/>
          <p14:tracePt t="40692" x="8775700" y="2660650"/>
          <p14:tracePt t="40709" x="8740775" y="2613025"/>
          <p14:tracePt t="40727" x="8696325" y="2555875"/>
          <p14:tracePt t="40743" x="8648700" y="2514600"/>
          <p14:tracePt t="40760" x="8607425" y="2482850"/>
          <p14:tracePt t="40776" x="8540750" y="2441575"/>
          <p14:tracePt t="40792" x="8493125" y="2406650"/>
          <p14:tracePt t="40809" x="8435975" y="2378075"/>
          <p14:tracePt t="40826" x="8362950" y="2339975"/>
          <p14:tracePt t="40843" x="8305800" y="2311400"/>
          <p14:tracePt t="40860" x="8239125" y="2273300"/>
          <p14:tracePt t="40877" x="8147050" y="2244725"/>
          <p14:tracePt t="40893" x="8080375" y="2222500"/>
          <p14:tracePt t="40909" x="8013700" y="2193925"/>
          <p14:tracePt t="40926" x="7886700" y="2146300"/>
          <p14:tracePt t="40943" x="7778750" y="2101850"/>
          <p14:tracePt t="40960" x="7667625" y="2076450"/>
          <p14:tracePt t="40977" x="7534275" y="2044700"/>
          <p14:tracePt t="40993" x="7448550" y="2028825"/>
          <p14:tracePt t="41010" x="7366000" y="2022475"/>
          <p14:tracePt t="41026" x="7258050" y="2022475"/>
          <p14:tracePt t="41043" x="7188200" y="2022475"/>
          <p14:tracePt t="41059" x="7118350" y="2022475"/>
          <p14:tracePt t="41076" x="7004050" y="2022475"/>
          <p14:tracePt t="41093" x="6931025" y="2022475"/>
          <p14:tracePt t="41110" x="6870700" y="2022475"/>
          <p14:tracePt t="41127" x="6807200" y="2022475"/>
          <p14:tracePt t="41143" x="6762750" y="2025650"/>
          <p14:tracePt t="41160" x="6718300" y="2038350"/>
          <p14:tracePt t="41176" x="6654800" y="2063750"/>
          <p14:tracePt t="41192" x="6616700" y="2082800"/>
          <p14:tracePt t="41210" x="6569075" y="2117725"/>
          <p14:tracePt t="41226" x="6524625" y="2146300"/>
          <p14:tracePt t="41243" x="6502400" y="2165350"/>
          <p14:tracePt t="41261" x="6457950" y="2190750"/>
          <p14:tracePt t="41276" x="6435725" y="2206625"/>
          <p14:tracePt t="41293" x="6403975" y="2225675"/>
          <p14:tracePt t="41309" x="6378575" y="2257425"/>
          <p14:tracePt t="41326" x="6334125" y="2301875"/>
          <p14:tracePt t="41343" x="6311900" y="2327275"/>
          <p14:tracePt t="41359" x="6299200" y="2349500"/>
          <p14:tracePt t="41376" x="6273800" y="2393950"/>
          <p14:tracePt t="41393" x="6264275" y="2409825"/>
          <p14:tracePt t="41410" x="6248400" y="2428875"/>
          <p14:tracePt t="41426" x="6238875" y="2438400"/>
          <p14:tracePt t="41443" x="6223000" y="2451100"/>
          <p14:tracePt t="41459" x="6213475" y="2460625"/>
          <p14:tracePt t="41476" x="6197600" y="2479675"/>
          <p14:tracePt t="41493" x="6188075" y="2489200"/>
          <p14:tracePt t="41511" x="6169025" y="2505075"/>
          <p14:tracePt t="41526" x="6159500" y="2514600"/>
          <p14:tracePt t="41544" x="6149975" y="2530475"/>
          <p14:tracePt t="41560" x="6134100" y="2546350"/>
          <p14:tracePt t="41576" x="6118225" y="2555875"/>
          <p14:tracePt t="41592" x="6108700" y="2565400"/>
          <p14:tracePt t="41609" x="6099175" y="2581275"/>
          <p14:tracePt t="41626" x="6092825" y="2619375"/>
          <p14:tracePt t="41642" x="6096000" y="2679700"/>
          <p14:tracePt t="41661" x="6118225" y="2781300"/>
          <p14:tracePt t="41677" x="6130925" y="2857500"/>
          <p14:tracePt t="41693" x="6162675" y="2933700"/>
          <p14:tracePt t="41696" x="6178550" y="2962275"/>
          <p14:tracePt t="41710" x="6197600" y="3028950"/>
          <p14:tracePt t="41726" x="6235700" y="3095625"/>
          <p14:tracePt t="41742" x="6261100" y="3133725"/>
          <p14:tracePt t="41760" x="6302375" y="3200400"/>
          <p14:tracePt t="41776" x="6327775" y="3248025"/>
          <p14:tracePt t="41793" x="6369050" y="3295650"/>
          <p14:tracePt t="41811" x="6410325" y="3362325"/>
          <p14:tracePt t="41826" x="6426200" y="3384550"/>
          <p14:tracePt t="41843" x="6438900" y="3416300"/>
          <p14:tracePt t="41859" x="6454775" y="3435350"/>
          <p14:tracePt t="41876" x="6464300" y="3448050"/>
          <p14:tracePt t="41892" x="6480175" y="3463925"/>
          <p14:tracePt t="41910" x="6480175" y="3476625"/>
          <p14:tracePt t="41926" x="6480175" y="3486150"/>
          <p14:tracePt t="41944" x="6480175" y="3495675"/>
          <p14:tracePt t="41960" x="6480175" y="3511550"/>
          <p14:tracePt t="41976" x="6480175" y="3517900"/>
          <p14:tracePt t="42075" x="6480175" y="3514725"/>
          <p14:tracePt t="42082" x="6480175" y="3505200"/>
          <p14:tracePt t="42093" x="6480175" y="3498850"/>
          <p14:tracePt t="42110" x="6480175" y="3486150"/>
          <p14:tracePt t="42126" x="6480175" y="3476625"/>
          <p14:tracePt t="42142" x="6492875" y="3444875"/>
          <p14:tracePt t="42160" x="6508750" y="3403600"/>
          <p14:tracePt t="42175" x="6546850" y="3336925"/>
          <p14:tracePt t="42193" x="6569075" y="3251200"/>
          <p14:tracePt t="42210" x="6597650" y="3051175"/>
          <p14:tracePt t="42226" x="6604000" y="2955925"/>
          <p14:tracePt t="42243" x="6604000" y="2886075"/>
          <p14:tracePt t="42260" x="6600825" y="2806700"/>
          <p14:tracePt t="42276" x="6588125" y="2762250"/>
          <p14:tracePt t="42292" x="6575425" y="2724150"/>
          <p14:tracePt t="42309" x="6550025" y="2682875"/>
          <p14:tracePt t="42326" x="6540500" y="2657475"/>
          <p14:tracePt t="42342" x="6527800" y="2628900"/>
          <p14:tracePt t="42360" x="6527800" y="2613025"/>
          <p14:tracePt t="42376" x="6527800" y="2603500"/>
          <p14:tracePt t="42393" x="6527800" y="2593975"/>
          <p14:tracePt t="42409" x="6527800" y="2587625"/>
          <p14:tracePt t="42425" x="6527800" y="2584450"/>
          <p14:tracePt t="42442" x="6543675" y="2574925"/>
          <p14:tracePt t="42461" x="6645275" y="2552700"/>
          <p14:tracePt t="42477" x="6718300" y="2530475"/>
          <p14:tracePt t="42493" x="6791325" y="2524125"/>
          <p14:tracePt t="42510" x="6915150" y="2508250"/>
          <p14:tracePt t="42527" x="7016750" y="2508250"/>
          <p14:tracePt t="42543" x="7089775" y="2508250"/>
          <p14:tracePt t="42559" x="7207250" y="2511425"/>
          <p14:tracePt t="42576" x="7324725" y="2530475"/>
          <p14:tracePt t="42592" x="7410450" y="2543175"/>
          <p14:tracePt t="42609" x="7499350" y="2549525"/>
          <p14:tracePt t="42625" x="7534275" y="2549525"/>
          <p14:tracePt t="42642" x="7556500" y="2549525"/>
          <p14:tracePt t="42660" x="7585075" y="2549525"/>
          <p14:tracePt t="42676" x="7594600" y="2549525"/>
          <p14:tracePt t="42693" x="7597775" y="2549525"/>
          <p14:tracePt t="42709" x="7604125" y="2555875"/>
          <p14:tracePt t="42725" x="7613650" y="2562225"/>
          <p14:tracePt t="42742" x="7629525" y="2571750"/>
          <p14:tracePt t="42760" x="7648575" y="2587625"/>
          <p14:tracePt t="42776" x="7673975" y="2603500"/>
          <p14:tracePt t="42793" x="7712075" y="2628900"/>
          <p14:tracePt t="42810" x="7778750" y="2676525"/>
          <p14:tracePt t="42826" x="7823200" y="2701925"/>
          <p14:tracePt t="42842" x="7874000" y="2736850"/>
          <p14:tracePt t="42859" x="7940675" y="2778125"/>
          <p14:tracePt t="42876" x="7985125" y="2790825"/>
          <p14:tracePt t="42892" x="8023225" y="2809875"/>
          <p14:tracePt t="42910" x="8058150" y="2825750"/>
          <p14:tracePt t="42927" x="8089900" y="2838450"/>
          <p14:tracePt t="42943" x="8112125" y="2863850"/>
          <p14:tracePt t="42960" x="8156575" y="2892425"/>
          <p14:tracePt t="42976" x="8178800" y="2905125"/>
          <p14:tracePt t="42993" x="8204200" y="2930525"/>
          <p14:tracePt t="43009" x="8220075" y="2943225"/>
          <p14:tracePt t="43026" x="8229600" y="2952750"/>
          <p14:tracePt t="43042" x="8239125" y="2962275"/>
          <p14:tracePt t="43059" x="8255000" y="2984500"/>
          <p14:tracePt t="43076" x="8255000" y="2994025"/>
          <p14:tracePt t="43092" x="8255000" y="3003550"/>
          <p14:tracePt t="43109" x="8255000" y="3022600"/>
          <p14:tracePt t="43126" x="8255000" y="3035300"/>
          <p14:tracePt t="43142" x="8255000" y="3044825"/>
          <p14:tracePt t="43159" x="8255000" y="3057525"/>
          <p14:tracePt t="43176" x="8255000" y="3073400"/>
          <p14:tracePt t="43192" x="8251825" y="3082925"/>
          <p14:tracePt t="43209" x="8235950" y="3117850"/>
          <p14:tracePt t="43226" x="8226425" y="3140075"/>
          <p14:tracePt t="43242" x="8220075" y="3155950"/>
          <p14:tracePt t="43245" x="8220075" y="3162300"/>
          <p14:tracePt t="43259" x="8220075" y="3171825"/>
          <p14:tracePt t="43275" x="8220075" y="3187700"/>
          <p14:tracePt t="43292" x="8213725" y="3197225"/>
          <p14:tracePt t="43309" x="8213725" y="3209925"/>
          <p14:tracePt t="43326" x="8213725" y="3216275"/>
          <p14:tracePt t="43361" x="8213725" y="32194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214438"/>
            <a:ext cx="4454525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Fleu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9" t="7208" r="20749" b="9897"/>
          <a:stretch>
            <a:fillRect/>
          </a:stretch>
        </p:blipFill>
        <p:spPr bwMode="auto">
          <a:xfrm>
            <a:off x="4643438" y="3071813"/>
            <a:ext cx="392906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ZoneTexte 3"/>
          <p:cNvSpPr txBox="1">
            <a:spLocks noChangeArrowheads="1"/>
          </p:cNvSpPr>
          <p:nvPr/>
        </p:nvSpPr>
        <p:spPr bwMode="auto">
          <a:xfrm>
            <a:off x="571500" y="357188"/>
            <a:ext cx="3422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Fleur à ovaire supère</a:t>
            </a:r>
          </a:p>
        </p:txBody>
      </p:sp>
      <p:sp>
        <p:nvSpPr>
          <p:cNvPr id="15365" name="ZoneTexte 4"/>
          <p:cNvSpPr txBox="1">
            <a:spLocks noChangeArrowheads="1"/>
          </p:cNvSpPr>
          <p:nvPr/>
        </p:nvSpPr>
        <p:spPr bwMode="auto">
          <a:xfrm>
            <a:off x="5072063" y="2286000"/>
            <a:ext cx="330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Fleur à ovaire infère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01"/>
    </mc:Choice>
    <mc:Fallback>
      <p:transition spd="slow" advTm="29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35" x="8134350" y="3200400"/>
          <p14:tracePt t="4641" x="8020050" y="3181350"/>
          <p14:tracePt t="4655" x="7813675" y="3155950"/>
          <p14:tracePt t="4671" x="7477125" y="3111500"/>
          <p14:tracePt t="4688" x="7007225" y="3098800"/>
          <p14:tracePt t="4710" x="6140450" y="3181350"/>
          <p14:tracePt t="4729" x="5375275" y="3305175"/>
          <p14:tracePt t="4756" x="4670425" y="3460750"/>
          <p14:tracePt t="4790" x="4117975" y="3616325"/>
          <p14:tracePt t="4806" x="3975100" y="3670300"/>
          <p14:tracePt t="4821" x="3838575" y="3743325"/>
          <p14:tracePt t="4837" x="3736975" y="3810000"/>
          <p14:tracePt t="4840" x="3695700" y="3835400"/>
          <p14:tracePt t="4854" x="3625850" y="3889375"/>
          <p14:tracePt t="4871" x="3578225" y="3917950"/>
          <p14:tracePt t="4887" x="3540125" y="3949700"/>
          <p14:tracePt t="4904" x="3505200" y="3968750"/>
          <p14:tracePt t="5163" x="3422650" y="3962400"/>
          <p14:tracePt t="5169" x="3352800" y="3946525"/>
          <p14:tracePt t="5176" x="3270250" y="3937000"/>
          <p14:tracePt t="5187" x="3190875" y="3927475"/>
          <p14:tracePt t="5205" x="2949575" y="3917950"/>
          <p14:tracePt t="5221" x="2822575" y="3917950"/>
          <p14:tracePt t="5238" x="2686050" y="3917950"/>
          <p14:tracePt t="5255" x="2479675" y="3917950"/>
          <p14:tracePt t="5272" x="2362200" y="3917950"/>
          <p14:tracePt t="5287" x="2282825" y="3917950"/>
          <p14:tracePt t="5304" x="2200275" y="3911600"/>
          <p14:tracePt t="5321" x="2165350" y="3911600"/>
          <p14:tracePt t="5337" x="2136775" y="3911600"/>
          <p14:tracePt t="5340" x="2124075" y="3911600"/>
          <p14:tracePt t="5354" x="2095500" y="3911600"/>
          <p14:tracePt t="5372" x="2073275" y="3911600"/>
          <p14:tracePt t="5388" x="2051050" y="3911600"/>
          <p14:tracePt t="5405" x="2035175" y="3905250"/>
          <p14:tracePt t="5421" x="2025650" y="3892550"/>
          <p14:tracePt t="5438" x="2025650" y="3876675"/>
          <p14:tracePt t="5454" x="2012950" y="3835400"/>
          <p14:tracePt t="5471" x="2009775" y="3813175"/>
          <p14:tracePt t="5488" x="1997075" y="3800475"/>
          <p14:tracePt t="5505" x="1997075" y="3781425"/>
          <p14:tracePt t="5522" x="2003425" y="3771900"/>
          <p14:tracePt t="5538" x="2041525" y="3759200"/>
          <p14:tracePt t="5555" x="2228850" y="3749675"/>
          <p14:tracePt t="5571" x="2352675" y="3749675"/>
          <p14:tracePt t="5587" x="2447925" y="3752850"/>
          <p14:tracePt t="5605" x="2530475" y="3759200"/>
          <p14:tracePt t="5621" x="2574925" y="3771900"/>
          <p14:tracePt t="5638" x="2619375" y="3781425"/>
          <p14:tracePt t="5655" x="2727325" y="3781425"/>
          <p14:tracePt t="5672" x="2876550" y="3781425"/>
          <p14:tracePt t="5688" x="2981325" y="3781425"/>
          <p14:tracePt t="5705" x="3054350" y="3781425"/>
          <p14:tracePt t="5721" x="3076575" y="3781425"/>
          <p14:tracePt t="5737" x="3079750" y="3781425"/>
          <p14:tracePt t="5755" x="3079750" y="3768725"/>
          <p14:tracePt t="5771" x="3079750" y="3759200"/>
          <p14:tracePt t="5805" x="3079750" y="3752850"/>
          <p14:tracePt t="5883" x="3079750" y="3749675"/>
          <p14:tracePt t="5941" x="3079750" y="3743325"/>
          <p14:tracePt t="5976" x="3079750" y="3733800"/>
          <p14:tracePt t="5983" x="3060700" y="3727450"/>
          <p14:tracePt t="5990" x="3048000" y="3721100"/>
          <p14:tracePt t="6004" x="2971800" y="3692525"/>
          <p14:tracePt t="6021" x="2882900" y="3651250"/>
          <p14:tracePt t="6038" x="2794000" y="3625850"/>
          <p14:tracePt t="6055" x="2660650" y="3603625"/>
          <p14:tracePt t="6071" x="2609850" y="3603625"/>
          <p14:tracePt t="6089" x="2562225" y="3603625"/>
          <p14:tracePt t="6105" x="2527300" y="3603625"/>
          <p14:tracePt t="6121" x="2482850" y="3603625"/>
          <p14:tracePt t="6138" x="2438400" y="3606800"/>
          <p14:tracePt t="6154" x="2339975" y="3619500"/>
          <p14:tracePt t="6171" x="2295525" y="3629025"/>
          <p14:tracePt t="6189" x="2238375" y="3632200"/>
          <p14:tracePt t="6205" x="2209800" y="3632200"/>
          <p14:tracePt t="6222" x="2200275" y="3632200"/>
          <p14:tracePt t="6239" x="2190750" y="3632200"/>
          <p14:tracePt t="6255" x="2165350" y="3632200"/>
          <p14:tracePt t="6271" x="2139950" y="3638550"/>
          <p14:tracePt t="6288" x="2127250" y="3644900"/>
          <p14:tracePt t="6305" x="2105025" y="3657600"/>
          <p14:tracePt t="6321" x="2095500" y="3657600"/>
          <p14:tracePt t="6338" x="2079625" y="3657600"/>
          <p14:tracePt t="6354" x="2063750" y="3657600"/>
          <p14:tracePt t="6371" x="2060575" y="3657600"/>
          <p14:tracePt t="6397" x="2054225" y="3657600"/>
          <p14:tracePt t="6405" x="2054225" y="3660775"/>
          <p14:tracePt t="6421" x="2047875" y="3667125"/>
          <p14:tracePt t="6439" x="2047875" y="3670300"/>
          <p14:tracePt t="6547" x="2051050" y="3670300"/>
          <p14:tracePt t="6554" x="2060575" y="3670300"/>
          <p14:tracePt t="6561" x="2085975" y="3670300"/>
          <p14:tracePt t="6571" x="2105025" y="3667125"/>
          <p14:tracePt t="6588" x="2200275" y="3635375"/>
          <p14:tracePt t="6604" x="2349500" y="3594100"/>
          <p14:tracePt t="6621" x="2438400" y="3556000"/>
          <p14:tracePt t="6639" x="2524125" y="3511550"/>
          <p14:tracePt t="6655" x="2565400" y="3479800"/>
          <p14:tracePt t="6671" x="2587625" y="3454400"/>
          <p14:tracePt t="6689" x="2638425" y="3409950"/>
          <p14:tracePt t="6705" x="2686050" y="3384550"/>
          <p14:tracePt t="6721" x="2724150" y="3349625"/>
          <p14:tracePt t="6738" x="2778125" y="3317875"/>
          <p14:tracePt t="6754" x="2800350" y="3308350"/>
          <p14:tracePt t="6771" x="2813050" y="3276600"/>
          <p14:tracePt t="6789" x="2832100" y="3225800"/>
          <p14:tracePt t="6805" x="2832100" y="3190875"/>
          <p14:tracePt t="6822" x="2832100" y="3146425"/>
          <p14:tracePt t="6838" x="2832100" y="3105150"/>
          <p14:tracePt t="6855" x="2832100" y="3089275"/>
          <p14:tracePt t="6871" x="2832100" y="3079750"/>
          <p14:tracePt t="6875" x="2832100" y="3076575"/>
          <p14:tracePt t="6888" x="2832100" y="3054350"/>
          <p14:tracePt t="6905" x="2832100" y="3038475"/>
          <p14:tracePt t="6921" x="2832100" y="3022600"/>
          <p14:tracePt t="6938" x="2822575" y="2997200"/>
          <p14:tracePt t="6954" x="2819400" y="2987675"/>
          <p14:tracePt t="6972" x="2819400" y="2978150"/>
          <p14:tracePt t="6988" x="2819400" y="2971800"/>
          <p14:tracePt t="7010" x="2813050" y="2971800"/>
          <p14:tracePt t="7020" x="2809875" y="2971800"/>
          <p14:tracePt t="7038" x="2784475" y="2971800"/>
          <p14:tracePt t="7054" x="2730500" y="2965450"/>
          <p14:tracePt t="7071" x="2647950" y="2965450"/>
          <p14:tracePt t="7088" x="2571750" y="2965450"/>
          <p14:tracePt t="7104" x="2549525" y="2965450"/>
          <p14:tracePt t="7121" x="2524125" y="2965450"/>
          <p14:tracePt t="7138" x="2511425" y="2965450"/>
          <p14:tracePt t="7154" x="2501900" y="2965450"/>
          <p14:tracePt t="7171" x="2492375" y="2965450"/>
          <p14:tracePt t="7188" x="2470150" y="2978150"/>
          <p14:tracePt t="7204" x="2460625" y="2987675"/>
          <p14:tracePt t="7221" x="2451100" y="2997200"/>
          <p14:tracePt t="7238" x="2441575" y="3019425"/>
          <p14:tracePt t="7254" x="2428875" y="3028950"/>
          <p14:tracePt t="7271" x="2425700" y="3038475"/>
          <p14:tracePt t="7287" x="2416175" y="3057525"/>
          <p14:tracePt t="7304" x="2406650" y="3070225"/>
          <p14:tracePt t="7321" x="2393950" y="3092450"/>
          <p14:tracePt t="7338" x="2368550" y="3133725"/>
          <p14:tracePt t="7355" x="2368550" y="3155950"/>
          <p14:tracePt t="7371" x="2368550" y="3178175"/>
          <p14:tracePt t="7388" x="2368550" y="3194050"/>
          <p14:tracePt t="7404" x="2368550" y="3203575"/>
          <p14:tracePt t="7421" x="2381250" y="3213100"/>
          <p14:tracePt t="7438" x="2397125" y="3225800"/>
          <p14:tracePt t="7454" x="2406650" y="3225800"/>
          <p14:tracePt t="7472" x="2413000" y="3225800"/>
          <p14:tracePt t="7524" x="2413000" y="3228975"/>
          <p14:tracePt t="7531" x="2413000" y="3235325"/>
          <p14:tracePt t="7538" x="2413000" y="3238500"/>
          <p14:tracePt t="7554" x="2413000" y="3251200"/>
          <p14:tracePt t="7571" x="2406650" y="3260725"/>
          <p14:tracePt t="7588" x="2346325" y="3298825"/>
          <p14:tracePt t="7604" x="2289175" y="3333750"/>
          <p14:tracePt t="7621" x="2244725" y="3384550"/>
          <p14:tracePt t="7637" x="2171700" y="3467100"/>
          <p14:tracePt t="7654" x="2136775" y="3514725"/>
          <p14:tracePt t="7671" x="2117725" y="3546475"/>
          <p14:tracePt t="7687" x="2073275" y="3597275"/>
          <p14:tracePt t="7704" x="2047875" y="3629025"/>
          <p14:tracePt t="7721" x="2016125" y="3654425"/>
          <p14:tracePt t="7738" x="1981200" y="3692525"/>
          <p14:tracePt t="7754" x="1955800" y="3702050"/>
          <p14:tracePt t="7771" x="1946275" y="3708400"/>
          <p14:tracePt t="7788" x="1936750" y="3708400"/>
          <p14:tracePt t="7820" x="1936750" y="3702050"/>
          <p14:tracePt t="7838" x="1949450" y="3695700"/>
          <p14:tracePt t="7871" x="1949450" y="3686175"/>
          <p14:tracePt t="7889" x="1952625" y="3686175"/>
          <p14:tracePt t="7905" x="1968500" y="3686175"/>
          <p14:tracePt t="7909" x="1974850" y="3679825"/>
          <p14:tracePt t="7921" x="1984375" y="3676650"/>
          <p14:tracePt t="7937" x="2032000" y="3676650"/>
          <p14:tracePt t="7954" x="2054225" y="3676650"/>
          <p14:tracePt t="7971" x="2082800" y="3676650"/>
          <p14:tracePt t="7987" x="2098675" y="3676650"/>
          <p14:tracePt t="8004" x="2108200" y="3676650"/>
          <p14:tracePt t="8021" x="2117725" y="3676650"/>
          <p14:tracePt t="8038" x="2143125" y="3676650"/>
          <p14:tracePt t="8055" x="2174875" y="3663950"/>
          <p14:tracePt t="8071" x="2219325" y="3651250"/>
          <p14:tracePt t="8087" x="2282825" y="3638550"/>
          <p14:tracePt t="8104" x="2305050" y="3638550"/>
          <p14:tracePt t="8121" x="2320925" y="3638550"/>
          <p14:tracePt t="8137" x="2333625" y="3638550"/>
          <p14:tracePt t="8154" x="2346325" y="3638550"/>
          <p14:tracePt t="8171" x="2374900" y="3638550"/>
          <p14:tracePt t="8188" x="2428875" y="3638550"/>
          <p14:tracePt t="8205" x="2473325" y="3641725"/>
          <p14:tracePt t="8221" x="2543175" y="3641725"/>
          <p14:tracePt t="8238" x="2616200" y="3641725"/>
          <p14:tracePt t="8255" x="2644775" y="3648075"/>
          <p14:tracePt t="8271" x="2667000" y="3654425"/>
          <p14:tracePt t="8288" x="2701925" y="3657600"/>
          <p14:tracePt t="8304" x="2724150" y="3657600"/>
          <p14:tracePt t="8321" x="2765425" y="3657600"/>
          <p14:tracePt t="8337" x="2851150" y="3657600"/>
          <p14:tracePt t="8354" x="2895600" y="3657600"/>
          <p14:tracePt t="8371" x="2917825" y="3663950"/>
          <p14:tracePt t="8387" x="2940050" y="3663950"/>
          <p14:tracePt t="8404" x="2943225" y="3663950"/>
          <p14:tracePt t="8601" x="2943225" y="3670300"/>
          <p14:tracePt t="8615" x="2943225" y="3673475"/>
          <p14:tracePt t="8630" x="2943225" y="3679825"/>
          <p14:tracePt t="8637" x="2943225" y="3683000"/>
          <p14:tracePt t="8654" x="2927350" y="3689350"/>
          <p14:tracePt t="8671" x="2917825" y="3698875"/>
          <p14:tracePt t="8688" x="2901950" y="3714750"/>
          <p14:tracePt t="8704" x="2892425" y="3717925"/>
          <p14:tracePt t="8722" x="2870200" y="3717925"/>
          <p14:tracePt t="8738" x="2860675" y="3717925"/>
          <p14:tracePt t="8754" x="2857500" y="3717925"/>
          <p14:tracePt t="8771" x="2851150" y="3724275"/>
          <p14:tracePt t="8788" x="2838450" y="3740150"/>
          <p14:tracePt t="8804" x="2822575" y="3749675"/>
          <p14:tracePt t="8822" x="2813050" y="3759200"/>
          <p14:tracePt t="8838" x="2806700" y="3759200"/>
          <p14:tracePt t="8894" x="2803525" y="3759200"/>
          <p14:tracePt t="8901" x="2797175" y="3759200"/>
          <p14:tracePt t="8908" x="2794000" y="3759200"/>
          <p14:tracePt t="8922" x="2778125" y="3759200"/>
          <p14:tracePt t="8938" x="2771775" y="3759200"/>
          <p14:tracePt t="9000" x="2771775" y="3756025"/>
          <p14:tracePt t="9008" x="2771775" y="3752850"/>
          <p14:tracePt t="9021" x="2771775" y="3743325"/>
          <p14:tracePt t="9037" x="2762250" y="3727450"/>
          <p14:tracePt t="9054" x="2749550" y="3695700"/>
          <p14:tracePt t="9072" x="2714625" y="3673475"/>
          <p14:tracePt t="9088" x="2695575" y="3660775"/>
          <p14:tracePt t="9104" x="2686050" y="3644900"/>
          <p14:tracePt t="9121" x="2667000" y="3641725"/>
          <p14:tracePt t="9138" x="2657475" y="3641725"/>
          <p14:tracePt t="9154" x="2651125" y="3641725"/>
          <p14:tracePt t="9171" x="2647950" y="3641725"/>
          <p14:tracePt t="9187" x="2638425" y="3641725"/>
          <p14:tracePt t="9204" x="2622550" y="3641725"/>
          <p14:tracePt t="9222" x="2581275" y="3641725"/>
          <p14:tracePt t="9238" x="2552700" y="3641725"/>
          <p14:tracePt t="9254" x="2543175" y="3641725"/>
          <p14:tracePt t="9271" x="2527300" y="3641725"/>
          <p14:tracePt t="9287" x="2517775" y="3641725"/>
          <p14:tracePt t="9304" x="2501900" y="3641725"/>
          <p14:tracePt t="9321" x="2492375" y="3654425"/>
          <p14:tracePt t="9338" x="2482850" y="3663950"/>
          <p14:tracePt t="9354" x="2479675" y="3667125"/>
          <p14:tracePt t="9372" x="2479675" y="3673475"/>
          <p14:tracePt t="9565" x="2479675" y="3670300"/>
          <p14:tracePt t="9571" x="2486025" y="3667125"/>
          <p14:tracePt t="9587" x="2486025" y="3644900"/>
          <p14:tracePt t="9604" x="2486025" y="3635375"/>
          <p14:tracePt t="9622" x="2492375" y="3609975"/>
          <p14:tracePt t="9638" x="2508250" y="3584575"/>
          <p14:tracePt t="9655" x="2508250" y="3562350"/>
          <p14:tracePt t="9672" x="2508250" y="3521075"/>
          <p14:tracePt t="9688" x="2508250" y="3508375"/>
          <p14:tracePt t="9704" x="2508250" y="3498850"/>
          <p14:tracePt t="9721" x="2508250" y="3476625"/>
          <p14:tracePt t="9737" x="2508250" y="3467100"/>
          <p14:tracePt t="9773" x="2508250" y="3463925"/>
          <p14:tracePt t="9788" x="2508250" y="3457575"/>
          <p14:tracePt t="9804" x="2508250" y="3448050"/>
          <p14:tracePt t="9821" x="2495550" y="3419475"/>
          <p14:tracePt t="9837" x="2482850" y="3390900"/>
          <p14:tracePt t="9853" x="2470150" y="3336925"/>
          <p14:tracePt t="9871" x="2470150" y="3267075"/>
          <p14:tracePt t="9887" x="2470150" y="3228975"/>
          <p14:tracePt t="9904" x="2470150" y="3213100"/>
          <p14:tracePt t="9922" x="2470150" y="3200400"/>
          <p14:tracePt t="9938" x="2470150" y="3187700"/>
          <p14:tracePt t="9954" x="2470150" y="3184525"/>
          <p14:tracePt t="9971" x="2470150" y="3175000"/>
          <p14:tracePt t="9987" x="2470150" y="3168650"/>
          <p14:tracePt t="10004" x="2470150" y="3165475"/>
          <p14:tracePt t="10021" x="2470150" y="3159125"/>
          <p14:tracePt t="10549" x="2463800" y="3178175"/>
          <p14:tracePt t="10556" x="2457450" y="3197225"/>
          <p14:tracePt t="10571" x="2444750" y="3251200"/>
          <p14:tracePt t="10587" x="2425700" y="3289300"/>
          <p14:tracePt t="10604" x="2413000" y="3321050"/>
          <p14:tracePt t="10621" x="2390775" y="3346450"/>
          <p14:tracePt t="10637" x="2362200" y="3365500"/>
          <p14:tracePt t="10671" x="2295525" y="3394075"/>
          <p14:tracePt t="10704" x="2241550" y="3425825"/>
          <p14:tracePt t="10721" x="2206625" y="3444875"/>
          <p14:tracePt t="10738" x="2174875" y="3454400"/>
          <p14:tracePt t="10754" x="2152650" y="3460750"/>
          <p14:tracePt t="10771" x="2111375" y="3460750"/>
          <p14:tracePt t="10788" x="2089150" y="3460750"/>
          <p14:tracePt t="10805" x="2060575" y="3460750"/>
          <p14:tracePt t="10821" x="2041525" y="3460750"/>
          <p14:tracePt t="10837" x="2028825" y="3467100"/>
          <p14:tracePt t="10854" x="2016125" y="3467100"/>
          <p14:tracePt t="10870" x="2000250" y="3467100"/>
          <p14:tracePt t="10888" x="1990725" y="3467100"/>
          <p14:tracePt t="10904" x="1981200" y="3467100"/>
          <p14:tracePt t="10921" x="1962150" y="3467100"/>
          <p14:tracePt t="10938" x="1949450" y="3467100"/>
          <p14:tracePt t="10954" x="1939925" y="3467100"/>
          <p14:tracePt t="10970" x="1936750" y="3467100"/>
          <p14:tracePt t="11021" x="1930400" y="3467100"/>
          <p14:tracePt t="11028" x="1927225" y="3467100"/>
          <p14:tracePt t="11042" x="1917700" y="3467100"/>
          <p14:tracePt t="11056" x="1911350" y="3470275"/>
          <p14:tracePt t="11092" x="1911350" y="3482975"/>
          <p14:tracePt t="11670" x="1905000" y="3482975"/>
          <p14:tracePt t="11677" x="1905000" y="3473450"/>
          <p14:tracePt t="11687" x="1901825" y="3470275"/>
          <p14:tracePt t="11705" x="1892300" y="3454400"/>
          <p14:tracePt t="11721" x="1885950" y="3444875"/>
          <p14:tracePt t="11737" x="1882775" y="3435350"/>
          <p14:tracePt t="11755" x="1882775" y="3416300"/>
          <p14:tracePt t="11787" x="1882775" y="3409950"/>
          <p14:tracePt t="11821" x="1857375" y="3409950"/>
          <p14:tracePt t="12805" x="1857375" y="3406775"/>
          <p14:tracePt t="12812" x="1857375" y="3400425"/>
          <p14:tracePt t="12821" x="1857375" y="3394075"/>
          <p14:tracePt t="12837" x="1857375" y="3381375"/>
          <p14:tracePt t="12854" x="1857375" y="3346450"/>
          <p14:tracePt t="12870" x="1857375" y="3317875"/>
          <p14:tracePt t="12887" x="1857375" y="3295650"/>
          <p14:tracePt t="12920" x="1857375" y="3235325"/>
          <p14:tracePt t="12954" x="1863725" y="3184525"/>
          <p14:tracePt t="12971" x="1870075" y="3168650"/>
          <p14:tracePt t="12987" x="1885950" y="3152775"/>
          <p14:tracePt t="13003" x="1885950" y="3140075"/>
          <p14:tracePt t="13020" x="1885950" y="3124200"/>
          <p14:tracePt t="13037" x="1885950" y="3101975"/>
          <p14:tracePt t="13039" x="1885950" y="3095625"/>
          <p14:tracePt t="13053" x="1885950" y="3082925"/>
          <p14:tracePt t="13071" x="1885950" y="3073400"/>
          <p14:tracePt t="13087" x="1885950" y="3057525"/>
          <p14:tracePt t="13104" x="1889125" y="3041650"/>
          <p14:tracePt t="13121" x="1889125" y="3032125"/>
          <p14:tracePt t="13137" x="1889125" y="3022600"/>
          <p14:tracePt t="13154" x="1889125" y="3006725"/>
          <p14:tracePt t="13205" x="1889125" y="3003550"/>
          <p14:tracePt t="13226" x="1889125" y="2997200"/>
          <p14:tracePt t="13296" x="1889125" y="2994025"/>
          <p14:tracePt t="13332" x="1889125" y="2987675"/>
          <p14:tracePt t="13454" x="1895475" y="2987675"/>
          <p14:tracePt t="13461" x="1898650" y="2987675"/>
          <p14:tracePt t="13470" x="1905000" y="2987675"/>
          <p14:tracePt t="13488" x="1939925" y="2987675"/>
          <p14:tracePt t="13504" x="2019300" y="2987675"/>
          <p14:tracePt t="13521" x="2063750" y="2987675"/>
          <p14:tracePt t="13537" x="2098675" y="2987675"/>
          <p14:tracePt t="13539" x="2111375" y="2981325"/>
          <p14:tracePt t="13554" x="2139950" y="2968625"/>
          <p14:tracePt t="13570" x="2171700" y="2952750"/>
          <p14:tracePt t="13587" x="2203450" y="2940050"/>
          <p14:tracePt t="13604" x="2238375" y="2921000"/>
          <p14:tracePt t="13621" x="2270125" y="2908300"/>
          <p14:tracePt t="13638" x="2289175" y="2889250"/>
          <p14:tracePt t="13654" x="2305050" y="2876550"/>
          <p14:tracePt t="13671" x="2314575" y="2867025"/>
          <p14:tracePt t="13688" x="2330450" y="2857500"/>
          <p14:tracePt t="13704" x="2346325" y="2838450"/>
          <p14:tracePt t="13721" x="2362200" y="2825750"/>
          <p14:tracePt t="13738" x="2371725" y="2813050"/>
          <p14:tracePt t="13754" x="2371725" y="2790825"/>
          <p14:tracePt t="13771" x="2371725" y="2781300"/>
          <p14:tracePt t="13788" x="2371725" y="2765425"/>
          <p14:tracePt t="13804" x="2371725" y="2755900"/>
          <p14:tracePt t="13820" x="2371725" y="2752725"/>
          <p14:tracePt t="13854" x="2371725" y="2743200"/>
          <p14:tracePt t="13871" x="2371725" y="2736850"/>
          <p14:tracePt t="13888" x="2365375" y="2727325"/>
          <p14:tracePt t="13904" x="2362200" y="2720975"/>
          <p14:tracePt t="13939" x="2349500" y="2720975"/>
          <p14:tracePt t="13974" x="2346325" y="2720975"/>
          <p14:tracePt t="13988" x="2339975" y="2720975"/>
          <p14:tracePt t="13995" x="2336800" y="2720975"/>
          <p14:tracePt t="14017" x="2336800" y="2717800"/>
          <p14:tracePt t="14032" x="2330450" y="2717800"/>
          <p14:tracePt t="14075" x="2327275" y="2711450"/>
          <p14:tracePt t="14082" x="2320925" y="2711450"/>
          <p14:tracePt t="14095" x="2314575" y="2711450"/>
          <p14:tracePt t="14103" x="2311400" y="2708275"/>
          <p14:tracePt t="14120" x="2301875" y="2708275"/>
          <p14:tracePt t="14137" x="2295525" y="2701925"/>
          <p14:tracePt t="14155" x="2292350" y="2701925"/>
          <p14:tracePt t="15453" x="2368550" y="2727325"/>
          <p14:tracePt t="15459" x="2511425" y="2806700"/>
          <p14:tracePt t="15470" x="2682875" y="2879725"/>
          <p14:tracePt t="15487" x="3273425" y="3213100"/>
          <p14:tracePt t="15509" x="3816350" y="3581400"/>
          <p14:tracePt t="15528" x="4146550" y="3810000"/>
          <p14:tracePt t="15555" x="4622800" y="4133850"/>
          <p14:tracePt t="15590" x="5048250" y="4410075"/>
          <p14:tracePt t="15606" x="5207000" y="4511675"/>
          <p14:tracePt t="15610" x="5280025" y="4565650"/>
          <p14:tracePt t="15622" x="5397500" y="4664075"/>
          <p14:tracePt t="15637" x="5489575" y="4743450"/>
          <p14:tracePt t="15653" x="5565775" y="4816475"/>
          <p14:tracePt t="15669" x="5635625" y="4860925"/>
          <p14:tracePt t="15686" x="5721350" y="4911725"/>
          <p14:tracePt t="15703" x="5768975" y="4933950"/>
          <p14:tracePt t="15720" x="5791200" y="4949825"/>
          <p14:tracePt t="15737" x="5813425" y="4959350"/>
          <p14:tracePt t="15754" x="5822950" y="4972050"/>
          <p14:tracePt t="15771" x="5832475" y="4981575"/>
          <p14:tracePt t="15787" x="5848350" y="5000625"/>
          <p14:tracePt t="15803" x="5848350" y="5010150"/>
          <p14:tracePt t="15820" x="5848350" y="5019675"/>
          <p14:tracePt t="15837" x="5848350" y="5035550"/>
          <p14:tracePt t="15853" x="5851525" y="5051425"/>
          <p14:tracePt t="15871" x="5870575" y="5073650"/>
          <p14:tracePt t="15887" x="5889625" y="5118100"/>
          <p14:tracePt t="15904" x="5911850" y="5140325"/>
          <p14:tracePt t="15920" x="5959475" y="5175250"/>
          <p14:tracePt t="15936" x="6054725" y="5219700"/>
          <p14:tracePt t="15953" x="6124575" y="5257800"/>
          <p14:tracePt t="15970" x="6232525" y="5289550"/>
          <p14:tracePt t="15987" x="6438900" y="5378450"/>
          <p14:tracePt t="16003" x="6584950" y="5432425"/>
          <p14:tracePt t="16020" x="6715125" y="5467350"/>
          <p14:tracePt t="16037" x="6896100" y="5521325"/>
          <p14:tracePt t="16054" x="6981825" y="5534025"/>
          <p14:tracePt t="16070" x="7045325" y="5549900"/>
          <p14:tracePt t="16086" x="7099300" y="5549900"/>
          <p14:tracePt t="16103" x="7121525" y="5549900"/>
          <p14:tracePt t="16120" x="7150100" y="5549900"/>
          <p14:tracePt t="16136" x="7172325" y="5549900"/>
          <p14:tracePt t="16153" x="7181850" y="5549900"/>
          <p14:tracePt t="16171" x="7197725" y="5549900"/>
          <p14:tracePt t="16364" x="7194550" y="5549900"/>
          <p14:tracePt t="16372" x="7191375" y="5549900"/>
          <p14:tracePt t="16386" x="7181850" y="5549900"/>
          <p14:tracePt t="16403" x="7169150" y="5549900"/>
          <p14:tracePt t="16420" x="7159625" y="5549900"/>
          <p14:tracePt t="16437" x="7140575" y="5549900"/>
          <p14:tracePt t="16453" x="7131050" y="5559425"/>
          <p14:tracePt t="16471" x="7115175" y="5565775"/>
          <p14:tracePt t="16486" x="7099300" y="5565775"/>
          <p14:tracePt t="16503" x="7089775" y="5565775"/>
          <p14:tracePt t="16521" x="7077075" y="5565775"/>
          <p14:tracePt t="16537" x="7048500" y="5565775"/>
          <p14:tracePt t="16553" x="7032625" y="5565775"/>
          <p14:tracePt t="16571" x="7016750" y="5565775"/>
          <p14:tracePt t="16587" x="7007225" y="5565775"/>
          <p14:tracePt t="16604" x="6991350" y="5565775"/>
          <p14:tracePt t="16621" x="6978650" y="5565775"/>
          <p14:tracePt t="16636" x="6969125" y="5565775"/>
          <p14:tracePt t="16653" x="6959600" y="5565775"/>
          <p14:tracePt t="16669" x="6943725" y="5565775"/>
          <p14:tracePt t="16686" x="6927850" y="5565775"/>
          <p14:tracePt t="16703" x="6918325" y="5565775"/>
          <p14:tracePt t="16721" x="6915150" y="5565775"/>
          <p14:tracePt t="16753" x="6908800" y="5565775"/>
          <p14:tracePt t="16770" x="6886575" y="5546725"/>
          <p14:tracePt t="16786" x="6864350" y="5527675"/>
          <p14:tracePt t="16803" x="6832600" y="5502275"/>
          <p14:tracePt t="16821" x="6804025" y="5473700"/>
          <p14:tracePt t="16837" x="6794500" y="5464175"/>
          <p14:tracePt t="16854" x="6778625" y="5457825"/>
          <p14:tracePt t="16870" x="6772275" y="5457825"/>
          <p14:tracePt t="16957" x="6775450" y="5457825"/>
          <p14:tracePt t="16964" x="6778625" y="5457825"/>
          <p14:tracePt t="16972" x="6804025" y="5457825"/>
          <p14:tracePt t="16987" x="6858000" y="5467350"/>
          <p14:tracePt t="17004" x="6931025" y="5483225"/>
          <p14:tracePt t="17020" x="7026275" y="5511800"/>
          <p14:tracePt t="17036" x="7048500" y="5518150"/>
          <p14:tracePt t="17053" x="7064375" y="5521325"/>
          <p14:tracePt t="17071" x="7073900" y="5521325"/>
          <p14:tracePt t="17163" x="7070725" y="5521325"/>
          <p14:tracePt t="17171" x="7067550" y="5521325"/>
          <p14:tracePt t="17178" x="7054850" y="5521325"/>
          <p14:tracePt t="17186" x="7051675" y="5514975"/>
          <p14:tracePt t="17203" x="7032625" y="5499100"/>
          <p14:tracePt t="17221" x="7013575" y="5476875"/>
          <p14:tracePt t="17237" x="6997700" y="5467350"/>
          <p14:tracePt t="17254" x="6988175" y="5451475"/>
          <p14:tracePt t="17270" x="6972300" y="5441950"/>
          <p14:tracePt t="17287" x="6962775" y="5441950"/>
          <p14:tracePt t="17303" x="6946900" y="5441950"/>
          <p14:tracePt t="17320" x="6934200" y="5441950"/>
          <p14:tracePt t="17336" x="6924675" y="5438775"/>
          <p14:tracePt t="17353" x="6911975" y="5438775"/>
          <p14:tracePt t="17370" x="6911975" y="5432425"/>
          <p14:tracePt t="17403" x="6899275" y="5432425"/>
          <p14:tracePt t="17420" x="6883400" y="5432425"/>
          <p14:tracePt t="17436" x="6873875" y="5432425"/>
          <p14:tracePt t="17454" x="6864350" y="5432425"/>
          <p14:tracePt t="17470" x="6854825" y="5432425"/>
          <p14:tracePt t="17549" x="6854825" y="5435600"/>
          <p14:tracePt t="17563" x="6854825" y="5438775"/>
          <p14:tracePt t="17570" x="6854825" y="5445125"/>
          <p14:tracePt t="17599" x="6854825" y="5448300"/>
          <p14:tracePt t="17613" x="6854825" y="5457825"/>
          <p14:tracePt t="17637" x="6854825" y="5464175"/>
          <p14:tracePt t="17643" x="6854825" y="5470525"/>
          <p14:tracePt t="17654" x="6854825" y="5473700"/>
          <p14:tracePt t="17670" x="6867525" y="5489575"/>
          <p14:tracePt t="17687" x="6870700" y="5499100"/>
          <p14:tracePt t="17703" x="6880225" y="5514975"/>
          <p14:tracePt t="17719" x="6899275" y="5549900"/>
          <p14:tracePt t="17736" x="6918325" y="5578475"/>
          <p14:tracePt t="17754" x="6934200" y="5603875"/>
          <p14:tracePt t="17770" x="6978650" y="5654675"/>
          <p14:tracePt t="17787" x="7004050" y="5680075"/>
          <p14:tracePt t="17804" x="7016750" y="5711825"/>
          <p14:tracePt t="17820" x="7038975" y="5740400"/>
          <p14:tracePt t="17837" x="7051675" y="5756275"/>
          <p14:tracePt t="17853" x="7061200" y="5772150"/>
          <p14:tracePt t="17870" x="7077075" y="5788025"/>
          <p14:tracePt t="17887" x="7089775" y="5797550"/>
          <p14:tracePt t="17904" x="7102475" y="5813425"/>
          <p14:tracePt t="17920" x="7105650" y="5829300"/>
          <p14:tracePt t="17954" x="7105650" y="5832475"/>
          <p14:tracePt t="17984" x="7105650" y="5838825"/>
          <p14:tracePt t="17991" x="7105650" y="5842000"/>
          <p14:tracePt t="18005" x="7105650" y="5848350"/>
          <p14:tracePt t="18020" x="7105650" y="5864225"/>
          <p14:tracePt t="18037" x="7105650" y="5867400"/>
          <p14:tracePt t="18077" x="7099300" y="5867400"/>
          <p14:tracePt t="18087" x="7096125" y="5867400"/>
          <p14:tracePt t="18103" x="7080250" y="5867400"/>
          <p14:tracePt t="18119" x="7064375" y="5867400"/>
          <p14:tracePt t="18136" x="7054850" y="5867400"/>
          <p14:tracePt t="18170" x="7051675" y="5867400"/>
          <p14:tracePt t="18187" x="7035800" y="5873750"/>
          <p14:tracePt t="18203" x="7026275" y="5873750"/>
          <p14:tracePt t="18220" x="7000875" y="5873750"/>
          <p14:tracePt t="18237" x="6962775" y="5873750"/>
          <p14:tracePt t="18253" x="6934200" y="5873750"/>
          <p14:tracePt t="18269" x="6899275" y="5873750"/>
          <p14:tracePt t="18286" x="6889750" y="5873750"/>
          <p14:tracePt t="18304" x="6880225" y="5873750"/>
          <p14:tracePt t="18320" x="6861175" y="5873750"/>
          <p14:tracePt t="18336" x="6854825" y="5873750"/>
          <p14:tracePt t="18353" x="6845300" y="5873750"/>
          <p14:tracePt t="18370" x="6838950" y="5873750"/>
          <p14:tracePt t="18947" x="6842125" y="5870575"/>
          <p14:tracePt t="18954" x="6848475" y="5870575"/>
          <p14:tracePt t="19026" x="6851650" y="5870575"/>
          <p14:tracePt t="19034" x="6858000" y="5870575"/>
          <p14:tracePt t="19044" x="6867525" y="5870575"/>
          <p14:tracePt t="19070" x="6886575" y="5870575"/>
          <p14:tracePt t="19346" x="6886575" y="5861050"/>
          <p14:tracePt t="19391" x="6880225" y="5854700"/>
          <p14:tracePt t="19398" x="6873875" y="5851525"/>
          <p14:tracePt t="19405" x="6870700" y="5845175"/>
          <p14:tracePt t="19420" x="6854825" y="5835650"/>
          <p14:tracePt t="19437" x="6845300" y="5826125"/>
          <p14:tracePt t="19453" x="6829425" y="5826125"/>
          <p14:tracePt t="19469" x="6826250" y="5826125"/>
          <p14:tracePt t="19526" x="6832600" y="5826125"/>
          <p14:tracePt t="19533" x="6835775" y="5826125"/>
          <p14:tracePt t="19540" x="6842125" y="5826125"/>
          <p14:tracePt t="19554" x="6851650" y="5832475"/>
          <p14:tracePt t="19570" x="6867525" y="5842000"/>
          <p14:tracePt t="19586" x="6867525" y="5851525"/>
          <p14:tracePt t="19603" x="6867525" y="5873750"/>
          <p14:tracePt t="19997" x="6870700" y="5873750"/>
          <p14:tracePt t="20003" x="6877050" y="5876925"/>
          <p14:tracePt t="20019" x="6886575" y="5892800"/>
          <p14:tracePt t="20036" x="6896100" y="5902325"/>
          <p14:tracePt t="20053" x="6911975" y="5918200"/>
          <p14:tracePt t="20070" x="6927850" y="5927725"/>
          <p14:tracePt t="20087" x="6931025" y="5927725"/>
          <p14:tracePt t="20988" x="6988175" y="5918200"/>
          <p14:tracePt t="20995" x="7058025" y="5899150"/>
          <p14:tracePt t="21003" x="7131050" y="5873750"/>
          <p14:tracePt t="21020" x="7232650" y="5822950"/>
          <p14:tracePt t="21038" x="7318375" y="5784850"/>
          <p14:tracePt t="21054" x="7356475" y="5765800"/>
          <p14:tracePt t="21086" x="7394575" y="5749925"/>
          <p14:tracePt t="21120" x="7432675" y="5743575"/>
          <p14:tracePt t="21136" x="7448550" y="5737225"/>
          <p14:tracePt t="21153" x="7461250" y="5737225"/>
          <p14:tracePt t="21170" x="7470775" y="5737225"/>
          <p14:tracePt t="21187" x="7493000" y="5737225"/>
          <p14:tracePt t="21203" x="7496175" y="5734050"/>
          <p14:tracePt t="21220" x="7505700" y="5727700"/>
          <p14:tracePt t="21236" x="7515225" y="5718175"/>
          <p14:tracePt t="21253" x="7531100" y="5711825"/>
          <p14:tracePt t="21269" x="7540625" y="5708650"/>
          <p14:tracePt t="21286" x="7540625" y="5699125"/>
          <p14:tracePt t="21303" x="7540625" y="5683250"/>
          <p14:tracePt t="21319" x="7540625" y="5667375"/>
          <p14:tracePt t="21336" x="7540625" y="5657850"/>
          <p14:tracePt t="21353" x="7550150" y="5648325"/>
          <p14:tracePt t="21369" x="7556500" y="5638800"/>
          <p14:tracePt t="21386" x="7559675" y="5635625"/>
          <p14:tracePt t="21403" x="7559675" y="5613400"/>
          <p14:tracePt t="21419" x="7566025" y="5597525"/>
          <p14:tracePt t="21436" x="7566025" y="5578475"/>
          <p14:tracePt t="21453" x="7562850" y="5537200"/>
          <p14:tracePt t="21470" x="7556500" y="5505450"/>
          <p14:tracePt t="21487" x="7556500" y="5480050"/>
          <p14:tracePt t="21503" x="7556500" y="5470525"/>
          <p14:tracePt t="21519" x="7556500" y="5464175"/>
          <p14:tracePt t="21536" x="7550150" y="5454650"/>
          <p14:tracePt t="22116" x="7553325" y="5441950"/>
          <p14:tracePt t="22122" x="7559675" y="5422900"/>
          <p14:tracePt t="22136" x="7572375" y="5384800"/>
          <p14:tracePt t="22152" x="7604125" y="5346700"/>
          <p14:tracePt t="22170" x="7670800" y="5267325"/>
          <p14:tracePt t="22186" x="7807325" y="5048250"/>
          <p14:tracePt t="22203" x="7867650" y="4943475"/>
          <p14:tracePt t="22237" x="7950200" y="4699000"/>
          <p14:tracePt t="22270" x="7978775" y="4603750"/>
          <p14:tracePt t="22287" x="7997825" y="4575175"/>
          <p14:tracePt t="22303" x="8007350" y="4565650"/>
          <p14:tracePt t="22320" x="8013700" y="4556125"/>
          <p14:tracePt t="22336" x="8020050" y="4543425"/>
          <p14:tracePt t="22352" x="8023225" y="4527550"/>
          <p14:tracePt t="22369" x="8023225" y="4521200"/>
          <p14:tracePt t="22386" x="8032750" y="4518025"/>
          <p14:tracePt t="22779" x="8004175" y="4533900"/>
          <p14:tracePt t="22785" x="7943850" y="4549775"/>
          <p14:tracePt t="22793" x="7896225" y="4565650"/>
          <p14:tracePt t="22802" x="7854950" y="4591050"/>
          <p14:tracePt t="22819" x="7788275" y="4619625"/>
          <p14:tracePt t="22853" x="7699375" y="4657725"/>
          <p14:tracePt t="22886" x="7616825" y="4664075"/>
          <p14:tracePt t="22903" x="7562850" y="4664075"/>
          <p14:tracePt t="22919" x="7518400" y="4664075"/>
          <p14:tracePt t="22936" x="7464425" y="4664075"/>
          <p14:tracePt t="22953" x="7435850" y="4664075"/>
          <p14:tracePt t="22970" x="7426325" y="4664075"/>
          <p14:tracePt t="22987" x="7410450" y="4664075"/>
          <p14:tracePt t="23003" x="7400925" y="4664075"/>
          <p14:tracePt t="23020" x="7385050" y="4664075"/>
          <p14:tracePt t="23036" x="7369175" y="4664075"/>
          <p14:tracePt t="23052" x="7359650" y="4664075"/>
          <p14:tracePt t="23070" x="7350125" y="4664075"/>
          <p14:tracePt t="23086" x="7331075" y="4664075"/>
          <p14:tracePt t="23103" x="7321550" y="4664075"/>
          <p14:tracePt t="23121" x="7305675" y="4664075"/>
          <p14:tracePt t="23137" x="7292975" y="4664075"/>
          <p14:tracePt t="23153" x="7280275" y="4664075"/>
          <p14:tracePt t="23169" x="7270750" y="4664075"/>
          <p14:tracePt t="23185" x="7258050" y="46640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50825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1800">
                <a:solidFill>
                  <a:srgbClr val="660066"/>
                </a:solidFill>
              </a:rPr>
              <a:t> Formule florale</a:t>
            </a:r>
            <a:endParaRPr lang="fr-FR" altLang="fr-FR" sz="1800" b="0">
              <a:solidFill>
                <a:srgbClr val="660066"/>
              </a:solidFill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5651500" y="1484313"/>
            <a:ext cx="3073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b="0" i="1">
                <a:solidFill>
                  <a:srgbClr val="CC0000"/>
                </a:solidFill>
              </a:rPr>
              <a:t>Diplotaxis catholica</a:t>
            </a:r>
          </a:p>
          <a:p>
            <a:pPr eaLnBrk="1" hangingPunct="1"/>
            <a:endParaRPr lang="fr-FR" altLang="fr-FR" b="0" i="1">
              <a:solidFill>
                <a:srgbClr val="CC0000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3375"/>
            <a:ext cx="49149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85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321468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 descr="85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4246" r="39963" b="52086"/>
          <a:stretch>
            <a:fillRect/>
          </a:stretch>
        </p:blipFill>
        <p:spPr bwMode="auto">
          <a:xfrm>
            <a:off x="3714750" y="2214563"/>
            <a:ext cx="5180013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 descr="85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t="20193" r="6474" b="53107"/>
          <a:stretch>
            <a:fillRect/>
          </a:stretch>
        </p:blipFill>
        <p:spPr bwMode="auto">
          <a:xfrm>
            <a:off x="428625" y="3786188"/>
            <a:ext cx="29289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138"/>
    </mc:Choice>
    <mc:Fallback>
      <p:transition spd="slow" advTm="15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96" x="7251700" y="4619625"/>
          <p14:tracePt t="15603" x="7232650" y="4537075"/>
          <p14:tracePt t="15617" x="7156450" y="4349750"/>
          <p14:tracePt t="15632" x="7038975" y="4086225"/>
          <p14:tracePt t="15650" x="6854825" y="3768725"/>
          <p14:tracePt t="15673" x="6305550" y="3028950"/>
          <p14:tracePt t="15692" x="5991225" y="2717800"/>
          <p14:tracePt t="15719" x="5381625" y="2228850"/>
          <p14:tracePt t="15753" x="4908550" y="1968500"/>
          <p14:tracePt t="15768" x="4794250" y="1914525"/>
          <p14:tracePt t="15784" x="4673600" y="1863725"/>
          <p14:tracePt t="15799" x="4552950" y="1828800"/>
          <p14:tracePt t="15817" x="4362450" y="1784350"/>
          <p14:tracePt t="15833" x="4235450" y="1784350"/>
          <p14:tracePt t="15850" x="4108450" y="1790700"/>
          <p14:tracePt t="15867" x="3981450" y="1828800"/>
          <p14:tracePt t="15883" x="3895725" y="1860550"/>
          <p14:tracePt t="15899" x="3771900" y="1905000"/>
          <p14:tracePt t="15916" x="3590925" y="1955800"/>
          <p14:tracePt t="15933" x="3460750" y="1993900"/>
          <p14:tracePt t="15949" x="3308350" y="2028825"/>
          <p14:tracePt t="15967" x="3159125" y="2076450"/>
          <p14:tracePt t="15983" x="3082925" y="2108200"/>
          <p14:tracePt t="16001" x="3025775" y="2136775"/>
          <p14:tracePt t="16017" x="2997200" y="2152650"/>
          <p14:tracePt t="16033" x="2997200" y="2174875"/>
          <p14:tracePt t="16202" x="3013075" y="2165350"/>
          <p14:tracePt t="16209" x="3025775" y="2152650"/>
          <p14:tracePt t="16216" x="3038475" y="2139950"/>
          <p14:tracePt t="16233" x="3044825" y="2089150"/>
          <p14:tracePt t="16250" x="3006725" y="1993900"/>
          <p14:tracePt t="16269" x="2854325" y="1822450"/>
          <p14:tracePt t="16283" x="2663825" y="1717675"/>
          <p14:tracePt t="16301" x="2352675" y="1552575"/>
          <p14:tracePt t="16317" x="2136775" y="1444625"/>
          <p14:tracePt t="16333" x="1946275" y="1339850"/>
          <p14:tracePt t="16350" x="1743075" y="1231900"/>
          <p14:tracePt t="16366" x="1508125" y="1073150"/>
          <p14:tracePt t="16383" x="1393825" y="974725"/>
          <p14:tracePt t="16401" x="1257300" y="866775"/>
          <p14:tracePt t="16416" x="1216025" y="815975"/>
          <p14:tracePt t="16433" x="1184275" y="790575"/>
          <p14:tracePt t="16449" x="1158875" y="758825"/>
          <p14:tracePt t="16466" x="1136650" y="733425"/>
          <p14:tracePt t="16482" x="1123950" y="701675"/>
          <p14:tracePt t="16500" x="1114425" y="669925"/>
          <p14:tracePt t="16516" x="1114425" y="609600"/>
          <p14:tracePt t="16533" x="1114425" y="565150"/>
          <p14:tracePt t="16551" x="1095375" y="523875"/>
          <p14:tracePt t="16566" x="1076325" y="498475"/>
          <p14:tracePt t="16583" x="1057275" y="476250"/>
          <p14:tracePt t="16599" x="1035050" y="444500"/>
          <p14:tracePt t="16616" x="958850" y="396875"/>
          <p14:tracePt t="16632" x="857250" y="346075"/>
          <p14:tracePt t="16650" x="758825" y="304800"/>
          <p14:tracePt t="16667" x="635000" y="279400"/>
          <p14:tracePt t="16683" x="542925" y="279400"/>
          <p14:tracePt t="16701" x="422275" y="285750"/>
          <p14:tracePt t="16717" x="358775" y="307975"/>
          <p14:tracePt t="16733" x="269875" y="346075"/>
          <p14:tracePt t="16750" x="127000" y="422275"/>
          <p14:tracePt t="16766" x="53975" y="495300"/>
          <p14:tracePt t="16952" x="15875" y="1946275"/>
          <p14:tracePt t="16959" x="50800" y="1987550"/>
          <p14:tracePt t="16966" x="76200" y="2038350"/>
          <p14:tracePt t="16983" x="133350" y="2120900"/>
          <p14:tracePt t="17000" x="206375" y="2209800"/>
          <p14:tracePt t="17016" x="247650" y="2251075"/>
          <p14:tracePt t="17032" x="288925" y="2292350"/>
          <p14:tracePt t="17049" x="330200" y="2343150"/>
          <p14:tracePt t="17066" x="403225" y="2413000"/>
          <p14:tracePt t="17083" x="454025" y="2463800"/>
          <p14:tracePt t="17100" x="552450" y="2540000"/>
          <p14:tracePt t="17115" x="635000" y="2587625"/>
          <p14:tracePt t="17132" x="723900" y="2638425"/>
          <p14:tracePt t="17149" x="812800" y="2670175"/>
          <p14:tracePt t="17166" x="949325" y="2711450"/>
          <p14:tracePt t="17182" x="1035050" y="2727325"/>
          <p14:tracePt t="17200" x="1200150" y="2749550"/>
          <p14:tracePt t="17215" x="1304925" y="2749550"/>
          <p14:tracePt t="17232" x="1409700" y="2749550"/>
          <p14:tracePt t="17250" x="1606550" y="2768600"/>
          <p14:tracePt t="17266" x="1711325" y="2778125"/>
          <p14:tracePt t="17283" x="1816100" y="2778125"/>
          <p14:tracePt t="17299" x="2025650" y="2794000"/>
          <p14:tracePt t="17315" x="2130425" y="2803525"/>
          <p14:tracePt t="17332" x="2235200" y="2809875"/>
          <p14:tracePt t="17350" x="2409825" y="2828925"/>
          <p14:tracePt t="17365" x="2520950" y="2851150"/>
          <p14:tracePt t="17383" x="2603500" y="2860675"/>
          <p14:tracePt t="17399" x="2689225" y="2860675"/>
          <p14:tracePt t="17416" x="2749550" y="2860675"/>
          <p14:tracePt t="17432" x="2819400" y="2860675"/>
          <p14:tracePt t="17450" x="2930525" y="2841625"/>
          <p14:tracePt t="17465" x="3016250" y="2825750"/>
          <p14:tracePt t="17483" x="3079750" y="2803525"/>
          <p14:tracePt t="17500" x="3178175" y="2752725"/>
          <p14:tracePt t="17516" x="3209925" y="2711450"/>
          <p14:tracePt t="17533" x="3244850" y="2657475"/>
          <p14:tracePt t="17550" x="3267075" y="2536825"/>
          <p14:tracePt t="17566" x="3254375" y="2419350"/>
          <p14:tracePt t="17583" x="3219450" y="2298700"/>
          <p14:tracePt t="17586" x="3194050" y="2257425"/>
          <p14:tracePt t="17600" x="3162300" y="2168525"/>
          <p14:tracePt t="17616" x="3111500" y="2047875"/>
          <p14:tracePt t="17633" x="3067050" y="1936750"/>
          <p14:tracePt t="17650" x="3013075" y="1806575"/>
          <p14:tracePt t="17666" x="2974975" y="1749425"/>
          <p14:tracePt t="17683" x="2921000" y="1679575"/>
          <p14:tracePt t="17700" x="2809875" y="1533525"/>
          <p14:tracePt t="17715" x="2755900" y="1463675"/>
          <p14:tracePt t="17732" x="2708275" y="1403350"/>
          <p14:tracePt t="17751" x="2641600" y="1349375"/>
          <p14:tracePt t="17766" x="2590800" y="1298575"/>
          <p14:tracePt t="17783" x="2540000" y="1247775"/>
          <p14:tracePt t="17800" x="2425700" y="1149350"/>
          <p14:tracePt t="17816" x="2371725" y="1089025"/>
          <p14:tracePt t="17833" x="2311400" y="1044575"/>
          <p14:tracePt t="17849" x="2222500" y="974725"/>
          <p14:tracePt t="17866" x="2120900" y="923925"/>
          <p14:tracePt t="17883" x="2032000" y="882650"/>
          <p14:tracePt t="17900" x="1901825" y="809625"/>
          <p14:tracePt t="17916" x="1778000" y="749300"/>
          <p14:tracePt t="17933" x="1657350" y="695325"/>
          <p14:tracePt t="17950" x="1508125" y="647700"/>
          <p14:tracePt t="17966" x="1444625" y="631825"/>
          <p14:tracePt t="17983" x="1397000" y="612775"/>
          <p14:tracePt t="18000" x="1317625" y="593725"/>
          <p14:tracePt t="18015" x="1263650" y="581025"/>
          <p14:tracePt t="18033" x="1203325" y="581025"/>
          <p14:tracePt t="18050" x="1123950" y="581025"/>
          <p14:tracePt t="18066" x="1069975" y="590550"/>
          <p14:tracePt t="18083" x="1025525" y="603250"/>
          <p14:tracePt t="18086" x="1006475" y="609600"/>
          <p14:tracePt t="18099" x="958850" y="644525"/>
          <p14:tracePt t="18116" x="927100" y="666750"/>
          <p14:tracePt t="18132" x="879475" y="701675"/>
          <p14:tracePt t="18149" x="815975" y="739775"/>
          <p14:tracePt t="18166" x="746125" y="784225"/>
          <p14:tracePt t="18182" x="676275" y="841375"/>
          <p14:tracePt t="18199" x="574675" y="917575"/>
          <p14:tracePt t="18216" x="523875" y="971550"/>
          <p14:tracePt t="18233" x="469900" y="1041400"/>
          <p14:tracePt t="18250" x="419100" y="1117600"/>
          <p14:tracePt t="18266" x="384175" y="1184275"/>
          <p14:tracePt t="18282" x="355600" y="1231900"/>
          <p14:tracePt t="18299" x="301625" y="1308100"/>
          <p14:tracePt t="18316" x="273050" y="1355725"/>
          <p14:tracePt t="18333" x="247650" y="1384300"/>
          <p14:tracePt t="18350" x="228600" y="1441450"/>
          <p14:tracePt t="18366" x="219075" y="1466850"/>
          <p14:tracePt t="18383" x="200025" y="1504950"/>
          <p14:tracePt t="18400" x="180975" y="1546225"/>
          <p14:tracePt t="18415" x="161925" y="1577975"/>
          <p14:tracePt t="18433" x="149225" y="1609725"/>
          <p14:tracePt t="18449" x="127000" y="1644650"/>
          <p14:tracePt t="18466" x="114300" y="1689100"/>
          <p14:tracePt t="18483" x="107950" y="1733550"/>
          <p14:tracePt t="18499" x="111125" y="1806575"/>
          <p14:tracePt t="18516" x="123825" y="1870075"/>
          <p14:tracePt t="18533" x="152400" y="1924050"/>
          <p14:tracePt t="18550" x="200025" y="2032000"/>
          <p14:tracePt t="18566" x="238125" y="2098675"/>
          <p14:tracePt t="18583" x="266700" y="2155825"/>
          <p14:tracePt t="18586" x="279400" y="2184400"/>
          <p14:tracePt t="18599" x="317500" y="2244725"/>
          <p14:tracePt t="18616" x="355600" y="2311400"/>
          <p14:tracePt t="18633" x="419100" y="2384425"/>
          <p14:tracePt t="18649" x="552450" y="2492375"/>
          <p14:tracePt t="18666" x="625475" y="2565400"/>
          <p14:tracePt t="18683" x="708025" y="2632075"/>
          <p14:tracePt t="18700" x="809625" y="2717800"/>
          <p14:tracePt t="18716" x="879475" y="2755900"/>
          <p14:tracePt t="18732" x="946150" y="2794000"/>
          <p14:tracePt t="18749" x="1031875" y="2822575"/>
          <p14:tracePt t="18766" x="1098550" y="2851150"/>
          <p14:tracePt t="18783" x="1196975" y="2882900"/>
          <p14:tracePt t="18799" x="1368425" y="2943225"/>
          <p14:tracePt t="18816" x="1454150" y="2974975"/>
          <p14:tracePt t="18833" x="1543050" y="3000375"/>
          <p14:tracePt t="18849" x="1676400" y="3032125"/>
          <p14:tracePt t="18866" x="1784350" y="3038475"/>
          <p14:tracePt t="18882" x="1876425" y="3038475"/>
          <p14:tracePt t="18899" x="2085975" y="3025775"/>
          <p14:tracePt t="18915" x="2225675" y="2987675"/>
          <p14:tracePt t="18932" x="2368550" y="2962275"/>
          <p14:tracePt t="18949" x="2559050" y="2917825"/>
          <p14:tracePt t="18966" x="2654300" y="2895600"/>
          <p14:tracePt t="18983" x="2720975" y="2863850"/>
          <p14:tracePt t="18999" x="2819400" y="2813050"/>
          <p14:tracePt t="19016" x="2889250" y="2774950"/>
          <p14:tracePt t="19032" x="2968625" y="2717800"/>
          <p14:tracePt t="19049" x="3079750" y="2638425"/>
          <p14:tracePt t="19065" x="3155950" y="2565400"/>
          <p14:tracePt t="19082" x="3203575" y="2473325"/>
          <p14:tracePt t="19098" x="3263900" y="2378075"/>
          <p14:tracePt t="19115" x="3298825" y="2279650"/>
          <p14:tracePt t="19132" x="3311525" y="2203450"/>
          <p14:tracePt t="19148" x="3311525" y="2117725"/>
          <p14:tracePt t="19165" x="3311525" y="2057400"/>
          <p14:tracePt t="19182" x="3302000" y="2006600"/>
          <p14:tracePt t="19198" x="3257550" y="1911350"/>
          <p14:tracePt t="19215" x="3228975" y="1841500"/>
          <p14:tracePt t="19232" x="3190875" y="1774825"/>
          <p14:tracePt t="19248" x="3146425" y="1708150"/>
          <p14:tracePt t="19265" x="3121025" y="1682750"/>
          <p14:tracePt t="19282" x="3095625" y="1651000"/>
          <p14:tracePt t="19298" x="3051175" y="1616075"/>
          <p14:tracePt t="19315" x="3019425" y="1568450"/>
          <p14:tracePt t="19332" x="2974975" y="1508125"/>
          <p14:tracePt t="19348" x="2857500" y="1381125"/>
          <p14:tracePt t="19365" x="2781300" y="1295400"/>
          <p14:tracePt t="19382" x="2708275" y="1222375"/>
          <p14:tracePt t="19399" x="2603500" y="1117600"/>
          <p14:tracePt t="19415" x="2527300" y="1044575"/>
          <p14:tracePt t="19433" x="2317750" y="895350"/>
          <p14:tracePt t="19449" x="2149475" y="812800"/>
          <p14:tracePt t="19467" x="1971675" y="755650"/>
          <p14:tracePt t="19483" x="1755775" y="685800"/>
          <p14:tracePt t="19500" x="1673225" y="669925"/>
          <p14:tracePt t="19516" x="1609725" y="669925"/>
          <p14:tracePt t="19533" x="1539875" y="669925"/>
          <p14:tracePt t="19550" x="1482725" y="669925"/>
          <p14:tracePt t="19566" x="1419225" y="679450"/>
          <p14:tracePt t="19583" x="1327150" y="708025"/>
          <p14:tracePt t="19599" x="1238250" y="749300"/>
          <p14:tracePt t="19615" x="1149350" y="790575"/>
          <p14:tracePt t="19619" x="1098550" y="822325"/>
          <p14:tracePt t="19633" x="1028700" y="869950"/>
          <p14:tracePt t="19650" x="968375" y="914400"/>
          <p14:tracePt t="19666" x="942975" y="946150"/>
          <p14:tracePt t="19683" x="895350" y="1012825"/>
          <p14:tracePt t="19699" x="860425" y="1079500"/>
          <p14:tracePt t="19715" x="800100" y="1171575"/>
          <p14:tracePt t="19733" x="739775" y="1352550"/>
          <p14:tracePt t="19749" x="704850" y="1527175"/>
          <p14:tracePt t="19766" x="695325" y="1733550"/>
          <p14:tracePt t="19783" x="730250" y="2063750"/>
          <p14:tracePt t="19799" x="768350" y="2159000"/>
          <p14:tracePt t="21504" x="787400" y="2165350"/>
          <p14:tracePt t="21510" x="796925" y="2171700"/>
          <p14:tracePt t="21517" x="815975" y="2178050"/>
          <p14:tracePt t="21532" x="866775" y="2178050"/>
          <p14:tracePt t="21549" x="949325" y="2178050"/>
          <p14:tracePt t="21566" x="1111250" y="2171700"/>
          <p14:tracePt t="21600" x="1870075" y="2228850"/>
          <p14:tracePt t="21634" x="3346450" y="2600325"/>
          <p14:tracePt t="21651" x="3978275" y="2803525"/>
          <p14:tracePt t="21655" x="4264025" y="2908300"/>
          <p14:tracePt t="21667" x="4908550" y="3175000"/>
          <p14:tracePt t="21688" x="5705475" y="3530600"/>
          <p14:tracePt t="21700" x="5921375" y="3609975"/>
          <p14:tracePt t="21717" x="6607175" y="3917950"/>
          <p14:tracePt t="21734" x="7013575" y="4064000"/>
          <p14:tracePt t="21751" x="7292975" y="4137025"/>
          <p14:tracePt t="21767" x="7699375" y="4235450"/>
          <p14:tracePt t="21784" x="7864475" y="4283075"/>
          <p14:tracePt t="21800" x="8004175" y="4298950"/>
          <p14:tracePt t="21815" x="8089900" y="4314825"/>
          <p14:tracePt t="21832" x="8159750" y="4333875"/>
          <p14:tracePt t="21848" x="8185150" y="4346575"/>
          <p14:tracePt t="21865" x="8213725" y="4346575"/>
          <p14:tracePt t="21883" x="8245475" y="4346575"/>
          <p14:tracePt t="21900" x="8289925" y="4346575"/>
          <p14:tracePt t="21917" x="8353425" y="4346575"/>
          <p14:tracePt t="21933" x="8397875" y="4337050"/>
          <p14:tracePt t="21949" x="8429625" y="4324350"/>
          <p14:tracePt t="21966" x="8458200" y="4318000"/>
          <p14:tracePt t="21982" x="8480425" y="4308475"/>
          <p14:tracePt t="21999" x="8489950" y="4302125"/>
          <p14:tracePt t="22017" x="8505825" y="4283075"/>
          <p14:tracePt t="22032" x="8521700" y="4270375"/>
          <p14:tracePt t="22049" x="8524875" y="4260850"/>
          <p14:tracePt t="22066" x="8524875" y="4244975"/>
          <p14:tracePt t="22083" x="8521700" y="4191000"/>
          <p14:tracePt t="22099" x="8496300" y="4137025"/>
          <p14:tracePt t="22116" x="8442325" y="4067175"/>
          <p14:tracePt t="22132" x="8388350" y="4016375"/>
          <p14:tracePt t="22149" x="8343900" y="3990975"/>
          <p14:tracePt t="22165" x="8312150" y="3971925"/>
          <p14:tracePt t="22182" x="8255000" y="3937000"/>
          <p14:tracePt t="22199" x="8207375" y="3924300"/>
          <p14:tracePt t="22216" x="8166100" y="3908425"/>
          <p14:tracePt t="22232" x="8143875" y="3902075"/>
          <p14:tracePt t="22249" x="8121650" y="3902075"/>
          <p14:tracePt t="22266" x="8099425" y="3902075"/>
          <p14:tracePt t="22283" x="8089900" y="3902075"/>
          <p14:tracePt t="22300" x="8080375" y="3902075"/>
          <p14:tracePt t="22317" x="8061325" y="3902075"/>
          <p14:tracePt t="22349" x="8061325" y="3908425"/>
          <p14:tracePt t="22365" x="8054975" y="3921125"/>
          <p14:tracePt t="22382" x="8051800" y="3921125"/>
          <p14:tracePt t="22398" x="8045450" y="3927475"/>
          <p14:tracePt t="22416" x="8032750" y="3927475"/>
          <p14:tracePt t="22432" x="8026400" y="3927475"/>
          <p14:tracePt t="22449" x="8023225" y="3930650"/>
          <p14:tracePt t="22466" x="8001000" y="3930650"/>
          <p14:tracePt t="22483" x="7991475" y="3930650"/>
          <p14:tracePt t="22499" x="7981950" y="3930650"/>
          <p14:tracePt t="22516" x="7969250" y="3930650"/>
          <p14:tracePt t="22532" x="7953375" y="3930650"/>
          <p14:tracePt t="22549" x="7943850" y="3930650"/>
          <p14:tracePt t="22565" x="7921625" y="3937000"/>
          <p14:tracePt t="22582" x="7896225" y="3937000"/>
          <p14:tracePt t="22598" x="7880350" y="3937000"/>
          <p14:tracePt t="22615" x="7851775" y="3949700"/>
          <p14:tracePt t="22632" x="7842250" y="3949700"/>
          <p14:tracePt t="22649" x="7832725" y="3949700"/>
          <p14:tracePt t="22666" x="7816850" y="3962400"/>
          <p14:tracePt t="22682" x="7816850" y="3971925"/>
          <p14:tracePt t="22699" x="7816850" y="3981450"/>
          <p14:tracePt t="22716" x="7826375" y="4016375"/>
          <p14:tracePt t="22733" x="7839075" y="4038600"/>
          <p14:tracePt t="22749" x="7870825" y="4086225"/>
          <p14:tracePt t="22766" x="7908925" y="4130675"/>
          <p14:tracePt t="22782" x="7940675" y="4156075"/>
          <p14:tracePt t="22798" x="7966075" y="4178300"/>
          <p14:tracePt t="22815" x="8032750" y="4225925"/>
          <p14:tracePt t="22832" x="8080375" y="4260850"/>
          <p14:tracePt t="22849" x="8124825" y="4286250"/>
          <p14:tracePt t="22866" x="8185150" y="4311650"/>
          <p14:tracePt t="22882" x="8210550" y="4327525"/>
          <p14:tracePt t="22899" x="8220075" y="4327525"/>
          <p14:tracePt t="22915" x="8223250" y="4295775"/>
          <p14:tracePt t="22931" x="8178800" y="4206875"/>
          <p14:tracePt t="22951" x="8035925" y="3956050"/>
          <p14:tracePt t="22966" x="7880350" y="3768725"/>
          <p14:tracePt t="22984" x="7689850" y="3556000"/>
          <p14:tracePt t="23002" x="7464425" y="3349625"/>
          <p14:tracePt t="23017" x="7292975" y="3216275"/>
          <p14:tracePt t="23034" x="7143750" y="3095625"/>
          <p14:tracePt t="23049" x="6959600" y="2962275"/>
          <p14:tracePt t="23065" x="6661150" y="2806700"/>
          <p14:tracePt t="23082" x="6483350" y="2730500"/>
          <p14:tracePt t="23102" x="6200775" y="2609850"/>
          <p14:tracePt t="23117" x="6035675" y="2571750"/>
          <p14:tracePt t="23133" x="5861050" y="2527300"/>
          <p14:tracePt t="23149" x="5699125" y="2517775"/>
          <p14:tracePt t="23167" x="5502275" y="2517775"/>
          <p14:tracePt t="23183" x="5375275" y="2520950"/>
          <p14:tracePt t="23199" x="5267325" y="2546350"/>
          <p14:tracePt t="23215" x="5156200" y="2568575"/>
          <p14:tracePt t="23231" x="5089525" y="2600325"/>
          <p14:tracePt t="23249" x="5010150" y="2628900"/>
          <p14:tracePt t="23266" x="4873625" y="2670175"/>
          <p14:tracePt t="23283" x="4784725" y="2708275"/>
          <p14:tracePt t="23300" x="4695825" y="2749550"/>
          <p14:tracePt t="23316" x="4502150" y="2828925"/>
          <p14:tracePt t="23332" x="4378325" y="2882900"/>
          <p14:tracePt t="23348" x="4257675" y="2917825"/>
          <p14:tracePt t="23365" x="4092575" y="2943225"/>
          <p14:tracePt t="23381" x="4000500" y="2943225"/>
          <p14:tracePt t="23399" x="3914775" y="2936875"/>
          <p14:tracePt t="23415" x="3822700" y="2908300"/>
          <p14:tracePt t="23432" x="3759200" y="2895600"/>
          <p14:tracePt t="23449" x="3721100" y="2882900"/>
          <p14:tracePt t="23465" x="3692525" y="2838450"/>
          <p14:tracePt t="23482" x="3673475" y="2800350"/>
          <p14:tracePt t="23499" x="3673475" y="2740025"/>
          <p14:tracePt t="23516" x="3673475" y="2568575"/>
          <p14:tracePt t="23532" x="3654425" y="2416175"/>
          <p14:tracePt t="23549" x="3625850" y="2232025"/>
          <p14:tracePt t="23566" x="3562350" y="1984375"/>
          <p14:tracePt t="23582" x="3536950" y="1844675"/>
          <p14:tracePt t="23599" x="3521075" y="1746250"/>
          <p14:tracePt t="23615" x="3505200" y="1647825"/>
          <p14:tracePt t="23632" x="3505200" y="1609725"/>
          <p14:tracePt t="23649" x="3505200" y="1590675"/>
          <p14:tracePt t="23665" x="3505200" y="1574800"/>
          <p14:tracePt t="23682" x="3505200" y="1558925"/>
          <p14:tracePt t="23699" x="3505200" y="1549400"/>
          <p14:tracePt t="23772" x="3505200" y="1546225"/>
          <p14:tracePt t="23779" x="3498850" y="1539875"/>
          <p14:tracePt t="23787" x="3495675" y="1533525"/>
          <p14:tracePt t="23798" x="3489325" y="1530350"/>
          <p14:tracePt t="23815" x="3473450" y="1508125"/>
          <p14:tracePt t="23832" x="3463925" y="1495425"/>
          <p14:tracePt t="23848" x="3463925" y="1473200"/>
          <p14:tracePt t="23866" x="3467100" y="1431925"/>
          <p14:tracePt t="23882" x="3486150" y="1400175"/>
          <p14:tracePt t="23899" x="3533775" y="1374775"/>
          <p14:tracePt t="23915" x="3597275" y="1355725"/>
          <p14:tracePt t="23931" x="3625850" y="1349375"/>
          <p14:tracePt t="23948" x="3648075" y="1349375"/>
          <p14:tracePt t="23965" x="3663950" y="1349375"/>
          <p14:tracePt t="24000" x="3667125" y="1349375"/>
          <p14:tracePt t="24101" x="3673475" y="1349375"/>
          <p14:tracePt t="24108" x="3676650" y="1349375"/>
          <p14:tracePt t="24115" x="3683000" y="1349375"/>
          <p14:tracePt t="24131" x="3705225" y="1349375"/>
          <p14:tracePt t="24150" x="3759200" y="1349375"/>
          <p14:tracePt t="24165" x="3803650" y="1349375"/>
          <p14:tracePt t="24182" x="3873500" y="1352550"/>
          <p14:tracePt t="24200" x="3984625" y="1374775"/>
          <p14:tracePt t="24216" x="4060825" y="1390650"/>
          <p14:tracePt t="24232" x="4156075" y="1406525"/>
          <p14:tracePt t="24250" x="4324350" y="1438275"/>
          <p14:tracePt t="24266" x="4441825" y="1447800"/>
          <p14:tracePt t="24282" x="4591050" y="1463675"/>
          <p14:tracePt t="24298" x="4752975" y="1482725"/>
          <p14:tracePt t="24315" x="4908550" y="1514475"/>
          <p14:tracePt t="24332" x="4994275" y="1524000"/>
          <p14:tracePt t="24350" x="5159375" y="1539875"/>
          <p14:tracePt t="24366" x="5241925" y="1555750"/>
          <p14:tracePt t="24382" x="5346700" y="1555750"/>
          <p14:tracePt t="24400" x="5600700" y="1574800"/>
          <p14:tracePt t="24415" x="5762625" y="1590675"/>
          <p14:tracePt t="24431" x="5902325" y="1600200"/>
          <p14:tracePt t="24448" x="6061075" y="1600200"/>
          <p14:tracePt t="24465" x="6226175" y="1619250"/>
          <p14:tracePt t="24482" x="6375400" y="1635125"/>
          <p14:tracePt t="24500" x="6610350" y="1689100"/>
          <p14:tracePt t="24516" x="6788150" y="1736725"/>
          <p14:tracePt t="24533" x="6965950" y="1800225"/>
          <p14:tracePt t="24549" x="7115175" y="1866900"/>
          <p14:tracePt t="24565" x="7153275" y="1879600"/>
          <p14:tracePt t="24581" x="7162800" y="1889125"/>
          <p14:tracePt t="24599" x="7169150" y="1905000"/>
          <p14:tracePt t="24615" x="7165975" y="1920875"/>
          <p14:tracePt t="24631" x="7143750" y="1924050"/>
          <p14:tracePt t="24649" x="7061200" y="1946275"/>
          <p14:tracePt t="24665" x="6988175" y="1958975"/>
          <p14:tracePt t="24682" x="6892925" y="1974850"/>
          <p14:tracePt t="24699" x="6654800" y="2038350"/>
          <p14:tracePt t="24715" x="6489700" y="2095500"/>
          <p14:tracePt t="24732" x="6270625" y="2143125"/>
          <p14:tracePt t="24749" x="5991225" y="2216150"/>
          <p14:tracePt t="24765" x="5794375" y="2235200"/>
          <p14:tracePt t="24783" x="5622925" y="2235200"/>
          <p14:tracePt t="24799" x="5381625" y="2222500"/>
          <p14:tracePt t="24816" x="5216525" y="2184400"/>
          <p14:tracePt t="24832" x="5064125" y="2130425"/>
          <p14:tracePt t="24849" x="4845050" y="2038350"/>
          <p14:tracePt t="24866" x="4743450" y="1962150"/>
          <p14:tracePt t="24882" x="4657725" y="1885950"/>
          <p14:tracePt t="24899" x="4562475" y="1781175"/>
          <p14:tracePt t="24916" x="4530725" y="1714500"/>
          <p14:tracePt t="24932" x="4518025" y="1670050"/>
          <p14:tracePt t="24949" x="4508500" y="1641475"/>
          <p14:tracePt t="24966" x="4508500" y="1625600"/>
          <p14:tracePt t="24982" x="4508500" y="1606550"/>
          <p14:tracePt t="24999" x="4508500" y="1577975"/>
          <p14:tracePt t="25016" x="4514850" y="1552575"/>
          <p14:tracePt t="25032" x="4521200" y="1520825"/>
          <p14:tracePt t="25049" x="4521200" y="1460500"/>
          <p14:tracePt t="25066" x="4511675" y="1412875"/>
          <p14:tracePt t="25083" x="4492625" y="1368425"/>
          <p14:tracePt t="25099" x="4473575" y="1333500"/>
          <p14:tracePt t="25115" x="4464050" y="1317625"/>
          <p14:tracePt t="25132" x="4454525" y="1308100"/>
          <p14:tracePt t="25149" x="4419600" y="1292225"/>
          <p14:tracePt t="25165" x="4391025" y="1273175"/>
          <p14:tracePt t="25183" x="4343400" y="1238250"/>
          <p14:tracePt t="25200" x="4244975" y="1187450"/>
          <p14:tracePt t="25216" x="4181475" y="1171575"/>
          <p14:tracePt t="25232" x="4146550" y="1165225"/>
          <p14:tracePt t="25249" x="4124325" y="1165225"/>
          <p14:tracePt t="25265" x="4114800" y="1165225"/>
          <p14:tracePt t="25282" x="4098925" y="1165225"/>
          <p14:tracePt t="25298" x="4086225" y="1165225"/>
          <p14:tracePt t="25315" x="4073525" y="1155700"/>
          <p14:tracePt t="25333" x="4054475" y="1146175"/>
          <p14:tracePt t="25349" x="4022725" y="1101725"/>
          <p14:tracePt t="25366" x="4010025" y="1079500"/>
          <p14:tracePt t="25382" x="4010025" y="1050925"/>
          <p14:tracePt t="25399" x="4025900" y="1009650"/>
          <p14:tracePt t="25415" x="4067175" y="974725"/>
          <p14:tracePt t="25431" x="4098925" y="933450"/>
          <p14:tracePt t="25448" x="4146550" y="866775"/>
          <p14:tracePt t="25465" x="4165600" y="828675"/>
          <p14:tracePt t="25483" x="4178300" y="784225"/>
          <p14:tracePt t="25499" x="4184650" y="736600"/>
          <p14:tracePt t="25516" x="4184650" y="714375"/>
          <p14:tracePt t="25532" x="4184650" y="692150"/>
          <p14:tracePt t="25549" x="4181475" y="676275"/>
          <p14:tracePt t="25565" x="4171950" y="666750"/>
          <p14:tracePt t="25582" x="4162425" y="657225"/>
          <p14:tracePt t="25599" x="4146550" y="638175"/>
          <p14:tracePt t="25616" x="4121150" y="625475"/>
          <p14:tracePt t="25633" x="4102100" y="615950"/>
          <p14:tracePt t="25649" x="4060825" y="596900"/>
          <p14:tracePt t="25665" x="4016375" y="596900"/>
          <p14:tracePt t="25682" x="3981450" y="596900"/>
          <p14:tracePt t="25698" x="3902075" y="606425"/>
          <p14:tracePt t="25715" x="3806825" y="625475"/>
          <p14:tracePt t="25731" x="3730625" y="654050"/>
          <p14:tracePt t="25748" x="3676650" y="698500"/>
          <p14:tracePt t="25765" x="3644900" y="739775"/>
          <p14:tracePt t="25781" x="3619500" y="787400"/>
          <p14:tracePt t="25798" x="3568700" y="882650"/>
          <p14:tracePt t="25815" x="3546475" y="920750"/>
          <p14:tracePt t="25831" x="3527425" y="965200"/>
          <p14:tracePt t="25848" x="3517900" y="1006475"/>
          <p14:tracePt t="25865" x="3517900" y="1016000"/>
          <p14:tracePt t="25882" x="3517900" y="1025525"/>
          <p14:tracePt t="25898" x="3540125" y="1041400"/>
          <p14:tracePt t="25916" x="3571875" y="1054100"/>
          <p14:tracePt t="25932" x="3616325" y="1066800"/>
          <p14:tracePt t="25948" x="3705225" y="1143000"/>
          <p14:tracePt t="25965" x="3790950" y="1238250"/>
          <p14:tracePt t="25982" x="3946525" y="1403350"/>
          <p14:tracePt t="25998" x="4289425" y="1806575"/>
          <p14:tracePt t="26015" x="4552950" y="2108200"/>
          <p14:tracePt t="26034" x="5010150" y="2590800"/>
          <p14:tracePt t="26051" x="5432425" y="2984500"/>
          <p14:tracePt t="26067" x="5842000" y="3324225"/>
          <p14:tracePt t="26084" x="6499225" y="3876675"/>
          <p14:tracePt t="26100" x="6921500" y="4171950"/>
          <p14:tracePt t="26117" x="7188200" y="4368800"/>
          <p14:tracePt t="26133" x="7426325" y="4543425"/>
          <p14:tracePt t="26149" x="7661275" y="4711700"/>
          <p14:tracePt t="26166" x="7756525" y="4787900"/>
          <p14:tracePt t="26184" x="7918450" y="4873625"/>
          <p14:tracePt t="26199" x="8029575" y="4918075"/>
          <p14:tracePt t="26215" x="8115300" y="4933950"/>
          <p14:tracePt t="26231" x="8220075" y="4933950"/>
          <p14:tracePt t="26249" x="8366125" y="4895850"/>
          <p14:tracePt t="26265" x="8432800" y="4864100"/>
          <p14:tracePt t="26282" x="8464550" y="4832350"/>
          <p14:tracePt t="26299" x="8512175" y="4762500"/>
          <p14:tracePt t="26315" x="8537575" y="4654550"/>
          <p14:tracePt t="26333" x="8553450" y="4556125"/>
          <p14:tracePt t="26349" x="8553450" y="4441825"/>
          <p14:tracePt t="26365" x="8553450" y="4346575"/>
          <p14:tracePt t="26382" x="8550275" y="4238625"/>
          <p14:tracePt t="26398" x="8521700" y="4184650"/>
          <p14:tracePt t="26415" x="8467725" y="4121150"/>
          <p14:tracePt t="26431" x="8382000" y="4044950"/>
          <p14:tracePt t="26448" x="8204200" y="3902075"/>
          <p14:tracePt t="26465" x="8032750" y="3810000"/>
          <p14:tracePt t="26483" x="7858125" y="3711575"/>
          <p14:tracePt t="26498" x="7724775" y="3660775"/>
          <p14:tracePt t="26514" x="7581900" y="3603625"/>
          <p14:tracePt t="26533" x="7369175" y="3543300"/>
          <p14:tracePt t="26548" x="7181850" y="3514725"/>
          <p14:tracePt t="26565" x="7019925" y="3495675"/>
          <p14:tracePt t="26583" x="6778625" y="3470275"/>
          <p14:tracePt t="26599" x="6648450" y="3451225"/>
          <p14:tracePt t="26615" x="6543675" y="3451225"/>
          <p14:tracePt t="26632" x="6337300" y="3435350"/>
          <p14:tracePt t="26648" x="6188075" y="3435350"/>
          <p14:tracePt t="26665" x="6061075" y="3435350"/>
          <p14:tracePt t="26681" x="5934075" y="3425825"/>
          <p14:tracePt t="26698" x="5734050" y="3400425"/>
          <p14:tracePt t="26715" x="5638800" y="3384550"/>
          <p14:tracePt t="26720" x="5600700" y="3368675"/>
          <p14:tracePt t="26733" x="5492750" y="3352800"/>
          <p14:tracePt t="26749" x="5384800" y="3336925"/>
          <p14:tracePt t="26765" x="5289550" y="3321050"/>
          <p14:tracePt t="26782" x="5146675" y="3311525"/>
          <p14:tracePt t="26798" x="5022850" y="3311525"/>
          <p14:tracePt t="26815" x="4892675" y="3324225"/>
          <p14:tracePt t="26833" x="4746625" y="3349625"/>
          <p14:tracePt t="26849" x="4660900" y="3381375"/>
          <p14:tracePt t="26865" x="4581525" y="3413125"/>
          <p14:tracePt t="26882" x="4486275" y="3463925"/>
          <p14:tracePt t="26899" x="4438650" y="3492500"/>
          <p14:tracePt t="26915" x="4400550" y="3524250"/>
          <p14:tracePt t="26932" x="4330700" y="3594100"/>
          <p14:tracePt t="26949" x="4289425" y="3635375"/>
          <p14:tracePt t="26965" x="4251325" y="3702050"/>
          <p14:tracePt t="26983" x="4210050" y="3787775"/>
          <p14:tracePt t="26999" x="4175125" y="3844925"/>
          <p14:tracePt t="27015" x="4143375" y="3911600"/>
          <p14:tracePt t="27032" x="4105275" y="4048125"/>
          <p14:tracePt t="27048" x="4089400" y="4133850"/>
          <p14:tracePt t="27065" x="4089400" y="4225925"/>
          <p14:tracePt t="27083" x="4102100" y="4391025"/>
          <p14:tracePt t="27099" x="4127500" y="4489450"/>
          <p14:tracePt t="27115" x="4149725" y="4575175"/>
          <p14:tracePt t="27132" x="4206875" y="4714875"/>
          <p14:tracePt t="27149" x="4248150" y="4803775"/>
          <p14:tracePt t="27165" x="4292600" y="4873625"/>
          <p14:tracePt t="27182" x="4368800" y="4965700"/>
          <p14:tracePt t="27198" x="4413250" y="5013325"/>
          <p14:tracePt t="27214" x="4457700" y="5073650"/>
          <p14:tracePt t="27232" x="4527550" y="5146675"/>
          <p14:tracePt t="27249" x="4578350" y="5187950"/>
          <p14:tracePt t="27265" x="4638675" y="5232400"/>
          <p14:tracePt t="27282" x="4733925" y="5283200"/>
          <p14:tracePt t="27299" x="4816475" y="5330825"/>
          <p14:tracePt t="27315" x="4883150" y="5368925"/>
          <p14:tracePt t="27332" x="4968875" y="5413375"/>
          <p14:tracePt t="27348" x="5016500" y="5445125"/>
          <p14:tracePt t="27365" x="5067300" y="5480050"/>
          <p14:tracePt t="27382" x="5172075" y="5540375"/>
          <p14:tracePt t="27398" x="5251450" y="5597525"/>
          <p14:tracePt t="27416" x="5330825" y="5635625"/>
          <p14:tracePt t="27432" x="5464175" y="5718175"/>
          <p14:tracePt t="27448" x="5597525" y="5781675"/>
          <p14:tracePt t="27465" x="5708650" y="5822950"/>
          <p14:tracePt t="27482" x="5848350" y="5880100"/>
          <p14:tracePt t="27499" x="5959475" y="5930900"/>
          <p14:tracePt t="27515" x="6102350" y="5969000"/>
          <p14:tracePt t="27532" x="6270625" y="6026150"/>
          <p14:tracePt t="27549" x="6403975" y="6061075"/>
          <p14:tracePt t="27565" x="6556375" y="6099175"/>
          <p14:tracePt t="27582" x="6705600" y="6146800"/>
          <p14:tracePt t="27598" x="6781800" y="6188075"/>
          <p14:tracePt t="27614" x="6861175" y="6216650"/>
          <p14:tracePt t="27631" x="6997700" y="6267450"/>
          <p14:tracePt t="27648" x="7108825" y="6299200"/>
          <p14:tracePt t="27665" x="7226300" y="6324600"/>
          <p14:tracePt t="27682" x="7400925" y="6324600"/>
          <p14:tracePt t="27699" x="7483475" y="6324600"/>
          <p14:tracePt t="27715" x="7543800" y="6324600"/>
          <p14:tracePt t="27731" x="7620000" y="6324600"/>
          <p14:tracePt t="27748" x="7680325" y="6324600"/>
          <p14:tracePt t="27764" x="7740650" y="6321425"/>
          <p14:tracePt t="27782" x="7823200" y="6315075"/>
          <p14:tracePt t="27798" x="7861300" y="6302375"/>
          <p14:tracePt t="27815" x="7889875" y="6289675"/>
          <p14:tracePt t="27832" x="7950200" y="6229350"/>
          <p14:tracePt t="27849" x="7997825" y="6159500"/>
          <p14:tracePt t="27865" x="8035925" y="6092825"/>
          <p14:tracePt t="27882" x="8096250" y="5981700"/>
          <p14:tracePt t="27898" x="8147050" y="5870575"/>
          <p14:tracePt t="27915" x="8188325" y="5781675"/>
          <p14:tracePt t="27932" x="8251825" y="5673725"/>
          <p14:tracePt t="27949" x="8299450" y="5603875"/>
          <p14:tracePt t="27965" x="8340725" y="5505450"/>
          <p14:tracePt t="27982" x="8401050" y="5334000"/>
          <p14:tracePt t="27999" x="8426450" y="5226050"/>
          <p14:tracePt t="28015" x="8442325" y="5095875"/>
          <p14:tracePt t="28031" x="8477250" y="4886325"/>
          <p14:tracePt t="28048" x="8477250" y="4791075"/>
          <p14:tracePt t="28065" x="8477250" y="4699000"/>
          <p14:tracePt t="28082" x="8477250" y="4581525"/>
          <p14:tracePt t="28099" x="8467725" y="4508500"/>
          <p14:tracePt t="28115" x="8435975" y="4429125"/>
          <p14:tracePt t="28132" x="8372475" y="4311650"/>
          <p14:tracePt t="28148" x="8321675" y="4200525"/>
          <p14:tracePt t="28165" x="8239125" y="4073525"/>
          <p14:tracePt t="28182" x="8147050" y="3940175"/>
          <p14:tracePt t="28198" x="8093075" y="3860800"/>
          <p14:tracePt t="28215" x="8051800" y="3781425"/>
          <p14:tracePt t="28232" x="7991475" y="3673475"/>
          <p14:tracePt t="28249" x="7937500" y="3609975"/>
          <p14:tracePt t="28265" x="7883525" y="3549650"/>
          <p14:tracePt t="28282" x="7791450" y="3476625"/>
          <p14:tracePt t="28298" x="7731125" y="3422650"/>
          <p14:tracePt t="28315" x="7693025" y="3384550"/>
          <p14:tracePt t="28332" x="7616825" y="3333750"/>
          <p14:tracePt t="28348" x="7556500" y="3298825"/>
          <p14:tracePt t="28365" x="7499350" y="3276600"/>
          <p14:tracePt t="28382" x="7435850" y="3257550"/>
          <p14:tracePt t="28399" x="7413625" y="3257550"/>
          <p14:tracePt t="28415" x="7385050" y="3257550"/>
          <p14:tracePt t="28431" x="7350125" y="3267075"/>
          <p14:tracePt t="28448" x="7318375" y="3276600"/>
          <p14:tracePt t="28465" x="7296150" y="3289300"/>
          <p14:tracePt t="28482" x="7254875" y="3314700"/>
          <p14:tracePt t="28499" x="7239000" y="3324225"/>
          <p14:tracePt t="28515" x="7207250" y="3336925"/>
          <p14:tracePt t="28532" x="7172325" y="3359150"/>
          <p14:tracePt t="28549" x="7140575" y="3371850"/>
          <p14:tracePt t="28565" x="7131050" y="3378200"/>
          <p14:tracePt t="28581" x="7118350" y="3378200"/>
          <p14:tracePt t="28598" x="7102475" y="3378200"/>
          <p14:tracePt t="28615" x="7092950" y="3378200"/>
          <p14:tracePt t="28649" x="7083425" y="3378200"/>
          <p14:tracePt t="28666" x="7077075" y="3378200"/>
          <p14:tracePt t="28733" x="7073900" y="3378200"/>
          <p14:tracePt t="29217" x="7000875" y="3365500"/>
          <p14:tracePt t="29224" x="6908800" y="3346450"/>
          <p14:tracePt t="29232" x="6816725" y="3321050"/>
          <p14:tracePt t="29265" x="6292850" y="3076575"/>
          <p14:tracePt t="29299" x="5768975" y="2711450"/>
          <p14:tracePt t="29317" x="5429250" y="2403475"/>
          <p14:tracePt t="29335" x="5260975" y="2254250"/>
          <p14:tracePt t="29352" x="5067300" y="2070100"/>
          <p14:tracePt t="29366" x="4949825" y="1971675"/>
          <p14:tracePt t="29384" x="4854575" y="1885950"/>
          <p14:tracePt t="29398" x="4791075" y="1812925"/>
          <p14:tracePt t="29414" x="4749800" y="1762125"/>
          <p14:tracePt t="29432" x="4705350" y="1704975"/>
          <p14:tracePt t="29448" x="4692650" y="1673225"/>
          <p14:tracePt t="29465" x="4679950" y="1644650"/>
          <p14:tracePt t="29482" x="4654550" y="1581150"/>
          <p14:tracePt t="29499" x="4635500" y="1549400"/>
          <p14:tracePt t="29516" x="4591050" y="1489075"/>
          <p14:tracePt t="29532" x="4559300" y="1457325"/>
          <p14:tracePt t="29548" x="4511675" y="1431925"/>
          <p14:tracePt t="29565" x="4460875" y="1406525"/>
          <p14:tracePt t="29581" x="4438650" y="1387475"/>
          <p14:tracePt t="29598" x="4422775" y="1377950"/>
          <p14:tracePt t="29616" x="4400550" y="1368425"/>
          <p14:tracePt t="29632" x="4391025" y="1358900"/>
          <p14:tracePt t="29648" x="4381500" y="1343025"/>
          <p14:tracePt t="29666" x="4365625" y="1327150"/>
          <p14:tracePt t="29682" x="4349750" y="1304925"/>
          <p14:tracePt t="29698" x="4337050" y="1260475"/>
          <p14:tracePt t="29715" x="4305300" y="1187450"/>
          <p14:tracePt t="29731" x="4283075" y="1133475"/>
          <p14:tracePt t="29748" x="4270375" y="1079500"/>
          <p14:tracePt t="29766" x="4270375" y="984250"/>
          <p14:tracePt t="29782" x="4270375" y="901700"/>
          <p14:tracePt t="29798" x="4270375" y="828675"/>
          <p14:tracePt t="29816" x="4264025" y="774700"/>
          <p14:tracePt t="29832" x="4254500" y="758825"/>
          <p14:tracePt t="29848" x="4244975" y="742950"/>
          <p14:tracePt t="29865" x="4222750" y="727075"/>
          <p14:tracePt t="29881" x="4213225" y="723900"/>
          <p14:tracePt t="29899" x="4203700" y="717550"/>
          <p14:tracePt t="29916" x="4181475" y="708025"/>
          <p14:tracePt t="29932" x="4171950" y="692150"/>
          <p14:tracePt t="29949" x="4162425" y="685800"/>
          <p14:tracePt t="29965" x="4108450" y="669925"/>
          <p14:tracePt t="29982" x="4064000" y="663575"/>
          <p14:tracePt t="29998" x="4025900" y="663575"/>
          <p14:tracePt t="30014" x="3962400" y="663575"/>
          <p14:tracePt t="30031" x="3917950" y="673100"/>
          <p14:tracePt t="30049" x="3873500" y="685800"/>
          <p14:tracePt t="30065" x="3822700" y="723900"/>
          <p14:tracePt t="30081" x="3784600" y="755650"/>
          <p14:tracePt t="30099" x="3730625" y="809625"/>
          <p14:tracePt t="30115" x="3692525" y="873125"/>
          <p14:tracePt t="30132" x="3657600" y="920750"/>
          <p14:tracePt t="30148" x="3644900" y="958850"/>
          <p14:tracePt t="30165" x="3644900" y="1000125"/>
          <p14:tracePt t="30181" x="3644900" y="1022350"/>
          <p14:tracePt t="30198" x="3644900" y="1038225"/>
          <p14:tracePt t="30215" x="3644900" y="1050925"/>
          <p14:tracePt t="30231" x="3651250" y="1063625"/>
          <p14:tracePt t="30249" x="3663950" y="1073150"/>
          <p14:tracePt t="30252" x="3673475" y="1082675"/>
          <p14:tracePt t="30265" x="3702050" y="1089025"/>
          <p14:tracePt t="30281" x="3746500" y="1089025"/>
          <p14:tracePt t="30298" x="3784600" y="1089025"/>
          <p14:tracePt t="30314" x="3822700" y="1089025"/>
          <p14:tracePt t="30331" x="3841750" y="1073150"/>
          <p14:tracePt t="30349" x="3857625" y="1069975"/>
          <p14:tracePt t="30365" x="3873500" y="1069975"/>
          <p14:tracePt t="30381" x="3876675" y="1069975"/>
          <p14:tracePt t="30398" x="3886200" y="1069975"/>
          <p14:tracePt t="30415" x="3908425" y="1069975"/>
          <p14:tracePt t="30431" x="3921125" y="1063625"/>
          <p14:tracePt t="30448" x="3965575" y="1057275"/>
          <p14:tracePt t="30464" x="4044950" y="1057275"/>
          <p14:tracePt t="30481" x="4089400" y="1057275"/>
          <p14:tracePt t="30498" x="4117975" y="1057275"/>
          <p14:tracePt t="30514" x="4159250" y="1073150"/>
          <p14:tracePt t="30531" x="4184650" y="1092200"/>
          <p14:tracePt t="30548" x="4206875" y="1101725"/>
          <p14:tracePt t="30564" x="4232275" y="1123950"/>
          <p14:tracePt t="30581" x="4251325" y="1152525"/>
          <p14:tracePt t="30598" x="4270375" y="1165225"/>
          <p14:tracePt t="30614" x="4283075" y="1177925"/>
          <p14:tracePt t="30631" x="4289425" y="1193800"/>
          <p14:tracePt t="30649" x="4292600" y="1193800"/>
          <p14:tracePt t="30701" x="4292600" y="1187450"/>
          <p14:tracePt t="30707" x="4292600" y="1181100"/>
          <p14:tracePt t="30714" x="4292600" y="1177925"/>
          <p14:tracePt t="30731" x="4292600" y="1168400"/>
          <p14:tracePt t="30748" x="4292600" y="1152525"/>
          <p14:tracePt t="30752" x="4292600" y="1146175"/>
          <p14:tracePt t="30765" x="4292600" y="1133475"/>
          <p14:tracePt t="30781" x="4292600" y="1123950"/>
          <p14:tracePt t="30798" x="4283075" y="1114425"/>
          <p14:tracePt t="30815" x="4267200" y="1098550"/>
          <p14:tracePt t="30831" x="4251325" y="1082675"/>
          <p14:tracePt t="30848" x="4241800" y="1073150"/>
          <p14:tracePt t="30865" x="4225925" y="1057275"/>
          <p14:tracePt t="30881" x="4216400" y="1057275"/>
          <p14:tracePt t="30899" x="4200525" y="1057275"/>
          <p14:tracePt t="30915" x="4187825" y="1057275"/>
          <p14:tracePt t="30931" x="4178300" y="1057275"/>
          <p14:tracePt t="30948" x="4168775" y="1057275"/>
          <p14:tracePt t="30964" x="4146550" y="1057275"/>
          <p14:tracePt t="30981" x="4143375" y="1057275"/>
          <p14:tracePt t="31015" x="4127500" y="1057275"/>
          <p14:tracePt t="31031" x="4117975" y="1057275"/>
          <p14:tracePt t="31050" x="4102100" y="1047750"/>
          <p14:tracePt t="31065" x="4102100" y="1028700"/>
          <p14:tracePt t="31082" x="4102100" y="1019175"/>
          <p14:tracePt t="31098" x="4102100" y="1012825"/>
          <p14:tracePt t="31114" x="4102100" y="1009650"/>
          <p14:tracePt t="31393" x="4102100" y="1003300"/>
          <p14:tracePt t="32071" x="4111625" y="1016000"/>
          <p14:tracePt t="32077" x="4124325" y="1044575"/>
          <p14:tracePt t="32084" x="4140200" y="1073150"/>
          <p14:tracePt t="32098" x="4171950" y="1120775"/>
          <p14:tracePt t="32114" x="4216400" y="1181100"/>
          <p14:tracePt t="32132" x="4257675" y="1231900"/>
          <p14:tracePt t="32165" x="4391025" y="1352550"/>
          <p14:tracePt t="32198" x="4498975" y="1441450"/>
          <p14:tracePt t="32214" x="4537075" y="1466850"/>
          <p14:tracePt t="32231" x="4562475" y="1485900"/>
          <p14:tracePt t="32248" x="4581525" y="1495425"/>
          <p14:tracePt t="32265" x="4587875" y="1495425"/>
          <p14:tracePt t="32282" x="4587875" y="1492250"/>
          <p14:tracePt t="32299" x="4591050" y="1438275"/>
          <p14:tracePt t="32315" x="4591050" y="1381125"/>
          <p14:tracePt t="32332" x="4591050" y="1320800"/>
          <p14:tracePt t="32348" x="4575175" y="1257300"/>
          <p14:tracePt t="32364" x="4556125" y="1219200"/>
          <p14:tracePt t="32381" x="4546600" y="1193800"/>
          <p14:tracePt t="32398" x="4527550" y="1162050"/>
          <p14:tracePt t="32415" x="4518025" y="1136650"/>
          <p14:tracePt t="32431" x="4498975" y="1114425"/>
          <p14:tracePt t="32448" x="4479925" y="1069975"/>
          <p14:tracePt t="32464" x="4470400" y="1060450"/>
          <p14:tracePt t="32481" x="4460875" y="1050925"/>
          <p14:tracePt t="32498" x="4441825" y="1038225"/>
          <p14:tracePt t="32514" x="4432300" y="1022350"/>
          <p14:tracePt t="32532" x="4432300" y="1006475"/>
          <p14:tracePt t="32549" x="4432300" y="987425"/>
          <p14:tracePt t="32565" x="4432300" y="971550"/>
          <p14:tracePt t="32582" x="4425950" y="949325"/>
          <p14:tracePt t="32598" x="4416425" y="930275"/>
          <p14:tracePt t="32614" x="4410075" y="920750"/>
          <p14:tracePt t="32631" x="4410075" y="911225"/>
          <p14:tracePt t="32927" x="4410075" y="917575"/>
          <p14:tracePt t="32933" x="4410075" y="920750"/>
          <p14:tracePt t="32948" x="4410075" y="930275"/>
          <p14:tracePt t="32964" x="4410075" y="939800"/>
          <p14:tracePt t="32981" x="4397375" y="952500"/>
          <p14:tracePt t="32999" x="4381500" y="971550"/>
          <p14:tracePt t="33015" x="4371975" y="981075"/>
          <p14:tracePt t="33048" x="4349750" y="1006475"/>
          <p14:tracePt t="33081" x="4349750" y="1009650"/>
          <p14:tracePt t="34875" x="4381500" y="1066800"/>
          <p14:tracePt t="34883" x="4438650" y="1152525"/>
          <p14:tracePt t="34898" x="4521200" y="1298575"/>
          <p14:tracePt t="34931" x="4632325" y="1498600"/>
          <p14:tracePt t="34964" x="4676775" y="1543050"/>
          <p14:tracePt t="34981" x="4702175" y="1539875"/>
          <p14:tracePt t="34997" x="4711700" y="1524000"/>
          <p14:tracePt t="35015" x="4749800" y="1457325"/>
          <p14:tracePt t="35031" x="4778375" y="1216025"/>
          <p14:tracePt t="35048" x="4772025" y="1063625"/>
          <p14:tracePt t="35064" x="4752975" y="879475"/>
          <p14:tracePt t="35081" x="4743450" y="695325"/>
          <p14:tracePt t="35097" x="4743450" y="625475"/>
          <p14:tracePt t="35115" x="4743450" y="565150"/>
          <p14:tracePt t="35131" x="4743450" y="495300"/>
          <p14:tracePt t="35148" x="4743450" y="466725"/>
          <p14:tracePt t="35165" x="4743450" y="438150"/>
          <p14:tracePt t="35181" x="4743450" y="403225"/>
          <p14:tracePt t="35198" x="4743450" y="387350"/>
          <p14:tracePt t="35215" x="4743450" y="377825"/>
          <p14:tracePt t="35232" x="4749800" y="365125"/>
          <p14:tracePt t="35248" x="4759325" y="355600"/>
          <p14:tracePt t="35265" x="4768850" y="339725"/>
          <p14:tracePt t="35282" x="4791075" y="323850"/>
          <p14:tracePt t="35298" x="4794250" y="314325"/>
          <p14:tracePt t="35315" x="4794250" y="304800"/>
          <p14:tracePt t="35389" x="4794250" y="311150"/>
          <p14:tracePt t="35396" x="4787900" y="314325"/>
          <p14:tracePt t="35403" x="4784725" y="320675"/>
          <p14:tracePt t="35415" x="4772025" y="327025"/>
          <p14:tracePt t="35431" x="4749800" y="374650"/>
          <p14:tracePt t="35448" x="4730750" y="406400"/>
          <p14:tracePt t="35464" x="4695825" y="447675"/>
          <p14:tracePt t="35481" x="4657725" y="488950"/>
          <p14:tracePt t="35497" x="4629150" y="514350"/>
          <p14:tracePt t="35514" x="4600575" y="555625"/>
          <p14:tracePt t="35531" x="4556125" y="606425"/>
          <p14:tracePt t="35547" x="4530725" y="654050"/>
          <p14:tracePt t="35565" x="4498975" y="692150"/>
          <p14:tracePt t="35581" x="4451350" y="752475"/>
          <p14:tracePt t="35598" x="4425950" y="777875"/>
          <p14:tracePt t="35614" x="4403725" y="800100"/>
          <p14:tracePt t="35631" x="4378325" y="838200"/>
          <p14:tracePt t="35648" x="4368800" y="847725"/>
          <p14:tracePt t="35664" x="4359275" y="857250"/>
          <p14:tracePt t="35680" x="4343400" y="879475"/>
          <p14:tracePt t="35697" x="4337050" y="889000"/>
          <p14:tracePt t="35714" x="4327525" y="898525"/>
          <p14:tracePt t="35731" x="4314825" y="917575"/>
          <p14:tracePt t="35747" x="4298950" y="933450"/>
          <p14:tracePt t="35763" x="4292600" y="955675"/>
          <p14:tracePt t="35780" x="4292600" y="996950"/>
          <p14:tracePt t="35797" x="4292600" y="1025525"/>
          <p14:tracePt t="35814" x="4292600" y="1047750"/>
          <p14:tracePt t="35817" x="4292600" y="1060450"/>
          <p14:tracePt t="35831" x="4292600" y="1089025"/>
          <p14:tracePt t="35847" x="4308475" y="1120775"/>
          <p14:tracePt t="35864" x="4314825" y="1149350"/>
          <p14:tracePt t="35881" x="4333875" y="1212850"/>
          <p14:tracePt t="35897" x="4346575" y="1276350"/>
          <p14:tracePt t="35914" x="4381500" y="1323975"/>
          <p14:tracePt t="35932" x="4425950" y="1390650"/>
          <p14:tracePt t="35948" x="4470400" y="1441450"/>
          <p14:tracePt t="35965" x="4521200" y="1492250"/>
          <p14:tracePt t="35981" x="4565650" y="1530350"/>
          <p14:tracePt t="35998" x="4587875" y="1549400"/>
          <p14:tracePt t="36014" x="4613275" y="1562100"/>
          <p14:tracePt t="36030" x="4654550" y="1577975"/>
          <p14:tracePt t="36047" x="4692650" y="1577975"/>
          <p14:tracePt t="36065" x="4727575" y="1577975"/>
          <p14:tracePt t="36081" x="4781550" y="1577975"/>
          <p14:tracePt t="36098" x="4813300" y="1577975"/>
          <p14:tracePt t="36114" x="4829175" y="1577975"/>
          <p14:tracePt t="36131" x="4841875" y="1577975"/>
          <p14:tracePt t="36148" x="4857750" y="1577975"/>
          <p14:tracePt t="36163" x="4867275" y="1577975"/>
          <p14:tracePt t="36181" x="4883150" y="1577975"/>
          <p14:tracePt t="36197" x="4911725" y="1574800"/>
          <p14:tracePt t="36215" x="4927600" y="1565275"/>
          <p14:tracePt t="36231" x="4949825" y="1543050"/>
          <p14:tracePt t="36248" x="4981575" y="1504950"/>
          <p14:tracePt t="36265" x="5010150" y="1447800"/>
          <p14:tracePt t="36281" x="5035550" y="1377950"/>
          <p14:tracePt t="36297" x="5048250" y="1339850"/>
          <p14:tracePt t="36314" x="5067300" y="1314450"/>
          <p14:tracePt t="36316" x="5080000" y="1295400"/>
          <p14:tracePt t="36331" x="5105400" y="1257300"/>
          <p14:tracePt t="36348" x="5124450" y="1212850"/>
          <p14:tracePt t="36365" x="5143500" y="1120775"/>
          <p14:tracePt t="36382" x="5143500" y="1063625"/>
          <p14:tracePt t="36398" x="5143500" y="1019175"/>
          <p14:tracePt t="36415" x="5149850" y="946150"/>
          <p14:tracePt t="36430" x="5172075" y="892175"/>
          <p14:tracePt t="36447" x="5184775" y="828675"/>
          <p14:tracePt t="36463" x="5191125" y="777875"/>
          <p14:tracePt t="36480" x="5207000" y="688975"/>
          <p14:tracePt t="36497" x="5207000" y="660400"/>
          <p14:tracePt t="36514" x="5207000" y="622300"/>
          <p14:tracePt t="36531" x="5207000" y="590550"/>
          <p14:tracePt t="36548" x="5207000" y="574675"/>
          <p14:tracePt t="36565" x="5207000" y="565150"/>
          <p14:tracePt t="36623" x="5203825" y="565150"/>
          <p14:tracePt t="36632" x="5200650" y="565150"/>
          <p14:tracePt t="36648" x="5191125" y="565150"/>
          <p14:tracePt t="36665" x="5168900" y="565150"/>
          <p14:tracePt t="36681" x="5159375" y="565150"/>
          <p14:tracePt t="36697" x="5149850" y="568325"/>
          <p14:tracePt t="36713" x="5140325" y="581025"/>
          <p14:tracePt t="36730" x="5114925" y="625475"/>
          <p14:tracePt t="36747" x="5099050" y="733425"/>
          <p14:tracePt t="36765" x="5092700" y="952500"/>
          <p14:tracePt t="36781" x="5114925" y="1158875"/>
          <p14:tracePt t="36798" x="5184775" y="1393825"/>
          <p14:tracePt t="36815" x="5368925" y="1882775"/>
          <p14:tracePt t="36832" x="5511800" y="2266950"/>
          <p14:tracePt t="36853" x="5676900" y="2632075"/>
          <p14:tracePt t="36865" x="5835650" y="2962275"/>
          <p14:tracePt t="36881" x="5911850" y="3140075"/>
          <p14:tracePt t="36899" x="6007100" y="3330575"/>
          <p14:tracePt t="36915" x="6124575" y="3559175"/>
          <p14:tracePt t="36931" x="6169025" y="3670300"/>
          <p14:tracePt t="36947" x="6210300" y="3771900"/>
          <p14:tracePt t="36965" x="6242050" y="3927475"/>
          <p14:tracePt t="36981" x="6257925" y="4013200"/>
          <p14:tracePt t="36997" x="6267450" y="4117975"/>
          <p14:tracePt t="37014" x="6267450" y="4279900"/>
          <p14:tracePt t="37030" x="6267450" y="4375150"/>
          <p14:tracePt t="37048" x="6267450" y="4445000"/>
          <p14:tracePt t="37065" x="6261100" y="4549775"/>
          <p14:tracePt t="37081" x="6248400" y="4613275"/>
          <p14:tracePt t="37098" x="6235700" y="4667250"/>
          <p14:tracePt t="37457" x="6257925" y="4718050"/>
          <p14:tracePt t="37464" x="6283325" y="4778375"/>
          <p14:tracePt t="37472" x="6318250" y="4841875"/>
          <p14:tracePt t="37480" x="6343650" y="4879975"/>
          <p14:tracePt t="37497" x="6397625" y="4953000"/>
          <p14:tracePt t="37515" x="6502400" y="5057775"/>
          <p14:tracePt t="37548" x="6651625" y="5203825"/>
          <p14:tracePt t="37581" x="6731000" y="5299075"/>
          <p14:tracePt t="37597" x="6743700" y="5321300"/>
          <p14:tracePt t="37614" x="6746875" y="5330825"/>
          <p14:tracePt t="37648" x="6731000" y="5292725"/>
          <p14:tracePt t="37664" x="6661150" y="5181600"/>
          <p14:tracePt t="37680" x="6607175" y="5121275"/>
          <p14:tracePt t="37697" x="6562725" y="5060950"/>
          <p14:tracePt t="37714" x="6464300" y="5003800"/>
          <p14:tracePt t="37730" x="6407150" y="4965700"/>
          <p14:tracePt t="37747" x="6337300" y="4937125"/>
          <p14:tracePt t="37764" x="6261100" y="4899025"/>
          <p14:tracePt t="37781" x="6238875" y="4895850"/>
          <p14:tracePt t="37798" x="6223000" y="4895850"/>
          <p14:tracePt t="37815" x="6203950" y="4895850"/>
          <p14:tracePt t="37831" x="6191250" y="4895850"/>
          <p14:tracePt t="37848" x="6181725" y="4895850"/>
          <p14:tracePt t="37850" x="6178550" y="4902200"/>
          <p14:tracePt t="37863" x="6169025" y="4918075"/>
          <p14:tracePt t="37880" x="6143625" y="4927600"/>
          <p14:tracePt t="37897" x="6121400" y="4940300"/>
          <p14:tracePt t="37914" x="6070600" y="4959350"/>
          <p14:tracePt t="37930" x="6032500" y="4965700"/>
          <p14:tracePt t="37948" x="6013450" y="4965700"/>
          <p14:tracePt t="37964" x="5991225" y="4965700"/>
          <p14:tracePt t="37980" x="5975350" y="4965700"/>
          <p14:tracePt t="37997" x="5965825" y="4965700"/>
          <p14:tracePt t="38014" x="5962650" y="4965700"/>
          <p14:tracePt t="38048" x="6000750" y="4965700"/>
          <p14:tracePt t="38064" x="6076950" y="4959350"/>
          <p14:tracePt t="38081" x="6165850" y="4927600"/>
          <p14:tracePt t="38098" x="6238875" y="4873625"/>
          <p14:tracePt t="38114" x="6337300" y="4797425"/>
          <p14:tracePt t="38130" x="6378575" y="4756150"/>
          <p14:tracePt t="38147" x="6429375" y="4705350"/>
          <p14:tracePt t="38164" x="6467475" y="4645025"/>
          <p14:tracePt t="38181" x="6508750" y="4597400"/>
          <p14:tracePt t="38198" x="6537325" y="4552950"/>
          <p14:tracePt t="38214" x="6581775" y="4486275"/>
          <p14:tracePt t="38231" x="6607175" y="4448175"/>
          <p14:tracePt t="38247" x="6642100" y="4406900"/>
          <p14:tracePt t="38263" x="6686550" y="4356100"/>
          <p14:tracePt t="38280" x="6699250" y="4330700"/>
          <p14:tracePt t="38297" x="6708775" y="4308475"/>
          <p14:tracePt t="38314" x="6734175" y="4267200"/>
          <p14:tracePt t="38331" x="6765925" y="4232275"/>
          <p14:tracePt t="38347" x="6791325" y="4194175"/>
          <p14:tracePt t="38365" x="6826250" y="4130675"/>
          <p14:tracePt t="38381" x="6838950" y="4092575"/>
          <p14:tracePt t="38397" x="6848475" y="4067175"/>
          <p14:tracePt t="38414" x="6873875" y="4025900"/>
          <p14:tracePt t="38430" x="6880225" y="4010025"/>
          <p14:tracePt t="38447" x="6886575" y="3981450"/>
          <p14:tracePt t="38464" x="6889750" y="3952875"/>
          <p14:tracePt t="38481" x="6889750" y="3924300"/>
          <p14:tracePt t="38498" x="6889750" y="3902075"/>
          <p14:tracePt t="38514" x="6889750" y="3870325"/>
          <p14:tracePt t="38530" x="6889750" y="3857625"/>
          <p14:tracePt t="38547" x="6889750" y="3848100"/>
          <p14:tracePt t="38564" x="6889750" y="3844925"/>
          <p14:tracePt t="38581" x="6883400" y="3844925"/>
          <p14:tracePt t="38598" x="6870700" y="3844925"/>
          <p14:tracePt t="38614" x="6854825" y="3844925"/>
          <p14:tracePt t="38631" x="6845300" y="3838575"/>
          <p14:tracePt t="38647" x="6835775" y="3838575"/>
          <p14:tracePt t="38664" x="6816725" y="3838575"/>
          <p14:tracePt t="38680" x="6804025" y="3838575"/>
          <p14:tracePt t="38697" x="6794500" y="3838575"/>
          <p14:tracePt t="38714" x="6781800" y="3838575"/>
          <p14:tracePt t="38731" x="6765925" y="3838575"/>
          <p14:tracePt t="38749" x="6750050" y="3835400"/>
          <p14:tracePt t="38764" x="6740525" y="3835400"/>
          <p14:tracePt t="38799" x="6721475" y="3835400"/>
          <p14:tracePt t="38814" x="6715125" y="3835400"/>
          <p14:tracePt t="38847" x="6715125" y="3829050"/>
          <p14:tracePt t="38864" x="6715125" y="3813175"/>
          <p14:tracePt t="38881" x="6715125" y="3810000"/>
          <p14:tracePt t="38899" x="6715125" y="3803650"/>
          <p14:tracePt t="38915" x="6715125" y="3800475"/>
          <p14:tracePt t="38930" x="6715125" y="3790950"/>
          <p14:tracePt t="38948" x="6715125" y="3784600"/>
          <p14:tracePt t="39056" x="6715125" y="3781425"/>
          <p14:tracePt t="40091" x="6734175" y="3810000"/>
          <p14:tracePt t="40098" x="6750050" y="3857625"/>
          <p14:tracePt t="40104" x="6762750" y="3886200"/>
          <p14:tracePt t="40113" x="6788150" y="3927475"/>
          <p14:tracePt t="40131" x="6816725" y="3984625"/>
          <p14:tracePt t="40148" x="6870700" y="4092575"/>
          <p14:tracePt t="40164" x="6899275" y="4168775"/>
          <p14:tracePt t="40197" x="6943725" y="4305300"/>
          <p14:tracePt t="40230" x="6943725" y="4365625"/>
          <p14:tracePt t="40247" x="6943725" y="4397375"/>
          <p14:tracePt t="40263" x="6940550" y="4413250"/>
          <p14:tracePt t="40280" x="6924675" y="4425950"/>
          <p14:tracePt t="40297" x="6908800" y="4438650"/>
          <p14:tracePt t="40314" x="6892925" y="4448175"/>
          <p14:tracePt t="40331" x="6861175" y="4467225"/>
          <p14:tracePt t="40347" x="6842125" y="4483100"/>
          <p14:tracePt t="40363" x="6813550" y="4495800"/>
          <p14:tracePt t="40380" x="6788150" y="4505325"/>
          <p14:tracePt t="40397" x="6740525" y="4505325"/>
          <p14:tracePt t="40413" x="6696075" y="4505325"/>
          <p14:tracePt t="40430" x="6661150" y="4505325"/>
          <p14:tracePt t="40447" x="6607175" y="4505325"/>
          <p14:tracePt t="40464" x="6575425" y="4505325"/>
          <p14:tracePt t="40481" x="6546850" y="4498975"/>
          <p14:tracePt t="40497" x="6489700" y="4483100"/>
          <p14:tracePt t="40513" x="6451600" y="4473575"/>
          <p14:tracePt t="40531" x="6419850" y="4454525"/>
          <p14:tracePt t="40548" x="6378575" y="4435475"/>
          <p14:tracePt t="40564" x="6356350" y="4422775"/>
          <p14:tracePt t="40581" x="6324600" y="4413250"/>
          <p14:tracePt t="40597" x="6289675" y="4387850"/>
          <p14:tracePt t="40614" x="6257925" y="4375150"/>
          <p14:tracePt t="40630" x="6235700" y="4362450"/>
          <p14:tracePt t="40647" x="6184900" y="4346575"/>
          <p14:tracePt t="40664" x="6169025" y="4346575"/>
          <p14:tracePt t="40681" x="6153150" y="4327525"/>
          <p14:tracePt t="40697" x="6137275" y="4314825"/>
          <p14:tracePt t="40714" x="6137275" y="4305300"/>
          <p14:tracePt t="40731" x="6137275" y="4295775"/>
          <p14:tracePt t="40747" x="6137275" y="4273550"/>
          <p14:tracePt t="40764" x="6137275" y="4270375"/>
          <p14:tracePt t="40780" x="6137275" y="4264025"/>
          <p14:tracePt t="40797" x="6143625" y="4260850"/>
          <p14:tracePt t="40814" x="6159500" y="4260850"/>
          <p14:tracePt t="40832" x="6175375" y="4260850"/>
          <p14:tracePt t="40848" x="6194425" y="4260850"/>
          <p14:tracePt t="40864" x="6226175" y="4260850"/>
          <p14:tracePt t="40881" x="6248400" y="4260850"/>
          <p14:tracePt t="40885" x="6257925" y="4260850"/>
          <p14:tracePt t="40897" x="6289675" y="4270375"/>
          <p14:tracePt t="40914" x="6311900" y="4279900"/>
          <p14:tracePt t="40930" x="6343650" y="4298950"/>
          <p14:tracePt t="40947" x="6378575" y="4318000"/>
          <p14:tracePt t="40963" x="6394450" y="4327525"/>
          <p14:tracePt t="40981" x="6410325" y="4343400"/>
          <p14:tracePt t="40998" x="6426200" y="4365625"/>
          <p14:tracePt t="41014" x="6435725" y="4375150"/>
          <p14:tracePt t="41031" x="6451600" y="4384675"/>
          <p14:tracePt t="41047" x="6454775" y="4403725"/>
          <p14:tracePt t="46455" x="6477000" y="4432300"/>
          <p14:tracePt t="46463" x="6508750" y="4464050"/>
          <p14:tracePt t="46470" x="6559550" y="4518025"/>
          <p14:tracePt t="46479" x="6623050" y="4572000"/>
          <p14:tracePt t="46496" x="6740525" y="4670425"/>
          <p14:tracePt t="46513" x="6854825" y="4775200"/>
          <p14:tracePt t="46546" x="6956425" y="4870450"/>
          <p14:tracePt t="46579" x="7000875" y="4937125"/>
          <p14:tracePt t="46598" x="7023100" y="4959350"/>
          <p14:tracePt t="46614" x="7023100" y="4968875"/>
          <p14:tracePt t="46630" x="7023100" y="4978400"/>
          <p14:tracePt t="46970" x="7019925" y="4978400"/>
          <p14:tracePt t="46985" x="7016750" y="4978400"/>
          <p14:tracePt t="46997" x="7010400" y="4978400"/>
          <p14:tracePt t="47005" x="7007225" y="4978400"/>
          <p14:tracePt t="47013" x="7000875" y="4978400"/>
          <p14:tracePt t="47029" x="6991350" y="4978400"/>
          <p14:tracePt t="47063" x="6962775" y="4972050"/>
          <p14:tracePt t="47097" x="6899275" y="4854575"/>
          <p14:tracePt t="47114" x="6838950" y="4752975"/>
          <p14:tracePt t="47130" x="6784975" y="4619625"/>
          <p14:tracePt t="47146" x="6699250" y="4406900"/>
          <p14:tracePt t="47163" x="6553200" y="4105275"/>
          <p14:tracePt t="47179" x="6448425" y="3854450"/>
          <p14:tracePt t="47198" x="6327775" y="3581400"/>
          <p14:tracePt t="47214" x="6242050" y="3378200"/>
          <p14:tracePt t="47231" x="6159500" y="3232150"/>
          <p14:tracePt t="47247" x="6029325" y="3022600"/>
          <p14:tracePt t="47263" x="5937250" y="2876550"/>
          <p14:tracePt t="47280" x="5861050" y="2771775"/>
          <p14:tracePt t="47297" x="5784850" y="2609850"/>
          <p14:tracePt t="47312" x="5749925" y="2498725"/>
          <p14:tracePt t="47329" x="5727700" y="2425700"/>
          <p14:tracePt t="47347" x="5705475" y="2343150"/>
          <p14:tracePt t="47364" x="5695950" y="2311400"/>
          <p14:tracePt t="47380" x="5683250" y="2295525"/>
          <p14:tracePt t="47397" x="5661025" y="2260600"/>
          <p14:tracePt t="47413" x="5651500" y="2238375"/>
          <p14:tracePt t="47430" x="5645150" y="2216150"/>
          <p14:tracePt t="47446" x="5626100" y="2165350"/>
          <p14:tracePt t="47463" x="5607050" y="2120900"/>
          <p14:tracePt t="47479" x="5578475" y="2063750"/>
          <p14:tracePt t="47497" x="5527675" y="1968500"/>
          <p14:tracePt t="47513" x="5495925" y="1901825"/>
          <p14:tracePt t="47530" x="5457825" y="1822450"/>
          <p14:tracePt t="47547" x="5419725" y="1717675"/>
          <p14:tracePt t="47563" x="5407025" y="1654175"/>
          <p14:tracePt t="47580" x="5384800" y="1577975"/>
          <p14:tracePt t="47596" x="5362575" y="1466850"/>
          <p14:tracePt t="47612" x="5346700" y="1393825"/>
          <p14:tracePt t="47630" x="5334000" y="1339850"/>
          <p14:tracePt t="47647" x="5308600" y="1282700"/>
          <p14:tracePt t="47664" x="5295900" y="1257300"/>
          <p14:tracePt t="47680" x="5289550" y="1247775"/>
          <p14:tracePt t="47697" x="5289550" y="1238250"/>
          <p14:tracePt t="47713" x="5280025" y="1235075"/>
          <p14:tracePt t="47729" x="5270500" y="1235075"/>
          <p14:tracePt t="47746" x="5245100" y="1219200"/>
          <p14:tracePt t="47763" x="5219700" y="1200150"/>
          <p14:tracePt t="47780" x="5175250" y="1187450"/>
          <p14:tracePt t="47797" x="5133975" y="1168400"/>
          <p14:tracePt t="47813" x="5111750" y="1158875"/>
          <p14:tracePt t="47830" x="5080000" y="1139825"/>
          <p14:tracePt t="47846" x="5064125" y="1123950"/>
          <p14:tracePt t="47862" x="5054600" y="1114425"/>
          <p14:tracePt t="47879" x="5038725" y="1111250"/>
          <p14:tracePt t="47897" x="5019675" y="1111250"/>
          <p14:tracePt t="47913" x="5010150" y="1111250"/>
          <p14:tracePt t="47930" x="5000625" y="1104900"/>
          <p14:tracePt t="47947" x="4978400" y="1104900"/>
          <p14:tracePt t="47963" x="4975225" y="1104900"/>
          <p14:tracePt t="47980" x="4975225" y="1089025"/>
          <p14:tracePt t="47996" x="4959350" y="1076325"/>
          <p14:tracePt t="48013" x="4949825" y="1066800"/>
          <p14:tracePt t="48029" x="4940300" y="1057275"/>
          <p14:tracePt t="48046" x="4930775" y="1041400"/>
          <p14:tracePt t="48083" x="4937125" y="1041400"/>
          <p14:tracePt t="48097" x="4959350" y="1041400"/>
          <p14:tracePt t="48113" x="5003800" y="1057275"/>
          <p14:tracePt t="48129" x="5041900" y="1069975"/>
          <p14:tracePt t="48146" x="5140325" y="1082675"/>
          <p14:tracePt t="48164" x="5175250" y="1089025"/>
          <p14:tracePt t="48180" x="5213350" y="1089025"/>
          <p14:tracePt t="48197" x="5238750" y="1089025"/>
          <p14:tracePt t="48213" x="5254625" y="1089025"/>
          <p14:tracePt t="48246" x="5254625" y="1079500"/>
          <p14:tracePt t="48262" x="5251450" y="1057275"/>
          <p14:tracePt t="48279" x="5235575" y="1038225"/>
          <p14:tracePt t="48297" x="5219700" y="1025525"/>
          <p14:tracePt t="48313" x="5210175" y="1016000"/>
          <p14:tracePt t="48330" x="5200650" y="1003300"/>
          <p14:tracePt t="48347" x="5175250" y="1003300"/>
          <p14:tracePt t="48363" x="5159375" y="996950"/>
          <p14:tracePt t="48379" x="5149850" y="996950"/>
          <p14:tracePt t="48396" x="5130800" y="993775"/>
          <p14:tracePt t="48412" x="5121275" y="993775"/>
          <p14:tracePt t="48430" x="5111750" y="993775"/>
          <p14:tracePt t="48446" x="5089525" y="993775"/>
          <p14:tracePt t="48463" x="5080000" y="993775"/>
          <p14:tracePt t="48480" x="5070475" y="993775"/>
          <p14:tracePt t="48497" x="5054600" y="993775"/>
          <p14:tracePt t="48513" x="5041900" y="987425"/>
          <p14:tracePt t="48546" x="5048250" y="981075"/>
          <p14:tracePt t="48553" x="5054600" y="977900"/>
          <p14:tracePt t="48562" x="5057775" y="977900"/>
          <p14:tracePt t="48580" x="5067300" y="971550"/>
          <p14:tracePt t="48596" x="5083175" y="971550"/>
          <p14:tracePt t="48613" x="5099050" y="971550"/>
          <p14:tracePt t="48630" x="5102225" y="971550"/>
          <p14:tracePt t="48663" x="5108575" y="971550"/>
          <p14:tracePt t="48689" x="5111750" y="971550"/>
          <p14:tracePt t="48911" x="5105400" y="971550"/>
          <p14:tracePt t="48918" x="5095875" y="971550"/>
          <p14:tracePt t="48930" x="5092700" y="971550"/>
          <p14:tracePt t="48946" x="5076825" y="971550"/>
          <p14:tracePt t="48962" x="5067300" y="971550"/>
          <p14:tracePt t="48980" x="5057775" y="971550"/>
          <p14:tracePt t="48997" x="5035550" y="971550"/>
          <p14:tracePt t="49014" x="5032375" y="971550"/>
          <p14:tracePt t="49053" x="5038725" y="971550"/>
          <p14:tracePt t="49063" x="5045075" y="971550"/>
          <p14:tracePt t="49079" x="5070475" y="971550"/>
          <p14:tracePt t="49096" x="5124450" y="971550"/>
          <p14:tracePt t="49112" x="5146675" y="971550"/>
          <p14:tracePt t="49131" x="5175250" y="971550"/>
          <p14:tracePt t="49147" x="5184775" y="971550"/>
          <p14:tracePt t="49163" x="5194300" y="971550"/>
          <p14:tracePt t="49181" x="5210175" y="955675"/>
          <p14:tracePt t="49197" x="5226050" y="952500"/>
          <p14:tracePt t="49213" x="5235575" y="946150"/>
          <p14:tracePt t="49289" x="5235575" y="942975"/>
          <p14:tracePt t="49296" x="5232400" y="942975"/>
          <p14:tracePt t="49313" x="5229225" y="936625"/>
          <p14:tracePt t="49331" x="5207000" y="936625"/>
          <p14:tracePt t="49347" x="5197475" y="936625"/>
          <p14:tracePt t="49362" x="5187950" y="936625"/>
          <p14:tracePt t="49379" x="5178425" y="933450"/>
          <p14:tracePt t="49396" x="5172075" y="933450"/>
          <p14:tracePt t="49446" x="5162550" y="933450"/>
          <p14:tracePt t="49453" x="5159375" y="933450"/>
          <p14:tracePt t="49463" x="5153025" y="933450"/>
          <p14:tracePt t="49480" x="5137150" y="933450"/>
          <p14:tracePt t="49497" x="5127625" y="933450"/>
          <p14:tracePt t="49513" x="5114925" y="933450"/>
          <p14:tracePt t="49529" x="5105400" y="933450"/>
          <p14:tracePt t="49531" x="5099050" y="933450"/>
          <p14:tracePt t="49545" x="5089525" y="933450"/>
          <p14:tracePt t="49562" x="5083175" y="933450"/>
          <p14:tracePt t="49597" x="5073650" y="933450"/>
          <p14:tracePt t="49613" x="5064125" y="923925"/>
          <p14:tracePt t="49630" x="5057775" y="904875"/>
          <p14:tracePt t="49646" x="5057775" y="901700"/>
          <p14:tracePt t="49662" x="5057775" y="892175"/>
          <p14:tracePt t="49680" x="5057775" y="885825"/>
          <p14:tracePt t="49696" x="5057775" y="876300"/>
          <p14:tracePt t="49713" x="5057775" y="873125"/>
          <p14:tracePt t="49730" x="5057775" y="850900"/>
          <p14:tracePt t="49746" x="5048250" y="847725"/>
          <p14:tracePt t="49763" x="5038725" y="847725"/>
          <p14:tracePt t="49780" x="5022850" y="847725"/>
          <p14:tracePt t="49795" x="5010150" y="847725"/>
          <p14:tracePt t="49812" x="4997450" y="847725"/>
          <p14:tracePt t="49831" x="4984750" y="847725"/>
          <p14:tracePt t="49847" x="4975225" y="847725"/>
          <p14:tracePt t="49864" x="4959350" y="847725"/>
          <p14:tracePt t="49881" x="4953000" y="847725"/>
          <p14:tracePt t="49944" x="4956175" y="847725"/>
          <p14:tracePt t="49952" x="4972050" y="847725"/>
          <p14:tracePt t="49962" x="4991100" y="847725"/>
          <p14:tracePt t="49980" x="5064125" y="863600"/>
          <p14:tracePt t="49996" x="5102225" y="882650"/>
          <p14:tracePt t="50013" x="5118100" y="889000"/>
          <p14:tracePt t="50030" x="5130800" y="889000"/>
          <p14:tracePt t="50046" x="5137150" y="889000"/>
          <p14:tracePt t="50063" x="5140325" y="889000"/>
          <p14:tracePt t="50081" x="5153025" y="889000"/>
          <p14:tracePt t="50096" x="5162550" y="889000"/>
          <p14:tracePt t="50113" x="5165725" y="889000"/>
          <p14:tracePt t="50130" x="5175250" y="889000"/>
          <p14:tracePt t="50147" x="5181600" y="889000"/>
          <p14:tracePt t="50187" x="5181600" y="885825"/>
          <p14:tracePt t="50209" x="5181600" y="882650"/>
          <p14:tracePt t="50216" x="5181600" y="869950"/>
          <p14:tracePt t="50245" x="5178425" y="869950"/>
          <p14:tracePt t="50252" x="5175250" y="869950"/>
          <p14:tracePt t="50262" x="5168900" y="866775"/>
          <p14:tracePt t="50280" x="5143500" y="860425"/>
          <p14:tracePt t="50296" x="5121275" y="847725"/>
          <p14:tracePt t="50313" x="5073650" y="835025"/>
          <p14:tracePt t="50329" x="5041900" y="825500"/>
          <p14:tracePt t="50345" x="5026025" y="825500"/>
          <p14:tracePt t="50362" x="5016500" y="825500"/>
          <p14:tracePt t="50380" x="5000625" y="825500"/>
          <p14:tracePt t="50396" x="4991100" y="825500"/>
          <p14:tracePt t="50503" x="4994275" y="825500"/>
          <p14:tracePt t="50509" x="4997450" y="825500"/>
          <p14:tracePt t="50516" x="5006975" y="825500"/>
          <p14:tracePt t="50530" x="5038725" y="825500"/>
          <p14:tracePt t="50547" x="5057775" y="825500"/>
          <p14:tracePt t="50563" x="5070475" y="825500"/>
          <p14:tracePt t="50579" x="5089525" y="825500"/>
          <p14:tracePt t="50596" x="5099050" y="825500"/>
          <p14:tracePt t="50613" x="5108575" y="825500"/>
          <p14:tracePt t="50629" x="5118100" y="825500"/>
          <p14:tracePt t="50646" x="5127625" y="825500"/>
          <p14:tracePt t="50663" x="5137150" y="825500"/>
          <p14:tracePt t="50679" x="5153025" y="825500"/>
          <p14:tracePt t="50696" x="5162550" y="812800"/>
          <p14:tracePt t="50713" x="5172075" y="809625"/>
          <p14:tracePt t="50730" x="5194300" y="809625"/>
          <p14:tracePt t="50746" x="5197475" y="809625"/>
          <p14:tracePt t="50779" x="5203825" y="809625"/>
          <p14:tracePt t="50858" x="5200650" y="809625"/>
          <p14:tracePt t="50865" x="5197475" y="809625"/>
          <p14:tracePt t="50879" x="5181600" y="809625"/>
          <p14:tracePt t="50895" x="5172075" y="809625"/>
          <p14:tracePt t="50913" x="5156200" y="809625"/>
          <p14:tracePt t="50929" x="5130800" y="809625"/>
          <p14:tracePt t="50947" x="5121275" y="809625"/>
          <p14:tracePt t="50963" x="5111750" y="809625"/>
          <p14:tracePt t="50980" x="5095875" y="809625"/>
          <p14:tracePt t="50996" x="5080000" y="809625"/>
          <p14:tracePt t="51029" x="5076825" y="809625"/>
          <p14:tracePt t="51122" x="5086350" y="809625"/>
          <p14:tracePt t="51130" x="5092700" y="809625"/>
          <p14:tracePt t="51146" x="5102225" y="803275"/>
          <p14:tracePt t="51163" x="5124450" y="803275"/>
          <p14:tracePt t="51179" x="5153025" y="803275"/>
          <p14:tracePt t="51196" x="5162550" y="803275"/>
          <p14:tracePt t="51214" x="5172075" y="803275"/>
          <p14:tracePt t="51229" x="5181600" y="803275"/>
          <p14:tracePt t="51246" x="5191125" y="803275"/>
          <p14:tracePt t="51323" x="5184775" y="803275"/>
          <p14:tracePt t="51330" x="5178425" y="803275"/>
          <p14:tracePt t="51346" x="5168900" y="803275"/>
          <p14:tracePt t="51364" x="5153025" y="800100"/>
          <p14:tracePt t="51379" x="5143500" y="800100"/>
          <p14:tracePt t="51396" x="5130800" y="800100"/>
          <p14:tracePt t="51412" x="5118100" y="793750"/>
          <p14:tracePt t="51429" x="5105400" y="793750"/>
          <p14:tracePt t="51445" x="5095875" y="793750"/>
          <p14:tracePt t="51463" x="5073650" y="787400"/>
          <p14:tracePt t="51479" x="5064125" y="787400"/>
          <p14:tracePt t="51496" x="5054600" y="787400"/>
          <p14:tracePt t="51513" x="5045075" y="787400"/>
          <p14:tracePt t="51530" x="5035550" y="784225"/>
          <p14:tracePt t="51563" x="5029200" y="777875"/>
          <p14:tracePt t="51579" x="5029200" y="774700"/>
          <p14:tracePt t="51596" x="5029200" y="765175"/>
          <p14:tracePt t="51636" x="5032375" y="765175"/>
          <p14:tracePt t="51651" x="5041900" y="765175"/>
          <p14:tracePt t="51657" x="5048250" y="765175"/>
          <p14:tracePt t="51664" x="5051425" y="765175"/>
          <p14:tracePt t="51679" x="5057775" y="765175"/>
          <p14:tracePt t="51695" x="5067300" y="765175"/>
          <p14:tracePt t="51712" x="5076825" y="765175"/>
          <p14:tracePt t="51729" x="5095875" y="765175"/>
          <p14:tracePt t="51746" x="5111750" y="765175"/>
          <p14:tracePt t="51764" x="5130800" y="765175"/>
          <p14:tracePt t="51779" x="5146675" y="765175"/>
          <p14:tracePt t="51796" x="5153025" y="765175"/>
          <p14:tracePt t="52086" x="5149850" y="765175"/>
          <p14:tracePt t="52100" x="5146675" y="765175"/>
          <p14:tracePt t="52113" x="5140325" y="765175"/>
          <p14:tracePt t="52128" x="5133975" y="771525"/>
          <p14:tracePt t="52134" x="5130800" y="774700"/>
          <p14:tracePt t="52149" x="5121275" y="774700"/>
          <p14:tracePt t="52164" x="5114925" y="774700"/>
          <p14:tracePt t="52179" x="5108575" y="774700"/>
          <p14:tracePt t="52196" x="5099050" y="774700"/>
          <p14:tracePt t="52213" x="5086350" y="774700"/>
          <p14:tracePt t="52229" x="5070475" y="774700"/>
          <p14:tracePt t="52246" x="5060950" y="781050"/>
          <p14:tracePt t="52263" x="5045075" y="781050"/>
          <p14:tracePt t="52279" x="5035550" y="781050"/>
          <p14:tracePt t="52312" x="5032375" y="781050"/>
          <p14:tracePt t="52364" x="5019675" y="781050"/>
          <p14:tracePt t="52406" x="5019675" y="787400"/>
          <p14:tracePt t="52421" x="5019675" y="790575"/>
          <p14:tracePt t="52427" x="5019675" y="796925"/>
          <p14:tracePt t="52506" x="5019675" y="800100"/>
          <p14:tracePt t="52528" x="5019675" y="806450"/>
          <p14:tracePt t="52534" x="5019675" y="809625"/>
          <p14:tracePt t="52570" x="5019675" y="819150"/>
          <p14:tracePt t="52670" x="5019675" y="825500"/>
          <p14:tracePt t="52677" x="5019675" y="831850"/>
          <p14:tracePt t="52684" x="5019675" y="835025"/>
          <p14:tracePt t="52695" x="5019675" y="841375"/>
          <p14:tracePt t="52713" x="5038725" y="860425"/>
          <p14:tracePt t="52729" x="5057775" y="892175"/>
          <p14:tracePt t="52746" x="5089525" y="917575"/>
          <p14:tracePt t="52763" x="5114925" y="958850"/>
          <p14:tracePt t="52780" x="5137150" y="984250"/>
          <p14:tracePt t="52796" x="5162550" y="1022350"/>
          <p14:tracePt t="52812" x="5187950" y="1073150"/>
          <p14:tracePt t="52829" x="5200650" y="1095375"/>
          <p14:tracePt t="52846" x="5219700" y="1127125"/>
          <p14:tracePt t="52862" x="5235575" y="1162050"/>
          <p14:tracePt t="52879" x="5235575" y="1177925"/>
          <p14:tracePt t="52895" x="5235575" y="1187450"/>
          <p14:tracePt t="52912" x="5235575" y="1203325"/>
          <p14:tracePt t="52929" x="5235575" y="1212850"/>
          <p14:tracePt t="52947" x="5235575" y="1235075"/>
          <p14:tracePt t="57102" x="5219700" y="1289050"/>
          <p14:tracePt t="57109" x="5203825" y="1371600"/>
          <p14:tracePt t="57117" x="5184775" y="1441450"/>
          <p14:tracePt t="57130" x="5143500" y="1552575"/>
          <p14:tracePt t="57145" x="5127625" y="1660525"/>
          <p14:tracePt t="57162" x="5111750" y="1746250"/>
          <p14:tracePt t="57195" x="5089525" y="1879600"/>
          <p14:tracePt t="57230" x="5089525" y="2016125"/>
          <p14:tracePt t="57246" x="5089525" y="2098675"/>
          <p14:tracePt t="57262" x="5089525" y="2159000"/>
          <p14:tracePt t="57279" x="5089525" y="2228850"/>
          <p14:tracePt t="57295" x="5092700" y="2273300"/>
          <p14:tracePt t="57312" x="5105400" y="2311400"/>
          <p14:tracePt t="57330" x="5124450" y="2374900"/>
          <p14:tracePt t="57346" x="5153025" y="2419350"/>
          <p14:tracePt t="57363" x="5162550" y="2451100"/>
          <p14:tracePt t="57379" x="5194300" y="2501900"/>
          <p14:tracePt t="57396" x="5222875" y="2543175"/>
          <p14:tracePt t="57412" x="5245100" y="2565400"/>
          <p14:tracePt t="57428" x="5276850" y="2609850"/>
          <p14:tracePt t="57445" x="5289550" y="2632075"/>
          <p14:tracePt t="57461" x="5299075" y="2641600"/>
          <p14:tracePt t="57479" x="5321300" y="2663825"/>
          <p14:tracePt t="57495" x="5321300" y="2673350"/>
          <p14:tracePt t="57558" x="5311775" y="2673350"/>
          <p14:tracePt t="57564" x="5308600" y="2670175"/>
          <p14:tracePt t="57578" x="5299075" y="2660650"/>
          <p14:tracePt t="57595" x="5280025" y="2625725"/>
          <p14:tracePt t="57612" x="5245100" y="2578100"/>
          <p14:tracePt t="57629" x="5194300" y="2482850"/>
          <p14:tracePt t="57645" x="5165725" y="2425700"/>
          <p14:tracePt t="57662" x="5140325" y="2387600"/>
          <p14:tracePt t="57664" x="5121275" y="2374900"/>
          <p14:tracePt t="57679" x="5108575" y="2343150"/>
          <p14:tracePt t="57695" x="5095875" y="2320925"/>
          <p14:tracePt t="57712" x="5083175" y="2289175"/>
          <p14:tracePt t="57729" x="5067300" y="2254250"/>
          <p14:tracePt t="57746" x="5067300" y="2232025"/>
          <p14:tracePt t="57763" x="5073650" y="2216150"/>
          <p14:tracePt t="57779" x="5108575" y="2190750"/>
          <p14:tracePt t="57796" x="5156200" y="2171700"/>
          <p14:tracePt t="57812" x="5194300" y="2159000"/>
          <p14:tracePt t="57828" x="5229225" y="2143125"/>
          <p14:tracePt t="57845" x="5257800" y="2130425"/>
          <p14:tracePt t="57861" x="5270500" y="2117725"/>
          <p14:tracePt t="57878" x="5280025" y="2105025"/>
          <p14:tracePt t="57895" x="5280025" y="2092325"/>
          <p14:tracePt t="57912" x="5280025" y="2079625"/>
          <p14:tracePt t="57929" x="5251450" y="2028825"/>
          <p14:tracePt t="57946" x="5194300" y="1984375"/>
          <p14:tracePt t="57962" x="5080000" y="1933575"/>
          <p14:tracePt t="57978" x="4845050" y="1870075"/>
          <p14:tracePt t="57995" x="4718050" y="1860550"/>
          <p14:tracePt t="58012" x="4622800" y="1860550"/>
          <p14:tracePt t="58028" x="4552950" y="1876425"/>
          <p14:tracePt t="58046" x="4527550" y="1889125"/>
          <p14:tracePt t="58062" x="4498975" y="1908175"/>
          <p14:tracePt t="58078" x="4454525" y="1936750"/>
          <p14:tracePt t="58095" x="4435475" y="1978025"/>
          <p14:tracePt t="58112" x="4422775" y="2016125"/>
          <p14:tracePt t="58128" x="4416425" y="2076450"/>
          <p14:tracePt t="58145" x="4419600" y="2139950"/>
          <p14:tracePt t="58162" x="4457700" y="2206625"/>
          <p14:tracePt t="58179" x="4638675" y="2359025"/>
          <p14:tracePt t="58196" x="4819650" y="2482850"/>
          <p14:tracePt t="58214" x="5073650" y="2644775"/>
          <p14:tracePt t="58230" x="5229225" y="2717800"/>
          <p14:tracePt t="58246" x="5343525" y="2797175"/>
          <p14:tracePt t="58262" x="5435600" y="2863850"/>
          <p14:tracePt t="58278" x="5559425" y="2946400"/>
          <p14:tracePt t="58296" x="5638800" y="2994025"/>
          <p14:tracePt t="58312" x="5715000" y="3025775"/>
          <p14:tracePt t="58329" x="5829300" y="3048000"/>
          <p14:tracePt t="58346" x="5899150" y="3048000"/>
          <p14:tracePt t="58362" x="5962650" y="3035300"/>
          <p14:tracePt t="58378" x="6035675" y="3016250"/>
          <p14:tracePt t="58395" x="6073775" y="3003550"/>
          <p14:tracePt t="58412" x="6092825" y="2987675"/>
          <p14:tracePt t="58428" x="6105525" y="2971800"/>
          <p14:tracePt t="58446" x="6121400" y="2962275"/>
          <p14:tracePt t="58463" x="6130925" y="2952750"/>
          <p14:tracePt t="58478" x="6146800" y="2930525"/>
          <p14:tracePt t="58496" x="6156325" y="2921000"/>
          <p14:tracePt t="58512" x="6172200" y="2911475"/>
          <p14:tracePt t="58529" x="6188075" y="2895600"/>
          <p14:tracePt t="58545" x="6191250" y="2879725"/>
          <p14:tracePt t="58562" x="6191250" y="2870200"/>
          <p14:tracePt t="58578" x="6191250" y="2860675"/>
          <p14:tracePt t="58595" x="6191250" y="2851150"/>
          <p14:tracePt t="58612" x="6191250" y="2847975"/>
          <p14:tracePt t="58629" x="6191250" y="2832100"/>
          <p14:tracePt t="58645" x="6181725" y="2822575"/>
          <p14:tracePt t="58662" x="6159500" y="2809875"/>
          <p14:tracePt t="58678" x="6121400" y="2774950"/>
          <p14:tracePt t="58695" x="6083300" y="2755900"/>
          <p14:tracePt t="58714" x="6032500" y="2730500"/>
          <p14:tracePt t="58729" x="6003925" y="2705100"/>
          <p14:tracePt t="58746" x="5962650" y="2682875"/>
          <p14:tracePt t="58763" x="5924550" y="2663825"/>
          <p14:tracePt t="58779" x="5857875" y="2625725"/>
          <p14:tracePt t="58795" x="5813425" y="2603500"/>
          <p14:tracePt t="58812" x="5768975" y="2590800"/>
          <p14:tracePt t="58828" x="5730875" y="2568575"/>
          <p14:tracePt t="58845" x="5702300" y="2555875"/>
          <p14:tracePt t="58863" x="5667375" y="2540000"/>
          <p14:tracePt t="58879" x="5635625" y="2520950"/>
          <p14:tracePt t="58895" x="5613400" y="2514600"/>
          <p14:tracePt t="58913" x="5584825" y="2514600"/>
          <p14:tracePt t="58929" x="5575300" y="2514600"/>
          <p14:tracePt t="58945" x="5565775" y="2514600"/>
          <p14:tracePt t="58961" x="5556250" y="2514600"/>
          <p14:tracePt t="58979" x="5553075" y="2514600"/>
          <p14:tracePt t="58995" x="5540375" y="2508250"/>
          <p14:tracePt t="59043" x="5537200" y="2505075"/>
          <p14:tracePt t="59057" x="5537200" y="2498725"/>
          <p14:tracePt t="59294" x="5537200" y="2501900"/>
          <p14:tracePt t="59300" x="5549900" y="2508250"/>
          <p14:tracePt t="59313" x="5572125" y="2524125"/>
          <p14:tracePt t="59329" x="5597525" y="2536825"/>
          <p14:tracePt t="59346" x="5626100" y="2549525"/>
          <p14:tracePt t="59362" x="5670550" y="2565400"/>
          <p14:tracePt t="59379" x="5692775" y="2584450"/>
          <p14:tracePt t="59395" x="5718175" y="2597150"/>
          <p14:tracePt t="59413" x="5759450" y="2632075"/>
          <p14:tracePt t="59429" x="5791200" y="2667000"/>
          <p14:tracePt t="59445" x="5816600" y="2689225"/>
          <p14:tracePt t="59463" x="5880100" y="2752725"/>
          <p14:tracePt t="59478" x="5940425" y="2803525"/>
          <p14:tracePt t="59495" x="5991225" y="2844800"/>
          <p14:tracePt t="59512" x="6057900" y="2908300"/>
          <p14:tracePt t="59528" x="6102350" y="2959100"/>
          <p14:tracePt t="59545" x="6127750" y="2997200"/>
          <p14:tracePt t="59563" x="6181725" y="3067050"/>
          <p14:tracePt t="59579" x="6232525" y="3108325"/>
          <p14:tracePt t="59596" x="6273800" y="3159125"/>
          <p14:tracePt t="59613" x="6346825" y="3228975"/>
          <p14:tracePt t="59628" x="6397625" y="3282950"/>
          <p14:tracePt t="59645" x="6448425" y="3324225"/>
          <p14:tracePt t="59662" x="6521450" y="3397250"/>
          <p14:tracePt t="59679" x="6553200" y="3438525"/>
          <p14:tracePt t="59695" x="6594475" y="3470275"/>
          <p14:tracePt t="59712" x="6654800" y="3524250"/>
          <p14:tracePt t="59729" x="6686550" y="3556000"/>
          <p14:tracePt t="59745" x="6734175" y="3584575"/>
          <p14:tracePt t="59762" x="6800850" y="3629025"/>
          <p14:tracePt t="59778" x="6848475" y="3663950"/>
          <p14:tracePt t="59795" x="6880225" y="3695700"/>
          <p14:tracePt t="59813" x="6943725" y="3765550"/>
          <p14:tracePt t="59829" x="6994525" y="3806825"/>
          <p14:tracePt t="59845" x="7026275" y="3848100"/>
          <p14:tracePt t="59863" x="7089775" y="3908425"/>
          <p14:tracePt t="59879" x="7127875" y="3937000"/>
          <p14:tracePt t="59896" x="7153275" y="3968750"/>
          <p14:tracePt t="59912" x="7197725" y="4003675"/>
          <p14:tracePt t="59928" x="7216775" y="4035425"/>
          <p14:tracePt t="59945" x="7226300" y="4057650"/>
          <p14:tracePt t="59962" x="7248525" y="4089400"/>
          <p14:tracePt t="59979" x="7258050" y="4102100"/>
          <p14:tracePt t="59995" x="7283450" y="4121150"/>
          <p14:tracePt t="60012" x="7286625" y="4127500"/>
          <p14:tracePt t="61347" x="7264400" y="4095750"/>
          <p14:tracePt t="61354" x="7210425" y="4032250"/>
          <p14:tracePt t="61363" x="7162800" y="3949700"/>
          <p14:tracePt t="61379" x="7061200" y="3790950"/>
          <p14:tracePt t="61396" x="6896100" y="3502025"/>
          <p14:tracePt t="61411" x="6788150" y="3279775"/>
          <p14:tracePt t="61447" x="6578600" y="2955925"/>
          <p14:tracePt t="61482" x="6423025" y="2730500"/>
          <p14:tracePt t="61497" x="6365875" y="2647950"/>
          <p14:tracePt t="61512" x="6324600" y="2568575"/>
          <p14:tracePt t="61529" x="6273800" y="2466975"/>
          <p14:tracePt t="61544" x="6242050" y="2378075"/>
          <p14:tracePt t="61561" x="6197600" y="2292350"/>
          <p14:tracePt t="61578" x="6188075" y="2254250"/>
          <p14:tracePt t="61594" x="6175375" y="2232025"/>
          <p14:tracePt t="61611" x="6149975" y="2193925"/>
          <p14:tracePt t="61628" x="6146800" y="2171700"/>
          <p14:tracePt t="61644" x="6140450" y="2143125"/>
          <p14:tracePt t="61661" x="6130925" y="2085975"/>
          <p14:tracePt t="61678" x="6130925" y="2041525"/>
          <p14:tracePt t="61696" x="6118225" y="1971675"/>
          <p14:tracePt t="61711" x="6111875" y="1927225"/>
          <p14:tracePt t="61728" x="6092825" y="1873250"/>
          <p14:tracePt t="61749" x="6080125" y="1809750"/>
          <p14:tracePt t="61762" x="6080125" y="1765300"/>
          <p14:tracePt t="61778" x="6073775" y="1727200"/>
          <p14:tracePt t="61796" x="6073775" y="1666875"/>
          <p14:tracePt t="61812" x="6073775" y="1622425"/>
          <p14:tracePt t="61828" x="6061075" y="1577975"/>
          <p14:tracePt t="61845" x="6048375" y="1524000"/>
          <p14:tracePt t="61862" x="6019800" y="1422400"/>
          <p14:tracePt t="61878" x="6007100" y="1384300"/>
          <p14:tracePt t="61895" x="5988050" y="1339850"/>
          <p14:tracePt t="61912" x="5978525" y="1330325"/>
          <p14:tracePt t="61929" x="5962650" y="1320800"/>
          <p14:tracePt t="61945" x="5946775" y="1292225"/>
          <p14:tracePt t="61962" x="5937250" y="1276350"/>
          <p14:tracePt t="61978" x="5924550" y="1247775"/>
          <p14:tracePt t="61995" x="5902325" y="1219200"/>
          <p14:tracePt t="62011" x="5892800" y="1209675"/>
          <p14:tracePt t="62028" x="5883275" y="1193800"/>
          <p14:tracePt t="62046" x="5867400" y="1177925"/>
          <p14:tracePt t="62062" x="5857875" y="1174750"/>
          <p14:tracePt t="62079" x="5857875" y="1168400"/>
          <p14:tracePt t="62095" x="5857875" y="1158875"/>
          <p14:tracePt t="62111" x="5851525" y="1143000"/>
          <p14:tracePt t="62128" x="5851525" y="1133475"/>
          <p14:tracePt t="62145" x="5851525" y="1117600"/>
          <p14:tracePt t="62161" x="5851525" y="1114425"/>
          <p14:tracePt t="62178" x="5848350" y="1108075"/>
          <p14:tracePt t="62196" x="5848350" y="1098550"/>
          <p14:tracePt t="62212" x="5848350" y="1095375"/>
          <p14:tracePt t="62229" x="5848350" y="1089025"/>
          <p14:tracePt t="62245" x="5848350" y="1079500"/>
          <p14:tracePt t="62261" x="5848350" y="1073150"/>
          <p14:tracePt t="62295" x="5848350" y="1063625"/>
          <p14:tracePt t="62312" x="5838825" y="1063625"/>
          <p14:tracePt t="62329" x="5826125" y="1063625"/>
          <p14:tracePt t="62362" x="5826125" y="1060450"/>
          <p14:tracePt t="62379" x="5822950" y="1060450"/>
          <p14:tracePt t="62395" x="5807075" y="1038225"/>
          <p14:tracePt t="62411" x="5794375" y="1035050"/>
          <p14:tracePt t="62428" x="5784850" y="1028700"/>
          <p14:tracePt t="62445" x="5781675" y="1022350"/>
          <p14:tracePt t="62461" x="5781675" y="1019175"/>
          <p14:tracePt t="62503" x="5775325" y="1019175"/>
          <p14:tracePt t="62512" x="5772150" y="1019175"/>
          <p14:tracePt t="62528" x="5756275" y="1012825"/>
          <p14:tracePt t="62545" x="5740400" y="1003300"/>
          <p14:tracePt t="62561" x="5730875" y="993775"/>
          <p14:tracePt t="62578" x="5721350" y="993775"/>
          <p14:tracePt t="62595" x="5721350" y="987425"/>
          <p14:tracePt t="62628" x="5715000" y="987425"/>
          <p14:tracePt t="62680" x="5705475" y="987425"/>
          <p14:tracePt t="62687" x="5702300" y="987425"/>
          <p14:tracePt t="63244" x="5702300" y="984250"/>
          <p14:tracePt t="63252" x="5702300" y="977900"/>
          <p14:tracePt t="63261" x="5702300" y="974725"/>
          <p14:tracePt t="63278" x="5702300" y="965200"/>
          <p14:tracePt t="63295" x="5702300" y="949325"/>
          <p14:tracePt t="63312" x="5702300" y="933450"/>
          <p14:tracePt t="63345" x="5702300" y="923925"/>
          <p14:tracePt t="63680" x="5715000" y="923925"/>
          <p14:tracePt t="63687" x="5734050" y="927100"/>
          <p14:tracePt t="63694" x="5759450" y="927100"/>
          <p14:tracePt t="63711" x="5794375" y="927100"/>
          <p14:tracePt t="63729" x="5864225" y="927100"/>
          <p14:tracePt t="63745" x="5908675" y="927100"/>
          <p14:tracePt t="63762" x="5946775" y="927100"/>
          <p14:tracePt t="63779" x="5972175" y="927100"/>
          <p14:tracePt t="63794" x="5981700" y="927100"/>
          <p14:tracePt t="63811" x="5997575" y="927100"/>
          <p14:tracePt t="63828" x="6007100" y="927100"/>
          <p14:tracePt t="63862" x="6016625" y="927100"/>
          <p14:tracePt t="63879" x="6032500" y="927100"/>
          <p14:tracePt t="63895" x="6045200" y="927100"/>
          <p14:tracePt t="63912" x="6067425" y="927100"/>
          <p14:tracePt t="63929" x="6121400" y="927100"/>
          <p14:tracePt t="63945" x="6175375" y="927100"/>
          <p14:tracePt t="63961" x="6226175" y="927100"/>
          <p14:tracePt t="63979" x="6289675" y="927100"/>
          <p14:tracePt t="63995" x="6311900" y="927100"/>
          <p14:tracePt t="64012" x="6330950" y="927100"/>
          <p14:tracePt t="64029" x="6353175" y="927100"/>
          <p14:tracePt t="64045" x="6362700" y="927100"/>
          <p14:tracePt t="64061" x="6372225" y="927100"/>
          <p14:tracePt t="64078" x="6391275" y="927100"/>
          <p14:tracePt t="64094" x="6403975" y="927100"/>
          <p14:tracePt t="64111" x="6407150" y="927100"/>
          <p14:tracePt t="64766" x="6378575" y="933450"/>
          <p14:tracePt t="64771" x="6330950" y="942975"/>
          <p14:tracePt t="64778" x="6273800" y="949325"/>
          <p14:tracePt t="64794" x="6175375" y="965200"/>
          <p14:tracePt t="64812" x="6089650" y="981075"/>
          <p14:tracePt t="64828" x="5991225" y="996950"/>
          <p14:tracePt t="64845" x="5946775" y="996950"/>
          <p14:tracePt t="64878" x="5880100" y="996950"/>
          <p14:tracePt t="64911" x="5854700" y="996950"/>
          <p14:tracePt t="64928" x="5838825" y="996950"/>
          <p14:tracePt t="64945" x="5829300" y="996950"/>
          <p14:tracePt t="64962" x="5819775" y="996950"/>
          <p14:tracePt t="64978" x="5810250" y="996950"/>
          <p14:tracePt t="64995" x="5803900" y="996950"/>
          <p14:tracePt t="65011" x="5800725" y="996950"/>
          <p14:tracePt t="65065" x="5794375" y="996950"/>
          <p14:tracePt t="65072" x="5791200" y="996950"/>
          <p14:tracePt t="65079" x="5784850" y="996950"/>
          <p14:tracePt t="65095" x="5775325" y="996950"/>
          <p14:tracePt t="65112" x="5759450" y="996950"/>
          <p14:tracePt t="65128" x="5756275" y="996950"/>
          <p14:tracePt t="65144" x="5749925" y="996950"/>
          <p14:tracePt t="65192" x="5749925" y="993775"/>
          <p14:tracePt t="65199" x="5749925" y="987425"/>
          <p14:tracePt t="65211" x="5749925" y="984250"/>
          <p14:tracePt t="65228" x="5749925" y="952500"/>
          <p14:tracePt t="65245" x="5749925" y="936625"/>
          <p14:tracePt t="65262" x="5749925" y="920750"/>
          <p14:tracePt t="65278" x="5749925" y="904875"/>
          <p14:tracePt t="65294" x="5749925" y="895350"/>
          <p14:tracePt t="65311" x="5749925" y="885825"/>
          <p14:tracePt t="65327" x="5749925" y="866775"/>
          <p14:tracePt t="65362" x="5749925" y="860425"/>
          <p14:tracePt t="65671" x="5749925" y="863600"/>
          <p14:tracePt t="65678" x="5749925" y="866775"/>
          <p14:tracePt t="65694" x="5749925" y="882650"/>
          <p14:tracePt t="65712" x="5749925" y="898525"/>
          <p14:tracePt t="65728" x="5749925" y="908050"/>
          <p14:tracePt t="65744" x="5749925" y="917575"/>
          <p14:tracePt t="65761" x="5749925" y="927100"/>
          <p14:tracePt t="65794" x="5749925" y="936625"/>
          <p14:tracePt t="65828" x="5749925" y="946150"/>
          <p14:tracePt t="65845" x="5749925" y="955675"/>
          <p14:tracePt t="65862" x="5749925" y="971550"/>
          <p14:tracePt t="65877" x="5749925" y="977900"/>
          <p14:tracePt t="65971" x="5749925" y="981075"/>
          <p14:tracePt t="65985" x="5749925" y="987425"/>
          <p14:tracePt t="66042" x="5753100" y="987425"/>
          <p14:tracePt t="66048" x="5756275" y="987425"/>
          <p14:tracePt t="66062" x="5772150" y="987425"/>
          <p14:tracePt t="66078" x="5781675" y="987425"/>
          <p14:tracePt t="66094" x="5791200" y="987425"/>
          <p14:tracePt t="66112" x="5807075" y="984250"/>
          <p14:tracePt t="66128" x="5822950" y="974725"/>
          <p14:tracePt t="66144" x="5838825" y="955675"/>
          <p14:tracePt t="66161" x="5880100" y="939800"/>
          <p14:tracePt t="66177" x="5911850" y="927100"/>
          <p14:tracePt t="66194" x="5965825" y="914400"/>
          <p14:tracePt t="66212" x="6102350" y="863600"/>
          <p14:tracePt t="66229" x="6188075" y="850900"/>
          <p14:tracePt t="66245" x="6254750" y="828675"/>
          <p14:tracePt t="66262" x="6334125" y="806450"/>
          <p14:tracePt t="66278" x="6369050" y="806450"/>
          <p14:tracePt t="66294" x="6400800" y="806450"/>
          <p14:tracePt t="66311" x="6438900" y="806450"/>
          <p14:tracePt t="66328" x="6454775" y="806450"/>
          <p14:tracePt t="66345" x="6470650" y="806450"/>
          <p14:tracePt t="66362" x="6489700" y="803275"/>
          <p14:tracePt t="66378" x="6499225" y="803275"/>
          <p14:tracePt t="66395" x="6508750" y="803275"/>
          <p14:tracePt t="66411" x="6521450" y="803275"/>
          <p14:tracePt t="66663" x="6518275" y="803275"/>
          <p14:tracePt t="66670" x="6502400" y="803275"/>
          <p14:tracePt t="66677" x="6496050" y="809625"/>
          <p14:tracePt t="66694" x="6486525" y="809625"/>
          <p14:tracePt t="66711" x="6473825" y="809625"/>
          <p14:tracePt t="66728" x="6464300" y="809625"/>
          <p14:tracePt t="66744" x="6448425" y="809625"/>
          <p14:tracePt t="66762" x="6438900" y="809625"/>
          <p14:tracePt t="66815" x="6432550" y="809625"/>
          <p14:tracePt t="66927" x="6429375" y="809625"/>
          <p14:tracePt t="66956" x="6423025" y="809625"/>
          <p14:tracePt t="67027" x="6419850" y="809625"/>
          <p14:tracePt t="67055" x="6413500" y="812800"/>
          <p14:tracePt t="67070" x="6413500" y="825500"/>
          <p14:tracePt t="67091" x="6413500" y="828675"/>
          <p14:tracePt t="67147" x="6403975" y="828675"/>
          <p14:tracePt t="67161" x="6397625" y="828675"/>
          <p14:tracePt t="67213" x="6394450" y="835025"/>
          <p14:tracePt t="67283" x="6388100" y="835025"/>
          <p14:tracePt t="67290" x="6384925" y="835025"/>
          <p14:tracePt t="67297" x="6378575" y="835025"/>
          <p14:tracePt t="67312" x="6375400" y="835025"/>
          <p14:tracePt t="67348" x="6369050" y="835025"/>
          <p14:tracePt t="67597" x="6369050" y="838200"/>
          <p14:tracePt t="67604" x="6362700" y="844550"/>
          <p14:tracePt t="67612" x="6362700" y="847725"/>
          <p14:tracePt t="67633" x="6359525" y="854075"/>
          <p14:tracePt t="67654" x="6353175" y="854075"/>
          <p14:tracePt t="67661" x="6350000" y="854075"/>
          <p14:tracePt t="67682" x="6343650" y="854075"/>
          <p14:tracePt t="67694" x="6340475" y="854075"/>
          <p14:tracePt t="67711" x="6327775" y="854075"/>
          <p14:tracePt t="67727" x="6324600" y="854075"/>
          <p14:tracePt t="67744" x="6318250" y="854075"/>
          <p14:tracePt t="76703" x="6308725" y="869950"/>
          <p14:tracePt t="76710" x="6296025" y="889000"/>
          <p14:tracePt t="76717" x="6283325" y="917575"/>
          <p14:tracePt t="76726" x="6267450" y="936625"/>
          <p14:tracePt t="76743" x="6235700" y="968375"/>
          <p14:tracePt t="76760" x="6175375" y="1028700"/>
          <p14:tracePt t="76793" x="6076950" y="1104900"/>
          <p14:tracePt t="76827" x="5842000" y="1187450"/>
          <p14:tracePt t="76845" x="5730875" y="1209675"/>
          <p14:tracePt t="76861" x="5692775" y="1209675"/>
          <p14:tracePt t="76877" x="5664200" y="1209675"/>
          <p14:tracePt t="76893" x="5632450" y="1216025"/>
          <p14:tracePt t="76910" x="5584825" y="1216025"/>
          <p14:tracePt t="76927" x="5549900" y="1222375"/>
          <p14:tracePt t="76944" x="5508625" y="1228725"/>
          <p14:tracePt t="76961" x="5476875" y="1235075"/>
          <p14:tracePt t="76977" x="5454650" y="1235075"/>
          <p14:tracePt t="76981" x="5445125" y="1235075"/>
          <p14:tracePt t="76994" x="5429250" y="1244600"/>
          <p14:tracePt t="77011" x="5413375" y="1244600"/>
          <p14:tracePt t="77027" x="5391150" y="1244600"/>
          <p14:tracePt t="77043" x="5362575" y="1244600"/>
          <p14:tracePt t="77060" x="5299075" y="1241425"/>
          <p14:tracePt t="77076" x="5245100" y="1228725"/>
          <p14:tracePt t="77093" x="5197475" y="1228725"/>
          <p14:tracePt t="77109" x="5168900" y="1228725"/>
          <p14:tracePt t="77127" x="5159375" y="1228725"/>
          <p14:tracePt t="77143" x="5143500" y="1228725"/>
          <p14:tracePt t="77160" x="5130800" y="1228725"/>
          <p14:tracePt t="77176" x="5121275" y="1228725"/>
          <p14:tracePt t="77193" x="5111750" y="1228725"/>
          <p14:tracePt t="77565" x="5111750" y="1231900"/>
          <p14:tracePt t="77572" x="5105400" y="1231900"/>
          <p14:tracePt t="77579" x="5105400" y="1235075"/>
          <p14:tracePt t="77596" x="5099050" y="1244600"/>
          <p14:tracePt t="77610" x="5099050" y="1260475"/>
          <p14:tracePt t="77626" x="5099050" y="1270000"/>
          <p14:tracePt t="77659" x="5149850" y="1422400"/>
          <p14:tracePt t="77692" x="5572125" y="1927225"/>
          <p14:tracePt t="77710" x="5921375" y="2235200"/>
          <p14:tracePt t="77729" x="6492875" y="2765425"/>
          <p14:tracePt t="77745" x="6810375" y="3019425"/>
          <p14:tracePt t="77762" x="7070725" y="3200400"/>
          <p14:tracePt t="77779" x="7283450" y="3368675"/>
          <p14:tracePt t="77793" x="7356475" y="3432175"/>
          <p14:tracePt t="77809" x="7416800" y="3476625"/>
          <p14:tracePt t="77826" x="7458075" y="3524250"/>
          <p14:tracePt t="77842" x="7531100" y="3597275"/>
          <p14:tracePt t="77860" x="7581900" y="3648075"/>
          <p14:tracePt t="77877" x="7651750" y="3689350"/>
          <p14:tracePt t="77893" x="7747000" y="3733800"/>
          <p14:tracePt t="77909" x="7781925" y="3740150"/>
          <p14:tracePt t="78193" x="7743825" y="3702050"/>
          <p14:tracePt t="78200" x="7680325" y="3635375"/>
          <p14:tracePt t="78209" x="7626350" y="3584575"/>
          <p14:tracePt t="78226" x="7486650" y="3454400"/>
          <p14:tracePt t="78243" x="7283450" y="3289300"/>
          <p14:tracePt t="78259" x="7156450" y="3187700"/>
          <p14:tracePt t="78276" x="7032625" y="3098800"/>
          <p14:tracePt t="78309" x="6731000" y="2921000"/>
          <p14:tracePt t="78344" x="6483350" y="2822575"/>
          <p14:tracePt t="78361" x="6394450" y="2797175"/>
          <p14:tracePt t="78376" x="6308725" y="2774950"/>
          <p14:tracePt t="78393" x="6175375" y="2743200"/>
          <p14:tracePt t="78409" x="6089650" y="2727325"/>
          <p14:tracePt t="78426" x="6007100" y="2727325"/>
          <p14:tracePt t="78443" x="5880100" y="2727325"/>
          <p14:tracePt t="78459" x="5807075" y="2727325"/>
          <p14:tracePt t="78476" x="5737225" y="2727325"/>
          <p14:tracePt t="78493" x="5597525" y="2727325"/>
          <p14:tracePt t="78509" x="5470525" y="2733675"/>
          <p14:tracePt t="78526" x="5330825" y="2733675"/>
          <p14:tracePt t="78543" x="5067300" y="2717800"/>
          <p14:tracePt t="78559" x="4918075" y="2698750"/>
          <p14:tracePt t="78576" x="4765675" y="2673350"/>
          <p14:tracePt t="78592" x="4622800" y="2657475"/>
          <p14:tracePt t="78609" x="4540250" y="2657475"/>
          <p14:tracePt t="78626" x="4479925" y="2657475"/>
          <p14:tracePt t="78643" x="4394200" y="2657475"/>
          <p14:tracePt t="78660" x="4333875" y="2660650"/>
          <p14:tracePt t="78676" x="4270375" y="2682875"/>
          <p14:tracePt t="78693" x="4187825" y="2701925"/>
          <p14:tracePt t="78709" x="4143375" y="2701925"/>
          <p14:tracePt t="78726" x="4121150" y="2708275"/>
          <p14:tracePt t="78743" x="4079875" y="2720975"/>
          <p14:tracePt t="78760" x="4057650" y="2730500"/>
          <p14:tracePt t="78776" x="4025900" y="2749550"/>
          <p14:tracePt t="78793" x="3990975" y="2768600"/>
          <p14:tracePt t="78810" x="3959225" y="2781300"/>
          <p14:tracePt t="78826" x="3937000" y="2790825"/>
          <p14:tracePt t="78843" x="3908425" y="2816225"/>
          <p14:tracePt t="78859" x="3895725" y="2825750"/>
          <p14:tracePt t="78876" x="3886200" y="2841625"/>
          <p14:tracePt t="78893" x="3863975" y="2882900"/>
          <p14:tracePt t="78909" x="3848100" y="2936875"/>
          <p14:tracePt t="78926" x="3835400" y="3000375"/>
          <p14:tracePt t="78943" x="3829050" y="3121025"/>
          <p14:tracePt t="78959" x="3829050" y="3213100"/>
          <p14:tracePt t="78976" x="3829050" y="3317875"/>
          <p14:tracePt t="78993" x="3838575" y="3438525"/>
          <p14:tracePt t="79009" x="3854450" y="3524250"/>
          <p14:tracePt t="79026" x="3876675" y="3578225"/>
          <p14:tracePt t="79029" x="3883025" y="3625850"/>
          <p14:tracePt t="79043" x="3898900" y="3698875"/>
          <p14:tracePt t="79059" x="3914775" y="3784600"/>
          <p14:tracePt t="79078" x="3952875" y="3911600"/>
          <p14:tracePt t="79094" x="3975100" y="3987800"/>
          <p14:tracePt t="79110" x="4003675" y="4044950"/>
          <p14:tracePt t="79127" x="4041775" y="4111625"/>
          <p14:tracePt t="79143" x="4089400" y="4219575"/>
          <p14:tracePt t="79160" x="4124325" y="4286250"/>
          <p14:tracePt t="79177" x="4168775" y="4381500"/>
          <p14:tracePt t="79193" x="4206875" y="4451350"/>
          <p14:tracePt t="79210" x="4229100" y="4514850"/>
          <p14:tracePt t="79228" x="4276725" y="4632325"/>
          <p14:tracePt t="79244" x="4308475" y="4721225"/>
          <p14:tracePt t="79260" x="4321175" y="4784725"/>
          <p14:tracePt t="79277" x="4346575" y="4841875"/>
          <p14:tracePt t="79293" x="4359275" y="4886325"/>
          <p14:tracePt t="79309" x="4371975" y="4914900"/>
          <p14:tracePt t="79327" x="4397375" y="4946650"/>
          <p14:tracePt t="79344" x="4406900" y="4946650"/>
          <p14:tracePt t="79360" x="4416425" y="4946650"/>
          <p14:tracePt t="79377" x="4425950" y="4946650"/>
          <p14:tracePt t="79821" x="4445000" y="4972050"/>
          <p14:tracePt t="79827" x="4473575" y="5003800"/>
          <p14:tracePt t="79843" x="4537075" y="5054600"/>
          <p14:tracePt t="79860" x="4606925" y="5118100"/>
          <p14:tracePt t="79877" x="4711700" y="5216525"/>
          <p14:tracePt t="79893" x="4794250" y="5289550"/>
          <p14:tracePt t="79909" x="4908550" y="5368925"/>
          <p14:tracePt t="79943" x="5213350" y="5584825"/>
          <p14:tracePt t="79978" x="5410200" y="5756275"/>
          <p14:tracePt t="79995" x="5470525" y="5810250"/>
          <p14:tracePt t="80010" x="5521325" y="5861050"/>
          <p14:tracePt t="80026" x="5603875" y="5934075"/>
          <p14:tracePt t="80042" x="5670550" y="5962650"/>
          <p14:tracePt t="80059" x="5759450" y="6013450"/>
          <p14:tracePt t="80077" x="5921375" y="6070600"/>
          <p14:tracePt t="80093" x="6010275" y="6111875"/>
          <p14:tracePt t="80110" x="6073775" y="6134100"/>
          <p14:tracePt t="80127" x="6153150" y="6184900"/>
          <p14:tracePt t="80143" x="6219825" y="6213475"/>
          <p14:tracePt t="80160" x="6286500" y="6251575"/>
          <p14:tracePt t="80176" x="6423025" y="6289675"/>
          <p14:tracePt t="80192" x="6562725" y="6308725"/>
          <p14:tracePt t="80210" x="6746875" y="6337300"/>
          <p14:tracePt t="80227" x="7010400" y="6330950"/>
          <p14:tracePt t="80244" x="7140575" y="6305550"/>
          <p14:tracePt t="80260" x="7248525" y="6286500"/>
          <p14:tracePt t="80277" x="7337425" y="6267450"/>
          <p14:tracePt t="80293" x="7385050" y="6254750"/>
          <p14:tracePt t="80309" x="7423150" y="6235700"/>
          <p14:tracePt t="80326" x="7531100" y="6213475"/>
          <p14:tracePt t="80344" x="7642225" y="6178550"/>
          <p14:tracePt t="80360" x="7753350" y="6137275"/>
          <p14:tracePt t="80377" x="7924800" y="6067425"/>
          <p14:tracePt t="80394" x="8045450" y="6016625"/>
          <p14:tracePt t="80411" x="8118475" y="5953125"/>
          <p14:tracePt t="80427" x="8220075" y="5816600"/>
          <p14:tracePt t="80443" x="8267700" y="5727700"/>
          <p14:tracePt t="80460" x="8315325" y="5657850"/>
          <p14:tracePt t="80476" x="8340725" y="5575300"/>
          <p14:tracePt t="80492" x="8362950" y="5511800"/>
          <p14:tracePt t="80509" x="8369300" y="5448300"/>
          <p14:tracePt t="80527" x="8369300" y="5340350"/>
          <p14:tracePt t="80544" x="8369300" y="5280025"/>
          <p14:tracePt t="80560" x="8366125" y="5207000"/>
          <p14:tracePt t="80564" x="8359775" y="5172075"/>
          <p14:tracePt t="80577" x="8359775" y="5111750"/>
          <p14:tracePt t="80593" x="8337550" y="5054600"/>
          <p14:tracePt t="80609" x="8324850" y="5010150"/>
          <p14:tracePt t="80626" x="8305800" y="4953000"/>
          <p14:tracePt t="80643" x="8296275" y="4930775"/>
          <p14:tracePt t="80660" x="8270875" y="4899025"/>
          <p14:tracePt t="80677" x="8239125" y="4841875"/>
          <p14:tracePt t="80694" x="8207375" y="4803775"/>
          <p14:tracePt t="80710" x="8178800" y="4746625"/>
          <p14:tracePt t="80726" x="8124825" y="4648200"/>
          <p14:tracePt t="80743" x="8096250" y="4581525"/>
          <p14:tracePt t="80759" x="8058150" y="4514850"/>
          <p14:tracePt t="80776" x="7981950" y="4371975"/>
          <p14:tracePt t="80793" x="7934325" y="4292600"/>
          <p14:tracePt t="80810" x="7889875" y="4222750"/>
          <p14:tracePt t="80827" x="7826375" y="4152900"/>
          <p14:tracePt t="80843" x="7785100" y="4114800"/>
          <p14:tracePt t="80860" x="7731125" y="4051300"/>
          <p14:tracePt t="80876" x="7651750" y="3971925"/>
          <p14:tracePt t="80892" x="7588250" y="3917950"/>
          <p14:tracePt t="80909" x="7521575" y="3879850"/>
          <p14:tracePt t="80927" x="7423150" y="3829050"/>
          <p14:tracePt t="80943" x="7366000" y="3806825"/>
          <p14:tracePt t="80960" x="7321550" y="3787775"/>
          <p14:tracePt t="80977" x="7239000" y="3765550"/>
          <p14:tracePt t="80993" x="7153275" y="3749675"/>
          <p14:tracePt t="81011" x="7029450" y="3727450"/>
          <p14:tracePt t="81026" x="6953250" y="3705225"/>
          <p14:tracePt t="81043" x="6902450" y="3698875"/>
          <p14:tracePt t="81059" x="6842125" y="3692525"/>
          <p14:tracePt t="81076" x="6769100" y="3673475"/>
          <p14:tracePt t="81093" x="6708775" y="3660775"/>
          <p14:tracePt t="81110" x="6642100" y="3638550"/>
          <p14:tracePt t="81127" x="6521450" y="3613150"/>
          <p14:tracePt t="81143" x="6423025" y="3590925"/>
          <p14:tracePt t="81159" x="6315075" y="3565525"/>
          <p14:tracePt t="81176" x="6165850" y="3524250"/>
          <p14:tracePt t="81193" x="6083300" y="3508375"/>
          <p14:tracePt t="81210" x="5994400" y="3486150"/>
          <p14:tracePt t="81227" x="5883275" y="3463925"/>
          <p14:tracePt t="81244" x="5810250" y="3448050"/>
          <p14:tracePt t="81261" x="5721350" y="3441700"/>
          <p14:tracePt t="81276" x="5664200" y="3441700"/>
          <p14:tracePt t="81293" x="5581650" y="3441700"/>
          <p14:tracePt t="81309" x="5495925" y="3444875"/>
          <p14:tracePt t="81326" x="5407025" y="3467100"/>
          <p14:tracePt t="81343" x="5343525" y="3473450"/>
          <p14:tracePt t="81360" x="5229225" y="3473450"/>
          <p14:tracePt t="81376" x="5159375" y="3482975"/>
          <p14:tracePt t="81393" x="5095875" y="3495675"/>
          <p14:tracePt t="81411" x="5006975" y="3517900"/>
          <p14:tracePt t="81427" x="4930775" y="3530600"/>
          <p14:tracePt t="81442" x="4857750" y="3546475"/>
          <p14:tracePt t="81459" x="4800600" y="3581400"/>
          <p14:tracePt t="81477" x="4724400" y="3616325"/>
          <p14:tracePt t="81494" x="4679950" y="3641725"/>
          <p14:tracePt t="81511" x="4613275" y="3667125"/>
          <p14:tracePt t="81527" x="4559300" y="3679825"/>
          <p14:tracePt t="81543" x="4521200" y="3702050"/>
          <p14:tracePt t="81560" x="4464050" y="3717925"/>
          <p14:tracePt t="81576" x="4441825" y="3730625"/>
          <p14:tracePt t="81593" x="4410075" y="3743325"/>
          <p14:tracePt t="81609" x="4387850" y="3775075"/>
          <p14:tracePt t="81626" x="4343400" y="3813175"/>
          <p14:tracePt t="81643" x="4318000" y="3841750"/>
          <p14:tracePt t="81660" x="4273550" y="3879850"/>
          <p14:tracePt t="81676" x="4264025" y="3895725"/>
          <p14:tracePt t="81693" x="4248150" y="3911600"/>
          <p14:tracePt t="81709" x="4235450" y="3937000"/>
          <p14:tracePt t="81726" x="4219575" y="3971925"/>
          <p14:tracePt t="81743" x="4206875" y="3994150"/>
          <p14:tracePt t="81760" x="4184650" y="4035425"/>
          <p14:tracePt t="81776" x="4171950" y="4083050"/>
          <p14:tracePt t="81793" x="4159250" y="4121150"/>
          <p14:tracePt t="81810" x="4140200" y="4168775"/>
          <p14:tracePt t="81826" x="4121150" y="4200525"/>
          <p14:tracePt t="81842" x="4108450" y="4222750"/>
          <p14:tracePt t="81860" x="4102100" y="4264025"/>
          <p14:tracePt t="81876" x="4102100" y="4286250"/>
          <p14:tracePt t="81893" x="4102100" y="4324350"/>
          <p14:tracePt t="81910" x="4102100" y="4378325"/>
          <p14:tracePt t="81927" x="4105275" y="4400550"/>
          <p14:tracePt t="81943" x="4117975" y="4438650"/>
          <p14:tracePt t="81960" x="4143375" y="4479925"/>
          <p14:tracePt t="81976" x="4149725" y="4511675"/>
          <p14:tracePt t="81992" x="4156075" y="4533900"/>
          <p14:tracePt t="82010" x="4165600" y="4575175"/>
          <p14:tracePt t="82026" x="4178300" y="4597400"/>
          <p14:tracePt t="82043" x="4197350" y="4629150"/>
          <p14:tracePt t="82060" x="4219575" y="4664075"/>
          <p14:tracePt t="82076" x="4244975" y="4689475"/>
          <p14:tracePt t="82093" x="4292600" y="4711700"/>
          <p14:tracePt t="82110" x="4346575" y="4730750"/>
          <p14:tracePt t="82126" x="4371975" y="4746625"/>
          <p14:tracePt t="82143" x="4394200" y="4752975"/>
          <p14:tracePt t="82160" x="4410075" y="4759325"/>
          <p14:tracePt t="82176" x="4416425" y="4759325"/>
          <p14:tracePt t="82218" x="4419600" y="4759325"/>
          <p14:tracePt t="82226" x="4425950" y="4759325"/>
          <p14:tracePt t="82243" x="4438650" y="4759325"/>
          <p14:tracePt t="82259" x="4483100" y="4730750"/>
          <p14:tracePt t="82276" x="4572000" y="4689475"/>
          <p14:tracePt t="82292" x="4718050" y="4597400"/>
          <p14:tracePt t="82310" x="4930775" y="4432300"/>
          <p14:tracePt t="82327" x="5064125" y="4270375"/>
          <p14:tracePt t="82345" x="5286375" y="4019550"/>
          <p14:tracePt t="82361" x="5441950" y="3832225"/>
          <p14:tracePt t="82378" x="5632450" y="3654425"/>
          <p14:tracePt t="82395" x="5953125" y="3355975"/>
          <p14:tracePt t="82411" x="6200775" y="3149600"/>
          <p14:tracePt t="82427" x="6426200" y="2968625"/>
          <p14:tracePt t="82443" x="6613525" y="2809875"/>
          <p14:tracePt t="82461" x="6848475" y="2651125"/>
          <p14:tracePt t="82478" x="6962775" y="2581275"/>
          <p14:tracePt t="82493" x="7042150" y="2533650"/>
          <p14:tracePt t="82510" x="7115175" y="2508250"/>
          <p14:tracePt t="82526" x="7153275" y="2495550"/>
          <p14:tracePt t="82543" x="7185025" y="2476500"/>
          <p14:tracePt t="82559" x="7210425" y="2463800"/>
          <p14:tracePt t="82576" x="7226300" y="2460625"/>
          <p14:tracePt t="82593" x="7235825" y="2451100"/>
          <p14:tracePt t="82610" x="7251700" y="2435225"/>
          <p14:tracePt t="82627" x="7261225" y="2425700"/>
          <p14:tracePt t="82631" x="7264400" y="2419350"/>
          <p14:tracePt t="82643" x="7277100" y="2419350"/>
          <p14:tracePt t="82660" x="7280275" y="2409825"/>
          <p14:tracePt t="82676" x="7280275" y="2400300"/>
          <p14:tracePt t="82692" x="7280275" y="2390775"/>
          <p14:tracePt t="82709" x="7264400" y="2349500"/>
          <p14:tracePt t="82726" x="7242175" y="2324100"/>
          <p14:tracePt t="82742" x="7200900" y="2292350"/>
          <p14:tracePt t="82759" x="7115175" y="2235200"/>
          <p14:tracePt t="82776" x="7026275" y="2193925"/>
          <p14:tracePt t="82793" x="6915150" y="2152650"/>
          <p14:tracePt t="82809" x="6778625" y="2114550"/>
          <p14:tracePt t="82826" x="6673850" y="2095500"/>
          <p14:tracePt t="82843" x="6540500" y="2060575"/>
          <p14:tracePt t="82859" x="6375400" y="2035175"/>
          <p14:tracePt t="82877" x="6267450" y="2019300"/>
          <p14:tracePt t="82893" x="6172200" y="1997075"/>
          <p14:tracePt t="82910" x="6007100" y="1987550"/>
          <p14:tracePt t="82927" x="5915025" y="1987550"/>
          <p14:tracePt t="82943" x="5829300" y="2006600"/>
          <p14:tracePt t="82959" x="5705475" y="2028825"/>
          <p14:tracePt t="82975" x="5651500" y="2044700"/>
          <p14:tracePt t="82992" x="5613400" y="2054225"/>
          <p14:tracePt t="83009" x="5572125" y="2079625"/>
          <p14:tracePt t="83027" x="5543550" y="2085975"/>
          <p14:tracePt t="83043" x="5524500" y="2092325"/>
          <p14:tracePt t="83060" x="5511800" y="2095500"/>
          <p14:tracePt t="83076" x="5502275" y="2095500"/>
          <p14:tracePt t="83093" x="5486400" y="2095500"/>
          <p14:tracePt t="83109" x="5480050" y="2108200"/>
          <p14:tracePt t="83126" x="5480050" y="2111375"/>
          <p14:tracePt t="83143" x="5486400" y="2117725"/>
          <p14:tracePt t="83146" x="5505450" y="2117725"/>
          <p14:tracePt t="83159" x="5527675" y="2117725"/>
          <p14:tracePt t="83176" x="5556250" y="2117725"/>
          <p14:tracePt t="83193" x="5578475" y="2117725"/>
          <p14:tracePt t="83210" x="5626100" y="2117725"/>
          <p14:tracePt t="83226" x="5661025" y="2114550"/>
          <p14:tracePt t="83243" x="5734050" y="2098675"/>
          <p14:tracePt t="83259" x="5991225" y="2063750"/>
          <p14:tracePt t="83276" x="6175375" y="2035175"/>
          <p14:tracePt t="83294" x="6429375" y="1990725"/>
          <p14:tracePt t="83309" x="6527800" y="1974850"/>
          <p14:tracePt t="83327" x="6591300" y="1952625"/>
          <p14:tracePt t="83343" x="6677025" y="1936750"/>
          <p14:tracePt t="83359" x="6829425" y="1927225"/>
          <p14:tracePt t="83376" x="6946900" y="1933575"/>
          <p14:tracePt t="83392" x="7064375" y="1949450"/>
          <p14:tracePt t="83409" x="7216775" y="1968500"/>
          <p14:tracePt t="83425" x="7277100" y="1968500"/>
          <p14:tracePt t="83887" x="7369175" y="1968500"/>
          <p14:tracePt t="83894" x="7461250" y="1968500"/>
          <p14:tracePt t="83909" x="7620000" y="1962150"/>
          <p14:tracePt t="83930" x="7842250" y="1943100"/>
          <p14:tracePt t="83947" x="7969250" y="1927225"/>
          <p14:tracePt t="83960" x="8086725" y="1917700"/>
          <p14:tracePt t="83994" x="8299450" y="1911350"/>
          <p14:tracePt t="84026" x="8439150" y="1911350"/>
          <p14:tracePt t="84043" x="8509000" y="1914525"/>
          <p14:tracePt t="84059" x="8540750" y="1914525"/>
          <p14:tracePt t="84075" x="8569325" y="1914525"/>
          <p14:tracePt t="84094" x="8594725" y="1914525"/>
          <p14:tracePt t="84110" x="8623300" y="1914525"/>
          <p14:tracePt t="84126" x="8632825" y="1908175"/>
          <p14:tracePt t="84144" x="8648700" y="1895475"/>
          <p14:tracePt t="84160" x="8658225" y="1895475"/>
          <p14:tracePt t="84208" x="8658225" y="1892300"/>
          <p14:tracePt t="84215" x="8658225" y="1885950"/>
          <p14:tracePt t="84225" x="8651875" y="1885950"/>
          <p14:tracePt t="84243" x="8632825" y="1882775"/>
          <p14:tracePt t="84259" x="8594725" y="1876425"/>
          <p14:tracePt t="84276" x="8531225" y="1866900"/>
          <p14:tracePt t="84293" x="8429625" y="1866900"/>
          <p14:tracePt t="84310" x="8334375" y="1866900"/>
          <p14:tracePt t="84326" x="8207375" y="1866900"/>
          <p14:tracePt t="84343" x="7991475" y="1866900"/>
          <p14:tracePt t="84359" x="7854950" y="1866900"/>
          <p14:tracePt t="84377" x="7715250" y="1866900"/>
          <p14:tracePt t="84394" x="7531100" y="1866900"/>
          <p14:tracePt t="84410" x="7451725" y="1866900"/>
          <p14:tracePt t="84427" x="7366000" y="1873250"/>
          <p14:tracePt t="84443" x="7267575" y="1889125"/>
          <p14:tracePt t="84459" x="7213600" y="1901825"/>
          <p14:tracePt t="84475" x="7165975" y="1914525"/>
          <p14:tracePt t="84493" x="7118350" y="1920875"/>
          <p14:tracePt t="84509" x="7096125" y="1920875"/>
          <p14:tracePt t="84526" x="7083425" y="1927225"/>
          <p14:tracePt t="84543" x="7067550" y="1927225"/>
          <p14:tracePt t="84560" x="7058025" y="1927225"/>
          <p14:tracePt t="84576" x="7029450" y="1927225"/>
          <p14:tracePt t="84593" x="7013575" y="1927225"/>
          <p14:tracePt t="86071" x="6981825" y="1927225"/>
          <p14:tracePt t="86077" x="6924675" y="1927225"/>
          <p14:tracePt t="86096" x="6807200" y="1943100"/>
          <p14:tracePt t="86113" x="6594475" y="1987550"/>
          <p14:tracePt t="86130" x="6464300" y="2032000"/>
          <p14:tracePt t="86143" x="6311900" y="2057400"/>
          <p14:tracePt t="86160" x="6178550" y="2101850"/>
          <p14:tracePt t="86193" x="5826125" y="2171700"/>
          <p14:tracePt t="86226" x="5556250" y="2257425"/>
          <p14:tracePt t="86242" x="5467350" y="2298700"/>
          <p14:tracePt t="86259" x="5403850" y="2320925"/>
          <p14:tracePt t="86277" x="5337175" y="2352675"/>
          <p14:tracePt t="86293" x="5295900" y="2371725"/>
          <p14:tracePt t="86310" x="5273675" y="2390775"/>
          <p14:tracePt t="86327" x="5229225" y="2416175"/>
          <p14:tracePt t="86343" x="5207000" y="2425700"/>
          <p14:tracePt t="86359" x="5191125" y="2438400"/>
          <p14:tracePt t="86376" x="5175250" y="2451100"/>
          <p14:tracePt t="86392" x="5165725" y="2466975"/>
          <p14:tracePt t="86410" x="5156200" y="2476500"/>
          <p14:tracePt t="86426" x="5140325" y="2492375"/>
          <p14:tracePt t="86443" x="5133975" y="2501900"/>
          <p14:tracePt t="86460" x="5133975" y="2508250"/>
          <p14:tracePt t="86476" x="5133975" y="2517775"/>
          <p14:tracePt t="86755" x="5133975" y="2520950"/>
          <p14:tracePt t="86770" x="5137150" y="2520950"/>
          <p14:tracePt t="86776" x="5140325" y="2527300"/>
          <p14:tracePt t="86884" x="5140325" y="2530475"/>
          <p14:tracePt t="86898" x="5153025" y="2536825"/>
          <p14:tracePt t="86904" x="5156200" y="2543175"/>
          <p14:tracePt t="86912" x="5156200" y="2546350"/>
          <p14:tracePt t="86925" x="5165725" y="2546350"/>
          <p14:tracePt t="86942" x="5165725" y="2555875"/>
          <p14:tracePt t="86959" x="5172075" y="2555875"/>
          <p14:tracePt t="86976" x="5178425" y="2555875"/>
          <p14:tracePt t="86992" x="5181600" y="2555875"/>
          <p14:tracePt t="87009" x="5187950" y="2555875"/>
          <p14:tracePt t="87026" x="5207000" y="2555875"/>
          <p14:tracePt t="87042" x="5216525" y="2555875"/>
          <p14:tracePt t="87058" x="5226050" y="2555875"/>
          <p14:tracePt t="87076" x="5241925" y="2555875"/>
          <p14:tracePt t="87093" x="5264150" y="2543175"/>
          <p14:tracePt t="87109" x="5280025" y="2527300"/>
          <p14:tracePt t="87126" x="5327650" y="2460625"/>
          <p14:tracePt t="87143" x="5340350" y="2387600"/>
          <p14:tracePt t="87159" x="5356225" y="2301875"/>
          <p14:tracePt t="87176" x="5387975" y="2155825"/>
          <p14:tracePt t="87192" x="5387975" y="2073275"/>
          <p14:tracePt t="87209" x="5403850" y="1978025"/>
          <p14:tracePt t="87226" x="5429250" y="1844675"/>
          <p14:tracePt t="87242" x="5441950" y="1771650"/>
          <p14:tracePt t="87259" x="5441950" y="1711325"/>
          <p14:tracePt t="87276" x="5441950" y="1647825"/>
          <p14:tracePt t="87292" x="5441950" y="1625600"/>
          <p14:tracePt t="87309" x="5441950" y="1597025"/>
          <p14:tracePt t="87326" x="5441950" y="1577975"/>
          <p14:tracePt t="87342" x="5441950" y="1555750"/>
          <p14:tracePt t="87359" x="5441950" y="1546225"/>
          <p14:tracePt t="87375" x="5441950" y="1530350"/>
          <p14:tracePt t="87392" x="5441950" y="1520825"/>
          <p14:tracePt t="87409" x="5441950" y="1504950"/>
          <p14:tracePt t="87425" x="5441950" y="1492250"/>
          <p14:tracePt t="87443" x="5441950" y="1470025"/>
          <p14:tracePt t="87459" x="5438775" y="1441450"/>
          <p14:tracePt t="87475" x="5432425" y="1390650"/>
          <p14:tracePt t="87492" x="5432425" y="1371600"/>
          <p14:tracePt t="87509" x="5426075" y="1333500"/>
          <p14:tracePt t="87525" x="5419725" y="1292225"/>
          <p14:tracePt t="87542" x="5407025" y="1260475"/>
          <p14:tracePt t="87559" x="5391150" y="1238250"/>
          <p14:tracePt t="87576" x="5372100" y="1193800"/>
          <p14:tracePt t="87592" x="5362575" y="1177925"/>
          <p14:tracePt t="87609" x="5362575" y="1168400"/>
          <p14:tracePt t="87626" x="5362575" y="1149350"/>
          <p14:tracePt t="87642" x="5362575" y="1139825"/>
          <p14:tracePt t="87659" x="5362575" y="1130300"/>
          <p14:tracePt t="87676" x="5362575" y="1114425"/>
          <p14:tracePt t="87693" x="5362575" y="1098550"/>
          <p14:tracePt t="87709" x="5362575" y="1089025"/>
          <p14:tracePt t="87726" x="5362575" y="1076325"/>
          <p14:tracePt t="87742" x="5362575" y="1066800"/>
          <p14:tracePt t="87758" x="5362575" y="1050925"/>
          <p14:tracePt t="87775" x="5362575" y="1035050"/>
          <p14:tracePt t="87792" x="5362575" y="1025525"/>
          <p14:tracePt t="87809" x="5362575" y="1016000"/>
          <p14:tracePt t="87826" x="5362575" y="1000125"/>
          <p14:tracePt t="87859" x="5362575" y="996950"/>
          <p14:tracePt t="88018" x="5368925" y="996950"/>
          <p14:tracePt t="88062" x="5368925" y="990600"/>
          <p14:tracePt t="88376" x="5372100" y="990600"/>
          <p14:tracePt t="88383" x="5378450" y="990600"/>
          <p14:tracePt t="88393" x="5381625" y="990600"/>
          <p14:tracePt t="88410" x="5397500" y="990600"/>
          <p14:tracePt t="88426" x="5426075" y="990600"/>
          <p14:tracePt t="88442" x="5448300" y="990600"/>
          <p14:tracePt t="88475" x="5508625" y="990600"/>
          <p14:tracePt t="88510" x="5581650" y="984250"/>
          <p14:tracePt t="88526" x="5610225" y="977900"/>
          <p14:tracePt t="88542" x="5632450" y="977900"/>
          <p14:tracePt t="88560" x="5673725" y="977900"/>
          <p14:tracePt t="88575" x="5695950" y="977900"/>
          <p14:tracePt t="88592" x="5715000" y="977900"/>
          <p14:tracePt t="88610" x="5743575" y="977900"/>
          <p14:tracePt t="88626" x="5772150" y="977900"/>
          <p14:tracePt t="88642" x="5794375" y="968375"/>
          <p14:tracePt t="88660" x="5851525" y="942975"/>
          <p14:tracePt t="88676" x="5905500" y="942975"/>
          <p14:tracePt t="88692" x="5965825" y="942975"/>
          <p14:tracePt t="88709" x="6045200" y="936625"/>
          <p14:tracePt t="88725" x="6089650" y="930275"/>
          <p14:tracePt t="88742" x="6118225" y="930275"/>
          <p14:tracePt t="88758" x="6146800" y="923925"/>
          <p14:tracePt t="88775" x="6169025" y="914400"/>
          <p14:tracePt t="88792" x="6178550" y="914400"/>
          <p14:tracePt t="88810" x="6191250" y="914400"/>
          <p14:tracePt t="88826" x="6207125" y="914400"/>
          <p14:tracePt t="88842" x="6216650" y="914400"/>
          <p14:tracePt t="88859" x="6223000" y="914400"/>
          <p14:tracePt t="89211" x="6203950" y="914400"/>
          <p14:tracePt t="89217" x="6175375" y="917575"/>
          <p14:tracePt t="89227" x="6127750" y="923925"/>
          <p14:tracePt t="89243" x="6042025" y="939800"/>
          <p14:tracePt t="89259" x="5953125" y="955675"/>
          <p14:tracePt t="89276" x="5892800" y="968375"/>
          <p14:tracePt t="89309" x="5765800" y="987425"/>
          <p14:tracePt t="89343" x="5683250" y="1006475"/>
          <p14:tracePt t="89360" x="5626100" y="1012825"/>
          <p14:tracePt t="89376" x="5597525" y="1019175"/>
          <p14:tracePt t="89392" x="5575300" y="1019175"/>
          <p14:tracePt t="89409" x="5540375" y="1019175"/>
          <p14:tracePt t="89425" x="5530850" y="1019175"/>
          <p14:tracePt t="89443" x="5521325" y="1019175"/>
          <p14:tracePt t="89459" x="5495925" y="1019175"/>
          <p14:tracePt t="89476" x="5480050" y="1019175"/>
          <p14:tracePt t="89493" x="5470525" y="1019175"/>
          <p14:tracePt t="89509" x="5451475" y="1019175"/>
          <p14:tracePt t="89526" x="5441950" y="1019175"/>
          <p14:tracePt t="89542" x="5429250" y="1019175"/>
          <p14:tracePt t="89558" x="5426075" y="1019175"/>
          <p14:tracePt t="90123" x="5432425" y="1019175"/>
          <p14:tracePt t="90130" x="5441950" y="1012825"/>
          <p14:tracePt t="90142" x="5461000" y="1006475"/>
          <p14:tracePt t="90158" x="5543550" y="987425"/>
          <p14:tracePt t="90175" x="5594350" y="974725"/>
          <p14:tracePt t="90192" x="5670550" y="949325"/>
          <p14:tracePt t="90209" x="5781675" y="936625"/>
          <p14:tracePt t="90243" x="5899150" y="936625"/>
          <p14:tracePt t="90245" x="5927725" y="936625"/>
          <p14:tracePt t="90276" x="6016625" y="936625"/>
          <p14:tracePt t="90294" x="6070600" y="936625"/>
          <p14:tracePt t="90309" x="6099175" y="936625"/>
          <p14:tracePt t="90326" x="6121400" y="936625"/>
          <p14:tracePt t="90342" x="6149975" y="936625"/>
          <p14:tracePt t="90359" x="6178550" y="936625"/>
          <p14:tracePt t="90375" x="6188075" y="936625"/>
          <p14:tracePt t="90392" x="6203950" y="936625"/>
          <p14:tracePt t="90409" x="6213475" y="927100"/>
          <p14:tracePt t="90426" x="6216650" y="927100"/>
          <p14:tracePt t="90442" x="6223000" y="920750"/>
          <p14:tracePt t="90459" x="6232525" y="917575"/>
          <p14:tracePt t="91080" x="6229350" y="917575"/>
          <p14:tracePt t="91087" x="6226175" y="917575"/>
          <p14:tracePt t="91094" x="6219825" y="923925"/>
          <p14:tracePt t="91109" x="6210300" y="933450"/>
          <p14:tracePt t="91125" x="6194425" y="942975"/>
          <p14:tracePt t="91143" x="6178550" y="958850"/>
          <p14:tracePt t="91175" x="6159500" y="984250"/>
          <p14:tracePt t="91208" x="6118225" y="1009650"/>
          <p14:tracePt t="91225" x="6086475" y="1022350"/>
          <p14:tracePt t="91243" x="6051550" y="1047750"/>
          <p14:tracePt t="91259" x="6042025" y="1060450"/>
          <p14:tracePt t="91276" x="6022975" y="1085850"/>
          <p14:tracePt t="91293" x="6007100" y="1114425"/>
          <p14:tracePt t="91309" x="5994400" y="1130300"/>
          <p14:tracePt t="91325" x="5984875" y="1139825"/>
          <p14:tracePt t="91342" x="5965825" y="1158875"/>
          <p14:tracePt t="91358" x="5956300" y="1171575"/>
          <p14:tracePt t="91375" x="5946775" y="1181100"/>
          <p14:tracePt t="91393" x="5924550" y="1184275"/>
          <p14:tracePt t="91409" x="5915025" y="1184275"/>
          <p14:tracePt t="91426" x="5905500" y="1184275"/>
          <p14:tracePt t="91442" x="5892800" y="1184275"/>
          <p14:tracePt t="91458" x="5876925" y="1181100"/>
          <p14:tracePt t="91475" x="5851525" y="1171575"/>
          <p14:tracePt t="91492" x="5807075" y="1127125"/>
          <p14:tracePt t="91508" x="5791200" y="1108075"/>
          <p14:tracePt t="91526" x="5775325" y="1092200"/>
          <p14:tracePt t="91543" x="5753100" y="1073150"/>
          <p14:tracePt t="91559" x="5743575" y="1063625"/>
          <p14:tracePt t="91575" x="5734050" y="1054100"/>
          <p14:tracePt t="91592" x="5718175" y="1044575"/>
          <p14:tracePt t="91608" x="5702300" y="1028700"/>
          <p14:tracePt t="91625" x="5692775" y="1028700"/>
          <p14:tracePt t="91642" x="5680075" y="1028700"/>
          <p14:tracePt t="91659" x="5670550" y="1028700"/>
          <p14:tracePt t="91675" x="5654675" y="1028700"/>
          <p14:tracePt t="91692" x="5638800" y="1028700"/>
          <p14:tracePt t="91709" x="5629275" y="1028700"/>
          <p14:tracePt t="91725" x="5619750" y="1028700"/>
          <p14:tracePt t="91742" x="5603875" y="1028700"/>
          <p14:tracePt t="91792" x="5600700" y="1028700"/>
          <p14:tracePt t="91814" x="5594350" y="1028700"/>
          <p14:tracePt t="91829" x="5591175" y="1028700"/>
          <p14:tracePt t="91850" x="5584825" y="1028700"/>
          <p14:tracePt t="91893" x="5581650" y="1028700"/>
          <p14:tracePt t="91914" x="5575300" y="1028700"/>
          <p14:tracePt t="91921" x="5572125" y="1028700"/>
          <p14:tracePt t="91928" x="5565775" y="1028700"/>
          <p14:tracePt t="91942" x="5549900" y="1028700"/>
          <p14:tracePt t="91959" x="5540375" y="1028700"/>
          <p14:tracePt t="91976" x="5530850" y="1028700"/>
          <p14:tracePt t="91993" x="5514975" y="1028700"/>
          <p14:tracePt t="92009" x="5502275" y="1028700"/>
          <p14:tracePt t="93177" x="5508625" y="1028700"/>
          <p14:tracePt t="93183" x="5518150" y="1028700"/>
          <p14:tracePt t="93192" x="5530850" y="1028700"/>
          <p14:tracePt t="93208" x="5553075" y="1028700"/>
          <p14:tracePt t="93226" x="5572125" y="1028700"/>
          <p14:tracePt t="93242" x="5581650" y="1028700"/>
          <p14:tracePt t="93276" x="5613400" y="1022350"/>
          <p14:tracePt t="93309" x="5632450" y="1016000"/>
          <p14:tracePt t="93325" x="5641975" y="1012825"/>
          <p14:tracePt t="93341" x="5651500" y="1006475"/>
          <p14:tracePt t="93358" x="5657850" y="1003300"/>
          <p14:tracePt t="93376" x="5670550" y="996950"/>
          <p14:tracePt t="93392" x="5680075" y="996950"/>
          <p14:tracePt t="93409" x="5689600" y="996950"/>
          <p14:tracePt t="93426" x="5711825" y="993775"/>
          <p14:tracePt t="93442" x="5721350" y="993775"/>
          <p14:tracePt t="93458" x="5730875" y="993775"/>
          <p14:tracePt t="93475" x="5734050" y="993775"/>
          <p14:tracePt t="93691" x="5753100" y="993775"/>
          <p14:tracePt t="93698" x="5768975" y="993775"/>
          <p14:tracePt t="93708" x="5794375" y="993775"/>
          <p14:tracePt t="93725" x="5857875" y="993775"/>
          <p14:tracePt t="93741" x="5886450" y="993775"/>
          <p14:tracePt t="93758" x="5924550" y="993775"/>
          <p14:tracePt t="93775" x="5956300" y="993775"/>
          <p14:tracePt t="93791" x="5978525" y="987425"/>
          <p14:tracePt t="93808" x="5991225" y="987425"/>
          <p14:tracePt t="93825" x="6003925" y="987425"/>
          <p14:tracePt t="93841" x="6013450" y="987425"/>
          <p14:tracePt t="93858" x="6029325" y="987425"/>
          <p14:tracePt t="93875" x="6038850" y="987425"/>
          <p14:tracePt t="93891" x="6045200" y="987425"/>
          <p14:tracePt t="93976" x="6048375" y="987425"/>
          <p14:tracePt t="93983" x="6054725" y="987425"/>
          <p14:tracePt t="93992" x="6057900" y="987425"/>
          <p14:tracePt t="95454" x="6070600" y="987425"/>
          <p14:tracePt t="95461" x="6080125" y="987425"/>
          <p14:tracePt t="95475" x="6115050" y="987425"/>
          <p14:tracePt t="95492" x="6153150" y="987425"/>
          <p14:tracePt t="95510" x="6194425" y="987425"/>
          <p14:tracePt t="95526" x="6210300" y="987425"/>
          <p14:tracePt t="95542" x="6219825" y="987425"/>
          <p14:tracePt t="95574" x="6248400" y="987425"/>
          <p14:tracePt t="95610" x="6292850" y="987425"/>
          <p14:tracePt t="95625" x="6302375" y="987425"/>
          <p14:tracePt t="95642" x="6311900" y="987425"/>
          <p14:tracePt t="95659" x="6321425" y="987425"/>
          <p14:tracePt t="95675" x="6340475" y="987425"/>
          <p14:tracePt t="95692" x="6350000" y="984250"/>
          <p14:tracePt t="95708" x="6365875" y="968375"/>
          <p14:tracePt t="95724" x="6375400" y="962025"/>
          <p14:tracePt t="95741" x="6391275" y="962025"/>
          <p14:tracePt t="95758" x="6394450" y="962025"/>
          <p14:tracePt t="96402" x="6419850" y="971550"/>
          <p14:tracePt t="96409" x="6438900" y="984250"/>
          <p14:tracePt t="96425" x="6486525" y="1012825"/>
          <p14:tracePt t="96442" x="6508750" y="1025525"/>
          <p14:tracePt t="96458" x="6553200" y="1041400"/>
          <p14:tracePt t="96475" x="6562725" y="1057275"/>
          <p14:tracePt t="96492" x="6584950" y="1069975"/>
          <p14:tracePt t="96525" x="6610350" y="1073150"/>
          <p14:tracePt t="96558" x="6613525" y="1073150"/>
          <p14:tracePt t="96592" x="6613525" y="1066800"/>
          <p14:tracePt t="96608" x="6619875" y="1063625"/>
          <p14:tracePt t="96652" x="6619875" y="1050925"/>
          <p14:tracePt t="96658" x="6619875" y="1047750"/>
          <p14:tracePt t="96674" x="6619875" y="1038225"/>
          <p14:tracePt t="96692" x="6619875" y="1028700"/>
          <p14:tracePt t="96708" x="6619875" y="1019175"/>
          <p14:tracePt t="96781" x="6619875" y="1012825"/>
          <p14:tracePt t="96802" x="6619875" y="1003300"/>
          <p14:tracePt t="96822" x="6619875" y="996950"/>
          <p14:tracePt t="96837" x="6619875" y="993775"/>
          <p14:tracePt t="96937" x="6619875" y="987425"/>
          <p14:tracePt t="96951" x="6619875" y="984250"/>
          <p14:tracePt t="97073" x="6619875" y="977900"/>
          <p14:tracePt t="97094" x="6619875" y="974725"/>
          <p14:tracePt t="97201" x="6619875" y="968375"/>
          <p14:tracePt t="97686" x="6626225" y="1028700"/>
          <p14:tracePt t="97693" x="6645275" y="1108075"/>
          <p14:tracePt t="97709" x="6670675" y="1228725"/>
          <p14:tracePt t="97724" x="6686550" y="1336675"/>
          <p14:tracePt t="97743" x="6711950" y="1479550"/>
          <p14:tracePt t="97759" x="6727825" y="1574800"/>
          <p14:tracePt t="97775" x="6743700" y="1673225"/>
          <p14:tracePt t="97808" x="6759575" y="1939925"/>
          <p14:tracePt t="97841" x="6759575" y="2092325"/>
          <p14:tracePt t="97857" x="6759575" y="2197100"/>
          <p14:tracePt t="97874" x="6759575" y="2270125"/>
          <p14:tracePt t="97878" x="6759575" y="2314575"/>
          <p14:tracePt t="97892" x="6756400" y="2374900"/>
          <p14:tracePt t="97908" x="6737350" y="2413000"/>
          <p14:tracePt t="97925" x="6737350" y="2457450"/>
          <p14:tracePt t="97942" x="6724650" y="2505075"/>
          <p14:tracePt t="97958" x="6718300" y="2536825"/>
          <p14:tracePt t="97974" x="6718300" y="2565400"/>
          <p14:tracePt t="97992" x="6711950" y="2619375"/>
          <p14:tracePt t="98008" x="6699250" y="2657475"/>
          <p14:tracePt t="98024" x="6686550" y="2695575"/>
          <p14:tracePt t="98042" x="6661150" y="2759075"/>
          <p14:tracePt t="98058" x="6648450" y="2806700"/>
          <p14:tracePt t="98075" x="6635750" y="2835275"/>
          <p14:tracePt t="98091" x="6613525" y="2886075"/>
          <p14:tracePt t="98108" x="6600825" y="2908300"/>
          <p14:tracePt t="98124" x="6588125" y="2940050"/>
          <p14:tracePt t="98142" x="6569075" y="2981325"/>
          <p14:tracePt t="98158" x="6546850" y="3000375"/>
          <p14:tracePt t="98175" x="6534150" y="3006725"/>
          <p14:tracePt t="98485" x="6480175" y="2987675"/>
          <p14:tracePt t="98493" x="6407150" y="2959100"/>
          <p14:tracePt t="98508" x="6286500" y="2914650"/>
          <p14:tracePt t="98525" x="6153150" y="2879725"/>
          <p14:tracePt t="98542" x="5962650" y="2828925"/>
          <p14:tracePt t="98558" x="5854700" y="2813050"/>
          <p14:tracePt t="98592" x="5549900" y="2768600"/>
          <p14:tracePt t="98624" x="5375275" y="2768600"/>
          <p14:tracePt t="98641" x="5267325" y="2768600"/>
          <p14:tracePt t="98657" x="5226050" y="2768600"/>
          <p14:tracePt t="98674" x="5181600" y="2768600"/>
          <p14:tracePt t="98692" x="5133975" y="2768600"/>
          <p14:tracePt t="98708" x="5111750" y="2768600"/>
          <p14:tracePt t="98724" x="5089525" y="2768600"/>
          <p14:tracePt t="98742" x="5073650" y="2768600"/>
          <p14:tracePt t="98758" x="5064125" y="2768600"/>
          <p14:tracePt t="98774" x="5054600" y="2774950"/>
          <p14:tracePt t="98791" x="5032375" y="2790825"/>
          <p14:tracePt t="98807" x="5010150" y="2803525"/>
          <p14:tracePt t="98824" x="4981575" y="2819400"/>
          <p14:tracePt t="98841" x="4949825" y="2857500"/>
          <p14:tracePt t="98858" x="4937125" y="2886075"/>
          <p14:tracePt t="98874" x="4921250" y="2911475"/>
          <p14:tracePt t="98891" x="4902200" y="2940050"/>
          <p14:tracePt t="98907" x="4892675" y="2949575"/>
          <p14:tracePt t="98924" x="4892675" y="2968625"/>
          <p14:tracePt t="98942" x="4892675" y="3003550"/>
          <p14:tracePt t="98958" x="4892675" y="3025775"/>
          <p14:tracePt t="98974" x="4892675" y="3048000"/>
          <p14:tracePt t="98992" x="4892675" y="3063875"/>
          <p14:tracePt t="99008" x="4892675" y="3073400"/>
          <p14:tracePt t="99025" x="4902200" y="3089275"/>
          <p14:tracePt t="99041" x="4933950" y="3092450"/>
          <p14:tracePt t="99057" x="4972050" y="3076575"/>
          <p14:tracePt t="99075" x="5029200" y="3051175"/>
          <p14:tracePt t="99092" x="5127625" y="2971800"/>
          <p14:tracePt t="99108" x="5203825" y="2898775"/>
          <p14:tracePt t="99125" x="5286375" y="2822575"/>
          <p14:tracePt t="99142" x="5422900" y="2711450"/>
          <p14:tracePt t="99158" x="5518150" y="2625725"/>
          <p14:tracePt t="99174" x="5600700" y="2549525"/>
          <p14:tracePt t="99191" x="5705475" y="2463800"/>
          <p14:tracePt t="99207" x="5753100" y="2419350"/>
          <p14:tracePt t="99224" x="5800725" y="2393950"/>
          <p14:tracePt t="99241" x="5908675" y="2339975"/>
          <p14:tracePt t="99258" x="5997575" y="2308225"/>
          <p14:tracePt t="99275" x="6073775" y="2276475"/>
          <p14:tracePt t="99291" x="6143625" y="2263775"/>
          <p14:tracePt t="99308" x="6175375" y="2263775"/>
          <p14:tracePt t="99324" x="6194425" y="2263775"/>
          <p14:tracePt t="99341" x="6267450" y="2266950"/>
          <p14:tracePt t="99358" x="6340475" y="2282825"/>
          <p14:tracePt t="99375" x="6448425" y="2305050"/>
          <p14:tracePt t="99391" x="6559550" y="2327275"/>
          <p14:tracePt t="99408" x="6613525" y="2339975"/>
          <p14:tracePt t="99425" x="6651625" y="2352675"/>
          <p14:tracePt t="99428" x="6677025" y="2359025"/>
          <p14:tracePt t="99442" x="6715125" y="2381250"/>
          <p14:tracePt t="99458" x="6762750" y="2400300"/>
          <p14:tracePt t="99474" x="6816725" y="2425700"/>
          <p14:tracePt t="99491" x="6924675" y="2479675"/>
          <p14:tracePt t="99507" x="7004050" y="2517775"/>
          <p14:tracePt t="99524" x="7067550" y="2540000"/>
          <p14:tracePt t="99542" x="7143750" y="2568575"/>
          <p14:tracePt t="99558" x="7191375" y="2600325"/>
          <p14:tracePt t="99575" x="7239000" y="2628900"/>
          <p14:tracePt t="99591" x="7305675" y="2673350"/>
          <p14:tracePt t="99608" x="7375525" y="2730500"/>
          <p14:tracePt t="99624" x="7435850" y="2774950"/>
          <p14:tracePt t="99641" x="7543800" y="2844800"/>
          <p14:tracePt t="99657" x="7604125" y="2889250"/>
          <p14:tracePt t="99674" x="7635875" y="2914650"/>
          <p14:tracePt t="99692" x="7680325" y="2959100"/>
          <p14:tracePt t="99708" x="7705725" y="3000375"/>
          <p14:tracePt t="99725" x="7759700" y="3060700"/>
          <p14:tracePt t="99741" x="7842250" y="3190875"/>
          <p14:tracePt t="99757" x="7877175" y="3260725"/>
          <p14:tracePt t="99774" x="7918450" y="3340100"/>
          <p14:tracePt t="99791" x="7937500" y="3429000"/>
          <p14:tracePt t="99807" x="7937500" y="3489325"/>
          <p14:tracePt t="99824" x="7934325" y="3543300"/>
          <p14:tracePt t="99842" x="7905750" y="3635375"/>
          <p14:tracePt t="99858" x="7877175" y="3702050"/>
          <p14:tracePt t="99874" x="7861300" y="3778250"/>
          <p14:tracePt t="99891" x="7839075" y="3876675"/>
          <p14:tracePt t="99908" x="7826375" y="3924300"/>
          <p14:tracePt t="99924" x="7807325" y="3946525"/>
          <p14:tracePt t="99926" x="7804150" y="3965575"/>
          <p14:tracePt t="99941" x="7791450" y="3987800"/>
          <p14:tracePt t="99958" x="7778750" y="4019550"/>
          <p14:tracePt t="99974" x="7753350" y="4044950"/>
          <p14:tracePt t="99992" x="7715250" y="4111625"/>
          <p14:tracePt t="100008" x="7680325" y="4156075"/>
          <p14:tracePt t="100024" x="7654925" y="4197350"/>
          <p14:tracePt t="100041" x="7623175" y="4260850"/>
          <p14:tracePt t="100058" x="7604125" y="4292600"/>
          <p14:tracePt t="100074" x="7585075" y="4314825"/>
          <p14:tracePt t="100092" x="7546975" y="4359275"/>
          <p14:tracePt t="100108" x="7524750" y="4384675"/>
          <p14:tracePt t="100126" x="7483475" y="4448175"/>
          <p14:tracePt t="100142" x="7454900" y="4514850"/>
          <p14:tracePt t="100158" x="7442200" y="4578350"/>
          <p14:tracePt t="100175" x="7413625" y="4660900"/>
          <p14:tracePt t="100191" x="7400925" y="4705350"/>
          <p14:tracePt t="100207" x="7388225" y="4730750"/>
          <p14:tracePt t="100225" x="7366000" y="4759325"/>
          <p14:tracePt t="100241" x="7359650" y="4759325"/>
          <p14:tracePt t="100634" x="7312025" y="4787900"/>
          <p14:tracePt t="100640" x="7239000" y="4826000"/>
          <p14:tracePt t="100658" x="7061200" y="4927600"/>
          <p14:tracePt t="100675" x="6794500" y="5089525"/>
          <p14:tracePt t="100692" x="6623050" y="5213350"/>
          <p14:tracePt t="100726" x="6289675" y="5422900"/>
          <p14:tracePt t="100760" x="6051550" y="5441950"/>
          <p14:tracePt t="100777" x="5962650" y="5400675"/>
          <p14:tracePt t="100791" x="5880100" y="5353050"/>
          <p14:tracePt t="100808" x="5807075" y="5289550"/>
          <p14:tracePt t="100825" x="5702300" y="5184775"/>
          <p14:tracePt t="100842" x="5648325" y="5114925"/>
          <p14:tracePt t="100858" x="5597525" y="5060950"/>
          <p14:tracePt t="100874" x="5527675" y="5000625"/>
          <p14:tracePt t="100890" x="5489575" y="4968875"/>
          <p14:tracePt t="100907" x="5438775" y="4918075"/>
          <p14:tracePt t="100925" x="5365750" y="4845050"/>
          <p14:tracePt t="100941" x="5299075" y="4762500"/>
          <p14:tracePt t="100957" x="5238750" y="4629150"/>
          <p14:tracePt t="100975" x="5181600" y="4489450"/>
          <p14:tracePt t="100991" x="5159375" y="4432300"/>
          <p14:tracePt t="101007" x="5146675" y="4394200"/>
          <p14:tracePt t="101024" x="5130800" y="4359275"/>
          <p14:tracePt t="101041" x="5118100" y="4321175"/>
          <p14:tracePt t="101058" x="5099050" y="4292600"/>
          <p14:tracePt t="101075" x="5076825" y="4200525"/>
          <p14:tracePt t="101091" x="5076825" y="4108450"/>
          <p14:tracePt t="101108" x="5076825" y="4003675"/>
          <p14:tracePt t="101124" x="5076825" y="3968750"/>
          <p14:tracePt t="101490" x="5102225" y="3908425"/>
          <p14:tracePt t="101497" x="5127625" y="3835400"/>
          <p14:tracePt t="101508" x="5165725" y="3762375"/>
          <p14:tracePt t="101525" x="5254625" y="3568700"/>
          <p14:tracePt t="101541" x="5305425" y="3444875"/>
          <p14:tracePt t="101557" x="5368925" y="3321050"/>
          <p14:tracePt t="101591" x="5445125" y="3127375"/>
          <p14:tracePt t="101625" x="5514975" y="3003550"/>
          <p14:tracePt t="101641" x="5540375" y="2946400"/>
          <p14:tracePt t="101658" x="5597525" y="2876550"/>
          <p14:tracePt t="101674" x="5676900" y="2755900"/>
          <p14:tracePt t="101691" x="5734050" y="2673350"/>
          <p14:tracePt t="101708" x="5775325" y="2593975"/>
          <p14:tracePt t="101724" x="5838825" y="2454275"/>
          <p14:tracePt t="101741" x="5870575" y="2378075"/>
          <p14:tracePt t="101758" x="5908675" y="2308225"/>
          <p14:tracePt t="101775" x="5953125" y="2212975"/>
          <p14:tracePt t="101791" x="6007100" y="2143125"/>
          <p14:tracePt t="101808" x="6061075" y="2070100"/>
          <p14:tracePt t="101824" x="6140450" y="1971675"/>
          <p14:tracePt t="101840" x="6184900" y="1901825"/>
          <p14:tracePt t="101858" x="6238875" y="1838325"/>
          <p14:tracePt t="101874" x="6286500" y="1771650"/>
          <p14:tracePt t="101890" x="6311900" y="1746250"/>
          <p14:tracePt t="101908" x="6343650" y="1714500"/>
          <p14:tracePt t="101925" x="6362700" y="1695450"/>
          <p14:tracePt t="101941" x="6378575" y="1685925"/>
          <p14:tracePt t="101958" x="6397625" y="1666875"/>
          <p14:tracePt t="101978" x="6419850" y="1651000"/>
          <p14:tracePt t="101990" x="6429375" y="1641475"/>
          <p14:tracePt t="102007" x="6438900" y="1631950"/>
          <p14:tracePt t="102025" x="6457950" y="1609725"/>
          <p14:tracePt t="102041" x="6467475" y="1606550"/>
          <p14:tracePt t="102058" x="6477000" y="1597025"/>
          <p14:tracePt t="102075" x="6499225" y="1581150"/>
          <p14:tracePt t="102091" x="6508750" y="1565275"/>
          <p14:tracePt t="102107" x="6518275" y="1555750"/>
          <p14:tracePt t="102124" x="6537325" y="1520825"/>
          <p14:tracePt t="102140" x="6556375" y="1476375"/>
          <p14:tracePt t="102157" x="6575425" y="1428750"/>
          <p14:tracePt t="102175" x="6594475" y="1381125"/>
          <p14:tracePt t="102191" x="6604000" y="1355725"/>
          <p14:tracePt t="102208" x="6616700" y="1333500"/>
          <p14:tracePt t="102224" x="6616700" y="1308100"/>
          <p14:tracePt t="102241" x="6616700" y="1298575"/>
          <p14:tracePt t="102257" x="6616700" y="1282700"/>
          <p14:tracePt t="102273" x="6604000" y="1260475"/>
          <p14:tracePt t="102291" x="6594475" y="1250950"/>
          <p14:tracePt t="102309" x="6594475" y="1235075"/>
          <p14:tracePt t="102325" x="6588125" y="1235075"/>
          <p14:tracePt t="103308" x="6597650" y="1235075"/>
          <p14:tracePt t="103315" x="6607175" y="1235075"/>
          <p14:tracePt t="103323" x="6613525" y="1235075"/>
          <p14:tracePt t="103340" x="6623050" y="1235075"/>
          <p14:tracePt t="103358" x="6642100" y="1235075"/>
          <p14:tracePt t="103375" x="6664325" y="1235075"/>
          <p14:tracePt t="103408" x="6715125" y="1228725"/>
          <p14:tracePt t="103441" x="6734175" y="1228725"/>
          <p14:tracePt t="103458" x="6753225" y="1228725"/>
          <p14:tracePt t="103474" x="6762750" y="1219200"/>
          <p14:tracePt t="103490" x="6784975" y="1209675"/>
          <p14:tracePt t="103508" x="6842125" y="1190625"/>
          <p14:tracePt t="103524" x="6886575" y="1171575"/>
          <p14:tracePt t="103541" x="6918325" y="1158875"/>
          <p14:tracePt t="103558" x="6940550" y="1143000"/>
          <p14:tracePt t="103575" x="6950075" y="1133475"/>
          <p14:tracePt t="103590" x="6950075" y="1117600"/>
          <p14:tracePt t="103607" x="6953250" y="1104900"/>
          <p14:tracePt t="103623" x="6962775" y="1095375"/>
          <p14:tracePt t="103641" x="6978650" y="1082675"/>
          <p14:tracePt t="103658" x="6994525" y="1063625"/>
          <p14:tracePt t="103675" x="7004050" y="1054100"/>
          <p14:tracePt t="103691" x="7004050" y="1044575"/>
          <p14:tracePt t="103708" x="7004050" y="1028700"/>
          <p14:tracePt t="103724" x="7004050" y="1012825"/>
          <p14:tracePt t="103740" x="7004050" y="1009650"/>
          <p14:tracePt t="103757" x="7004050" y="1003300"/>
          <p14:tracePt t="103809" x="7004050" y="1000125"/>
          <p14:tracePt t="103837" x="6997700" y="993775"/>
          <p14:tracePt t="103844" x="6991350" y="993775"/>
          <p14:tracePt t="103857" x="6981825" y="990600"/>
          <p14:tracePt t="103873" x="6969125" y="990600"/>
          <p14:tracePt t="103890" x="6959600" y="990600"/>
          <p14:tracePt t="103952" x="6953250" y="990600"/>
          <p14:tracePt t="103958" x="6946900" y="990600"/>
          <p14:tracePt t="103974" x="6937375" y="990600"/>
          <p14:tracePt t="103991" x="6924675" y="990600"/>
          <p14:tracePt t="104007" x="6918325" y="990600"/>
          <p14:tracePt t="104023" x="6915150" y="990600"/>
          <p14:tracePt t="104058" x="6908800" y="990600"/>
          <p14:tracePt t="104073" x="6899275" y="990600"/>
          <p14:tracePt t="104090" x="6889750" y="990600"/>
          <p14:tracePt t="104107" x="6870700" y="990600"/>
          <p14:tracePt t="104124" x="6858000" y="990600"/>
          <p14:tracePt t="104202" x="6854825" y="990600"/>
          <p14:tracePt t="104208" x="6848475" y="990600"/>
          <p14:tracePt t="104224" x="6845300" y="990600"/>
          <p14:tracePt t="104293" x="6851650" y="984250"/>
          <p14:tracePt t="104300" x="6854825" y="981075"/>
          <p14:tracePt t="104308" x="6867525" y="968375"/>
          <p14:tracePt t="104324" x="6883400" y="968375"/>
          <p14:tracePt t="104342" x="6892925" y="968375"/>
          <p14:tracePt t="104358" x="6896100" y="968375"/>
          <p14:tracePt t="104400" x="6902450" y="968375"/>
          <p14:tracePt t="104408" x="6905625" y="968375"/>
          <p14:tracePt t="104423" x="6911975" y="968375"/>
          <p14:tracePt t="104441" x="6915150" y="968375"/>
          <p14:tracePt t="104657" x="6908800" y="968375"/>
          <p14:tracePt t="104665" x="6905625" y="968375"/>
          <p14:tracePt t="104714" x="6899275" y="968375"/>
          <p14:tracePt t="104721" x="6896100" y="968375"/>
          <p14:tracePt t="104728" x="6889750" y="968375"/>
          <p14:tracePt t="104740" x="6886575" y="968375"/>
          <p14:tracePt t="104758" x="6870700" y="968375"/>
          <p14:tracePt t="104774" x="6864350" y="968375"/>
          <p14:tracePt t="105022" x="6867525" y="968375"/>
          <p14:tracePt t="105051" x="6870700" y="968375"/>
          <p14:tracePt t="105065" x="6877050" y="968375"/>
          <p14:tracePt t="105086" x="6880225" y="968375"/>
          <p14:tracePt t="105256" x="6873875" y="968375"/>
          <p14:tracePt t="105263" x="6870700" y="968375"/>
          <p14:tracePt t="105273" x="6864350" y="965200"/>
          <p14:tracePt t="105291" x="6851650" y="965200"/>
          <p14:tracePt t="105307" x="6835775" y="958850"/>
          <p14:tracePt t="105806" x="6842125" y="958850"/>
          <p14:tracePt t="105812" x="6848475" y="958850"/>
          <p14:tracePt t="105824" x="6851650" y="958850"/>
          <p14:tracePt t="105841" x="6870700" y="958850"/>
          <p14:tracePt t="105857" x="6880225" y="958850"/>
          <p14:tracePt t="105955" x="6886575" y="958850"/>
          <p14:tracePt t="105962" x="6892925" y="958850"/>
          <p14:tracePt t="105991" x="6896100" y="958850"/>
          <p14:tracePt t="106249" x="6889750" y="958850"/>
          <p14:tracePt t="106256" x="6883400" y="958850"/>
          <p14:tracePt t="106263" x="6880225" y="958850"/>
          <p14:tracePt t="106274" x="6873875" y="958850"/>
          <p14:tracePt t="106291" x="6861175" y="958850"/>
          <p14:tracePt t="106324" x="6835775" y="958850"/>
          <p14:tracePt t="106357" x="6826250" y="958850"/>
          <p14:tracePt t="106405" x="6819900" y="958850"/>
          <p14:tracePt t="106412" x="6816725" y="958850"/>
          <p14:tracePt t="106423" x="6810375" y="958850"/>
          <p14:tracePt t="106441" x="6807200" y="958850"/>
          <p14:tracePt t="106457" x="6800850" y="958850"/>
          <p14:tracePt t="106519" x="6804025" y="958850"/>
          <p14:tracePt t="106526" x="6807200" y="958850"/>
          <p14:tracePt t="106541" x="6816725" y="958850"/>
          <p14:tracePt t="106556" x="6823075" y="958850"/>
          <p14:tracePt t="106583" x="6826250" y="958850"/>
          <p14:tracePt t="106598" x="6832600" y="958850"/>
          <p14:tracePt t="106611" x="6842125" y="958850"/>
          <p14:tracePt t="106623" x="6848475" y="958850"/>
          <p14:tracePt t="106640" x="6861175" y="958850"/>
          <p14:tracePt t="106656" x="6870700" y="958850"/>
          <p14:tracePt t="106673" x="6880225" y="958850"/>
          <p14:tracePt t="106691" x="6886575" y="958850"/>
          <p14:tracePt t="106707" x="6896100" y="958850"/>
          <p14:tracePt t="106741" x="6905625" y="958850"/>
          <p14:tracePt t="106757" x="6915150" y="958850"/>
          <p14:tracePt t="106774" x="6921500" y="958850"/>
          <p14:tracePt t="106833" x="6924675" y="958850"/>
          <p14:tracePt t="107910" x="6934200" y="1035050"/>
          <p14:tracePt t="107917" x="6953250" y="1136650"/>
          <p14:tracePt t="107924" x="6981825" y="1254125"/>
          <p14:tracePt t="107940" x="7038975" y="1476375"/>
          <p14:tracePt t="107960" x="7086600" y="1797050"/>
          <p14:tracePt t="107974" x="7086600" y="1990725"/>
          <p14:tracePt t="108007" x="7035800" y="2339975"/>
          <p14:tracePt t="108040" x="6962775" y="2714625"/>
          <p14:tracePt t="108058" x="6953250" y="2841625"/>
          <p14:tracePt t="108062" x="6953250" y="2898775"/>
          <p14:tracePt t="108074" x="6965950" y="3006725"/>
          <p14:tracePt t="108090" x="6994525" y="3136900"/>
          <p14:tracePt t="108107" x="7026275" y="3235325"/>
          <p14:tracePt t="108124" x="7051675" y="3381375"/>
          <p14:tracePt t="108140" x="7058025" y="3463925"/>
          <p14:tracePt t="108157" x="7058025" y="3568700"/>
          <p14:tracePt t="108174" x="7051675" y="3708400"/>
          <p14:tracePt t="108190" x="7038975" y="3794125"/>
          <p14:tracePt t="108207" x="7038975" y="3886200"/>
          <p14:tracePt t="108223" x="7038975" y="4025900"/>
          <p14:tracePt t="108240" x="7032625" y="4089400"/>
          <p14:tracePt t="108256" x="7026275" y="4108450"/>
          <p14:tracePt t="108525" x="7000875" y="4171950"/>
          <p14:tracePt t="108532" x="6972300" y="4254500"/>
          <p14:tracePt t="108541" x="6937375" y="4337050"/>
          <p14:tracePt t="108558" x="6864350" y="4483100"/>
          <p14:tracePt t="108574" x="6734175" y="4692650"/>
          <p14:tracePt t="108590" x="6657975" y="4806950"/>
          <p14:tracePt t="108607" x="6597650" y="4899025"/>
          <p14:tracePt t="108623" x="6515100" y="5032375"/>
          <p14:tracePt t="108640" x="6457950" y="5121275"/>
          <p14:tracePt t="108657" x="6407150" y="5213350"/>
          <p14:tracePt t="108674" x="6362700" y="5330825"/>
          <p14:tracePt t="108691" x="6334125" y="5387975"/>
          <p14:tracePt t="108708" x="6321425" y="5441950"/>
          <p14:tracePt t="108724" x="6302375" y="5505450"/>
          <p14:tracePt t="108740" x="6289675" y="5537200"/>
          <p14:tracePt t="108756" x="6270625" y="5568950"/>
          <p14:tracePt t="108773" x="6251575" y="5626100"/>
          <p14:tracePt t="108790" x="6238875" y="5661025"/>
          <p14:tracePt t="108807" x="6226175" y="5692775"/>
          <p14:tracePt t="108824" x="6207125" y="5743575"/>
          <p14:tracePt t="108841" x="6200775" y="5765800"/>
          <p14:tracePt t="108857" x="6200775" y="5781675"/>
          <p14:tracePt t="108874" x="6197600" y="5794375"/>
          <p14:tracePt t="108890" x="6197600" y="5803900"/>
          <p14:tracePt t="108906" x="6197600" y="5816600"/>
          <p14:tracePt t="108923" x="6197600" y="5835650"/>
          <p14:tracePt t="108940" x="6197600" y="5845175"/>
          <p14:tracePt t="108956" x="6197600" y="5854700"/>
          <p14:tracePt t="108974" x="6197600" y="5864225"/>
          <p14:tracePt t="109024" x="6197600" y="5857875"/>
          <p14:tracePt t="109030" x="6197600" y="5851525"/>
          <p14:tracePt t="109040" x="6197600" y="5848350"/>
          <p14:tracePt t="109056" x="6213475" y="5838825"/>
          <p14:tracePt t="109073" x="6219825" y="5816600"/>
          <p14:tracePt t="109090" x="6219825" y="5807075"/>
          <p14:tracePt t="109107" x="6223000" y="5797550"/>
          <p14:tracePt t="109124" x="6229350" y="5784850"/>
          <p14:tracePt t="109141" x="6238875" y="5768975"/>
          <p14:tracePt t="109157" x="6251575" y="5743575"/>
          <p14:tracePt t="109173" x="6270625" y="5702300"/>
          <p14:tracePt t="109190" x="6280150" y="5686425"/>
          <p14:tracePt t="109206" x="6286500" y="5676900"/>
          <p14:tracePt t="109224" x="6286500" y="5657850"/>
          <p14:tracePt t="109260" x="6286500" y="5651500"/>
          <p14:tracePt t="109274" x="6286500" y="5641975"/>
          <p14:tracePt t="109290" x="6286500" y="5635625"/>
          <p14:tracePt t="109307" x="6286500" y="5632450"/>
          <p14:tracePt t="109323" x="6289675" y="5622925"/>
          <p14:tracePt t="109357" x="6289675" y="5616575"/>
          <p14:tracePt t="109403" x="6289675" y="5607050"/>
          <p14:tracePt t="109416" x="6289675" y="5600700"/>
          <p14:tracePt t="109424" x="6289675" y="5597525"/>
          <p14:tracePt t="109440" x="6289675" y="5591175"/>
          <p14:tracePt t="109456" x="6289675" y="5581650"/>
          <p14:tracePt t="109473" x="6289675" y="5568950"/>
          <p14:tracePt t="109490" x="6289675" y="5553075"/>
          <p14:tracePt t="109507" x="6289675" y="5543550"/>
          <p14:tracePt t="109524" x="6289675" y="5534025"/>
          <p14:tracePt t="109541" x="6289675" y="5524500"/>
          <p14:tracePt t="109557" x="6289675" y="5508625"/>
          <p14:tracePt t="109574" x="6289675" y="5492750"/>
          <p14:tracePt t="109590" x="6289675" y="5483225"/>
          <p14:tracePt t="109606" x="6289675" y="5473700"/>
          <p14:tracePt t="109609" x="6289675" y="5470525"/>
          <p14:tracePt t="109623" x="6289675" y="5457825"/>
          <p14:tracePt t="109730" x="6289675" y="5467350"/>
          <p14:tracePt t="109737" x="6289675" y="5470525"/>
          <p14:tracePt t="109744" x="6289675" y="5476875"/>
          <p14:tracePt t="109756" x="6289675" y="5480050"/>
          <p14:tracePt t="109773" x="6289675" y="5521325"/>
          <p14:tracePt t="109790" x="6289675" y="5565775"/>
          <p14:tracePt t="109808" x="6289675" y="5651500"/>
          <p14:tracePt t="109824" x="6286500" y="5689600"/>
          <p14:tracePt t="109841" x="6286500" y="5718175"/>
          <p14:tracePt t="109858" x="6286500" y="5737225"/>
          <p14:tracePt t="109873" x="6286500" y="5749925"/>
          <p14:tracePt t="109890" x="6286500" y="5762625"/>
          <p14:tracePt t="109906" x="6286500" y="5772150"/>
          <p14:tracePt t="109923" x="6286500" y="5788025"/>
          <p14:tracePt t="109940" x="6286500" y="5803900"/>
          <p14:tracePt t="109958" x="6286500" y="5822950"/>
          <p14:tracePt t="110029" x="6286500" y="5816600"/>
          <p14:tracePt t="110036" x="6286500" y="5807075"/>
          <p14:tracePt t="110043" x="6286500" y="5800725"/>
          <p14:tracePt t="110056" x="6286500" y="5797550"/>
          <p14:tracePt t="110073" x="6286500" y="5768975"/>
          <p14:tracePt t="110091" x="6286500" y="5749925"/>
          <p14:tracePt t="110108" x="6286500" y="5727700"/>
          <p14:tracePt t="110124" x="6286500" y="5699125"/>
          <p14:tracePt t="110140" x="6286500" y="5683250"/>
          <p14:tracePt t="110157" x="6286500" y="5657850"/>
          <p14:tracePt t="110173" x="6286500" y="5641975"/>
          <p14:tracePt t="110190" x="6286500" y="5632450"/>
          <p14:tracePt t="110208" x="6286500" y="5619750"/>
          <p14:tracePt t="110273" x="6286500" y="5613400"/>
          <p14:tracePt t="110286" x="6286500" y="5610225"/>
          <p14:tracePt t="110488" x="6286500" y="5603875"/>
          <p14:tracePt t="110494" x="6286500" y="5600700"/>
          <p14:tracePt t="110508" x="6286500" y="5588000"/>
          <p14:tracePt t="110524" x="6286500" y="5578475"/>
          <p14:tracePt t="110541" x="6286500" y="5568950"/>
          <p14:tracePt t="110557" x="6286500" y="5524500"/>
          <p14:tracePt t="110573" x="6286500" y="5486400"/>
          <p14:tracePt t="110590" x="6286500" y="5464175"/>
          <p14:tracePt t="110607" x="6286500" y="5432425"/>
          <p14:tracePt t="110623" x="6286500" y="5422900"/>
          <p14:tracePt t="110640" x="6286500" y="5416550"/>
          <p14:tracePt t="110758" x="6286500" y="5419725"/>
          <p14:tracePt t="110765" x="6286500" y="5422900"/>
          <p14:tracePt t="110774" x="6286500" y="5429250"/>
          <p14:tracePt t="110791" x="6283325" y="5441950"/>
          <p14:tracePt t="110807" x="6270625" y="5470525"/>
          <p14:tracePt t="110824" x="6257925" y="5492750"/>
          <p14:tracePt t="110840" x="6257925" y="5524500"/>
          <p14:tracePt t="110856" x="6257925" y="5562600"/>
          <p14:tracePt t="110873" x="6257925" y="5584825"/>
          <p14:tracePt t="110890" x="6257925" y="5594350"/>
          <p14:tracePt t="110907" x="6257925" y="5616575"/>
          <p14:tracePt t="110923" x="6257925" y="5626100"/>
          <p14:tracePt t="110940" x="6254750" y="5635625"/>
          <p14:tracePt t="110956" x="6254750" y="5648325"/>
          <p14:tracePt t="110973" x="6254750" y="5664200"/>
          <p14:tracePt t="111006" x="6254750" y="5670550"/>
          <p14:tracePt t="111058" x="6254750" y="5667375"/>
          <p14:tracePt t="111064" x="6254750" y="5657850"/>
          <p14:tracePt t="111073" x="6254750" y="5651500"/>
          <p14:tracePt t="111090" x="6254750" y="5641975"/>
          <p14:tracePt t="111107" x="6254750" y="5629275"/>
          <p14:tracePt t="111123" x="6254750" y="5619750"/>
          <p14:tracePt t="111140" x="6254750" y="5603875"/>
          <p14:tracePt t="111142" x="6254750" y="5594350"/>
          <p14:tracePt t="111156" x="6267450" y="5578475"/>
          <p14:tracePt t="111173" x="6267450" y="5565775"/>
          <p14:tracePt t="111190" x="6267450" y="5546725"/>
          <p14:tracePt t="111207" x="6267450" y="5530850"/>
          <p14:tracePt t="111223" x="6267450" y="5521325"/>
          <p14:tracePt t="111240" x="6267450" y="5518150"/>
          <p14:tracePt t="111256" x="6267450" y="5505450"/>
          <p14:tracePt t="111285" x="6267450" y="5502275"/>
          <p14:tracePt t="111292" x="6267450" y="5495925"/>
          <p14:tracePt t="111306" x="6267450" y="5486400"/>
          <p14:tracePt t="111323" x="6267450" y="5483225"/>
          <p14:tracePt t="111340" x="6267450" y="5476875"/>
          <p14:tracePt t="111400" x="6270625" y="5476875"/>
          <p14:tracePt t="112771" x="6299200" y="5419725"/>
          <p14:tracePt t="112777" x="6337300" y="5337175"/>
          <p14:tracePt t="112790" x="6419850" y="5181600"/>
          <p14:tracePt t="112807" x="6502400" y="5013325"/>
          <p14:tracePt t="112823" x="6569075" y="4813300"/>
          <p14:tracePt t="112840" x="6657975" y="4495800"/>
          <p14:tracePt t="112856" x="6705600" y="4298950"/>
          <p14:tracePt t="112891" x="6788150" y="3879850"/>
          <p14:tracePt t="112924" x="6826250" y="3695700"/>
          <p14:tracePt t="112941" x="6832600" y="3600450"/>
          <p14:tracePt t="112956" x="6845300" y="3540125"/>
          <p14:tracePt t="112973" x="6861175" y="3463925"/>
          <p14:tracePt t="112990" x="6889750" y="3362325"/>
          <p14:tracePt t="113006" x="6905625" y="3286125"/>
          <p14:tracePt t="113023" x="6921500" y="3213100"/>
          <p14:tracePt t="113041" x="6940550" y="3111500"/>
          <p14:tracePt t="113057" x="6962775" y="3044825"/>
          <p14:tracePt t="113073" x="6975475" y="3000375"/>
          <p14:tracePt t="113090" x="6994525" y="2936875"/>
          <p14:tracePt t="113106" x="7000875" y="2892425"/>
          <p14:tracePt t="113123" x="7016750" y="2832100"/>
          <p14:tracePt t="113140" x="7054850" y="2705100"/>
          <p14:tracePt t="113157" x="7092950" y="2625725"/>
          <p14:tracePt t="113174" x="7153275" y="2533650"/>
          <p14:tracePt t="113177" x="7194550" y="2492375"/>
          <p14:tracePt t="113190" x="7258050" y="2368550"/>
          <p14:tracePt t="113207" x="7308850" y="2257425"/>
          <p14:tracePt t="113223" x="7324725" y="2162175"/>
          <p14:tracePt t="113239" x="7302500" y="1971675"/>
          <p14:tracePt t="113259" x="7229475" y="1828800"/>
          <p14:tracePt t="113689" x="7251700" y="1778000"/>
          <p14:tracePt t="113697" x="7280275" y="1695450"/>
          <p14:tracePt t="113706" x="7315200" y="1609725"/>
          <p14:tracePt t="113727" x="7388225" y="1393825"/>
          <p14:tracePt t="113740" x="7410450" y="1317625"/>
          <p14:tracePt t="113761" x="7429500" y="1244600"/>
          <p14:tracePt t="113775" x="7429500" y="1225550"/>
          <p14:tracePt t="113806" x="7429500" y="1190625"/>
          <p14:tracePt t="113839" x="7448550" y="1133475"/>
          <p14:tracePt t="113856" x="7461250" y="1095375"/>
          <p14:tracePt t="113873" x="7477125" y="1063625"/>
          <p14:tracePt t="113889" x="7489825" y="1009650"/>
          <p14:tracePt t="113907" x="7489825" y="984250"/>
          <p14:tracePt t="113924" x="7489825" y="974725"/>
          <p14:tracePt t="113940" x="7489825" y="962025"/>
          <p14:tracePt t="115139" x="7508875" y="962025"/>
          <p14:tracePt t="115146" x="7518400" y="962025"/>
          <p14:tracePt t="115156" x="7537450" y="962025"/>
          <p14:tracePt t="115174" x="7572375" y="962025"/>
          <p14:tracePt t="115190" x="7581900" y="962025"/>
          <p14:tracePt t="115206" x="7591425" y="962025"/>
          <p14:tracePt t="115223" x="7604125" y="962025"/>
          <p14:tracePt t="115256" x="7626350" y="962025"/>
          <p14:tracePt t="115290" x="7654925" y="962025"/>
          <p14:tracePt t="115307" x="7661275" y="962025"/>
          <p14:tracePt t="115373" x="7664450" y="962025"/>
          <p14:tracePt t="115380" x="7670800" y="962025"/>
          <p14:tracePt t="115389" x="7673975" y="962025"/>
          <p14:tracePt t="115406" x="7683500" y="962025"/>
          <p14:tracePt t="115453" x="7677150" y="962025"/>
          <p14:tracePt t="115460" x="7667625" y="962025"/>
          <p14:tracePt t="115473" x="7639050" y="962025"/>
          <p14:tracePt t="115489" x="7607300" y="962025"/>
          <p14:tracePt t="115506" x="7578725" y="962025"/>
          <p14:tracePt t="115523" x="7559675" y="962025"/>
          <p14:tracePt t="115539" x="7550150" y="962025"/>
          <p14:tracePt t="115556" x="7540625" y="962025"/>
          <p14:tracePt t="115573" x="7518400" y="962025"/>
          <p14:tracePt t="115590" x="7508875" y="962025"/>
          <p14:tracePt t="115607" x="7486650" y="962025"/>
          <p14:tracePt t="115623" x="7467600" y="962025"/>
          <p14:tracePt t="115639" x="7458075" y="962025"/>
          <p14:tracePt t="115656" x="7448550" y="962025"/>
          <p14:tracePt t="115673" x="7426325" y="962025"/>
          <p14:tracePt t="115690" x="7423150" y="962025"/>
          <p14:tracePt t="115706" x="7416800" y="962025"/>
          <p14:tracePt t="115766" x="7419975" y="962025"/>
          <p14:tracePt t="115774" x="7429500" y="962025"/>
          <p14:tracePt t="115789" x="7480300" y="962025"/>
          <p14:tracePt t="115806" x="7531100" y="962025"/>
          <p14:tracePt t="115822" x="7604125" y="962025"/>
          <p14:tracePt t="115840" x="7632700" y="962025"/>
          <p14:tracePt t="115856" x="7642225" y="962025"/>
          <p14:tracePt t="115873" x="7658100" y="962025"/>
          <p14:tracePt t="115890" x="7667625" y="962025"/>
          <p14:tracePt t="115907" x="7683500" y="962025"/>
          <p14:tracePt t="115923" x="7702550" y="962025"/>
          <p14:tracePt t="115939" x="7718425" y="962025"/>
          <p14:tracePt t="115955" x="7734300" y="962025"/>
          <p14:tracePt t="115973" x="7747000" y="962025"/>
          <p14:tracePt t="115989" x="7756525" y="962025"/>
          <p14:tracePt t="116006" x="7766050" y="962025"/>
          <p14:tracePt t="116023" x="7778750" y="962025"/>
          <p14:tracePt t="116273" x="7778750" y="968375"/>
          <p14:tracePt t="116280" x="7778750" y="977900"/>
          <p14:tracePt t="116290" x="7778750" y="990600"/>
          <p14:tracePt t="116323" x="7778750" y="1130300"/>
          <p14:tracePt t="116356" x="7778750" y="1371600"/>
          <p14:tracePt t="116373" x="7727950" y="1606550"/>
          <p14:tracePt t="116389" x="7661275" y="1774825"/>
          <p14:tracePt t="116406" x="7597775" y="1939925"/>
          <p14:tracePt t="116423" x="7454900" y="2225675"/>
          <p14:tracePt t="116440" x="7366000" y="2454275"/>
          <p14:tracePt t="116457" x="7270750" y="2778125"/>
          <p14:tracePt t="116474" x="7213600" y="2987675"/>
          <p14:tracePt t="116491" x="7165975" y="3175000"/>
          <p14:tracePt t="116506" x="7112000" y="3317875"/>
          <p14:tracePt t="116523" x="7051675" y="3502025"/>
          <p14:tracePt t="116540" x="7010400" y="3578225"/>
          <p14:tracePt t="116558" x="6991350" y="3635375"/>
          <p14:tracePt t="116900" x="6975475" y="3641725"/>
          <p14:tracePt t="116907" x="6946900" y="3648075"/>
          <p14:tracePt t="116914" x="6921500" y="3657600"/>
          <p14:tracePt t="116923" x="6902450" y="3663950"/>
          <p14:tracePt t="116939" x="6858000" y="3676650"/>
          <p14:tracePt t="116957" x="6813550" y="3698875"/>
          <p14:tracePt t="116989" x="6772275" y="3727450"/>
          <p14:tracePt t="117023" x="6740525" y="3765550"/>
          <p14:tracePt t="117039" x="6731000" y="3775075"/>
          <p14:tracePt t="117057" x="6718300" y="3790950"/>
          <p14:tracePt t="117073" x="6708775" y="3806825"/>
          <p14:tracePt t="117090" x="6689725" y="3816350"/>
          <p14:tracePt t="117107" x="6686550" y="3829050"/>
          <p14:tracePt t="117123" x="6686550" y="3835400"/>
          <p14:tracePt t="117171" x="6680200" y="3835400"/>
          <p14:tracePt t="117186" x="6677025" y="3835400"/>
          <p14:tracePt t="117200" x="6670675" y="3835400"/>
          <p14:tracePt t="117308" x="6667500" y="3835400"/>
          <p14:tracePt t="117313" x="6661150" y="3835400"/>
          <p14:tracePt t="117322" x="6657975" y="3835400"/>
          <p14:tracePt t="117340" x="6642100" y="3835400"/>
          <p14:tracePt t="117356" x="6588125" y="3835400"/>
          <p14:tracePt t="117373" x="6543675" y="3835400"/>
          <p14:tracePt t="117390" x="6483350" y="3835400"/>
          <p14:tracePt t="117407" x="6397625" y="3835400"/>
          <p14:tracePt t="117423" x="6337300" y="3835400"/>
          <p14:tracePt t="117440" x="6276975" y="3835400"/>
          <p14:tracePt t="117456" x="6181725" y="3848100"/>
          <p14:tracePt t="117472" x="6143625" y="3863975"/>
          <p14:tracePt t="117489" x="6099175" y="3870325"/>
          <p14:tracePt t="117507" x="6051550" y="3873500"/>
          <p14:tracePt t="117523" x="6035675" y="3873500"/>
          <p14:tracePt t="117540" x="6026150" y="3873500"/>
          <p14:tracePt t="117556" x="6007100" y="3873500"/>
          <p14:tracePt t="117573" x="5994400" y="3873500"/>
          <p14:tracePt t="117589" x="5984875" y="3873500"/>
          <p14:tracePt t="117606" x="5975350" y="3873500"/>
          <p14:tracePt t="117622" x="5972175" y="3873500"/>
          <p14:tracePt t="117640" x="5965825" y="3873500"/>
          <p14:tracePt t="117913" x="5969000" y="3898900"/>
          <p14:tracePt t="117921" x="5969000" y="3914775"/>
          <p14:tracePt t="117928" x="5969000" y="3933825"/>
          <p14:tracePt t="117939" x="5975350" y="3968750"/>
          <p14:tracePt t="117956" x="5984875" y="4057650"/>
          <p14:tracePt t="117973" x="5984875" y="4108450"/>
          <p14:tracePt t="118006" x="5984875" y="4235450"/>
          <p14:tracePt t="118039" x="5984875" y="4318000"/>
          <p14:tracePt t="118056" x="5984875" y="4387850"/>
          <p14:tracePt t="118073" x="5991225" y="4432300"/>
          <p14:tracePt t="118090" x="5991225" y="4460875"/>
          <p14:tracePt t="118106" x="5991225" y="4508500"/>
          <p14:tracePt t="118123" x="5991225" y="4537075"/>
          <p14:tracePt t="118139" x="5991225" y="4552950"/>
          <p14:tracePt t="118156" x="5994400" y="4578350"/>
          <p14:tracePt t="118172" x="6000750" y="4606925"/>
          <p14:tracePt t="118189" x="6016625" y="4622800"/>
          <p14:tracePt t="118205" x="6032500" y="4651375"/>
          <p14:tracePt t="118222" x="6035675" y="4667250"/>
          <p14:tracePt t="118239" x="6042025" y="4679950"/>
          <p14:tracePt t="118242" x="6048375" y="4699000"/>
          <p14:tracePt t="118256" x="6048375" y="4708525"/>
          <p14:tracePt t="118273" x="6051550" y="4724400"/>
          <p14:tracePt t="118289" x="6051550" y="4733925"/>
          <p14:tracePt t="118305" x="6057900" y="4756150"/>
          <p14:tracePt t="118322" x="6057900" y="4765675"/>
          <p14:tracePt t="118340" x="6057900" y="4768850"/>
          <p14:tracePt t="118549" x="6096000" y="4765675"/>
          <p14:tracePt t="118556" x="6134100" y="4759325"/>
          <p14:tracePt t="118573" x="6210300" y="4743450"/>
          <p14:tracePt t="118589" x="6273800" y="4721225"/>
          <p14:tracePt t="118605" x="6321425" y="4714875"/>
          <p14:tracePt t="118622" x="6346825" y="4705350"/>
          <p14:tracePt t="118639" x="6391275" y="4692650"/>
          <p14:tracePt t="118656" x="6477000" y="4635500"/>
          <p14:tracePt t="118672" x="6569075" y="4575175"/>
          <p14:tracePt t="118689" x="6667500" y="4543425"/>
          <p14:tracePt t="118706" x="6759575" y="4508500"/>
          <p14:tracePt t="118723" x="6791325" y="4502150"/>
          <p14:tracePt t="118740" x="6816725" y="4502150"/>
          <p14:tracePt t="118755" x="6826250" y="4502150"/>
          <p14:tracePt t="118772" x="6835775" y="4502150"/>
          <p14:tracePt t="118789" x="6842125" y="4502150"/>
          <p14:tracePt t="118806" x="6851650" y="4502150"/>
          <p14:tracePt t="118822" x="6867525" y="4502150"/>
          <p14:tracePt t="118839" x="6870700" y="4502150"/>
          <p14:tracePt t="118856" x="6880225" y="4502150"/>
          <p14:tracePt t="118872" x="6886575" y="4502150"/>
          <p14:tracePt t="118890" x="6896100" y="4502150"/>
          <p14:tracePt t="118906" x="6905625" y="4502150"/>
          <p14:tracePt t="118922" x="6908800" y="4502150"/>
          <p14:tracePt t="126299" x="6937375" y="4429125"/>
          <p14:tracePt t="126306" x="6975475" y="4333875"/>
          <p14:tracePt t="126322" x="7058025" y="4187825"/>
          <p14:tracePt t="126339" x="7134225" y="4032250"/>
          <p14:tracePt t="126356" x="7235825" y="3759200"/>
          <p14:tracePt t="126373" x="7299325" y="3594100"/>
          <p14:tracePt t="126405" x="7381875" y="3184525"/>
          <p14:tracePt t="126439" x="7413625" y="3013075"/>
          <p14:tracePt t="126455" x="7439025" y="2962275"/>
          <p14:tracePt t="126471" x="7439025" y="2946400"/>
          <p14:tracePt t="126489" x="7439025" y="2933700"/>
          <p14:tracePt t="126506" x="7439025" y="2927350"/>
          <p14:tracePt t="126534" x="7432675" y="2927350"/>
          <p14:tracePt t="126541" x="7426325" y="2930525"/>
          <p14:tracePt t="126555" x="7416800" y="2946400"/>
          <p14:tracePt t="126571" x="7385050" y="2962275"/>
          <p14:tracePt t="126588" x="7327900" y="3006725"/>
          <p14:tracePt t="126606" x="7235825" y="3082925"/>
          <p14:tracePt t="126622" x="7178675" y="3127375"/>
          <p14:tracePt t="126639" x="7105650" y="3190875"/>
          <p14:tracePt t="126656" x="6969125" y="3311525"/>
          <p14:tracePt t="126672" x="6851650" y="3409950"/>
          <p14:tracePt t="126689" x="6715125" y="3517900"/>
          <p14:tracePt t="126705" x="6556375" y="3651250"/>
          <p14:tracePt t="126721" x="6473825" y="3717925"/>
          <p14:tracePt t="126738" x="6416675" y="3752850"/>
          <p14:tracePt t="126756" x="6372225" y="3790950"/>
          <p14:tracePt t="126772" x="6362700" y="3800475"/>
          <p14:tracePt t="126790" x="6346825" y="3822700"/>
          <p14:tracePt t="126805" x="6346825" y="3832225"/>
          <p14:tracePt t="126822" x="6346825" y="3841750"/>
          <p14:tracePt t="126854" x="6353175" y="3841750"/>
          <p14:tracePt t="126871" x="6362700" y="3841750"/>
          <p14:tracePt t="126889" x="6372225" y="3838575"/>
          <p14:tracePt t="126906" x="6394450" y="3822700"/>
          <p14:tracePt t="126922" x="6403975" y="3806825"/>
          <p14:tracePt t="126939" x="6419850" y="3794125"/>
          <p14:tracePt t="126955" x="6429375" y="3784600"/>
          <p14:tracePt t="126972" x="6445250" y="3771900"/>
          <p14:tracePt t="126988" x="6457950" y="3743325"/>
          <p14:tracePt t="127005" x="6496050" y="3673475"/>
          <p14:tracePt t="127021" x="6556375" y="3571875"/>
          <p14:tracePt t="127039" x="6705600" y="3327400"/>
          <p14:tracePt t="127056" x="6797675" y="3181350"/>
          <p14:tracePt t="127073" x="6870700" y="3025775"/>
          <p14:tracePt t="127090" x="6972300" y="2819400"/>
          <p14:tracePt t="127106" x="7026275" y="2673350"/>
          <p14:tracePt t="127122" x="7089775" y="2495550"/>
          <p14:tracePt t="127561" x="7143750" y="2432050"/>
          <p14:tracePt t="127567" x="7210425" y="2346325"/>
          <p14:tracePt t="127575" x="7277100" y="2260600"/>
          <p14:tracePt t="127588" x="7400925" y="2092325"/>
          <p14:tracePt t="127605" x="7521575" y="1943100"/>
          <p14:tracePt t="127622" x="7651750" y="1803400"/>
          <p14:tracePt t="127655" x="7781925" y="1660525"/>
          <p14:tracePt t="127689" x="7807325" y="1635125"/>
          <p14:tracePt t="127705" x="7807325" y="1625600"/>
          <p14:tracePt t="127721" x="7813675" y="1616075"/>
          <p14:tracePt t="127739" x="7826375" y="1600200"/>
          <p14:tracePt t="127755" x="7832725" y="1590675"/>
          <p14:tracePt t="127772" x="7848600" y="1581150"/>
          <p14:tracePt t="127789" x="7851775" y="1565275"/>
          <p14:tracePt t="127822" x="7858125" y="1558925"/>
          <p14:tracePt t="127839" x="7861300" y="1558925"/>
          <p14:tracePt t="127854" x="7874000" y="1549400"/>
          <p14:tracePt t="127872" x="7883525" y="1539875"/>
          <p14:tracePt t="127889" x="7912100" y="1511300"/>
          <p14:tracePt t="127905" x="7921625" y="1495425"/>
          <p14:tracePt t="127922" x="7931150" y="1473200"/>
          <p14:tracePt t="127943" x="7953375" y="1438275"/>
          <p14:tracePt t="127955" x="7966075" y="1422400"/>
          <p14:tracePt t="127971" x="7969250" y="1412875"/>
          <p14:tracePt t="127988" x="7975600" y="1387475"/>
          <p14:tracePt t="128004" x="7985125" y="1377950"/>
          <p14:tracePt t="128021" x="7988300" y="1362075"/>
          <p14:tracePt t="128039" x="7988300" y="1323975"/>
          <p14:tracePt t="128055" x="7988300" y="1292225"/>
          <p14:tracePt t="128072" x="7988300" y="1273175"/>
          <p14:tracePt t="128089" x="7988300" y="1250950"/>
          <p14:tracePt t="128105" x="7988300" y="1235075"/>
          <p14:tracePt t="128121" x="7988300" y="1231900"/>
          <p14:tracePt t="128138" x="7988300" y="1225550"/>
          <p14:tracePt t="128171" x="7988300" y="1216025"/>
          <p14:tracePt t="128188" x="7988300" y="1203325"/>
          <p14:tracePt t="128205" x="7978775" y="1187450"/>
          <p14:tracePt t="128222" x="7969250" y="1177925"/>
          <p14:tracePt t="128238" x="7947025" y="1162050"/>
          <p14:tracePt t="128255" x="7943850" y="1152525"/>
          <p14:tracePt t="128271" x="7943850" y="1136650"/>
          <p14:tracePt t="128288" x="7943850" y="1120775"/>
          <p14:tracePt t="128305" x="7943850" y="1111250"/>
          <p14:tracePt t="128322" x="7943850" y="1092200"/>
          <p14:tracePt t="128338" x="7943850" y="1063625"/>
          <p14:tracePt t="128355" x="7943850" y="1035050"/>
          <p14:tracePt t="128372" x="7943850" y="1012825"/>
          <p14:tracePt t="128388" x="7962900" y="990600"/>
          <p14:tracePt t="128404" x="7972425" y="974725"/>
          <p14:tracePt t="128421" x="7981950" y="965200"/>
          <p14:tracePt t="128438" x="7997825" y="952500"/>
          <p14:tracePt t="128455" x="8007350" y="946150"/>
          <p14:tracePt t="128503" x="8010525" y="946150"/>
          <p14:tracePt t="128510" x="8016875" y="946150"/>
          <p14:tracePt t="128521" x="8020050" y="946150"/>
          <p14:tracePt t="128538" x="8026400" y="946150"/>
          <p14:tracePt t="128589" x="8026400" y="942975"/>
          <p14:tracePt t="128667" x="8023225" y="942975"/>
          <p14:tracePt t="128674" x="8020050" y="942975"/>
          <p14:tracePt t="128688" x="8010525" y="942975"/>
          <p14:tracePt t="128704" x="7994650" y="942975"/>
          <p14:tracePt t="128722" x="7985125" y="942975"/>
          <p14:tracePt t="128738" x="7959725" y="942975"/>
          <p14:tracePt t="128755" x="7943850" y="942975"/>
          <p14:tracePt t="128771" x="7934325" y="942975"/>
          <p14:tracePt t="128788" x="7924800" y="942975"/>
          <p14:tracePt t="128903" x="7931150" y="942975"/>
          <p14:tracePt t="128910" x="7934325" y="942975"/>
          <p14:tracePt t="128922" x="7940675" y="942975"/>
          <p14:tracePt t="128938" x="7959725" y="942975"/>
          <p14:tracePt t="128954" x="7969250" y="942975"/>
          <p14:tracePt t="128988" x="7985125" y="942975"/>
          <p14:tracePt t="129005" x="7994650" y="942975"/>
          <p14:tracePt t="129022" x="8010525" y="942975"/>
          <p14:tracePt t="129039" x="8020050" y="942975"/>
          <p14:tracePt t="129055" x="8023225" y="942975"/>
          <p14:tracePt t="129088" x="8032750" y="942975"/>
          <p14:tracePt t="129104" x="8039100" y="942975"/>
          <p14:tracePt t="129121" x="8054975" y="942975"/>
          <p14:tracePt t="129138" x="8058150" y="942975"/>
          <p14:tracePt t="129154" x="8064500" y="942975"/>
          <p14:tracePt t="129403" x="8061325" y="942975"/>
          <p14:tracePt t="129409" x="8058150" y="942975"/>
          <p14:tracePt t="129423" x="8048625" y="942975"/>
          <p14:tracePt t="129439" x="8039100" y="942975"/>
          <p14:tracePt t="129455" x="8023225" y="942975"/>
          <p14:tracePt t="129472" x="8007350" y="942975"/>
          <p14:tracePt t="129487" x="8004175" y="942975"/>
          <p14:tracePt t="130844" x="8029575" y="942975"/>
          <p14:tracePt t="130851" x="8077200" y="933450"/>
          <p14:tracePt t="130857" x="8124825" y="933450"/>
          <p14:tracePt t="130871" x="8261350" y="933450"/>
          <p14:tracePt t="130888" x="8388350" y="933450"/>
          <p14:tracePt t="130905" x="8483600" y="939800"/>
          <p14:tracePt t="130909" x="8509000" y="939800"/>
          <p14:tracePt t="130938" x="8575675" y="939800"/>
          <p14:tracePt t="130972" x="8588375" y="939800"/>
          <p14:tracePt t="131050" x="8597900" y="939800"/>
          <p14:tracePt t="131073" x="8597900" y="936625"/>
          <p14:tracePt t="131079" x="8597900" y="933450"/>
          <p14:tracePt t="131088" x="8604250" y="927100"/>
          <p14:tracePt t="131105" x="8610600" y="917575"/>
          <p14:tracePt t="131121" x="8610600" y="901700"/>
          <p14:tracePt t="131138" x="8610600" y="889000"/>
          <p14:tracePt t="131154" x="8607425" y="889000"/>
          <p14:tracePt t="131171" x="8540750" y="904875"/>
          <p14:tracePt t="131188" x="8397875" y="958850"/>
          <p14:tracePt t="131204" x="8261350" y="1031875"/>
          <p14:tracePt t="131221" x="8080375" y="1184275"/>
          <p14:tracePt t="131239" x="7972425" y="1301750"/>
          <p14:tracePt t="131255" x="7899400" y="1438275"/>
          <p14:tracePt t="131272" x="7800975" y="1676400"/>
          <p14:tracePt t="131289" x="7743825" y="1854200"/>
          <p14:tracePt t="131305" x="7680325" y="2019300"/>
          <p14:tracePt t="131321" x="7607300" y="2212975"/>
          <p14:tracePt t="131338" x="7585075" y="2298700"/>
          <p14:tracePt t="131355" x="7569200" y="2374900"/>
          <p14:tracePt t="131372" x="7569200" y="2438400"/>
          <p14:tracePt t="131388" x="7569200" y="2466975"/>
          <p14:tracePt t="131405" x="7572375" y="2489200"/>
          <p14:tracePt t="131408" x="7578725" y="2495550"/>
          <p14:tracePt t="131421" x="7588250" y="2505075"/>
          <p14:tracePt t="131437" x="7597775" y="2520950"/>
          <p14:tracePt t="131735" x="7559675" y="2584450"/>
          <p14:tracePt t="131742" x="7502525" y="2670175"/>
          <p14:tracePt t="131755" x="7467600" y="2743200"/>
          <p14:tracePt t="131772" x="7331075" y="2943225"/>
          <p14:tracePt t="131788" x="7267575" y="3076575"/>
          <p14:tracePt t="131806" x="7181850" y="3260725"/>
          <p14:tracePt t="131821" x="7137400" y="3384550"/>
          <p14:tracePt t="131838" x="7102475" y="3536950"/>
          <p14:tracePt t="131854" x="7054850" y="3689350"/>
          <p14:tracePt t="131871" x="7004050" y="3883025"/>
          <p14:tracePt t="131888" x="6962775" y="3994150"/>
          <p14:tracePt t="131906" x="6921500" y="4117975"/>
          <p14:tracePt t="131922" x="6892925" y="4165600"/>
          <p14:tracePt t="131938" x="6880225" y="4213225"/>
          <p14:tracePt t="131955" x="6861175" y="4276725"/>
          <p14:tracePt t="131971" x="6835775" y="4314825"/>
          <p14:tracePt t="131988" x="6810375" y="4352925"/>
          <p14:tracePt t="132005" x="6784975" y="4384675"/>
          <p14:tracePt t="132022" x="6740525" y="4422775"/>
          <p14:tracePt t="132038" x="6708775" y="4448175"/>
          <p14:tracePt t="132270" x="6442075" y="4394200"/>
          <p14:tracePt t="132278" x="6073775" y="4298950"/>
          <p14:tracePt t="132289" x="5708650" y="4235450"/>
          <p14:tracePt t="132306" x="4641850" y="4140200"/>
          <p14:tracePt t="132323" x="4057650" y="4140200"/>
          <p14:tracePt t="132341" x="3228975" y="4181475"/>
          <p14:tracePt t="132357" x="2797175" y="4206875"/>
          <p14:tracePt t="132373" x="2365375" y="4232275"/>
          <p14:tracePt t="132389" x="2070100" y="4251325"/>
          <p14:tracePt t="132405" x="1609725" y="4318000"/>
          <p14:tracePt t="132421" x="1292225" y="4387850"/>
          <p14:tracePt t="132440" x="1082675" y="4445000"/>
          <p14:tracePt t="132455" x="825500" y="4527550"/>
          <p14:tracePt t="132472" x="714375" y="4562475"/>
          <p14:tracePt t="132489" x="638175" y="4584700"/>
          <p14:tracePt t="132505" x="568325" y="4591050"/>
          <p14:tracePt t="132521" x="539750" y="4591050"/>
          <p14:tracePt t="132537" x="523875" y="4591050"/>
          <p14:tracePt t="132554" x="508000" y="4591050"/>
          <p14:tracePt t="132571" x="504825" y="4591050"/>
          <p14:tracePt t="132606" x="511175" y="4591050"/>
          <p14:tracePt t="132621" x="520700" y="4591050"/>
          <p14:tracePt t="132638" x="523875" y="4591050"/>
          <p14:tracePt t="132655" x="530225" y="4587875"/>
          <p14:tracePt t="132671" x="536575" y="4575175"/>
          <p14:tracePt t="132687" x="552450" y="4562475"/>
          <p14:tracePt t="132704" x="635000" y="4514850"/>
          <p14:tracePt t="132721" x="755650" y="4464050"/>
          <p14:tracePt t="132738" x="898525" y="4419600"/>
          <p14:tracePt t="132755" x="1044575" y="4384675"/>
          <p14:tracePt t="132771" x="1082675" y="4378325"/>
          <p14:tracePt t="132788" x="1111250" y="4378325"/>
          <p14:tracePt t="132804" x="1127125" y="4378325"/>
          <p14:tracePt t="132821" x="1139825" y="4368800"/>
          <p14:tracePt t="132837" x="1171575" y="4349750"/>
          <p14:tracePt t="132854" x="1228725" y="4337050"/>
          <p14:tracePt t="132871" x="1250950" y="4327525"/>
          <p14:tracePt t="132888" x="1266825" y="4327525"/>
          <p14:tracePt t="132904" x="1289050" y="4327525"/>
          <p14:tracePt t="132985" x="1292225" y="4327525"/>
          <p14:tracePt t="132991" x="1298575" y="4327525"/>
          <p14:tracePt t="133006" x="1301750" y="4327525"/>
          <p14:tracePt t="133021" x="1301750" y="4321175"/>
          <p14:tracePt t="133038" x="1301750" y="4318000"/>
          <p14:tracePt t="133055" x="1301750" y="4302125"/>
          <p14:tracePt t="133148" x="1301750" y="4295775"/>
          <p14:tracePt t="133155" x="1301750" y="4292600"/>
          <p14:tracePt t="133171" x="1301750" y="4286250"/>
          <p14:tracePt t="133188" x="1301750" y="4283075"/>
          <p14:tracePt t="133204" x="1301750" y="4276725"/>
          <p14:tracePt t="133312" x="1295400" y="4276725"/>
          <p14:tracePt t="133319" x="1292225" y="4276725"/>
          <p14:tracePt t="133326" x="1285875" y="4276725"/>
          <p14:tracePt t="133337" x="1282700" y="4276725"/>
          <p14:tracePt t="133354" x="1266825" y="4276725"/>
          <p14:tracePt t="133405" x="1279525" y="4276725"/>
          <p14:tracePt t="133412" x="1289050" y="4276725"/>
          <p14:tracePt t="133421" x="1308100" y="4276725"/>
          <p14:tracePt t="133438" x="1352550" y="4276725"/>
          <p14:tracePt t="133442" x="1368425" y="4276725"/>
          <p14:tracePt t="133455" x="1412875" y="4276725"/>
          <p14:tracePt t="133471" x="1435100" y="4276725"/>
          <p14:tracePt t="133487" x="1463675" y="4276725"/>
          <p14:tracePt t="133504" x="1546225" y="4264025"/>
          <p14:tracePt t="133521" x="1635125" y="4229100"/>
          <p14:tracePt t="133538" x="1755775" y="4178300"/>
          <p14:tracePt t="133555" x="1895475" y="4111625"/>
          <p14:tracePt t="133571" x="1933575" y="4098925"/>
          <p14:tracePt t="133588" x="1943100" y="4083050"/>
          <p14:tracePt t="133605" x="1949450" y="4083050"/>
          <p14:tracePt t="133712" x="1946275" y="4083050"/>
          <p14:tracePt t="133719" x="1943100" y="4083050"/>
          <p14:tracePt t="133726" x="1936750" y="4083050"/>
          <p14:tracePt t="133738" x="1933575" y="4083050"/>
          <p14:tracePt t="133754" x="1924050" y="4083050"/>
          <p14:tracePt t="133826" x="1917700" y="4083050"/>
          <p14:tracePt t="133841" x="1911350" y="4083050"/>
          <p14:tracePt t="133847" x="1908175" y="4083050"/>
          <p14:tracePt t="133854" x="1901825" y="4083050"/>
          <p14:tracePt t="133871" x="1892300" y="4089400"/>
          <p14:tracePt t="133887" x="1870075" y="4102100"/>
          <p14:tracePt t="133904" x="1828800" y="4117975"/>
          <p14:tracePt t="133920" x="1784350" y="4130675"/>
          <p14:tracePt t="133937" x="1736725" y="4152900"/>
          <p14:tracePt t="133940" x="1717675" y="4159250"/>
          <p14:tracePt t="133954" x="1673225" y="4165600"/>
          <p14:tracePt t="133970" x="1638300" y="4165600"/>
          <p14:tracePt t="133989" x="1584325" y="4165600"/>
          <p14:tracePt t="134005" x="1552575" y="4165600"/>
          <p14:tracePt t="134021" x="1530350" y="4165600"/>
          <p14:tracePt t="134037" x="1514475" y="4165600"/>
          <p14:tracePt t="134054" x="1495425" y="4165600"/>
          <p14:tracePt t="134071" x="1485900" y="4165600"/>
          <p14:tracePt t="134087" x="1476375" y="4165600"/>
          <p14:tracePt t="134104" x="1457325" y="4165600"/>
          <p14:tracePt t="134120" x="1444625" y="4165600"/>
          <p14:tracePt t="134137" x="1435100" y="4165600"/>
          <p14:tracePt t="134154" x="1422400" y="4165600"/>
          <p14:tracePt t="134171" x="1406525" y="4165600"/>
          <p14:tracePt t="134187" x="1397000" y="4165600"/>
          <p14:tracePt t="134204" x="1390650" y="4165600"/>
          <p14:tracePt t="134419" x="1393825" y="4165600"/>
          <p14:tracePt t="134425" x="1397000" y="4165600"/>
          <p14:tracePt t="134438" x="1409700" y="4165600"/>
          <p14:tracePt t="134782" x="1419225" y="4162425"/>
          <p14:tracePt t="134789" x="1422400" y="4162425"/>
          <p14:tracePt t="134805" x="1435100" y="4162425"/>
          <p14:tracePt t="135024" x="1438275" y="4165600"/>
          <p14:tracePt t="135031" x="1444625" y="4168775"/>
          <p14:tracePt t="135053" x="1463675" y="4184650"/>
          <p14:tracePt t="135071" x="1473200" y="4184650"/>
          <p14:tracePt t="135088" x="1489075" y="4184650"/>
          <p14:tracePt t="135105" x="1504950" y="4191000"/>
          <p14:tracePt t="135138" x="1527175" y="4194175"/>
          <p14:tracePt t="135171" x="1543050" y="4194175"/>
          <p14:tracePt t="135187" x="1552575" y="4194175"/>
          <p14:tracePt t="136459" x="1581150" y="4178300"/>
          <p14:tracePt t="136466" x="1654175" y="4140200"/>
          <p14:tracePt t="136473" x="1762125" y="4079875"/>
          <p14:tracePt t="136487" x="2193925" y="3848100"/>
          <p14:tracePt t="136510" x="3289300" y="3390900"/>
          <p14:tracePt t="136529" x="4352925" y="2987675"/>
          <p14:tracePt t="136556" x="5330825" y="2692400"/>
          <p14:tracePt t="136588" x="7019925" y="2447925"/>
          <p14:tracePt t="136606" x="7661275" y="2400300"/>
          <p14:tracePt t="136622" x="8343900" y="2387600"/>
          <p14:tracePt t="136640" x="8572500" y="2393950"/>
          <p14:tracePt t="136656" x="8740775" y="2393950"/>
          <p14:tracePt t="136672" x="8883650" y="2393950"/>
          <p14:tracePt t="136688" x="8909050" y="2400300"/>
          <p14:tracePt t="137022" x="8940800" y="2371725"/>
          <p14:tracePt t="137028" x="8972550" y="2339975"/>
          <p14:tracePt t="137037" x="9004300" y="2289175"/>
          <p14:tracePt t="137053" x="9055100" y="2200275"/>
          <p14:tracePt t="137071" x="9096375" y="2063750"/>
          <p14:tracePt t="137087" x="9102725" y="2000250"/>
          <p14:tracePt t="137103" x="9102725" y="1920875"/>
          <p14:tracePt t="137137" x="9032875" y="1717675"/>
          <p14:tracePt t="137171" x="8940800" y="1447800"/>
          <p14:tracePt t="137187" x="8909050" y="1349375"/>
          <p14:tracePt t="137203" x="8877300" y="1260475"/>
          <p14:tracePt t="137221" x="8823325" y="1152525"/>
          <p14:tracePt t="137237" x="8794750" y="1095375"/>
          <p14:tracePt t="137254" x="8763000" y="1069975"/>
          <p14:tracePt t="137271" x="8747125" y="1047750"/>
          <p14:tracePt t="137287" x="8737600" y="1044575"/>
          <p14:tracePt t="137303" x="8728075" y="1044575"/>
          <p14:tracePt t="137321" x="8709025" y="1044575"/>
          <p14:tracePt t="137337" x="8702675" y="1044575"/>
          <p14:tracePt t="137354" x="8693150" y="1044575"/>
          <p14:tracePt t="137372" x="8680450" y="1044575"/>
          <p14:tracePt t="137387" x="8664575" y="1038225"/>
          <p14:tracePt t="137404" x="8655050" y="1038225"/>
          <p14:tracePt t="137421" x="8648700" y="1038225"/>
          <p14:tracePt t="137437" x="8645525" y="1038225"/>
          <p14:tracePt t="137453" x="8636000" y="1038225"/>
          <p14:tracePt t="137471" x="8607425" y="1028700"/>
          <p14:tracePt t="137488" x="8585200" y="1016000"/>
          <p14:tracePt t="137504" x="8547100" y="996950"/>
          <p14:tracePt t="137508" x="8534400" y="990600"/>
          <p14:tracePt t="137521" x="8509000" y="977900"/>
          <p14:tracePt t="137538" x="8486775" y="974725"/>
          <p14:tracePt t="137554" x="8477250" y="965200"/>
          <p14:tracePt t="137570" x="8461375" y="942975"/>
          <p14:tracePt t="137587" x="8432800" y="930275"/>
          <p14:tracePt t="137603" x="8410575" y="927100"/>
          <p14:tracePt t="137622" x="8366125" y="914400"/>
          <p14:tracePt t="137638" x="8350250" y="914400"/>
          <p14:tracePt t="137655" x="8340725" y="914400"/>
          <p14:tracePt t="137671" x="8321675" y="914400"/>
          <p14:tracePt t="137687" x="8312150" y="914400"/>
          <p14:tracePt t="137703" x="8302625" y="914400"/>
          <p14:tracePt t="137721" x="8293100" y="914400"/>
          <p14:tracePt t="137738" x="8286750" y="914400"/>
          <p14:tracePt t="137786" x="8286750" y="908050"/>
          <p14:tracePt t="137850" x="8283575" y="908050"/>
          <p14:tracePt t="137856" x="8274050" y="908050"/>
          <p14:tracePt t="137870" x="8267700" y="908050"/>
          <p14:tracePt t="137887" x="8261350" y="908050"/>
          <p14:tracePt t="137985" x="8261350" y="904875"/>
          <p14:tracePt t="138028" x="8261350" y="898525"/>
          <p14:tracePt t="138057" x="8264525" y="889000"/>
          <p14:tracePt t="138064" x="8270875" y="889000"/>
          <p14:tracePt t="138072" x="8280400" y="882650"/>
          <p14:tracePt t="138088" x="8289925" y="873125"/>
          <p14:tracePt t="138104" x="8299450" y="873125"/>
          <p14:tracePt t="138120" x="8315325" y="873125"/>
          <p14:tracePt t="138172" x="8318500" y="873125"/>
          <p14:tracePt t="138178" x="8331200" y="873125"/>
          <p14:tracePt t="138187" x="8334375" y="873125"/>
          <p14:tracePt t="138204" x="8343900" y="873125"/>
          <p14:tracePt t="138221" x="8350250" y="857250"/>
          <p14:tracePt t="138237" x="8350250" y="854075"/>
          <p14:tracePt t="138253" x="8353425" y="838200"/>
          <p14:tracePt t="138271" x="8353425" y="828675"/>
          <p14:tracePt t="138287" x="8353425" y="819150"/>
          <p14:tracePt t="138321" x="8362950" y="819150"/>
          <p14:tracePt t="138338" x="8372475" y="812800"/>
          <p14:tracePt t="138354" x="8388350" y="809625"/>
          <p14:tracePt t="138370" x="8404225" y="809625"/>
          <p14:tracePt t="138387" x="8410575" y="809625"/>
          <p14:tracePt t="138421" x="8423275" y="809625"/>
          <p14:tracePt t="138438" x="8439150" y="809625"/>
          <p14:tracePt t="138454" x="8448675" y="809625"/>
          <p14:tracePt t="138471" x="8486775" y="809625"/>
          <p14:tracePt t="138488" x="8509000" y="809625"/>
          <p14:tracePt t="138504" x="8518525" y="809625"/>
          <p14:tracePt t="138506" x="8524875" y="809625"/>
          <p14:tracePt t="138520" x="8540750" y="809625"/>
          <p14:tracePt t="138537" x="8543925" y="809625"/>
          <p14:tracePt t="138572" x="8550275" y="809625"/>
          <p14:tracePt t="138588" x="8559800" y="809625"/>
          <p14:tracePt t="138892" x="8556625" y="809625"/>
          <p14:tracePt t="138899" x="8553450" y="809625"/>
          <p14:tracePt t="138906" x="8547100" y="809625"/>
          <p14:tracePt t="138920" x="8537575" y="815975"/>
          <p14:tracePt t="138937" x="8521700" y="815975"/>
          <p14:tracePt t="138953" x="8512175" y="815975"/>
          <p14:tracePt t="138970" x="8499475" y="819150"/>
          <p14:tracePt t="138987" x="8489950" y="819150"/>
          <p14:tracePt t="139020" x="8477250" y="819150"/>
          <p14:tracePt t="139038" x="8474075" y="819150"/>
          <p14:tracePt t="139055" x="8458200" y="819150"/>
          <p14:tracePt t="139070" x="8448675" y="819150"/>
          <p14:tracePt t="139834" x="8448675" y="825500"/>
          <p14:tracePt t="139841" x="8448675" y="828675"/>
          <p14:tracePt t="139882" x="8448675" y="841375"/>
          <p14:tracePt t="139896" x="8448675" y="844550"/>
          <p14:tracePt t="139903" x="8448675" y="850900"/>
          <p14:tracePt t="139910" x="8451850" y="854075"/>
          <p14:tracePt t="139919" x="8451850" y="860425"/>
          <p14:tracePt t="139953" x="8455025" y="889000"/>
          <p14:tracePt t="139986" x="8455025" y="908050"/>
          <p14:tracePt t="140003" x="8455025" y="923925"/>
          <p14:tracePt t="140019" x="8455025" y="927100"/>
          <p14:tracePt t="140053" x="8455025" y="942975"/>
          <p14:tracePt t="140069" x="8461375" y="949325"/>
          <p14:tracePt t="140086" x="8461375" y="952500"/>
          <p14:tracePt t="140103" x="8461375" y="958850"/>
          <p14:tracePt t="140119" x="8461375" y="962025"/>
          <p14:tracePt t="140181" x="8461375" y="968375"/>
          <p14:tracePt t="140195" x="8461375" y="971550"/>
          <p14:tracePt t="140210" x="8461375" y="977900"/>
          <p14:tracePt t="140217" x="8461375" y="984250"/>
          <p14:tracePt t="140231" x="8461375" y="993775"/>
          <p14:tracePt t="140245" x="8461375" y="996950"/>
          <p14:tracePt t="140282" x="8461375" y="1003300"/>
          <p14:tracePt t="140612" x="8455025" y="1003300"/>
          <p14:tracePt t="140618" x="8435975" y="1003300"/>
          <p14:tracePt t="140626" x="8429625" y="1003300"/>
          <p14:tracePt t="140637" x="8426450" y="1003300"/>
          <p14:tracePt t="140654" x="8410575" y="1003300"/>
          <p14:tracePt t="140670" x="8382000" y="1003300"/>
          <p14:tracePt t="140703" x="8318500" y="1003300"/>
          <p14:tracePt t="140736" x="8289925" y="1003300"/>
          <p14:tracePt t="140754" x="8267700" y="1003300"/>
          <p14:tracePt t="140770" x="8258175" y="1003300"/>
          <p14:tracePt t="140787" x="8248650" y="1003300"/>
          <p14:tracePt t="140804" x="8242300" y="1003300"/>
          <p14:tracePt t="140820" x="8239125" y="1003300"/>
          <p14:tracePt t="140837" x="8232775" y="1003300"/>
          <p14:tracePt t="141095" x="8235950" y="1003300"/>
          <p14:tracePt t="141103" x="8239125" y="1003300"/>
          <p14:tracePt t="141110" x="8245475" y="1003300"/>
          <p14:tracePt t="141120" x="8251825" y="1003300"/>
          <p14:tracePt t="141137" x="8261350" y="1003300"/>
          <p14:tracePt t="141153" x="8280400" y="1003300"/>
          <p14:tracePt t="141170" x="8289925" y="1003300"/>
          <p14:tracePt t="141188" x="8308975" y="1003300"/>
          <p14:tracePt t="141204" x="8324850" y="1003300"/>
          <p14:tracePt t="141221" x="8334375" y="1003300"/>
          <p14:tracePt t="141237" x="8343900" y="1003300"/>
          <p14:tracePt t="141253" x="8350250" y="1003300"/>
          <p14:tracePt t="141270" x="8353425" y="1003300"/>
          <p14:tracePt t="141286" x="8359775" y="1003300"/>
          <p14:tracePt t="141303" x="8378825" y="1003300"/>
          <p14:tracePt t="141321" x="8385175" y="1003300"/>
          <p14:tracePt t="141395" x="8388350" y="1003300"/>
          <p14:tracePt t="141402" x="8394700" y="1003300"/>
          <p14:tracePt t="141417" x="8397875" y="1003300"/>
          <p14:tracePt t="141432" x="8404225" y="1003300"/>
          <p14:tracePt t="141524" x="8407400" y="1003300"/>
          <p14:tracePt t="141531" x="8413750" y="1003300"/>
          <p14:tracePt t="141538" x="8420100" y="1003300"/>
          <p14:tracePt t="141553" x="8432800" y="1003300"/>
          <p14:tracePt t="141570" x="8442325" y="1003300"/>
          <p14:tracePt t="141588" x="8458200" y="1003300"/>
          <p14:tracePt t="141604" x="8464550" y="1003300"/>
          <p14:tracePt t="141667" x="8467725" y="1003300"/>
          <p14:tracePt t="141673" x="8477250" y="1003300"/>
          <p14:tracePt t="141687" x="8486775" y="1003300"/>
          <p14:tracePt t="141703" x="8499475" y="1003300"/>
          <p14:tracePt t="141720" x="8518525" y="1003300"/>
          <p14:tracePt t="141738" x="8559800" y="1003300"/>
          <p14:tracePt t="141754" x="8575675" y="1003300"/>
          <p14:tracePt t="141771" x="8591550" y="1003300"/>
          <p14:tracePt t="141788" x="8604250" y="1003300"/>
          <p14:tracePt t="141803" x="8613775" y="1003300"/>
          <p14:tracePt t="141820" x="8620125" y="1003300"/>
          <p14:tracePt t="141903" x="8616950" y="1000125"/>
          <p14:tracePt t="141910" x="8613775" y="996950"/>
          <p14:tracePt t="141920" x="8607425" y="996950"/>
          <p14:tracePt t="141937" x="8594725" y="984250"/>
          <p14:tracePt t="141953" x="8578850" y="984250"/>
          <p14:tracePt t="141970" x="8569325" y="984250"/>
          <p14:tracePt t="141987" x="8553450" y="984250"/>
          <p14:tracePt t="142003" x="8543925" y="984250"/>
          <p14:tracePt t="142020" x="8528050" y="984250"/>
          <p14:tracePt t="142037" x="8509000" y="981075"/>
          <p14:tracePt t="142053" x="8486775" y="974725"/>
          <p14:tracePt t="142070" x="8455025" y="968375"/>
          <p14:tracePt t="142087" x="8413750" y="962025"/>
          <p14:tracePt t="142103" x="8391525" y="962025"/>
          <p14:tracePt t="142120" x="8382000" y="962025"/>
          <p14:tracePt t="142137" x="8369300" y="962025"/>
          <p14:tracePt t="142154" x="8353425" y="958850"/>
          <p14:tracePt t="142171" x="8343900" y="958850"/>
          <p14:tracePt t="142187" x="8328025" y="958850"/>
          <p14:tracePt t="142204" x="8318500" y="958850"/>
          <p14:tracePt t="142220" x="8302625" y="958850"/>
          <p14:tracePt t="142237" x="8293100" y="952500"/>
          <p14:tracePt t="142288" x="8293100" y="946150"/>
          <p14:tracePt t="142309" x="8289925" y="946150"/>
          <p14:tracePt t="142545" x="8302625" y="946150"/>
          <p14:tracePt t="142552" x="8312150" y="946150"/>
          <p14:tracePt t="142561" x="8324850" y="949325"/>
          <p14:tracePt t="142587" x="8350250" y="955675"/>
          <p14:tracePt t="142620" x="8366125" y="955675"/>
          <p14:tracePt t="142636" x="8372475" y="955675"/>
          <p14:tracePt t="142653" x="8375650" y="955675"/>
          <p14:tracePt t="142670" x="8385175" y="955675"/>
          <p14:tracePt t="142687" x="8413750" y="955675"/>
          <p14:tracePt t="142704" x="8423275" y="955675"/>
          <p14:tracePt t="142721" x="8432800" y="955675"/>
          <p14:tracePt t="142737" x="8435975" y="955675"/>
          <p14:tracePt t="142759" x="8442325" y="955675"/>
          <p14:tracePt t="142772" x="8445500" y="955675"/>
          <p14:tracePt t="142786" x="8461375" y="955675"/>
          <p14:tracePt t="142803" x="8470900" y="955675"/>
          <p14:tracePt t="142820" x="8480425" y="955675"/>
          <p14:tracePt t="142837" x="8486775" y="955675"/>
          <p14:tracePt t="142894" x="8489950" y="955675"/>
          <p14:tracePt t="142901" x="8496300" y="955675"/>
          <p14:tracePt t="142908" x="8499475" y="962025"/>
          <p14:tracePt t="142920" x="8512175" y="962025"/>
          <p14:tracePt t="142936" x="8531225" y="971550"/>
          <p14:tracePt t="142953" x="8547100" y="977900"/>
          <p14:tracePt t="142971" x="8562975" y="981075"/>
          <p14:tracePt t="142987" x="8578850" y="981075"/>
          <p14:tracePt t="143065" x="8578850" y="993775"/>
          <p14:tracePt t="143102" x="8575675" y="993775"/>
          <p14:tracePt t="143109" x="8572500" y="993775"/>
          <p14:tracePt t="143120" x="8566150" y="993775"/>
          <p14:tracePt t="143137" x="8547100" y="993775"/>
          <p14:tracePt t="143153" x="8537575" y="993775"/>
          <p14:tracePt t="143171" x="8528050" y="993775"/>
          <p14:tracePt t="143187" x="8505825" y="993775"/>
          <p14:tracePt t="143203" x="8496300" y="993775"/>
          <p14:tracePt t="143220" x="8486775" y="993775"/>
          <p14:tracePt t="143237" x="8474075" y="993775"/>
          <p14:tracePt t="143253" x="8458200" y="993775"/>
          <p14:tracePt t="143270" x="8448675" y="993775"/>
          <p14:tracePt t="143286" x="8426450" y="993775"/>
          <p14:tracePt t="143303" x="8416925" y="993775"/>
          <p14:tracePt t="143320" x="8404225" y="993775"/>
          <p14:tracePt t="143337" x="8388350" y="993775"/>
          <p14:tracePt t="143353" x="8378825" y="993775"/>
          <p14:tracePt t="143372" x="8359775" y="993775"/>
          <p14:tracePt t="143387" x="8347075" y="993775"/>
          <p14:tracePt t="143404" x="8337550" y="993775"/>
          <p14:tracePt t="143422" x="8324850" y="993775"/>
          <p14:tracePt t="143437" x="8318500" y="993775"/>
          <p14:tracePt t="143687" x="8321675" y="993775"/>
          <p14:tracePt t="143693" x="8331200" y="993775"/>
          <p14:tracePt t="143704" x="8340725" y="993775"/>
          <p14:tracePt t="143721" x="8397875" y="993775"/>
          <p14:tracePt t="143737" x="8426450" y="993775"/>
          <p14:tracePt t="143753" x="8455025" y="996950"/>
          <p14:tracePt t="143771" x="8483600" y="1003300"/>
          <p14:tracePt t="143787" x="8493125" y="1003300"/>
          <p14:tracePt t="143803" x="8509000" y="1003300"/>
          <p14:tracePt t="143836" x="8518525" y="1003300"/>
          <p14:tracePt t="143853" x="8524875" y="1003300"/>
          <p14:tracePt t="143870" x="8528050" y="1003300"/>
          <p14:tracePt t="144107" x="8521700" y="1003300"/>
          <p14:tracePt t="144114" x="8518525" y="1003300"/>
          <p14:tracePt t="144122" x="8512175" y="1003300"/>
          <p14:tracePt t="144137" x="8496300" y="1003300"/>
          <p14:tracePt t="144153" x="8486775" y="1003300"/>
          <p14:tracePt t="144170" x="8474075" y="1003300"/>
          <p14:tracePt t="144186" x="8461375" y="1003300"/>
          <p14:tracePt t="144203" x="8448675" y="1003300"/>
          <p14:tracePt t="144221" x="8439150" y="1003300"/>
          <p14:tracePt t="144253" x="8429625" y="1003300"/>
          <p14:tracePt t="144270" x="8413750" y="1003300"/>
          <p14:tracePt t="144287" x="8397875" y="1003300"/>
          <p14:tracePt t="144303" x="8394700" y="1003300"/>
          <p14:tracePt t="144401" x="8404225" y="1003300"/>
          <p14:tracePt t="144907" x="8397875" y="1000125"/>
          <p14:tracePt t="144913" x="8385175" y="996950"/>
          <p14:tracePt t="144922" x="8372475" y="990600"/>
          <p14:tracePt t="144937" x="8350250" y="971550"/>
          <p14:tracePt t="144953" x="8337550" y="949325"/>
          <p14:tracePt t="144970" x="8321675" y="923925"/>
          <p14:tracePt t="145003" x="8296275" y="876300"/>
          <p14:tracePt t="145036" x="8267700" y="838200"/>
          <p14:tracePt t="145054" x="8264525" y="828675"/>
          <p14:tracePt t="145070" x="8264525" y="825500"/>
          <p14:tracePt t="145113" x="8258175" y="825500"/>
          <p14:tracePt t="145120" x="8255000" y="825500"/>
          <p14:tracePt t="145137" x="8242300" y="812800"/>
          <p14:tracePt t="145153" x="8232775" y="803275"/>
          <p14:tracePt t="145170" x="8232775" y="790575"/>
          <p14:tracePt t="145187" x="8232775" y="784225"/>
          <p14:tracePt t="145203" x="8232775" y="781050"/>
          <p14:tracePt t="145448" x="8232775" y="793750"/>
          <p14:tracePt t="145455" x="8232775" y="803275"/>
          <p14:tracePt t="145469" x="8232775" y="825500"/>
          <p14:tracePt t="145487" x="8232775" y="847725"/>
          <p14:tracePt t="145503" x="8223250" y="869950"/>
          <p14:tracePt t="145520" x="8223250" y="885825"/>
          <p14:tracePt t="145537" x="8223250" y="901700"/>
          <p14:tracePt t="145553" x="8216900" y="911225"/>
          <p14:tracePt t="145570" x="8216900" y="923925"/>
          <p14:tracePt t="145586" x="8216900" y="936625"/>
          <p14:tracePt t="145603" x="8216900" y="946150"/>
          <p14:tracePt t="145620" x="8216900" y="958850"/>
          <p14:tracePt t="146133" x="8239125" y="949325"/>
          <p14:tracePt t="146140" x="8267700" y="927100"/>
          <p14:tracePt t="146154" x="8337550" y="873125"/>
          <p14:tracePt t="146170" x="8413750" y="800100"/>
          <p14:tracePt t="146186" x="8486775" y="723900"/>
          <p14:tracePt t="146204" x="8569325" y="641350"/>
          <p14:tracePt t="146220" x="8613775" y="600075"/>
          <p14:tracePt t="146254" x="8667750" y="539750"/>
          <p14:tracePt t="146286" x="8686800" y="514350"/>
          <p14:tracePt t="146303" x="8702675" y="504825"/>
          <p14:tracePt t="146561" x="8702675" y="517525"/>
          <p14:tracePt t="146568" x="8702675" y="530225"/>
          <p14:tracePt t="146575" x="8702675" y="539750"/>
          <p14:tracePt t="146586" x="8702675" y="552450"/>
          <p14:tracePt t="146604" x="8715375" y="593725"/>
          <p14:tracePt t="146620" x="8715375" y="615950"/>
          <p14:tracePt t="146636" x="8715375" y="638175"/>
          <p14:tracePt t="146653" x="8715375" y="650875"/>
          <p14:tracePt t="146670" x="8715375" y="663575"/>
          <p14:tracePt t="146687" x="8715375" y="676275"/>
          <p14:tracePt t="146704" x="8715375" y="704850"/>
          <p14:tracePt t="146720" x="8715375" y="733425"/>
          <p14:tracePt t="146737" x="8715375" y="742950"/>
          <p14:tracePt t="146754" x="8705850" y="758825"/>
          <p14:tracePt t="146770" x="8705850" y="768350"/>
          <p14:tracePt t="146787" x="8702675" y="777875"/>
          <p14:tracePt t="146803" x="8702675" y="790575"/>
          <p14:tracePt t="146820" x="8702675" y="800100"/>
          <p14:tracePt t="146836" x="8702675" y="812800"/>
          <p14:tracePt t="146853" x="8702675" y="831850"/>
          <p14:tracePt t="146870" x="8702675" y="841375"/>
          <p14:tracePt t="146887" x="8702675" y="850900"/>
          <p14:tracePt t="146904" x="8702675" y="866775"/>
          <p14:tracePt t="146920" x="8702675" y="879475"/>
          <p14:tracePt t="146937" x="8702675" y="889000"/>
          <p14:tracePt t="146953" x="8702675" y="904875"/>
          <p14:tracePt t="146969" x="8702675" y="914400"/>
          <p14:tracePt t="146986" x="8702675" y="930275"/>
          <p14:tracePt t="147003" x="8702675" y="946150"/>
          <p14:tracePt t="147020" x="8693150" y="955675"/>
          <p14:tracePt t="147037" x="8683625" y="965200"/>
          <p14:tracePt t="147054" x="8667750" y="984250"/>
          <p14:tracePt t="147070" x="8667750" y="993775"/>
          <p14:tracePt t="147087" x="8667750" y="1003300"/>
          <p14:tracePt t="147103" x="8667750" y="1009650"/>
          <p14:tracePt t="150037" x="8636000" y="1006475"/>
          <p14:tracePt t="150044" x="8601075" y="1000125"/>
          <p14:tracePt t="150053" x="8562975" y="990600"/>
          <p14:tracePt t="150070" x="8477250" y="974725"/>
          <p14:tracePt t="150086" x="8347075" y="958850"/>
          <p14:tracePt t="150103" x="8258175" y="936625"/>
          <p14:tracePt t="150136" x="8124825" y="908050"/>
          <p14:tracePt t="150170" x="8042275" y="882650"/>
          <p14:tracePt t="150172" x="8013700" y="869950"/>
          <p14:tracePt t="150186" x="7969250" y="844550"/>
          <p14:tracePt t="150203" x="7899400" y="812800"/>
          <p14:tracePt t="150219" x="7829550" y="768350"/>
          <p14:tracePt t="150235" x="7731125" y="698500"/>
          <p14:tracePt t="150253" x="7664450" y="660400"/>
          <p14:tracePt t="150269" x="7613650" y="609600"/>
          <p14:tracePt t="150286" x="7537450" y="561975"/>
          <p14:tracePt t="150303" x="7480300" y="533400"/>
          <p14:tracePt t="150320" x="7413625" y="495300"/>
          <p14:tracePt t="150336" x="7321550" y="466725"/>
          <p14:tracePt t="150352" x="7258050" y="454025"/>
          <p14:tracePt t="150369" x="7181850" y="438150"/>
          <p14:tracePt t="150385" x="7092950" y="425450"/>
          <p14:tracePt t="150402" x="7042150" y="419100"/>
          <p14:tracePt t="150419" x="6988175" y="419100"/>
          <p14:tracePt t="150436" x="6892925" y="419100"/>
          <p14:tracePt t="150453" x="6813550" y="419100"/>
          <p14:tracePt t="150470" x="6731000" y="419100"/>
          <p14:tracePt t="150486" x="6629400" y="438150"/>
          <p14:tracePt t="150502" x="6575425" y="450850"/>
          <p14:tracePt t="150520" x="6530975" y="457200"/>
          <p14:tracePt t="150537" x="6461125" y="463550"/>
          <p14:tracePt t="150553" x="6400800" y="469900"/>
          <p14:tracePt t="150571" x="6305550" y="476250"/>
          <p14:tracePt t="150587" x="6261100" y="476250"/>
          <p14:tracePt t="150603" x="6207125" y="476250"/>
          <p14:tracePt t="150619" x="6165850" y="476250"/>
          <p14:tracePt t="150635" x="6108700" y="476250"/>
          <p14:tracePt t="150652" x="6080125" y="476250"/>
          <p14:tracePt t="150670" x="6042025" y="476250"/>
          <p14:tracePt t="150674" x="6026150" y="476250"/>
          <p14:tracePt t="150687" x="5972175" y="473075"/>
          <p14:tracePt t="150703" x="5911850" y="466725"/>
          <p14:tracePt t="150721" x="5822950" y="447675"/>
          <p14:tracePt t="150737" x="5756275" y="425450"/>
          <p14:tracePt t="150753" x="5702300" y="412750"/>
          <p14:tracePt t="150770" x="5629275" y="390525"/>
          <p14:tracePt t="150785" x="5584825" y="377825"/>
          <p14:tracePt t="150802" x="5549900" y="371475"/>
          <p14:tracePt t="150821" x="5464175" y="371475"/>
          <p14:tracePt t="150836" x="5410200" y="374650"/>
          <p14:tracePt t="150852" x="5365750" y="387350"/>
          <p14:tracePt t="150870" x="5321300" y="403225"/>
          <p14:tracePt t="150886" x="5264150" y="419100"/>
          <p14:tracePt t="150903" x="5238750" y="438150"/>
          <p14:tracePt t="150920" x="5197475" y="457200"/>
          <p14:tracePt t="150936" x="5187950" y="466725"/>
          <p14:tracePt t="150952" x="5178425" y="476250"/>
          <p14:tracePt t="150969" x="5168900" y="492125"/>
          <p14:tracePt t="150986" x="5146675" y="508000"/>
          <p14:tracePt t="151002" x="5137150" y="517525"/>
          <p14:tracePt t="151020" x="5137150" y="530225"/>
          <p14:tracePt t="151350" x="5099050" y="542925"/>
          <p14:tracePt t="151357" x="5038725" y="561975"/>
          <p14:tracePt t="151370" x="4927600" y="593725"/>
          <p14:tracePt t="151386" x="4806950" y="638175"/>
          <p14:tracePt t="151402" x="4718050" y="669925"/>
          <p14:tracePt t="151419" x="4591050" y="727075"/>
          <p14:tracePt t="151435" x="4524375" y="755650"/>
          <p14:tracePt t="151470" x="4400550" y="838200"/>
          <p14:tracePt t="151503" x="4321175" y="892175"/>
          <p14:tracePt t="151520" x="4276725" y="933450"/>
          <p14:tracePt t="151536" x="4251325" y="965200"/>
          <p14:tracePt t="151553" x="4222750" y="984250"/>
          <p14:tracePt t="151569" x="4184650" y="1028700"/>
          <p14:tracePt t="151586" x="4152900" y="1054100"/>
          <p14:tracePt t="151602" x="4127500" y="1079500"/>
          <p14:tracePt t="151620" x="4105275" y="1120775"/>
          <p14:tracePt t="151636" x="4092575" y="1136650"/>
          <p14:tracePt t="151653" x="4083050" y="1168400"/>
          <p14:tracePt t="151670" x="4083050" y="1187450"/>
          <p14:tracePt t="151686" x="4083050" y="1209675"/>
          <p14:tracePt t="151702" x="4083050" y="1219200"/>
          <p14:tracePt t="151719" x="4089400" y="1231900"/>
          <p14:tracePt t="151736" x="4108450" y="1244600"/>
          <p14:tracePt t="151752" x="4149725" y="1276350"/>
          <p14:tracePt t="151770" x="4343400" y="1336675"/>
          <p14:tracePt t="151786" x="4527550" y="1374775"/>
          <p14:tracePt t="151803" x="4679950" y="1400175"/>
          <p14:tracePt t="151820" x="4816475" y="1431925"/>
          <p14:tracePt t="151836" x="4879975" y="1447800"/>
          <p14:tracePt t="151852" x="4930775" y="1454150"/>
          <p14:tracePt t="151870" x="5089525" y="1447800"/>
          <p14:tracePt t="151885" x="5276850" y="1390650"/>
          <p14:tracePt t="151903" x="5562600" y="1339850"/>
          <p14:tracePt t="151920" x="5892800" y="1273175"/>
          <p14:tracePt t="151938" x="6000750" y="1254125"/>
          <p14:tracePt t="151953" x="6051550" y="1254125"/>
          <p14:tracePt t="151970" x="6070600" y="1254125"/>
          <p14:tracePt t="151986" x="6080125" y="1254125"/>
          <p14:tracePt t="152235" x="6080125" y="1250950"/>
          <p14:tracePt t="152242" x="6064250" y="1244600"/>
          <p14:tracePt t="152253" x="6045200" y="1238250"/>
          <p14:tracePt t="152269" x="5940425" y="1193800"/>
          <p14:tracePt t="152285" x="5819775" y="1158875"/>
          <p14:tracePt t="152302" x="5708650" y="1117600"/>
          <p14:tracePt t="152319" x="5584825" y="1085850"/>
          <p14:tracePt t="152336" x="5530850" y="1066800"/>
          <p14:tracePt t="152353" x="5467350" y="1050925"/>
          <p14:tracePt t="152369" x="5400675" y="1044575"/>
          <p14:tracePt t="152386" x="5378450" y="1044575"/>
          <p14:tracePt t="152402" x="5368925" y="1044575"/>
          <p14:tracePt t="152419" x="5353050" y="1044575"/>
          <p14:tracePt t="152436" x="5337175" y="1044575"/>
          <p14:tracePt t="152452" x="5334000" y="1044575"/>
          <p14:tracePt t="152469" x="5324475" y="1038225"/>
          <p14:tracePt t="152486" x="5314950" y="1038225"/>
          <p14:tracePt t="152503" x="5308600" y="1038225"/>
          <p14:tracePt t="152519" x="5308600" y="1035050"/>
          <p14:tracePt t="152552" x="5311775" y="1028700"/>
          <p14:tracePt t="152569" x="5337175" y="1006475"/>
          <p14:tracePt t="152585" x="5362575" y="1006475"/>
          <p14:tracePt t="152603" x="5372100" y="1006475"/>
          <p14:tracePt t="152620" x="5381625" y="1006475"/>
          <p14:tracePt t="152636" x="5384800" y="1006475"/>
          <p14:tracePt t="152653" x="5394325" y="1006475"/>
          <p14:tracePt t="152669" x="5403850" y="1003300"/>
          <p14:tracePt t="152686" x="5410200" y="1003300"/>
          <p14:tracePt t="152702" x="5416550" y="1003300"/>
          <p14:tracePt t="152719" x="5419725" y="1003300"/>
          <p14:tracePt t="152749" x="5426075" y="1003300"/>
          <p14:tracePt t="152757" x="5426075" y="996950"/>
          <p14:tracePt t="152777" x="5429250" y="996950"/>
          <p14:tracePt t="153077" x="5435600" y="996950"/>
          <p14:tracePt t="153084" x="5438775" y="996950"/>
          <p14:tracePt t="153091" x="5454650" y="996950"/>
          <p14:tracePt t="153103" x="5473700" y="996950"/>
          <p14:tracePt t="153119" x="5562600" y="996950"/>
          <p14:tracePt t="153135" x="5654675" y="996950"/>
          <p14:tracePt t="153152" x="5746750" y="996950"/>
          <p14:tracePt t="153169" x="5870575" y="1009650"/>
          <p14:tracePt t="153186" x="5940425" y="1009650"/>
          <p14:tracePt t="153204" x="6013450" y="1009650"/>
          <p14:tracePt t="153219" x="6054725" y="1009650"/>
          <p14:tracePt t="153236" x="6080125" y="1006475"/>
          <p14:tracePt t="153252" x="6108700" y="993775"/>
          <p14:tracePt t="153269" x="6149975" y="974725"/>
          <p14:tracePt t="153285" x="6175375" y="965200"/>
          <p14:tracePt t="153302" x="6184900" y="965200"/>
          <p14:tracePt t="153319" x="6203950" y="965200"/>
          <p14:tracePt t="153353" x="6210300" y="965200"/>
          <p14:tracePt t="153425" x="6207125" y="965200"/>
          <p14:tracePt t="153432" x="6197600" y="965200"/>
          <p14:tracePt t="153440" x="6191250" y="965200"/>
          <p14:tracePt t="153518" x="6188075" y="965200"/>
          <p14:tracePt t="153525" x="6181725" y="965200"/>
          <p14:tracePt t="153535" x="6178550" y="965200"/>
          <p14:tracePt t="153552" x="6169025" y="965200"/>
          <p14:tracePt t="153569" x="6146800" y="965200"/>
          <p14:tracePt t="153585" x="6137275" y="965200"/>
          <p14:tracePt t="153603" x="6127750" y="965200"/>
          <p14:tracePt t="153619" x="6115050" y="965200"/>
          <p14:tracePt t="153660" x="6124575" y="965200"/>
          <p14:tracePt t="153669" x="6143625" y="965200"/>
          <p14:tracePt t="153685" x="6194425" y="965200"/>
          <p14:tracePt t="153703" x="6280150" y="965200"/>
          <p14:tracePt t="153719" x="6350000" y="965200"/>
          <p14:tracePt t="153736" x="6419850" y="965200"/>
          <p14:tracePt t="153754" x="6511925" y="965200"/>
          <p14:tracePt t="153770" x="6556375" y="965200"/>
          <p14:tracePt t="153786" x="6588125" y="968375"/>
          <p14:tracePt t="153802" x="6600825" y="971550"/>
          <p14:tracePt t="153819" x="6607175" y="971550"/>
          <p14:tracePt t="153933" x="6604000" y="971550"/>
          <p14:tracePt t="153939" x="6600825" y="971550"/>
          <p14:tracePt t="153953" x="6591300" y="971550"/>
          <p14:tracePt t="153969" x="6581775" y="971550"/>
          <p14:tracePt t="153985" x="6565900" y="965200"/>
          <p14:tracePt t="154239" x="6607175" y="968375"/>
          <p14:tracePt t="154246" x="6632575" y="974725"/>
          <p14:tracePt t="154253" x="6680200" y="974725"/>
          <p14:tracePt t="154268" x="6762750" y="984250"/>
          <p14:tracePt t="154286" x="6813550" y="984250"/>
          <p14:tracePt t="154303" x="6908800" y="984250"/>
          <p14:tracePt t="154319" x="6959600" y="984250"/>
          <p14:tracePt t="154336" x="6988175" y="984250"/>
          <p14:tracePt t="154353" x="7035800" y="984250"/>
          <p14:tracePt t="154369" x="7064375" y="984250"/>
          <p14:tracePt t="154385" x="7108825" y="984250"/>
          <p14:tracePt t="154402" x="7162800" y="984250"/>
          <p14:tracePt t="154418" x="7200900" y="984250"/>
          <p14:tracePt t="154436" x="7223125" y="984250"/>
          <p14:tracePt t="154453" x="7242175" y="984250"/>
          <p14:tracePt t="154469" x="7254875" y="984250"/>
          <p14:tracePt t="154486" x="7254875" y="981075"/>
          <p14:tracePt t="154502" x="7254875" y="968375"/>
          <p14:tracePt t="154519" x="7254875" y="955675"/>
          <p14:tracePt t="154535" x="7254875" y="952500"/>
          <p14:tracePt t="154604" x="7258050" y="952500"/>
          <p14:tracePt t="154611" x="7264400" y="952500"/>
          <p14:tracePt t="154619" x="7267575" y="952500"/>
          <p14:tracePt t="154636" x="7277100" y="952500"/>
          <p14:tracePt t="154652" x="7327900" y="933450"/>
          <p14:tracePt t="154668" x="7388225" y="927100"/>
          <p14:tracePt t="154685" x="7470775" y="920750"/>
          <p14:tracePt t="154703" x="7610475" y="920750"/>
          <p14:tracePt t="154719" x="7693025" y="920750"/>
          <p14:tracePt t="154736" x="7762875" y="920750"/>
          <p14:tracePt t="154753" x="7842250" y="920750"/>
          <p14:tracePt t="154769" x="7880350" y="920750"/>
          <p14:tracePt t="154785" x="7908925" y="920750"/>
          <p14:tracePt t="154788" x="7918450" y="920750"/>
          <p14:tracePt t="154802" x="7947025" y="920750"/>
          <p14:tracePt t="154818" x="7969250" y="920750"/>
          <p14:tracePt t="154836" x="8001000" y="923925"/>
          <p14:tracePt t="154853" x="8020050" y="930275"/>
          <p14:tracePt t="154869" x="8032750" y="930275"/>
          <p14:tracePt t="154886" x="8035925" y="930275"/>
          <p14:tracePt t="155111" x="8042275" y="933450"/>
          <p14:tracePt t="155117" x="8045450" y="939800"/>
          <p14:tracePt t="155124" x="8058150" y="942975"/>
          <p14:tracePt t="155136" x="8067675" y="949325"/>
          <p14:tracePt t="155153" x="8134350" y="996950"/>
          <p14:tracePt t="155169" x="8191500" y="1031875"/>
          <p14:tracePt t="155186" x="8270875" y="1073150"/>
          <p14:tracePt t="155202" x="8512175" y="1193800"/>
          <p14:tracePt t="155218" x="8702675" y="1308100"/>
          <p14:tracePt t="155236" x="8921750" y="1425575"/>
          <p14:tracePt t="155874" x="9131300" y="1479550"/>
          <p14:tracePt t="155882" x="9112250" y="1479550"/>
          <p14:tracePt t="155890" x="9086850" y="1479550"/>
          <p14:tracePt t="155903" x="9004300" y="1473200"/>
          <p14:tracePt t="155918" x="8890000" y="1473200"/>
          <p14:tracePt t="155935" x="8807450" y="1473200"/>
          <p14:tracePt t="155952" x="8731250" y="1476375"/>
          <p14:tracePt t="155985" x="8661400" y="1489075"/>
          <p14:tracePt t="156018" x="8547100" y="1495425"/>
          <p14:tracePt t="156036" x="8461375" y="1495425"/>
          <p14:tracePt t="156052" x="8391525" y="1495425"/>
          <p14:tracePt t="156069" x="8340725" y="1495425"/>
          <p14:tracePt t="156086" x="8283575" y="1501775"/>
          <p14:tracePt t="156103" x="8258175" y="1517650"/>
          <p14:tracePt t="156119" x="8229600" y="1530350"/>
          <p14:tracePt t="156137" x="8194675" y="1536700"/>
          <p14:tracePt t="156153" x="8159750" y="1536700"/>
          <p14:tracePt t="156169" x="8105775" y="1543050"/>
          <p14:tracePt t="156185" x="8007350" y="1555750"/>
          <p14:tracePt t="156202" x="7947025" y="1565275"/>
          <p14:tracePt t="156219" x="7880350" y="1584325"/>
          <p14:tracePt t="156236" x="7816850" y="1590675"/>
          <p14:tracePt t="156253" x="7778750" y="1597025"/>
          <p14:tracePt t="156269" x="7737475" y="1597025"/>
          <p14:tracePt t="156286" x="7620000" y="1597025"/>
          <p14:tracePt t="156302" x="7524750" y="1590675"/>
          <p14:tracePt t="156319" x="7419975" y="1584325"/>
          <p14:tracePt t="156335" x="7292975" y="1584325"/>
          <p14:tracePt t="156352" x="7229475" y="1584325"/>
          <p14:tracePt t="156368" x="7169150" y="1571625"/>
          <p14:tracePt t="156385" x="7073900" y="1571625"/>
          <p14:tracePt t="156401" x="6969125" y="1571625"/>
          <p14:tracePt t="156419" x="6851650" y="1562100"/>
          <p14:tracePt t="156436" x="6689725" y="1552575"/>
          <p14:tracePt t="156452" x="6607175" y="1552575"/>
          <p14:tracePt t="156468" x="6534150" y="1552575"/>
          <p14:tracePt t="156486" x="6448425" y="1552575"/>
          <p14:tracePt t="156502" x="6378575" y="1546225"/>
          <p14:tracePt t="156519" x="6283325" y="1530350"/>
          <p14:tracePt t="156536" x="6073775" y="1504950"/>
          <p14:tracePt t="156553" x="5953125" y="1479550"/>
          <p14:tracePt t="156569" x="5857875" y="1470025"/>
          <p14:tracePt t="156586" x="5772150" y="1470025"/>
          <p14:tracePt t="156602" x="5749925" y="1470025"/>
          <p14:tracePt t="156619" x="5721350" y="1470025"/>
          <p14:tracePt t="156635" x="5670550" y="1450975"/>
          <p14:tracePt t="156652" x="5619750" y="1438275"/>
          <p14:tracePt t="156669" x="5553075" y="1416050"/>
          <p14:tracePt t="156686" x="5470525" y="1397000"/>
          <p14:tracePt t="156702" x="5426075" y="1390650"/>
          <p14:tracePt t="156719" x="5403850" y="1390650"/>
          <p14:tracePt t="156735" x="5384800" y="1390650"/>
          <p14:tracePt t="156752" x="5375275" y="1390650"/>
          <p14:tracePt t="156769" x="5365750" y="1390650"/>
          <p14:tracePt t="156786" x="5337175" y="1374775"/>
          <p14:tracePt t="156802" x="5314950" y="1358900"/>
          <p14:tracePt t="156819" x="5292725" y="1352550"/>
          <p14:tracePt t="156836" x="5264150" y="1346200"/>
          <p14:tracePt t="156852" x="5254625" y="1339850"/>
          <p14:tracePt t="156869" x="5241925" y="13303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356100" y="0"/>
            <a:ext cx="4392613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660066"/>
                </a:solidFill>
              </a:rPr>
              <a:t>                                                                                        diagramme floral</a:t>
            </a:r>
            <a:endParaRPr lang="fr-FR" altLang="fr-FR" sz="1800" b="0">
              <a:solidFill>
                <a:srgbClr val="660066"/>
              </a:solidFill>
            </a:endParaRPr>
          </a:p>
          <a:p>
            <a:pPr eaLnBrk="1" hangingPunct="1"/>
            <a:endParaRPr lang="fr-FR" altLang="fr-FR"/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85813"/>
            <a:ext cx="4032250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00125"/>
            <a:ext cx="3913187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ZoneTexte 5"/>
          <p:cNvSpPr txBox="1">
            <a:spLocks noChangeArrowheads="1"/>
          </p:cNvSpPr>
          <p:nvPr/>
        </p:nvSpPr>
        <p:spPr bwMode="auto">
          <a:xfrm>
            <a:off x="500063" y="5000625"/>
            <a:ext cx="3240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Fleur actinomorphe</a:t>
            </a:r>
          </a:p>
        </p:txBody>
      </p:sp>
      <p:sp>
        <p:nvSpPr>
          <p:cNvPr id="17414" name="ZoneTexte 6"/>
          <p:cNvSpPr txBox="1">
            <a:spLocks noChangeArrowheads="1"/>
          </p:cNvSpPr>
          <p:nvPr/>
        </p:nvSpPr>
        <p:spPr bwMode="auto">
          <a:xfrm>
            <a:off x="4929188" y="5357813"/>
            <a:ext cx="2998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Fleur zygomorphe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96"/>
    </mc:Choice>
    <mc:Fallback>
      <p:transition spd="slow" advTm="7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775" x="5219700" y="1333500"/>
          <p14:tracePt t="17782" x="5172075" y="1339850"/>
          <p14:tracePt t="17796" x="5067300" y="1339850"/>
          <p14:tracePt t="17813" x="4940300" y="1336675"/>
          <p14:tracePt t="17830" x="4797425" y="1320800"/>
          <p14:tracePt t="17845" x="4689475" y="1301750"/>
          <p14:tracePt t="17862" x="4584700" y="1295400"/>
          <p14:tracePt t="17895" x="4362450" y="1295400"/>
          <p14:tracePt t="17930" x="4210050" y="1295400"/>
          <p14:tracePt t="17945" x="4149725" y="1295400"/>
          <p14:tracePt t="17962" x="4111625" y="1295400"/>
          <p14:tracePt t="17979" x="4051300" y="1295400"/>
          <p14:tracePt t="17995" x="3990975" y="1295400"/>
          <p14:tracePt t="18012" x="3921125" y="1295400"/>
          <p14:tracePt t="18028" x="3838575" y="1295400"/>
          <p14:tracePt t="18045" x="3711575" y="1295400"/>
          <p14:tracePt t="18062" x="3648075" y="1304925"/>
          <p14:tracePt t="18078" x="3600450" y="1317625"/>
          <p14:tracePt t="18095" x="3565525" y="1336675"/>
          <p14:tracePt t="18112" x="3527425" y="1349375"/>
          <p14:tracePt t="18129" x="3463925" y="1387475"/>
          <p14:tracePt t="18145" x="3406775" y="1416050"/>
          <p14:tracePt t="18162" x="3365500" y="1450975"/>
          <p14:tracePt t="18179" x="3298825" y="1489075"/>
          <p14:tracePt t="18195" x="3267075" y="1520825"/>
          <p14:tracePt t="18212" x="3244850" y="1546225"/>
          <p14:tracePt t="18229" x="3200400" y="1590675"/>
          <p14:tracePt t="18246" x="3181350" y="1612900"/>
          <p14:tracePt t="18262" x="3168650" y="1644650"/>
          <p14:tracePt t="18279" x="3136900" y="1673225"/>
          <p14:tracePt t="18295" x="3124200" y="1689100"/>
          <p14:tracePt t="18312" x="3114675" y="1711325"/>
          <p14:tracePt t="18329" x="3092450" y="1733550"/>
          <p14:tracePt t="18345" x="3086100" y="1739900"/>
          <p14:tracePt t="18794" x="3063875" y="1749425"/>
          <p14:tracePt t="18800" x="3035300" y="1758950"/>
          <p14:tracePt t="18811" x="3009900" y="1765300"/>
          <p14:tracePt t="18829" x="2946400" y="1784350"/>
          <p14:tracePt t="18862" x="2886075" y="1806575"/>
          <p14:tracePt t="18895" x="2860675" y="1822450"/>
          <p14:tracePt t="18912" x="2844800" y="1831975"/>
          <p14:tracePt t="18929" x="2828925" y="1854200"/>
          <p14:tracePt t="18945" x="2828925" y="1863725"/>
          <p14:tracePt t="18961" x="2828925" y="1873250"/>
          <p14:tracePt t="18978" x="2828925" y="1885950"/>
          <p14:tracePt t="18995" x="2832100" y="1901825"/>
          <p14:tracePt t="19012" x="2863850" y="1927225"/>
          <p14:tracePt t="19029" x="2924175" y="1974850"/>
          <p14:tracePt t="19045" x="2955925" y="1993900"/>
          <p14:tracePt t="19062" x="2984500" y="2009775"/>
          <p14:tracePt t="19078" x="3016250" y="2047875"/>
          <p14:tracePt t="19095" x="3044825" y="2070100"/>
          <p14:tracePt t="19111" x="3070225" y="2101850"/>
          <p14:tracePt t="19129" x="3105150" y="2127250"/>
          <p14:tracePt t="19146" x="3124200" y="2136775"/>
          <p14:tracePt t="19162" x="3133725" y="2152650"/>
          <p14:tracePt t="19179" x="3152775" y="2168525"/>
          <p14:tracePt t="19195" x="3152775" y="2178050"/>
          <p14:tracePt t="19322" x="3140075" y="2178050"/>
          <p14:tracePt t="19329" x="3136900" y="2174875"/>
          <p14:tracePt t="19345" x="3121025" y="2159000"/>
          <p14:tracePt t="19362" x="3086100" y="2101850"/>
          <p14:tracePt t="19379" x="3006725" y="2003425"/>
          <p14:tracePt t="19395" x="2965450" y="1952625"/>
          <p14:tracePt t="19412" x="2924175" y="1911350"/>
          <p14:tracePt t="19429" x="2879725" y="1873250"/>
          <p14:tracePt t="19445" x="2854325" y="1835150"/>
          <p14:tracePt t="19462" x="2828925" y="1797050"/>
          <p14:tracePt t="19478" x="2781300" y="1730375"/>
          <p14:tracePt t="19495" x="2746375" y="1682750"/>
          <p14:tracePt t="19511" x="2727325" y="1644650"/>
          <p14:tracePt t="19529" x="2708275" y="1593850"/>
          <p14:tracePt t="19545" x="2686050" y="1568450"/>
          <p14:tracePt t="19562" x="2667000" y="1546225"/>
          <p14:tracePt t="19579" x="2619375" y="1479550"/>
          <p14:tracePt t="19596" x="2593975" y="1431925"/>
          <p14:tracePt t="19612" x="2565400" y="1384300"/>
          <p14:tracePt t="19629" x="2533650" y="1320800"/>
          <p14:tracePt t="19645" x="2520950" y="1298575"/>
          <p14:tracePt t="19661" x="2511425" y="1279525"/>
          <p14:tracePt t="19679" x="2505075" y="1260475"/>
          <p14:tracePt t="19695" x="2505075" y="1254125"/>
          <p14:tracePt t="19712" x="2505075" y="1250950"/>
          <p14:tracePt t="19729" x="2508250" y="1250950"/>
          <p14:tracePt t="19745" x="2517775" y="1244600"/>
          <p14:tracePt t="19762" x="2527300" y="1235075"/>
          <p14:tracePt t="19778" x="2562225" y="1216025"/>
          <p14:tracePt t="19795" x="2571750" y="1216025"/>
          <p14:tracePt t="19811" x="2581275" y="1216025"/>
          <p14:tracePt t="19829" x="2587625" y="1216025"/>
          <p14:tracePt t="19893" x="2584450" y="1216025"/>
          <p14:tracePt t="19899" x="2581275" y="1216025"/>
          <p14:tracePt t="19912" x="2574925" y="1216025"/>
          <p14:tracePt t="19928" x="2543175" y="1216025"/>
          <p14:tracePt t="19945" x="2511425" y="1216025"/>
          <p14:tracePt t="19962" x="2466975" y="1235075"/>
          <p14:tracePt t="19979" x="2403475" y="1254125"/>
          <p14:tracePt t="19996" x="2355850" y="1266825"/>
          <p14:tracePt t="20013" x="2282825" y="1292225"/>
          <p14:tracePt t="20029" x="2219325" y="1308100"/>
          <p14:tracePt t="20045" x="2174875" y="1320800"/>
          <p14:tracePt t="20061" x="2130425" y="1333500"/>
          <p14:tracePt t="20078" x="2038350" y="1352550"/>
          <p14:tracePt t="20095" x="1965325" y="1377950"/>
          <p14:tracePt t="20113" x="1851025" y="1400175"/>
          <p14:tracePt t="20129" x="1787525" y="1412875"/>
          <p14:tracePt t="20145" x="1736725" y="1425575"/>
          <p14:tracePt t="20163" x="1644650" y="1454150"/>
          <p14:tracePt t="20179" x="1581150" y="1466850"/>
          <p14:tracePt t="20195" x="1504950" y="1482725"/>
          <p14:tracePt t="20211" x="1441450" y="1498600"/>
          <p14:tracePt t="20228" x="1304925" y="1536700"/>
          <p14:tracePt t="20245" x="1216025" y="1568450"/>
          <p14:tracePt t="20261" x="1139825" y="1590675"/>
          <p14:tracePt t="20279" x="1057275" y="1619250"/>
          <p14:tracePt t="20296" x="1019175" y="1631950"/>
          <p14:tracePt t="20313" x="958850" y="1673225"/>
          <p14:tracePt t="20329" x="914400" y="1698625"/>
          <p14:tracePt t="20345" x="857250" y="1727200"/>
          <p14:tracePt t="20361" x="790575" y="1755775"/>
          <p14:tracePt t="20379" x="692150" y="1809750"/>
          <p14:tracePt t="20395" x="654050" y="1847850"/>
          <p14:tracePt t="20412" x="596900" y="1917700"/>
          <p14:tracePt t="20429" x="568325" y="1965325"/>
          <p14:tracePt t="20445" x="536575" y="2012950"/>
          <p14:tracePt t="20461" x="511175" y="2051050"/>
          <p14:tracePt t="20478" x="469900" y="2111375"/>
          <p14:tracePt t="20494" x="450850" y="2149475"/>
          <p14:tracePt t="20512" x="425450" y="2190750"/>
          <p14:tracePt t="20528" x="415925" y="2216150"/>
          <p14:tracePt t="20545" x="403225" y="2238375"/>
          <p14:tracePt t="20562" x="390525" y="2279650"/>
          <p14:tracePt t="20579" x="390525" y="2308225"/>
          <p14:tracePt t="20595" x="390525" y="2346325"/>
          <p14:tracePt t="20612" x="390525" y="2406650"/>
          <p14:tracePt t="20628" x="390525" y="2451100"/>
          <p14:tracePt t="20645" x="393700" y="2495550"/>
          <p14:tracePt t="20662" x="406400" y="2546350"/>
          <p14:tracePt t="20679" x="412750" y="2581275"/>
          <p14:tracePt t="20696" x="425450" y="2619375"/>
          <p14:tracePt t="20712" x="438150" y="2670175"/>
          <p14:tracePt t="20729" x="438150" y="2714625"/>
          <p14:tracePt t="20745" x="444500" y="2749550"/>
          <p14:tracePt t="20762" x="457200" y="2822575"/>
          <p14:tracePt t="20778" x="469900" y="2867025"/>
          <p14:tracePt t="20795" x="482600" y="2921000"/>
          <p14:tracePt t="20812" x="511175" y="3003550"/>
          <p14:tracePt t="20829" x="530225" y="3048000"/>
          <p14:tracePt t="20846" x="549275" y="3095625"/>
          <p14:tracePt t="20862" x="596900" y="3162300"/>
          <p14:tracePt t="20878" x="619125" y="3187700"/>
          <p14:tracePt t="20895" x="650875" y="3219450"/>
          <p14:tracePt t="20912" x="695325" y="3270250"/>
          <p14:tracePt t="20928" x="730250" y="3311525"/>
          <p14:tracePt t="20945" x="762000" y="3349625"/>
          <p14:tracePt t="20962" x="800100" y="3387725"/>
          <p14:tracePt t="20979" x="831850" y="3419475"/>
          <p14:tracePt t="20995" x="847725" y="3429000"/>
          <p14:tracePt t="21012" x="863600" y="3444875"/>
          <p14:tracePt t="21028" x="879475" y="3454400"/>
          <p14:tracePt t="21045" x="889000" y="3470275"/>
          <p14:tracePt t="21061" x="904875" y="3476625"/>
          <p14:tracePt t="21078" x="908050" y="3479800"/>
          <p14:tracePt t="21505" x="901700" y="3505200"/>
          <p14:tracePt t="21512" x="889000" y="3524250"/>
          <p14:tracePt t="21529" x="876300" y="3568700"/>
          <p14:tracePt t="21545" x="869950" y="3613150"/>
          <p14:tracePt t="21562" x="869950" y="3676650"/>
          <p14:tracePt t="21594" x="892175" y="3765550"/>
          <p14:tracePt t="21629" x="981075" y="3930650"/>
          <p14:tracePt t="21646" x="1035050" y="4003675"/>
          <p14:tracePt t="21662" x="1133475" y="4105275"/>
          <p14:tracePt t="21679" x="1206500" y="4178300"/>
          <p14:tracePt t="21695" x="1279525" y="4251325"/>
          <p14:tracePt t="21711" x="1371600" y="4337050"/>
          <p14:tracePt t="21728" x="1422400" y="4387850"/>
          <p14:tracePt t="21745" x="1460500" y="4413250"/>
          <p14:tracePt t="21762" x="1498600" y="4457700"/>
          <p14:tracePt t="21779" x="1539875" y="4498975"/>
          <p14:tracePt t="21797" x="1603375" y="4537075"/>
          <p14:tracePt t="21812" x="1644650" y="4568825"/>
          <p14:tracePt t="21828" x="1711325" y="4600575"/>
          <p14:tracePt t="21844" x="1758950" y="4632325"/>
          <p14:tracePt t="21861" x="1822450" y="4651375"/>
          <p14:tracePt t="21878" x="1866900" y="4664075"/>
          <p14:tracePt t="21895" x="1905000" y="4676775"/>
          <p14:tracePt t="21911" x="2006600" y="4705350"/>
          <p14:tracePt t="21929" x="2057400" y="4721225"/>
          <p14:tracePt t="21945" x="2111375" y="4733925"/>
          <p14:tracePt t="21962" x="2184400" y="4752975"/>
          <p14:tracePt t="21978" x="2247900" y="4775200"/>
          <p14:tracePt t="21995" x="2311400" y="4787900"/>
          <p14:tracePt t="22011" x="2425700" y="4819650"/>
          <p14:tracePt t="22028" x="2501900" y="4841875"/>
          <p14:tracePt t="22047" x="2609850" y="4857750"/>
          <p14:tracePt t="22062" x="2705100" y="4857750"/>
          <p14:tracePt t="22079" x="2778125" y="4854575"/>
          <p14:tracePt t="22095" x="2832100" y="4848225"/>
          <p14:tracePt t="22111" x="2879725" y="4822825"/>
          <p14:tracePt t="22128" x="2905125" y="4810125"/>
          <p14:tracePt t="22145" x="2933700" y="4797425"/>
          <p14:tracePt t="22161" x="2987675" y="4752975"/>
          <p14:tracePt t="22178" x="3035300" y="4718050"/>
          <p14:tracePt t="22196" x="3105150" y="4664075"/>
          <p14:tracePt t="22212" x="3197225" y="4587875"/>
          <p14:tracePt t="22228" x="3244850" y="4546600"/>
          <p14:tracePt t="22245" x="3286125" y="4505325"/>
          <p14:tracePt t="22261" x="3327400" y="4438650"/>
          <p14:tracePt t="22278" x="3362325" y="4375150"/>
          <p14:tracePt t="22295" x="3390900" y="4314825"/>
          <p14:tracePt t="22312" x="3441700" y="4238625"/>
          <p14:tracePt t="22328" x="3460750" y="4194175"/>
          <p14:tracePt t="22346" x="3486150" y="4130675"/>
          <p14:tracePt t="22362" x="3486150" y="4092575"/>
          <p14:tracePt t="22378" x="3486150" y="4048125"/>
          <p14:tracePt t="22394" x="3486150" y="3997325"/>
          <p14:tracePt t="22412" x="3473450" y="3924300"/>
          <p14:tracePt t="22428" x="3473450" y="3879850"/>
          <p14:tracePt t="22446" x="3473450" y="3825875"/>
          <p14:tracePt t="22462" x="3473450" y="3781425"/>
          <p14:tracePt t="22478" x="3473450" y="3736975"/>
          <p14:tracePt t="22482" x="3473450" y="3711575"/>
          <p14:tracePt t="22496" x="3473450" y="3651250"/>
          <p14:tracePt t="22511" x="3467100" y="3590925"/>
          <p14:tracePt t="22528" x="3454400" y="3514725"/>
          <p14:tracePt t="22544" x="3438525" y="3441700"/>
          <p14:tracePt t="22562" x="3432175" y="3343275"/>
          <p14:tracePt t="22578" x="3425825" y="3292475"/>
          <p14:tracePt t="22596" x="3419475" y="3216275"/>
          <p14:tracePt t="22612" x="3400425" y="3178175"/>
          <p14:tracePt t="22629" x="3387725" y="3130550"/>
          <p14:tracePt t="22646" x="3368675" y="3067050"/>
          <p14:tracePt t="22661" x="3352800" y="3003550"/>
          <p14:tracePt t="22678" x="3333750" y="2940050"/>
          <p14:tracePt t="22695" x="3324225" y="2851150"/>
          <p14:tracePt t="22711" x="3324225" y="2790825"/>
          <p14:tracePt t="22728" x="3317875" y="2730500"/>
          <p14:tracePt t="22746" x="3298825" y="2638425"/>
          <p14:tracePt t="22762" x="3286125" y="2593975"/>
          <p14:tracePt t="22779" x="3263900" y="2546350"/>
          <p14:tracePt t="22795" x="3244850" y="2466975"/>
          <p14:tracePt t="22811" x="3232150" y="2428875"/>
          <p14:tracePt t="22828" x="3206750" y="2384425"/>
          <p14:tracePt t="22846" x="3165475" y="2308225"/>
          <p14:tracePt t="22862" x="3130550" y="2251075"/>
          <p14:tracePt t="22878" x="3101975" y="2203450"/>
          <p14:tracePt t="22896" x="3057525" y="2139950"/>
          <p14:tracePt t="22912" x="3032125" y="2108200"/>
          <p14:tracePt t="22928" x="3000375" y="2082800"/>
          <p14:tracePt t="22945" x="2962275" y="2044700"/>
          <p14:tracePt t="22961" x="2917825" y="2019300"/>
          <p14:tracePt t="22978" x="2857500" y="1984375"/>
          <p14:tracePt t="22995" x="2771775" y="1939925"/>
          <p14:tracePt t="23012" x="2733675" y="1914525"/>
          <p14:tracePt t="23028" x="2701925" y="1895475"/>
          <p14:tracePt t="23045" x="2660650" y="1876425"/>
          <p14:tracePt t="23062" x="2622550" y="1857375"/>
          <p14:tracePt t="23078" x="2568575" y="1844675"/>
          <p14:tracePt t="23095" x="2498725" y="1838325"/>
          <p14:tracePt t="23112" x="2447925" y="1838325"/>
          <p14:tracePt t="23128" x="2393950" y="1838325"/>
          <p14:tracePt t="23145" x="2317750" y="1838325"/>
          <p14:tracePt t="23162" x="2263775" y="1838325"/>
          <p14:tracePt t="23179" x="2203450" y="1838325"/>
          <p14:tracePt t="23195" x="2108200" y="1838325"/>
          <p14:tracePt t="23212" x="2032000" y="1838325"/>
          <p14:tracePt t="23228" x="1946275" y="1822450"/>
          <p14:tracePt t="23245" x="1803400" y="1806575"/>
          <p14:tracePt t="23261" x="1727200" y="1793875"/>
          <p14:tracePt t="23278" x="1673225" y="1793875"/>
          <p14:tracePt t="23296" x="1635125" y="1793875"/>
          <p14:tracePt t="23311" x="1612900" y="1793875"/>
          <p14:tracePt t="23328" x="1587500" y="1809750"/>
          <p14:tracePt t="23345" x="1546225" y="1825625"/>
          <p14:tracePt t="23361" x="1530350" y="1838325"/>
          <p14:tracePt t="23378" x="1514475" y="1847850"/>
          <p14:tracePt t="23395" x="1498600" y="1866900"/>
          <p14:tracePt t="23411" x="1489075" y="1876425"/>
          <p14:tracePt t="23428" x="1479550" y="1892300"/>
          <p14:tracePt t="23445" x="1447800" y="1936750"/>
          <p14:tracePt t="23462" x="1428750" y="1958975"/>
          <p14:tracePt t="23479" x="1397000" y="1990725"/>
          <p14:tracePt t="23482" x="1390650" y="2009775"/>
          <p14:tracePt t="23494" x="1377950" y="2057400"/>
          <p14:tracePt t="23511" x="1365250" y="2101850"/>
          <p14:tracePt t="23527" x="1352550" y="2130425"/>
          <p14:tracePt t="23545" x="1327150" y="2197100"/>
          <p14:tracePt t="23561" x="1314450" y="2241550"/>
          <p14:tracePt t="23578" x="1292225" y="2305050"/>
          <p14:tracePt t="23595" x="1247775" y="2400300"/>
          <p14:tracePt t="23612" x="1235075" y="2463800"/>
          <p14:tracePt t="23629" x="1219200" y="2549525"/>
          <p14:tracePt t="23645" x="1190625" y="2641600"/>
          <p14:tracePt t="23662" x="1174750" y="2705100"/>
          <p14:tracePt t="23679" x="1162050" y="2768600"/>
          <p14:tracePt t="23696" x="1143000" y="2841625"/>
          <p14:tracePt t="23712" x="1123950" y="2886075"/>
          <p14:tracePt t="23729" x="1111250" y="2924175"/>
          <p14:tracePt t="23745" x="1104900" y="2978150"/>
          <p14:tracePt t="23762" x="1104900" y="3016250"/>
          <p14:tracePt t="23778" x="1104900" y="3038475"/>
          <p14:tracePt t="23795" x="1104900" y="3079750"/>
          <p14:tracePt t="23811" x="1104900" y="3098800"/>
          <p14:tracePt t="23828" x="1092200" y="3130550"/>
          <p14:tracePt t="23844" x="1085850" y="3165475"/>
          <p14:tracePt t="23862" x="1085850" y="3194050"/>
          <p14:tracePt t="23879" x="1085850" y="3222625"/>
          <p14:tracePt t="23895" x="1095375" y="3279775"/>
          <p14:tracePt t="23911" x="1114425" y="3324225"/>
          <p14:tracePt t="23928" x="1155700" y="3371850"/>
          <p14:tracePt t="23944" x="1241425" y="3463925"/>
          <p14:tracePt t="23961" x="1323975" y="3530600"/>
          <p14:tracePt t="23979" x="1406525" y="3597275"/>
          <p14:tracePt t="23981" x="1444625" y="3619500"/>
          <p14:tracePt t="23995" x="1527175" y="3676650"/>
          <p14:tracePt t="24012" x="1606550" y="3724275"/>
          <p14:tracePt t="24028" x="1708150" y="3784600"/>
          <p14:tracePt t="24045" x="1873250" y="3870325"/>
          <p14:tracePt t="24061" x="1997075" y="3940175"/>
          <p14:tracePt t="24078" x="2089150" y="3990975"/>
          <p14:tracePt t="24094" x="2228850" y="4057650"/>
          <p14:tracePt t="24111" x="2327275" y="4098925"/>
          <p14:tracePt t="24130" x="2416175" y="4121150"/>
          <p14:tracePt t="24145" x="2571750" y="4152900"/>
          <p14:tracePt t="24162" x="2701925" y="4181475"/>
          <p14:tracePt t="24179" x="2819400" y="4187825"/>
          <p14:tracePt t="24195" x="2905125" y="4187825"/>
          <p14:tracePt t="24211" x="2949575" y="4171950"/>
          <p14:tracePt t="24228" x="2987675" y="4159250"/>
          <p14:tracePt t="24244" x="3044825" y="4121150"/>
          <p14:tracePt t="24262" x="3089275" y="4070350"/>
          <p14:tracePt t="24279" x="3124200" y="4013200"/>
          <p14:tracePt t="24295" x="3181350" y="3943350"/>
          <p14:tracePt t="24312" x="3213100" y="3905250"/>
          <p14:tracePt t="24328" x="3225800" y="3876675"/>
          <p14:tracePt t="24344" x="3235325" y="3860800"/>
          <p14:tracePt t="24361" x="3235325" y="3851275"/>
          <p14:tracePt t="24377" x="3235325" y="3841750"/>
          <p14:tracePt t="24394" x="3228975" y="3841750"/>
          <p14:tracePt t="24459" x="3225800" y="3835400"/>
          <p14:tracePt t="24468" x="3219450" y="3832225"/>
          <p14:tracePt t="24477" x="3209925" y="3819525"/>
          <p14:tracePt t="24494" x="3190875" y="3762375"/>
          <p14:tracePt t="24511" x="3175000" y="3698875"/>
          <p14:tracePt t="24529" x="3175000" y="3571875"/>
          <p14:tracePt t="24544" x="3175000" y="3476625"/>
          <p14:tracePt t="24561" x="3175000" y="3375025"/>
          <p14:tracePt t="24579" x="3159125" y="3232150"/>
          <p14:tracePt t="24595" x="3121025" y="3143250"/>
          <p14:tracePt t="24612" x="3089275" y="3063875"/>
          <p14:tracePt t="24628" x="3041650" y="2994025"/>
          <p14:tracePt t="24644" x="3000375" y="2908300"/>
          <p14:tracePt t="24661" x="2965450" y="2860675"/>
          <p14:tracePt t="24679" x="2917825" y="2800350"/>
          <p14:tracePt t="24695" x="2892425" y="2768600"/>
          <p14:tracePt t="24712" x="2867025" y="2730500"/>
          <p14:tracePt t="24729" x="2825750" y="2692400"/>
          <p14:tracePt t="24745" x="2790825" y="2660650"/>
          <p14:tracePt t="24761" x="2768600" y="2641600"/>
          <p14:tracePt t="24779" x="2724150" y="2619375"/>
          <p14:tracePt t="24794" x="2708275" y="2600325"/>
          <p14:tracePt t="24811" x="2692400" y="2578100"/>
          <p14:tracePt t="24829" x="2644775" y="2520950"/>
          <p14:tracePt t="24844" x="2619375" y="2473325"/>
          <p14:tracePt t="24861" x="2587625" y="2435225"/>
          <p14:tracePt t="24878" x="2540000" y="2368550"/>
          <p14:tracePt t="24895" x="2501900" y="2336800"/>
          <p14:tracePt t="24911" x="2454275" y="2308225"/>
          <p14:tracePt t="24929" x="2397125" y="2270125"/>
          <p14:tracePt t="24944" x="2359025" y="2257425"/>
          <p14:tracePt t="24961" x="2320925" y="2244725"/>
          <p14:tracePt t="24979" x="2270125" y="2219325"/>
          <p14:tracePt t="24995" x="2244725" y="2206625"/>
          <p14:tracePt t="25012" x="2200275" y="2193925"/>
          <p14:tracePt t="25029" x="2130425" y="2193925"/>
          <p14:tracePt t="25045" x="2085975" y="2193925"/>
          <p14:tracePt t="25061" x="2047875" y="2197100"/>
          <p14:tracePt t="25078" x="1968500" y="2216150"/>
          <p14:tracePt t="25094" x="1908175" y="2254250"/>
          <p14:tracePt t="25111" x="1854200" y="2282825"/>
          <p14:tracePt t="25129" x="1787525" y="2327275"/>
          <p14:tracePt t="25145" x="1739900" y="2355850"/>
          <p14:tracePt t="25162" x="1701800" y="2393950"/>
          <p14:tracePt t="25178" x="1641475" y="2457450"/>
          <p14:tracePt t="25194" x="1600200" y="2482850"/>
          <p14:tracePt t="25211" x="1565275" y="2524125"/>
          <p14:tracePt t="25229" x="1520825" y="2562225"/>
          <p14:tracePt t="25245" x="1498600" y="2590800"/>
          <p14:tracePt t="25262" x="1466850" y="2622550"/>
          <p14:tracePt t="25279" x="1435100" y="2667000"/>
          <p14:tracePt t="25295" x="1409700" y="2692400"/>
          <p14:tracePt t="25311" x="1390650" y="2720975"/>
          <p14:tracePt t="25328" x="1368425" y="2765425"/>
          <p14:tracePt t="25344" x="1355725" y="2797175"/>
          <p14:tracePt t="25361" x="1349375" y="2832100"/>
          <p14:tracePt t="25378" x="1349375" y="2867025"/>
          <p14:tracePt t="25395" x="1349375" y="2901950"/>
          <p14:tracePt t="25412" x="1349375" y="2940050"/>
          <p14:tracePt t="25429" x="1349375" y="3000375"/>
          <p14:tracePt t="25445" x="1349375" y="3044825"/>
          <p14:tracePt t="25461" x="1352550" y="3089275"/>
          <p14:tracePt t="25478" x="1377950" y="3155950"/>
          <p14:tracePt t="25494" x="1403350" y="3194050"/>
          <p14:tracePt t="25511" x="1428750" y="3232150"/>
          <p14:tracePt t="25528" x="1466850" y="3282950"/>
          <p14:tracePt t="25545" x="1498600" y="3308350"/>
          <p14:tracePt t="25561" x="1511300" y="3336925"/>
          <p14:tracePt t="25578" x="1549400" y="3381375"/>
          <p14:tracePt t="25594" x="1581150" y="3419475"/>
          <p14:tracePt t="25611" x="1606550" y="3460750"/>
          <p14:tracePt t="25628" x="1666875" y="3517900"/>
          <p14:tracePt t="25645" x="1714500" y="3546475"/>
          <p14:tracePt t="25661" x="1762125" y="3578225"/>
          <p14:tracePt t="25679" x="1797050" y="3603625"/>
          <p14:tracePt t="25695" x="1828800" y="3616325"/>
          <p14:tracePt t="25711" x="1851025" y="3625850"/>
          <p14:tracePt t="25728" x="1892300" y="3651250"/>
          <p14:tracePt t="25744" x="1917700" y="3663950"/>
          <p14:tracePt t="25761" x="1946275" y="3676650"/>
          <p14:tracePt t="25778" x="1971675" y="3698875"/>
          <p14:tracePt t="25795" x="2012950" y="3717925"/>
          <p14:tracePt t="25812" x="2022475" y="3727450"/>
          <p14:tracePt t="25829" x="2051050" y="3743325"/>
          <p14:tracePt t="25845" x="2066925" y="3762375"/>
          <p14:tracePt t="25861" x="2089150" y="3765550"/>
          <p14:tracePt t="25878" x="2130425" y="3771900"/>
          <p14:tracePt t="25894" x="2162175" y="3778250"/>
          <p14:tracePt t="25911" x="2212975" y="3778250"/>
          <p14:tracePt t="25928" x="2362200" y="3771900"/>
          <p14:tracePt t="25945" x="2457450" y="3756025"/>
          <p14:tracePt t="25962" x="2546350" y="3717925"/>
          <p14:tracePt t="25978" x="2663825" y="3670300"/>
          <p14:tracePt t="25994" x="2743200" y="3632200"/>
          <p14:tracePt t="26011" x="2809875" y="3594100"/>
          <p14:tracePt t="26027" x="2908300" y="3524250"/>
          <p14:tracePt t="26044" x="2978150" y="3476625"/>
          <p14:tracePt t="26062" x="3048000" y="3448050"/>
          <p14:tracePt t="26078" x="3143250" y="3403600"/>
          <p14:tracePt t="26095" x="3187700" y="3390900"/>
          <p14:tracePt t="26111" x="3241675" y="3362325"/>
          <p14:tracePt t="26128" x="3286125" y="3343275"/>
          <p14:tracePt t="26144" x="3324225" y="3317875"/>
          <p14:tracePt t="26161" x="3349625" y="3286125"/>
          <p14:tracePt t="26179" x="3381375" y="3235325"/>
          <p14:tracePt t="26195" x="3394075" y="3197225"/>
          <p14:tracePt t="26211" x="3400425" y="3136900"/>
          <p14:tracePt t="26228" x="3390900" y="3038475"/>
          <p14:tracePt t="26249" x="3343275" y="2965450"/>
          <p14:tracePt t="26261" x="3330575" y="2943225"/>
          <p14:tracePt t="26278" x="3257550" y="2873375"/>
          <p14:tracePt t="26294" x="3209925" y="2832100"/>
          <p14:tracePt t="26312" x="3168650" y="2800350"/>
          <p14:tracePt t="26329" x="3121025" y="2762250"/>
          <p14:tracePt t="26345" x="3073400" y="2733675"/>
          <p14:tracePt t="26362" x="3041650" y="2714625"/>
          <p14:tracePt t="26378" x="2974975" y="2670175"/>
          <p14:tracePt t="26395" x="2924175" y="2625725"/>
          <p14:tracePt t="26411" x="2879725" y="2600325"/>
          <p14:tracePt t="26427" x="2841625" y="2555875"/>
          <p14:tracePt t="26445" x="2809875" y="2543175"/>
          <p14:tracePt t="26461" x="2787650" y="2524125"/>
          <p14:tracePt t="26478" x="2743200" y="2495550"/>
          <p14:tracePt t="26494" x="2720975" y="2482850"/>
          <p14:tracePt t="26511" x="2682875" y="2463800"/>
          <p14:tracePt t="26528" x="2619375" y="2438400"/>
          <p14:tracePt t="26544" x="2571750" y="2425700"/>
          <p14:tracePt t="26561" x="2536825" y="2425700"/>
          <p14:tracePt t="26577" x="2473325" y="2425700"/>
          <p14:tracePt t="26594" x="2432050" y="2425700"/>
          <p14:tracePt t="26611" x="2384425" y="2435225"/>
          <p14:tracePt t="26628" x="2320925" y="2454275"/>
          <p14:tracePt t="26644" x="2276475" y="2466975"/>
          <p14:tracePt t="26661" x="2212975" y="2479675"/>
          <p14:tracePt t="26678" x="2108200" y="2517775"/>
          <p14:tracePt t="26694" x="2060575" y="2546350"/>
          <p14:tracePt t="26711" x="2016125" y="2571750"/>
          <p14:tracePt t="26728" x="1965325" y="2616200"/>
          <p14:tracePt t="26744" x="1939925" y="2647950"/>
          <p14:tracePt t="26761" x="1908175" y="2667000"/>
          <p14:tracePt t="26778" x="1876425" y="2701925"/>
          <p14:tracePt t="26794" x="1844675" y="2736850"/>
          <p14:tracePt t="26811" x="1822450" y="2759075"/>
          <p14:tracePt t="26828" x="1803400" y="2803525"/>
          <p14:tracePt t="26844" x="1784350" y="2825750"/>
          <p14:tracePt t="26862" x="1774825" y="2847975"/>
          <p14:tracePt t="26878" x="1768475" y="2870200"/>
          <p14:tracePt t="26895" x="1768475" y="2892425"/>
          <p14:tracePt t="26911" x="1762125" y="2905125"/>
          <p14:tracePt t="26928" x="1758950" y="2927350"/>
          <p14:tracePt t="26945" x="1752600" y="2946400"/>
          <p14:tracePt t="26961" x="1752600" y="2962275"/>
          <p14:tracePt t="26977" x="1752600" y="2997200"/>
          <p14:tracePt t="26994" x="1752600" y="3009900"/>
          <p14:tracePt t="27012" x="1752600" y="3025775"/>
          <p14:tracePt t="27028" x="1752600" y="3035300"/>
          <p14:tracePt t="27045" x="1752600" y="3051175"/>
          <p14:tracePt t="27061" x="1755775" y="3060700"/>
          <p14:tracePt t="27078" x="1765300" y="3076575"/>
          <p14:tracePt t="27095" x="1774825" y="3086100"/>
          <p14:tracePt t="27111" x="1790700" y="3101975"/>
          <p14:tracePt t="27128" x="1828800" y="3124200"/>
          <p14:tracePt t="27145" x="1866900" y="3136900"/>
          <p14:tracePt t="27162" x="1901825" y="3162300"/>
          <p14:tracePt t="27178" x="1924050" y="3171825"/>
          <p14:tracePt t="27195" x="1933575" y="3178175"/>
          <p14:tracePt t="27212" x="1943100" y="3178175"/>
          <p14:tracePt t="28105" x="1962150" y="3184525"/>
          <p14:tracePt t="28112" x="1981200" y="3190875"/>
          <p14:tracePt t="28128" x="2041525" y="3203575"/>
          <p14:tracePt t="28145" x="2117725" y="3219450"/>
          <p14:tracePt t="28162" x="2279650" y="3235325"/>
          <p14:tracePt t="28178" x="2384425" y="3235325"/>
          <p14:tracePt t="28195" x="2514600" y="3251200"/>
          <p14:tracePt t="28227" x="2860675" y="3279775"/>
          <p14:tracePt t="28261" x="3203575" y="3349625"/>
          <p14:tracePt t="28278" x="3324225" y="3384550"/>
          <p14:tracePt t="28294" x="3476625" y="3429000"/>
          <p14:tracePt t="28311" x="3724275" y="3492500"/>
          <p14:tracePt t="28327" x="3889375" y="3540125"/>
          <p14:tracePt t="28344" x="4086225" y="3584575"/>
          <p14:tracePt t="28361" x="4365625" y="3651250"/>
          <p14:tracePt t="28378" x="4584700" y="3689350"/>
          <p14:tracePt t="28394" x="4749800" y="3733800"/>
          <p14:tracePt t="28410" x="5010150" y="3810000"/>
          <p14:tracePt t="28427" x="5175250" y="3863975"/>
          <p14:tracePt t="28444" x="5340350" y="3921125"/>
          <p14:tracePt t="28461" x="5610225" y="4013200"/>
          <p14:tracePt t="28479" x="5765800" y="4057650"/>
          <p14:tracePt t="28494" x="5930900" y="4114800"/>
          <p14:tracePt t="28510" x="6165850" y="4187825"/>
          <p14:tracePt t="28527" x="6276975" y="4229100"/>
          <p14:tracePt t="28544" x="6413500" y="4292600"/>
          <p14:tracePt t="28561" x="6584950" y="4378325"/>
          <p14:tracePt t="28577" x="6677025" y="4438650"/>
          <p14:tracePt t="28594" x="6765925" y="4470400"/>
          <p14:tracePt t="28611" x="6892925" y="4524375"/>
          <p14:tracePt t="28628" x="6969125" y="4549775"/>
          <p14:tracePt t="28644" x="7032625" y="4562475"/>
          <p14:tracePt t="28660" x="7137400" y="4591050"/>
          <p14:tracePt t="28677" x="7200900" y="4606925"/>
          <p14:tracePt t="28695" x="7251700" y="4613275"/>
          <p14:tracePt t="28711" x="7346950" y="4619625"/>
          <p14:tracePt t="28727" x="7407275" y="4619625"/>
          <p14:tracePt t="28745" x="7461250" y="4625975"/>
          <p14:tracePt t="28761" x="7578725" y="4641850"/>
          <p14:tracePt t="28777" x="7686675" y="4667250"/>
          <p14:tracePt t="28794" x="7804150" y="4683125"/>
          <p14:tracePt t="28811" x="7943850" y="4683125"/>
          <p14:tracePt t="28827" x="8061325" y="4683125"/>
          <p14:tracePt t="28844" x="8140700" y="4683125"/>
          <p14:tracePt t="28861" x="8226425" y="4660900"/>
          <p14:tracePt t="28878" x="8270875" y="4648200"/>
          <p14:tracePt t="28894" x="8308975" y="4635500"/>
          <p14:tracePt t="28911" x="8391525" y="4584700"/>
          <p14:tracePt t="28927" x="8439150" y="4559300"/>
          <p14:tracePt t="28944" x="8505825" y="4521200"/>
          <p14:tracePt t="28961" x="8572500" y="4483100"/>
          <p14:tracePt t="28977" x="8607425" y="4441825"/>
          <p14:tracePt t="28995" x="8632825" y="4394200"/>
          <p14:tracePt t="29011" x="8670925" y="4279900"/>
          <p14:tracePt t="29028" x="8680450" y="4130675"/>
          <p14:tracePt t="29044" x="8680450" y="3990975"/>
          <p14:tracePt t="29060" x="8651875" y="3857625"/>
          <p14:tracePt t="29077" x="8639175" y="3794125"/>
          <p14:tracePt t="29094" x="8623300" y="3730625"/>
          <p14:tracePt t="29111" x="8578850" y="3635375"/>
          <p14:tracePt t="29127" x="8556625" y="3568700"/>
          <p14:tracePt t="29145" x="8543925" y="3524250"/>
          <p14:tracePt t="29161" x="8515350" y="3432175"/>
          <p14:tracePt t="29178" x="8502650" y="3381375"/>
          <p14:tracePt t="29194" x="8502650" y="3321050"/>
          <p14:tracePt t="29211" x="8502650" y="3251200"/>
          <p14:tracePt t="29227" x="8502650" y="3213100"/>
          <p14:tracePt t="29244" x="8502650" y="3178175"/>
          <p14:tracePt t="29261" x="8502650" y="3108325"/>
          <p14:tracePt t="29278" x="8502650" y="3038475"/>
          <p14:tracePt t="29295" x="8502650" y="2946400"/>
          <p14:tracePt t="29311" x="8502650" y="2838450"/>
          <p14:tracePt t="29327" x="8502650" y="2768600"/>
          <p14:tracePt t="29344" x="8502650" y="2708275"/>
          <p14:tracePt t="29360" x="8483600" y="2619375"/>
          <p14:tracePt t="29377" x="8461375" y="2562225"/>
          <p14:tracePt t="29396" x="8407400" y="2495550"/>
          <p14:tracePt t="29411" x="8366125" y="2460625"/>
          <p14:tracePt t="29428" x="8328025" y="2428875"/>
          <p14:tracePt t="29446" x="8261350" y="2387600"/>
          <p14:tracePt t="29461" x="8213725" y="2368550"/>
          <p14:tracePt t="29477" x="8175625" y="2355850"/>
          <p14:tracePt t="29495" x="8140700" y="2339975"/>
          <p14:tracePt t="29511" x="8112125" y="2327275"/>
          <p14:tracePt t="29527" x="8089900" y="2320925"/>
          <p14:tracePt t="29544" x="8058150" y="2320925"/>
          <p14:tracePt t="29561" x="8045450" y="2311400"/>
          <p14:tracePt t="29577" x="8032750" y="2311400"/>
          <p14:tracePt t="29594" x="8023225" y="2301875"/>
          <p14:tracePt t="29610" x="8007350" y="2286000"/>
          <p14:tracePt t="29627" x="8007350" y="2276475"/>
          <p14:tracePt t="29645" x="7997825" y="2241550"/>
          <p14:tracePt t="29661" x="7985125" y="2219325"/>
          <p14:tracePt t="29677" x="7972425" y="2181225"/>
          <p14:tracePt t="29696" x="7947025" y="2130425"/>
          <p14:tracePt t="29711" x="7924800" y="2108200"/>
          <p14:tracePt t="29727" x="7899400" y="2070100"/>
          <p14:tracePt t="29744" x="7835900" y="2006600"/>
          <p14:tracePt t="29761" x="7797800" y="1981200"/>
          <p14:tracePt t="29777" x="7753350" y="1955800"/>
          <p14:tracePt t="29795" x="7699375" y="1908175"/>
          <p14:tracePt t="29811" x="7661275" y="1876425"/>
          <p14:tracePt t="29828" x="7623175" y="1863725"/>
          <p14:tracePt t="29845" x="7559675" y="1831975"/>
          <p14:tracePt t="29861" x="7518400" y="1806575"/>
          <p14:tracePt t="29878" x="7464425" y="1784350"/>
          <p14:tracePt t="29895" x="7400925" y="1765300"/>
          <p14:tracePt t="29910" x="7356475" y="1746250"/>
          <p14:tracePt t="29927" x="7318375" y="1733550"/>
          <p14:tracePt t="29944" x="7273925" y="1714500"/>
          <p14:tracePt t="29961" x="7248525" y="1682750"/>
          <p14:tracePt t="29977" x="7219950" y="1660525"/>
          <p14:tracePt t="29995" x="7178675" y="1600200"/>
          <p14:tracePt t="30011" x="7146925" y="1568450"/>
          <p14:tracePt t="30027" x="7121525" y="1536700"/>
          <p14:tracePt t="30045" x="7086600" y="1508125"/>
          <p14:tracePt t="30060" x="7077075" y="1492250"/>
          <p14:tracePt t="30077" x="7067550" y="1482725"/>
          <p14:tracePt t="30095" x="7032625" y="1463675"/>
          <p14:tracePt t="30111" x="7010400" y="1460500"/>
          <p14:tracePt t="30128" x="6978650" y="1447800"/>
          <p14:tracePt t="30145" x="6915150" y="1422400"/>
          <p14:tracePt t="30161" x="6877050" y="1409700"/>
          <p14:tracePt t="30177" x="6832600" y="1397000"/>
          <p14:tracePt t="30194" x="6784975" y="1384300"/>
          <p14:tracePt t="30211" x="6762750" y="1384300"/>
          <p14:tracePt t="30227" x="6718300" y="1384300"/>
          <p14:tracePt t="30244" x="6648450" y="1384300"/>
          <p14:tracePt t="30260" x="6588125" y="1384300"/>
          <p14:tracePt t="30278" x="6537325" y="1384300"/>
          <p14:tracePt t="30295" x="6483350" y="1384300"/>
          <p14:tracePt t="30311" x="6461125" y="1384300"/>
          <p14:tracePt t="30327" x="6429375" y="1387475"/>
          <p14:tracePt t="30344" x="6397625" y="1393825"/>
          <p14:tracePt t="30360" x="6359525" y="1400175"/>
          <p14:tracePt t="30378" x="6305550" y="1412875"/>
          <p14:tracePt t="30395" x="6216650" y="1425575"/>
          <p14:tracePt t="30411" x="6162675" y="1447800"/>
          <p14:tracePt t="30428" x="6124575" y="1460500"/>
          <p14:tracePt t="30445" x="6083300" y="1476375"/>
          <p14:tracePt t="30461" x="6057900" y="1489075"/>
          <p14:tracePt t="30477" x="6035675" y="1508125"/>
          <p14:tracePt t="30494" x="6000750" y="1524000"/>
          <p14:tracePt t="30511" x="5962650" y="1536700"/>
          <p14:tracePt t="30527" x="5915025" y="1558925"/>
          <p14:tracePt t="30544" x="5880100" y="1581150"/>
          <p14:tracePt t="30561" x="5848350" y="1600200"/>
          <p14:tracePt t="30577" x="5832475" y="1609725"/>
          <p14:tracePt t="30594" x="5816600" y="1644650"/>
          <p14:tracePt t="30610" x="5797550" y="1660525"/>
          <p14:tracePt t="30627" x="5788025" y="1689100"/>
          <p14:tracePt t="30644" x="5768975" y="1727200"/>
          <p14:tracePt t="30661" x="5756275" y="1762125"/>
          <p14:tracePt t="30678" x="5737225" y="1800225"/>
          <p14:tracePt t="30695" x="5718175" y="1866900"/>
          <p14:tracePt t="30711" x="5718175" y="1908175"/>
          <p14:tracePt t="30728" x="5718175" y="1952625"/>
          <p14:tracePt t="30744" x="5699125" y="2016125"/>
          <p14:tracePt t="30760" x="5676900" y="2082800"/>
          <p14:tracePt t="30777" x="5648325" y="2149475"/>
          <p14:tracePt t="30794" x="5578475" y="2247900"/>
          <p14:tracePt t="30811" x="5524500" y="2320925"/>
          <p14:tracePt t="30828" x="5486400" y="2387600"/>
          <p14:tracePt t="30844" x="5432425" y="2486025"/>
          <p14:tracePt t="30861" x="5413375" y="2549525"/>
          <p14:tracePt t="30878" x="5400675" y="2597150"/>
          <p14:tracePt t="30894" x="5372100" y="2660650"/>
          <p14:tracePt t="30910" x="5359400" y="2692400"/>
          <p14:tracePt t="30927" x="5349875" y="2730500"/>
          <p14:tracePt t="30944" x="5330825" y="2794000"/>
          <p14:tracePt t="30960" x="5330825" y="2854325"/>
          <p14:tracePt t="30978" x="5330825" y="2905125"/>
          <p14:tracePt t="30994" x="5334000" y="2990850"/>
          <p14:tracePt t="31011" x="5334000" y="3025775"/>
          <p14:tracePt t="31027" x="5334000" y="3079750"/>
          <p14:tracePt t="31030" x="5334000" y="3105150"/>
          <p14:tracePt t="31044" x="5334000" y="3165475"/>
          <p14:tracePt t="31060" x="5334000" y="3225800"/>
          <p14:tracePt t="31077" x="5346700" y="3286125"/>
          <p14:tracePt t="31094" x="5353050" y="3355975"/>
          <p14:tracePt t="31111" x="5359400" y="3400425"/>
          <p14:tracePt t="31128" x="5365750" y="3438525"/>
          <p14:tracePt t="31144" x="5384800" y="3511550"/>
          <p14:tracePt t="31161" x="5384800" y="3571875"/>
          <p14:tracePt t="31178" x="5384800" y="3613150"/>
          <p14:tracePt t="31194" x="5384800" y="3683000"/>
          <p14:tracePt t="31210" x="5384800" y="3727450"/>
          <p14:tracePt t="31228" x="5384800" y="3787775"/>
          <p14:tracePt t="31244" x="5407025" y="3911600"/>
          <p14:tracePt t="31261" x="5432425" y="3997325"/>
          <p14:tracePt t="31278" x="5454650" y="4073525"/>
          <p14:tracePt t="31294" x="5499100" y="4178300"/>
          <p14:tracePt t="31311" x="5530850" y="4267200"/>
          <p14:tracePt t="31328" x="5553075" y="4330700"/>
          <p14:tracePt t="31344" x="5597525" y="4425950"/>
          <p14:tracePt t="31360" x="5622925" y="4473575"/>
          <p14:tracePt t="31377" x="5651500" y="4527550"/>
          <p14:tracePt t="31394" x="5724525" y="4648200"/>
          <p14:tracePt t="31410" x="5781675" y="4740275"/>
          <p14:tracePt t="31427" x="5822950" y="4829175"/>
          <p14:tracePt t="31444" x="5873750" y="4927600"/>
          <p14:tracePt t="31461" x="5902325" y="4975225"/>
          <p14:tracePt t="31477" x="5937250" y="5022850"/>
          <p14:tracePt t="31494" x="6000750" y="5108575"/>
          <p14:tracePt t="31511" x="6029325" y="5165725"/>
          <p14:tracePt t="31528" x="6108700" y="5283200"/>
          <p14:tracePt t="31544" x="6169025" y="5327650"/>
          <p14:tracePt t="31561" x="6226175" y="5365750"/>
          <p14:tracePt t="31577" x="6254750" y="5365750"/>
          <p14:tracePt t="31594" x="6296025" y="5365750"/>
          <p14:tracePt t="31610" x="6324600" y="5365750"/>
          <p14:tracePt t="31627" x="6388100" y="5365750"/>
          <p14:tracePt t="31643" x="6423025" y="5365750"/>
          <p14:tracePt t="31660" x="6438900" y="5365750"/>
          <p14:tracePt t="31678" x="6467475" y="5346700"/>
          <p14:tracePt t="31694" x="6477000" y="5337175"/>
          <p14:tracePt t="31710" x="6486525" y="5330825"/>
          <p14:tracePt t="31728" x="6505575" y="5314950"/>
          <p14:tracePt t="31744" x="6518275" y="5299075"/>
          <p14:tracePt t="31760" x="6534150" y="5276850"/>
          <p14:tracePt t="31778" x="6578600" y="5232400"/>
          <p14:tracePt t="31793" x="6616700" y="5207000"/>
          <p14:tracePt t="31811" x="6664325" y="5172075"/>
          <p14:tracePt t="31828" x="6731000" y="5133975"/>
          <p14:tracePt t="31844" x="6778625" y="5099050"/>
          <p14:tracePt t="31861" x="6832600" y="5073650"/>
          <p14:tracePt t="31878" x="6931025" y="5019675"/>
          <p14:tracePt t="31895" x="6997700" y="4991100"/>
          <p14:tracePt t="31910" x="7067550" y="4943475"/>
          <p14:tracePt t="31928" x="7178675" y="4864100"/>
          <p14:tracePt t="31944" x="7267575" y="4816475"/>
          <p14:tracePt t="31961" x="7350125" y="4759325"/>
          <p14:tracePt t="31978" x="7429500" y="4702175"/>
          <p14:tracePt t="31994" x="7467600" y="4676775"/>
          <p14:tracePt t="32010" x="7496175" y="4629150"/>
          <p14:tracePt t="32028" x="7540625" y="4562475"/>
          <p14:tracePt t="32044" x="7569200" y="4514850"/>
          <p14:tracePt t="32060" x="7607300" y="4476750"/>
          <p14:tracePt t="32078" x="7731125" y="4394200"/>
          <p14:tracePt t="32094" x="7800975" y="4340225"/>
          <p14:tracePt t="32111" x="7864475" y="4267200"/>
          <p14:tracePt t="32128" x="7959725" y="4102100"/>
          <p14:tracePt t="32144" x="8001000" y="4022725"/>
          <p14:tracePt t="32160" x="8020050" y="3968750"/>
          <p14:tracePt t="32177" x="8042275" y="3867150"/>
          <p14:tracePt t="32194" x="8064500" y="3803650"/>
          <p14:tracePt t="32211" x="8080375" y="3727450"/>
          <p14:tracePt t="32228" x="8099425" y="3625850"/>
          <p14:tracePt t="32245" x="8115300" y="3543300"/>
          <p14:tracePt t="32261" x="8140700" y="3422650"/>
          <p14:tracePt t="32277" x="8150225" y="3248025"/>
          <p14:tracePt t="32293" x="8156575" y="3165475"/>
          <p14:tracePt t="32310" x="8156575" y="3082925"/>
          <p14:tracePt t="32327" x="8156575" y="2921000"/>
          <p14:tracePt t="32344" x="8156575" y="2838450"/>
          <p14:tracePt t="32360" x="8156575" y="2778125"/>
          <p14:tracePt t="32378" x="8131175" y="2686050"/>
          <p14:tracePt t="32394" x="8115300" y="2590800"/>
          <p14:tracePt t="32411" x="8083550" y="2492375"/>
          <p14:tracePt t="32427" x="8032750" y="2397125"/>
          <p14:tracePt t="32443" x="8001000" y="2327275"/>
          <p14:tracePt t="32460" x="7962900" y="2238375"/>
          <p14:tracePt t="32478" x="7874000" y="2076450"/>
          <p14:tracePt t="32494" x="7826375" y="1997075"/>
          <p14:tracePt t="32510" x="7762875" y="1924050"/>
          <p14:tracePt t="32528" x="7645400" y="1787525"/>
          <p14:tracePt t="32544" x="7546975" y="1670050"/>
          <p14:tracePt t="32560" x="7451725" y="1584325"/>
          <p14:tracePt t="32577" x="7327900" y="1476375"/>
          <p14:tracePt t="32593" x="7245350" y="1412875"/>
          <p14:tracePt t="32610" x="7150100" y="1336675"/>
          <p14:tracePt t="32627" x="7019925" y="1254125"/>
          <p14:tracePt t="32644" x="6950075" y="1216025"/>
          <p14:tracePt t="32661" x="6883400" y="1177925"/>
          <p14:tracePt t="32677" x="6816725" y="1136650"/>
          <p14:tracePt t="32694" x="6778625" y="1117600"/>
          <p14:tracePt t="32711" x="6731000" y="1098550"/>
          <p14:tracePt t="32728" x="6667500" y="1079500"/>
          <p14:tracePt t="32744" x="6623050" y="1066800"/>
          <p14:tracePt t="32761" x="6594475" y="1060450"/>
          <p14:tracePt t="32778" x="6537325" y="1060450"/>
          <p14:tracePt t="32794" x="6492875" y="1060450"/>
          <p14:tracePt t="32811" x="6464300" y="1060450"/>
          <p14:tracePt t="32827" x="6375400" y="1073150"/>
          <p14:tracePt t="32843" x="6324600" y="1085850"/>
          <p14:tracePt t="32860" x="6257925" y="1108075"/>
          <p14:tracePt t="32877" x="6178550" y="1155700"/>
          <p14:tracePt t="32894" x="6134100" y="1184275"/>
          <p14:tracePt t="32911" x="6092825" y="1216025"/>
          <p14:tracePt t="32928" x="6032500" y="1263650"/>
          <p14:tracePt t="32944" x="5984875" y="1289050"/>
          <p14:tracePt t="32960" x="5915025" y="1343025"/>
          <p14:tracePt t="32977" x="5803900" y="1422400"/>
          <p14:tracePt t="32993" x="5765800" y="1463675"/>
          <p14:tracePt t="33010" x="5715000" y="1514475"/>
          <p14:tracePt t="33028" x="5664200" y="1590675"/>
          <p14:tracePt t="33044" x="5638800" y="1635125"/>
          <p14:tracePt t="33061" x="5610225" y="1704975"/>
          <p14:tracePt t="33064" x="5578475" y="1733550"/>
          <p14:tracePt t="33078" x="5527675" y="1825625"/>
          <p14:tracePt t="33094" x="5461000" y="1917700"/>
          <p14:tracePt t="33110" x="5384800" y="2012950"/>
          <p14:tracePt t="33127" x="5273675" y="2155825"/>
          <p14:tracePt t="33144" x="5194300" y="2260600"/>
          <p14:tracePt t="33161" x="5137150" y="2343150"/>
          <p14:tracePt t="33178" x="5086350" y="2438400"/>
          <p14:tracePt t="33194" x="5073650" y="2476500"/>
          <p14:tracePt t="33211" x="5060950" y="2514600"/>
          <p14:tracePt t="33227" x="5041900" y="2578100"/>
          <p14:tracePt t="33244" x="5016500" y="2616200"/>
          <p14:tracePt t="33260" x="4987925" y="2676525"/>
          <p14:tracePt t="33277" x="4949825" y="2740025"/>
          <p14:tracePt t="33294" x="4937125" y="2787650"/>
          <p14:tracePt t="33310" x="4924425" y="2825750"/>
          <p14:tracePt t="33327" x="4908550" y="2911475"/>
          <p14:tracePt t="33343" x="4908550" y="2955925"/>
          <p14:tracePt t="33360" x="4908550" y="3016250"/>
          <p14:tracePt t="33377" x="4908550" y="3111500"/>
          <p14:tracePt t="33393" x="4908550" y="3162300"/>
          <p14:tracePt t="33410" x="4908550" y="3232150"/>
          <p14:tracePt t="33428" x="4911725" y="3317875"/>
          <p14:tracePt t="33444" x="4927600" y="3381375"/>
          <p14:tracePt t="33461" x="4940300" y="3435350"/>
          <p14:tracePt t="33478" x="4965700" y="3498850"/>
          <p14:tracePt t="33494" x="4978400" y="3530600"/>
          <p14:tracePt t="33510" x="4991100" y="3568700"/>
          <p14:tracePt t="33527" x="5010150" y="3609975"/>
          <p14:tracePt t="33543" x="5029200" y="3657600"/>
          <p14:tracePt t="33560" x="5054600" y="3702050"/>
          <p14:tracePt t="33563" x="5067300" y="3721100"/>
          <p14:tracePt t="33577" x="5102225" y="3768725"/>
          <p14:tracePt t="33593" x="5118100" y="3794125"/>
          <p14:tracePt t="33610" x="5137150" y="3825875"/>
          <p14:tracePt t="33627" x="5162550" y="3860800"/>
          <p14:tracePt t="33644" x="5172075" y="3883025"/>
          <p14:tracePt t="33660" x="5178425" y="3898900"/>
          <p14:tracePt t="33677" x="5191125" y="3940175"/>
          <p14:tracePt t="33693" x="5203825" y="3965575"/>
          <p14:tracePt t="33710" x="5219700" y="3994150"/>
          <p14:tracePt t="33728" x="5238750" y="4038600"/>
          <p14:tracePt t="33744" x="5251450" y="4067175"/>
          <p14:tracePt t="33761" x="5257800" y="4089400"/>
          <p14:tracePt t="33777" x="5264150" y="4117975"/>
          <p14:tracePt t="33794" x="5280025" y="4133850"/>
          <p14:tracePt t="33810" x="5289550" y="4152900"/>
          <p14:tracePt t="33827" x="5305425" y="4178300"/>
          <p14:tracePt t="33844" x="5318125" y="4200525"/>
          <p14:tracePt t="33862" x="5337175" y="4232275"/>
          <p14:tracePt t="33877" x="5346700" y="4241800"/>
          <p14:tracePt t="35604" x="5302250" y="4232275"/>
          <p14:tracePt t="35610" x="5245100" y="4222750"/>
          <p14:tracePt t="35626" x="5083175" y="4222750"/>
          <p14:tracePt t="35644" x="4867275" y="4238625"/>
          <p14:tracePt t="35665" x="4492625" y="4298950"/>
          <p14:tracePt t="35684" x="4137025" y="4327525"/>
          <p14:tracePt t="35710" x="3759200" y="4346575"/>
          <p14:tracePt t="35744" x="3552825" y="4346575"/>
          <p14:tracePt t="35761" x="3444875" y="4346575"/>
          <p14:tracePt t="35777" x="3409950" y="4352925"/>
          <p14:tracePt t="35794" x="3378200" y="4365625"/>
          <p14:tracePt t="35810" x="3362325" y="4378325"/>
          <p14:tracePt t="35827" x="3362325" y="4387850"/>
          <p14:tracePt t="35843" x="3378200" y="4413250"/>
          <p14:tracePt t="35860" x="3451225" y="4451350"/>
          <p14:tracePt t="35876" x="3517900" y="4483100"/>
          <p14:tracePt t="35893" x="3584575" y="4502150"/>
          <p14:tracePt t="35911" x="3679825" y="4540250"/>
          <p14:tracePt t="35927" x="3733800" y="4559300"/>
          <p14:tracePt t="35944" x="3781425" y="4584700"/>
          <p14:tracePt t="35960" x="3832225" y="4616450"/>
          <p14:tracePt t="35976" x="3854450" y="4635500"/>
          <p14:tracePt t="35993" x="3892550" y="4654550"/>
          <p14:tracePt t="36010" x="3937000" y="4686300"/>
          <p14:tracePt t="36026" x="3975100" y="4705350"/>
          <p14:tracePt t="36043" x="4006850" y="4724400"/>
          <p14:tracePt t="36060" x="4051300" y="4756150"/>
          <p14:tracePt t="36077" x="4060825" y="4765675"/>
          <p14:tracePt t="36094" x="4076700" y="4781550"/>
          <p14:tracePt t="36096" x="4083050" y="4791075"/>
          <p14:tracePt t="36110" x="4083050" y="4803775"/>
          <p14:tracePt t="36126" x="4083050" y="4813300"/>
          <p14:tracePt t="36143" x="4079875" y="4822825"/>
          <p14:tracePt t="36160" x="4060825" y="4826000"/>
          <p14:tracePt t="36177" x="4038600" y="4826000"/>
          <p14:tracePt t="36194" x="4010025" y="4826000"/>
          <p14:tracePt t="36210" x="3968750" y="4826000"/>
          <p14:tracePt t="36227" x="3927475" y="4826000"/>
          <p14:tracePt t="36243" x="3883025" y="4832350"/>
          <p14:tracePt t="36260" x="3844925" y="4857750"/>
          <p14:tracePt t="36277" x="3813175" y="4883150"/>
          <p14:tracePt t="36295" x="3781425" y="4940300"/>
          <p14:tracePt t="36311" x="3768725" y="4984750"/>
          <p14:tracePt t="36327" x="3768725" y="5029200"/>
          <p14:tracePt t="36345" x="3778250" y="5073650"/>
          <p14:tracePt t="36360" x="3797300" y="5140325"/>
          <p14:tracePt t="36376" x="3810000" y="5184775"/>
          <p14:tracePt t="36393" x="3829050" y="5213350"/>
          <p14:tracePt t="36409" x="3854450" y="5257800"/>
          <p14:tracePt t="36427" x="3863975" y="5267325"/>
          <p14:tracePt t="36445" x="3870325" y="5276850"/>
          <p14:tracePt t="37517" x="3892550" y="5283200"/>
          <p14:tracePt t="37524" x="3917950" y="5289550"/>
          <p14:tracePt t="37530" x="3956050" y="5295900"/>
          <p14:tracePt t="37544" x="4019550" y="5311775"/>
          <p14:tracePt t="37561" x="4098925" y="5349875"/>
          <p14:tracePt t="37577" x="4162425" y="5365750"/>
          <p14:tracePt t="37609" x="4248150" y="5400675"/>
          <p14:tracePt t="37643" x="4302125" y="5448300"/>
          <p14:tracePt t="37659" x="4314825" y="5480050"/>
          <p14:tracePt t="37677" x="4346575" y="5502275"/>
          <p14:tracePt t="37694" x="4362450" y="5546725"/>
          <p14:tracePt t="37710" x="4375150" y="5562600"/>
          <p14:tracePt t="37727" x="4378325" y="5572125"/>
          <p14:tracePt t="37743" x="4378325" y="5591175"/>
          <p14:tracePt t="37760" x="4378325" y="5597525"/>
          <p14:tracePt t="37777" x="4368800" y="5597525"/>
          <p14:tracePt t="37794" x="4352925" y="5597525"/>
          <p14:tracePt t="37810" x="4337050" y="5597525"/>
          <p14:tracePt t="37827" x="4324350" y="5597525"/>
          <p14:tracePt t="42847" x="4308475" y="5572125"/>
          <p14:tracePt t="42854" x="4283075" y="5521325"/>
          <p14:tracePt t="42861" x="4257675" y="5470525"/>
          <p14:tracePt t="42876" x="4187825" y="5337175"/>
          <p14:tracePt t="42894" x="4108450" y="5232400"/>
          <p14:tracePt t="42911" x="3962400" y="5111750"/>
          <p14:tracePt t="42927" x="3848100" y="5032375"/>
          <p14:tracePt t="42959" x="3536950" y="4867275"/>
          <p14:tracePt t="42993" x="3333750" y="4765675"/>
          <p14:tracePt t="43010" x="3228975" y="4711700"/>
          <p14:tracePt t="43026" x="3159125" y="4683125"/>
          <p14:tracePt t="43043" x="3092450" y="4651375"/>
          <p14:tracePt t="43060" x="3009900" y="4632325"/>
          <p14:tracePt t="43076" x="2955925" y="4625975"/>
          <p14:tracePt t="43093" x="2914650" y="4625975"/>
          <p14:tracePt t="43109" x="2879725" y="4625975"/>
          <p14:tracePt t="43126" x="2863850" y="4625975"/>
          <p14:tracePt t="43143" x="2854325" y="4625975"/>
          <p14:tracePt t="43160" x="2854325" y="4610100"/>
          <p14:tracePt t="43177" x="2867025" y="4587875"/>
          <p14:tracePt t="43193" x="2914650" y="4546600"/>
          <p14:tracePt t="43210" x="2994025" y="4445000"/>
          <p14:tracePt t="43226" x="3041650" y="4365625"/>
          <p14:tracePt t="43243" x="3063875" y="4279900"/>
          <p14:tracePt t="43259" x="3079750" y="4124325"/>
          <p14:tracePt t="43276" x="3089275" y="4019550"/>
          <p14:tracePt t="43293" x="3114675" y="3911600"/>
          <p14:tracePt t="43310" x="3130550" y="3768725"/>
          <p14:tracePt t="43326" x="3130550" y="3686175"/>
          <p14:tracePt t="43343" x="3127375" y="3625850"/>
          <p14:tracePt t="43359" x="3092450" y="3559175"/>
          <p14:tracePt t="43376" x="3067050" y="3521075"/>
          <p14:tracePt t="43393" x="3028950" y="3495675"/>
          <p14:tracePt t="43409" x="2930525" y="3435350"/>
          <p14:tracePt t="43426" x="2832100" y="3394075"/>
          <p14:tracePt t="43443" x="2711450" y="3349625"/>
          <p14:tracePt t="43460" x="2559050" y="3282950"/>
          <p14:tracePt t="43476" x="2425700" y="3238500"/>
          <p14:tracePt t="43493" x="2292350" y="3175000"/>
          <p14:tracePt t="43509" x="2101850" y="3124200"/>
          <p14:tracePt t="43526" x="2012950" y="3082925"/>
          <p14:tracePt t="43542" x="1924050" y="3060700"/>
          <p14:tracePt t="43559" x="1841500" y="3038475"/>
          <p14:tracePt t="43575" x="1797050" y="3019425"/>
          <p14:tracePt t="43592" x="1774825" y="3009900"/>
          <p14:tracePt t="43610" x="1724025" y="2990850"/>
          <p14:tracePt t="43626" x="1692275" y="2978150"/>
          <p14:tracePt t="43643" x="1647825" y="2959100"/>
          <p14:tracePt t="43659" x="1555750" y="2924175"/>
          <p14:tracePt t="43675" x="1489075" y="2892425"/>
          <p14:tracePt t="43692" x="1431925" y="2879725"/>
          <p14:tracePt t="43709" x="1393825" y="2879725"/>
          <p14:tracePt t="43726" x="1371600" y="2879725"/>
          <p14:tracePt t="43743" x="1339850" y="2889250"/>
          <p14:tracePt t="43760" x="1304925" y="2911475"/>
          <p14:tracePt t="43776" x="1289050" y="2927350"/>
          <p14:tracePt t="43792" x="1263650" y="2959100"/>
          <p14:tracePt t="43809" x="1247775" y="2994025"/>
          <p14:tracePt t="43826" x="1247775" y="3025775"/>
          <p14:tracePt t="43843" x="1247775" y="3035300"/>
          <p14:tracePt t="43860" x="1247775" y="3048000"/>
          <p14:tracePt t="43876" x="1254125" y="3048000"/>
          <p14:tracePt t="43909" x="1257300" y="3025775"/>
          <p14:tracePt t="43926" x="1257300" y="2974975"/>
          <p14:tracePt t="43942" x="1254125" y="2901950"/>
          <p14:tracePt t="43960" x="1212850" y="2778125"/>
          <p14:tracePt t="43977" x="1184275" y="2720975"/>
          <p14:tracePt t="43993" x="1155700" y="2654300"/>
          <p14:tracePt t="44010" x="1076325" y="2533650"/>
          <p14:tracePt t="44026" x="1016000" y="2441575"/>
          <p14:tracePt t="44042" x="949325" y="2349500"/>
          <p14:tracePt t="44059" x="889000" y="2238375"/>
          <p14:tracePt t="44076" x="860425" y="2181225"/>
          <p14:tracePt t="44093" x="841375" y="2143125"/>
          <p14:tracePt t="44110" x="819150" y="2120900"/>
          <p14:tracePt t="44127" x="809625" y="2111375"/>
          <p14:tracePt t="44143" x="796925" y="2095500"/>
          <p14:tracePt t="44160" x="771525" y="2079625"/>
          <p14:tracePt t="44176" x="762000" y="2070100"/>
          <p14:tracePt t="44192" x="752475" y="2060575"/>
          <p14:tracePt t="44209" x="736600" y="2044700"/>
          <p14:tracePt t="44225" x="727075" y="2044700"/>
          <p14:tracePt t="44274" x="733425" y="2044700"/>
          <p14:tracePt t="44281" x="739775" y="2044700"/>
          <p14:tracePt t="44292" x="742950" y="2044700"/>
          <p14:tracePt t="44310" x="800100" y="2060575"/>
          <p14:tracePt t="44326" x="838200" y="2079625"/>
          <p14:tracePt t="44342" x="901700" y="2108200"/>
          <p14:tracePt t="44359" x="1041400" y="2165350"/>
          <p14:tracePt t="44376" x="1133475" y="2225675"/>
          <p14:tracePt t="44394" x="1276350" y="2327275"/>
          <p14:tracePt t="44410" x="1371600" y="2403475"/>
          <p14:tracePt t="44427" x="1476375" y="2482850"/>
          <p14:tracePt t="44444" x="1628775" y="2574925"/>
          <p14:tracePt t="44459" x="1708150" y="2622550"/>
          <p14:tracePt t="44476" x="1812925" y="2682875"/>
          <p14:tracePt t="44492" x="1924050" y="2743200"/>
          <p14:tracePt t="44510" x="2066925" y="2825750"/>
          <p14:tracePt t="44527" x="2136775" y="2863850"/>
          <p14:tracePt t="44544" x="2257425" y="2936875"/>
          <p14:tracePt t="44560" x="2355850" y="2987675"/>
          <p14:tracePt t="44577" x="2444750" y="3019425"/>
          <p14:tracePt t="44593" x="2524125" y="3067050"/>
          <p14:tracePt t="44609" x="2667000" y="3143250"/>
          <p14:tracePt t="44626" x="2778125" y="3194050"/>
          <p14:tracePt t="44643" x="2927350" y="3260725"/>
          <p14:tracePt t="44660" x="3028950" y="3292475"/>
          <p14:tracePt t="44677" x="3117850" y="3333750"/>
          <p14:tracePt t="44694" x="3222625" y="3378200"/>
          <p14:tracePt t="44709" x="3279775" y="3400425"/>
          <p14:tracePt t="44726" x="3311525" y="3413125"/>
          <p14:tracePt t="44742" x="3333750" y="3425825"/>
          <p14:tracePt t="44759" x="3349625" y="3425825"/>
          <p14:tracePt t="44824" x="3352800" y="3425825"/>
          <p14:tracePt t="44831" x="3359150" y="3422650"/>
          <p14:tracePt t="44844" x="3375025" y="3413125"/>
          <p14:tracePt t="44860" x="3390900" y="3390900"/>
          <p14:tracePt t="44876" x="3422650" y="3359150"/>
          <p14:tracePt t="44893" x="3508375" y="3267075"/>
          <p14:tracePt t="44909" x="3581400" y="3190875"/>
          <p14:tracePt t="44926" x="3660775" y="3076575"/>
          <p14:tracePt t="44943" x="3752850" y="2851150"/>
          <p14:tracePt t="44960" x="3790950" y="2762250"/>
          <p14:tracePt t="44977" x="3822700" y="2682875"/>
          <p14:tracePt t="44993" x="3873500" y="2597150"/>
          <p14:tracePt t="45009" x="3898900" y="2555875"/>
          <p14:tracePt t="45026" x="3930650" y="2524125"/>
          <p14:tracePt t="45043" x="3956050" y="2482850"/>
          <p14:tracePt t="45059" x="3962400" y="2460625"/>
          <p14:tracePt t="45077" x="3962400" y="2432050"/>
          <p14:tracePt t="45094" x="3949700" y="2403475"/>
          <p14:tracePt t="45110" x="3937000" y="2387600"/>
          <p14:tracePt t="45127" x="3924300" y="2381250"/>
          <p14:tracePt t="45143" x="3908425" y="2381250"/>
          <p14:tracePt t="45160" x="3886200" y="2381250"/>
          <p14:tracePt t="45176" x="3857625" y="2397125"/>
          <p14:tracePt t="45193" x="3790950" y="2444750"/>
          <p14:tracePt t="45209" x="3727450" y="2498725"/>
          <p14:tracePt t="45226" x="3667125" y="2549525"/>
          <p14:tracePt t="45228" x="3625850" y="2574925"/>
          <p14:tracePt t="45243" x="3556000" y="2628900"/>
          <p14:tracePt t="45259" x="3463925" y="2689225"/>
          <p14:tracePt t="45276" x="3359150" y="2765425"/>
          <p14:tracePt t="45293" x="3171825" y="2892425"/>
          <p14:tracePt t="45309" x="3013075" y="2965450"/>
          <p14:tracePt t="45326" x="2879725" y="3038475"/>
          <p14:tracePt t="45343" x="2727325" y="3130550"/>
          <p14:tracePt t="45360" x="2635250" y="3190875"/>
          <p14:tracePt t="45376" x="2530475" y="3267075"/>
          <p14:tracePt t="45393" x="2352675" y="3384550"/>
          <p14:tracePt t="45410" x="2238375" y="3463925"/>
          <p14:tracePt t="45426" x="2111375" y="3562350"/>
          <p14:tracePt t="45442" x="1870075" y="3711575"/>
          <p14:tracePt t="45459" x="1733550" y="3794125"/>
          <p14:tracePt t="45476" x="1577975" y="3867150"/>
          <p14:tracePt t="45493" x="1358900" y="3984625"/>
          <p14:tracePt t="45510" x="1225550" y="4029075"/>
          <p14:tracePt t="45527" x="1082675" y="4073525"/>
          <p14:tracePt t="45543" x="879475" y="4117975"/>
          <p14:tracePt t="45559" x="790575" y="4159250"/>
          <p14:tracePt t="45576" x="704850" y="4175125"/>
          <p14:tracePt t="45592" x="635000" y="4194175"/>
          <p14:tracePt t="45609" x="609600" y="4206875"/>
          <p14:tracePt t="45626" x="581025" y="4225925"/>
          <p14:tracePt t="45643" x="565150" y="4225925"/>
          <p14:tracePt t="45659" x="555625" y="4225925"/>
          <p14:tracePt t="45675" x="555625" y="4206875"/>
          <p14:tracePt t="45693" x="565150" y="4149725"/>
          <p14:tracePt t="45709" x="593725" y="4092575"/>
          <p14:tracePt t="45726" x="654050" y="3981450"/>
          <p14:tracePt t="45729" x="679450" y="3930650"/>
          <p14:tracePt t="45742" x="749300" y="3806825"/>
          <p14:tracePt t="45759" x="831850" y="3679825"/>
          <p14:tracePt t="45777" x="933450" y="3511550"/>
          <p14:tracePt t="45793" x="1082675" y="3267075"/>
          <p14:tracePt t="45809" x="1190625" y="3076575"/>
          <p14:tracePt t="45828" x="1339850" y="2822575"/>
          <p14:tracePt t="45843" x="1473200" y="2663825"/>
          <p14:tracePt t="45861" x="1581150" y="2524125"/>
          <p14:tracePt t="45876" x="1663700" y="2390775"/>
          <p14:tracePt t="45892" x="1746250" y="2257425"/>
          <p14:tracePt t="45909" x="1803400" y="2165350"/>
          <p14:tracePt t="45925" x="1838325" y="2057400"/>
          <p14:tracePt t="45943" x="1889125" y="1958975"/>
          <p14:tracePt t="45959" x="1920875" y="1892300"/>
          <p14:tracePt t="45976" x="1971675" y="1831975"/>
          <p14:tracePt t="45992" x="2044700" y="1749425"/>
          <p14:tracePt t="46009" x="2085975" y="1711325"/>
          <p14:tracePt t="46026" x="2130425" y="1660525"/>
          <p14:tracePt t="46043" x="2174875" y="1593850"/>
          <p14:tracePt t="46059" x="2187575" y="1555750"/>
          <p14:tracePt t="46076" x="2200275" y="1533525"/>
          <p14:tracePt t="46093" x="2200275" y="1492250"/>
          <p14:tracePt t="46109" x="2206625" y="1482725"/>
          <p14:tracePt t="46126" x="2206625" y="1473200"/>
          <p14:tracePt t="46142" x="2206625" y="1454150"/>
          <p14:tracePt t="46158" x="2209800" y="1447800"/>
          <p14:tracePt t="46176" x="2225675" y="1444625"/>
          <p14:tracePt t="46192" x="2238375" y="1438275"/>
          <p14:tracePt t="46209" x="2251075" y="1435100"/>
          <p14:tracePt t="46227" x="2251075" y="1428750"/>
          <p14:tracePt t="46229" x="2251075" y="1425575"/>
          <p14:tracePt t="46271" x="2254250" y="1425575"/>
          <p14:tracePt t="46285" x="2260600" y="1425575"/>
          <p14:tracePt t="46293" x="2263775" y="1425575"/>
          <p14:tracePt t="46309" x="2279650" y="1425575"/>
          <p14:tracePt t="46326" x="2289175" y="1435100"/>
          <p14:tracePt t="46343" x="2317750" y="1473200"/>
          <p14:tracePt t="46359" x="2349500" y="1498600"/>
          <p14:tracePt t="46376" x="2368550" y="1543050"/>
          <p14:tracePt t="46393" x="2416175" y="1638300"/>
          <p14:tracePt t="46409" x="2428875" y="1701800"/>
          <p14:tracePt t="46426" x="2441575" y="1765300"/>
          <p14:tracePt t="46443" x="2492375" y="1924050"/>
          <p14:tracePt t="46459" x="2511425" y="2041525"/>
          <p14:tracePt t="46477" x="2517775" y="2127250"/>
          <p14:tracePt t="46493" x="2527300" y="2254250"/>
          <p14:tracePt t="46510" x="2533650" y="2339975"/>
          <p14:tracePt t="46526" x="2533650" y="2432050"/>
          <p14:tracePt t="46542" x="2533650" y="2549525"/>
          <p14:tracePt t="46559" x="2533650" y="2609850"/>
          <p14:tracePt t="46576" x="2533650" y="2670175"/>
          <p14:tracePt t="46592" x="2533650" y="2787650"/>
          <p14:tracePt t="46609" x="2543175" y="2870200"/>
          <p14:tracePt t="46627" x="2565400" y="2987675"/>
          <p14:tracePt t="46643" x="2565400" y="3070225"/>
          <p14:tracePt t="46660" x="2565400" y="3152775"/>
          <p14:tracePt t="46677" x="2565400" y="3270250"/>
          <p14:tracePt t="46693" x="2562225" y="3321050"/>
          <p14:tracePt t="46709" x="2549525" y="3384550"/>
          <p14:tracePt t="46725" x="2543175" y="3448050"/>
          <p14:tracePt t="46742" x="2543175" y="3562350"/>
          <p14:tracePt t="46759" x="2533650" y="3625850"/>
          <p14:tracePt t="46777" x="2520950" y="3711575"/>
          <p14:tracePt t="46792" x="2508250" y="3778250"/>
          <p14:tracePt t="46809" x="2501900" y="3829050"/>
          <p14:tracePt t="46826" x="2495550" y="3892550"/>
          <p14:tracePt t="46843" x="2495550" y="3921125"/>
          <p14:tracePt t="46859" x="2495550" y="3965575"/>
          <p14:tracePt t="46875" x="2495550" y="3987800"/>
          <p14:tracePt t="46892" x="2482850" y="4029075"/>
          <p14:tracePt t="46909" x="2476500" y="4067175"/>
          <p14:tracePt t="46927" x="2470150" y="4108450"/>
          <p14:tracePt t="46943" x="2463800" y="4137025"/>
          <p14:tracePt t="46959" x="2457450" y="4159250"/>
          <p14:tracePt t="46976" x="2454275" y="4191000"/>
          <p14:tracePt t="46992" x="2447925" y="4203700"/>
          <p14:tracePt t="47008" x="2447925" y="4222750"/>
          <p14:tracePt t="47027" x="2441575" y="4251325"/>
          <p14:tracePt t="47043" x="2441575" y="4260850"/>
          <p14:tracePt t="47059" x="2441575" y="4270375"/>
          <p14:tracePt t="47077" x="2441575" y="4289425"/>
          <p14:tracePt t="47092" x="2441575" y="4298950"/>
          <p14:tracePt t="47109" x="2441575" y="4305300"/>
          <p14:tracePt t="49175" x="2422525" y="4254500"/>
          <p14:tracePt t="49182" x="2393950" y="4168775"/>
          <p14:tracePt t="49192" x="2355850" y="4095750"/>
          <p14:tracePt t="49209" x="2305050" y="3975100"/>
          <p14:tracePt t="49226" x="2222500" y="3832225"/>
          <p14:tracePt t="49242" x="2149475" y="3759200"/>
          <p14:tracePt t="49260" x="2041525" y="3654425"/>
          <p14:tracePt t="49292" x="1895475" y="3498850"/>
          <p14:tracePt t="49325" x="1647825" y="3149600"/>
          <p14:tracePt t="49343" x="1568450" y="3022600"/>
          <p14:tracePt t="49360" x="1479550" y="2847975"/>
          <p14:tracePt t="49375" x="1450975" y="2771775"/>
          <p14:tracePt t="49392" x="1412875" y="2701925"/>
          <p14:tracePt t="49410" x="1371600" y="2635250"/>
          <p14:tracePt t="49425" x="1336675" y="2581275"/>
          <p14:tracePt t="49443" x="1292225" y="2520950"/>
          <p14:tracePt t="49458" x="1238250" y="2451100"/>
          <p14:tracePt t="49475" x="1149350" y="2327275"/>
          <p14:tracePt t="49492" x="1092200" y="2244725"/>
          <p14:tracePt t="49508" x="1044575" y="2174875"/>
          <p14:tracePt t="49525" x="987425" y="2105025"/>
          <p14:tracePt t="49543" x="955675" y="2073275"/>
          <p14:tracePt t="49560" x="892175" y="2035175"/>
          <p14:tracePt t="49576" x="844550" y="2000250"/>
          <p14:tracePt t="49592" x="784225" y="1971675"/>
          <p14:tracePt t="49608" x="730250" y="1946275"/>
          <p14:tracePt t="49625" x="669925" y="1905000"/>
          <p14:tracePt t="49642" x="647700" y="1895475"/>
          <p14:tracePt t="49659" x="606425" y="1889125"/>
          <p14:tracePt t="49675" x="590550" y="1889125"/>
          <p14:tracePt t="49692" x="581025" y="1889125"/>
          <p14:tracePt t="49709" x="558800" y="1889125"/>
          <p14:tracePt t="49725" x="549275" y="1889125"/>
          <p14:tracePt t="49759" x="552450" y="1905000"/>
          <p14:tracePt t="49775" x="568325" y="1914525"/>
          <p14:tracePt t="49792" x="600075" y="1939925"/>
          <p14:tracePt t="49810" x="663575" y="1981200"/>
          <p14:tracePt t="49826" x="711200" y="2012950"/>
          <p14:tracePt t="49843" x="768350" y="2041525"/>
          <p14:tracePt t="49859" x="876300" y="2095500"/>
          <p14:tracePt t="49875" x="942975" y="2124075"/>
          <p14:tracePt t="49892" x="1000125" y="2162175"/>
          <p14:tracePt t="49909" x="1127125" y="2209800"/>
          <p14:tracePt t="49925" x="1206500" y="2247900"/>
          <p14:tracePt t="49943" x="1273175" y="2276475"/>
          <p14:tracePt t="49960" x="1362075" y="2327275"/>
          <p14:tracePt t="49976" x="1419225" y="2355850"/>
          <p14:tracePt t="49992" x="1485900" y="2393950"/>
          <p14:tracePt t="50009" x="1612900" y="2441575"/>
          <p14:tracePt t="50025" x="1692275" y="2479675"/>
          <p14:tracePt t="50042" x="1755775" y="2495550"/>
          <p14:tracePt t="50059" x="1879600" y="2533650"/>
          <p14:tracePt t="50075" x="1955800" y="2549525"/>
          <p14:tracePt t="50092" x="2022475" y="2578100"/>
          <p14:tracePt t="50109" x="2117725" y="2622550"/>
          <p14:tracePt t="50125" x="2174875" y="2651125"/>
          <p14:tracePt t="50141" x="2241550" y="2689225"/>
          <p14:tracePt t="50159" x="2327275" y="2730500"/>
          <p14:tracePt t="50175" x="2374900" y="2765425"/>
          <p14:tracePt t="50192" x="2413000" y="2790825"/>
          <p14:tracePt t="50209" x="2479675" y="2835275"/>
          <p14:tracePt t="50225" x="2527300" y="2857500"/>
          <p14:tracePt t="50243" x="2574925" y="2882900"/>
          <p14:tracePt t="50259" x="2638425" y="2917825"/>
          <p14:tracePt t="50275" x="2695575" y="2952750"/>
          <p14:tracePt t="50292" x="2733675" y="2978150"/>
          <p14:tracePt t="50309" x="2794000" y="3022600"/>
          <p14:tracePt t="50325" x="2825750" y="3048000"/>
          <p14:tracePt t="50342" x="2857500" y="3079750"/>
          <p14:tracePt t="50359" x="2908300" y="3117850"/>
          <p14:tracePt t="50375" x="2940050" y="3149600"/>
          <p14:tracePt t="50392" x="2984500" y="3162300"/>
          <p14:tracePt t="50409" x="3041650" y="3187700"/>
          <p14:tracePt t="50425" x="3079750" y="3206750"/>
          <p14:tracePt t="50442" x="3105150" y="3219450"/>
          <p14:tracePt t="50459" x="3146425" y="3238500"/>
          <p14:tracePt t="50475" x="3162300" y="3248025"/>
          <p14:tracePt t="50493" x="3171825" y="3251200"/>
          <p14:tracePt t="50509" x="3197225" y="3267075"/>
          <p14:tracePt t="50526" x="3206750" y="3276600"/>
          <p14:tracePt t="50542" x="3216275" y="3286125"/>
          <p14:tracePt t="50558" x="3232150" y="3302000"/>
          <p14:tracePt t="50575" x="3248025" y="3317875"/>
          <p14:tracePt t="50592" x="3257550" y="3327400"/>
          <p14:tracePt t="50609" x="3273425" y="3343275"/>
          <p14:tracePt t="50626" x="3282950" y="3352800"/>
          <p14:tracePt t="50642" x="3298825" y="3368675"/>
          <p14:tracePt t="50659" x="3314700" y="3384550"/>
          <p14:tracePt t="50675" x="3330575" y="3394075"/>
          <p14:tracePt t="50692" x="3355975" y="3413125"/>
          <p14:tracePt t="50708" x="3381375" y="3435350"/>
          <p14:tracePt t="50725" x="3390900" y="3444875"/>
          <p14:tracePt t="50742" x="3406775" y="3454400"/>
          <p14:tracePt t="50759" x="3422650" y="3476625"/>
          <p14:tracePt t="50775" x="3429000" y="3476625"/>
          <p14:tracePt t="51145" x="3432175" y="3476625"/>
          <p14:tracePt t="51152" x="3438525" y="3476625"/>
          <p14:tracePt t="51160" x="3441700" y="3476625"/>
          <p14:tracePt t="51176" x="3457575" y="3476625"/>
          <p14:tracePt t="51192" x="3467100" y="3473450"/>
          <p14:tracePt t="51209" x="3489325" y="3451225"/>
          <p14:tracePt t="51225" x="3517900" y="3441700"/>
          <p14:tracePt t="51242" x="3549650" y="3416300"/>
          <p14:tracePt t="51258" x="3629025" y="3349625"/>
          <p14:tracePt t="51276" x="3702050" y="3295650"/>
          <p14:tracePt t="51294" x="3765550" y="3222625"/>
          <p14:tracePt t="51309" x="3867150" y="3089275"/>
          <p14:tracePt t="51325" x="3940175" y="2943225"/>
          <p14:tracePt t="51343" x="3981450" y="2822575"/>
          <p14:tracePt t="51358" x="4044950" y="2606675"/>
          <p14:tracePt t="51375" x="4086225" y="2495550"/>
          <p14:tracePt t="51392" x="4102100" y="2422525"/>
          <p14:tracePt t="51408" x="4121150" y="2346325"/>
          <p14:tracePt t="51426" x="4121150" y="2311400"/>
          <p14:tracePt t="51442" x="4121150" y="2289175"/>
          <p14:tracePt t="51459" x="4121150" y="2247900"/>
          <p14:tracePt t="51476" x="4121150" y="2225675"/>
          <p14:tracePt t="51492" x="4111625" y="2187575"/>
          <p14:tracePt t="51508" x="4095750" y="2139950"/>
          <p14:tracePt t="51525" x="4076700" y="2114550"/>
          <p14:tracePt t="51542" x="4064000" y="2085975"/>
          <p14:tracePt t="51559" x="4048125" y="2070100"/>
          <p14:tracePt t="51576" x="4044950" y="2060575"/>
          <p14:tracePt t="51593" x="4029075" y="2060575"/>
          <p14:tracePt t="51609" x="4019550" y="2060575"/>
          <p14:tracePt t="51626" x="4010025" y="2060575"/>
          <p14:tracePt t="51642" x="4000500" y="2060575"/>
          <p14:tracePt t="51658" x="3978275" y="2066925"/>
          <p14:tracePt t="51675" x="3965575" y="2076450"/>
          <p14:tracePt t="51692" x="3940175" y="2095500"/>
          <p14:tracePt t="51709" x="3883025" y="2133600"/>
          <p14:tracePt t="51726" x="3835400" y="2168525"/>
          <p14:tracePt t="51742" x="3787775" y="2193925"/>
          <p14:tracePt t="51759" x="3702050" y="2244725"/>
          <p14:tracePt t="51775" x="3625850" y="2273300"/>
          <p14:tracePt t="51792" x="3492500" y="2355850"/>
          <p14:tracePt t="51808" x="3400425" y="2416175"/>
          <p14:tracePt t="51825" x="3298825" y="2473325"/>
          <p14:tracePt t="51842" x="3089275" y="2593975"/>
          <p14:tracePt t="51858" x="2943225" y="2663825"/>
          <p14:tracePt t="51875" x="2787650" y="2749550"/>
          <p14:tracePt t="51893" x="2536825" y="2851150"/>
          <p14:tracePt t="51909" x="2403475" y="2914650"/>
          <p14:tracePt t="51925" x="2235200" y="2978150"/>
          <p14:tracePt t="51941" x="2073275" y="3022600"/>
          <p14:tracePt t="51958" x="1892300" y="3067050"/>
          <p14:tracePt t="51976" x="1739900" y="3092450"/>
          <p14:tracePt t="51993" x="1558925" y="3146425"/>
          <p14:tracePt t="52009" x="1473200" y="3178175"/>
          <p14:tracePt t="52026" x="1371600" y="3219450"/>
          <p14:tracePt t="52042" x="1225550" y="3251200"/>
          <p14:tracePt t="52058" x="1136650" y="3282950"/>
          <p14:tracePt t="52075" x="1069975" y="3311525"/>
          <p14:tracePt t="52092" x="955675" y="3359150"/>
          <p14:tracePt t="52108" x="898525" y="3387725"/>
          <p14:tracePt t="52125" x="819150" y="3429000"/>
          <p14:tracePt t="52142" x="714375" y="3473450"/>
          <p14:tracePt t="52158" x="644525" y="3511550"/>
          <p14:tracePt t="52175" x="587375" y="3540125"/>
          <p14:tracePt t="52192" x="498475" y="3568700"/>
          <p14:tracePt t="52208" x="460375" y="3587750"/>
          <p14:tracePt t="52225" x="428625" y="3600450"/>
          <p14:tracePt t="52242" x="406400" y="3609975"/>
          <p14:tracePt t="52259" x="396875" y="3609975"/>
          <p14:tracePt t="52275" x="381000" y="3609975"/>
          <p14:tracePt t="52292" x="368300" y="3613150"/>
          <p14:tracePt t="52308" x="358775" y="3613150"/>
          <p14:tracePt t="52325" x="352425" y="3613150"/>
          <p14:tracePt t="52585" x="352425" y="3619500"/>
          <p14:tracePt t="52829" x="371475" y="3616325"/>
          <p14:tracePt t="52836" x="390525" y="3603625"/>
          <p14:tracePt t="52843" x="412750" y="3584575"/>
          <p14:tracePt t="52859" x="479425" y="3546475"/>
          <p14:tracePt t="52892" x="714375" y="3403600"/>
          <p14:tracePt t="52925" x="844550" y="3305175"/>
          <p14:tracePt t="52943" x="930275" y="3203575"/>
          <p14:tracePt t="52959" x="977900" y="3133725"/>
          <p14:tracePt t="52976" x="1025525" y="3063875"/>
          <p14:tracePt t="52992" x="1089025" y="2974975"/>
          <p14:tracePt t="53009" x="1146175" y="2901950"/>
          <p14:tracePt t="53025" x="1235075" y="2787650"/>
          <p14:tracePt t="53041" x="1479550" y="2597150"/>
          <p14:tracePt t="53058" x="1638300" y="2476500"/>
          <p14:tracePt t="53077" x="1819275" y="2343150"/>
          <p14:tracePt t="53091" x="1901825" y="2257425"/>
          <p14:tracePt t="53109" x="1955800" y="2197100"/>
          <p14:tracePt t="53125" x="1997075" y="2146300"/>
          <p14:tracePt t="53142" x="2051050" y="2101850"/>
          <p14:tracePt t="53158" x="2076450" y="2076450"/>
          <p14:tracePt t="53175" x="2108200" y="2051050"/>
          <p14:tracePt t="53191" x="2168525" y="2003425"/>
          <p14:tracePt t="53208" x="2193925" y="1974850"/>
          <p14:tracePt t="53225" x="2216150" y="1949450"/>
          <p14:tracePt t="53241" x="2235200" y="1908175"/>
          <p14:tracePt t="53258" x="2241550" y="1882775"/>
          <p14:tracePt t="53275" x="2241550" y="1854200"/>
          <p14:tracePt t="53291" x="2241550" y="1812925"/>
          <p14:tracePt t="53309" x="2241550" y="1778000"/>
          <p14:tracePt t="53325" x="2241550" y="1739900"/>
          <p14:tracePt t="53342" x="2247900" y="1679575"/>
          <p14:tracePt t="53358" x="2247900" y="1635125"/>
          <p14:tracePt t="53377" x="2247900" y="1593850"/>
          <p14:tracePt t="53392" x="2247900" y="1571625"/>
          <p14:tracePt t="53409" x="2247900" y="1549400"/>
          <p14:tracePt t="53425" x="2247900" y="1539875"/>
          <p14:tracePt t="53441" x="2251075" y="1527175"/>
          <p14:tracePt t="53458" x="2251075" y="1517650"/>
          <p14:tracePt t="53476" x="2251075" y="1508125"/>
          <p14:tracePt t="53528" x="2257425" y="1508125"/>
          <p14:tracePt t="53535" x="2260600" y="1514475"/>
          <p14:tracePt t="53542" x="2273300" y="1517650"/>
          <p14:tracePt t="53558" x="2286000" y="1543050"/>
          <p14:tracePt t="53575" x="2305050" y="1587500"/>
          <p14:tracePt t="53591" x="2355850" y="1695450"/>
          <p14:tracePt t="53608" x="2381250" y="1781175"/>
          <p14:tracePt t="53626" x="2403475" y="1914525"/>
          <p14:tracePt t="53642" x="2428875" y="2000250"/>
          <p14:tracePt t="53659" x="2444750" y="2085975"/>
          <p14:tracePt t="53676" x="2466975" y="2241550"/>
          <p14:tracePt t="53692" x="2466975" y="2324100"/>
          <p14:tracePt t="53708" x="2466975" y="2403475"/>
          <p14:tracePt t="53726" x="2454275" y="2536825"/>
          <p14:tracePt t="53741" x="2441575" y="2600325"/>
          <p14:tracePt t="53758" x="2428875" y="2654300"/>
          <p14:tracePt t="53776" x="2403475" y="2711450"/>
          <p14:tracePt t="53791" x="2397125" y="2733675"/>
          <p14:tracePt t="53808" x="2397125" y="2755900"/>
          <p14:tracePt t="53826" x="2397125" y="2794000"/>
          <p14:tracePt t="53842" x="2397125" y="2825750"/>
          <p14:tracePt t="53858" x="2397125" y="2838450"/>
          <p14:tracePt t="53875" x="2397125" y="2847975"/>
          <p14:tracePt t="53891" x="2381250" y="2876550"/>
          <p14:tracePt t="53908" x="2368550" y="2898775"/>
          <p14:tracePt t="53925" x="2352675" y="2924175"/>
          <p14:tracePt t="53942" x="2352675" y="2962275"/>
          <p14:tracePt t="53959" x="2352675" y="2994025"/>
          <p14:tracePt t="53975" x="2352675" y="3054350"/>
          <p14:tracePt t="53991" x="2352675" y="3092450"/>
          <p14:tracePt t="54008" x="2352675" y="3136900"/>
          <p14:tracePt t="54026" x="2346325" y="3190875"/>
          <p14:tracePt t="54042" x="2339975" y="3213100"/>
          <p14:tracePt t="54059" x="2339975" y="3241675"/>
          <p14:tracePt t="54076" x="2333625" y="3270250"/>
          <p14:tracePt t="54092" x="2333625" y="3279775"/>
          <p14:tracePt t="54109" x="2333625" y="3295650"/>
          <p14:tracePt t="54125" x="2333625" y="3311525"/>
          <p14:tracePt t="54141" x="2327275" y="3321050"/>
          <p14:tracePt t="54158" x="2327275" y="3330575"/>
          <p14:tracePt t="54198" x="2324100" y="3330575"/>
          <p14:tracePt t="54227" x="2317750" y="3327400"/>
          <p14:tracePt t="54233" x="2317750" y="3324225"/>
          <p14:tracePt t="54241" x="2314575" y="3317875"/>
          <p14:tracePt t="54258" x="2298700" y="3308350"/>
          <p14:tracePt t="54276" x="2282825" y="3273425"/>
          <p14:tracePt t="54291" x="2257425" y="3248025"/>
          <p14:tracePt t="54308" x="2216150" y="3200400"/>
          <p14:tracePt t="54326" x="2130425" y="3098800"/>
          <p14:tracePt t="54342" x="2057400" y="3025775"/>
          <p14:tracePt t="54359" x="1981200" y="2940050"/>
          <p14:tracePt t="54376" x="1876425" y="2844800"/>
          <p14:tracePt t="54392" x="1743075" y="2771775"/>
          <p14:tracePt t="54408" x="1606550" y="2701925"/>
          <p14:tracePt t="54425" x="1444625" y="2625725"/>
          <p14:tracePt t="54442" x="1355725" y="2593975"/>
          <p14:tracePt t="54458" x="1289050" y="2555875"/>
          <p14:tracePt t="54475" x="1222375" y="2514600"/>
          <p14:tracePt t="54491" x="1184275" y="2489200"/>
          <p14:tracePt t="54508" x="1158875" y="2463800"/>
          <p14:tracePt t="54526" x="1117600" y="2447925"/>
          <p14:tracePt t="54542" x="1092200" y="2428875"/>
          <p14:tracePt t="54558" x="1076325" y="2416175"/>
          <p14:tracePt t="54575" x="1060450" y="2403475"/>
          <p14:tracePt t="54591" x="1050925" y="2393950"/>
          <p14:tracePt t="54609" x="1041400" y="2371725"/>
          <p14:tracePt t="54626" x="1016000" y="2336800"/>
          <p14:tracePt t="54642" x="1003300" y="2305050"/>
          <p14:tracePt t="54659" x="987425" y="2273300"/>
          <p14:tracePt t="54675" x="962025" y="2238375"/>
          <p14:tracePt t="54691" x="952500" y="2228850"/>
          <p14:tracePt t="54708" x="942975" y="2219325"/>
          <p14:tracePt t="54741" x="955675" y="2219325"/>
          <p14:tracePt t="54758" x="990600" y="2219325"/>
          <p14:tracePt t="54775" x="1079500" y="2228850"/>
          <p14:tracePt t="54792" x="1155700" y="2251075"/>
          <p14:tracePt t="54808" x="1231900" y="2282825"/>
          <p14:tracePt t="54825" x="1349375" y="2327275"/>
          <p14:tracePt t="54841" x="1447800" y="2368550"/>
          <p14:tracePt t="54859" x="1536700" y="2400300"/>
          <p14:tracePt t="54863" x="1600200" y="2428875"/>
          <p14:tracePt t="54875" x="1679575" y="2486025"/>
          <p14:tracePt t="54892" x="1739900" y="2536825"/>
          <p14:tracePt t="54909" x="1809750" y="2584450"/>
          <p14:tracePt t="54925" x="1889125" y="2651125"/>
          <p14:tracePt t="54942" x="1958975" y="2698750"/>
          <p14:tracePt t="54959" x="1997075" y="2724150"/>
          <p14:tracePt t="54975" x="2095500" y="2797175"/>
          <p14:tracePt t="54992" x="2178050" y="2854325"/>
          <p14:tracePt t="55009" x="2279650" y="2914650"/>
          <p14:tracePt t="55026" x="2409825" y="2997200"/>
          <p14:tracePt t="55042" x="2476500" y="3025775"/>
          <p14:tracePt t="55059" x="2524125" y="3060700"/>
          <p14:tracePt t="55075" x="2590800" y="3098800"/>
          <p14:tracePt t="55091" x="2660650" y="3136900"/>
          <p14:tracePt t="55108" x="2727325" y="3168650"/>
          <p14:tracePt t="55125" x="2813050" y="3219450"/>
          <p14:tracePt t="55142" x="2851150" y="3244850"/>
          <p14:tracePt t="55158" x="2898775" y="3276600"/>
          <p14:tracePt t="55176" x="2955925" y="3314700"/>
          <p14:tracePt t="55192" x="2987675" y="3346450"/>
          <p14:tracePt t="55208" x="3035300" y="3375025"/>
          <p14:tracePt t="55224" x="3101975" y="3419475"/>
          <p14:tracePt t="55242" x="3140075" y="3441700"/>
          <p14:tracePt t="55258" x="3171825" y="3451225"/>
          <p14:tracePt t="55275" x="3213100" y="3476625"/>
          <p14:tracePt t="55291" x="3222625" y="3486150"/>
          <p14:tracePt t="55309" x="3232150" y="3495675"/>
          <p14:tracePt t="55325" x="3254375" y="3508375"/>
          <p14:tracePt t="55341" x="3263900" y="3511550"/>
          <p14:tracePt t="55358" x="3267075" y="3511550"/>
          <p14:tracePt t="55374" x="3273425" y="3511550"/>
          <p14:tracePt t="55411" x="3279775" y="3511550"/>
          <p14:tracePt t="55440" x="3282950" y="3511550"/>
          <p14:tracePt t="55447" x="3289300" y="3511550"/>
          <p14:tracePt t="55459" x="3298825" y="3511550"/>
          <p14:tracePt t="57189" x="3343275" y="3511550"/>
          <p14:tracePt t="57195" x="3409950" y="3511550"/>
          <p14:tracePt t="57208" x="3549650" y="3505200"/>
          <p14:tracePt t="57224" x="3733800" y="3495675"/>
          <p14:tracePt t="57241" x="3937000" y="3476625"/>
          <p14:tracePt t="57258" x="4260850" y="3419475"/>
          <p14:tracePt t="57274" x="4457700" y="3384550"/>
          <p14:tracePt t="57308" x="4876800" y="3302000"/>
          <p14:tracePt t="57342" x="5238750" y="3235325"/>
          <p14:tracePt t="57359" x="5559425" y="3187700"/>
          <p14:tracePt t="57374" x="5826125" y="3168650"/>
          <p14:tracePt t="57391" x="6045200" y="3121025"/>
          <p14:tracePt t="57408" x="6356350" y="3073400"/>
          <p14:tracePt t="57425" x="6521450" y="3028950"/>
          <p14:tracePt t="57441" x="6664325" y="2990850"/>
          <p14:tracePt t="57458" x="6845300" y="2940050"/>
          <p14:tracePt t="57474" x="6931025" y="2917825"/>
          <p14:tracePt t="57491" x="7038975" y="2892425"/>
          <p14:tracePt t="57508" x="7251700" y="2854325"/>
          <p14:tracePt t="57524" x="7356475" y="2838450"/>
          <p14:tracePt t="57541" x="7464425" y="2822575"/>
          <p14:tracePt t="57558" x="7616825" y="2806700"/>
          <p14:tracePt t="57575" x="7705725" y="2784475"/>
          <p14:tracePt t="57591" x="7769225" y="2762250"/>
          <p14:tracePt t="57608" x="7848600" y="2714625"/>
          <p14:tracePt t="57624" x="7899400" y="2673350"/>
          <p14:tracePt t="57641" x="7950200" y="2619375"/>
          <p14:tracePt t="57658" x="7994650" y="2562225"/>
          <p14:tracePt t="57675" x="8026400" y="2524125"/>
          <p14:tracePt t="57691" x="8048625" y="2476500"/>
          <p14:tracePt t="57709" x="8061325" y="2403475"/>
          <p14:tracePt t="57725" x="8061325" y="2352675"/>
          <p14:tracePt t="57741" x="8051800" y="2298700"/>
          <p14:tracePt t="57758" x="8010525" y="2232025"/>
          <p14:tracePt t="57774" x="7962900" y="2162175"/>
          <p14:tracePt t="57791" x="7905750" y="2082800"/>
          <p14:tracePt t="57807" x="7788275" y="1946275"/>
          <p14:tracePt t="57824" x="7683500" y="1866900"/>
          <p14:tracePt t="57841" x="7546975" y="1778000"/>
          <p14:tracePt t="57859" x="7292975" y="1597025"/>
          <p14:tracePt t="57876" x="7143750" y="1485900"/>
          <p14:tracePt t="57893" x="6965950" y="1362075"/>
          <p14:tracePt t="57908" x="6842125" y="1308100"/>
          <p14:tracePt t="57924" x="6740525" y="1257300"/>
          <p14:tracePt t="57941" x="6677025" y="1244600"/>
          <p14:tracePt t="57943" x="6651625" y="1238250"/>
          <p14:tracePt t="57958" x="6588125" y="1222375"/>
          <p14:tracePt t="57974" x="6527800" y="1222375"/>
          <p14:tracePt t="57991" x="6457950" y="1222375"/>
          <p14:tracePt t="58008" x="6372225" y="1235075"/>
          <p14:tracePt t="58025" x="6324600" y="1254125"/>
          <p14:tracePt t="58041" x="6292850" y="1285875"/>
          <p14:tracePt t="58058" x="6232525" y="1346200"/>
          <p14:tracePt t="58074" x="6178550" y="1406525"/>
          <p14:tracePt t="58091" x="6115050" y="1479550"/>
          <p14:tracePt t="58108" x="5978525" y="1600200"/>
          <p14:tracePt t="58125" x="5873750" y="1685925"/>
          <p14:tracePt t="58142" x="5778500" y="1774825"/>
          <p14:tracePt t="58158" x="5610225" y="1914525"/>
          <p14:tracePt t="58175" x="5495925" y="2003425"/>
          <p14:tracePt t="58191" x="5400675" y="2079625"/>
          <p14:tracePt t="58208" x="5254625" y="2200275"/>
          <p14:tracePt t="58224" x="5172075" y="2266950"/>
          <p14:tracePt t="58242" x="5108575" y="2339975"/>
          <p14:tracePt t="58258" x="5006975" y="2425700"/>
          <p14:tracePt t="58275" x="4956175" y="2476500"/>
          <p14:tracePt t="58293" x="4864100" y="2562225"/>
          <p14:tracePt t="58308" x="4800600" y="2632075"/>
          <p14:tracePt t="58324" x="4746625" y="2695575"/>
          <p14:tracePt t="58341" x="4683125" y="2755900"/>
          <p14:tracePt t="58357" x="4610100" y="2847975"/>
          <p14:tracePt t="58375" x="4578350" y="2924175"/>
          <p14:tracePt t="58393" x="4521200" y="3076575"/>
          <p14:tracePt t="58408" x="4505325" y="3171825"/>
          <p14:tracePt t="58425" x="4489450" y="3257550"/>
          <p14:tracePt t="58442" x="4489450" y="3352800"/>
          <p14:tracePt t="58457" x="4489450" y="3419475"/>
          <p14:tracePt t="58474" x="4492625" y="3473450"/>
          <p14:tracePt t="58491" x="4505325" y="3517900"/>
          <p14:tracePt t="58508" x="4524375" y="3565525"/>
          <p14:tracePt t="58525" x="4556125" y="3600450"/>
          <p14:tracePt t="58542" x="4594225" y="3651250"/>
          <p14:tracePt t="58558" x="4632325" y="3676650"/>
          <p14:tracePt t="58575" x="4664075" y="3708400"/>
          <p14:tracePt t="58591" x="4711700" y="3733800"/>
          <p14:tracePt t="58607" x="4768850" y="3781425"/>
          <p14:tracePt t="58624" x="4810125" y="3806825"/>
          <p14:tracePt t="58642" x="4876800" y="3851275"/>
          <p14:tracePt t="58658" x="4914900" y="3886200"/>
          <p14:tracePt t="58675" x="4962525" y="3911600"/>
          <p14:tracePt t="58692" x="5029200" y="3959225"/>
          <p14:tracePt t="58708" x="5073650" y="3978275"/>
          <p14:tracePt t="58724" x="5111750" y="4003675"/>
          <p14:tracePt t="58742" x="5178425" y="4038600"/>
          <p14:tracePt t="58757" x="5216525" y="4057650"/>
          <p14:tracePt t="58774" x="5238750" y="4067175"/>
          <p14:tracePt t="58792" x="5276850" y="4092575"/>
          <p14:tracePt t="58808" x="5292725" y="4102100"/>
          <p14:tracePt t="58825" x="5302250" y="4111625"/>
          <p14:tracePt t="58841" x="5327650" y="4133850"/>
          <p14:tracePt t="58857" x="5343525" y="4143375"/>
          <p14:tracePt t="58875" x="5353050" y="4152900"/>
          <p14:tracePt t="58892" x="5381625" y="4168775"/>
          <p14:tracePt t="58908" x="5397500" y="4178300"/>
          <p14:tracePt t="58925" x="5413375" y="4194175"/>
          <p14:tracePt t="58942" x="5448300" y="4213225"/>
          <p14:tracePt t="58958" x="5470525" y="4222750"/>
          <p14:tracePt t="58974" x="5502275" y="4235450"/>
          <p14:tracePt t="58991" x="5537200" y="4267200"/>
          <p14:tracePt t="59007" x="5568950" y="4279900"/>
          <p14:tracePt t="59024" x="5591175" y="4295775"/>
          <p14:tracePt t="59042" x="5622925" y="4321175"/>
          <p14:tracePt t="59058" x="5632450" y="4330700"/>
          <p14:tracePt t="59075" x="5641975" y="4340225"/>
          <p14:tracePt t="59092" x="5661025" y="4359275"/>
          <p14:tracePt t="59108" x="5670550" y="4368800"/>
          <p14:tracePt t="59124" x="5680075" y="4381500"/>
          <p14:tracePt t="59141" x="5715000" y="4397375"/>
          <p14:tracePt t="59157" x="5730875" y="4413250"/>
          <p14:tracePt t="59175" x="5756275" y="4422775"/>
          <p14:tracePt t="59191" x="5788025" y="4429125"/>
          <p14:tracePt t="59207" x="5813425" y="4441825"/>
          <p14:tracePt t="59225" x="5842000" y="4454525"/>
          <p14:tracePt t="59242" x="5880100" y="4476750"/>
          <p14:tracePt t="59258" x="5908675" y="4489450"/>
          <p14:tracePt t="59275" x="5934075" y="4502150"/>
          <p14:tracePt t="59291" x="5953125" y="4518025"/>
          <p14:tracePt t="59307" x="5962650" y="4533900"/>
          <p14:tracePt t="59325" x="5972175" y="4533900"/>
          <p14:tracePt t="59342" x="5981700" y="4537075"/>
          <p14:tracePt t="59358" x="5997575" y="4543425"/>
          <p14:tracePt t="59375" x="5997575" y="4546600"/>
          <p14:tracePt t="59392" x="6003925" y="4562475"/>
          <p14:tracePt t="59408" x="6007100" y="4565650"/>
          <p14:tracePt t="59424" x="6013450" y="4572000"/>
          <p14:tracePt t="59441" x="6016625" y="4572000"/>
          <p14:tracePt t="59478" x="6022975" y="4581525"/>
          <p14:tracePt t="59492" x="6032500" y="4581525"/>
          <p14:tracePt t="59508" x="6048375" y="4594225"/>
          <p14:tracePt t="59525" x="6057900" y="4597400"/>
          <p14:tracePt t="59542" x="6073775" y="4613275"/>
          <p14:tracePt t="59558" x="6083300" y="4616450"/>
          <p14:tracePt t="59574" x="6086475" y="4616450"/>
          <p14:tracePt t="59621" x="6086475" y="4622800"/>
          <p14:tracePt t="59628" x="6099175" y="4632325"/>
          <p14:tracePt t="59642" x="6108700" y="4638675"/>
          <p14:tracePt t="59658" x="6124575" y="4648200"/>
          <p14:tracePt t="59675" x="6153150" y="4660900"/>
          <p14:tracePt t="59691" x="6197600" y="4676775"/>
          <p14:tracePt t="59708" x="6226175" y="4689475"/>
          <p14:tracePt t="59724" x="6248400" y="4689475"/>
          <p14:tracePt t="59740" x="6289675" y="4676775"/>
          <p14:tracePt t="59757" x="6337300" y="4648200"/>
          <p14:tracePt t="59774" x="6391275" y="4578350"/>
          <p14:tracePt t="59791" x="6511925" y="4324350"/>
          <p14:tracePt t="59808" x="6565900" y="4191000"/>
          <p14:tracePt t="59824" x="6619875" y="4016375"/>
          <p14:tracePt t="59841" x="6657975" y="3771900"/>
          <p14:tracePt t="59858" x="6673850" y="3619500"/>
          <p14:tracePt t="59875" x="6692900" y="3438525"/>
          <p14:tracePt t="59892" x="6721475" y="3203575"/>
          <p14:tracePt t="59908" x="6737350" y="3041650"/>
          <p14:tracePt t="59925" x="6756400" y="2901950"/>
          <p14:tracePt t="59942" x="6788150" y="2746375"/>
          <p14:tracePt t="59958" x="6807200" y="2628900"/>
          <p14:tracePt t="59974" x="6823075" y="2511425"/>
          <p14:tracePt t="59991" x="6823075" y="2371725"/>
          <p14:tracePt t="60007" x="6823075" y="2289175"/>
          <p14:tracePt t="60024" x="6823075" y="2184400"/>
          <p14:tracePt t="60042" x="6823075" y="2035175"/>
          <p14:tracePt t="60058" x="6823075" y="1962150"/>
          <p14:tracePt t="60075" x="6823075" y="1882775"/>
          <p14:tracePt t="60092" x="6823075" y="1743075"/>
          <p14:tracePt t="60108" x="6823075" y="1660525"/>
          <p14:tracePt t="60125" x="6810375" y="1597025"/>
          <p14:tracePt t="60140" x="6772275" y="1470025"/>
          <p14:tracePt t="60157" x="6740525" y="1393825"/>
          <p14:tracePt t="60174" x="6721475" y="1339850"/>
          <p14:tracePt t="60191" x="6692900" y="1247775"/>
          <p14:tracePt t="60208" x="6680200" y="1209675"/>
          <p14:tracePt t="60224" x="6673850" y="1165225"/>
          <p14:tracePt t="60241" x="6667500" y="1085850"/>
          <p14:tracePt t="60257" x="6661150" y="1041400"/>
          <p14:tracePt t="60275" x="6648450" y="996950"/>
          <p14:tracePt t="60291" x="6623050" y="946150"/>
          <p14:tracePt t="60307" x="6610350" y="914400"/>
          <p14:tracePt t="60324" x="6597650" y="892175"/>
          <p14:tracePt t="60342" x="6569075" y="847725"/>
          <p14:tracePt t="60358" x="6556375" y="825500"/>
          <p14:tracePt t="60375" x="6543675" y="793750"/>
          <p14:tracePt t="60391" x="6527800" y="781050"/>
          <p14:tracePt t="60407" x="6527800" y="771525"/>
          <p14:tracePt t="60425" x="6527800" y="758825"/>
          <p14:tracePt t="60527" x="6527800" y="768350"/>
          <p14:tracePt t="60533" x="6527800" y="771525"/>
          <p14:tracePt t="60541" x="6527800" y="777875"/>
          <p14:tracePt t="60557" x="6527800" y="787400"/>
          <p14:tracePt t="60574" x="6527800" y="796925"/>
          <p14:tracePt t="60591" x="6530975" y="831850"/>
          <p14:tracePt t="60608" x="6543675" y="854075"/>
          <p14:tracePt t="60626" x="6550025" y="917575"/>
          <p14:tracePt t="60642" x="6550025" y="952500"/>
          <p14:tracePt t="60658" x="6550025" y="984250"/>
          <p14:tracePt t="60674" x="6550025" y="1012825"/>
          <p14:tracePt t="60690" x="6550025" y="1066800"/>
          <p14:tracePt t="60707" x="6550025" y="1104900"/>
          <p14:tracePt t="60724" x="6550025" y="1146175"/>
          <p14:tracePt t="60740" x="6546850" y="1209675"/>
          <p14:tracePt t="60757" x="6534150" y="1263650"/>
          <p14:tracePt t="60774" x="6515100" y="1301750"/>
          <p14:tracePt t="60790" x="6496050" y="1358900"/>
          <p14:tracePt t="60807" x="6483350" y="1403350"/>
          <p14:tracePt t="60824" x="6470650" y="1466850"/>
          <p14:tracePt t="60841" x="6438900" y="1558925"/>
          <p14:tracePt t="60857" x="6426200" y="1622425"/>
          <p14:tracePt t="60876" x="6407150" y="1695450"/>
          <p14:tracePt t="60892" x="6394450" y="1743075"/>
          <p14:tracePt t="60908" x="6375400" y="1787525"/>
          <p14:tracePt t="60926" x="6369050" y="1857375"/>
          <p14:tracePt t="60941" x="6369050" y="1885950"/>
          <p14:tracePt t="60957" x="6369050" y="1924050"/>
          <p14:tracePt t="60975" x="6369050" y="1965325"/>
          <p14:tracePt t="60991" x="6369050" y="1993900"/>
          <p14:tracePt t="61007" x="6369050" y="2016125"/>
          <p14:tracePt t="61025" x="6375400" y="2057400"/>
          <p14:tracePt t="61041" x="6388100" y="2079625"/>
          <p14:tracePt t="61058" x="6388100" y="2124075"/>
          <p14:tracePt t="61075" x="6400800" y="2187575"/>
          <p14:tracePt t="61091" x="6413500" y="2232025"/>
          <p14:tracePt t="61108" x="6426200" y="2270125"/>
          <p14:tracePt t="61125" x="6451600" y="2333625"/>
          <p14:tracePt t="61140" x="6464300" y="2381250"/>
          <p14:tracePt t="61157" x="6477000" y="2425700"/>
          <p14:tracePt t="61175" x="6496050" y="2489200"/>
          <p14:tracePt t="61191" x="6515100" y="2527300"/>
          <p14:tracePt t="61208" x="6521450" y="2565400"/>
          <p14:tracePt t="61225" x="6540500" y="2619375"/>
          <p14:tracePt t="61241" x="6546850" y="2644775"/>
          <p14:tracePt t="61257" x="6553200" y="2673350"/>
          <p14:tracePt t="61275" x="6565900" y="2730500"/>
          <p14:tracePt t="61291" x="6578600" y="2759075"/>
          <p14:tracePt t="61308" x="6584950" y="2803525"/>
          <p14:tracePt t="61325" x="6604000" y="2876550"/>
          <p14:tracePt t="61341" x="6616700" y="2921000"/>
          <p14:tracePt t="61358" x="6616700" y="2959100"/>
          <p14:tracePt t="61374" x="6616700" y="2997200"/>
          <p14:tracePt t="61391" x="6623050" y="3028950"/>
          <p14:tracePt t="61407" x="6623050" y="3063875"/>
          <p14:tracePt t="61425" x="6642100" y="3127375"/>
          <p14:tracePt t="61442" x="6654800" y="3181350"/>
          <p14:tracePt t="61458" x="6661150" y="3232150"/>
          <p14:tracePt t="61475" x="6667500" y="3302000"/>
          <p14:tracePt t="61491" x="6667500" y="3340100"/>
          <p14:tracePt t="61507" x="6667500" y="3384550"/>
          <p14:tracePt t="61524" x="6667500" y="3470275"/>
          <p14:tracePt t="61540" x="6667500" y="3530600"/>
          <p14:tracePt t="61557" x="6667500" y="3587750"/>
          <p14:tracePt t="61574" x="6667500" y="3660775"/>
          <p14:tracePt t="61591" x="6673850" y="3711575"/>
          <p14:tracePt t="61608" x="6673850" y="3765550"/>
          <p14:tracePt t="61624" x="6673850" y="3835400"/>
          <p14:tracePt t="61641" x="6673850" y="3886200"/>
          <p14:tracePt t="61658" x="6673850" y="3924300"/>
          <p14:tracePt t="61674" x="6673850" y="3994150"/>
          <p14:tracePt t="61690" x="6673850" y="4029075"/>
          <p14:tracePt t="61707" x="6673850" y="4051300"/>
          <p14:tracePt t="61725" x="6673850" y="4070350"/>
          <p14:tracePt t="61761" x="6667500" y="4070350"/>
          <p14:tracePt t="62625" x="6651625" y="4057650"/>
          <p14:tracePt t="62631" x="6632575" y="4035425"/>
          <p14:tracePt t="62640" x="6616700" y="4006850"/>
          <p14:tracePt t="62657" x="6581775" y="3949700"/>
          <p14:tracePt t="62674" x="6540500" y="3803650"/>
          <p14:tracePt t="62691" x="6515100" y="3705225"/>
          <p14:tracePt t="62709" x="6515100" y="3600450"/>
          <p14:tracePt t="62741" x="6543675" y="3514725"/>
          <p14:tracePt t="62774" x="6575425" y="3448050"/>
          <p14:tracePt t="62790" x="6594475" y="3416300"/>
          <p14:tracePt t="62807" x="6604000" y="3406775"/>
          <p14:tracePt t="62824" x="6616700" y="3394075"/>
          <p14:tracePt t="62841" x="6629400" y="3371850"/>
          <p14:tracePt t="62859" x="6642100" y="3355975"/>
          <p14:tracePt t="62874" x="6642100" y="3346450"/>
          <p14:tracePt t="62891" x="6642100" y="3336925"/>
          <p14:tracePt t="62924" x="6642100" y="3330575"/>
          <p14:tracePt t="62940" x="6632575" y="3330575"/>
          <p14:tracePt t="62958" x="6616700" y="3330575"/>
          <p14:tracePt t="62974" x="6607175" y="3330575"/>
          <p14:tracePt t="62991" x="6597650" y="3327400"/>
          <p14:tracePt t="63009" x="6581775" y="3311525"/>
          <p14:tracePt t="63024" x="6581775" y="3302000"/>
          <p14:tracePt t="63041" x="6581775" y="3289300"/>
          <p14:tracePt t="63057" x="6594475" y="3273425"/>
          <p14:tracePt t="63074" x="6619875" y="3225800"/>
          <p14:tracePt t="63091" x="6645275" y="3184525"/>
          <p14:tracePt t="63109" x="6683375" y="3133725"/>
          <p14:tracePt t="63125" x="6731000" y="3101975"/>
          <p14:tracePt t="63141" x="6778625" y="3067050"/>
          <p14:tracePt t="63158" x="6842125" y="3028950"/>
          <p14:tracePt t="63174" x="6883400" y="3003550"/>
          <p14:tracePt t="63190" x="6927850" y="2990850"/>
          <p14:tracePt t="63208" x="6962775" y="2971800"/>
          <p14:tracePt t="63224" x="6991350" y="2965450"/>
          <p14:tracePt t="63241" x="7013575" y="2965450"/>
          <p14:tracePt t="63258" x="7064375" y="2940050"/>
          <p14:tracePt t="63274" x="7115175" y="2940050"/>
          <p14:tracePt t="63291" x="7178675" y="2933700"/>
          <p14:tracePt t="63308" x="7261225" y="2933700"/>
          <p14:tracePt t="63324" x="7321550" y="2933700"/>
          <p14:tracePt t="63341" x="7381875" y="2933700"/>
          <p14:tracePt t="63358" x="7461250" y="2933700"/>
          <p14:tracePt t="63374" x="7521575" y="2933700"/>
          <p14:tracePt t="63391" x="7585075" y="2952750"/>
          <p14:tracePt t="63408" x="7699375" y="2984500"/>
          <p14:tracePt t="63424" x="7820025" y="3016250"/>
          <p14:tracePt t="63441" x="7918450" y="3060700"/>
          <p14:tracePt t="63458" x="8004175" y="3095625"/>
          <p14:tracePt t="63474" x="8035925" y="3114675"/>
          <p14:tracePt t="63491" x="8045450" y="3124200"/>
          <p14:tracePt t="63508" x="8054975" y="3133725"/>
          <p14:tracePt t="63545" x="8054975" y="3136900"/>
          <p14:tracePt t="63572" x="8054975" y="3143250"/>
          <p14:tracePt t="63579" x="8048625" y="3143250"/>
          <p14:tracePt t="63590" x="8045450" y="3143250"/>
          <p14:tracePt t="63608" x="8010525" y="3143250"/>
          <p14:tracePt t="63624" x="7969250" y="3143250"/>
          <p14:tracePt t="63641" x="7931150" y="3140075"/>
          <p14:tracePt t="63658" x="7851775" y="3121025"/>
          <p14:tracePt t="63674" x="7788275" y="3105150"/>
          <p14:tracePt t="63691" x="7699375" y="3082925"/>
          <p14:tracePt t="63707" x="7566025" y="3057525"/>
          <p14:tracePt t="63724" x="7480300" y="3044825"/>
          <p14:tracePt t="63741" x="7375525" y="3025775"/>
          <p14:tracePt t="63758" x="7229475" y="2994025"/>
          <p14:tracePt t="63773" x="7153275" y="2981325"/>
          <p14:tracePt t="63790" x="7089775" y="2965450"/>
          <p14:tracePt t="63807" x="7007225" y="2946400"/>
          <p14:tracePt t="63824" x="6931025" y="2924175"/>
          <p14:tracePt t="63840" x="6826250" y="2914650"/>
          <p14:tracePt t="63858" x="6699250" y="2914650"/>
          <p14:tracePt t="63874" x="6616700" y="2914650"/>
          <p14:tracePt t="63891" x="6534150" y="2914650"/>
          <p14:tracePt t="63908" x="6457950" y="2914650"/>
          <p14:tracePt t="63924" x="6429375" y="2914650"/>
          <p14:tracePt t="63941" x="6397625" y="2914650"/>
          <p14:tracePt t="63957" x="6350000" y="2914650"/>
          <p14:tracePt t="63974" x="6315075" y="2914650"/>
          <p14:tracePt t="63990" x="6270625" y="2917825"/>
          <p14:tracePt t="64008" x="6203950" y="2943225"/>
          <p14:tracePt t="64024" x="6175375" y="2949575"/>
          <p14:tracePt t="64041" x="6146800" y="2955925"/>
          <p14:tracePt t="64058" x="6105525" y="2962275"/>
          <p14:tracePt t="64074" x="6080125" y="2974975"/>
          <p14:tracePt t="64091" x="6057900" y="2978150"/>
          <p14:tracePt t="64108" x="6016625" y="2997200"/>
          <p14:tracePt t="64123" x="5978525" y="3003550"/>
          <p14:tracePt t="64140" x="5949950" y="3016250"/>
          <p14:tracePt t="64157" x="5905500" y="3028950"/>
          <p14:tracePt t="64174" x="5889625" y="3028950"/>
          <p14:tracePt t="64191" x="5880100" y="3028950"/>
          <p14:tracePt t="64208" x="5861050" y="3028950"/>
          <p14:tracePt t="64224" x="5851525" y="3028950"/>
          <p14:tracePt t="64241" x="5842000" y="3028950"/>
          <p14:tracePt t="64280" x="5848350" y="3028950"/>
          <p14:tracePt t="64291" x="5857875" y="3028950"/>
          <p14:tracePt t="64308" x="5930900" y="3013075"/>
          <p14:tracePt t="64324" x="5994400" y="2997200"/>
          <p14:tracePt t="64341" x="6061075" y="2968625"/>
          <p14:tracePt t="64358" x="6153150" y="2940050"/>
          <p14:tracePt t="64373" x="6216650" y="2924175"/>
          <p14:tracePt t="64390" x="6273800" y="2901950"/>
          <p14:tracePt t="64408" x="6362700" y="2882900"/>
          <p14:tracePt t="64424" x="6426200" y="2870200"/>
          <p14:tracePt t="64441" x="6470650" y="2857500"/>
          <p14:tracePt t="64458" x="6527800" y="2835275"/>
          <p14:tracePt t="64474" x="6550025" y="2835275"/>
          <p14:tracePt t="64490" x="6565900" y="2835275"/>
          <p14:tracePt t="64507" x="6584950" y="2835275"/>
          <p14:tracePt t="64524" x="6607175" y="2835275"/>
          <p14:tracePt t="64541" x="6635750" y="2835275"/>
          <p14:tracePt t="64558" x="6699250" y="2835275"/>
          <p14:tracePt t="64574" x="6740525" y="2835275"/>
          <p14:tracePt t="64591" x="6778625" y="2835275"/>
          <p14:tracePt t="64607" x="6819900" y="2835275"/>
          <p14:tracePt t="64624" x="6842125" y="2851150"/>
          <p14:tracePt t="64640" x="6873875" y="2857500"/>
          <p14:tracePt t="64657" x="6892925" y="2867025"/>
          <p14:tracePt t="64674" x="6908800" y="2867025"/>
          <p14:tracePt t="64691" x="6918325" y="2873375"/>
          <p14:tracePt t="64708" x="6934200" y="2873375"/>
          <p14:tracePt t="64785" x="6934200" y="2876550"/>
          <p14:tracePt t="64792" x="6937375" y="2882900"/>
          <p14:tracePt t="64807" x="6950075" y="2889250"/>
          <p14:tracePt t="66291" x="6956425" y="2828925"/>
          <p14:tracePt t="66298" x="6965950" y="2736850"/>
          <p14:tracePt t="66307" x="6985000" y="2622550"/>
          <p14:tracePt t="66324" x="7004050" y="2425700"/>
          <p14:tracePt t="66341" x="7038975" y="2193925"/>
          <p14:tracePt t="66358" x="7058025" y="2041525"/>
          <p14:tracePt t="66391" x="7067550" y="1873250"/>
          <p14:tracePt t="66424" x="7067550" y="1733550"/>
          <p14:tracePt t="66440" x="7061200" y="1593850"/>
          <p14:tracePt t="66457" x="7045325" y="1495425"/>
          <p14:tracePt t="66474" x="7019925" y="1365250"/>
          <p14:tracePt t="66491" x="6994525" y="1190625"/>
          <p14:tracePt t="66508" x="6978650" y="1104900"/>
          <p14:tracePt t="66524" x="6965950" y="1041400"/>
          <p14:tracePt t="66541" x="6943725" y="949325"/>
          <p14:tracePt t="66557" x="6931025" y="904875"/>
          <p14:tracePt t="66573" x="6918325" y="866775"/>
          <p14:tracePt t="66576" x="6911975" y="841375"/>
          <p14:tracePt t="66590" x="6892925" y="809625"/>
          <p14:tracePt t="66606" x="6877050" y="787400"/>
          <p14:tracePt t="66624" x="6861175" y="771525"/>
          <p14:tracePt t="66641" x="6819900" y="752475"/>
          <p14:tracePt t="66657" x="6804025" y="736600"/>
          <p14:tracePt t="66674" x="6781800" y="723900"/>
          <p14:tracePt t="66690" x="6765925" y="720725"/>
          <p14:tracePt t="66706" x="6756400" y="720725"/>
          <p14:tracePt t="66724" x="6734175" y="720725"/>
          <p14:tracePt t="66740" x="6702425" y="720725"/>
          <p14:tracePt t="66757" x="6673850" y="720725"/>
          <p14:tracePt t="66774" x="6651625" y="720725"/>
          <p14:tracePt t="66791" x="6635750" y="720725"/>
          <p14:tracePt t="66807" x="6619875" y="720725"/>
          <p14:tracePt t="66824" x="6610350" y="720725"/>
          <p14:tracePt t="66840" x="6610350" y="749300"/>
          <p14:tracePt t="66857" x="6610350" y="790575"/>
          <p14:tracePt t="66873" x="6610350" y="860425"/>
          <p14:tracePt t="66891" x="6610350" y="990600"/>
          <p14:tracePt t="66906" x="6610350" y="1117600"/>
          <p14:tracePt t="66923" x="6616700" y="1222375"/>
          <p14:tracePt t="66941" x="6632575" y="1343025"/>
          <p14:tracePt t="66957" x="6664325" y="1419225"/>
          <p14:tracePt t="66974" x="6696075" y="1517650"/>
          <p14:tracePt t="66991" x="6737350" y="1644650"/>
          <p14:tracePt t="67007" x="6750050" y="1708150"/>
          <p14:tracePt t="67024" x="6750050" y="1790700"/>
          <p14:tracePt t="67040" x="6737350" y="1933575"/>
          <p14:tracePt t="67057" x="6711950" y="2028825"/>
          <p14:tracePt t="67074" x="6680200" y="2127250"/>
          <p14:tracePt t="67077" x="6664325" y="2187575"/>
          <p14:tracePt t="67090" x="6619875" y="2298700"/>
          <p14:tracePt t="67107" x="6584950" y="2432050"/>
          <p14:tracePt t="67123" x="6569075" y="2549525"/>
          <p14:tracePt t="67141" x="6534150" y="2727325"/>
          <p14:tracePt t="67157" x="6527800" y="2854325"/>
          <p14:tracePt t="67174" x="6527800" y="2924175"/>
          <p14:tracePt t="67191" x="6527800" y="3003550"/>
          <p14:tracePt t="67207" x="6527800" y="3048000"/>
          <p14:tracePt t="67224" x="6527800" y="3070225"/>
          <p14:tracePt t="67240" x="6527800" y="3117850"/>
          <p14:tracePt t="67257" x="6527800" y="3152775"/>
          <p14:tracePt t="67274" x="6527800" y="3184525"/>
          <p14:tracePt t="67291" x="6527800" y="3222625"/>
          <p14:tracePt t="67307" x="6527800" y="3244850"/>
          <p14:tracePt t="67325" x="6527800" y="3260725"/>
          <p14:tracePt t="67341" x="6527800" y="3276600"/>
          <p14:tracePt t="67357" x="6527800" y="3286125"/>
          <p14:tracePt t="67374" x="6527800" y="3295650"/>
          <p14:tracePt t="67407" x="6527800" y="3298825"/>
          <p14:tracePt t="70524" x="6600825" y="3295650"/>
          <p14:tracePt t="70530" x="6705600" y="3286125"/>
          <p14:tracePt t="70540" x="6807200" y="3286125"/>
          <p14:tracePt t="70557" x="7092950" y="3302000"/>
          <p14:tracePt t="70573" x="7245350" y="3336925"/>
          <p14:tracePt t="70590" x="7343775" y="3371850"/>
          <p14:tracePt t="70624" x="7600950" y="3514725"/>
          <p14:tracePt t="70657" x="7905750" y="3629025"/>
          <p14:tracePt t="70675" x="8026400" y="3670300"/>
          <p14:tracePt t="70690" x="8089900" y="3692525"/>
          <p14:tracePt t="70707" x="8134350" y="3717925"/>
          <p14:tracePt t="70724" x="8150225" y="3727450"/>
          <p14:tracePt t="70740" x="8156575" y="3736975"/>
          <p14:tracePt t="70758" x="8153400" y="3752850"/>
          <p14:tracePt t="70774" x="8131175" y="3768725"/>
          <p14:tracePt t="70791" x="8102600" y="3781425"/>
          <p14:tracePt t="70807" x="7988300" y="3825875"/>
          <p14:tracePt t="70823" x="7896225" y="3873500"/>
          <p14:tracePt t="70839" x="7804150" y="3933825"/>
          <p14:tracePt t="70856" x="7680325" y="4041775"/>
          <p14:tracePt t="70873" x="7600950" y="4143375"/>
          <p14:tracePt t="70890" x="7543800" y="4248150"/>
          <p14:tracePt t="70907" x="7483475" y="4406900"/>
          <p14:tracePt t="70924" x="7467600" y="4524375"/>
          <p14:tracePt t="70940" x="7467600" y="4629150"/>
          <p14:tracePt t="70957" x="7467600" y="4768850"/>
          <p14:tracePt t="70973" x="7467600" y="4851400"/>
          <p14:tracePt t="70990" x="7467600" y="4911725"/>
          <p14:tracePt t="71007" x="7467600" y="4949825"/>
          <p14:tracePt t="71024" x="7467600" y="4975225"/>
          <p14:tracePt t="71040" x="7467600" y="4984750"/>
          <p14:tracePt t="71057" x="7467600" y="4997450"/>
          <p14:tracePt t="71365" x="7394575" y="5013325"/>
          <p14:tracePt t="71372" x="7277100" y="5041900"/>
          <p14:tracePt t="71378" x="7172325" y="5070475"/>
          <p14:tracePt t="71389" x="7067550" y="5118100"/>
          <p14:tracePt t="71407" x="6781800" y="5241925"/>
          <p14:tracePt t="71423" x="6604000" y="5318125"/>
          <p14:tracePt t="71443" x="6397625" y="5407025"/>
          <p14:tracePt t="71457" x="6242050" y="5470525"/>
          <p14:tracePt t="71473" x="6121400" y="5514975"/>
          <p14:tracePt t="71490" x="6019800" y="5572125"/>
          <p14:tracePt t="71507" x="5899150" y="5635625"/>
          <p14:tracePt t="71523" x="5832475" y="5667375"/>
          <p14:tracePt t="71539" x="5784850" y="5699125"/>
          <p14:tracePt t="71556" x="5721350" y="5734050"/>
          <p14:tracePt t="71574" x="5689600" y="5743575"/>
          <p14:tracePt t="71590" x="5661025" y="5756275"/>
          <p14:tracePt t="71607" x="5619750" y="5756275"/>
          <p14:tracePt t="71624" x="5591175" y="5756275"/>
          <p14:tracePt t="71628" x="5578475" y="5756275"/>
          <p14:tracePt t="71640" x="5568950" y="5756275"/>
          <p14:tracePt t="71656" x="5534025" y="5749925"/>
          <p14:tracePt t="71673" x="5518150" y="5737225"/>
          <p14:tracePt t="71689" x="5502275" y="5721350"/>
          <p14:tracePt t="71707" x="5480050" y="5692775"/>
          <p14:tracePt t="71724" x="5470525" y="5683250"/>
          <p14:tracePt t="71740" x="5461000" y="5683250"/>
          <p14:tracePt t="71757" x="5438775" y="5683250"/>
          <p14:tracePt t="71790" x="5448300" y="5676900"/>
          <p14:tracePt t="71806" x="5514975" y="5657850"/>
          <p14:tracePt t="71823" x="5568950" y="5638800"/>
          <p14:tracePt t="71839" x="5632450" y="5622925"/>
          <p14:tracePt t="71856" x="5705475" y="5616575"/>
          <p14:tracePt t="71873" x="5749925" y="5616575"/>
          <p14:tracePt t="71889" x="5778500" y="5616575"/>
          <p14:tracePt t="71907" x="5826125" y="5616575"/>
          <p14:tracePt t="71924" x="5876925" y="5616575"/>
          <p14:tracePt t="71940" x="6000750" y="5622925"/>
          <p14:tracePt t="71956" x="6223000" y="5657850"/>
          <p14:tracePt t="71973" x="6327775" y="5676900"/>
          <p14:tracePt t="71990" x="6423025" y="5683250"/>
          <p14:tracePt t="72007" x="6508750" y="5683250"/>
          <p14:tracePt t="72024" x="6553200" y="5683250"/>
          <p14:tracePt t="72040" x="6575425" y="5683250"/>
          <p14:tracePt t="72057" x="6588125" y="5683250"/>
          <p14:tracePt t="72074" x="6604000" y="5683250"/>
          <p14:tracePt t="72090" x="6610350" y="5683250"/>
          <p14:tracePt t="72106" x="6613525" y="5683250"/>
          <p14:tracePt t="72315" x="6578600" y="5683250"/>
          <p14:tracePt t="72322" x="6530975" y="5680075"/>
          <p14:tracePt t="72328" x="6486525" y="5680075"/>
          <p14:tracePt t="72340" x="6457950" y="5680075"/>
          <p14:tracePt t="72356" x="6410325" y="5680075"/>
          <p14:tracePt t="72373" x="6400800" y="5680075"/>
          <p14:tracePt t="72389" x="6391275" y="5680075"/>
          <p14:tracePt t="72407" x="6372225" y="5680075"/>
          <p14:tracePt t="72423" x="6362700" y="5680075"/>
          <p14:tracePt t="72440" x="6353175" y="5680075"/>
          <p14:tracePt t="72457" x="6337300" y="5680075"/>
          <p14:tracePt t="72473" x="6321425" y="5680075"/>
          <p14:tracePt t="72490" x="6311900" y="568007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43213" y="260350"/>
            <a:ext cx="6300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660066"/>
                </a:solidFill>
              </a:rPr>
              <a:t> Appareil reproducteur : Fleurs hermaphrodites</a:t>
            </a:r>
            <a:endParaRPr lang="fr-FR" altLang="fr-FR" sz="2000" b="0">
              <a:solidFill>
                <a:srgbClr val="660066"/>
              </a:solidFill>
            </a:endParaRPr>
          </a:p>
        </p:txBody>
      </p:sp>
      <p:pic>
        <p:nvPicPr>
          <p:cNvPr id="18435" name="Picture 3" descr="Olive_small_frui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692150"/>
            <a:ext cx="4405312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Fleurs d'olivi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46405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06"/>
    </mc:Choice>
    <mc:Fallback>
      <p:transition spd="slow" advTm="42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80" x="6257925" y="5683250"/>
          <p14:tracePt t="6187" x="6143625" y="5692775"/>
          <p14:tracePt t="6194" x="6042025" y="5702300"/>
          <p14:tracePt t="6209" x="5826125" y="5711825"/>
          <p14:tracePt t="6225" x="5610225" y="5711825"/>
          <p14:tracePt t="6242" x="5381625" y="5711825"/>
          <p14:tracePt t="6259" x="5108575" y="5727700"/>
          <p14:tracePt t="6293" x="4778375" y="5781675"/>
          <p14:tracePt t="6325" x="4584700" y="5813425"/>
          <p14:tracePt t="6342" x="4498975" y="5829300"/>
          <p14:tracePt t="6359" x="4416425" y="5829300"/>
          <p14:tracePt t="6375" x="4371975" y="5829300"/>
          <p14:tracePt t="6392" x="4349750" y="5829300"/>
          <p14:tracePt t="6409" x="4343400" y="5829300"/>
          <p14:tracePt t="6659" x="4295775" y="5775325"/>
          <p14:tracePt t="6666" x="4219575" y="5699125"/>
          <p14:tracePt t="6676" x="4127500" y="5597525"/>
          <p14:tracePt t="6693" x="3759200" y="5114925"/>
          <p14:tracePt t="6710" x="3603625" y="4841875"/>
          <p14:tracePt t="6727" x="3489325" y="4562475"/>
          <p14:tracePt t="6744" x="3384550" y="4279900"/>
          <p14:tracePt t="6760" x="3330575" y="4124325"/>
          <p14:tracePt t="6775" x="3295650" y="4003675"/>
          <p14:tracePt t="6792" x="3270250" y="3895725"/>
          <p14:tracePt t="6809" x="3254375" y="3730625"/>
          <p14:tracePt t="6825" x="3254375" y="3629025"/>
          <p14:tracePt t="6843" x="3248025" y="3476625"/>
          <p14:tracePt t="6859" x="3248025" y="3359150"/>
          <p14:tracePt t="6875" x="3232150" y="3273425"/>
          <p14:tracePt t="6892" x="3213100" y="3190875"/>
          <p14:tracePt t="6909" x="3194050" y="3152775"/>
          <p14:tracePt t="6925" x="3181350" y="3130550"/>
          <p14:tracePt t="6943" x="3162300" y="3089275"/>
          <p14:tracePt t="6959" x="3130550" y="3057525"/>
          <p14:tracePt t="6976" x="3089275" y="3006725"/>
          <p14:tracePt t="6993" x="2943225" y="2886075"/>
          <p14:tracePt t="7009" x="2838450" y="2809875"/>
          <p14:tracePt t="7025" x="2724150" y="2730500"/>
          <p14:tracePt t="7042" x="2524125" y="2613025"/>
          <p14:tracePt t="7058" x="2359025" y="2527300"/>
          <p14:tracePt t="7076" x="2127250" y="2438400"/>
          <p14:tracePt t="7094" x="1717675" y="2343150"/>
          <p14:tracePt t="7109" x="1498600" y="2324100"/>
          <p14:tracePt t="7127" x="1304925" y="2330450"/>
          <p14:tracePt t="7143" x="1136650" y="2371725"/>
          <p14:tracePt t="7159" x="1044575" y="2432050"/>
          <p14:tracePt t="7175" x="974725" y="2476500"/>
          <p14:tracePt t="7192" x="901700" y="2549525"/>
          <p14:tracePt t="7208" x="838200" y="2622550"/>
          <p14:tracePt t="7226" x="771525" y="2705100"/>
          <p14:tracePt t="7242" x="695325" y="2803525"/>
          <p14:tracePt t="7258" x="647700" y="2873375"/>
          <p14:tracePt t="7275" x="590550" y="2965450"/>
          <p14:tracePt t="7292" x="514350" y="3117850"/>
          <p14:tracePt t="7308" x="488950" y="3216275"/>
          <p14:tracePt t="7325" x="473075" y="3321050"/>
          <p14:tracePt t="7342" x="473075" y="3482975"/>
          <p14:tracePt t="7358" x="473075" y="3578225"/>
          <p14:tracePt t="7375" x="473075" y="3657600"/>
          <p14:tracePt t="7392" x="466725" y="3765550"/>
          <p14:tracePt t="7408" x="466725" y="3848100"/>
          <p14:tracePt t="7425" x="466725" y="3930650"/>
          <p14:tracePt t="7442" x="466725" y="4079875"/>
          <p14:tracePt t="7458" x="447675" y="4178300"/>
          <p14:tracePt t="7475" x="447675" y="4257675"/>
          <p14:tracePt t="7492" x="441325" y="4387850"/>
          <p14:tracePt t="7508" x="441325" y="4470400"/>
          <p14:tracePt t="7525" x="434975" y="4533900"/>
          <p14:tracePt t="7542" x="434975" y="4638675"/>
          <p14:tracePt t="7559" x="434975" y="4730750"/>
          <p14:tracePt t="7575" x="434975" y="4822825"/>
          <p14:tracePt t="7592" x="434975" y="4975225"/>
          <p14:tracePt t="7608" x="434975" y="5045075"/>
          <p14:tracePt t="7625" x="434975" y="5095875"/>
          <p14:tracePt t="7641" x="434975" y="5159375"/>
          <p14:tracePt t="7658" x="434975" y="5203825"/>
          <p14:tracePt t="7675" x="444500" y="5226050"/>
          <p14:tracePt t="7692" x="469900" y="5283200"/>
          <p14:tracePt t="7708" x="482600" y="5321300"/>
          <p14:tracePt t="7725" x="495300" y="5359400"/>
          <p14:tracePt t="7742" x="520700" y="5416550"/>
          <p14:tracePt t="7758" x="530225" y="5438775"/>
          <p14:tracePt t="7775" x="542925" y="5470525"/>
          <p14:tracePt t="7792" x="558800" y="5499100"/>
          <p14:tracePt t="7808" x="587375" y="5508625"/>
          <p14:tracePt t="7825" x="625475" y="5537200"/>
          <p14:tracePt t="7841" x="692150" y="5568950"/>
          <p14:tracePt t="7858" x="730250" y="5581650"/>
          <p14:tracePt t="7875" x="768350" y="5600700"/>
          <p14:tracePt t="7892" x="796925" y="5616575"/>
          <p14:tracePt t="7908" x="806450" y="5622925"/>
          <p14:tracePt t="7926" x="822325" y="5622925"/>
          <p14:tracePt t="7942" x="838200" y="5622925"/>
          <p14:tracePt t="7959" x="879475" y="5622925"/>
          <p14:tracePt t="7975" x="930275" y="5622925"/>
          <p14:tracePt t="7991" x="1009650" y="5622925"/>
          <p14:tracePt t="8008" x="1038225" y="5622925"/>
          <p14:tracePt t="8026" x="1066800" y="5622925"/>
          <p14:tracePt t="8042" x="1092200" y="5622925"/>
          <p14:tracePt t="8058" x="1108075" y="5622925"/>
          <p14:tracePt t="8076" x="1130300" y="5622925"/>
          <p14:tracePt t="8092" x="1203325" y="5603875"/>
          <p14:tracePt t="8108" x="1314450" y="5572125"/>
          <p14:tracePt t="8125" x="1409700" y="5556250"/>
          <p14:tracePt t="8142" x="1517650" y="5546725"/>
          <p14:tracePt t="8158" x="1562100" y="5546725"/>
          <p14:tracePt t="8175" x="1584325" y="5546725"/>
          <p14:tracePt t="8192" x="1638300" y="5546725"/>
          <p14:tracePt t="8208" x="1711325" y="5534025"/>
          <p14:tracePt t="8225" x="1841500" y="5508625"/>
          <p14:tracePt t="8241" x="2168525" y="5432425"/>
          <p14:tracePt t="8258" x="2374900" y="5394325"/>
          <p14:tracePt t="8277" x="2641600" y="5365750"/>
          <p14:tracePt t="8292" x="2755900" y="5356225"/>
          <p14:tracePt t="8309" x="2876550" y="5340350"/>
          <p14:tracePt t="8326" x="2994025" y="5324475"/>
          <p14:tracePt t="8342" x="3251200" y="5260975"/>
          <p14:tracePt t="8359" x="3425825" y="5213350"/>
          <p14:tracePt t="8376" x="3581400" y="5168900"/>
          <p14:tracePt t="8391" x="3752850" y="5089525"/>
          <p14:tracePt t="8408" x="3810000" y="5060950"/>
          <p14:tracePt t="8425" x="3851275" y="5035550"/>
          <p14:tracePt t="8441" x="3892550" y="5010150"/>
          <p14:tracePt t="8458" x="3917950" y="4991100"/>
          <p14:tracePt t="8477" x="3968750" y="4962525"/>
          <p14:tracePt t="8492" x="4006850" y="4933950"/>
          <p14:tracePt t="8509" x="4051300" y="4914900"/>
          <p14:tracePt t="8526" x="4102100" y="4899025"/>
          <p14:tracePt t="8541" x="4111625" y="4886325"/>
          <p14:tracePt t="8558" x="4121150" y="4864100"/>
          <p14:tracePt t="8576" x="4140200" y="4835525"/>
          <p14:tracePt t="8592" x="4140200" y="4816475"/>
          <p14:tracePt t="8609" x="4140200" y="4806950"/>
          <p14:tracePt t="8626" x="4140200" y="4794250"/>
          <p14:tracePt t="9762" x="4095750" y="4787900"/>
          <p14:tracePt t="9769" x="4025900" y="4781550"/>
          <p14:tracePt t="9776" x="3959225" y="4781550"/>
          <p14:tracePt t="9792" x="3829050" y="4784725"/>
          <p14:tracePt t="9808" x="3698875" y="4819650"/>
          <p14:tracePt t="9825" x="3514725" y="4908550"/>
          <p14:tracePt t="9842" x="3355975" y="4991100"/>
          <p14:tracePt t="9875" x="3022600" y="5200650"/>
          <p14:tracePt t="9911" x="2800350" y="5330825"/>
          <p14:tracePt t="9926" x="2755900" y="5349875"/>
          <p14:tracePt t="9941" x="2724150" y="5362575"/>
          <p14:tracePt t="9959" x="2692400" y="5375275"/>
          <p14:tracePt t="9975" x="2657475" y="5397500"/>
          <p14:tracePt t="9991" x="2635250" y="5410200"/>
          <p14:tracePt t="10009" x="2619375" y="5419725"/>
          <p14:tracePt t="10025" x="2606675" y="5419725"/>
          <p14:tracePt t="10042" x="2597150" y="5419725"/>
          <p14:tracePt t="10058" x="2581275" y="5419725"/>
          <p14:tracePt t="10075" x="2565400" y="5419725"/>
          <p14:tracePt t="10092" x="2555875" y="5416550"/>
          <p14:tracePt t="10109" x="2546350" y="5400675"/>
          <p14:tracePt t="10125" x="2520950" y="5346700"/>
          <p14:tracePt t="10142" x="2495550" y="5305425"/>
          <p14:tracePt t="10158" x="2463800" y="5273675"/>
          <p14:tracePt t="10175" x="2425700" y="5213350"/>
          <p14:tracePt t="10191" x="2406650" y="5178425"/>
          <p14:tracePt t="10209" x="2393950" y="5153025"/>
          <p14:tracePt t="10226" x="2378075" y="5140325"/>
          <p14:tracePt t="10242" x="2368550" y="5124450"/>
          <p14:tracePt t="10259" x="2352675" y="5111750"/>
          <p14:tracePt t="10275" x="2343150" y="5111750"/>
          <p14:tracePt t="10291" x="2339975" y="5111750"/>
          <p14:tracePt t="10309" x="2339975" y="5108575"/>
          <p14:tracePt t="11089" x="2327275" y="5114925"/>
          <p14:tracePt t="11096" x="2327275" y="5121275"/>
          <p14:tracePt t="11109" x="2327275" y="5133975"/>
          <p14:tracePt t="11126" x="2327275" y="5143500"/>
          <p14:tracePt t="11141" x="2327275" y="5159375"/>
          <p14:tracePt t="11159" x="2314575" y="5191125"/>
          <p14:tracePt t="11191" x="2289175" y="5229225"/>
          <p14:tracePt t="11225" x="2257425" y="5264150"/>
          <p14:tracePt t="11242" x="2247900" y="5273675"/>
          <p14:tracePt t="11259" x="2235200" y="5295900"/>
          <p14:tracePt t="11275" x="2216150" y="5305425"/>
          <p14:tracePt t="11291" x="2206625" y="5314950"/>
          <p14:tracePt t="11309" x="2187575" y="5321300"/>
          <p14:tracePt t="11325" x="2171700" y="5321300"/>
          <p14:tracePt t="11342" x="2162175" y="5314950"/>
          <p14:tracePt t="11360" x="2152650" y="5286375"/>
          <p14:tracePt t="11375" x="2152650" y="5264150"/>
          <p14:tracePt t="11392" x="2162175" y="5241925"/>
          <p14:tracePt t="11408" x="2181225" y="5213350"/>
          <p14:tracePt t="11425" x="2193925" y="5197475"/>
          <p14:tracePt t="11441" x="2203450" y="5175250"/>
          <p14:tracePt t="11458" x="2203450" y="5156200"/>
          <p14:tracePt t="11475" x="2203450" y="5146675"/>
          <p14:tracePt t="11492" x="2203450" y="5137150"/>
          <p14:tracePt t="11509" x="2203450" y="5130800"/>
          <p14:tracePt t="11525" x="2209800" y="5130800"/>
          <p14:tracePt t="11541" x="2219325" y="5121275"/>
          <p14:tracePt t="11558" x="2219325" y="5114925"/>
          <p14:tracePt t="11574" x="2219325" y="5111750"/>
          <p14:tracePt t="11592" x="2222500" y="5105400"/>
          <p14:tracePt t="11609" x="2222500" y="5095875"/>
          <p14:tracePt t="11625" x="2222500" y="5092700"/>
          <p14:tracePt t="11659" x="2222500" y="5086350"/>
          <p14:tracePt t="11723" x="2222500" y="5083175"/>
          <p14:tracePt t="12002" x="2228850" y="5083175"/>
          <p14:tracePt t="12009" x="2235200" y="5083175"/>
          <p14:tracePt t="12016" x="2238375" y="5083175"/>
          <p14:tracePt t="12024" x="2247900" y="5083175"/>
          <p14:tracePt t="12042" x="2286000" y="5083175"/>
          <p14:tracePt t="12059" x="2355850" y="5083175"/>
          <p14:tracePt t="12075" x="2406650" y="5083175"/>
          <p14:tracePt t="12092" x="2438400" y="5083175"/>
          <p14:tracePt t="12108" x="2454275" y="5083175"/>
          <p14:tracePt t="12141" x="2444750" y="5083175"/>
          <p14:tracePt t="12158" x="2390775" y="5092700"/>
          <p14:tracePt t="12174" x="2352675" y="5105400"/>
          <p14:tracePt t="12191" x="2308225" y="5118100"/>
          <p14:tracePt t="12208" x="2263775" y="5140325"/>
          <p14:tracePt t="12225" x="2228850" y="5153025"/>
          <p14:tracePt t="12241" x="2181225" y="5165725"/>
          <p14:tracePt t="12258" x="2117725" y="5178425"/>
          <p14:tracePt t="12275" x="2095500" y="5191125"/>
          <p14:tracePt t="12292" x="2066925" y="5197475"/>
          <p14:tracePt t="12309" x="2051050" y="5197475"/>
          <p14:tracePt t="12325" x="2041525" y="5210175"/>
          <p14:tracePt t="12342" x="2028825" y="5210175"/>
          <p14:tracePt t="12358" x="2028825" y="5213350"/>
          <p14:tracePt t="12408" x="2038350" y="5213350"/>
          <p14:tracePt t="12415" x="2047875" y="5210175"/>
          <p14:tracePt t="12424" x="2076450" y="5191125"/>
          <p14:tracePt t="12441" x="2225675" y="5099050"/>
          <p14:tracePt t="12458" x="2752725" y="4902200"/>
          <p14:tracePt t="12476" x="3108325" y="4794250"/>
          <p14:tracePt t="12492" x="3409950" y="4714875"/>
          <p14:tracePt t="12509" x="3711575" y="4648200"/>
          <p14:tracePt t="12525" x="3851275" y="4622800"/>
          <p14:tracePt t="12541" x="3962400" y="4587875"/>
          <p14:tracePt t="12558" x="4067175" y="4533900"/>
          <p14:tracePt t="12575" x="4146550" y="4495800"/>
          <p14:tracePt t="12592" x="4213225" y="4467225"/>
          <p14:tracePt t="12609" x="4295775" y="4445000"/>
          <p14:tracePt t="12625" x="4343400" y="4425950"/>
          <p14:tracePt t="12642" x="4365625" y="4419600"/>
          <p14:tracePt t="12658" x="4384675" y="4419600"/>
          <p14:tracePt t="12674" x="4394200" y="4419600"/>
          <p14:tracePt t="12716" x="4400550" y="4419600"/>
          <p14:tracePt t="12738" x="4406900" y="4419600"/>
          <p14:tracePt t="12759" x="4410075" y="4419600"/>
          <p14:tracePt t="12794" x="4410075" y="4416425"/>
          <p14:tracePt t="12851" x="4403725" y="4416425"/>
          <p14:tracePt t="12857" x="4397375" y="4416425"/>
          <p14:tracePt t="12865" x="4394200" y="4416425"/>
          <p14:tracePt t="12874" x="4387850" y="4416425"/>
          <p14:tracePt t="12891" x="4352925" y="4416425"/>
          <p14:tracePt t="12908" x="4270375" y="4416425"/>
          <p14:tracePt t="12925" x="4210050" y="4416425"/>
          <p14:tracePt t="12941" x="4156075" y="4416425"/>
          <p14:tracePt t="12958" x="4117975" y="4416425"/>
          <p14:tracePt t="12974" x="4105275" y="4416425"/>
          <p14:tracePt t="12991" x="4095750" y="4416425"/>
          <p14:tracePt t="13009" x="4083050" y="4416425"/>
          <p14:tracePt t="13025" x="4067175" y="4416425"/>
          <p14:tracePt t="13130" x="4067175" y="4410075"/>
          <p14:tracePt t="13137" x="4067175" y="4406900"/>
          <p14:tracePt t="13144" x="4067175" y="4400550"/>
          <p14:tracePt t="13159" x="4067175" y="4397375"/>
          <p14:tracePt t="13188" x="4067175" y="4391025"/>
          <p14:tracePt t="13243" x="4079875" y="4391025"/>
          <p14:tracePt t="13250" x="4083050" y="4391025"/>
          <p14:tracePt t="13258" x="4089400" y="4391025"/>
          <p14:tracePt t="13275" x="4098925" y="4391025"/>
          <p14:tracePt t="13291" x="4108450" y="4391025"/>
          <p14:tracePt t="13308" x="4127500" y="4391025"/>
          <p14:tracePt t="13325" x="4137025" y="4391025"/>
          <p14:tracePt t="13343" x="4146550" y="4391025"/>
          <p14:tracePt t="13359" x="4159250" y="4391025"/>
          <p14:tracePt t="13375" x="4168775" y="4391025"/>
          <p14:tracePt t="13392" x="4206875" y="4400550"/>
          <p14:tracePt t="13408" x="4235450" y="4406900"/>
          <p14:tracePt t="13424" x="4251325" y="4406900"/>
          <p14:tracePt t="13442" x="4267200" y="4406900"/>
          <p14:tracePt t="13650" x="4260850" y="4406900"/>
          <p14:tracePt t="13657" x="4254500" y="4406900"/>
          <p14:tracePt t="13665" x="4251325" y="4406900"/>
          <p14:tracePt t="13675" x="4244975" y="4406900"/>
          <p14:tracePt t="13691" x="4219575" y="4403725"/>
          <p14:tracePt t="13707" x="4152900" y="4365625"/>
          <p14:tracePt t="13724" x="4114800" y="4349750"/>
          <p14:tracePt t="13978" x="4089400" y="4349750"/>
          <p14:tracePt t="13985" x="4070350" y="4343400"/>
          <p14:tracePt t="13992" x="4044950" y="4343400"/>
          <p14:tracePt t="14007" x="4022725" y="4343400"/>
          <p14:tracePt t="14025" x="4006850" y="4343400"/>
          <p14:tracePt t="14042" x="3984625" y="4343400"/>
          <p14:tracePt t="14058" x="3975100" y="4343400"/>
          <p14:tracePt t="14075" x="3965575" y="4343400"/>
          <p14:tracePt t="14091" x="3946525" y="4343400"/>
          <p14:tracePt t="14107" x="3937000" y="4343400"/>
          <p14:tracePt t="14124" x="3927475" y="4343400"/>
          <p14:tracePt t="14141" x="3911600" y="4343400"/>
          <p14:tracePt t="14158" x="3895725" y="4343400"/>
          <p14:tracePt t="14175" x="3886200" y="4343400"/>
          <p14:tracePt t="14192" x="3883025" y="4343400"/>
          <p14:tracePt t="14208" x="3876675" y="4343400"/>
          <p14:tracePt t="14224" x="3867150" y="4343400"/>
          <p14:tracePt t="14241" x="3848100" y="4343400"/>
          <p14:tracePt t="14257" x="3838575" y="4343400"/>
          <p14:tracePt t="14275" x="3829050" y="4343400"/>
          <p14:tracePt t="14292" x="3813175" y="4343400"/>
          <p14:tracePt t="14308" x="3797300" y="4343400"/>
          <p14:tracePt t="14325" x="3794125" y="4340225"/>
          <p14:tracePt t="14342" x="3778250" y="4333875"/>
          <p14:tracePt t="14358" x="3768725" y="4327525"/>
          <p14:tracePt t="14375" x="3746500" y="4324350"/>
          <p14:tracePt t="14391" x="3727450" y="4308475"/>
          <p14:tracePt t="14407" x="3714750" y="4292600"/>
          <p14:tracePt t="14424" x="3711575" y="4289425"/>
          <p14:tracePt t="14441" x="3711575" y="4276725"/>
          <p14:tracePt t="14514" x="3717925" y="4276725"/>
          <p14:tracePt t="14534" x="3721100" y="4276725"/>
          <p14:tracePt t="14541" x="3727450" y="4276725"/>
          <p14:tracePt t="14563" x="3733800" y="4276725"/>
          <p14:tracePt t="14600" x="3736975" y="4276725"/>
          <p14:tracePt t="14649" x="3743325" y="4276725"/>
          <p14:tracePt t="14900" x="3743325" y="4267200"/>
          <p14:tracePt t="14941" x="3746500" y="4267200"/>
          <p14:tracePt t="14948" x="3756025" y="4267200"/>
          <p14:tracePt t="14958" x="3762375" y="4267200"/>
          <p14:tracePt t="15020" x="3765550" y="4267200"/>
          <p14:tracePt t="15027" x="3771900" y="4267200"/>
          <p14:tracePt t="15058" x="3822700" y="4267200"/>
          <p14:tracePt t="15074" x="3860800" y="4267200"/>
          <p14:tracePt t="15091" x="3949700" y="4279900"/>
          <p14:tracePt t="15107" x="3984625" y="4279900"/>
          <p14:tracePt t="15124" x="4029075" y="4279900"/>
          <p14:tracePt t="15142" x="4092575" y="4286250"/>
          <p14:tracePt t="15158" x="4127500" y="4286250"/>
          <p14:tracePt t="15174" x="4165600" y="4298950"/>
          <p14:tracePt t="15192" x="4244975" y="4311650"/>
          <p14:tracePt t="15208" x="4289425" y="4324350"/>
          <p14:tracePt t="15224" x="4343400" y="4343400"/>
          <p14:tracePt t="15241" x="4394200" y="4362450"/>
          <p14:tracePt t="15257" x="4410075" y="4368800"/>
          <p14:tracePt t="15274" x="4419600" y="4371975"/>
          <p14:tracePt t="15292" x="4438650" y="4378325"/>
          <p14:tracePt t="15308" x="4448175" y="4387850"/>
          <p14:tracePt t="15324" x="4454525" y="4391025"/>
          <p14:tracePt t="16197" x="4435475" y="4387850"/>
          <p14:tracePt t="16204" x="4416425" y="4381500"/>
          <p14:tracePt t="16212" x="4387850" y="4375150"/>
          <p14:tracePt t="16224" x="4352925" y="4362450"/>
          <p14:tracePt t="16241" x="4314825" y="4349750"/>
          <p14:tracePt t="16258" x="4283075" y="4333875"/>
          <p14:tracePt t="16291" x="4156075" y="4298950"/>
          <p14:tracePt t="16325" x="4038600" y="4260850"/>
          <p14:tracePt t="16341" x="3994150" y="4260850"/>
          <p14:tracePt t="16358" x="3956050" y="4260850"/>
          <p14:tracePt t="16374" x="3908425" y="4254500"/>
          <p14:tracePt t="16391" x="3863975" y="4241800"/>
          <p14:tracePt t="16408" x="3832225" y="4229100"/>
          <p14:tracePt t="16424" x="3784600" y="4216400"/>
          <p14:tracePt t="16441" x="3762375" y="4216400"/>
          <p14:tracePt t="16457" x="3733800" y="4216400"/>
          <p14:tracePt t="16474" x="3717925" y="4216400"/>
          <p14:tracePt t="16491" x="3708400" y="4216400"/>
          <p14:tracePt t="16507" x="3692525" y="4216400"/>
          <p14:tracePt t="16524" x="3679825" y="4197350"/>
          <p14:tracePt t="16540" x="3667125" y="4191000"/>
          <p14:tracePt t="16557" x="3657600" y="4191000"/>
          <p14:tracePt t="16575" x="3638550" y="4191000"/>
          <p14:tracePt t="16591" x="3635375" y="4184650"/>
          <p14:tracePt t="16626" x="3641725" y="4181475"/>
          <p14:tracePt t="16641" x="3654425" y="4181475"/>
          <p14:tracePt t="16657" x="3663950" y="4181475"/>
          <p14:tracePt t="16768" x="3670300" y="4181475"/>
          <p14:tracePt t="16774" x="3676650" y="4181475"/>
          <p14:tracePt t="16791" x="3686175" y="4181475"/>
          <p14:tracePt t="16807" x="3695700" y="4181475"/>
          <p14:tracePt t="16824" x="3711575" y="4187825"/>
          <p14:tracePt t="16841" x="3714750" y="4197350"/>
          <p14:tracePt t="16858" x="3721100" y="4197350"/>
          <p14:tracePt t="16874" x="3733800" y="4197350"/>
          <p14:tracePt t="16891" x="3743325" y="4203700"/>
          <p14:tracePt t="16908" x="3765550" y="4213225"/>
          <p14:tracePt t="16924" x="3781425" y="4213225"/>
          <p14:tracePt t="16940" x="3790950" y="4213225"/>
          <p14:tracePt t="16957" x="3797300" y="4213225"/>
          <p14:tracePt t="17067" x="3794125" y="4213225"/>
          <p14:tracePt t="17074" x="3790950" y="4213225"/>
          <p14:tracePt t="17081" x="3784600" y="4213225"/>
          <p14:tracePt t="17090" x="3778250" y="4213225"/>
          <p14:tracePt t="17108" x="3768725" y="4213225"/>
          <p14:tracePt t="17125" x="3749675" y="4213225"/>
          <p14:tracePt t="17182" x="3749675" y="4219575"/>
          <p14:tracePt t="17196" x="3743325" y="4225925"/>
          <p14:tracePt t="17203" x="3740150" y="4225925"/>
          <p14:tracePt t="17209" x="3733800" y="4229100"/>
          <p14:tracePt t="17224" x="3724275" y="4235450"/>
          <p14:tracePt t="17240" x="3721100" y="4235450"/>
          <p14:tracePt t="17502" x="3733800" y="4235450"/>
          <p14:tracePt t="17509" x="3736975" y="4235450"/>
          <p14:tracePt t="17524" x="3746500" y="4235450"/>
          <p14:tracePt t="17541" x="3768725" y="4235450"/>
          <p14:tracePt t="17557" x="3813175" y="4225925"/>
          <p14:tracePt t="17574" x="3876675" y="4225925"/>
          <p14:tracePt t="17592" x="3905250" y="4225925"/>
          <p14:tracePt t="17609" x="3946525" y="4225925"/>
          <p14:tracePt t="17624" x="3975100" y="4225925"/>
          <p14:tracePt t="17640" x="3997325" y="4225925"/>
          <p14:tracePt t="17658" x="4041775" y="4238625"/>
          <p14:tracePt t="17674" x="4105275" y="4244975"/>
          <p14:tracePt t="17691" x="4143375" y="4257675"/>
          <p14:tracePt t="17709" x="4171950" y="4270375"/>
          <p14:tracePt t="17724" x="4181475" y="4270375"/>
          <p14:tracePt t="17809" x="4181475" y="4273550"/>
          <p14:tracePt t="17817" x="4184650" y="4273550"/>
          <p14:tracePt t="17831" x="4184650" y="4279900"/>
          <p14:tracePt t="17867" x="4184650" y="4283075"/>
          <p14:tracePt t="17923" x="4184650" y="4289425"/>
          <p14:tracePt t="17996" x="4178300" y="4289425"/>
          <p14:tracePt t="18002" x="4175125" y="4289425"/>
          <p14:tracePt t="18009" x="4165600" y="4289425"/>
          <p14:tracePt t="18024" x="4127500" y="4286250"/>
          <p14:tracePt t="18041" x="4089400" y="4273550"/>
          <p14:tracePt t="18058" x="4060825" y="4267200"/>
          <p14:tracePt t="18074" x="4051300" y="4257675"/>
          <p14:tracePt t="18091" x="4035425" y="4257675"/>
          <p14:tracePt t="18108" x="4022725" y="4248150"/>
          <p14:tracePt t="18125" x="4006850" y="4235450"/>
          <p14:tracePt t="18141" x="3975100" y="4225925"/>
          <p14:tracePt t="18159" x="3917950" y="4200525"/>
          <p14:tracePt t="18174" x="3895725" y="4200525"/>
          <p14:tracePt t="18191" x="3879850" y="4200525"/>
          <p14:tracePt t="18208" x="3860800" y="4200525"/>
          <p14:tracePt t="18224" x="3851275" y="4200525"/>
          <p14:tracePt t="18240" x="3841750" y="4200525"/>
          <p14:tracePt t="18258" x="3822700" y="4200525"/>
          <p14:tracePt t="18274" x="3800475" y="4200525"/>
          <p14:tracePt t="18291" x="3790950" y="4200525"/>
          <p14:tracePt t="18308" x="3775075" y="4200525"/>
          <p14:tracePt t="18324" x="3759200" y="4200525"/>
          <p14:tracePt t="18341" x="3756025" y="4200525"/>
          <p14:tracePt t="18358" x="3749675" y="4200525"/>
          <p14:tracePt t="18374" x="3740150" y="4200525"/>
          <p14:tracePt t="18391" x="3730625" y="4200525"/>
          <p14:tracePt t="18409" x="3711575" y="4213225"/>
          <p14:tracePt t="18425" x="3702050" y="4213225"/>
          <p14:tracePt t="18442" x="3689350" y="4216400"/>
          <p14:tracePt t="18486" x="3692525" y="4222750"/>
          <p14:tracePt t="18493" x="3698875" y="4222750"/>
          <p14:tracePt t="18515" x="3698875" y="4225925"/>
          <p14:tracePt t="18587" x="3702050" y="4225925"/>
          <p14:tracePt t="18595" x="3708400" y="4225925"/>
          <p14:tracePt t="18608" x="3721100" y="4225925"/>
          <p14:tracePt t="18624" x="3736975" y="4225925"/>
          <p14:tracePt t="18640" x="3790950" y="4232275"/>
          <p14:tracePt t="18658" x="3863975" y="4244975"/>
          <p14:tracePt t="18675" x="3898900" y="4244975"/>
          <p14:tracePt t="18691" x="3930650" y="4251325"/>
          <p14:tracePt t="18708" x="3956050" y="4251325"/>
          <p14:tracePt t="18724" x="3971925" y="4251325"/>
          <p14:tracePt t="18741" x="3994150" y="4264025"/>
          <p14:tracePt t="18757" x="4041775" y="4264025"/>
          <p14:tracePt t="18774" x="4073525" y="4270375"/>
          <p14:tracePt t="18790" x="4102100" y="4276725"/>
          <p14:tracePt t="18808" x="4117975" y="4279900"/>
          <p14:tracePt t="18824" x="4127500" y="4286250"/>
          <p14:tracePt t="18858" x="4137025" y="4286250"/>
          <p14:tracePt t="18874" x="4140200" y="4289425"/>
          <p14:tracePt t="18891" x="4146550" y="4295775"/>
          <p14:tracePt t="18907" x="4149725" y="4295775"/>
          <p14:tracePt t="18924" x="4149725" y="4302125"/>
          <p14:tracePt t="18959" x="4143375" y="4302125"/>
          <p14:tracePt t="18966" x="4140200" y="4302125"/>
          <p14:tracePt t="18974" x="4130675" y="4302125"/>
          <p14:tracePt t="18991" x="4121150" y="4302125"/>
          <p14:tracePt t="19030" x="4114800" y="4302125"/>
          <p14:tracePt t="19040" x="4108450" y="4302125"/>
          <p14:tracePt t="19057" x="4095750" y="4302125"/>
          <p14:tracePt t="19074" x="4067175" y="4302125"/>
          <p14:tracePt t="19091" x="4044950" y="4302125"/>
          <p14:tracePt t="19108" x="4019550" y="4302125"/>
          <p14:tracePt t="19124" x="4010025" y="4302125"/>
          <p14:tracePt t="19141" x="4000500" y="4302125"/>
          <p14:tracePt t="19158" x="3984625" y="4302125"/>
          <p14:tracePt t="19174" x="3968750" y="4302125"/>
          <p14:tracePt t="19190" x="3959225" y="4298950"/>
          <p14:tracePt t="19207" x="3946525" y="4298950"/>
          <p14:tracePt t="19224" x="3937000" y="4292600"/>
          <p14:tracePt t="19241" x="3921125" y="4292600"/>
          <p14:tracePt t="19258" x="3911600" y="4292600"/>
          <p14:tracePt t="19293" x="3905250" y="4292600"/>
          <p14:tracePt t="19308" x="3895725" y="4292600"/>
          <p14:tracePt t="19324" x="3886200" y="4292600"/>
          <p14:tracePt t="19341" x="3879850" y="4292600"/>
          <p14:tracePt t="19358" x="3867150" y="4292600"/>
          <p14:tracePt t="19375" x="3860800" y="4292600"/>
          <p14:tracePt t="19391" x="3851275" y="4289425"/>
          <p14:tracePt t="19408" x="3835400" y="4273550"/>
          <p14:tracePt t="19425" x="3822700" y="4270375"/>
          <p14:tracePt t="19442" x="3784600" y="4244975"/>
          <p14:tracePt t="19457" x="3762375" y="4232275"/>
          <p14:tracePt t="19473" x="3752850" y="4229100"/>
          <p14:tracePt t="19490" x="3743325" y="4222750"/>
          <p14:tracePt t="19507" x="3727450" y="4222750"/>
          <p14:tracePt t="19524" x="3711575" y="4222750"/>
          <p14:tracePt t="19542" x="3702050" y="4222750"/>
          <p14:tracePt t="20185" x="3702050" y="4225925"/>
          <p14:tracePt t="20192" x="3702050" y="4229100"/>
          <p14:tracePt t="20207" x="3698875" y="4238625"/>
          <p14:tracePt t="20224" x="3689350" y="4251325"/>
          <p14:tracePt t="20241" x="3663950" y="4305300"/>
          <p14:tracePt t="20258" x="3657600" y="4365625"/>
          <p14:tracePt t="20292" x="3657600" y="4486275"/>
          <p14:tracePt t="20324" x="3657600" y="4533900"/>
          <p14:tracePt t="20329" x="3651250" y="4537075"/>
          <p14:tracePt t="20341" x="3641725" y="4546600"/>
          <p14:tracePt t="20357" x="3632200" y="4562475"/>
          <p14:tracePt t="20374" x="3622675" y="4572000"/>
          <p14:tracePt t="20391" x="3609975" y="4578350"/>
          <p14:tracePt t="20407" x="3609975" y="4581525"/>
          <p14:tracePt t="20424" x="3609975" y="4587875"/>
          <p14:tracePt t="20527" x="3619500" y="4587875"/>
          <p14:tracePt t="20535" x="3622675" y="4584700"/>
          <p14:tracePt t="20542" x="3629025" y="4581525"/>
          <p14:tracePt t="20557" x="3638550" y="4572000"/>
          <p14:tracePt t="20574" x="3648075" y="4562475"/>
          <p14:tracePt t="20591" x="3667125" y="4540250"/>
          <p14:tracePt t="20608" x="3673475" y="4537075"/>
          <p14:tracePt t="20828" x="3673475" y="4530725"/>
          <p14:tracePt t="20835" x="3679825" y="4530725"/>
          <p14:tracePt t="20842" x="3683000" y="4530725"/>
          <p14:tracePt t="20858" x="3689350" y="4527550"/>
          <p14:tracePt t="20874" x="3692525" y="4518025"/>
          <p14:tracePt t="20891" x="3698875" y="4502150"/>
          <p14:tracePt t="20907" x="3714750" y="4495800"/>
          <p14:tracePt t="20923" x="3714750" y="4486275"/>
          <p14:tracePt t="21234" x="3730625" y="4489450"/>
          <p14:tracePt t="21241" x="3749675" y="4495800"/>
          <p14:tracePt t="21258" x="3778250" y="4508500"/>
          <p14:tracePt t="21274" x="3790950" y="4508500"/>
          <p14:tracePt t="21291" x="3803650" y="4508500"/>
          <p14:tracePt t="21307" x="3825875" y="4508500"/>
          <p14:tracePt t="21324" x="3848100" y="4508500"/>
          <p14:tracePt t="21340" x="3905250" y="4521200"/>
          <p14:tracePt t="21357" x="3927475" y="4527550"/>
          <p14:tracePt t="21374" x="3949700" y="4533900"/>
          <p14:tracePt t="21391" x="3965575" y="4533900"/>
          <p14:tracePt t="21408" x="3968750" y="4533900"/>
          <p14:tracePt t="21476" x="3975100" y="4533900"/>
          <p14:tracePt t="21483" x="3978275" y="4533900"/>
          <p14:tracePt t="21577" x="3971925" y="4533900"/>
          <p14:tracePt t="21619" x="3971925" y="4537075"/>
          <p14:tracePt t="21633" x="3971925" y="4543425"/>
          <p14:tracePt t="21641" x="3975100" y="4546600"/>
          <p14:tracePt t="21658" x="3997325" y="4552950"/>
          <p14:tracePt t="21675" x="4013200" y="4559300"/>
          <p14:tracePt t="21691" x="4029075" y="4559300"/>
          <p14:tracePt t="21707" x="4041775" y="4559300"/>
          <p14:tracePt t="21724" x="4051300" y="4559300"/>
          <p14:tracePt t="21740" x="4073525" y="4581525"/>
          <p14:tracePt t="21757" x="4111625" y="4594225"/>
          <p14:tracePt t="21774" x="4143375" y="4610100"/>
          <p14:tracePt t="21791" x="4178300" y="4641850"/>
          <p14:tracePt t="21808" x="4191000" y="4651375"/>
          <p14:tracePt t="21824" x="4200525" y="4660900"/>
          <p14:tracePt t="21841" x="4200525" y="4670425"/>
          <p14:tracePt t="21941" x="4200525" y="4667250"/>
          <p14:tracePt t="21948" x="4197350" y="4664075"/>
          <p14:tracePt t="21957" x="4191000" y="4654550"/>
          <p14:tracePt t="21975" x="4175125" y="4603750"/>
          <p14:tracePt t="21991" x="4159250" y="4549775"/>
          <p14:tracePt t="22007" x="4140200" y="4483100"/>
          <p14:tracePt t="22023" x="4140200" y="4432300"/>
          <p14:tracePt t="22040" x="4143375" y="4337050"/>
          <p14:tracePt t="22057" x="4143375" y="4302125"/>
          <p14:tracePt t="22075" x="4140200" y="4238625"/>
          <p14:tracePt t="22091" x="4127500" y="4200525"/>
          <p14:tracePt t="22108" x="4114800" y="4156075"/>
          <p14:tracePt t="22125" x="4095750" y="4111625"/>
          <p14:tracePt t="22140" x="4079875" y="4102100"/>
          <p14:tracePt t="22157" x="4070350" y="4092575"/>
          <p14:tracePt t="22173" x="4070350" y="4086225"/>
          <p14:tracePt t="22219" x="4064000" y="4086225"/>
          <p14:tracePt t="22226" x="4060825" y="4086225"/>
          <p14:tracePt t="22241" x="4051300" y="4086225"/>
          <p14:tracePt t="22257" x="4035425" y="4086225"/>
          <p14:tracePt t="22274" x="4013200" y="4098925"/>
          <p14:tracePt t="22290" x="3990975" y="4111625"/>
          <p14:tracePt t="22307" x="3968750" y="4124325"/>
          <p14:tracePt t="22324" x="3933825" y="4124325"/>
          <p14:tracePt t="22341" x="3905250" y="4130675"/>
          <p14:tracePt t="22357" x="3883025" y="4137025"/>
          <p14:tracePt t="22374" x="3841750" y="4146550"/>
          <p14:tracePt t="22390" x="3832225" y="4146550"/>
          <p14:tracePt t="22407" x="3822700" y="4152900"/>
          <p14:tracePt t="22424" x="3800475" y="4152900"/>
          <p14:tracePt t="22440" x="3797300" y="4152900"/>
          <p14:tracePt t="22457" x="3790950" y="4152900"/>
          <p14:tracePt t="22475" x="3778250" y="4152900"/>
          <p14:tracePt t="22491" x="3765550" y="4152900"/>
          <p14:tracePt t="22508" x="3752850" y="4146550"/>
          <p14:tracePt t="22524" x="3746500" y="4137025"/>
          <p14:tracePt t="22540" x="3746500" y="4121150"/>
          <p14:tracePt t="22574" x="3746500" y="4114800"/>
          <p14:tracePt t="22591" x="3746500" y="4111625"/>
          <p14:tracePt t="22611" x="3740150" y="4111625"/>
          <p14:tracePt t="22624" x="3730625" y="4111625"/>
          <p14:tracePt t="22641" x="3721100" y="4111625"/>
          <p14:tracePt t="22657" x="3717925" y="4111625"/>
          <p14:tracePt t="22696" x="3717925" y="4117975"/>
          <p14:tracePt t="22706" x="3717925" y="4127500"/>
          <p14:tracePt t="22724" x="3717925" y="4143375"/>
          <p14:tracePt t="22740" x="3717925" y="4152900"/>
          <p14:tracePt t="22758" x="3698875" y="4181475"/>
          <p14:tracePt t="22775" x="3692525" y="4229100"/>
          <p14:tracePt t="22791" x="3692525" y="4273550"/>
          <p14:tracePt t="22807" x="3692525" y="4302125"/>
          <p14:tracePt t="22824" x="3692525" y="4337050"/>
          <p14:tracePt t="22840" x="3692525" y="4365625"/>
          <p14:tracePt t="22856" x="3692525" y="4387850"/>
          <p14:tracePt t="22874" x="3692525" y="4406900"/>
          <p14:tracePt t="22890" x="3692525" y="4416425"/>
          <p14:tracePt t="22907" x="3692525" y="4425950"/>
          <p14:tracePt t="22924" x="3692525" y="4441825"/>
          <p14:tracePt t="22941" x="3692525" y="4451350"/>
          <p14:tracePt t="22974" x="3692525" y="4457700"/>
          <p14:tracePt t="23076" x="3695700" y="4457700"/>
          <p14:tracePt t="23082" x="3698875" y="4457700"/>
          <p14:tracePt t="23091" x="3711575" y="4457700"/>
          <p14:tracePt t="23107" x="3727450" y="4460875"/>
          <p14:tracePt t="23124" x="3790950" y="4479925"/>
          <p14:tracePt t="23140" x="3829050" y="4492625"/>
          <p14:tracePt t="23157" x="3867150" y="4511675"/>
          <p14:tracePt t="23173" x="3930650" y="4524375"/>
          <p14:tracePt t="23190" x="3975100" y="4530725"/>
          <p14:tracePt t="23207" x="4041775" y="4530725"/>
          <p14:tracePt t="23223" x="4130675" y="4537075"/>
          <p14:tracePt t="23240" x="4181475" y="4543425"/>
          <p14:tracePt t="23257" x="4203700" y="4556125"/>
          <p14:tracePt t="23273" x="4225925" y="4562475"/>
          <p14:tracePt t="23290" x="4232275" y="4572000"/>
          <p14:tracePt t="23395" x="4232275" y="4578350"/>
          <p14:tracePt t="23417" x="4229100" y="4578350"/>
          <p14:tracePt t="23424" x="4219575" y="4584700"/>
          <p14:tracePt t="23430" x="4213225" y="4584700"/>
          <p14:tracePt t="23440" x="4210050" y="4584700"/>
          <p14:tracePt t="23456" x="4203700" y="4584700"/>
          <p14:tracePt t="23481" x="4203700" y="4581525"/>
          <p14:tracePt t="23490" x="4203700" y="4575175"/>
          <p14:tracePt t="23506" x="4203700" y="4549775"/>
          <p14:tracePt t="23523" x="4219575" y="4476750"/>
          <p14:tracePt t="23540" x="4235450" y="4422775"/>
          <p14:tracePt t="23557" x="4235450" y="4387850"/>
          <p14:tracePt t="23574" x="4235450" y="4340225"/>
          <p14:tracePt t="23591" x="4235450" y="4311650"/>
          <p14:tracePt t="23608" x="4235450" y="4289425"/>
          <p14:tracePt t="23624" x="4235450" y="4267200"/>
          <p14:tracePt t="23641" x="4235450" y="4244975"/>
          <p14:tracePt t="23658" x="4235450" y="4232275"/>
          <p14:tracePt t="23673" x="4235450" y="4210050"/>
          <p14:tracePt t="23690" x="4222750" y="4200525"/>
          <p14:tracePt t="23707" x="4213225" y="4191000"/>
          <p14:tracePt t="23724" x="4197350" y="4181475"/>
          <p14:tracePt t="23741" x="4187825" y="4168775"/>
          <p14:tracePt t="23758" x="4171950" y="4168775"/>
          <p14:tracePt t="23774" x="4156075" y="4165600"/>
          <p14:tracePt t="23791" x="4146550" y="4156075"/>
          <p14:tracePt t="23806" x="4127500" y="4149725"/>
          <p14:tracePt t="23823" x="4089400" y="4130675"/>
          <p14:tracePt t="23840" x="4060825" y="4127500"/>
          <p14:tracePt t="23857" x="4038600" y="4127500"/>
          <p14:tracePt t="23873" x="4003675" y="4127500"/>
          <p14:tracePt t="23890" x="3994150" y="4127500"/>
          <p14:tracePt t="23907" x="3984625" y="4127500"/>
          <p14:tracePt t="23909" x="3981450" y="4127500"/>
          <p14:tracePt t="23923" x="3952875" y="4127500"/>
          <p14:tracePt t="23939" x="3930650" y="4127500"/>
          <p14:tracePt t="23956" x="3886200" y="4127500"/>
          <p14:tracePt t="23973" x="3851275" y="4127500"/>
          <p14:tracePt t="23990" x="3838575" y="4127500"/>
          <p14:tracePt t="24007" x="3829050" y="4127500"/>
          <p14:tracePt t="24023" x="3813175" y="4127500"/>
          <p14:tracePt t="24040" x="3803650" y="4127500"/>
          <p14:tracePt t="24057" x="3797300" y="4127500"/>
          <p14:tracePt t="24073" x="3778250" y="4127500"/>
          <p14:tracePt t="24090" x="3775075" y="4133850"/>
          <p14:tracePt t="24107" x="3768725" y="4133850"/>
          <p14:tracePt t="26629" x="3797300" y="4130675"/>
          <p14:tracePt t="26636" x="3867150" y="4111625"/>
          <p14:tracePt t="26642" x="3959225" y="4092575"/>
          <p14:tracePt t="26657" x="4210050" y="4022725"/>
          <p14:tracePt t="26674" x="4651375" y="3971925"/>
          <p14:tracePt t="26694" x="5295900" y="3946525"/>
          <p14:tracePt t="26715" x="5730875" y="3962400"/>
          <p14:tracePt t="26741" x="6038850" y="4035425"/>
          <p14:tracePt t="26775" x="6219825" y="4067175"/>
          <p14:tracePt t="26792" x="6384925" y="4092575"/>
          <p14:tracePt t="26807" x="6502400" y="4098925"/>
          <p14:tracePt t="26823" x="6616700" y="4098925"/>
          <p14:tracePt t="26841" x="6746875" y="4098925"/>
          <p14:tracePt t="26856" x="6800850" y="4098925"/>
          <p14:tracePt t="26873" x="6823075" y="4098925"/>
          <p14:tracePt t="26891" x="6864350" y="4086225"/>
          <p14:tracePt t="26906" x="6886575" y="4073525"/>
          <p14:tracePt t="26924" x="6940550" y="4060825"/>
          <p14:tracePt t="26941" x="7064375" y="4029075"/>
          <p14:tracePt t="26957" x="7159625" y="4013200"/>
          <p14:tracePt t="26973" x="7235825" y="4003675"/>
          <p14:tracePt t="26990" x="7321550" y="3997325"/>
          <p14:tracePt t="27006" x="7356475" y="3990975"/>
          <p14:tracePt t="27412" x="7366000" y="3943350"/>
          <p14:tracePt t="27419" x="7372350" y="3895725"/>
          <p14:tracePt t="27426" x="7381875" y="3857625"/>
          <p14:tracePt t="27439" x="7394575" y="3784600"/>
          <p14:tracePt t="27456" x="7410450" y="3721100"/>
          <p14:tracePt t="27476" x="7435850" y="3629025"/>
          <p14:tracePt t="27489" x="7451725" y="3552825"/>
          <p14:tracePt t="27522" x="7451725" y="3368675"/>
          <p14:tracePt t="27556" x="7410450" y="3178175"/>
          <p14:tracePt t="27574" x="7397750" y="3114675"/>
          <p14:tracePt t="27589" x="7378700" y="3051175"/>
          <p14:tracePt t="27606" x="7362825" y="3006725"/>
          <p14:tracePt t="27622" x="7343775" y="2968625"/>
          <p14:tracePt t="27640" x="7299325" y="2908300"/>
          <p14:tracePt t="27656" x="7273925" y="2870200"/>
          <p14:tracePt t="27672" x="7248525" y="2838450"/>
          <p14:tracePt t="27689" x="7226300" y="2809875"/>
          <p14:tracePt t="27706" x="7216775" y="2800350"/>
          <p14:tracePt t="27722" x="7207250" y="2800350"/>
          <p14:tracePt t="27739" x="7185025" y="2794000"/>
          <p14:tracePt t="27756" x="7175500" y="2790825"/>
          <p14:tracePt t="27772" x="7153275" y="2771775"/>
          <p14:tracePt t="27789" x="7089775" y="2752725"/>
          <p14:tracePt t="27806" x="7051675" y="2740025"/>
          <p14:tracePt t="27822" x="7035800" y="2736850"/>
          <p14:tracePt t="27840" x="7019925" y="2736850"/>
          <p14:tracePt t="27856" x="7004050" y="2736850"/>
          <p14:tracePt t="27873" x="6994525" y="2736850"/>
          <p14:tracePt t="27890" x="6991350" y="2736850"/>
          <p14:tracePt t="27948" x="6991350" y="2730500"/>
          <p14:tracePt t="27955" x="7010400" y="2724150"/>
          <p14:tracePt t="27961" x="7035800" y="2711450"/>
          <p14:tracePt t="27973" x="7064375" y="2705100"/>
          <p14:tracePt t="27990" x="7162800" y="2692400"/>
          <p14:tracePt t="28007" x="7207250" y="2692400"/>
          <p14:tracePt t="28023" x="7242175" y="2692400"/>
          <p14:tracePt t="28041" x="7258050" y="2692400"/>
          <p14:tracePt t="28057" x="7261225" y="2692400"/>
          <p14:tracePt t="28074" x="7267575" y="2692400"/>
          <p14:tracePt t="28090" x="7277100" y="2692400"/>
          <p14:tracePt t="28107" x="7286625" y="2692400"/>
          <p14:tracePt t="28123" x="7296150" y="2692400"/>
          <p14:tracePt t="28212" x="7302500" y="2692400"/>
          <p14:tracePt t="28219" x="7305675" y="2692400"/>
          <p14:tracePt t="28226" x="7312025" y="2692400"/>
          <p14:tracePt t="28241" x="7327900" y="2686050"/>
          <p14:tracePt t="28257" x="7337425" y="2676525"/>
          <p14:tracePt t="28273" x="7346950" y="2667000"/>
          <p14:tracePt t="28289" x="7353300" y="2628900"/>
          <p14:tracePt t="28306" x="7353300" y="2613025"/>
          <p14:tracePt t="28323" x="7350125" y="2587625"/>
          <p14:tracePt t="28340" x="7334250" y="2574925"/>
          <p14:tracePt t="28357" x="7321550" y="2565400"/>
          <p14:tracePt t="28373" x="7308850" y="2549525"/>
          <p14:tracePt t="28390" x="7296150" y="2543175"/>
          <p14:tracePt t="28407" x="7286625" y="2543175"/>
          <p14:tracePt t="28423" x="7258050" y="2533650"/>
          <p14:tracePt t="28439" x="7194550" y="2511425"/>
          <p14:tracePt t="28456" x="7156450" y="2511425"/>
          <p14:tracePt t="28473" x="7127875" y="2511425"/>
          <p14:tracePt t="28490" x="7105650" y="2511425"/>
          <p14:tracePt t="28506" x="7089775" y="2511425"/>
          <p14:tracePt t="28524" x="7080250" y="2511425"/>
          <p14:tracePt t="28540" x="7067550" y="2520950"/>
          <p14:tracePt t="28556" x="7058025" y="2530475"/>
          <p14:tracePt t="28573" x="7042150" y="2530475"/>
          <p14:tracePt t="28590" x="7026275" y="2540000"/>
          <p14:tracePt t="28606" x="7016750" y="2555875"/>
          <p14:tracePt t="28624" x="7013575" y="2555875"/>
          <p14:tracePt t="28641" x="7013575" y="2565400"/>
          <p14:tracePt t="28657" x="7000875" y="2574925"/>
          <p14:tracePt t="28673" x="6988175" y="2578100"/>
          <p14:tracePt t="28690" x="6972300" y="2600325"/>
          <p14:tracePt t="28706" x="6965950" y="2609850"/>
          <p14:tracePt t="28723" x="6962775" y="2609850"/>
          <p14:tracePt t="28740" x="6962775" y="2613025"/>
          <p14:tracePt t="28757" x="6962775" y="2619375"/>
          <p14:tracePt t="28774" x="6962775" y="2628900"/>
          <p14:tracePt t="28790" x="6962775" y="2647950"/>
          <p14:tracePt t="28807" x="6962775" y="2654300"/>
          <p14:tracePt t="28824" x="6962775" y="2663825"/>
          <p14:tracePt t="28840" x="6962775" y="2679700"/>
          <p14:tracePt t="28856" x="6962775" y="2682875"/>
          <p14:tracePt t="28874" x="6962775" y="2698750"/>
          <p14:tracePt t="28890" x="6969125" y="2701925"/>
          <p14:tracePt t="28906" x="6978650" y="2708275"/>
          <p14:tracePt t="28923" x="6988175" y="2711450"/>
          <p14:tracePt t="28940" x="7004050" y="2717800"/>
          <p14:tracePt t="28956" x="7007225" y="2724150"/>
          <p14:tracePt t="28973" x="7013575" y="2727325"/>
          <p14:tracePt t="28989" x="7029450" y="2736850"/>
          <p14:tracePt t="29007" x="7038975" y="2752725"/>
          <p14:tracePt t="29023" x="7054850" y="2762250"/>
          <p14:tracePt t="29039" x="7067550" y="2768600"/>
          <p14:tracePt t="29057" x="7073900" y="2768600"/>
          <p14:tracePt t="29140" x="7077075" y="2768600"/>
          <p14:tracePt t="29147" x="7083425" y="2768600"/>
          <p14:tracePt t="29157" x="7086600" y="2768600"/>
          <p14:tracePt t="29174" x="7108825" y="2768600"/>
          <p14:tracePt t="29190" x="7118350" y="2768600"/>
          <p14:tracePt t="29207" x="7127875" y="2765425"/>
          <p14:tracePt t="29224" x="7137400" y="2752725"/>
          <p14:tracePt t="29240" x="7153275" y="2736850"/>
          <p14:tracePt t="29256" x="7159625" y="2720975"/>
          <p14:tracePt t="29274" x="7172325" y="2698750"/>
          <p14:tracePt t="29290" x="7178675" y="2686050"/>
          <p14:tracePt t="29306" x="7185025" y="2673350"/>
          <p14:tracePt t="29324" x="7188200" y="2663825"/>
          <p14:tracePt t="29340" x="7188200" y="2660650"/>
          <p14:tracePt t="29356" x="7204075" y="2660650"/>
          <p14:tracePt t="29373" x="7213600" y="2654300"/>
          <p14:tracePt t="29389" x="7223125" y="2651125"/>
          <p14:tracePt t="29406" x="7229475" y="2651125"/>
          <p14:tracePt t="29596" x="7213600" y="2651125"/>
          <p14:tracePt t="29603" x="7204075" y="2651125"/>
          <p14:tracePt t="29610" x="7197725" y="2651125"/>
          <p14:tracePt t="29624" x="7188200" y="2651125"/>
          <p14:tracePt t="29640" x="7178675" y="2651125"/>
          <p14:tracePt t="29656" x="7162800" y="2651125"/>
          <p14:tracePt t="29673" x="7150100" y="2651125"/>
          <p14:tracePt t="29690" x="7140575" y="2651125"/>
          <p14:tracePt t="29706" x="7131050" y="2651125"/>
          <p14:tracePt t="29724" x="7108825" y="2651125"/>
          <p14:tracePt t="29740" x="7105650" y="2651125"/>
          <p14:tracePt t="29757" x="7099300" y="2644775"/>
          <p14:tracePt t="29773" x="7099300" y="2641600"/>
          <p14:tracePt t="29840" x="7096125" y="2641600"/>
          <p14:tracePt t="29846" x="7089775" y="2641600"/>
          <p14:tracePt t="29860" x="7086600" y="2641600"/>
          <p14:tracePt t="29974" x="7086600" y="2647950"/>
          <p14:tracePt t="29981" x="7086600" y="2657475"/>
          <p14:tracePt t="29990" x="7086600" y="2663825"/>
          <p14:tracePt t="30007" x="7086600" y="2673350"/>
          <p14:tracePt t="30010" x="7086600" y="2676525"/>
          <p14:tracePt t="30023" x="7086600" y="2682875"/>
          <p14:tracePt t="30040" x="7086600" y="2686050"/>
          <p14:tracePt t="30056" x="7086600" y="2692400"/>
          <p14:tracePt t="30072" x="7086600" y="2695575"/>
          <p14:tracePt t="30089" x="7092950" y="2708275"/>
          <p14:tracePt t="30107" x="7092950" y="2711450"/>
          <p14:tracePt t="30123" x="7105650" y="2720975"/>
          <p14:tracePt t="30140" x="7115175" y="2730500"/>
          <p14:tracePt t="30157" x="7131050" y="2736850"/>
          <p14:tracePt t="30173" x="7146925" y="2736850"/>
          <p14:tracePt t="30189" x="7156450" y="2736850"/>
          <p14:tracePt t="30206" x="7165975" y="2736850"/>
          <p14:tracePt t="30223" x="7181850" y="2736850"/>
          <p14:tracePt t="30239" x="7185025" y="2736850"/>
          <p14:tracePt t="30256" x="7194550" y="2736850"/>
          <p14:tracePt t="30273" x="7210425" y="2736850"/>
          <p14:tracePt t="30290" x="7226300" y="2736850"/>
          <p14:tracePt t="30307" x="7235825" y="2736850"/>
          <p14:tracePt t="30323" x="7239000" y="2736850"/>
          <p14:tracePt t="30517" x="7239000" y="2730500"/>
          <p14:tracePt t="30524" x="7239000" y="2724150"/>
          <p14:tracePt t="30540" x="7239000" y="2717800"/>
          <p14:tracePt t="30566" x="7239000" y="2714625"/>
          <p14:tracePt t="30616" x="7239000" y="2708275"/>
          <p14:tracePt t="30637" x="7239000" y="2705100"/>
          <p14:tracePt t="30716" x="7239000" y="2698750"/>
          <p14:tracePt t="30723" x="7239000" y="2695575"/>
          <p14:tracePt t="30740" x="7229475" y="2689225"/>
          <p14:tracePt t="30756" x="7219950" y="2689225"/>
          <p14:tracePt t="30810" x="7207250" y="2689225"/>
          <p14:tracePt t="30816" x="7204075" y="2689225"/>
          <p14:tracePt t="30823" x="7197725" y="2689225"/>
          <p14:tracePt t="30840" x="7188200" y="2689225"/>
          <p14:tracePt t="30857" x="7172325" y="2689225"/>
          <p14:tracePt t="30873" x="7140575" y="2689225"/>
          <p14:tracePt t="30889" x="7131050" y="2689225"/>
          <p14:tracePt t="30906" x="7121525" y="2689225"/>
          <p14:tracePt t="30922" x="7099300" y="2689225"/>
          <p14:tracePt t="30939" x="7089775" y="2689225"/>
          <p14:tracePt t="30957" x="7086600" y="2689225"/>
          <p14:tracePt t="31495" x="7092950" y="2689225"/>
          <p14:tracePt t="31501" x="7096125" y="2689225"/>
          <p14:tracePt t="31508" x="7102475" y="2689225"/>
          <p14:tracePt t="31523" x="7112000" y="2689225"/>
          <p14:tracePt t="31540" x="7121525" y="2679700"/>
          <p14:tracePt t="31543" x="7127875" y="2673350"/>
          <p14:tracePt t="31556" x="7131050" y="2673350"/>
          <p14:tracePt t="31572" x="7153275" y="2673350"/>
          <p14:tracePt t="31606" x="7162800" y="2673350"/>
          <p14:tracePt t="31665" x="7165975" y="2673350"/>
          <p14:tracePt t="31673" x="7172325" y="2673350"/>
          <p14:tracePt t="31693" x="7175500" y="2673350"/>
          <p14:tracePt t="35225" x="7200900" y="2657475"/>
          <p14:tracePt t="35232" x="7229475" y="2641600"/>
          <p14:tracePt t="35240" x="7267575" y="2625725"/>
          <p14:tracePt t="35256" x="7350125" y="2578100"/>
          <p14:tracePt t="35273" x="7426325" y="2546350"/>
          <p14:tracePt t="35290" x="7515225" y="2495550"/>
          <p14:tracePt t="35323" x="7575550" y="2397125"/>
          <p14:tracePt t="35356" x="7597775" y="2181225"/>
          <p14:tracePt t="35373" x="7597775" y="2120900"/>
          <p14:tracePt t="35388" x="7597775" y="2044700"/>
          <p14:tracePt t="35406" x="7597775" y="2000250"/>
          <p14:tracePt t="35423" x="7597775" y="1962150"/>
          <p14:tracePt t="35440" x="7597775" y="1924050"/>
          <p14:tracePt t="35456" x="7597775" y="1885950"/>
          <p14:tracePt t="35473" x="7594600" y="1847850"/>
          <p14:tracePt t="35489" x="7566025" y="1758950"/>
          <p14:tracePt t="35505" x="7540625" y="1711325"/>
          <p14:tracePt t="35522" x="7527925" y="1663700"/>
          <p14:tracePt t="35540" x="7521575" y="1616075"/>
          <p14:tracePt t="35555" x="7521575" y="1600200"/>
          <p14:tracePt t="35572" x="7521575" y="1590675"/>
          <p14:tracePt t="35589" x="7521575" y="1587500"/>
          <p14:tracePt t="35606" x="7512050" y="1571625"/>
          <p14:tracePt t="35622" x="7502525" y="1562100"/>
          <p14:tracePt t="35640" x="7467600" y="1543050"/>
          <p14:tracePt t="35656" x="7439025" y="1533525"/>
          <p14:tracePt t="35673" x="7385050" y="1517650"/>
          <p14:tracePt t="35689" x="7289800" y="1517650"/>
          <p14:tracePt t="35706" x="7239000" y="1517650"/>
          <p14:tracePt t="35723" x="7188200" y="1517650"/>
          <p14:tracePt t="35739" x="7121525" y="1543050"/>
          <p14:tracePt t="35756" x="7092950" y="1552575"/>
          <p14:tracePt t="35772" x="7061200" y="1565275"/>
          <p14:tracePt t="35790" x="6981825" y="1593850"/>
          <p14:tracePt t="35805" x="6927850" y="1606550"/>
          <p14:tracePt t="35823" x="6832600" y="1622425"/>
          <p14:tracePt t="35839" x="6740525" y="1651000"/>
          <p14:tracePt t="35856" x="6673850" y="1679575"/>
          <p14:tracePt t="35873" x="6635750" y="1701800"/>
          <p14:tracePt t="35889" x="6591300" y="1730375"/>
          <p14:tracePt t="35905" x="6575425" y="1743075"/>
          <p14:tracePt t="35922" x="6559550" y="1765300"/>
          <p14:tracePt t="35939" x="6534150" y="1806575"/>
          <p14:tracePt t="35955" x="6502400" y="1838325"/>
          <p14:tracePt t="35973" x="6473825" y="1885950"/>
          <p14:tracePt t="35989" x="6429375" y="1952625"/>
          <p14:tracePt t="36006" x="6400800" y="2000250"/>
          <p14:tracePt t="36022" x="6369050" y="2038350"/>
          <p14:tracePt t="36039" x="6343650" y="2089150"/>
          <p14:tracePt t="36056" x="6330950" y="2117725"/>
          <p14:tracePt t="36072" x="6321425" y="2143125"/>
          <p14:tracePt t="36089" x="6296025" y="2184400"/>
          <p14:tracePt t="36105" x="6296025" y="2206625"/>
          <p14:tracePt t="36122" x="6296025" y="2235200"/>
          <p14:tracePt t="36125" x="6296025" y="2247900"/>
          <p14:tracePt t="36139" x="6296025" y="2270125"/>
          <p14:tracePt t="36156" x="6296025" y="2298700"/>
          <p14:tracePt t="36172" x="6299200" y="2314575"/>
          <p14:tracePt t="36189" x="6343650" y="2359025"/>
          <p14:tracePt t="36206" x="6391275" y="2384425"/>
          <p14:tracePt t="36222" x="6461125" y="2432050"/>
          <p14:tracePt t="36239" x="6534150" y="2470150"/>
          <p14:tracePt t="36255" x="6581775" y="2505075"/>
          <p14:tracePt t="36272" x="6648450" y="2536825"/>
          <p14:tracePt t="36290" x="6775450" y="2574925"/>
          <p14:tracePt t="36306" x="6870700" y="2590800"/>
          <p14:tracePt t="36323" x="6943725" y="2590800"/>
          <p14:tracePt t="36339" x="7023100" y="2590800"/>
          <p14:tracePt t="36355" x="7067550" y="2587625"/>
          <p14:tracePt t="36372" x="7102475" y="2574925"/>
          <p14:tracePt t="36389" x="7169150" y="2549525"/>
          <p14:tracePt t="36406" x="7207250" y="2530475"/>
          <p14:tracePt t="36424" x="7270750" y="2511425"/>
          <p14:tracePt t="36440" x="7302500" y="2492375"/>
          <p14:tracePt t="36456" x="7318375" y="2482850"/>
          <p14:tracePt t="36473" x="7327900" y="2482850"/>
          <p14:tracePt t="36489" x="7346950" y="2470150"/>
          <p14:tracePt t="36505" x="7346950" y="2460625"/>
          <p14:tracePt t="36523" x="7359650" y="2441575"/>
          <p14:tracePt t="36540" x="7369175" y="2425700"/>
          <p14:tracePt t="36556" x="7378700" y="2400300"/>
          <p14:tracePt t="36574" x="7404100" y="2346325"/>
          <p14:tracePt t="36590" x="7419975" y="2298700"/>
          <p14:tracePt t="36605" x="7426325" y="2270125"/>
          <p14:tracePt t="36622" x="7426325" y="2232025"/>
          <p14:tracePt t="36639" x="7426325" y="2193925"/>
          <p14:tracePt t="36655" x="7423150" y="2171700"/>
          <p14:tracePt t="36672" x="7423150" y="2155825"/>
          <p14:tracePt t="36689" x="7423150" y="2133600"/>
          <p14:tracePt t="36706" x="7423150" y="2124075"/>
          <p14:tracePt t="36723" x="7416800" y="2105025"/>
          <p14:tracePt t="36739" x="7410450" y="2082800"/>
          <p14:tracePt t="36756" x="7397750" y="2057400"/>
          <p14:tracePt t="36772" x="7381875" y="2025650"/>
          <p14:tracePt t="36789" x="7366000" y="2006600"/>
          <p14:tracePt t="36806" x="7356475" y="1997075"/>
          <p14:tracePt t="36823" x="7324725" y="1974850"/>
          <p14:tracePt t="36839" x="7289800" y="1962150"/>
          <p14:tracePt t="36856" x="7204075" y="1946275"/>
          <p14:tracePt t="36873" x="7083425" y="1930400"/>
          <p14:tracePt t="36889" x="7007225" y="1908175"/>
          <p14:tracePt t="36905" x="6953250" y="1908175"/>
          <p14:tracePt t="36922" x="6905625" y="1908175"/>
          <p14:tracePt t="36940" x="6883400" y="1908175"/>
          <p14:tracePt t="36956" x="6854825" y="1908175"/>
          <p14:tracePt t="36973" x="6797675" y="1908175"/>
          <p14:tracePt t="36989" x="6746875" y="1908175"/>
          <p14:tracePt t="37006" x="6686550" y="1908175"/>
          <p14:tracePt t="37022" x="6616700" y="1908175"/>
          <p14:tracePt t="37039" x="6578600" y="1924050"/>
          <p14:tracePt t="37055" x="6559550" y="1936750"/>
          <p14:tracePt t="37072" x="6540500" y="1949450"/>
          <p14:tracePt t="37089" x="6530975" y="1958975"/>
          <p14:tracePt t="37105" x="6521450" y="1974850"/>
          <p14:tracePt t="37123" x="6489700" y="2009775"/>
          <p14:tracePt t="37139" x="6470650" y="2041525"/>
          <p14:tracePt t="37155" x="6461125" y="2057400"/>
          <p14:tracePt t="37173" x="6445250" y="2073275"/>
          <p14:tracePt t="37189" x="6429375" y="2089150"/>
          <p14:tracePt t="37206" x="6426200" y="2098675"/>
          <p14:tracePt t="37223" x="6426200" y="2114550"/>
          <p14:tracePt t="37239" x="6426200" y="2124075"/>
          <p14:tracePt t="37256" x="6426200" y="2139950"/>
          <p14:tracePt t="37272" x="6426200" y="2152650"/>
          <p14:tracePt t="37288" x="6426200" y="2162175"/>
          <p14:tracePt t="37305" x="6426200" y="2171700"/>
          <p14:tracePt t="37322" x="6470650" y="2209800"/>
          <p14:tracePt t="37339" x="6530975" y="2260600"/>
          <p14:tracePt t="37356" x="6604000" y="2324100"/>
          <p14:tracePt t="37373" x="6743700" y="2463800"/>
          <p14:tracePt t="37390" x="6870700" y="2571750"/>
          <p14:tracePt t="37406" x="6988175" y="2682875"/>
          <p14:tracePt t="37422" x="7134225" y="2803525"/>
          <p14:tracePt t="37438" x="7204075" y="2857500"/>
          <p14:tracePt t="37456" x="7251700" y="2879725"/>
          <p14:tracePt t="37473" x="7299325" y="2886075"/>
          <p14:tracePt t="37489" x="7315200" y="2886075"/>
          <p14:tracePt t="37506" x="7331075" y="2886075"/>
          <p14:tracePt t="37523" x="7340600" y="2886075"/>
          <p14:tracePt t="37555" x="7350125" y="2886075"/>
          <p14:tracePt t="37572" x="7359650" y="2886075"/>
          <p14:tracePt t="37605" x="7359650" y="2879725"/>
          <p14:tracePt t="37622" x="7359650" y="2857500"/>
          <p14:tracePt t="37638" x="7359650" y="2847975"/>
          <p14:tracePt t="37655" x="7359650" y="2838450"/>
          <p14:tracePt t="37850" x="7372350" y="2851150"/>
          <p14:tracePt t="37858" x="7378700" y="2857500"/>
          <p14:tracePt t="37872" x="7388225" y="2867025"/>
          <p14:tracePt t="37889" x="7397750" y="2876550"/>
          <p14:tracePt t="37905" x="7397750" y="2886075"/>
          <p14:tracePt t="37922" x="7419975" y="2908300"/>
          <p14:tracePt t="37956" x="7439025" y="2927350"/>
          <p14:tracePt t="37989" x="7442200" y="2955925"/>
          <p14:tracePt t="38005" x="7432675" y="2955925"/>
          <p14:tracePt t="38022" x="7369175" y="2946400"/>
          <p14:tracePt t="38038" x="7302500" y="2917825"/>
          <p14:tracePt t="38056" x="7264400" y="2905125"/>
          <p14:tracePt t="38072" x="7213600" y="2886075"/>
          <p14:tracePt t="38088" x="7191375" y="2870200"/>
          <p14:tracePt t="38106" x="7165975" y="2857500"/>
          <p14:tracePt t="38122" x="7131050" y="2838450"/>
          <p14:tracePt t="38138" x="7108825" y="2828925"/>
          <p14:tracePt t="38156" x="7077075" y="2809875"/>
          <p14:tracePt t="38173" x="7048500" y="2794000"/>
          <p14:tracePt t="38189" x="7032625" y="2768600"/>
          <p14:tracePt t="38206" x="7023100" y="2752725"/>
          <p14:tracePt t="38223" x="7023100" y="2740025"/>
          <p14:tracePt t="38239" x="7023100" y="2730500"/>
          <p14:tracePt t="38256" x="7029450" y="2720975"/>
          <p14:tracePt t="38272" x="7051675" y="2698750"/>
          <p14:tracePt t="38288" x="7061200" y="2673350"/>
          <p14:tracePt t="38306" x="7073900" y="2644775"/>
          <p14:tracePt t="38322" x="7089775" y="2616200"/>
          <p14:tracePt t="38338" x="7115175" y="2590800"/>
          <p14:tracePt t="38356" x="7137400" y="2571750"/>
          <p14:tracePt t="38372" x="7188200" y="2546350"/>
          <p14:tracePt t="38389" x="7207250" y="2530475"/>
          <p14:tracePt t="38405" x="7223125" y="2524125"/>
          <p14:tracePt t="38422" x="7232650" y="2524125"/>
          <p14:tracePt t="38439" x="7235825" y="2524125"/>
          <p14:tracePt t="39607" x="7191375" y="2543175"/>
          <p14:tracePt t="39614" x="7118350" y="2568575"/>
          <p14:tracePt t="39622" x="7035800" y="2606675"/>
          <p14:tracePt t="39639" x="6870700" y="2660650"/>
          <p14:tracePt t="39655" x="6642100" y="2743200"/>
          <p14:tracePt t="39672" x="6521450" y="2787650"/>
          <p14:tracePt t="39689" x="6432550" y="2819400"/>
          <p14:tracePt t="39722" x="6207125" y="2908300"/>
          <p14:tracePt t="39755" x="6026150" y="3041650"/>
          <p14:tracePt t="39772" x="5930900" y="3117850"/>
          <p14:tracePt t="39789" x="5861050" y="3175000"/>
          <p14:tracePt t="39805" x="5762625" y="3289300"/>
          <p14:tracePt t="39821" x="5705475" y="3359150"/>
          <p14:tracePt t="39839" x="5657850" y="3451225"/>
          <p14:tracePt t="39856" x="5607050" y="3536950"/>
          <p14:tracePt t="39872" x="5594350" y="3590925"/>
          <p14:tracePt t="39889" x="5575300" y="3629025"/>
          <p14:tracePt t="39905" x="5556250" y="3692525"/>
          <p14:tracePt t="39922" x="5543550" y="3736975"/>
          <p14:tracePt t="39938" x="5530850" y="3768725"/>
          <p14:tracePt t="39955" x="5530850" y="3816350"/>
          <p14:tracePt t="39971" x="5530850" y="3844925"/>
          <p14:tracePt t="39989" x="5540375" y="38703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leur-hibisc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28688"/>
            <a:ext cx="425132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05-macro-hibiscus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928688"/>
            <a:ext cx="4740275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2714625" y="0"/>
            <a:ext cx="3413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660066"/>
                </a:solidFill>
              </a:rPr>
              <a:t>Fleur hermaphrodite</a:t>
            </a:r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74"/>
    </mc:Choice>
    <mc:Fallback>
      <p:transition spd="slow" advTm="17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60" x="5546725" y="3790950"/>
          <p14:tracePt t="2067" x="5540375" y="3689350"/>
          <p14:tracePt t="2083" x="5492750" y="3479800"/>
          <p14:tracePt t="2099" x="5391150" y="3235325"/>
          <p14:tracePt t="2116" x="5219700" y="2952750"/>
          <p14:tracePt t="2138" x="4981575" y="2746375"/>
          <p14:tracePt t="2156" x="4800600" y="2613025"/>
          <p14:tracePt t="2183" x="4489450" y="2482850"/>
          <p14:tracePt t="2216" x="4197350" y="2466975"/>
          <p14:tracePt t="2232" x="4092575" y="2479675"/>
          <p14:tracePt t="2248" x="3981450" y="2514600"/>
          <p14:tracePt t="2266" x="3810000" y="2571750"/>
          <p14:tracePt t="2282" x="3698875" y="2635250"/>
          <p14:tracePt t="2298" x="3597275" y="2682875"/>
          <p14:tracePt t="2316" x="3441700" y="2806700"/>
          <p14:tracePt t="2332" x="3324225" y="2905125"/>
          <p14:tracePt t="2348" x="3228975" y="3000375"/>
          <p14:tracePt t="2366" x="3082925" y="3178175"/>
          <p14:tracePt t="2382" x="2997200" y="3295650"/>
          <p14:tracePt t="2399" x="2914650" y="3419475"/>
          <p14:tracePt t="2416" x="2832100" y="3562350"/>
          <p14:tracePt t="2432" x="2800350" y="3660775"/>
          <p14:tracePt t="2449" x="2784475" y="3746500"/>
          <p14:tracePt t="2466" x="2784475" y="3844925"/>
          <p14:tracePt t="2482" x="2787650" y="3879850"/>
          <p14:tracePt t="4122" x="2847975" y="3886200"/>
          <p14:tracePt t="4129" x="2940050" y="3895725"/>
          <p14:tracePt t="4136" x="3041650" y="3895725"/>
          <p14:tracePt t="4149" x="3213100" y="3895725"/>
          <p14:tracePt t="4166" x="3752850" y="3895725"/>
          <p14:tracePt t="4191" x="4213225" y="3917950"/>
          <p14:tracePt t="4217" x="4787900" y="3959225"/>
          <p14:tracePt t="4249" x="5543550" y="3949700"/>
          <p14:tracePt t="4267" x="6070600" y="3924300"/>
          <p14:tracePt t="4283" x="6353175" y="3914775"/>
          <p14:tracePt t="4300" x="6607175" y="3886200"/>
          <p14:tracePt t="4316" x="6715125" y="3870325"/>
          <p14:tracePt t="4332" x="6800850" y="3854450"/>
          <p14:tracePt t="4349" x="6864350" y="3841750"/>
          <p14:tracePt t="4366" x="6927850" y="3822700"/>
          <p14:tracePt t="4382" x="6965950" y="3810000"/>
          <p14:tracePt t="4398" x="6997700" y="3797300"/>
          <p14:tracePt t="4415" x="7054850" y="3778250"/>
          <p14:tracePt t="4432" x="7099300" y="3759200"/>
          <p14:tracePt t="4450" x="7150100" y="3717925"/>
          <p14:tracePt t="4466" x="7219950" y="3644900"/>
          <p14:tracePt t="4483" x="7267575" y="3575050"/>
          <p14:tracePt t="4500" x="7315200" y="3533775"/>
          <p14:tracePt t="4516" x="7394575" y="3432175"/>
          <p14:tracePt t="4531" x="7432675" y="3352800"/>
          <p14:tracePt t="4549" x="7473950" y="3254375"/>
          <p14:tracePt t="4565" x="7480300" y="3133725"/>
          <p14:tracePt t="4582" x="7467600" y="3038475"/>
          <p14:tracePt t="4602" x="7435850" y="2914650"/>
          <p14:tracePt t="4616" x="7423150" y="2857500"/>
          <p14:tracePt t="4633" x="7419975" y="2847975"/>
          <p14:tracePt t="4650" x="7419975" y="2838450"/>
          <p14:tracePt t="4665" x="7410450" y="2838450"/>
          <p14:tracePt t="4681" x="7397750" y="2838450"/>
          <p14:tracePt t="4699" x="7385050" y="2838450"/>
          <p14:tracePt t="4715" x="7337425" y="2838450"/>
          <p14:tracePt t="4732" x="7264400" y="2851150"/>
          <p14:tracePt t="4750" x="7153275" y="2870200"/>
          <p14:tracePt t="4765" x="7099300" y="2886075"/>
          <p14:tracePt t="4782" x="7067550" y="2901950"/>
          <p14:tracePt t="4798" x="7035800" y="2921000"/>
          <p14:tracePt t="4815" x="7000875" y="2952750"/>
          <p14:tracePt t="4831" x="6962775" y="2984500"/>
          <p14:tracePt t="4848" x="6915150" y="3009900"/>
          <p14:tracePt t="4865" x="6848475" y="3057525"/>
          <p14:tracePt t="4882" x="6816725" y="3082925"/>
          <p14:tracePt t="4899" x="6784975" y="3114675"/>
          <p14:tracePt t="4915" x="6740525" y="3165475"/>
          <p14:tracePt t="4932" x="6708775" y="3190875"/>
          <p14:tracePt t="4949" x="6657975" y="3235325"/>
          <p14:tracePt t="4965" x="6619875" y="3260725"/>
          <p14:tracePt t="4982" x="6572250" y="3295650"/>
          <p14:tracePt t="5000" x="6499225" y="3314700"/>
          <p14:tracePt t="5016" x="6477000" y="3327400"/>
          <p14:tracePt t="5032" x="6445250" y="3340100"/>
          <p14:tracePt t="5050" x="6423025" y="3362325"/>
          <p14:tracePt t="5065" x="6407150" y="3371850"/>
          <p14:tracePt t="5081" x="6397625" y="3381375"/>
          <p14:tracePt t="5098" x="6388100" y="3390900"/>
          <p14:tracePt t="5115" x="6372225" y="3416300"/>
          <p14:tracePt t="5132" x="6372225" y="3438525"/>
          <p14:tracePt t="5150" x="6372225" y="3470275"/>
          <p14:tracePt t="5166" x="6372225" y="3486150"/>
          <p14:tracePt t="5182" x="6381750" y="3511550"/>
          <p14:tracePt t="5199" x="6442075" y="3556000"/>
          <p14:tracePt t="5215" x="6496050" y="3590925"/>
          <p14:tracePt t="5231" x="6534150" y="3603625"/>
          <p14:tracePt t="5248" x="6597650" y="3616325"/>
          <p14:tracePt t="5265" x="6642100" y="3616325"/>
          <p14:tracePt t="5281" x="6702425" y="3616325"/>
          <p14:tracePt t="5298" x="6804025" y="3597275"/>
          <p14:tracePt t="5315" x="6867525" y="3575050"/>
          <p14:tracePt t="5332" x="6911975" y="3562350"/>
          <p14:tracePt t="5349" x="6943725" y="3533775"/>
          <p14:tracePt t="5365" x="6962775" y="3502025"/>
          <p14:tracePt t="5382" x="6962775" y="3473450"/>
          <p14:tracePt t="5399" x="6953250" y="3432175"/>
          <p14:tracePt t="5415" x="6946900" y="3422650"/>
          <p14:tracePt t="5432" x="6946900" y="3413125"/>
          <p14:tracePt t="5449" x="6943725" y="3413125"/>
          <p14:tracePt t="5465" x="6934200" y="3406775"/>
          <p14:tracePt t="5481" x="6921500" y="3397250"/>
          <p14:tracePt t="5499" x="6873875" y="3378200"/>
          <p14:tracePt t="5515" x="6819900" y="3365500"/>
          <p14:tracePt t="5532" x="6781800" y="3359150"/>
          <p14:tracePt t="5550" x="6705600" y="3359150"/>
          <p14:tracePt t="5565" x="6683375" y="3359150"/>
          <p14:tracePt t="5582" x="6661150" y="3359150"/>
          <p14:tracePt t="5598" x="6613525" y="3359150"/>
          <p14:tracePt t="5615" x="6569075" y="3359150"/>
          <p14:tracePt t="5631" x="6508750" y="3359150"/>
          <p14:tracePt t="5648" x="6438900" y="3362325"/>
          <p14:tracePt t="5665" x="6416675" y="3368675"/>
          <p14:tracePt t="5682" x="6391275" y="3368675"/>
          <p14:tracePt t="5698" x="6378575" y="3368675"/>
          <p14:tracePt t="5715" x="6369050" y="3368675"/>
          <p14:tracePt t="5732" x="6359525" y="3368675"/>
          <p14:tracePt t="5748" x="6346825" y="3368675"/>
          <p14:tracePt t="5765" x="6346825" y="3365500"/>
          <p14:tracePt t="5782" x="6356350" y="3355975"/>
          <p14:tracePt t="5799" x="6378575" y="3327400"/>
          <p14:tracePt t="5815" x="6438900" y="3286125"/>
          <p14:tracePt t="5832" x="6518275" y="3228975"/>
          <p14:tracePt t="5848" x="6642100" y="3140075"/>
          <p14:tracePt t="5865" x="6702425" y="3086100"/>
          <p14:tracePt t="5882" x="6743700" y="3044825"/>
          <p14:tracePt t="5899" x="6791325" y="2984500"/>
          <p14:tracePt t="5915" x="6823075" y="2936875"/>
          <p14:tracePt t="5932" x="6851650" y="2892425"/>
          <p14:tracePt t="5949" x="6908800" y="2844800"/>
          <p14:tracePt t="5965" x="6956425" y="2809875"/>
          <p14:tracePt t="5982" x="7004050" y="2784475"/>
          <p14:tracePt t="5998" x="7048500" y="2752725"/>
          <p14:tracePt t="6015" x="7070725" y="2740025"/>
          <p14:tracePt t="6032" x="7080250" y="2730500"/>
          <p14:tracePt t="6049" x="7102475" y="2711450"/>
          <p14:tracePt t="6065" x="7118350" y="2701925"/>
          <p14:tracePt t="6083" x="7127875" y="2692400"/>
          <p14:tracePt t="6098" x="7140575" y="2686050"/>
          <p14:tracePt t="6115" x="7150100" y="2686050"/>
          <p14:tracePt t="6132" x="7165975" y="2686050"/>
          <p14:tracePt t="6148" x="7181850" y="2679700"/>
          <p14:tracePt t="6164" x="7191375" y="2679700"/>
          <p14:tracePt t="6182" x="7200900" y="2676525"/>
          <p14:tracePt t="6199" x="7232650" y="2670175"/>
          <p14:tracePt t="6215" x="7248525" y="2660650"/>
          <p14:tracePt t="6232" x="7261225" y="2654300"/>
          <p14:tracePt t="6249" x="7280275" y="2654300"/>
          <p14:tracePt t="6265" x="7289800" y="2654300"/>
          <p14:tracePt t="6281" x="7299325" y="2654300"/>
          <p14:tracePt t="6298" x="7324725" y="2654300"/>
          <p14:tracePt t="6315" x="7334250" y="2654300"/>
          <p14:tracePt t="6332" x="7343775" y="2657475"/>
          <p14:tracePt t="6348" x="7359650" y="2673350"/>
          <p14:tracePt t="6365" x="7375525" y="2682875"/>
          <p14:tracePt t="6382" x="7385050" y="2692400"/>
          <p14:tracePt t="6398" x="7400925" y="2708275"/>
          <p14:tracePt t="6415" x="7410450" y="2720975"/>
          <p14:tracePt t="6431" x="7426325" y="2733675"/>
          <p14:tracePt t="6449" x="7429500" y="2746375"/>
          <p14:tracePt t="6465" x="7429500" y="2755900"/>
          <p14:tracePt t="6482" x="7429500" y="2771775"/>
          <p14:tracePt t="6499" x="7429500" y="2787650"/>
          <p14:tracePt t="6516" x="7429500" y="2797175"/>
          <p14:tracePt t="6532" x="7429500" y="2806700"/>
          <p14:tracePt t="6548" x="7429500" y="2825750"/>
          <p14:tracePt t="6565" x="7429500" y="2835275"/>
          <p14:tracePt t="6581" x="7429500" y="2844800"/>
          <p14:tracePt t="6598" x="7429500" y="2867025"/>
          <p14:tracePt t="6616" x="7423150" y="2876550"/>
          <p14:tracePt t="6632" x="7407275" y="2879725"/>
          <p14:tracePt t="6649" x="7394575" y="2886075"/>
          <p14:tracePt t="6666" x="7378700" y="2886075"/>
          <p14:tracePt t="6682" x="7350125" y="2886075"/>
          <p14:tracePt t="6698" x="7315200" y="2886075"/>
          <p14:tracePt t="6715" x="7286625" y="2882900"/>
          <p14:tracePt t="6732" x="7270750" y="2882900"/>
          <p14:tracePt t="6749" x="7251700" y="2879725"/>
          <p14:tracePt t="6765" x="7242175" y="2867025"/>
          <p14:tracePt t="6782" x="7229475" y="2854325"/>
          <p14:tracePt t="6785" x="7226300" y="2847975"/>
          <p14:tracePt t="6799" x="7216775" y="2838450"/>
          <p14:tracePt t="6815" x="7210425" y="2816225"/>
          <p14:tracePt t="6831" x="7210425" y="2787650"/>
          <p14:tracePt t="6848" x="7197725" y="2746375"/>
          <p14:tracePt t="6865" x="7191375" y="2724150"/>
          <p14:tracePt t="6882" x="7191375" y="2708275"/>
          <p14:tracePt t="6899" x="7191375" y="2686050"/>
          <p14:tracePt t="6915" x="7191375" y="2676525"/>
          <p14:tracePt t="6933" x="7188200" y="2667000"/>
          <p14:tracePt t="6964" x="7188200" y="2663825"/>
          <p14:tracePt t="6981" x="7188200" y="2657475"/>
          <p14:tracePt t="7013" x="7188200" y="2651125"/>
          <p14:tracePt t="8384" x="7146925" y="2663825"/>
          <p14:tracePt t="8390" x="7086600" y="2679700"/>
          <p14:tracePt t="8399" x="7026275" y="2695575"/>
          <p14:tracePt t="8432" x="6769100" y="2781300"/>
          <p14:tracePt t="8465" x="6692900" y="2813050"/>
          <p14:tracePt t="8481" x="6657975" y="2828925"/>
          <p14:tracePt t="8498" x="6626225" y="2854325"/>
          <p14:tracePt t="8515" x="6604000" y="2879725"/>
          <p14:tracePt t="8532" x="6546850" y="2911475"/>
          <p14:tracePt t="8548" x="6499225" y="2930525"/>
          <p14:tracePt t="8565" x="6454775" y="2949575"/>
          <p14:tracePt t="8581" x="6397625" y="2968625"/>
          <p14:tracePt t="8598" x="6365875" y="2981325"/>
          <p14:tracePt t="8615" x="6337300" y="2994025"/>
          <p14:tracePt t="8632" x="6273800" y="2994025"/>
          <p14:tracePt t="8648" x="6213475" y="2994025"/>
          <p14:tracePt t="8665" x="6153150" y="2994025"/>
          <p14:tracePt t="8682" x="6076950" y="2994025"/>
          <p14:tracePt t="8698" x="6032500" y="2994025"/>
          <p14:tracePt t="8715" x="6003925" y="2994025"/>
          <p14:tracePt t="8731" x="5988050" y="2994025"/>
          <p14:tracePt t="8748" x="5978525" y="2994025"/>
          <p14:tracePt t="8766" x="5969000" y="2994025"/>
          <p14:tracePt t="8783" x="5949950" y="2994025"/>
          <p14:tracePt t="8798" x="5940425" y="2994025"/>
          <p14:tracePt t="8815" x="5927725" y="2981325"/>
          <p14:tracePt t="8818" x="5924550" y="2978150"/>
          <p14:tracePt t="8832" x="5915025" y="2968625"/>
          <p14:tracePt t="8848" x="5915025" y="2955925"/>
          <p14:tracePt t="8865" x="5915025" y="2946400"/>
          <p14:tracePt t="8881" x="5915025" y="2933700"/>
          <p14:tracePt t="9089" x="5921375" y="2933700"/>
          <p14:tracePt t="9096" x="5924550" y="2933700"/>
          <p14:tracePt t="9103" x="5930900" y="2933700"/>
          <p14:tracePt t="9115" x="5940425" y="2933700"/>
          <p14:tracePt t="9131" x="5956300" y="2955925"/>
          <p14:tracePt t="9148" x="5978525" y="2968625"/>
          <p14:tracePt t="9165" x="6026150" y="2981325"/>
          <p14:tracePt t="9181" x="6073775" y="3003550"/>
          <p14:tracePt t="9198" x="6099175" y="3016250"/>
          <p14:tracePt t="9216" x="6108700" y="3022600"/>
          <p14:tracePt t="9232" x="6134100" y="3025775"/>
          <p14:tracePt t="9249" x="6156325" y="3032125"/>
          <p14:tracePt t="9266" x="6181725" y="3032125"/>
          <p14:tracePt t="9281" x="6191250" y="3032125"/>
          <p14:tracePt t="9298" x="6200775" y="3032125"/>
          <p14:tracePt t="9315" x="6210300" y="3032125"/>
          <p14:tracePt t="9317" x="6223000" y="3032125"/>
          <p14:tracePt t="9353" x="6226175" y="3032125"/>
          <p14:tracePt t="9368" x="6232525" y="3032125"/>
          <p14:tracePt t="9382" x="6235700" y="3032125"/>
          <p14:tracePt t="9397" x="6242050" y="3032125"/>
          <p14:tracePt t="9403" x="6245225" y="3032125"/>
          <p14:tracePt t="9424" x="6245225" y="3028950"/>
          <p14:tracePt t="9432" x="6245225" y="3025775"/>
          <p14:tracePt t="9448" x="6251575" y="3016250"/>
          <p14:tracePt t="9465" x="6251575" y="3009900"/>
          <p14:tracePt t="9482" x="6251575" y="3000375"/>
          <p14:tracePt t="9539" x="6251575" y="2997200"/>
          <p14:tracePt t="9595" x="6251575" y="2990850"/>
          <p14:tracePt t="9618" x="6251575" y="2984500"/>
          <p14:tracePt t="9973" x="6248400" y="2962275"/>
          <p14:tracePt t="9980" x="6242050" y="2936875"/>
          <p14:tracePt t="9987" x="6242050" y="2889250"/>
          <p14:tracePt t="9997" x="6242050" y="2844800"/>
          <p14:tracePt t="10015" x="6242050" y="2714625"/>
          <p14:tracePt t="10032" x="6254750" y="2641600"/>
          <p14:tracePt t="10066" x="6283325" y="2482850"/>
          <p14:tracePt t="10099" x="6289675" y="2432050"/>
          <p14:tracePt t="10115" x="6289675" y="2409825"/>
          <p14:tracePt t="10131" x="6289675" y="2400300"/>
          <p14:tracePt t="10148" x="6289675" y="2390775"/>
          <p14:tracePt t="10165" x="6289675" y="2378075"/>
          <p14:tracePt t="10181" x="6289675" y="2362200"/>
          <p14:tracePt t="10198" x="6289675" y="2352675"/>
          <p14:tracePt t="10215" x="6289675" y="2336800"/>
          <p14:tracePt t="10232" x="6289675" y="2327275"/>
          <p14:tracePt t="10249" x="6289675" y="2311400"/>
          <p14:tracePt t="10265" x="6289675" y="2301875"/>
          <p14:tracePt t="10281" x="6289675" y="2292350"/>
          <p14:tracePt t="10297" x="6289675" y="2282825"/>
          <p14:tracePt t="10315" x="6289675" y="2263775"/>
          <p14:tracePt t="10331" x="6289675" y="2247900"/>
          <p14:tracePt t="10348" x="6289675" y="2238375"/>
          <p14:tracePt t="10352" x="6289675" y="2232025"/>
          <p14:tracePt t="10366" x="6289675" y="2222500"/>
          <p14:tracePt t="10382" x="6289675" y="2206625"/>
          <p14:tracePt t="10399" x="6289675" y="2203450"/>
          <p14:tracePt t="10415" x="6289675" y="2193925"/>
          <p14:tracePt t="10447" x="6289675" y="2187575"/>
          <p14:tracePt t="10716" x="6289675" y="2184400"/>
          <p14:tracePt t="10722" x="6289675" y="2178050"/>
          <p14:tracePt t="10731" x="6286500" y="2171700"/>
          <p14:tracePt t="10747" x="6283325" y="2159000"/>
          <p14:tracePt t="10764" x="6270625" y="2143125"/>
          <p14:tracePt t="10781" x="6267450" y="2133600"/>
          <p14:tracePt t="10798" x="6257925" y="2117725"/>
          <p14:tracePt t="10815" x="6235700" y="2089150"/>
          <p14:tracePt t="10832" x="6223000" y="2079625"/>
          <p14:tracePt t="10848" x="6219825" y="2066925"/>
          <p14:tracePt t="10864" x="6219825" y="2047875"/>
          <p14:tracePt t="10881" x="6213475" y="2047875"/>
          <p14:tracePt t="10898" x="6210300" y="2047875"/>
          <p14:tracePt t="10915" x="6188075" y="2044700"/>
          <p14:tracePt t="10931" x="6178550" y="2038350"/>
          <p14:tracePt t="10948" x="6175375" y="2035175"/>
          <p14:tracePt t="11008" x="6175375" y="2028825"/>
          <p14:tracePt t="11015" x="6169025" y="2028825"/>
          <p14:tracePt t="11022" x="6165850" y="2028825"/>
          <p14:tracePt t="11031" x="6159500" y="2028825"/>
          <p14:tracePt t="11047" x="6149975" y="2019300"/>
          <p14:tracePt t="11064" x="6127750" y="1997075"/>
          <p14:tracePt t="11081" x="6118225" y="1990725"/>
          <p14:tracePt t="11098" x="6108700" y="1990725"/>
          <p14:tracePt t="11115" x="6105525" y="1987550"/>
          <p14:tracePt t="11147" x="6099175" y="1981200"/>
          <p14:tracePt t="11165" x="6089650" y="1978025"/>
          <p14:tracePt t="11181" x="6089650" y="1971675"/>
          <p14:tracePt t="11198" x="6083300" y="1971675"/>
          <p14:tracePt t="11286" x="6080125" y="1971675"/>
          <p14:tracePt t="11293" x="6080125" y="1968500"/>
          <p14:tracePt t="11337" x="6073775" y="1968500"/>
          <p14:tracePt t="11343" x="6070600" y="1968500"/>
          <p14:tracePt t="11350" x="6064250" y="1968500"/>
          <p14:tracePt t="11365" x="6054725" y="1968500"/>
          <p14:tracePt t="11382" x="6038850" y="1968500"/>
          <p14:tracePt t="11398" x="6016625" y="1981200"/>
          <p14:tracePt t="11415" x="5975350" y="2000250"/>
          <p14:tracePt t="11431" x="5943600" y="2025650"/>
          <p14:tracePt t="11448" x="5911850" y="2051050"/>
          <p14:tracePt t="11464" x="5873750" y="2095500"/>
          <p14:tracePt t="11482" x="5842000" y="2117725"/>
          <p14:tracePt t="11498" x="5816600" y="2143125"/>
          <p14:tracePt t="11515" x="5762625" y="2162175"/>
          <p14:tracePt t="11532" x="5724525" y="2174875"/>
          <p14:tracePt t="11548" x="5699125" y="2187575"/>
          <p14:tracePt t="11565" x="5657850" y="2209800"/>
          <p14:tracePt t="11581" x="5641975" y="2222500"/>
          <p14:tracePt t="11597" x="5632450" y="2232025"/>
          <p14:tracePt t="11614" x="5610225" y="2235200"/>
          <p14:tracePt t="11631" x="5600700" y="2247900"/>
          <p14:tracePt t="11648" x="5591175" y="2257425"/>
          <p14:tracePt t="11665" x="5575300" y="2273300"/>
          <p14:tracePt t="11682" x="5559425" y="2282825"/>
          <p14:tracePt t="11698" x="5549900" y="2292350"/>
          <p14:tracePt t="11714" x="5540375" y="2295525"/>
          <p14:tracePt t="11748" x="5540375" y="2308225"/>
          <p14:tracePt t="11978" x="5549900" y="2311400"/>
          <p14:tracePt t="11986" x="5568950" y="2311400"/>
          <p14:tracePt t="11998" x="5584825" y="2311400"/>
          <p14:tracePt t="12031" x="5708650" y="2333625"/>
          <p14:tracePt t="12064" x="5794375" y="2333625"/>
          <p14:tracePt t="12082" x="5829300" y="2333625"/>
          <p14:tracePt t="12099" x="5899150" y="2333625"/>
          <p14:tracePt t="12115" x="5965825" y="2314575"/>
          <p14:tracePt t="12131" x="6019800" y="2301875"/>
          <p14:tracePt t="12148" x="6051550" y="2301875"/>
          <p14:tracePt t="12164" x="6067425" y="2301875"/>
          <p14:tracePt t="12181" x="6076950" y="2301875"/>
          <p14:tracePt t="12235" x="6080125" y="2301875"/>
          <p14:tracePt t="12457" x="6067425" y="2289175"/>
          <p14:tracePt t="12465" x="6038850" y="2276475"/>
          <p14:tracePt t="12482" x="6016625" y="2251075"/>
          <p14:tracePt t="12499" x="5972175" y="2232025"/>
          <p14:tracePt t="12515" x="5949950" y="2219325"/>
          <p14:tracePt t="12532" x="5918200" y="2209800"/>
          <p14:tracePt t="12549" x="5883275" y="2184400"/>
          <p14:tracePt t="12565" x="5851525" y="2171700"/>
          <p14:tracePt t="12582" x="5829300" y="2162175"/>
          <p14:tracePt t="12599" x="5788025" y="2162175"/>
          <p14:tracePt t="12615" x="5775325" y="2162175"/>
          <p14:tracePt t="12632" x="5759450" y="2162175"/>
          <p14:tracePt t="12649" x="5718175" y="2162175"/>
          <p14:tracePt t="12664" x="5689600" y="2162175"/>
          <p14:tracePt t="12681" x="5667375" y="2155825"/>
          <p14:tracePt t="12698" x="5626100" y="2155825"/>
          <p14:tracePt t="12714" x="5616575" y="2155825"/>
          <p14:tracePt t="12732" x="5607050" y="2155825"/>
          <p14:tracePt t="12749" x="5591175" y="2155825"/>
          <p14:tracePt t="12765" x="5578475" y="2155825"/>
          <p14:tracePt t="12782" x="5565775" y="2155825"/>
          <p14:tracePt t="12798" x="5540375" y="2149475"/>
          <p14:tracePt t="12814" x="5524500" y="2133600"/>
          <p14:tracePt t="12831" x="5514975" y="2133600"/>
          <p14:tracePt t="12848" x="5499100" y="2127250"/>
          <p14:tracePt t="12865" x="5489575" y="2127250"/>
          <p14:tracePt t="12882" x="5473700" y="2120900"/>
          <p14:tracePt t="12884" x="5467350" y="2120900"/>
          <p14:tracePt t="12898" x="5457825" y="2111375"/>
          <p14:tracePt t="12914" x="5448300" y="2111375"/>
          <p14:tracePt t="12931" x="5438775" y="2108200"/>
          <p14:tracePt t="12948" x="5422900" y="2101850"/>
          <p14:tracePt t="13070" x="5422900" y="2105025"/>
          <p14:tracePt t="13077" x="5422900" y="2108200"/>
          <p14:tracePt t="13084" x="5432425" y="2114550"/>
          <p14:tracePt t="13097" x="5441950" y="2124075"/>
          <p14:tracePt t="13114" x="5461000" y="2152650"/>
          <p14:tracePt t="13131" x="5492750" y="2193925"/>
          <p14:tracePt t="13148" x="5524500" y="2244725"/>
          <p14:tracePt t="13165" x="5534025" y="2260600"/>
          <p14:tracePt t="13181" x="5540375" y="2276475"/>
          <p14:tracePt t="13198" x="5540375" y="2292350"/>
          <p14:tracePt t="13214" x="5540375" y="2301875"/>
          <p14:tracePt t="13231" x="5556250" y="2301875"/>
          <p14:tracePt t="13248" x="5565775" y="2301875"/>
          <p14:tracePt t="13264" x="5568950" y="2301875"/>
          <p14:tracePt t="14013" x="5641975" y="2346325"/>
          <p14:tracePt t="14020" x="5737225" y="2393950"/>
          <p14:tracePt t="14031" x="5832475" y="2451100"/>
          <p14:tracePt t="14048" x="6165850" y="2587625"/>
          <p14:tracePt t="14070" x="6483350" y="2692400"/>
          <p14:tracePt t="14088" x="6683375" y="2768600"/>
          <p14:tracePt t="14115" x="7064375" y="2930525"/>
          <p14:tracePt t="14149" x="7423150" y="3073400"/>
          <p14:tracePt t="14165" x="7566025" y="3121025"/>
          <p14:tracePt t="14183" x="7715250" y="3159125"/>
          <p14:tracePt t="14198" x="7800975" y="3184525"/>
          <p14:tracePt t="14214" x="7861300" y="3190875"/>
          <p14:tracePt t="14231" x="7893050" y="3190875"/>
          <p14:tracePt t="14248" x="7912100" y="3190875"/>
          <p14:tracePt t="14265" x="7921625" y="31908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ourgette-fleur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862263"/>
            <a:ext cx="356235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courgette-fleu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9275"/>
            <a:ext cx="28797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courgette-fleu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6250"/>
            <a:ext cx="2903538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1857375" y="0"/>
            <a:ext cx="573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0000"/>
                </a:solidFill>
              </a:rPr>
              <a:t>Fleurs unisexuées chez </a:t>
            </a:r>
            <a:r>
              <a:rPr lang="fr-FR" altLang="fr-FR" i="1">
                <a:solidFill>
                  <a:srgbClr val="CC0000"/>
                </a:solidFill>
              </a:rPr>
              <a:t>Cucurbita sp.</a:t>
            </a:r>
          </a:p>
        </p:txBody>
      </p:sp>
      <p:pic>
        <p:nvPicPr>
          <p:cNvPr id="20486" name="Picture 8" descr="Figure 2. Fleurs mâle (à gauche) et femelle (à droite)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928938"/>
            <a:ext cx="3452812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ZoneTexte 7"/>
          <p:cNvSpPr txBox="1">
            <a:spLocks noChangeArrowheads="1"/>
          </p:cNvSpPr>
          <p:nvPr/>
        </p:nvSpPr>
        <p:spPr bwMode="auto">
          <a:xfrm>
            <a:off x="0" y="1643063"/>
            <a:ext cx="928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Fleurs mâles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4071938" y="1071563"/>
            <a:ext cx="1071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Fleurs femelles</a:t>
            </a:r>
          </a:p>
        </p:txBody>
      </p:sp>
      <p:cxnSp>
        <p:nvCxnSpPr>
          <p:cNvPr id="20489" name="Connecteur droit avec flèche 10"/>
          <p:cNvCxnSpPr>
            <a:cxnSpLocks noChangeShapeType="1"/>
          </p:cNvCxnSpPr>
          <p:nvPr/>
        </p:nvCxnSpPr>
        <p:spPr bwMode="auto">
          <a:xfrm rot="16200000" flipH="1">
            <a:off x="3536157" y="2678906"/>
            <a:ext cx="3071812" cy="12858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0" name="Connecteur droit avec flèche 13"/>
          <p:cNvCxnSpPr>
            <a:cxnSpLocks noChangeShapeType="1"/>
          </p:cNvCxnSpPr>
          <p:nvPr/>
        </p:nvCxnSpPr>
        <p:spPr bwMode="auto">
          <a:xfrm flipV="1">
            <a:off x="4429125" y="1500188"/>
            <a:ext cx="1928813" cy="285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1" name="Connecteur droit avec flèche 15"/>
          <p:cNvCxnSpPr>
            <a:cxnSpLocks noChangeShapeType="1"/>
          </p:cNvCxnSpPr>
          <p:nvPr/>
        </p:nvCxnSpPr>
        <p:spPr bwMode="auto">
          <a:xfrm>
            <a:off x="4429125" y="1857375"/>
            <a:ext cx="2643188" cy="2286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2" name="Connecteur droit avec flèche 17"/>
          <p:cNvCxnSpPr>
            <a:cxnSpLocks noChangeShapeType="1"/>
          </p:cNvCxnSpPr>
          <p:nvPr/>
        </p:nvCxnSpPr>
        <p:spPr bwMode="auto">
          <a:xfrm rot="16200000" flipH="1">
            <a:off x="214313" y="2428875"/>
            <a:ext cx="1357312" cy="12144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3" name="Connecteur droit avec flèche 19"/>
          <p:cNvCxnSpPr>
            <a:cxnSpLocks noChangeShapeType="1"/>
          </p:cNvCxnSpPr>
          <p:nvPr/>
        </p:nvCxnSpPr>
        <p:spPr bwMode="auto">
          <a:xfrm flipV="1">
            <a:off x="214313" y="1857375"/>
            <a:ext cx="1785937" cy="5000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4" name="Connecteur droit avec flèche 21"/>
          <p:cNvCxnSpPr>
            <a:cxnSpLocks noChangeShapeType="1"/>
          </p:cNvCxnSpPr>
          <p:nvPr/>
        </p:nvCxnSpPr>
        <p:spPr bwMode="auto">
          <a:xfrm rot="5400000">
            <a:off x="3143250" y="2428875"/>
            <a:ext cx="1857375" cy="7143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89"/>
    </mc:Choice>
    <mc:Fallback>
      <p:transition spd="slow" advTm="53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5" x="7874000" y="3136900"/>
          <p14:tracePt t="2681" x="7797800" y="3051175"/>
          <p14:tracePt t="2689" x="7712075" y="2962275"/>
          <p14:tracePt t="2706" x="7464425" y="2762250"/>
          <p14:tracePt t="2710" x="7321550" y="2654300"/>
          <p14:tracePt t="2726" x="6969125" y="2422525"/>
          <p14:tracePt t="2747" x="6194425" y="1993900"/>
          <p14:tracePt t="2775" x="4489450" y="1276350"/>
          <p14:tracePt t="2807" x="3292475" y="882650"/>
          <p14:tracePt t="2823" x="2943225" y="739775"/>
          <p14:tracePt t="2840" x="2813050" y="698500"/>
          <p14:tracePt t="2856" x="2736850" y="682625"/>
          <p14:tracePt t="2872" x="2667000" y="682625"/>
          <p14:tracePt t="2888" x="2622550" y="692150"/>
          <p14:tracePt t="2905" x="2600325" y="704850"/>
          <p14:tracePt t="2923" x="2555875" y="746125"/>
          <p14:tracePt t="2938" x="2543175" y="771525"/>
          <p14:tracePt t="2955" x="2530475" y="800100"/>
          <p14:tracePt t="2972" x="2501900" y="838200"/>
          <p14:tracePt t="2989" x="2473325" y="885825"/>
          <p14:tracePt t="3006" x="2454275" y="930275"/>
          <p14:tracePt t="3022" x="2422525" y="996950"/>
          <p14:tracePt t="3039" x="2409825" y="1031875"/>
          <p14:tracePt t="3056" x="2403475" y="1076325"/>
          <p14:tracePt t="3072" x="2403475" y="1095375"/>
          <p14:tracePt t="6376" x="2508250" y="1149350"/>
          <p14:tracePt t="6384" x="2628900" y="1238250"/>
          <p14:tracePt t="6390" x="2790825" y="1336675"/>
          <p14:tracePt t="6405" x="3194050" y="1552575"/>
          <p14:tracePt t="6427" x="3911600" y="1911350"/>
          <p14:tracePt t="6448" x="4841875" y="2400300"/>
          <p14:tracePt t="6474" x="5753100" y="2901950"/>
          <p14:tracePt t="6507" x="7150100" y="3844925"/>
          <p14:tracePt t="6523" x="7524750" y="4194175"/>
          <p14:tracePt t="6540" x="8112125" y="4695825"/>
          <p14:tracePt t="6557" x="8448675" y="4956175"/>
          <p14:tracePt t="6574" x="8721725" y="5181600"/>
          <p14:tracePt t="6591" x="9074150" y="5397500"/>
          <p14:tracePt t="7033" x="9131300" y="5740400"/>
          <p14:tracePt t="7040" x="8988425" y="5730875"/>
          <p14:tracePt t="7055" x="8763000" y="5730875"/>
          <p14:tracePt t="7071" x="8591550" y="5730875"/>
          <p14:tracePt t="7088" x="8442325" y="5730875"/>
          <p14:tracePt t="7105" x="8255000" y="5711825"/>
          <p14:tracePt t="7121" x="8137525" y="5695950"/>
          <p14:tracePt t="7155" x="7775575" y="5651500"/>
          <p14:tracePt t="7188" x="7556500" y="5651500"/>
          <p14:tracePt t="7204" x="7477125" y="5651500"/>
          <p14:tracePt t="7221" x="7432675" y="5651500"/>
          <p14:tracePt t="7239" x="7378700" y="5651500"/>
          <p14:tracePt t="7255" x="7346950" y="5638800"/>
          <p14:tracePt t="7271" x="7302500" y="5632450"/>
          <p14:tracePt t="7289" x="7242175" y="5626100"/>
          <p14:tracePt t="7305" x="7219950" y="5626100"/>
          <p14:tracePt t="7322" x="7188200" y="5626100"/>
          <p14:tracePt t="7340" x="7131050" y="5613400"/>
          <p14:tracePt t="7355" x="7032625" y="5591175"/>
          <p14:tracePt t="7372" x="6835775" y="5553075"/>
          <p14:tracePt t="7389" x="6502400" y="5476875"/>
          <p14:tracePt t="7405" x="6350000" y="5448300"/>
          <p14:tracePt t="7422" x="6219825" y="5413375"/>
          <p14:tracePt t="7439" x="6118225" y="5391150"/>
          <p14:tracePt t="7455" x="6073775" y="5378450"/>
          <p14:tracePt t="7472" x="6026150" y="5372100"/>
          <p14:tracePt t="7489" x="5956300" y="5359400"/>
          <p14:tracePt t="7505" x="5895975" y="5359400"/>
          <p14:tracePt t="7521" x="5857875" y="5359400"/>
          <p14:tracePt t="7539" x="5803900" y="5359400"/>
          <p14:tracePt t="7555" x="5775325" y="5359400"/>
          <p14:tracePt t="7572" x="5765800" y="5359400"/>
          <p14:tracePt t="7589" x="5749925" y="5359400"/>
          <p14:tracePt t="7605" x="5740400" y="5359400"/>
          <p14:tracePt t="7621" x="5737225" y="5359400"/>
          <p14:tracePt t="7661" x="5724525" y="5359400"/>
          <p14:tracePt t="7690" x="5724525" y="5349875"/>
          <p14:tracePt t="7697" x="5734050" y="5343525"/>
          <p14:tracePt t="7705" x="5740400" y="5337175"/>
          <p14:tracePt t="7722" x="5775325" y="5314950"/>
          <p14:tracePt t="7739" x="5842000" y="5273675"/>
          <p14:tracePt t="7755" x="5864225" y="5264150"/>
          <p14:tracePt t="7771" x="5873750" y="5254625"/>
          <p14:tracePt t="7774" x="5880100" y="5248275"/>
          <p14:tracePt t="7789" x="5883275" y="5232400"/>
          <p14:tracePt t="7805" x="5883275" y="5222875"/>
          <p14:tracePt t="7822" x="5895975" y="5207000"/>
          <p14:tracePt t="7839" x="5921375" y="5159375"/>
          <p14:tracePt t="7855" x="5934075" y="5111750"/>
          <p14:tracePt t="7872" x="5934075" y="5092700"/>
          <p14:tracePt t="7888" x="5934075" y="5070475"/>
          <p14:tracePt t="7904" x="5930900" y="5054600"/>
          <p14:tracePt t="7921" x="5921375" y="5045075"/>
          <p14:tracePt t="7938" x="5908675" y="5038725"/>
          <p14:tracePt t="7955" x="5905500" y="5038725"/>
          <p14:tracePt t="7972" x="5905500" y="5035550"/>
          <p14:tracePt t="7989" x="5895975" y="5029200"/>
          <p14:tracePt t="8005" x="5886450" y="5026025"/>
          <p14:tracePt t="8022" x="5854700" y="5013325"/>
          <p14:tracePt t="8039" x="5819775" y="4991100"/>
          <p14:tracePt t="8054" x="5791200" y="4978400"/>
          <p14:tracePt t="8071" x="5781675" y="4978400"/>
          <p14:tracePt t="8089" x="5765800" y="4962525"/>
          <p14:tracePt t="8105" x="5765800" y="4959350"/>
          <p14:tracePt t="8122" x="5765800" y="4946650"/>
          <p14:tracePt t="8139" x="5765800" y="4943475"/>
          <p14:tracePt t="8155" x="5765800" y="4937125"/>
          <p14:tracePt t="8172" x="5756275" y="4927600"/>
          <p14:tracePt t="8189" x="5734050" y="4911725"/>
          <p14:tracePt t="8205" x="5730875" y="4899025"/>
          <p14:tracePt t="8222" x="5730875" y="4889500"/>
          <p14:tracePt t="8239" x="5730875" y="4873625"/>
          <p14:tracePt t="8255" x="5730875" y="4864100"/>
          <p14:tracePt t="8272" x="5730875" y="4848225"/>
          <p14:tracePt t="8275" x="5730875" y="4845050"/>
          <p14:tracePt t="8289" x="5730875" y="4832350"/>
          <p14:tracePt t="8304" x="5730875" y="4822825"/>
          <p14:tracePt t="8322" x="5730875" y="4813300"/>
          <p14:tracePt t="8338" x="5730875" y="4794250"/>
          <p14:tracePt t="8425" x="5730875" y="4800600"/>
          <p14:tracePt t="8432" x="5730875" y="4806950"/>
          <p14:tracePt t="8439" x="5730875" y="4810125"/>
          <p14:tracePt t="8455" x="5734050" y="4841875"/>
          <p14:tracePt t="8472" x="5746750" y="4892675"/>
          <p14:tracePt t="8488" x="5794375" y="5041900"/>
          <p14:tracePt t="8504" x="5848350" y="5165725"/>
          <p14:tracePt t="8522" x="5889625" y="5276850"/>
          <p14:tracePt t="8539" x="5953125" y="5467350"/>
          <p14:tracePt t="8555" x="5984875" y="5565775"/>
          <p14:tracePt t="8572" x="6016625" y="5654675"/>
          <p14:tracePt t="8588" x="6038850" y="5756275"/>
          <p14:tracePt t="8605" x="6054725" y="5819775"/>
          <p14:tracePt t="8621" x="6067425" y="5873750"/>
          <p14:tracePt t="8639" x="6073775" y="5937250"/>
          <p14:tracePt t="8655" x="6086475" y="5975350"/>
          <p14:tracePt t="8671" x="6086475" y="5997575"/>
          <p14:tracePt t="8689" x="6086475" y="6029325"/>
          <p14:tracePt t="8705" x="6092825" y="6067425"/>
          <p14:tracePt t="8722" x="6099175" y="6105525"/>
          <p14:tracePt t="8738" x="6118225" y="6169025"/>
          <p14:tracePt t="8754" x="6124575" y="6213475"/>
          <p14:tracePt t="8771" x="6130925" y="6251575"/>
          <p14:tracePt t="8788" x="6130925" y="6311900"/>
          <p14:tracePt t="8805" x="6130925" y="6356350"/>
          <p14:tracePt t="8822" x="6130925" y="6400800"/>
          <p14:tracePt t="8839" x="6130925" y="6442075"/>
          <p14:tracePt t="8855" x="6127750" y="6477000"/>
          <p14:tracePt t="8871" x="6121400" y="6499225"/>
          <p14:tracePt t="8888" x="6115050" y="6521450"/>
          <p14:tracePt t="8904" x="6105525" y="6530975"/>
          <p14:tracePt t="8922" x="6096000" y="6530975"/>
          <p14:tracePt t="8939" x="6076950" y="6527800"/>
          <p14:tracePt t="8955" x="6064250" y="6499225"/>
          <p14:tracePt t="8973" x="6051550" y="6454775"/>
          <p14:tracePt t="8989" x="6019800" y="6330950"/>
          <p14:tracePt t="9005" x="6013450" y="6235700"/>
          <p14:tracePt t="9021" x="6013450" y="6143625"/>
          <p14:tracePt t="9038" x="5997575" y="6000750"/>
          <p14:tracePt t="9055" x="5981700" y="5902325"/>
          <p14:tracePt t="9072" x="5981700" y="5810250"/>
          <p14:tracePt t="9088" x="5972175" y="5657850"/>
          <p14:tracePt t="9105" x="5972175" y="5565775"/>
          <p14:tracePt t="9122" x="5972175" y="5483225"/>
          <p14:tracePt t="9138" x="5972175" y="5387975"/>
          <p14:tracePt t="9154" x="5972175" y="5327650"/>
          <p14:tracePt t="9171" x="5972175" y="5267325"/>
          <p14:tracePt t="9188" x="5959475" y="5203825"/>
          <p14:tracePt t="9204" x="5940425" y="5159375"/>
          <p14:tracePt t="9223" x="5921375" y="5076825"/>
          <p14:tracePt t="9239" x="5915025" y="5013325"/>
          <p14:tracePt t="9255" x="5915025" y="4978400"/>
          <p14:tracePt t="9273" x="5915025" y="4930775"/>
          <p14:tracePt t="9289" x="5908675" y="4908550"/>
          <p14:tracePt t="9305" x="5899150" y="4899025"/>
          <p14:tracePt t="9321" x="5883275" y="4886325"/>
          <p14:tracePt t="9337" x="5867400" y="4876800"/>
          <p14:tracePt t="9354" x="5857875" y="4876800"/>
          <p14:tracePt t="9372" x="5838825" y="4876800"/>
          <p14:tracePt t="9405" x="5829300" y="4876800"/>
          <p14:tracePt t="9423" x="5813425" y="4879975"/>
          <p14:tracePt t="9438" x="5803900" y="4889500"/>
          <p14:tracePt t="9454" x="5788025" y="4899025"/>
          <p14:tracePt t="9472" x="5781675" y="4921250"/>
          <p14:tracePt t="9488" x="5781675" y="4924425"/>
          <p14:tracePt t="9505" x="5781675" y="4930775"/>
          <p14:tracePt t="9930" x="5781675" y="4940300"/>
          <p14:tracePt t="9945" x="5781675" y="4943475"/>
          <p14:tracePt t="9959" x="5781675" y="4949825"/>
          <p14:tracePt t="9980" x="5781675" y="4956175"/>
          <p14:tracePt t="9993" x="5778500" y="4965700"/>
          <p14:tracePt t="10005" x="5778500" y="4968875"/>
          <p14:tracePt t="10037" x="5788025" y="5026025"/>
          <p14:tracePt t="10072" x="5854700" y="5149850"/>
          <p14:tracePt t="10088" x="5889625" y="5197475"/>
          <p14:tracePt t="10105" x="5908675" y="5235575"/>
          <p14:tracePt t="10122" x="5927725" y="5299075"/>
          <p14:tracePt t="10138" x="5940425" y="5359400"/>
          <p14:tracePt t="10155" x="5972175" y="5419725"/>
          <p14:tracePt t="10171" x="6016625" y="5524500"/>
          <p14:tracePt t="10187" x="6064250" y="5613400"/>
          <p14:tracePt t="10205" x="6115050" y="5695950"/>
          <p14:tracePt t="10222" x="6149975" y="5797550"/>
          <p14:tracePt t="10238" x="6162675" y="5851525"/>
          <p14:tracePt t="10255" x="6184900" y="5918200"/>
          <p14:tracePt t="10272" x="6207125" y="6029325"/>
          <p14:tracePt t="10288" x="6223000" y="6092825"/>
          <p14:tracePt t="10304" x="6229350" y="6146800"/>
          <p14:tracePt t="10321" x="6235700" y="6165850"/>
          <p14:tracePt t="11022" x="6191250" y="6115050"/>
          <p14:tracePt t="11029" x="6115050" y="6026150"/>
          <p14:tracePt t="11038" x="6022975" y="5924550"/>
          <p14:tracePt t="11056" x="5819775" y="5711825"/>
          <p14:tracePt t="11071" x="5578475" y="5451475"/>
          <p14:tracePt t="11097" x="5413375" y="5260975"/>
          <p14:tracePt t="11123" x="5229225" y="5133975"/>
          <p14:tracePt t="11156" x="4975225" y="4991100"/>
          <p14:tracePt t="11172" x="4886325" y="4940300"/>
          <p14:tracePt t="11188" x="4806950" y="4908550"/>
          <p14:tracePt t="11205" x="4740275" y="4879975"/>
          <p14:tracePt t="11221" x="4629150" y="4800600"/>
          <p14:tracePt t="11238" x="4581525" y="4765675"/>
          <p14:tracePt t="11255" x="4533900" y="4746625"/>
          <p14:tracePt t="11272" x="4476750" y="4721225"/>
          <p14:tracePt t="11288" x="4454525" y="4721225"/>
          <p14:tracePt t="11304" x="4425950" y="4721225"/>
          <p14:tracePt t="11321" x="4403725" y="4727575"/>
          <p14:tracePt t="11338" x="4394200" y="4737100"/>
          <p14:tracePt t="11354" x="4378325" y="4743450"/>
          <p14:tracePt t="11371" x="4365625" y="4752975"/>
          <p14:tracePt t="11388" x="4352925" y="4752975"/>
          <p14:tracePt t="11405" x="4343400" y="4752975"/>
          <p14:tracePt t="11421" x="4324350" y="4752975"/>
          <p14:tracePt t="11437" x="4314825" y="4752975"/>
          <p14:tracePt t="11454" x="4305300" y="4759325"/>
          <p14:tracePt t="11471" x="4279900" y="4778375"/>
          <p14:tracePt t="11488" x="4254500" y="4791075"/>
          <p14:tracePt t="11506" x="4213225" y="4810125"/>
          <p14:tracePt t="11521" x="4175125" y="4816475"/>
          <p14:tracePt t="11538" x="4124325" y="4816475"/>
          <p14:tracePt t="11556" x="4038600" y="4822825"/>
          <p14:tracePt t="11571" x="3968750" y="4822825"/>
          <p14:tracePt t="11587" x="3876675" y="4822825"/>
          <p14:tracePt t="11604" x="3790950" y="4829175"/>
          <p14:tracePt t="11621" x="3698875" y="4857750"/>
          <p14:tracePt t="11638" x="3648075" y="4870450"/>
          <p14:tracePt t="11655" x="3594100" y="4886325"/>
          <p14:tracePt t="11671" x="3543300" y="4908550"/>
          <p14:tracePt t="11688" x="3505200" y="4921250"/>
          <p14:tracePt t="11704" x="3482975" y="4927600"/>
          <p14:tracePt t="11721" x="3441700" y="4933950"/>
          <p14:tracePt t="11737" x="3425825" y="4940300"/>
          <p14:tracePt t="11754" x="3409950" y="4940300"/>
          <p14:tracePt t="11771" x="3397250" y="4940300"/>
          <p14:tracePt t="11788" x="3384550" y="4949825"/>
          <p14:tracePt t="11805" x="3365500" y="4953000"/>
          <p14:tracePt t="11821" x="3355975" y="4965700"/>
          <p14:tracePt t="11838" x="3346450" y="4972050"/>
          <p14:tracePt t="11855" x="3340100" y="4972050"/>
          <p14:tracePt t="11871" x="3340100" y="4975225"/>
          <p14:tracePt t="11887" x="3340100" y="4984750"/>
          <p14:tracePt t="11905" x="3340100" y="5000625"/>
          <p14:tracePt t="11921" x="3346450" y="5016500"/>
          <p14:tracePt t="11938" x="3387725" y="5048250"/>
          <p14:tracePt t="11955" x="3479800" y="5133975"/>
          <p14:tracePt t="11971" x="3562350" y="5207000"/>
          <p14:tracePt t="11987" x="3667125" y="5276850"/>
          <p14:tracePt t="12005" x="3851275" y="5365750"/>
          <p14:tracePt t="12021" x="3971925" y="5397500"/>
          <p14:tracePt t="12038" x="4057650" y="5413375"/>
          <p14:tracePt t="12055" x="4156075" y="5429250"/>
          <p14:tracePt t="12071" x="4200525" y="5429250"/>
          <p14:tracePt t="12088" x="4229100" y="5429250"/>
          <p14:tracePt t="12105" x="4270375" y="5429250"/>
          <p14:tracePt t="12121" x="4279900" y="5429250"/>
          <p14:tracePt t="12137" x="4289425" y="5429250"/>
          <p14:tracePt t="12155" x="4308475" y="5429250"/>
          <p14:tracePt t="12171" x="4314825" y="5429250"/>
          <p14:tracePt t="12205" x="4321175" y="5429250"/>
          <p14:tracePt t="12228" x="4324350" y="5429250"/>
          <p14:tracePt t="12238" x="4330700" y="5429250"/>
          <p14:tracePt t="12255" x="4333875" y="5429250"/>
          <p14:tracePt t="12520" x="4333875" y="5416550"/>
          <p14:tracePt t="12527" x="4333875" y="5407025"/>
          <p14:tracePt t="12538" x="4333875" y="5400675"/>
          <p14:tracePt t="12554" x="4333875" y="5368925"/>
          <p14:tracePt t="12570" x="4333875" y="5356225"/>
          <p14:tracePt t="12587" x="4333875" y="5346700"/>
          <p14:tracePt t="12605" x="4333875" y="5321300"/>
          <p14:tracePt t="12621" x="4333875" y="5308600"/>
          <p14:tracePt t="12638" x="4333875" y="5280025"/>
          <p14:tracePt t="12655" x="4333875" y="5254625"/>
          <p14:tracePt t="12671" x="4324350" y="5226050"/>
          <p14:tracePt t="12688" x="4314825" y="5200650"/>
          <p14:tracePt t="12704" x="4289425" y="5149850"/>
          <p14:tracePt t="12720" x="4276725" y="5127625"/>
          <p14:tracePt t="12738" x="4267200" y="5118100"/>
          <p14:tracePt t="12755" x="4251325" y="5095875"/>
          <p14:tracePt t="12771" x="4241800" y="5095875"/>
          <p14:tracePt t="12788" x="4232275" y="5095875"/>
          <p14:tracePt t="12805" x="4229100" y="5092700"/>
          <p14:tracePt t="12841" x="4222750" y="5092700"/>
          <p14:tracePt t="12869" x="4222750" y="5086350"/>
          <p14:tracePt t="12969" x="4222750" y="5083175"/>
          <p14:tracePt t="12984" x="4222750" y="5076825"/>
          <p14:tracePt t="13776" x="4168775" y="5070475"/>
          <p14:tracePt t="13784" x="4076700" y="5060950"/>
          <p14:tracePt t="13792" x="3984625" y="5060950"/>
          <p14:tracePt t="13804" x="3768725" y="5060950"/>
          <p14:tracePt t="13821" x="3575050" y="5076825"/>
          <p14:tracePt t="13843" x="3263900" y="5124450"/>
          <p14:tracePt t="13854" x="3076575" y="5172075"/>
          <p14:tracePt t="13889" x="2638425" y="5226050"/>
          <p14:tracePt t="13922" x="2355850" y="5280025"/>
          <p14:tracePt t="13939" x="2209800" y="5311775"/>
          <p14:tracePt t="13954" x="2146300" y="5324475"/>
          <p14:tracePt t="13971" x="2101850" y="5343525"/>
          <p14:tracePt t="13989" x="2035175" y="5362575"/>
          <p14:tracePt t="14005" x="1990725" y="5378450"/>
          <p14:tracePt t="14021" x="1968500" y="5381625"/>
          <p14:tracePt t="14039" x="1927225" y="5381625"/>
          <p14:tracePt t="14055" x="1911350" y="5381625"/>
          <p14:tracePt t="14071" x="1898650" y="5381625"/>
          <p14:tracePt t="14087" x="1892300" y="5387975"/>
          <p14:tracePt t="14104" x="1911350" y="5387975"/>
          <p14:tracePt t="14120" x="1946275" y="5387975"/>
          <p14:tracePt t="14137" x="1990725" y="5394325"/>
          <p14:tracePt t="14155" x="2019300" y="5407025"/>
          <p14:tracePt t="14172" x="2035175" y="5410200"/>
          <p14:tracePt t="14189" x="2051050" y="5426075"/>
          <p14:tracePt t="14205" x="2060575" y="5435600"/>
          <p14:tracePt t="14221" x="2089150" y="5448300"/>
          <p14:tracePt t="14237" x="2114550" y="5467350"/>
          <p14:tracePt t="14254" x="2174875" y="5467350"/>
          <p14:tracePt t="14271" x="2206625" y="5467350"/>
          <p14:tracePt t="14289" x="2225675" y="5454650"/>
          <p14:tracePt t="14305" x="2238375" y="5438775"/>
          <p14:tracePt t="14321" x="2251075" y="5391150"/>
          <p14:tracePt t="14338" x="2270125" y="5327650"/>
          <p14:tracePt t="14354" x="2270125" y="5292725"/>
          <p14:tracePt t="14370" x="2270125" y="5254625"/>
          <p14:tracePt t="14387" x="2270125" y="5232400"/>
          <p14:tracePt t="14404" x="2254250" y="5178425"/>
          <p14:tracePt t="14421" x="2241550" y="5140325"/>
          <p14:tracePt t="14438" x="2203450" y="5083175"/>
          <p14:tracePt t="14455" x="2168525" y="5051425"/>
          <p14:tracePt t="14471" x="2152650" y="5019675"/>
          <p14:tracePt t="14488" x="2127250" y="4991100"/>
          <p14:tracePt t="14504" x="2117725" y="4978400"/>
          <p14:tracePt t="14520" x="2108200" y="4965700"/>
          <p14:tracePt t="14538" x="2092325" y="4949825"/>
          <p14:tracePt t="14555" x="2076450" y="4940300"/>
          <p14:tracePt t="14571" x="2066925" y="4930775"/>
          <p14:tracePt t="14588" x="2054225" y="4908550"/>
          <p14:tracePt t="14605" x="2054225" y="4889500"/>
          <p14:tracePt t="14621" x="2057400" y="4857750"/>
          <p14:tracePt t="14637" x="2073275" y="4800600"/>
          <p14:tracePt t="14654" x="2108200" y="4768850"/>
          <p14:tracePt t="14671" x="2133600" y="4730750"/>
          <p14:tracePt t="14688" x="2178050" y="4660900"/>
          <p14:tracePt t="14705" x="2190750" y="4625975"/>
          <p14:tracePt t="14721" x="2203450" y="4578350"/>
          <p14:tracePt t="14738" x="2232025" y="4508500"/>
          <p14:tracePt t="14755" x="2244725" y="4441825"/>
          <p14:tracePt t="14771" x="2244725" y="4384675"/>
          <p14:tracePt t="14788" x="2241550" y="4295775"/>
          <p14:tracePt t="14804" x="2228850" y="4251325"/>
          <p14:tracePt t="14821" x="2206625" y="4187825"/>
          <p14:tracePt t="14838" x="2171700" y="4092575"/>
          <p14:tracePt t="14854" x="2133600" y="4025900"/>
          <p14:tracePt t="14871" x="2101850" y="3959225"/>
          <p14:tracePt t="14888" x="2041525" y="3848100"/>
          <p14:tracePt t="14904" x="1987550" y="3778250"/>
          <p14:tracePt t="14921" x="1939925" y="3708400"/>
          <p14:tracePt t="14937" x="1885950" y="3613150"/>
          <p14:tracePt t="14954" x="1860550" y="3552825"/>
          <p14:tracePt t="14971" x="1825625" y="3505200"/>
          <p14:tracePt t="14988" x="1793875" y="3463925"/>
          <p14:tracePt t="15004" x="1768475" y="3422650"/>
          <p14:tracePt t="15021" x="1743075" y="3384550"/>
          <p14:tracePt t="15038" x="1698625" y="3340100"/>
          <p14:tracePt t="15054" x="1673225" y="3308350"/>
          <p14:tracePt t="15070" x="1641475" y="3282950"/>
          <p14:tracePt t="15087" x="1606550" y="3260725"/>
          <p14:tracePt t="15104" x="1584325" y="3248025"/>
          <p14:tracePt t="15121" x="1574800" y="3244850"/>
          <p14:tracePt t="15138" x="1558925" y="3244850"/>
          <p14:tracePt t="15155" x="1549400" y="3244850"/>
          <p14:tracePt t="15171" x="1520825" y="3248025"/>
          <p14:tracePt t="15187" x="1479550" y="3270250"/>
          <p14:tracePt t="15204" x="1470025" y="3282950"/>
          <p14:tracePt t="15220" x="1457325" y="3292475"/>
          <p14:tracePt t="15237" x="1444625" y="3305175"/>
          <p14:tracePt t="15254" x="1425575" y="3333750"/>
          <p14:tracePt t="15271" x="1403350" y="3359150"/>
          <p14:tracePt t="15287" x="1352550" y="3444875"/>
          <p14:tracePt t="15304" x="1320800" y="3521075"/>
          <p14:tracePt t="15321" x="1282700" y="3590925"/>
          <p14:tracePt t="15337" x="1260475" y="3702050"/>
          <p14:tracePt t="15354" x="1260475" y="3771900"/>
          <p14:tracePt t="15370" x="1260475" y="3841750"/>
          <p14:tracePt t="15387" x="1260475" y="3940175"/>
          <p14:tracePt t="15404" x="1260475" y="3997325"/>
          <p14:tracePt t="15420" x="1263650" y="4060825"/>
          <p14:tracePt t="15438" x="1279525" y="4149725"/>
          <p14:tracePt t="15454" x="1279525" y="4200525"/>
          <p14:tracePt t="15471" x="1279525" y="4244975"/>
          <p14:tracePt t="15487" x="1279525" y="4292600"/>
          <p14:tracePt t="15504" x="1279525" y="4337050"/>
          <p14:tracePt t="15521" x="1279525" y="4371975"/>
          <p14:tracePt t="15538" x="1279525" y="4435475"/>
          <p14:tracePt t="15554" x="1279525" y="4473575"/>
          <p14:tracePt t="15571" x="1279525" y="4514850"/>
          <p14:tracePt t="15587" x="1279525" y="4578350"/>
          <p14:tracePt t="15604" x="1279525" y="4616450"/>
          <p14:tracePt t="15620" x="1279525" y="4645025"/>
          <p14:tracePt t="15637" x="1279525" y="4692650"/>
          <p14:tracePt t="15654" x="1298575" y="4724400"/>
          <p14:tracePt t="15671" x="1304925" y="4752975"/>
          <p14:tracePt t="15688" x="1323975" y="4816475"/>
          <p14:tracePt t="15704" x="1330325" y="4845050"/>
          <p14:tracePt t="15721" x="1336675" y="4883150"/>
          <p14:tracePt t="15737" x="1343025" y="4924425"/>
          <p14:tracePt t="15754" x="1343025" y="4946650"/>
          <p14:tracePt t="15771" x="1343025" y="4975225"/>
          <p14:tracePt t="15788" x="1343025" y="4997450"/>
          <p14:tracePt t="15804" x="1343025" y="5006975"/>
          <p14:tracePt t="15821" x="1358900" y="5029200"/>
          <p14:tracePt t="15838" x="1368425" y="5045075"/>
          <p14:tracePt t="15854" x="1377950" y="5054600"/>
          <p14:tracePt t="15871" x="1387475" y="5070475"/>
          <p14:tracePt t="15887" x="1409700" y="5086350"/>
          <p14:tracePt t="15904" x="1419225" y="5095875"/>
          <p14:tracePt t="15922" x="1428750" y="5105400"/>
          <p14:tracePt t="15925" x="1435100" y="5108575"/>
          <p14:tracePt t="15938" x="1444625" y="5130800"/>
          <p14:tracePt t="15954" x="1470025" y="5156200"/>
          <p14:tracePt t="15972" x="1495425" y="5187950"/>
          <p14:tracePt t="15987" x="1552575" y="5219700"/>
          <p14:tracePt t="16004" x="1590675" y="5232400"/>
          <p14:tracePt t="16021" x="1622425" y="5251450"/>
          <p14:tracePt t="16037" x="1670050" y="5270500"/>
          <p14:tracePt t="16054" x="1695450" y="5283200"/>
          <p14:tracePt t="16071" x="1724025" y="5292725"/>
          <p14:tracePt t="16087" x="1765300" y="5292725"/>
          <p14:tracePt t="16104" x="1793875" y="5292725"/>
          <p14:tracePt t="16122" x="1835150" y="5292725"/>
          <p14:tracePt t="16137" x="1857375" y="5292725"/>
          <p14:tracePt t="16154" x="1879600" y="5292725"/>
          <p14:tracePt t="16171" x="1889125" y="5299075"/>
          <p14:tracePt t="16187" x="1898650" y="5299075"/>
          <p14:tracePt t="16679" x="1898650" y="5270500"/>
          <p14:tracePt t="16687" x="1892300" y="5222875"/>
          <p14:tracePt t="16693" x="1885950" y="5187950"/>
          <p14:tracePt t="16704" x="1879600" y="5149850"/>
          <p14:tracePt t="16721" x="1857375" y="5076825"/>
          <p14:tracePt t="16738" x="1841500" y="5054600"/>
          <p14:tracePt t="16754" x="1828800" y="5022850"/>
          <p14:tracePt t="16788" x="1812925" y="4991100"/>
          <p14:tracePt t="16821" x="1806575" y="4962525"/>
          <p14:tracePt t="16837" x="1803400" y="4946650"/>
          <p14:tracePt t="16854" x="1790700" y="4914900"/>
          <p14:tracePt t="16871" x="1778000" y="4883150"/>
          <p14:tracePt t="16887" x="1771650" y="4845050"/>
          <p14:tracePt t="16905" x="1758950" y="4800600"/>
          <p14:tracePt t="16922" x="1739900" y="4737100"/>
          <p14:tracePt t="16938" x="1720850" y="4705350"/>
          <p14:tracePt t="16955" x="1711325" y="4673600"/>
          <p14:tracePt t="16959" x="1704975" y="4660900"/>
          <p14:tracePt t="16971" x="1692275" y="4638675"/>
          <p14:tracePt t="16987" x="1692275" y="4610100"/>
          <p14:tracePt t="17003" x="1692275" y="4587875"/>
          <p14:tracePt t="17021" x="1695450" y="4546600"/>
          <p14:tracePt t="17037" x="1701800" y="4524375"/>
          <p14:tracePt t="17054" x="1714500" y="4492625"/>
          <p14:tracePt t="17071" x="1736725" y="4451350"/>
          <p14:tracePt t="17088" x="1749425" y="4419600"/>
          <p14:tracePt t="17104" x="1762125" y="4391025"/>
          <p14:tracePt t="17120" x="1774825" y="4346575"/>
          <p14:tracePt t="17137" x="1781175" y="4324350"/>
          <p14:tracePt t="17153" x="1781175" y="4295775"/>
          <p14:tracePt t="17171" x="1781175" y="4254500"/>
          <p14:tracePt t="17187" x="1781175" y="4235450"/>
          <p14:tracePt t="17203" x="1778000" y="4219575"/>
          <p14:tracePt t="17220" x="1762125" y="4197350"/>
          <p14:tracePt t="17237" x="1752600" y="4187825"/>
          <p14:tracePt t="17254" x="1736725" y="4178300"/>
          <p14:tracePt t="17271" x="1733550" y="4171950"/>
          <p14:tracePt t="17314" x="1733550" y="4175125"/>
          <p14:tracePt t="17322" x="1733550" y="4178300"/>
          <p14:tracePt t="17337" x="1733550" y="4187825"/>
          <p14:tracePt t="17354" x="1733550" y="4216400"/>
          <p14:tracePt t="17371" x="1733550" y="4289425"/>
          <p14:tracePt t="17387" x="1736725" y="4359275"/>
          <p14:tracePt t="17404" x="1758950" y="4445000"/>
          <p14:tracePt t="17420" x="1790700" y="4559300"/>
          <p14:tracePt t="17437" x="1828800" y="4638675"/>
          <p14:tracePt t="17454" x="1851025" y="4702175"/>
          <p14:tracePt t="17457" x="1860550" y="4740275"/>
          <p14:tracePt t="17471" x="1873250" y="4784725"/>
          <p14:tracePt t="17488" x="1885950" y="4829175"/>
          <p14:tracePt t="17504" x="1905000" y="4867275"/>
          <p14:tracePt t="17521" x="1930400" y="4927600"/>
          <p14:tracePt t="17537" x="1943100" y="4949825"/>
          <p14:tracePt t="17554" x="1968500" y="4987925"/>
          <p14:tracePt t="17570" x="1984375" y="5022850"/>
          <p14:tracePt t="17588" x="1993900" y="5032375"/>
          <p14:tracePt t="17604" x="1993900" y="5048250"/>
          <p14:tracePt t="17620" x="1993900" y="5064125"/>
          <p14:tracePt t="17637" x="1993900" y="5067300"/>
          <p14:tracePt t="17714" x="1993900" y="5060950"/>
          <p14:tracePt t="17721" x="1993900" y="5057775"/>
          <p14:tracePt t="17737" x="1981200" y="5019675"/>
          <p14:tracePt t="17755" x="1968500" y="4981575"/>
          <p14:tracePt t="17770" x="1939925" y="4889500"/>
          <p14:tracePt t="17787" x="1927225" y="4826000"/>
          <p14:tracePt t="17804" x="1914525" y="4781550"/>
          <p14:tracePt t="17820" x="1876425" y="4676775"/>
          <p14:tracePt t="17837" x="1854200" y="4632325"/>
          <p14:tracePt t="17854" x="1841500" y="4568825"/>
          <p14:tracePt t="17871" x="1809750" y="4502150"/>
          <p14:tracePt t="17887" x="1797050" y="4464050"/>
          <p14:tracePt t="17904" x="1784350" y="4438650"/>
          <p14:tracePt t="17921" x="1778000" y="4419600"/>
          <p14:tracePt t="17937" x="1774825" y="4410075"/>
          <p14:tracePt t="17954" x="1774825" y="4400550"/>
          <p14:tracePt t="17992" x="1774825" y="4394200"/>
          <p14:tracePt t="18084" x="1774825" y="4397375"/>
          <p14:tracePt t="18092" x="1774825" y="4400550"/>
          <p14:tracePt t="18103" x="1774825" y="4406900"/>
          <p14:tracePt t="18120" x="1774825" y="4425950"/>
          <p14:tracePt t="18137" x="1774825" y="4448175"/>
          <p14:tracePt t="18154" x="1778000" y="4486275"/>
          <p14:tracePt t="18171" x="1797050" y="4575175"/>
          <p14:tracePt t="18187" x="1812925" y="4660900"/>
          <p14:tracePt t="18204" x="1838325" y="4749800"/>
          <p14:tracePt t="18221" x="1857375" y="4848225"/>
          <p14:tracePt t="18237" x="1870075" y="4895850"/>
          <p14:tracePt t="18254" x="1876425" y="4930775"/>
          <p14:tracePt t="18270" x="1876425" y="4965700"/>
          <p14:tracePt t="18287" x="1876425" y="4987925"/>
          <p14:tracePt t="18305" x="1876425" y="5003800"/>
          <p14:tracePt t="18321" x="1876425" y="5013325"/>
          <p14:tracePt t="18363" x="1876425" y="5010150"/>
          <p14:tracePt t="18370" x="1876425" y="5006975"/>
          <p14:tracePt t="18387" x="1895475" y="4981575"/>
          <p14:tracePt t="18403" x="1908175" y="4937125"/>
          <p14:tracePt t="18421" x="1908175" y="4867275"/>
          <p14:tracePt t="18436" x="1908175" y="4822825"/>
          <p14:tracePt t="18453" x="1908175" y="4794250"/>
          <p14:tracePt t="18470" x="1908175" y="4730750"/>
          <p14:tracePt t="18487" x="1898650" y="4686300"/>
          <p14:tracePt t="18504" x="1873250" y="4622800"/>
          <p14:tracePt t="18520" x="1860550" y="4578350"/>
          <p14:tracePt t="18537" x="1847850" y="4546600"/>
          <p14:tracePt t="18555" x="1822450" y="4505325"/>
          <p14:tracePt t="18571" x="1812925" y="4479925"/>
          <p14:tracePt t="18588" x="1800225" y="4457700"/>
          <p14:tracePt t="18605" x="1784350" y="4435475"/>
          <p14:tracePt t="18620" x="1771650" y="4425950"/>
          <p14:tracePt t="18636" x="1771650" y="4410075"/>
          <p14:tracePt t="18654" x="1771650" y="4397375"/>
          <p14:tracePt t="18670" x="1771650" y="4384675"/>
          <p14:tracePt t="18687" x="1771650" y="4381500"/>
          <p14:tracePt t="18762" x="1771650" y="4387850"/>
          <p14:tracePt t="18770" x="1771650" y="4394200"/>
          <p14:tracePt t="18776" x="1771650" y="4397375"/>
          <p14:tracePt t="18786" x="1771650" y="4403725"/>
          <p14:tracePt t="18804" x="1771650" y="4422775"/>
          <p14:tracePt t="18821" x="1771650" y="4445000"/>
          <p14:tracePt t="18837" x="1784350" y="4473575"/>
          <p14:tracePt t="18855" x="1803400" y="4540250"/>
          <p14:tracePt t="18871" x="1816100" y="4584700"/>
          <p14:tracePt t="18887" x="1828800" y="4629150"/>
          <p14:tracePt t="18904" x="1857375" y="4692650"/>
          <p14:tracePt t="18920" x="1870075" y="4740275"/>
          <p14:tracePt t="18936" x="1882775" y="4775200"/>
          <p14:tracePt t="18955" x="1892300" y="4819650"/>
          <p14:tracePt t="18971" x="1892300" y="4838700"/>
          <p14:tracePt t="18988" x="1892300" y="4864100"/>
          <p14:tracePt t="19005" x="1892300" y="4876800"/>
          <p14:tracePt t="19021" x="1892300" y="4886325"/>
          <p14:tracePt t="19037" x="1892300" y="4895850"/>
          <p14:tracePt t="19054" x="1892300" y="4908550"/>
          <p14:tracePt t="19087" x="1892300" y="4895850"/>
          <p14:tracePt t="19105" x="1892300" y="4841875"/>
          <p14:tracePt t="19121" x="1882775" y="4803775"/>
          <p14:tracePt t="19137" x="1870075" y="4749800"/>
          <p14:tracePt t="19154" x="1851025" y="4667250"/>
          <p14:tracePt t="19171" x="1831975" y="4622800"/>
          <p14:tracePt t="19187" x="1819275" y="4578350"/>
          <p14:tracePt t="19204" x="1819275" y="4543425"/>
          <p14:tracePt t="19220" x="1819275" y="4514850"/>
          <p14:tracePt t="19237" x="1819275" y="4505325"/>
          <p14:tracePt t="19255" x="1819275" y="4489450"/>
          <p14:tracePt t="19271" x="1819275" y="4479925"/>
          <p14:tracePt t="19288" x="1819275" y="4464050"/>
          <p14:tracePt t="19304" x="1819275" y="4460875"/>
          <p14:tracePt t="19347" x="1812925" y="4460875"/>
          <p14:tracePt t="19362" x="1809750" y="4460875"/>
          <p14:tracePt t="19370" x="1803400" y="4460875"/>
          <p14:tracePt t="19387" x="1793875" y="4460875"/>
          <p14:tracePt t="19404" x="1778000" y="4460875"/>
          <p14:tracePt t="19421" x="1774825" y="4460875"/>
          <p14:tracePt t="19454" x="1774825" y="4476750"/>
          <p14:tracePt t="19471" x="1774825" y="4483100"/>
          <p14:tracePt t="19487" x="1774825" y="4492625"/>
          <p14:tracePt t="19504" x="1774825" y="4508500"/>
          <p14:tracePt t="19520" x="1774825" y="4521200"/>
          <p14:tracePt t="19537" x="1774825" y="4537075"/>
          <p14:tracePt t="19553" x="1774825" y="4568825"/>
          <p14:tracePt t="19570" x="1774825" y="4606925"/>
          <p14:tracePt t="19587" x="1774825" y="4651375"/>
          <p14:tracePt t="19604" x="1778000" y="4705350"/>
          <p14:tracePt t="19621" x="1797050" y="4743450"/>
          <p14:tracePt t="19637" x="1806575" y="4775200"/>
          <p14:tracePt t="19653" x="1806575" y="4800600"/>
          <p14:tracePt t="19670" x="1812925" y="4810125"/>
          <p14:tracePt t="19687" x="1812925" y="4826000"/>
          <p14:tracePt t="19704" x="1822450" y="4832350"/>
          <p14:tracePt t="19721" x="1828800" y="4832350"/>
          <p14:tracePt t="19737" x="1831975" y="4832350"/>
          <p14:tracePt t="19754" x="1844675" y="4813300"/>
          <p14:tracePt t="19770" x="1844675" y="4810125"/>
          <p14:tracePt t="19787" x="1844675" y="4803775"/>
          <p14:tracePt t="20011" x="1844675" y="4794250"/>
          <p14:tracePt t="20018" x="1844675" y="4781550"/>
          <p14:tracePt t="20025" x="1844675" y="4772025"/>
          <p14:tracePt t="20037" x="1844675" y="4752975"/>
          <p14:tracePt t="20053" x="1854200" y="4711700"/>
          <p14:tracePt t="20070" x="1854200" y="4683125"/>
          <p14:tracePt t="20087" x="1854200" y="4673600"/>
          <p14:tracePt t="20104" x="1860550" y="4657725"/>
          <p14:tracePt t="20121" x="1860550" y="4641850"/>
          <p14:tracePt t="20138" x="1860550" y="4632325"/>
          <p14:tracePt t="20154" x="1860550" y="4622800"/>
          <p14:tracePt t="20247" x="1860550" y="4625975"/>
          <p14:tracePt t="20254" x="1860550" y="4629150"/>
          <p14:tracePt t="20271" x="1860550" y="4638675"/>
          <p14:tracePt t="20287" x="1851025" y="4667250"/>
          <p14:tracePt t="20304" x="1825625" y="4718050"/>
          <p14:tracePt t="20320" x="1793875" y="4756150"/>
          <p14:tracePt t="20337" x="1768475" y="4803775"/>
          <p14:tracePt t="20354" x="1698625" y="4857750"/>
          <p14:tracePt t="20370" x="1631950" y="4886325"/>
          <p14:tracePt t="20387" x="1577975" y="4902200"/>
          <p14:tracePt t="20404" x="1514475" y="4908550"/>
          <p14:tracePt t="20421" x="1492250" y="4908550"/>
          <p14:tracePt t="20437" x="1463675" y="4908550"/>
          <p14:tracePt t="20453" x="1435100" y="4908550"/>
          <p14:tracePt t="20470" x="1419225" y="4908550"/>
          <p14:tracePt t="20487" x="1409700" y="4908550"/>
          <p14:tracePt t="20489" x="1406525" y="4905375"/>
          <p14:tracePt t="20504" x="1397000" y="4895850"/>
          <p14:tracePt t="20520" x="1387475" y="4886325"/>
          <p14:tracePt t="20537" x="1371600" y="4876800"/>
          <p14:tracePt t="20553" x="1355725" y="4860925"/>
          <p14:tracePt t="20570" x="1346200" y="4854575"/>
          <p14:tracePt t="20586" x="1336675" y="4854575"/>
          <p14:tracePt t="20604" x="1317625" y="4854575"/>
          <p14:tracePt t="20621" x="1304925" y="4854575"/>
          <p14:tracePt t="20638" x="1295400" y="4854575"/>
          <p14:tracePt t="20654" x="1285875" y="4854575"/>
          <p14:tracePt t="20688" x="1285875" y="4851400"/>
          <p14:tracePt t="20738" x="1285875" y="4845050"/>
          <p14:tracePt t="21032" x="1301750" y="4822825"/>
          <p14:tracePt t="21038" x="1327150" y="4781550"/>
          <p14:tracePt t="21054" x="1368425" y="4692650"/>
          <p14:tracePt t="21071" x="1397000" y="4613275"/>
          <p14:tracePt t="21088" x="1428750" y="4479925"/>
          <p14:tracePt t="21104" x="1444625" y="4394200"/>
          <p14:tracePt t="21121" x="1460500" y="4318000"/>
          <p14:tracePt t="21137" x="1511300" y="4213225"/>
          <p14:tracePt t="21154" x="1533525" y="4146550"/>
          <p14:tracePt t="21171" x="1555750" y="4098925"/>
          <p14:tracePt t="21188" x="1581150" y="4041775"/>
          <p14:tracePt t="21204" x="1593850" y="4010025"/>
          <p14:tracePt t="21220" x="1603375" y="3987800"/>
          <p14:tracePt t="21238" x="1628775" y="3946525"/>
          <p14:tracePt t="21253" x="1641475" y="3921125"/>
          <p14:tracePt t="21270" x="1654175" y="3876675"/>
          <p14:tracePt t="21287" x="1673225" y="3819525"/>
          <p14:tracePt t="21303" x="1692275" y="3781425"/>
          <p14:tracePt t="21320" x="1692275" y="3752850"/>
          <p14:tracePt t="21337" x="1692275" y="3711575"/>
          <p14:tracePt t="21353" x="1692275" y="3695700"/>
          <p14:tracePt t="21370" x="1695450" y="3686175"/>
          <p14:tracePt t="21387" x="1695450" y="3670300"/>
          <p14:tracePt t="21403" x="1695450" y="3657600"/>
          <p14:tracePt t="21953" x="1724025" y="3717925"/>
          <p14:tracePt t="21959" x="1752600" y="3800475"/>
          <p14:tracePt t="21970" x="1790700" y="3883025"/>
          <p14:tracePt t="21986" x="1917700" y="4124325"/>
          <p14:tracePt t="22003" x="1971675" y="4257675"/>
          <p14:tracePt t="22021" x="2022475" y="4359275"/>
          <p14:tracePt t="22037" x="2073275" y="4508500"/>
          <p14:tracePt t="22070" x="2101850" y="4645025"/>
          <p14:tracePt t="22103" x="2108200" y="4730750"/>
          <p14:tracePt t="22121" x="2108200" y="4752975"/>
          <p14:tracePt t="22137" x="2108200" y="4775200"/>
          <p14:tracePt t="22153" x="2108200" y="4784725"/>
          <p14:tracePt t="22171" x="2108200" y="4794250"/>
          <p14:tracePt t="22287" x="2105025" y="4794250"/>
          <p14:tracePt t="22302" x="2101850" y="4794250"/>
          <p14:tracePt t="22309" x="2095500" y="4794250"/>
          <p14:tracePt t="22320" x="2092325" y="4794250"/>
          <p14:tracePt t="22337" x="2070100" y="4794250"/>
          <p14:tracePt t="22353" x="2060575" y="4794250"/>
          <p14:tracePt t="22370" x="2051050" y="4787900"/>
          <p14:tracePt t="22387" x="2041525" y="4772025"/>
          <p14:tracePt t="22403" x="2025650" y="4756150"/>
          <p14:tracePt t="22420" x="2019300" y="4740275"/>
          <p14:tracePt t="22437" x="2003425" y="4689475"/>
          <p14:tracePt t="22453" x="1987550" y="4645025"/>
          <p14:tracePt t="22470" x="1974850" y="4591050"/>
          <p14:tracePt t="22486" x="1949450" y="4514850"/>
          <p14:tracePt t="22503" x="1936750" y="4470400"/>
          <p14:tracePt t="22520" x="1924050" y="4425950"/>
          <p14:tracePt t="22536" x="1898650" y="4391025"/>
          <p14:tracePt t="22554" x="1879600" y="4359275"/>
          <p14:tracePt t="22571" x="1863725" y="4343400"/>
          <p14:tracePt t="22587" x="1819275" y="4305300"/>
          <p14:tracePt t="22604" x="1803400" y="4283075"/>
          <p14:tracePt t="22620" x="1790700" y="4264025"/>
          <p14:tracePt t="22637" x="1771650" y="4244975"/>
          <p14:tracePt t="22653" x="1762125" y="4235450"/>
          <p14:tracePt t="22670" x="1762125" y="4229100"/>
          <p14:tracePt t="22708" x="1755775" y="4229100"/>
          <p14:tracePt t="22720" x="1752600" y="4229100"/>
          <p14:tracePt t="22736" x="1739900" y="4229100"/>
          <p14:tracePt t="22753" x="1730375" y="4229100"/>
          <p14:tracePt t="22771" x="1730375" y="4232275"/>
          <p14:tracePt t="22786" x="1730375" y="4241800"/>
          <p14:tracePt t="22803" x="1730375" y="4254500"/>
          <p14:tracePt t="22821" x="1730375" y="4283075"/>
          <p14:tracePt t="22837" x="1730375" y="4311650"/>
          <p14:tracePt t="22854" x="1730375" y="4333875"/>
          <p14:tracePt t="22871" x="1739900" y="4397375"/>
          <p14:tracePt t="22887" x="1746250" y="4432300"/>
          <p14:tracePt t="22903" x="1752600" y="4464050"/>
          <p14:tracePt t="22920" x="1758950" y="4502150"/>
          <p14:tracePt t="22937" x="1758950" y="4533900"/>
          <p14:tracePt t="22953" x="1765300" y="4562475"/>
          <p14:tracePt t="22971" x="1765300" y="4597400"/>
          <p14:tracePt t="22987" x="1765300" y="4625975"/>
          <p14:tracePt t="23004" x="1765300" y="4648200"/>
          <p14:tracePt t="23007" x="1765300" y="4657725"/>
          <p14:tracePt t="23021" x="1765300" y="4683125"/>
          <p14:tracePt t="23037" x="1765300" y="4692650"/>
          <p14:tracePt t="23053" x="1765300" y="4702175"/>
          <p14:tracePt t="23070" x="1765300" y="4711700"/>
          <p14:tracePt t="23086" x="1765300" y="4730750"/>
          <p14:tracePt t="23103" x="1765300" y="4740275"/>
          <p14:tracePt t="23121" x="1765300" y="4756150"/>
          <p14:tracePt t="23137" x="1771650" y="4772025"/>
          <p14:tracePt t="23154" x="1774825" y="4781550"/>
          <p14:tracePt t="23170" x="1774825" y="4791075"/>
          <p14:tracePt t="23203" x="1781175" y="4791075"/>
          <p14:tracePt t="23266" x="1784350" y="4787900"/>
          <p14:tracePt t="23272" x="1797050" y="4784725"/>
          <p14:tracePt t="23287" x="1800225" y="4762500"/>
          <p14:tracePt t="23303" x="1806575" y="4740275"/>
          <p14:tracePt t="23320" x="1819275" y="4689475"/>
          <p14:tracePt t="23336" x="1831975" y="4660900"/>
          <p14:tracePt t="23353" x="1831975" y="4622800"/>
          <p14:tracePt t="23370" x="1835150" y="4575175"/>
          <p14:tracePt t="23387" x="1835150" y="4552950"/>
          <p14:tracePt t="23404" x="1835150" y="4518025"/>
          <p14:tracePt t="23421" x="1835150" y="4483100"/>
          <p14:tracePt t="23437" x="1835150" y="4460875"/>
          <p14:tracePt t="23453" x="1835150" y="4451350"/>
          <p14:tracePt t="23470" x="1835150" y="4438650"/>
          <p14:tracePt t="23486" x="1835150" y="4425950"/>
          <p14:tracePt t="23556" x="1828800" y="4425950"/>
          <p14:tracePt t="23578" x="1825625" y="4425950"/>
          <p14:tracePt t="23644" x="1825625" y="4429125"/>
          <p14:tracePt t="23650" x="1825625" y="4435475"/>
          <p14:tracePt t="23657" x="1825625" y="4438650"/>
          <p14:tracePt t="23671" x="1825625" y="4448175"/>
          <p14:tracePt t="23687" x="1825625" y="4457700"/>
          <p14:tracePt t="23703" x="1825625" y="4473575"/>
          <p14:tracePt t="23720" x="1838325" y="4514850"/>
          <p14:tracePt t="23736" x="1857375" y="4559300"/>
          <p14:tracePt t="23753" x="1873250" y="4606925"/>
          <p14:tracePt t="23771" x="1882775" y="4638675"/>
          <p14:tracePt t="23787" x="1882775" y="4670425"/>
          <p14:tracePt t="23804" x="1882775" y="4692650"/>
          <p14:tracePt t="23820" x="1882775" y="4718050"/>
          <p14:tracePt t="23836" x="1889125" y="4727575"/>
          <p14:tracePt t="23853" x="1889125" y="4737100"/>
          <p14:tracePt t="23870" x="1889125" y="4752975"/>
          <p14:tracePt t="23887" x="1889125" y="4768850"/>
          <p14:tracePt t="23984" x="1889125" y="4765675"/>
          <p14:tracePt t="23991" x="1889125" y="4756150"/>
          <p14:tracePt t="24003" x="1889125" y="4749800"/>
          <p14:tracePt t="24019" x="1889125" y="4724400"/>
          <p14:tracePt t="24036" x="1889125" y="4695825"/>
          <p14:tracePt t="24053" x="1889125" y="4679950"/>
          <p14:tracePt t="24070" x="1889125" y="4664075"/>
          <p14:tracePt t="24086" x="1889125" y="4648200"/>
          <p14:tracePt t="24103" x="1889125" y="4638675"/>
          <p14:tracePt t="24119" x="1876425" y="4625975"/>
          <p14:tracePt t="24136" x="1866900" y="4610100"/>
          <p14:tracePt t="24154" x="1847850" y="4578350"/>
          <p14:tracePt t="24170" x="1831975" y="4549775"/>
          <p14:tracePt t="24187" x="1831975" y="4533900"/>
          <p14:tracePt t="24204" x="1831975" y="4524375"/>
          <p14:tracePt t="24220" x="1831975" y="4511675"/>
          <p14:tracePt t="24236" x="1831975" y="4505325"/>
          <p14:tracePt t="24777" x="1831975" y="4508500"/>
          <p14:tracePt t="24785" x="1835150" y="4518025"/>
          <p14:tracePt t="24791" x="1838325" y="4530725"/>
          <p14:tracePt t="24803" x="1844675" y="4549775"/>
          <p14:tracePt t="24820" x="1870075" y="4597400"/>
          <p14:tracePt t="24836" x="1892300" y="4651375"/>
          <p14:tracePt t="24870" x="1958975" y="4813300"/>
          <p14:tracePt t="24905" x="1997075" y="4911725"/>
          <p14:tracePt t="24920" x="2006600" y="4933950"/>
          <p14:tracePt t="24936" x="2019300" y="4949825"/>
          <p14:tracePt t="24953" x="2019300" y="4959350"/>
          <p14:tracePt t="24970" x="2019300" y="4975225"/>
          <p14:tracePt t="25027" x="2019300" y="4972050"/>
          <p14:tracePt t="25034" x="2019300" y="4968875"/>
          <p14:tracePt t="25041" x="2019300" y="4959350"/>
          <p14:tracePt t="25054" x="2019300" y="4940300"/>
          <p14:tracePt t="25070" x="2016125" y="4867275"/>
          <p14:tracePt t="25086" x="2000250" y="4822825"/>
          <p14:tracePt t="25104" x="1971675" y="4721225"/>
          <p14:tracePt t="25120" x="1958975" y="4670425"/>
          <p14:tracePt t="25137" x="1946275" y="4632325"/>
          <p14:tracePt t="25155" x="1914525" y="4568825"/>
          <p14:tracePt t="25170" x="1901825" y="4537075"/>
          <p14:tracePt t="25187" x="1892300" y="4514850"/>
          <p14:tracePt t="25203" x="1879600" y="4495800"/>
          <p14:tracePt t="25219" x="1860550" y="4470400"/>
          <p14:tracePt t="25236" x="1854200" y="4454525"/>
          <p14:tracePt t="25254" x="1854200" y="4438650"/>
          <p14:tracePt t="25270" x="1854200" y="4425950"/>
          <p14:tracePt t="25287" x="1854200" y="4416425"/>
          <p14:tracePt t="25304" x="1854200" y="4400550"/>
          <p14:tracePt t="25320" x="1851025" y="4400550"/>
          <p14:tracePt t="25353" x="1851025" y="4394200"/>
          <p14:tracePt t="25384" x="1844675" y="4394200"/>
          <p14:tracePt t="25406" x="1838325" y="4394200"/>
          <p14:tracePt t="26446" x="1908175" y="4419600"/>
          <p14:tracePt t="26453" x="2012950" y="4457700"/>
          <p14:tracePt t="26460" x="2136775" y="4508500"/>
          <p14:tracePt t="26470" x="2276475" y="4552950"/>
          <p14:tracePt t="26487" x="2552700" y="4651375"/>
          <p14:tracePt t="26509" x="2981325" y="4806950"/>
          <p14:tracePt t="26527" x="3346450" y="4905375"/>
          <p14:tracePt t="26554" x="3762375" y="4972050"/>
          <p14:tracePt t="26591" x="4105275" y="4981575"/>
          <p14:tracePt t="26603" x="4168775" y="4968875"/>
          <p14:tracePt t="26620" x="4232275" y="4956175"/>
          <p14:tracePt t="26636" x="4279900" y="4937125"/>
          <p14:tracePt t="26654" x="4324350" y="4886325"/>
          <p14:tracePt t="26670" x="4349750" y="4829175"/>
          <p14:tracePt t="26687" x="4371975" y="4762500"/>
          <p14:tracePt t="26703" x="4387850" y="4619625"/>
          <p14:tracePt t="26719" x="4375150" y="4546600"/>
          <p14:tracePt t="26736" x="4359275" y="4460875"/>
          <p14:tracePt t="26753" x="4337050" y="4349750"/>
          <p14:tracePt t="26770" x="4324350" y="4276725"/>
          <p14:tracePt t="26787" x="4298950" y="4178300"/>
          <p14:tracePt t="26804" x="4292600" y="4079875"/>
          <p14:tracePt t="26820" x="4292600" y="4013200"/>
          <p14:tracePt t="26837" x="4292600" y="3943350"/>
          <p14:tracePt t="26853" x="4292600" y="3838575"/>
          <p14:tracePt t="26869" x="4292600" y="3778250"/>
          <p14:tracePt t="26886" x="4292600" y="3717925"/>
          <p14:tracePt t="26903" x="4279900" y="3654425"/>
          <p14:tracePt t="26919" x="4267200" y="3609975"/>
          <p14:tracePt t="26936" x="4248150" y="3578225"/>
          <p14:tracePt t="26953" x="4210050" y="3533775"/>
          <p14:tracePt t="26970" x="4187825" y="3517900"/>
          <p14:tracePt t="26986" x="4156075" y="3482975"/>
          <p14:tracePt t="27003" x="4102100" y="3451225"/>
          <p14:tracePt t="27019" x="4022725" y="3413125"/>
          <p14:tracePt t="27036" x="3914775" y="3381375"/>
          <p14:tracePt t="27053" x="3714750" y="3336925"/>
          <p14:tracePt t="27069" x="3597275" y="3327400"/>
          <p14:tracePt t="27086" x="3514725" y="3327400"/>
          <p14:tracePt t="27103" x="3429000" y="3327400"/>
          <p14:tracePt t="27120" x="3346450" y="3333750"/>
          <p14:tracePt t="27136" x="3248025" y="3355975"/>
          <p14:tracePt t="27153" x="3089275" y="3406775"/>
          <p14:tracePt t="27171" x="2978150" y="3451225"/>
          <p14:tracePt t="27188" x="2841625" y="3498850"/>
          <p14:tracePt t="27203" x="2781300" y="3533775"/>
          <p14:tracePt t="27220" x="2749550" y="3559175"/>
          <p14:tracePt t="27238" x="2705100" y="3603625"/>
          <p14:tracePt t="27253" x="2673350" y="3635375"/>
          <p14:tracePt t="27269" x="2647950" y="3683000"/>
          <p14:tracePt t="27286" x="2619375" y="3730625"/>
          <p14:tracePt t="27302" x="2571750" y="3806825"/>
          <p14:tracePt t="27319" x="2552700" y="3863975"/>
          <p14:tracePt t="27336" x="2533650" y="3902075"/>
          <p14:tracePt t="27353" x="2511425" y="3971925"/>
          <p14:tracePt t="27370" x="2511425" y="4032250"/>
          <p14:tracePt t="27387" x="2511425" y="4127500"/>
          <p14:tracePt t="27403" x="2498725" y="4178300"/>
          <p14:tracePt t="27420" x="2486025" y="4244975"/>
          <p14:tracePt t="27437" x="2463800" y="4356100"/>
          <p14:tracePt t="27453" x="2463800" y="4422775"/>
          <p14:tracePt t="27470" x="2463800" y="4505325"/>
          <p14:tracePt t="27487" x="2489200" y="4587875"/>
          <p14:tracePt t="27503" x="2501900" y="4660900"/>
          <p14:tracePt t="27520" x="2517775" y="4724400"/>
          <p14:tracePt t="27536" x="2530475" y="4787900"/>
          <p14:tracePt t="27553" x="2559050" y="4879975"/>
          <p14:tracePt t="27569" x="2559050" y="4924425"/>
          <p14:tracePt t="27586" x="2565400" y="4968875"/>
          <p14:tracePt t="27603" x="2578100" y="5026025"/>
          <p14:tracePt t="27619" x="2590800" y="5054600"/>
          <p14:tracePt t="27637" x="2616200" y="5105400"/>
          <p14:tracePt t="27653" x="2625725" y="5130800"/>
          <p14:tracePt t="27670" x="2638425" y="5159375"/>
          <p14:tracePt t="27686" x="2638425" y="5194300"/>
          <p14:tracePt t="27703" x="2638425" y="5207000"/>
          <p14:tracePt t="27720" x="2638425" y="5216525"/>
          <p14:tracePt t="27737" x="2638425" y="5232400"/>
          <p14:tracePt t="27753" x="2644775" y="5241925"/>
          <p14:tracePt t="27770" x="2654300" y="5264150"/>
          <p14:tracePt t="27787" x="2705100" y="5295900"/>
          <p14:tracePt t="27803" x="2752725" y="5327650"/>
          <p14:tracePt t="27819" x="2806700" y="5349875"/>
          <p14:tracePt t="27836" x="2898775" y="5372100"/>
          <p14:tracePt t="27853" x="2971800" y="5394325"/>
          <p14:tracePt t="27870" x="3041650" y="5394325"/>
          <p14:tracePt t="27887" x="3149600" y="5394325"/>
          <p14:tracePt t="27903" x="3225800" y="5375275"/>
          <p14:tracePt t="27920" x="3298825" y="5359400"/>
          <p14:tracePt t="27936" x="3406775" y="5349875"/>
          <p14:tracePt t="27952" x="3451225" y="5349875"/>
          <p14:tracePt t="27969" x="3473450" y="5349875"/>
          <p14:tracePt t="27986" x="3486150" y="5349875"/>
          <p14:tracePt t="28003" x="3495675" y="5346700"/>
          <p14:tracePt t="28019" x="3511550" y="5346700"/>
          <p14:tracePt t="28036" x="3527425" y="5340350"/>
          <p14:tracePt t="28052" x="3536950" y="5330825"/>
          <p14:tracePt t="28068" x="3546475" y="5321300"/>
          <p14:tracePt t="28085" x="3568700" y="5305425"/>
          <p14:tracePt t="28102" x="3578225" y="5295900"/>
          <p14:tracePt t="28119" x="3587750" y="5280025"/>
          <p14:tracePt t="28136" x="3613150" y="5238750"/>
          <p14:tracePt t="28152" x="3625850" y="5207000"/>
          <p14:tracePt t="28169" x="3635375" y="5191125"/>
          <p14:tracePt t="28185" x="3651250" y="5162550"/>
          <p14:tracePt t="28202" x="3667125" y="5146675"/>
          <p14:tracePt t="28218" x="3676650" y="5130800"/>
          <p14:tracePt t="28235" x="3689350" y="5105400"/>
          <p14:tracePt t="28252" x="3689350" y="5083175"/>
          <p14:tracePt t="28269" x="3689350" y="5073650"/>
          <p14:tracePt t="28285" x="3673475" y="5038725"/>
          <p14:tracePt t="28302" x="3657600" y="5022850"/>
          <p14:tracePt t="28318" x="3648075" y="5006975"/>
          <p14:tracePt t="28335" x="3629025" y="4972050"/>
          <p14:tracePt t="28352" x="3619500" y="4949825"/>
          <p14:tracePt t="28369" x="3587750" y="4918075"/>
          <p14:tracePt t="28386" x="3549650" y="4892675"/>
          <p14:tracePt t="28402" x="3521075" y="4879975"/>
          <p14:tracePt t="28420" x="3502025" y="4864100"/>
          <p14:tracePt t="28437" x="3476625" y="4864100"/>
          <p14:tracePt t="28453" x="3460750" y="4864100"/>
          <p14:tracePt t="28470" x="3438525" y="4864100"/>
          <p14:tracePt t="28486" x="3400425" y="4864100"/>
          <p14:tracePt t="28503" x="3384550" y="4864100"/>
          <p14:tracePt t="28519" x="3362325" y="4864100"/>
          <p14:tracePt t="28536" x="3346450" y="4864100"/>
          <p14:tracePt t="28552" x="3336925" y="4864100"/>
          <p14:tracePt t="28569" x="3327400" y="4864100"/>
          <p14:tracePt t="28571" x="3317875" y="4864100"/>
          <p14:tracePt t="28585" x="3311525" y="4864100"/>
          <p14:tracePt t="28608" x="3308350" y="4864100"/>
          <p14:tracePt t="28620" x="3302000" y="4864100"/>
          <p14:tracePt t="28636" x="3289300" y="4864100"/>
          <p14:tracePt t="28653" x="3279775" y="4864100"/>
          <p14:tracePt t="28669" x="3263900" y="4864100"/>
          <p14:tracePt t="28685" x="3254375" y="4864100"/>
          <p14:tracePt t="28720" x="3248025" y="4864100"/>
          <p14:tracePt t="28737" x="3235325" y="4864100"/>
          <p14:tracePt t="28753" x="3213100" y="4864100"/>
          <p14:tracePt t="28770" x="3190875" y="4864100"/>
          <p14:tracePt t="28786" x="3149600" y="4864100"/>
          <p14:tracePt t="28802" x="3140075" y="4864100"/>
          <p14:tracePt t="28819" x="3130550" y="4864100"/>
          <p14:tracePt t="28836" x="3111500" y="4864100"/>
          <p14:tracePt t="28853" x="3101975" y="4870450"/>
          <p14:tracePt t="28870" x="3089275" y="4879975"/>
          <p14:tracePt t="28886" x="3070225" y="4895850"/>
          <p14:tracePt t="28903" x="3038475" y="4927600"/>
          <p14:tracePt t="28920" x="3013075" y="4953000"/>
          <p14:tracePt t="28936" x="2994025" y="4972050"/>
          <p14:tracePt t="28952" x="2981325" y="4994275"/>
          <p14:tracePt t="28970" x="2971800" y="5003800"/>
          <p14:tracePt t="28987" x="2959100" y="5019675"/>
          <p14:tracePt t="29003" x="2943225" y="5035550"/>
          <p14:tracePt t="29020" x="2930525" y="5060950"/>
          <p14:tracePt t="29037" x="2914650" y="5080000"/>
          <p14:tracePt t="29053" x="2905125" y="5102225"/>
          <p14:tracePt t="29069" x="2892425" y="5121275"/>
          <p14:tracePt t="29085" x="2892425" y="5153025"/>
          <p14:tracePt t="29102" x="2892425" y="5168900"/>
          <p14:tracePt t="29119" x="2892425" y="5184775"/>
          <p14:tracePt t="29136" x="2892425" y="5216525"/>
          <p14:tracePt t="29153" x="2892425" y="5232400"/>
          <p14:tracePt t="29170" x="2901950" y="5248275"/>
          <p14:tracePt t="29186" x="2911475" y="5267325"/>
          <p14:tracePt t="29202" x="2921000" y="5276850"/>
          <p14:tracePt t="29219" x="2930525" y="5286375"/>
          <p14:tracePt t="29236" x="2955925" y="5308600"/>
          <p14:tracePt t="29253" x="2981325" y="5321300"/>
          <p14:tracePt t="29270" x="3009900" y="5334000"/>
          <p14:tracePt t="29286" x="3051175" y="5343525"/>
          <p14:tracePt t="29303" x="3095625" y="5349875"/>
          <p14:tracePt t="29320" x="3159125" y="5356225"/>
          <p14:tracePt t="29336" x="3203575" y="5372100"/>
          <p14:tracePt t="29352" x="3241675" y="5375275"/>
          <p14:tracePt t="29369" x="3276600" y="5375275"/>
          <p14:tracePt t="29387" x="3317875" y="5375275"/>
          <p14:tracePt t="29403" x="3340100" y="5375275"/>
          <p14:tracePt t="29419" x="3362325" y="5375275"/>
          <p14:tracePt t="29436" x="3390900" y="5375275"/>
          <p14:tracePt t="29453" x="3400425" y="5359400"/>
          <p14:tracePt t="29469" x="3409950" y="5349875"/>
          <p14:tracePt t="29485" x="3435350" y="5334000"/>
          <p14:tracePt t="29502" x="3444875" y="5324475"/>
          <p14:tracePt t="29519" x="3457575" y="5308600"/>
          <p14:tracePt t="29536" x="3476625" y="5289550"/>
          <p14:tracePt t="29552" x="3489325" y="5251450"/>
          <p14:tracePt t="29569" x="3502025" y="5219700"/>
          <p14:tracePt t="29586" x="3514725" y="5172075"/>
          <p14:tracePt t="29602" x="3524250" y="5153025"/>
          <p14:tracePt t="29619" x="3524250" y="5143500"/>
          <p14:tracePt t="29636" x="3524250" y="5124450"/>
          <p14:tracePt t="29652" x="3524250" y="5114925"/>
          <p14:tracePt t="29670" x="3524250" y="5099050"/>
          <p14:tracePt t="29687" x="3524250" y="5073650"/>
          <p14:tracePt t="29703" x="3524250" y="5057775"/>
          <p14:tracePt t="29720" x="3524250" y="5016500"/>
          <p14:tracePt t="29735" x="3530600" y="4994275"/>
          <p14:tracePt t="29752" x="3549650" y="4962525"/>
          <p14:tracePt t="29770" x="3565525" y="4927600"/>
          <p14:tracePt t="29787" x="3565525" y="4899025"/>
          <p14:tracePt t="29803" x="3565525" y="4876800"/>
          <p14:tracePt t="29820" x="3565525" y="4857750"/>
          <p14:tracePt t="29837" x="3565525" y="4848225"/>
          <p14:tracePt t="29853" x="3565525" y="4841875"/>
          <p14:tracePt t="29869" x="3556000" y="4841875"/>
          <p14:tracePt t="29885" x="3540125" y="4841875"/>
          <p14:tracePt t="29902" x="3524250" y="4841875"/>
          <p14:tracePt t="29920" x="3476625" y="4835525"/>
          <p14:tracePt t="29937" x="3441700" y="4835525"/>
          <p14:tracePt t="29954" x="3394075" y="4829175"/>
          <p14:tracePt t="29970" x="3311525" y="4829175"/>
          <p14:tracePt t="29986" x="3257550" y="4829175"/>
          <p14:tracePt t="30002" x="3213100" y="4829175"/>
          <p14:tracePt t="30019" x="3152775" y="4829175"/>
          <p14:tracePt t="30036" x="3114675" y="4832350"/>
          <p14:tracePt t="30052" x="3086100" y="4838700"/>
          <p14:tracePt t="30070" x="3051175" y="4851400"/>
          <p14:tracePt t="30086" x="3019425" y="4857750"/>
          <p14:tracePt t="30103" x="3003550" y="4870450"/>
          <p14:tracePt t="30106" x="2997200" y="4873625"/>
          <p14:tracePt t="30120" x="2981325" y="4883150"/>
          <p14:tracePt t="30136" x="2971800" y="4892675"/>
          <p14:tracePt t="30153" x="2962275" y="4905375"/>
          <p14:tracePt t="30169" x="2921000" y="4933950"/>
          <p14:tracePt t="30186" x="2895600" y="4953000"/>
          <p14:tracePt t="30203" x="2867025" y="4965700"/>
          <p14:tracePt t="30220" x="2851150" y="4984750"/>
          <p14:tracePt t="30237" x="2841625" y="4994275"/>
          <p14:tracePt t="30253" x="2832100" y="5003800"/>
          <p14:tracePt t="30270" x="2832100" y="5019675"/>
          <p14:tracePt t="30286" x="2832100" y="5041900"/>
          <p14:tracePt t="30303" x="2832100" y="5060950"/>
          <p14:tracePt t="30319" x="2832100" y="5095875"/>
          <p14:tracePt t="30336" x="2832100" y="5105400"/>
          <p14:tracePt t="30353" x="2832100" y="5114925"/>
          <p14:tracePt t="30370" x="2832100" y="5137150"/>
          <p14:tracePt t="30386" x="2832100" y="5146675"/>
          <p14:tracePt t="30403" x="2838450" y="5156200"/>
          <p14:tracePt t="30419" x="2854325" y="5175250"/>
          <p14:tracePt t="30435" x="2863850" y="5191125"/>
          <p14:tracePt t="30452" x="2879725" y="5203825"/>
          <p14:tracePt t="30469" x="2895600" y="5216525"/>
          <p14:tracePt t="30486" x="2905125" y="5226050"/>
          <p14:tracePt t="30503" x="2927350" y="5241925"/>
          <p14:tracePt t="30520" x="2952750" y="5254625"/>
          <p14:tracePt t="30536" x="2968625" y="5254625"/>
          <p14:tracePt t="30552" x="3000375" y="5260975"/>
          <p14:tracePt t="30569" x="3038475" y="5267325"/>
          <p14:tracePt t="30585" x="3070225" y="5280025"/>
          <p14:tracePt t="30602" x="3114675" y="5286375"/>
          <p14:tracePt t="30619" x="3178175" y="5292725"/>
          <p14:tracePt t="30635" x="3213100" y="5292725"/>
          <p14:tracePt t="30653" x="3257550" y="5292725"/>
          <p14:tracePt t="30670" x="3321050" y="5292725"/>
          <p14:tracePt t="30686" x="3349625" y="5292725"/>
          <p14:tracePt t="30702" x="3371850" y="5292725"/>
          <p14:tracePt t="30719" x="3413125" y="5276850"/>
          <p14:tracePt t="30735" x="3422650" y="5267325"/>
          <p14:tracePt t="30753" x="3432175" y="5257800"/>
          <p14:tracePt t="30770" x="3448050" y="5229225"/>
          <p14:tracePt t="30786" x="3463925" y="5213350"/>
          <p14:tracePt t="30803" x="3473450" y="5200650"/>
          <p14:tracePt t="30819" x="3492500" y="5172075"/>
          <p14:tracePt t="30835" x="3495675" y="5162550"/>
          <p14:tracePt t="30853" x="3502025" y="5153025"/>
          <p14:tracePt t="30870" x="3502025" y="5130800"/>
          <p14:tracePt t="31247" x="3502025" y="5099050"/>
          <p14:tracePt t="31254" x="3502025" y="5041900"/>
          <p14:tracePt t="31262" x="3502025" y="4981575"/>
          <p14:tracePt t="31270" x="3502025" y="4937125"/>
          <p14:tracePt t="31286" x="3502025" y="4810125"/>
          <p14:tracePt t="31319" x="3533775" y="4537075"/>
          <p14:tracePt t="31354" x="3540125" y="4406900"/>
          <p14:tracePt t="31369" x="3546475" y="4368800"/>
          <p14:tracePt t="31385" x="3546475" y="4352925"/>
          <p14:tracePt t="31403" x="3546475" y="4343400"/>
          <p14:tracePt t="31420" x="3546475" y="4330700"/>
          <p14:tracePt t="31476" x="3546475" y="4327525"/>
          <p14:tracePt t="31484" x="3546475" y="4321175"/>
          <p14:tracePt t="31569" x="3546475" y="4318000"/>
          <p14:tracePt t="31576" x="3546475" y="4311650"/>
          <p14:tracePt t="31586" x="3546475" y="4308475"/>
          <p14:tracePt t="31604" x="3546475" y="4292600"/>
          <p14:tracePt t="31620" x="3549650" y="4276725"/>
          <p14:tracePt t="31635" x="3549650" y="4267200"/>
          <p14:tracePt t="31690" x="3549650" y="4270375"/>
          <p14:tracePt t="31697" x="3549650" y="4273550"/>
          <p14:tracePt t="31705" x="3549650" y="4279900"/>
          <p14:tracePt t="31720" x="3549650" y="4295775"/>
          <p14:tracePt t="31736" x="3549650" y="4305300"/>
          <p14:tracePt t="31754" x="3543300" y="4318000"/>
          <p14:tracePt t="31770" x="3533775" y="4327525"/>
          <p14:tracePt t="31786" x="3517900" y="4343400"/>
          <p14:tracePt t="31803" x="3505200" y="4365625"/>
          <p14:tracePt t="31819" x="3492500" y="4381500"/>
          <p14:tracePt t="31835" x="3482975" y="4397375"/>
          <p14:tracePt t="31853" x="3460750" y="4413250"/>
          <p14:tracePt t="31869" x="3451225" y="4422775"/>
          <p14:tracePt t="31886" x="3441700" y="4432300"/>
          <p14:tracePt t="31903" x="3429000" y="4451350"/>
          <p14:tracePt t="31919" x="3416300" y="4457700"/>
          <p14:tracePt t="31989" x="3416300" y="4451350"/>
          <p14:tracePt t="31996" x="3416300" y="4445000"/>
          <p14:tracePt t="32003" x="3416300" y="4435475"/>
          <p14:tracePt t="32019" x="3416300" y="4413250"/>
          <p14:tracePt t="32036" x="3403600" y="4391025"/>
          <p14:tracePt t="32053" x="3394075" y="4356100"/>
          <p14:tracePt t="32069" x="3387725" y="4346575"/>
          <p14:tracePt t="32086" x="3387725" y="4340225"/>
          <p14:tracePt t="32125" x="3384550" y="4340225"/>
          <p14:tracePt t="32190" x="3378200" y="4340225"/>
          <p14:tracePt t="32283" x="3375025" y="4340225"/>
          <p14:tracePt t="32318" x="3362325" y="4340225"/>
          <p14:tracePt t="32325" x="3362325" y="4343400"/>
          <p14:tracePt t="32361" x="3362325" y="4349750"/>
          <p14:tracePt t="32374" x="3362325" y="4352925"/>
          <p14:tracePt t="32389" x="3359150" y="4359275"/>
          <p14:tracePt t="32396" x="3359150" y="4362450"/>
          <p14:tracePt t="32703" x="3362325" y="4356100"/>
          <p14:tracePt t="32710" x="3362325" y="4343400"/>
          <p14:tracePt t="32719" x="3362325" y="4333875"/>
          <p14:tracePt t="32736" x="3365500" y="4311650"/>
          <p14:tracePt t="32752" x="3375025" y="4292600"/>
          <p14:tracePt t="32769" x="3375025" y="4283075"/>
          <p14:tracePt t="32785" x="3375025" y="4260850"/>
          <p14:tracePt t="32803" x="3375025" y="4244975"/>
          <p14:tracePt t="32820" x="3375025" y="4229100"/>
          <p14:tracePt t="32836" x="3375025" y="4219575"/>
          <p14:tracePt t="32853" x="3375025" y="4194175"/>
          <p14:tracePt t="32869" x="3375025" y="4178300"/>
          <p14:tracePt t="32886" x="3375025" y="4159250"/>
          <p14:tracePt t="32903" x="3375025" y="4124325"/>
          <p14:tracePt t="32919" x="3375025" y="4095750"/>
          <p14:tracePt t="32936" x="3375025" y="4073525"/>
          <p14:tracePt t="32952" x="3375025" y="4054475"/>
          <p14:tracePt t="32969" x="3375025" y="4038600"/>
          <p14:tracePt t="32986" x="3375025" y="4029075"/>
          <p14:tracePt t="33003" x="3375025" y="4013200"/>
          <p14:tracePt t="33019" x="3375025" y="4010025"/>
          <p14:tracePt t="33036" x="3375025" y="3994150"/>
          <p14:tracePt t="33052" x="3375025" y="3987800"/>
          <p14:tracePt t="33068" x="3368675" y="3984625"/>
          <p14:tracePt t="33085" x="3368675" y="3978275"/>
          <p14:tracePt t="33146" x="3365500" y="3978275"/>
          <p14:tracePt t="33153" x="3359150" y="3978275"/>
          <p14:tracePt t="33169" x="3349625" y="3978275"/>
          <p14:tracePt t="33186" x="3346450" y="3978275"/>
          <p14:tracePt t="33224" x="3346450" y="3981450"/>
          <p14:tracePt t="33235" x="3346450" y="3984625"/>
          <p14:tracePt t="33252" x="3346450" y="4006850"/>
          <p14:tracePt t="33269" x="3346450" y="4025900"/>
          <p14:tracePt t="33286" x="3346450" y="4041775"/>
          <p14:tracePt t="33302" x="3346450" y="4076700"/>
          <p14:tracePt t="33319" x="3346450" y="4086225"/>
          <p14:tracePt t="33335" x="3346450" y="4095750"/>
          <p14:tracePt t="33352" x="3346450" y="4114800"/>
          <p14:tracePt t="33368" x="3352800" y="4124325"/>
          <p14:tracePt t="33385" x="3352800" y="4133850"/>
          <p14:tracePt t="33402" x="3352800" y="4149725"/>
          <p14:tracePt t="33419" x="3352800" y="4159250"/>
          <p14:tracePt t="33452" x="3355975" y="4159250"/>
          <p14:tracePt t="33469" x="3362325" y="4159250"/>
          <p14:tracePt t="33502" x="3365500" y="4159250"/>
          <p14:tracePt t="33516" x="3365500" y="4152900"/>
          <p14:tracePt t="33523" x="3371850" y="4146550"/>
          <p14:tracePt t="33535" x="3371850" y="4143375"/>
          <p14:tracePt t="33552" x="3381375" y="4124325"/>
          <p14:tracePt t="33569" x="3381375" y="4086225"/>
          <p14:tracePt t="33587" x="3381375" y="4054475"/>
          <p14:tracePt t="33602" x="3381375" y="4029075"/>
          <p14:tracePt t="33618" x="3381375" y="4019550"/>
          <p14:tracePt t="33635" x="3381375" y="4010025"/>
          <p14:tracePt t="33658" x="3381375" y="4006850"/>
          <p14:tracePt t="33924" x="3381375" y="4013200"/>
          <p14:tracePt t="33931" x="3381375" y="4016375"/>
          <p14:tracePt t="33937" x="3381375" y="4022725"/>
          <p14:tracePt t="33952" x="3381375" y="4032250"/>
          <p14:tracePt t="33969" x="3381375" y="4048125"/>
          <p14:tracePt t="33987" x="3381375" y="4060825"/>
          <p14:tracePt t="34002" x="3381375" y="4070350"/>
          <p14:tracePt t="34058" x="3381375" y="4064000"/>
          <p14:tracePt t="34065" x="3381375" y="4060825"/>
          <p14:tracePt t="34073" x="3381375" y="4054475"/>
          <p14:tracePt t="34086" x="3381375" y="4044950"/>
          <p14:tracePt t="34102" x="3381375" y="4029075"/>
          <p14:tracePt t="34119" x="3381375" y="4019550"/>
          <p14:tracePt t="34136" x="3381375" y="4006850"/>
          <p14:tracePt t="34152" x="3381375" y="3997325"/>
          <p14:tracePt t="34168" x="3378200" y="3981450"/>
          <p14:tracePt t="34186" x="3378200" y="3965575"/>
          <p14:tracePt t="34202" x="3375025" y="3962400"/>
          <p14:tracePt t="34219" x="3368675" y="3962400"/>
          <p14:tracePt t="34236" x="3359150" y="3962400"/>
          <p14:tracePt t="34252" x="3359150" y="3956050"/>
          <p14:tracePt t="34359" x="3359150" y="3959225"/>
          <p14:tracePt t="34366" x="3359150" y="3962400"/>
          <p14:tracePt t="34372" x="3359150" y="3968750"/>
          <p14:tracePt t="34386" x="3359150" y="3978275"/>
          <p14:tracePt t="34403" x="3359150" y="3994150"/>
          <p14:tracePt t="34419" x="3359150" y="4003675"/>
          <p14:tracePt t="34436" x="3359150" y="4022725"/>
          <p14:tracePt t="34452" x="3359150" y="4032250"/>
          <p14:tracePt t="34469" x="3359150" y="4048125"/>
          <p14:tracePt t="34486" x="3359150" y="4060825"/>
          <p14:tracePt t="34503" x="3359150" y="4070350"/>
          <p14:tracePt t="34520" x="3359150" y="4076700"/>
          <p14:tracePt t="34616" x="3359150" y="4073525"/>
          <p14:tracePt t="34623" x="3359150" y="4070350"/>
          <p14:tracePt t="34636" x="3359150" y="4060825"/>
          <p14:tracePt t="34653" x="3359150" y="4032250"/>
          <p14:tracePt t="34669" x="3359150" y="4016375"/>
          <p14:tracePt t="34673" x="3359150" y="4013200"/>
          <p14:tracePt t="34685" x="3359150" y="4000500"/>
          <p14:tracePt t="34702" x="3359150" y="3990975"/>
          <p14:tracePt t="34779" x="3359150" y="3987800"/>
          <p14:tracePt t="42763" x="3375025" y="3968750"/>
          <p14:tracePt t="42770" x="3403600" y="3946525"/>
          <p14:tracePt t="42784" x="3473450" y="3902075"/>
          <p14:tracePt t="42801" x="3562350" y="3870325"/>
          <p14:tracePt t="42822" x="3717925" y="3825875"/>
          <p14:tracePt t="42839" x="3838575" y="3800475"/>
          <p14:tracePt t="42851" x="3978275" y="3775075"/>
          <p14:tracePt t="42885" x="4445000" y="3683000"/>
          <p14:tracePt t="42919" x="4822825" y="3635375"/>
          <p14:tracePt t="42935" x="5032375" y="3619500"/>
          <p14:tracePt t="42951" x="5102225" y="3619500"/>
          <p14:tracePt t="42969" x="5133975" y="3619500"/>
          <p14:tracePt t="42985" x="5159375" y="3619500"/>
          <p14:tracePt t="43002" x="5168900" y="3613150"/>
          <p14:tracePt t="43018" x="5178425" y="3603625"/>
          <p14:tracePt t="43035" x="5194300" y="3568700"/>
          <p14:tracePt t="43051" x="5213350" y="3540125"/>
          <p14:tracePt t="43068" x="5213350" y="3457575"/>
          <p14:tracePt t="43085" x="5172075" y="3248025"/>
          <p14:tracePt t="43102" x="5127625" y="3092450"/>
          <p14:tracePt t="43119" x="5048250" y="2867025"/>
          <p14:tracePt t="43135" x="4956175" y="2587625"/>
          <p14:tracePt t="43151" x="4908550" y="2409825"/>
          <p14:tracePt t="43168" x="4873625" y="2301875"/>
          <p14:tracePt t="43184" x="4822825" y="2203450"/>
          <p14:tracePt t="43201" x="4778375" y="2143125"/>
          <p14:tracePt t="43218" x="4664075" y="2063750"/>
          <p14:tracePt t="43235" x="4454525" y="1946275"/>
          <p14:tracePt t="43252" x="4343400" y="1876425"/>
          <p14:tracePt t="43268" x="4238625" y="1819275"/>
          <p14:tracePt t="43285" x="4121150" y="1746250"/>
          <p14:tracePt t="43302" x="4029075" y="1704975"/>
          <p14:tracePt t="43319" x="3876675" y="1619250"/>
          <p14:tracePt t="43335" x="3743325" y="1568450"/>
          <p14:tracePt t="43352" x="3622675" y="1533525"/>
          <p14:tracePt t="43369" x="3467100" y="1508125"/>
          <p14:tracePt t="43385" x="3394075" y="1485900"/>
          <p14:tracePt t="43402" x="3349625" y="1485900"/>
          <p14:tracePt t="43419" x="3292475" y="1485900"/>
          <p14:tracePt t="43435" x="3257550" y="1485900"/>
          <p14:tracePt t="43451" x="3213100" y="1485900"/>
          <p14:tracePt t="43469" x="3140075" y="1473200"/>
          <p14:tracePt t="43485" x="3095625" y="1460500"/>
          <p14:tracePt t="43502" x="3041650" y="1444625"/>
          <p14:tracePt t="43519" x="2978150" y="1419225"/>
          <p14:tracePt t="43535" x="2930525" y="1406525"/>
          <p14:tracePt t="43552" x="2886075" y="1393825"/>
          <p14:tracePt t="43568" x="2819400" y="1355725"/>
          <p14:tracePt t="43584" x="2774950" y="1343025"/>
          <p14:tracePt t="43601" x="2717800" y="1327150"/>
          <p14:tracePt t="43617" x="2663825" y="1314450"/>
          <p14:tracePt t="43635" x="2606675" y="1289050"/>
          <p14:tracePt t="43652" x="2584450" y="1289050"/>
          <p14:tracePt t="43669" x="2546350" y="1289050"/>
          <p14:tracePt t="43685" x="2524125" y="1289050"/>
          <p14:tracePt t="43702" x="2501900" y="1289050"/>
          <p14:tracePt t="43717" x="2479675" y="1289050"/>
          <p14:tracePt t="43734" x="2432050" y="1298575"/>
          <p14:tracePt t="43751" x="2393950" y="1311275"/>
          <p14:tracePt t="43768" x="2314575" y="1333500"/>
          <p14:tracePt t="43785" x="2276475" y="1352550"/>
          <p14:tracePt t="43801" x="2228850" y="1384300"/>
          <p14:tracePt t="43818" x="2184400" y="1428750"/>
          <p14:tracePt t="43835" x="2159000" y="1466850"/>
          <p14:tracePt t="43851" x="2130425" y="1514475"/>
          <p14:tracePt t="43868" x="2085975" y="1581150"/>
          <p14:tracePt t="43885" x="2051050" y="1638300"/>
          <p14:tracePt t="43902" x="2022475" y="1685925"/>
          <p14:tracePt t="43918" x="2003425" y="1758950"/>
          <p14:tracePt t="43934" x="1997075" y="1809750"/>
          <p14:tracePt t="43951" x="1997075" y="1854200"/>
          <p14:tracePt t="43968" x="1984375" y="1917700"/>
          <p14:tracePt t="43985" x="1978025" y="1949450"/>
          <p14:tracePt t="44001" x="1965325" y="1993900"/>
          <p14:tracePt t="44018" x="1946275" y="2057400"/>
          <p14:tracePt t="44034" x="1933575" y="2095500"/>
          <p14:tracePt t="44051" x="1914525" y="2127250"/>
          <p14:tracePt t="44069" x="1908175" y="2174875"/>
          <p14:tracePt t="44085" x="1908175" y="2209800"/>
          <p14:tracePt t="44102" x="1908175" y="2232025"/>
          <p14:tracePt t="44118" x="1901825" y="2282825"/>
          <p14:tracePt t="44134" x="1895475" y="2305050"/>
          <p14:tracePt t="44151" x="1892300" y="2333625"/>
          <p14:tracePt t="44168" x="1892300" y="2368550"/>
          <p14:tracePt t="44185" x="1892300" y="2397125"/>
          <p14:tracePt t="44201" x="1892300" y="2419350"/>
          <p14:tracePt t="44218" x="1892300" y="2457450"/>
          <p14:tracePt t="44234" x="1892300" y="2473325"/>
          <p14:tracePt t="44251" x="1892300" y="2482850"/>
          <p14:tracePt t="44268" x="1901825" y="2505075"/>
          <p14:tracePt t="44284" x="1901825" y="2514600"/>
          <p14:tracePt t="44301" x="1908175" y="2524125"/>
          <p14:tracePt t="44318" x="1930400" y="2546350"/>
          <p14:tracePt t="44334" x="1939925" y="2555875"/>
          <p14:tracePt t="44351" x="1955800" y="2565400"/>
          <p14:tracePt t="44368" x="1990725" y="2584450"/>
          <p14:tracePt t="44385" x="2006600" y="2600325"/>
          <p14:tracePt t="44401" x="2016125" y="2603500"/>
          <p14:tracePt t="44417" x="2035175" y="2613025"/>
          <p14:tracePt t="44434" x="2044700" y="2622550"/>
          <p14:tracePt t="44452" x="2054225" y="2628900"/>
          <p14:tracePt t="44468" x="2089150" y="2651125"/>
          <p14:tracePt t="44485" x="2111375" y="2660650"/>
          <p14:tracePt t="44502" x="2149475" y="2673350"/>
          <p14:tracePt t="44518" x="2184400" y="2692400"/>
          <p14:tracePt t="44534" x="2216150" y="2711450"/>
          <p14:tracePt t="44551" x="2232025" y="2720975"/>
          <p14:tracePt t="44568" x="2247900" y="2727325"/>
          <p14:tracePt t="44584" x="2263775" y="2727325"/>
          <p14:tracePt t="44602" x="2273300" y="2727325"/>
          <p14:tracePt t="44618" x="2286000" y="2727325"/>
          <p14:tracePt t="44635" x="2295525" y="2727325"/>
          <p14:tracePt t="44651" x="2311400" y="2727325"/>
          <p14:tracePt t="44668" x="2327275" y="2727325"/>
          <p14:tracePt t="44684" x="2336800" y="2727325"/>
          <p14:tracePt t="44701" x="2346325" y="2727325"/>
          <p14:tracePt t="44717" x="2365375" y="2727325"/>
          <p14:tracePt t="44734" x="2374900" y="2727325"/>
          <p14:tracePt t="44751" x="2384425" y="2727325"/>
          <p14:tracePt t="44768" x="2390775" y="2727325"/>
          <p14:tracePt t="44840" x="2390775" y="2724150"/>
          <p14:tracePt t="44911" x="2393950" y="2720975"/>
          <p14:tracePt t="44919" x="2406650" y="2720975"/>
          <p14:tracePt t="44935" x="2416175" y="2705100"/>
          <p14:tracePt t="44951" x="2438400" y="2692400"/>
          <p14:tracePt t="44967" x="2501900" y="2673350"/>
          <p14:tracePt t="44984" x="2549525" y="2660650"/>
          <p14:tracePt t="45000" x="2587625" y="2641600"/>
          <p14:tracePt t="45018" x="2651125" y="2616200"/>
          <p14:tracePt t="45035" x="2711450" y="2600325"/>
          <p14:tracePt t="45051" x="2787650" y="2587625"/>
          <p14:tracePt t="45068" x="2886075" y="2565400"/>
          <p14:tracePt t="45084" x="2930525" y="2565400"/>
          <p14:tracePt t="45101" x="2974975" y="2552700"/>
          <p14:tracePt t="45117" x="3038475" y="2540000"/>
          <p14:tracePt t="45134" x="3082925" y="2527300"/>
          <p14:tracePt t="45152" x="3146425" y="2517775"/>
          <p14:tracePt t="45168" x="3241675" y="2505075"/>
          <p14:tracePt t="45184" x="3292475" y="2505075"/>
          <p14:tracePt t="45203" x="3381375" y="2514600"/>
          <p14:tracePt t="45218" x="3425825" y="2514600"/>
          <p14:tracePt t="45234" x="3448050" y="2520950"/>
          <p14:tracePt t="45251" x="3463925" y="2520950"/>
          <p14:tracePt t="45268" x="3479800" y="2520950"/>
          <p14:tracePt t="45284" x="3489325" y="2520950"/>
          <p14:tracePt t="45301" x="3508375" y="2520950"/>
          <p14:tracePt t="45318" x="3543300" y="2520950"/>
          <p14:tracePt t="45334" x="3571875" y="2520950"/>
          <p14:tracePt t="45352" x="3590925" y="2520950"/>
          <p14:tracePt t="45368" x="3600450" y="2520950"/>
          <p14:tracePt t="45384" x="3616325" y="2520950"/>
          <p14:tracePt t="45402" x="3632200" y="2520950"/>
          <p14:tracePt t="45418" x="3641725" y="2508250"/>
          <p14:tracePt t="45434" x="3651250" y="2498725"/>
          <p14:tracePt t="45452" x="3673475" y="2482850"/>
          <p14:tracePt t="45468" x="3683000" y="2473325"/>
          <p14:tracePt t="45484" x="3686175" y="2447925"/>
          <p14:tracePt t="45502" x="3686175" y="2413000"/>
          <p14:tracePt t="45518" x="3686175" y="2384425"/>
          <p14:tracePt t="45534" x="3686175" y="2368550"/>
          <p14:tracePt t="45552" x="3686175" y="2336800"/>
          <p14:tracePt t="45567" x="3686175" y="2320925"/>
          <p14:tracePt t="45584" x="3686175" y="2292350"/>
          <p14:tracePt t="45602" x="3686175" y="2260600"/>
          <p14:tracePt t="45618" x="3686175" y="2238375"/>
          <p14:tracePt t="45635" x="3686175" y="2228850"/>
          <p14:tracePt t="45651" x="3686175" y="2216150"/>
          <p14:tracePt t="49685" x="3705225" y="2232025"/>
          <p14:tracePt t="49691" x="3717925" y="2244725"/>
          <p14:tracePt t="49700" x="3730625" y="2257425"/>
          <p14:tracePt t="49717" x="3756025" y="2286000"/>
          <p14:tracePt t="49734" x="3771900" y="2324100"/>
          <p14:tracePt t="49751" x="3784600" y="2352675"/>
          <p14:tracePt t="49784" x="3794125" y="2378075"/>
          <p14:tracePt t="49817" x="3794125" y="2403475"/>
          <p14:tracePt t="49834" x="3794125" y="2416175"/>
          <p14:tracePt t="49851" x="3794125" y="2425700"/>
          <p14:tracePt t="49868" x="3794125" y="2441575"/>
          <p14:tracePt t="49885" x="3794125" y="2457450"/>
          <p14:tracePt t="49901" x="3794125" y="2460625"/>
          <p14:tracePt t="50127" x="3794125" y="2466975"/>
          <p14:tracePt t="50134" x="3794125" y="2470150"/>
          <p14:tracePt t="50151" x="3794125" y="2482850"/>
          <p14:tracePt t="50167" x="3794125" y="2495550"/>
          <p14:tracePt t="50185" x="3794125" y="2511425"/>
          <p14:tracePt t="50201" x="3794125" y="2520950"/>
          <p14:tracePt t="50233" x="3816350" y="2552700"/>
          <p14:tracePt t="50267" x="3835400" y="2571750"/>
          <p14:tracePt t="50284" x="3857625" y="2581275"/>
          <p14:tracePt t="50797" x="3895725" y="2619375"/>
          <p14:tracePt t="50805" x="3968750" y="2676525"/>
          <p14:tracePt t="50821" x="4149725" y="2800350"/>
          <p14:tracePt t="50839" x="4530725" y="3016250"/>
          <p14:tracePt t="50855" x="4879975" y="3181350"/>
          <p14:tracePt t="50877" x="5365750" y="3355975"/>
          <p14:tracePt t="50904" x="5921375" y="3530600"/>
          <p14:tracePt t="50935" x="6372225" y="3686175"/>
          <p14:tracePt t="50954" x="6654800" y="3781425"/>
          <p14:tracePt t="50969" x="6851650" y="3829050"/>
          <p14:tracePt t="50986" x="7038975" y="3886200"/>
          <p14:tracePt t="51001" x="7216775" y="3940175"/>
          <p14:tracePt t="51018" x="7416800" y="3975100"/>
          <p14:tracePt t="51034" x="7499350" y="3990975"/>
          <p14:tracePt t="51050" x="7553325" y="3990975"/>
          <p14:tracePt t="51067" x="7581900" y="3990975"/>
          <p14:tracePt t="51083" x="7597775" y="3990975"/>
          <p14:tracePt t="51101" x="7604125" y="3990975"/>
          <p14:tracePt t="51118" x="7604125" y="3997325"/>
          <p14:tracePt t="51134" x="7607300" y="4000500"/>
          <p14:tracePt t="51151" x="7616825" y="4010025"/>
          <p14:tracePt t="51168" x="7664450" y="4016375"/>
          <p14:tracePt t="51184" x="7686675" y="4016375"/>
          <p14:tracePt t="51200" x="7715250" y="4016375"/>
          <p14:tracePt t="51218" x="7737475" y="4016375"/>
          <p14:tracePt t="51234" x="7747000" y="4016375"/>
          <p14:tracePt t="51251" x="7775575" y="4003675"/>
          <p14:tracePt t="51268" x="7842250" y="3984625"/>
          <p14:tracePt t="51284" x="7931150" y="3952875"/>
          <p14:tracePt t="51301" x="8029575" y="3917950"/>
          <p14:tracePt t="51317" x="8140700" y="3889375"/>
          <p14:tracePt t="51333" x="8188325" y="3867150"/>
          <p14:tracePt t="51350" x="8220075" y="3835400"/>
          <p14:tracePt t="51367" x="8245475" y="3794125"/>
          <p14:tracePt t="51383" x="8255000" y="3775075"/>
          <p14:tracePt t="51401" x="8270875" y="3765550"/>
          <p14:tracePt t="51417" x="8277225" y="37655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3635375" y="0"/>
            <a:ext cx="5508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 sz="1800" b="0">
                <a:solidFill>
                  <a:srgbClr val="FF0000"/>
                </a:solidFill>
              </a:rPr>
              <a:t>P</a:t>
            </a:r>
            <a:r>
              <a:rPr lang="fr-FR" altLang="fr-FR" sz="1800">
                <a:solidFill>
                  <a:srgbClr val="FF0000"/>
                </a:solidFill>
              </a:rPr>
              <a:t>ollinisation</a:t>
            </a:r>
            <a:endParaRPr lang="fr-FR" altLang="fr-FR" sz="1800" b="0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sz="1800">
                <a:solidFill>
                  <a:srgbClr val="008080"/>
                </a:solidFill>
              </a:rPr>
              <a:t>* par le vent</a:t>
            </a:r>
            <a:r>
              <a:rPr lang="fr-FR" altLang="fr-FR" sz="1800">
                <a:solidFill>
                  <a:srgbClr val="CC0000"/>
                </a:solidFill>
              </a:rPr>
              <a:t> </a:t>
            </a:r>
            <a:endParaRPr lang="fr-FR" altLang="fr-FR" sz="1800" b="0"/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338772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752600"/>
            <a:ext cx="5508625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808038" y="1022350"/>
            <a:ext cx="16335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Noisetier 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5487988" y="1022350"/>
            <a:ext cx="157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/>
              <a:t>Zea</a:t>
            </a:r>
            <a:r>
              <a:rPr lang="fr-FR" altLang="fr-FR"/>
              <a:t> </a:t>
            </a:r>
            <a:r>
              <a:rPr lang="fr-FR" altLang="fr-FR" i="1"/>
              <a:t>mays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46"/>
    </mc:Choice>
    <mc:Fallback>
      <p:transition spd="slow" advTm="39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21" x="8274050" y="3736975"/>
          <p14:tracePt t="6628" x="8264525" y="3686175"/>
          <p14:tracePt t="6644" x="8258175" y="3625850"/>
          <p14:tracePt t="6661" x="8251825" y="3575050"/>
          <p14:tracePt t="6677" x="8216900" y="3384550"/>
          <p14:tracePt t="6693" x="8118475" y="3155950"/>
          <p14:tracePt t="6710" x="7908925" y="2765425"/>
          <p14:tracePt t="6745" x="7185025" y="1730375"/>
          <p14:tracePt t="6749" x="7083425" y="1606550"/>
          <p14:tracePt t="6784" x="6654800" y="1073150"/>
          <p14:tracePt t="6795" x="6594475" y="1038225"/>
          <p14:tracePt t="6811" x="6375400" y="927100"/>
          <p14:tracePt t="6827" x="6235700" y="911225"/>
          <p14:tracePt t="6844" x="6096000" y="917575"/>
          <p14:tracePt t="6860" x="5940425" y="981075"/>
          <p14:tracePt t="6877" x="5784850" y="1092200"/>
          <p14:tracePt t="6894" x="5718175" y="1187450"/>
          <p14:tracePt t="6911" x="5635625" y="1327150"/>
          <p14:tracePt t="6927" x="5578475" y="1400175"/>
          <p14:tracePt t="6943" x="5524500" y="1470025"/>
          <p14:tracePt t="6960" x="5457825" y="1543050"/>
          <p14:tracePt t="6977" x="5353050" y="1647825"/>
          <p14:tracePt t="6994" x="5267325" y="1733550"/>
          <p14:tracePt t="7012" x="5159375" y="1866900"/>
          <p14:tracePt t="7027" x="5092700" y="1958975"/>
          <p14:tracePt t="7044" x="5035550" y="2041525"/>
          <p14:tracePt t="7060" x="4994275" y="2120900"/>
          <p14:tracePt t="7077" x="4949825" y="2206625"/>
          <p14:tracePt t="7094" x="4943475" y="2225675"/>
          <p14:tracePt t="7399" x="4864100" y="2203450"/>
          <p14:tracePt t="7405" x="4759325" y="2174875"/>
          <p14:tracePt t="7412" x="4641850" y="2155825"/>
          <p14:tracePt t="7427" x="4413250" y="2117725"/>
          <p14:tracePt t="7444" x="4175125" y="2098675"/>
          <p14:tracePt t="7461" x="3879850" y="2098675"/>
          <p14:tracePt t="7477" x="3730625" y="2098675"/>
          <p14:tracePt t="7494" x="3590925" y="2098675"/>
          <p14:tracePt t="7511" x="3419475" y="2098675"/>
          <p14:tracePt t="7619" x="2800350" y="2120900"/>
          <p14:tracePt t="7780" x="2530475" y="2022475"/>
          <p14:tracePt t="7782" x="2524125" y="1997075"/>
          <p14:tracePt t="7951" x="2273300" y="1685925"/>
          <p14:tracePt t="8507" x="1171575" y="2835275"/>
          <p14:tracePt t="8834" x="1828800" y="2105025"/>
          <p14:tracePt t="9095" x="1558925" y="1495425"/>
          <p14:tracePt t="9257" x="1895475" y="1543050"/>
          <p14:tracePt t="9420" x="2282825" y="1565275"/>
          <p14:tracePt t="9504" x="2279650" y="1565275"/>
          <p14:tracePt t="9591" x="2216150" y="1616075"/>
          <p14:tracePt t="9672" x="2171700" y="1641475"/>
          <p14:tracePt t="9960" x="2200275" y="1679575"/>
          <p14:tracePt t="10072" x="2632075" y="2292350"/>
          <p14:tracePt t="10235" x="2708275" y="2482850"/>
          <p14:tracePt t="11137" x="2708275" y="2486025"/>
          <p14:tracePt t="11250" x="2800350" y="2540000"/>
          <p14:tracePt t="11334" x="2863850" y="2549525"/>
          <p14:tracePt t="11416" x="2797175" y="2555875"/>
          <p14:tracePt t="11498" x="2667000" y="2555875"/>
          <p14:tracePt t="11589" x="2432050" y="2571750"/>
          <p14:tracePt t="11833" x="2257425" y="2667000"/>
          <p14:tracePt t="11916" x="2165350" y="2733675"/>
          <p14:tracePt t="12011" x="2089150" y="2835275"/>
          <p14:tracePt t="12556" x="2089150" y="2857500"/>
          <p14:tracePt t="12669" x="2076450" y="3213100"/>
          <p14:tracePt t="12751" x="2073275" y="3311525"/>
          <p14:tracePt t="12838" x="2073275" y="3381375"/>
          <p14:tracePt t="12923" x="2073275" y="3444875"/>
          <p14:tracePt t="13007" x="2073275" y="3530600"/>
          <p14:tracePt t="13091" x="2073275" y="3594100"/>
          <p14:tracePt t="13173" x="2073275" y="3654425"/>
          <p14:tracePt t="13257" x="2098675" y="3714750"/>
          <p14:tracePt t="13341" x="2101850" y="3733800"/>
          <p14:tracePt t="13841" x="2127250" y="3717925"/>
          <p14:tracePt t="13958" x="2603500" y="3117850"/>
          <p14:tracePt t="13960" x="2619375" y="3089275"/>
          <p14:tracePt t="14131" x="2670175" y="2660650"/>
          <p14:tracePt t="14376" x="2514600" y="2232025"/>
          <p14:tracePt t="15111" x="2489200" y="2235200"/>
          <p14:tracePt t="15223" x="2009775" y="2400300"/>
          <p14:tracePt t="15397" x="1768475" y="2498725"/>
          <p14:tracePt t="15563" x="1739900" y="2505075"/>
          <p14:tracePt t="16260" x="1714500" y="2511425"/>
          <p14:tracePt t="16385" x="1409700" y="2584450"/>
          <p14:tracePt t="16471" x="1314450" y="2593975"/>
          <p14:tracePt t="16558" x="1279525" y="2593975"/>
          <p14:tracePt t="16640" x="1263650" y="2593975"/>
          <p14:tracePt t="16724" x="1254125" y="2593975"/>
          <p14:tracePt t="17480" x="1244600" y="2593975"/>
          <p14:tracePt t="17599" x="1149350" y="2593975"/>
          <p14:tracePt t="17682" x="1123950" y="2593975"/>
          <p14:tracePt t="17780" x="1089025" y="2593975"/>
          <p14:tracePt t="17861" x="1035050" y="2593975"/>
          <p14:tracePt t="17947" x="1000125" y="2593975"/>
          <p14:tracePt t="18030" x="990600" y="2600325"/>
          <p14:tracePt t="18129" x="977900" y="2606675"/>
          <p14:tracePt t="18211" x="927100" y="2616200"/>
          <p14:tracePt t="18295" x="914400" y="2616200"/>
          <p14:tracePt t="18386" x="914400" y="2625725"/>
          <p14:tracePt t="18474" x="882650" y="2628900"/>
          <p14:tracePt t="18771" x="895350" y="2628900"/>
          <p14:tracePt t="18883" x="1095375" y="2622550"/>
          <p14:tracePt t="18967" x="1174750" y="2622550"/>
          <p14:tracePt t="19049" x="1238250" y="2613025"/>
          <p14:tracePt t="19133" x="1308100" y="2581275"/>
          <p14:tracePt t="19215" x="1349375" y="2571750"/>
          <p14:tracePt t="19302" x="1419225" y="2562225"/>
          <p14:tracePt t="19386" x="1438275" y="2562225"/>
          <p14:tracePt t="20925" x="1482725" y="2555875"/>
          <p14:tracePt t="21039" x="3089275" y="2155825"/>
          <p14:tracePt t="21206" x="4689475" y="1898650"/>
          <p14:tracePt t="21375" x="5553075" y="1781175"/>
          <p14:tracePt t="22131" x="5572125" y="1774825"/>
          <p14:tracePt t="22139" x="5591175" y="1762125"/>
          <p14:tracePt t="22146" x="5619750" y="1749425"/>
          <p14:tracePt t="22160" x="5673725" y="1727200"/>
          <p14:tracePt t="22177" x="5740400" y="1698625"/>
          <p14:tracePt t="22193" x="5813425" y="1682750"/>
          <p14:tracePt t="22210" x="5981700" y="1647825"/>
          <p14:tracePt t="22243" x="6229350" y="1606550"/>
          <p14:tracePt t="22275" x="6407150" y="1606550"/>
          <p14:tracePt t="22292" x="6442075" y="1606550"/>
          <p14:tracePt t="22309" x="6505575" y="1606550"/>
          <p14:tracePt t="22326" x="6534150" y="1606550"/>
          <p14:tracePt t="22342" x="6556375" y="1606550"/>
          <p14:tracePt t="22359" x="6581775" y="1606550"/>
          <p14:tracePt t="22376" x="6591300" y="1606550"/>
          <p14:tracePt t="22392" x="6597650" y="1606550"/>
          <p14:tracePt t="22426" x="6600825" y="1606550"/>
          <p14:tracePt t="22461" x="6607175" y="1606550"/>
          <p14:tracePt t="22467" x="6613525" y="1606550"/>
          <p14:tracePt t="22475" x="6616700" y="1606550"/>
          <p14:tracePt t="22493" x="6623050" y="1606550"/>
          <p14:tracePt t="22509" x="6635750" y="1606550"/>
          <p14:tracePt t="22588" x="6642100" y="1606550"/>
          <p14:tracePt t="23452" x="6597650" y="1616075"/>
          <p14:tracePt t="23459" x="6527800" y="1635125"/>
          <p14:tracePt t="23476" x="6362700" y="1670050"/>
          <p14:tracePt t="23493" x="6137275" y="1733550"/>
          <p14:tracePt t="23508" x="5972175" y="1790700"/>
          <p14:tracePt t="23525" x="5829300" y="1835150"/>
          <p14:tracePt t="23542" x="5705475" y="1885950"/>
          <p14:tracePt t="23576" x="5422900" y="1997075"/>
          <p14:tracePt t="23609" x="5226050" y="2092325"/>
          <p14:tracePt t="23628" x="5149850" y="2139950"/>
          <p14:tracePt t="23642" x="5118100" y="2159000"/>
          <p14:tracePt t="23658" x="5089525" y="2178050"/>
          <p14:tracePt t="23675" x="5057775" y="2197100"/>
          <p14:tracePt t="23693" x="5006975" y="2222500"/>
          <p14:tracePt t="23709" x="4968875" y="2235200"/>
          <p14:tracePt t="23726" x="4937125" y="2254250"/>
          <p14:tracePt t="23743" x="4873625" y="2273300"/>
          <p14:tracePt t="23759" x="4845050" y="2282825"/>
          <p14:tracePt t="23775" x="4819650" y="2295525"/>
          <p14:tracePt t="23792" x="4778375" y="2320925"/>
          <p14:tracePt t="23809" x="4752975" y="2330450"/>
          <p14:tracePt t="23825" x="4718050" y="2343150"/>
          <p14:tracePt t="23843" x="4651375" y="2368550"/>
          <p14:tracePt t="23859" x="4622800" y="2381250"/>
          <p14:tracePt t="23876" x="4591050" y="2387600"/>
          <p14:tracePt t="23893" x="4562475" y="2400300"/>
          <p14:tracePt t="23909" x="4549775" y="2400300"/>
          <p14:tracePt t="23926" x="4540250" y="2400300"/>
          <p14:tracePt t="23942" x="4524375" y="2400300"/>
          <p14:tracePt t="23958" x="4514850" y="2400300"/>
          <p14:tracePt t="23976" x="4505325" y="2400300"/>
          <p14:tracePt t="24130" x="4518025" y="2406650"/>
          <p14:tracePt t="24136" x="4537075" y="2413000"/>
          <p14:tracePt t="24144" x="4565650" y="2425700"/>
          <p14:tracePt t="24159" x="4603750" y="2451100"/>
          <p14:tracePt t="24175" x="4664075" y="2501900"/>
          <p14:tracePt t="24192" x="4756150" y="2587625"/>
          <p14:tracePt t="24208" x="4826000" y="2651125"/>
          <p14:tracePt t="24226" x="4921250" y="2727325"/>
          <p14:tracePt t="24242" x="5057775" y="2847975"/>
          <p14:tracePt t="24259" x="5162550" y="2933700"/>
          <p14:tracePt t="24277" x="5254625" y="3009900"/>
          <p14:tracePt t="24293" x="5410200" y="3124200"/>
          <p14:tracePt t="24309" x="5514975" y="3200400"/>
          <p14:tracePt t="24326" x="5607050" y="3267075"/>
          <p14:tracePt t="24342" x="5718175" y="3346450"/>
          <p14:tracePt t="24358" x="5791200" y="3400425"/>
          <p14:tracePt t="24375" x="5861050" y="3448050"/>
          <p14:tracePt t="24391" x="5937250" y="3498850"/>
          <p14:tracePt t="24408" x="5978525" y="3524250"/>
          <p14:tracePt t="24425" x="6010275" y="3549650"/>
          <p14:tracePt t="24442" x="6051550" y="3581400"/>
          <p14:tracePt t="24458" x="6083300" y="3606800"/>
          <p14:tracePt t="24476" x="6096000" y="3622675"/>
          <p14:tracePt t="24492" x="6124575" y="3663950"/>
          <p14:tracePt t="24509" x="6149975" y="3689350"/>
          <p14:tracePt t="24525" x="6175375" y="3721100"/>
          <p14:tracePt t="24529" x="6188075" y="3733800"/>
          <p14:tracePt t="24542" x="6219825" y="3759200"/>
          <p14:tracePt t="24559" x="6238875" y="3787775"/>
          <p14:tracePt t="24576" x="6270625" y="3813175"/>
          <p14:tracePt t="24592" x="6292850" y="3841750"/>
          <p14:tracePt t="24608" x="6308725" y="3867150"/>
          <p14:tracePt t="24626" x="6334125" y="3883025"/>
          <p14:tracePt t="24642" x="6356350" y="3917950"/>
          <p14:tracePt t="24659" x="6372225" y="3933825"/>
          <p14:tracePt t="24676" x="6388100" y="3962400"/>
          <p14:tracePt t="24693" x="6407150" y="3997325"/>
          <p14:tracePt t="24709" x="6416675" y="4013200"/>
          <p14:tracePt t="24726" x="6426200" y="4029075"/>
          <p14:tracePt t="24741" x="6442075" y="4051300"/>
          <p14:tracePt t="24758" x="6442075" y="4079875"/>
          <p14:tracePt t="24776" x="6442075" y="4102100"/>
          <p14:tracePt t="24793" x="6442075" y="4143375"/>
          <p14:tracePt t="24809" x="6454775" y="4165600"/>
          <p14:tracePt t="24826" x="6461125" y="4197350"/>
          <p14:tracePt t="24843" x="6480175" y="4232275"/>
          <p14:tracePt t="24859" x="6486525" y="4260850"/>
          <p14:tracePt t="24875" x="6496050" y="4283075"/>
          <p14:tracePt t="24892" x="6496050" y="4324350"/>
          <p14:tracePt t="24908" x="6496050" y="4333875"/>
          <p14:tracePt t="24925" x="6496050" y="4343400"/>
          <p14:tracePt t="24942" x="6496050" y="4362450"/>
          <p14:tracePt t="24959" x="6508750" y="4378325"/>
          <p14:tracePt t="24976" x="6515100" y="4410075"/>
          <p14:tracePt t="24993" x="6527800" y="4422775"/>
          <p14:tracePt t="25008" x="6537325" y="4438650"/>
          <p14:tracePt t="25026" x="6550025" y="4448175"/>
          <p14:tracePt t="25029" x="6553200" y="4454525"/>
          <p14:tracePt t="25042" x="6559550" y="4470400"/>
          <p14:tracePt t="25058" x="6569075" y="4479925"/>
          <p14:tracePt t="25077" x="6578600" y="4495800"/>
          <p14:tracePt t="25093" x="6591300" y="4524375"/>
          <p14:tracePt t="25109" x="6607175" y="4540250"/>
          <p14:tracePt t="25125" x="6619875" y="4556125"/>
          <p14:tracePt t="25142" x="6632575" y="4578350"/>
          <p14:tracePt t="25158" x="6642100" y="4587875"/>
          <p14:tracePt t="25175" x="6657975" y="4597400"/>
          <p14:tracePt t="25191" x="6673850" y="4613275"/>
          <p14:tracePt t="25209" x="6677025" y="4629150"/>
          <p14:tracePt t="25226" x="6677025" y="4638675"/>
          <p14:tracePt t="25243" x="6683375" y="4651375"/>
          <p14:tracePt t="25259" x="6683375" y="4660900"/>
          <p14:tracePt t="25276" x="6683375" y="4676775"/>
          <p14:tracePt t="25350" x="6680200" y="4676775"/>
          <p14:tracePt t="25357" x="6677025" y="4676775"/>
          <p14:tracePt t="25364" x="6670675" y="4664075"/>
          <p14:tracePt t="25377" x="6661150" y="4654550"/>
          <p14:tracePt t="25392" x="6632575" y="4641850"/>
          <p14:tracePt t="25408" x="6610350" y="4619625"/>
          <p14:tracePt t="25425" x="6575425" y="4587875"/>
          <p14:tracePt t="25442" x="6540500" y="4556125"/>
          <p14:tracePt t="25459" x="6492875" y="4521200"/>
          <p14:tracePt t="25476" x="6426200" y="4476750"/>
          <p14:tracePt t="25492" x="6381750" y="4451350"/>
          <p14:tracePt t="25509" x="6340475" y="4422775"/>
          <p14:tracePt t="25527" x="6267450" y="4375150"/>
          <p14:tracePt t="25542" x="6219825" y="4349750"/>
          <p14:tracePt t="25558" x="6153150" y="4295775"/>
          <p14:tracePt t="25576" x="6061075" y="4222750"/>
          <p14:tracePt t="25592" x="5997575" y="4168775"/>
          <p14:tracePt t="25609" x="5949950" y="4127500"/>
          <p14:tracePt t="25626" x="5880100" y="4064000"/>
          <p14:tracePt t="25643" x="5838825" y="4013200"/>
          <p14:tracePt t="25659" x="5784850" y="3962400"/>
          <p14:tracePt t="25676" x="5715000" y="3889375"/>
          <p14:tracePt t="25691" x="5664200" y="3848100"/>
          <p14:tracePt t="25708" x="5629275" y="3800475"/>
          <p14:tracePt t="25726" x="5581650" y="3733800"/>
          <p14:tracePt t="25742" x="5556250" y="3686175"/>
          <p14:tracePt t="25759" x="5521325" y="3648075"/>
          <p14:tracePt t="25776" x="5483225" y="3581400"/>
          <p14:tracePt t="25792" x="5457825" y="3540125"/>
          <p14:tracePt t="25808" x="5438775" y="3511550"/>
          <p14:tracePt t="25826" x="5407025" y="3467100"/>
          <p14:tracePt t="25841" x="5391150" y="3435350"/>
          <p14:tracePt t="25858" x="5372100" y="3413125"/>
          <p14:tracePt t="25876" x="5334000" y="3375025"/>
          <p14:tracePt t="25892" x="5324475" y="3365500"/>
          <p14:tracePt t="25909" x="5308600" y="3349625"/>
          <p14:tracePt t="25926" x="5283200" y="3321050"/>
          <p14:tracePt t="25942" x="5273675" y="3311525"/>
          <p14:tracePt t="25958" x="5260975" y="3295650"/>
          <p14:tracePt t="25976" x="5248275" y="3282950"/>
          <p14:tracePt t="25992" x="5232400" y="3267075"/>
          <p14:tracePt t="26008" x="5222875" y="3260725"/>
          <p14:tracePt t="26025" x="5207000" y="3260725"/>
          <p14:tracePt t="26042" x="5197475" y="3260725"/>
          <p14:tracePt t="26105" x="5187950" y="3260725"/>
          <p14:tracePt t="26119" x="5181600" y="3260725"/>
          <p14:tracePt t="26141" x="5178425" y="3260725"/>
          <p14:tracePt t="26148" x="5172075" y="3260725"/>
          <p14:tracePt t="26564" x="5156200" y="3251200"/>
          <p14:tracePt t="26570" x="5137150" y="3238500"/>
          <p14:tracePt t="26577" x="5099050" y="3216275"/>
          <p14:tracePt t="26593" x="5026025" y="3152775"/>
          <p14:tracePt t="26609" x="4962525" y="3079750"/>
          <p14:tracePt t="26625" x="4857750" y="2914650"/>
          <p14:tracePt t="26641" x="4819650" y="2825750"/>
          <p14:tracePt t="26675" x="4752975" y="2673350"/>
          <p14:tracePt t="26709" x="4711700" y="2587625"/>
          <p14:tracePt t="26725" x="4689475" y="2546350"/>
          <p14:tracePt t="26742" x="4676775" y="2520950"/>
          <p14:tracePt t="26759" x="4664075" y="2498725"/>
          <p14:tracePt t="26775" x="4648200" y="2476500"/>
          <p14:tracePt t="26791" x="4648200" y="2466975"/>
          <p14:tracePt t="26809" x="4648200" y="2444750"/>
          <p14:tracePt t="26826" x="4648200" y="2428875"/>
          <p14:tracePt t="26842" x="4638675" y="2419350"/>
          <p14:tracePt t="26859" x="4638675" y="2409825"/>
          <p14:tracePt t="26876" x="4629150" y="2390775"/>
          <p14:tracePt t="26892" x="4629150" y="2381250"/>
          <p14:tracePt t="26909" x="4629150" y="2371725"/>
          <p14:tracePt t="26925" x="4629150" y="2349500"/>
          <p14:tracePt t="26942" x="4629150" y="2346325"/>
          <p14:tracePt t="27025" x="4622800" y="2346325"/>
          <p14:tracePt t="27032" x="4619625" y="2346325"/>
          <p14:tracePt t="27041" x="4613275" y="2346325"/>
          <p14:tracePt t="27059" x="4600575" y="2346325"/>
          <p14:tracePt t="27075" x="4565650" y="2371725"/>
          <p14:tracePt t="27092" x="4518025" y="2384425"/>
          <p14:tracePt t="27110" x="4473575" y="2403475"/>
          <p14:tracePt t="27126" x="4406900" y="2441575"/>
          <p14:tracePt t="27142" x="4368800" y="2454275"/>
          <p14:tracePt t="27159" x="4324350" y="2466975"/>
          <p14:tracePt t="27175" x="4257675" y="2508250"/>
          <p14:tracePt t="27192" x="4210050" y="2527300"/>
          <p14:tracePt t="27209" x="4171950" y="2559050"/>
          <p14:tracePt t="27225" x="4121150" y="2587625"/>
          <p14:tracePt t="27242" x="4083050" y="2606675"/>
          <p14:tracePt t="27259" x="4057650" y="2638425"/>
          <p14:tracePt t="27275" x="4013200" y="2673350"/>
          <p14:tracePt t="27292" x="3981450" y="2705100"/>
          <p14:tracePt t="27309" x="3943350" y="2733675"/>
          <p14:tracePt t="27325" x="3883025" y="2784475"/>
          <p14:tracePt t="27341" x="3857625" y="2816225"/>
          <p14:tracePt t="27358" x="3825875" y="2841625"/>
          <p14:tracePt t="27376" x="3787775" y="2892425"/>
          <p14:tracePt t="27392" x="3775075" y="2914650"/>
          <p14:tracePt t="27410" x="3756025" y="2959100"/>
          <p14:tracePt t="27425" x="3756025" y="2987675"/>
          <p14:tracePt t="27442" x="3756025" y="3032125"/>
          <p14:tracePt t="27458" x="3768725" y="3082925"/>
          <p14:tracePt t="27475" x="3787775" y="3155950"/>
          <p14:tracePt t="27491" x="3800475" y="3203575"/>
          <p14:tracePt t="27510" x="3819525" y="3292475"/>
          <p14:tracePt t="27526" x="3860800" y="3359150"/>
          <p14:tracePt t="27542" x="3886200" y="3416300"/>
          <p14:tracePt t="27560" x="3937000" y="3495675"/>
          <p14:tracePt t="27575" x="3962400" y="3540125"/>
          <p14:tracePt t="27591" x="3997325" y="3581400"/>
          <p14:tracePt t="27608" x="4022725" y="3625850"/>
          <p14:tracePt t="27625" x="4083050" y="3695700"/>
          <p14:tracePt t="27641" x="4133850" y="3746500"/>
          <p14:tracePt t="27660" x="4187825" y="3797300"/>
          <p14:tracePt t="27676" x="4213225" y="3829050"/>
          <p14:tracePt t="27692" x="4235450" y="3854450"/>
          <p14:tracePt t="27709" x="4264025" y="3883025"/>
          <p14:tracePt t="27725" x="4279900" y="3892550"/>
          <p14:tracePt t="27741" x="4311650" y="3911600"/>
          <p14:tracePt t="27759" x="4340225" y="3933825"/>
          <p14:tracePt t="27775" x="4368800" y="3946525"/>
          <p14:tracePt t="27792" x="4394200" y="3959225"/>
          <p14:tracePt t="27810" x="4441825" y="3965575"/>
          <p14:tracePt t="27825" x="4470400" y="3965575"/>
          <p14:tracePt t="27842" x="4502150" y="3956050"/>
          <p14:tracePt t="27859" x="4537075" y="3924300"/>
          <p14:tracePt t="27875" x="4568825" y="3898900"/>
          <p14:tracePt t="27891" x="4594225" y="3854450"/>
          <p14:tracePt t="27909" x="4641850" y="3787775"/>
          <p14:tracePt t="27926" x="4660900" y="3730625"/>
          <p14:tracePt t="27942" x="4683125" y="3667125"/>
          <p14:tracePt t="27959" x="4714875" y="3530600"/>
          <p14:tracePt t="27975" x="4733925" y="3413125"/>
          <p14:tracePt t="27991" x="4733925" y="3286125"/>
          <p14:tracePt t="28009" x="4733925" y="3114675"/>
          <p14:tracePt t="28025" x="4733925" y="3054350"/>
          <p14:tracePt t="28042" x="4733925" y="2994025"/>
          <p14:tracePt t="28059" x="4727575" y="2930525"/>
          <p14:tracePt t="28075" x="4714875" y="2886075"/>
          <p14:tracePt t="28092" x="4708525" y="2841625"/>
          <p14:tracePt t="28094" x="4702175" y="2803525"/>
          <p14:tracePt t="28109" x="4695825" y="2743200"/>
          <p14:tracePt t="28125" x="4673600" y="2676525"/>
          <p14:tracePt t="28142" x="4667250" y="2603500"/>
          <p14:tracePt t="28159" x="4657725" y="2505075"/>
          <p14:tracePt t="28175" x="4657725" y="2454275"/>
          <p14:tracePt t="28192" x="4654550" y="2425700"/>
          <p14:tracePt t="28209" x="4648200" y="2384425"/>
          <p14:tracePt t="28225" x="4641850" y="2362200"/>
          <p14:tracePt t="28242" x="4635500" y="2336800"/>
          <p14:tracePt t="28258" x="4629150" y="2324100"/>
          <p14:tracePt t="28275" x="4619625" y="2311400"/>
          <p14:tracePt t="28291" x="4619625" y="2301875"/>
          <p14:tracePt t="28309" x="4613275" y="2292350"/>
          <p14:tracePt t="28346" x="4613275" y="2298700"/>
          <p14:tracePt t="28359" x="4603750" y="2308225"/>
          <p14:tracePt t="28375" x="4597400" y="2330450"/>
          <p14:tracePt t="28392" x="4587875" y="2368550"/>
          <p14:tracePt t="28408" x="4559300" y="2425700"/>
          <p14:tracePt t="28424" x="4549775" y="2457450"/>
          <p14:tracePt t="28441" x="4521200" y="2505075"/>
          <p14:tracePt t="28458" x="4483100" y="2568575"/>
          <p14:tracePt t="28475" x="4464050" y="2625725"/>
          <p14:tracePt t="28492" x="4441825" y="2679700"/>
          <p14:tracePt t="28509" x="4406900" y="2771775"/>
          <p14:tracePt t="28525" x="4378325" y="2828925"/>
          <p14:tracePt t="28542" x="4346575" y="2895600"/>
          <p14:tracePt t="28558" x="4318000" y="2987675"/>
          <p14:tracePt t="28574" x="4305300" y="3032125"/>
          <p14:tracePt t="28592" x="4292600" y="3089275"/>
          <p14:tracePt t="28609" x="4292600" y="3175000"/>
          <p14:tracePt t="28625" x="4292600" y="3257550"/>
          <p14:tracePt t="28642" x="4292600" y="3327400"/>
          <p14:tracePt t="28659" x="4292600" y="3397250"/>
          <p14:tracePt t="28675" x="4292600" y="3432175"/>
          <p14:tracePt t="28691" x="4292600" y="3476625"/>
          <p14:tracePt t="28708" x="4292600" y="3556000"/>
          <p14:tracePt t="28725" x="4292600" y="3616325"/>
          <p14:tracePt t="28742" x="4292600" y="3673475"/>
          <p14:tracePt t="28759" x="4292600" y="3746500"/>
          <p14:tracePt t="28775" x="4292600" y="3781425"/>
          <p14:tracePt t="28792" x="4292600" y="3810000"/>
          <p14:tracePt t="28808" x="4292600" y="3851275"/>
          <p14:tracePt t="28825" x="4292600" y="3873500"/>
          <p14:tracePt t="28841" x="4292600" y="3902075"/>
          <p14:tracePt t="28858" x="4292600" y="3937000"/>
          <p14:tracePt t="28875" x="4292600" y="3952875"/>
          <p14:tracePt t="28892" x="4292600" y="3962400"/>
          <p14:tracePt t="28909" x="4292600" y="3975100"/>
          <p14:tracePt t="28925" x="4292600" y="3984625"/>
          <p14:tracePt t="28942" x="4292600" y="4000500"/>
          <p14:tracePt t="28959" x="4292600" y="4010025"/>
          <p14:tracePt t="29010" x="4292600" y="4003675"/>
          <p14:tracePt t="29016" x="4298950" y="3987800"/>
          <p14:tracePt t="29025" x="4305300" y="3968750"/>
          <p14:tracePt t="29042" x="4318000" y="3914775"/>
          <p14:tracePt t="29059" x="4340225" y="3813175"/>
          <p14:tracePt t="29075" x="4349750" y="3730625"/>
          <p14:tracePt t="29091" x="4349750" y="3670300"/>
          <p14:tracePt t="29108" x="4349750" y="3600450"/>
          <p14:tracePt t="29124" x="4349750" y="3562350"/>
          <p14:tracePt t="29141" x="4349750" y="3540125"/>
          <p14:tracePt t="29158" x="4343400" y="3527425"/>
          <p14:tracePt t="29175" x="4343400" y="3505200"/>
          <p14:tracePt t="29192" x="4337050" y="3489325"/>
          <p14:tracePt t="29209" x="4330700" y="3457575"/>
          <p14:tracePt t="29225" x="4324350" y="3432175"/>
          <p14:tracePt t="29241" x="4318000" y="3397250"/>
          <p14:tracePt t="29258" x="4311650" y="3340100"/>
          <p14:tracePt t="29275" x="4311650" y="3311525"/>
          <p14:tracePt t="29292" x="4311650" y="3267075"/>
          <p14:tracePt t="29309" x="4311650" y="3206750"/>
          <p14:tracePt t="29325" x="4324350" y="3149600"/>
          <p14:tracePt t="29342" x="4337050" y="3114675"/>
          <p14:tracePt t="29359" x="4356100" y="3048000"/>
          <p14:tracePt t="29375" x="4375150" y="3003550"/>
          <p14:tracePt t="29392" x="4387850" y="2959100"/>
          <p14:tracePt t="29408" x="4406900" y="2901950"/>
          <p14:tracePt t="29424" x="4419600" y="2870200"/>
          <p14:tracePt t="29441" x="4435475" y="2838450"/>
          <p14:tracePt t="29459" x="4448175" y="2813050"/>
          <p14:tracePt t="29475" x="4457700" y="2800350"/>
          <p14:tracePt t="29492" x="4457700" y="2787650"/>
          <p14:tracePt t="29508" x="4457700" y="2771775"/>
          <p14:tracePt t="29525" x="4457700" y="2755900"/>
          <p14:tracePt t="29541" x="4457700" y="2736850"/>
          <p14:tracePt t="29558" x="4457700" y="2701925"/>
          <p14:tracePt t="29574" x="4448175" y="2673350"/>
          <p14:tracePt t="29592" x="4438650" y="2641600"/>
          <p14:tracePt t="29608" x="4419600" y="2590800"/>
          <p14:tracePt t="29625" x="4406900" y="2552700"/>
          <p14:tracePt t="29641" x="4406900" y="2530475"/>
          <p14:tracePt t="29658" x="4400550" y="2492375"/>
          <p14:tracePt t="29674" x="4400550" y="2470150"/>
          <p14:tracePt t="29692" x="4400550" y="2454275"/>
          <p14:tracePt t="29708" x="4397375" y="2432050"/>
          <p14:tracePt t="29725" x="4397375" y="2422525"/>
          <p14:tracePt t="29741" x="4397375" y="2419350"/>
          <p14:tracePt t="29808" x="4397375" y="2425700"/>
          <p14:tracePt t="29815" x="4397375" y="2428875"/>
          <p14:tracePt t="29825" x="4397375" y="2435225"/>
          <p14:tracePt t="29842" x="4397375" y="2451100"/>
          <p14:tracePt t="29858" x="4397375" y="2482850"/>
          <p14:tracePt t="29875" x="4397375" y="2511425"/>
          <p14:tracePt t="29892" x="4397375" y="2543175"/>
          <p14:tracePt t="29908" x="4397375" y="2581275"/>
          <p14:tracePt t="29925" x="4397375" y="2625725"/>
          <p14:tracePt t="29941" x="4397375" y="2660650"/>
          <p14:tracePt t="29958" x="4397375" y="2724150"/>
          <p14:tracePt t="29975" x="4397375" y="2768600"/>
          <p14:tracePt t="29993" x="4397375" y="2816225"/>
          <p14:tracePt t="30009" x="4397375" y="2838450"/>
          <p14:tracePt t="30026" x="4397375" y="2860675"/>
          <p14:tracePt t="30041" x="4397375" y="2879725"/>
          <p14:tracePt t="30057" x="4397375" y="2901950"/>
          <p14:tracePt t="30075" x="4397375" y="2930525"/>
          <p14:tracePt t="30092" x="4397375" y="2955925"/>
          <p14:tracePt t="30108" x="4397375" y="2984500"/>
          <p14:tracePt t="30124" x="4397375" y="3000375"/>
          <p14:tracePt t="30141" x="4397375" y="3016250"/>
          <p14:tracePt t="30158" x="4397375" y="3041650"/>
          <p14:tracePt t="30174" x="4397375" y="3051175"/>
          <p14:tracePt t="30192" x="4397375" y="3067050"/>
          <p14:tracePt t="30208" x="4397375" y="3082925"/>
          <p14:tracePt t="30224" x="4397375" y="3098800"/>
          <p14:tracePt t="30242" x="4397375" y="3136900"/>
          <p14:tracePt t="30258" x="4397375" y="3159125"/>
          <p14:tracePt t="30274" x="4397375" y="3187700"/>
          <p14:tracePt t="30292" x="4397375" y="3222625"/>
          <p14:tracePt t="30308" x="4397375" y="3251200"/>
          <p14:tracePt t="30324" x="4397375" y="3260725"/>
          <p14:tracePt t="30342" x="4397375" y="3302000"/>
          <p14:tracePt t="30358" x="4397375" y="3314700"/>
          <p14:tracePt t="30375" x="4403725" y="3340100"/>
          <p14:tracePt t="30391" x="4410075" y="3381375"/>
          <p14:tracePt t="30408" x="4410075" y="3409950"/>
          <p14:tracePt t="30424" x="4410075" y="3438525"/>
          <p14:tracePt t="30442" x="4410075" y="3502025"/>
          <p14:tracePt t="30458" x="4410075" y="3543300"/>
          <p14:tracePt t="30475" x="4410075" y="3581400"/>
          <p14:tracePt t="30492" x="4410075" y="3635375"/>
          <p14:tracePt t="30508" x="4410075" y="3673475"/>
          <p14:tracePt t="30525" x="4410075" y="3702050"/>
          <p14:tracePt t="30542" x="4410075" y="3749675"/>
          <p14:tracePt t="30559" x="4410075" y="3787775"/>
          <p14:tracePt t="30574" x="4410075" y="3806825"/>
          <p14:tracePt t="30591" x="4410075" y="3835400"/>
          <p14:tracePt t="30607" x="4410075" y="3844925"/>
          <p14:tracePt t="30624" x="4410075" y="3854450"/>
          <p14:tracePt t="30641" x="4410075" y="3867150"/>
          <p14:tracePt t="30657" x="4410075" y="3883025"/>
          <p14:tracePt t="30674" x="4406900" y="3892550"/>
          <p14:tracePt t="30691" x="4406900" y="3902075"/>
          <p14:tracePt t="30707" x="4406900" y="3908425"/>
          <p14:tracePt t="30806" x="4403725" y="3908425"/>
          <p14:tracePt t="31320" x="4403725" y="3905250"/>
          <p14:tracePt t="31326" x="4403725" y="3902075"/>
          <p14:tracePt t="31341" x="4403725" y="3895725"/>
          <p14:tracePt t="31358" x="4403725" y="3892550"/>
          <p14:tracePt t="31434" x="4403725" y="3886200"/>
          <p14:tracePt t="31449" x="4403725" y="3876675"/>
          <p14:tracePt t="31462" x="4403725" y="3870325"/>
          <p14:tracePt t="31492" x="4403725" y="3857625"/>
          <p14:tracePt t="31508" x="4403725" y="3848100"/>
          <p14:tracePt t="31525" x="4403725" y="3838575"/>
          <p14:tracePt t="31542" x="4403725" y="3816350"/>
          <p14:tracePt t="31558" x="4416425" y="3794125"/>
          <p14:tracePt t="31575" x="4429125" y="3756025"/>
          <p14:tracePt t="31591" x="4454525" y="3683000"/>
          <p14:tracePt t="31608" x="4467225" y="3644900"/>
          <p14:tracePt t="31624" x="4479925" y="3600450"/>
          <p14:tracePt t="31641" x="4486275" y="3546475"/>
          <p14:tracePt t="31658" x="4486275" y="3508375"/>
          <p14:tracePt t="31675" x="4498975" y="3463925"/>
          <p14:tracePt t="31680" x="4514850" y="3425825"/>
          <p14:tracePt t="31692" x="4521200" y="3317875"/>
          <p14:tracePt t="31709" x="4521200" y="3216275"/>
          <p14:tracePt t="31725" x="4521200" y="3111500"/>
          <p14:tracePt t="31741" x="4521200" y="2994025"/>
          <p14:tracePt t="31758" x="4521200" y="2933700"/>
          <p14:tracePt t="31775" x="4521200" y="2901950"/>
          <p14:tracePt t="31792" x="4521200" y="2876550"/>
          <p14:tracePt t="31809" x="4521200" y="2854325"/>
          <p14:tracePt t="31825" x="4508500" y="2844800"/>
          <p14:tracePt t="31841" x="4508500" y="2828925"/>
          <p14:tracePt t="31858" x="4505325" y="2816225"/>
          <p14:tracePt t="31874" x="4505325" y="2803525"/>
          <p14:tracePt t="31891" x="4498975" y="2790825"/>
          <p14:tracePt t="31908" x="4498975" y="2781300"/>
          <p14:tracePt t="31924" x="4495800" y="2765425"/>
          <p14:tracePt t="31942" x="4486275" y="2755900"/>
          <p14:tracePt t="31958" x="4486275" y="2749550"/>
          <p14:tracePt t="31976" x="4486275" y="2736850"/>
          <p14:tracePt t="31991" x="4486275" y="2727325"/>
          <p14:tracePt t="32007" x="4486275" y="2711450"/>
          <p14:tracePt t="32024" x="4486275" y="2701925"/>
          <p14:tracePt t="32042" x="4486275" y="2686050"/>
          <p14:tracePt t="32058" x="4486275" y="2676525"/>
          <p14:tracePt t="32076" x="4486275" y="2667000"/>
          <p14:tracePt t="32092" x="4486275" y="2660650"/>
          <p14:tracePt t="32109" x="4486275" y="2657475"/>
          <p14:tracePt t="32124" x="4486275" y="2647950"/>
          <p14:tracePt t="32141" x="4486275" y="2625725"/>
          <p14:tracePt t="32158" x="4486275" y="2597150"/>
          <p14:tracePt t="32176" x="4486275" y="2571750"/>
          <p14:tracePt t="32192" x="4486275" y="2555875"/>
          <p14:tracePt t="32209" x="4486275" y="2546350"/>
          <p14:tracePt t="32225" x="4486275" y="2536825"/>
          <p14:tracePt t="32276" x="4486275" y="2530475"/>
          <p14:tracePt t="32627" x="4486275" y="2549525"/>
          <p14:tracePt t="32634" x="4486275" y="2574925"/>
          <p14:tracePt t="32642" x="4486275" y="2609850"/>
          <p14:tracePt t="32659" x="4486275" y="2663825"/>
          <p14:tracePt t="32675" x="4470400" y="2762250"/>
          <p14:tracePt t="32691" x="4448175" y="2847975"/>
          <p14:tracePt t="32725" x="4416425" y="3089275"/>
          <p14:tracePt t="32758" x="4416425" y="3295650"/>
          <p14:tracePt t="32775" x="4410075" y="3381375"/>
          <p14:tracePt t="32792" x="4410075" y="3441700"/>
          <p14:tracePt t="32808" x="4410075" y="3486150"/>
          <p14:tracePt t="32825" x="4410075" y="3527425"/>
          <p14:tracePt t="32841" x="4410075" y="3543300"/>
          <p14:tracePt t="32858" x="4410075" y="3552825"/>
          <p14:tracePt t="32875" x="4410075" y="3565525"/>
          <p14:tracePt t="32891" x="4410075" y="3581400"/>
          <p14:tracePt t="32908" x="4410075" y="3590925"/>
          <p14:tracePt t="32925" x="4410075" y="3606800"/>
          <p14:tracePt t="32941" x="4410075" y="3609975"/>
          <p14:tracePt t="33012" x="4410075" y="3616325"/>
          <p14:tracePt t="33040" x="4410075" y="3625850"/>
          <p14:tracePt t="33148" x="4410075" y="3632200"/>
          <p14:tracePt t="33154" x="4410075" y="3635375"/>
          <p14:tracePt t="33161" x="4410075" y="3641725"/>
          <p14:tracePt t="33176" x="4410075" y="3644900"/>
          <p14:tracePt t="33191" x="4410075" y="3654425"/>
          <p14:tracePt t="33208" x="4410075" y="3667125"/>
          <p14:tracePt t="33225" x="4410075" y="3679825"/>
          <p14:tracePt t="33425" x="4410075" y="3673475"/>
          <p14:tracePt t="33432" x="4410075" y="3670300"/>
          <p14:tracePt t="33441" x="4410075" y="3663950"/>
          <p14:tracePt t="33458" x="4410075" y="3654425"/>
          <p14:tracePt t="33474" x="4410075" y="3635375"/>
          <p14:tracePt t="33491" x="4410075" y="3625850"/>
          <p14:tracePt t="33508" x="4410075" y="3616325"/>
          <p14:tracePt t="33525" x="4410075" y="3594100"/>
          <p14:tracePt t="33541" x="4410075" y="3565525"/>
          <p14:tracePt t="33558" x="4410075" y="3536950"/>
          <p14:tracePt t="33575" x="4410075" y="3495675"/>
          <p14:tracePt t="33591" x="4410075" y="3467100"/>
          <p14:tracePt t="33609" x="4410075" y="3444875"/>
          <p14:tracePt t="33625" x="4410075" y="3397250"/>
          <p14:tracePt t="33642" x="4410075" y="3362325"/>
          <p14:tracePt t="33658" x="4410075" y="3317875"/>
          <p14:tracePt t="33674" x="4429125" y="3244850"/>
          <p14:tracePt t="33691" x="4451350" y="3181350"/>
          <p14:tracePt t="33708" x="4467225" y="3117850"/>
          <p14:tracePt t="33725" x="4479925" y="3060700"/>
          <p14:tracePt t="33741" x="4479925" y="3032125"/>
          <p14:tracePt t="33758" x="4479925" y="3016250"/>
          <p14:tracePt t="33775" x="4479925" y="2994025"/>
          <p14:tracePt t="33791" x="4479925" y="2981325"/>
          <p14:tracePt t="33808" x="4479925" y="2971800"/>
          <p14:tracePt t="33824" x="4479925" y="2959100"/>
          <p14:tracePt t="33925" x="4479925" y="2962275"/>
          <p14:tracePt t="33931" x="4479925" y="2968625"/>
          <p14:tracePt t="33940" x="4479925" y="2971800"/>
          <p14:tracePt t="33957" x="4479925" y="2987675"/>
          <p14:tracePt t="33975" x="4489450" y="2997200"/>
          <p14:tracePt t="33991" x="4492625" y="3000375"/>
          <p14:tracePt t="34102" x="4492625" y="3006725"/>
          <p14:tracePt t="34117" x="4492625" y="3013075"/>
          <p14:tracePt t="34125" x="4492625" y="3016250"/>
          <p14:tracePt t="34141" x="4492625" y="3025775"/>
          <p14:tracePt t="34159" x="4492625" y="3044825"/>
          <p14:tracePt t="34174" x="4492625" y="3057525"/>
          <p14:tracePt t="34191" x="4492625" y="3070225"/>
          <p14:tracePt t="34207" x="4492625" y="3092450"/>
          <p14:tracePt t="34224" x="4492625" y="3149600"/>
          <p14:tracePt t="34241" x="4492625" y="3200400"/>
          <p14:tracePt t="34259" x="4492625" y="3270250"/>
          <p14:tracePt t="34275" x="4492625" y="3308350"/>
          <p14:tracePt t="34292" x="4492625" y="3349625"/>
          <p14:tracePt t="34309" x="4492625" y="3390900"/>
          <p14:tracePt t="34325" x="4492625" y="3400425"/>
          <p14:tracePt t="34341" x="4492625" y="3409950"/>
          <p14:tracePt t="34358" x="4492625" y="3419475"/>
          <p14:tracePt t="34375" x="4492625" y="3441700"/>
          <p14:tracePt t="34391" x="4492625" y="3451225"/>
          <p14:tracePt t="34408" x="4492625" y="3463925"/>
          <p14:tracePt t="34424" x="4492625" y="3473450"/>
          <p14:tracePt t="34441" x="4492625" y="3489325"/>
          <p14:tracePt t="34458" x="4492625" y="34956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0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0000"/>
                </a:solidFill>
              </a:rPr>
              <a:t>1. Caractères généraux </a:t>
            </a:r>
          </a:p>
          <a:p>
            <a:pPr algn="ctr" eaLnBrk="1" hangingPunct="1"/>
            <a:r>
              <a:rPr lang="fr-FR" altLang="fr-FR">
                <a:solidFill>
                  <a:srgbClr val="FF0000"/>
                </a:solidFill>
              </a:rPr>
              <a:t>voir TD + TP</a:t>
            </a:r>
            <a:endParaRPr lang="fr-FR" altLang="fr-FR" b="0">
              <a:solidFill>
                <a:srgbClr val="FF0000"/>
              </a:solidFill>
            </a:endParaRPr>
          </a:p>
          <a:p>
            <a:pPr eaLnBrk="1" hangingPunct="1"/>
            <a:r>
              <a:rPr lang="fr-FR" altLang="fr-FR" sz="2000"/>
              <a:t>* "apparition" fin Jurassique, en  expansion depuis (pollens de -135 MA) </a:t>
            </a:r>
            <a:endParaRPr lang="fr-FR" altLang="fr-FR" sz="2000" b="0"/>
          </a:p>
        </p:txBody>
      </p:sp>
      <p:pic>
        <p:nvPicPr>
          <p:cNvPr id="40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2"/>
          <a:stretch>
            <a:fillRect/>
          </a:stretch>
        </p:blipFill>
        <p:spPr bwMode="auto">
          <a:xfrm>
            <a:off x="285750" y="1285875"/>
            <a:ext cx="85725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294"/>
    </mc:Choice>
    <mc:Fallback>
      <p:transition spd="slow" advTm="39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43" x="3425825" y="4578350"/>
          <p14:tracePt t="3749" x="3432175" y="4578350"/>
          <p14:tracePt t="3765" x="3435350" y="4578350"/>
          <p14:tracePt t="3780" x="3441700" y="4578350"/>
          <p14:tracePt t="3797" x="3457575" y="4572000"/>
          <p14:tracePt t="3813" x="3556000" y="4549775"/>
          <p14:tracePt t="3830" x="3663950" y="4533900"/>
          <p14:tracePt t="3863" x="3952875" y="4467225"/>
          <p14:tracePt t="3896" x="4095750" y="4413250"/>
          <p14:tracePt t="3913" x="4222750" y="4365625"/>
          <p14:tracePt t="3929" x="4321175" y="4324350"/>
          <p14:tracePt t="3946" x="4410075" y="4302125"/>
          <p14:tracePt t="3963" x="4533900" y="4264025"/>
          <p14:tracePt t="3980" x="4587875" y="4241800"/>
          <p14:tracePt t="3996" x="4635500" y="4222750"/>
          <p14:tracePt t="4013" x="4686300" y="4197350"/>
          <p14:tracePt t="4029" x="4695825" y="4187825"/>
          <p14:tracePt t="4046" x="4705350" y="4178300"/>
          <p14:tracePt t="4063" x="4721225" y="4162425"/>
          <p14:tracePt t="4080" x="4711700" y="4140200"/>
          <p14:tracePt t="4096" x="4676775" y="4083050"/>
          <p14:tracePt t="4113" x="4502150" y="3902075"/>
          <p14:tracePt t="4192" x="4476750" y="3895725"/>
          <p14:tracePt t="4198" x="4457700" y="3889375"/>
          <p14:tracePt t="4935" x="4451350" y="3825875"/>
          <p14:tracePt t="4941" x="4432300" y="3746500"/>
          <p14:tracePt t="4949" x="4413250" y="3663950"/>
          <p14:tracePt t="4979" x="4330700" y="3311525"/>
          <p14:tracePt t="5013" x="4216400" y="2974975"/>
          <p14:tracePt t="5031" x="4156075" y="2863850"/>
          <p14:tracePt t="5051" x="4086225" y="2765425"/>
          <p14:tracePt t="5063" x="4048125" y="2705100"/>
          <p14:tracePt t="5079" x="4016375" y="2667000"/>
          <p14:tracePt t="5097" x="4003675" y="2641600"/>
          <p14:tracePt t="5113" x="3994150" y="2628900"/>
          <p14:tracePt t="5129" x="3994150" y="2613025"/>
          <p14:tracePt t="5146" x="3990975" y="2603500"/>
          <p14:tracePt t="5164" x="3968750" y="2587625"/>
          <p14:tracePt t="5180" x="3946525" y="2574925"/>
          <p14:tracePt t="5196" x="3914775" y="2549525"/>
          <p14:tracePt t="5213" x="3879850" y="2533650"/>
          <p14:tracePt t="5229" x="3848100" y="2520950"/>
          <p14:tracePt t="5246" x="3838575" y="2511425"/>
          <p14:tracePt t="5262" x="3825875" y="2501900"/>
          <p14:tracePt t="5279" x="3810000" y="2495550"/>
          <p14:tracePt t="5297" x="3784600" y="2482850"/>
          <p14:tracePt t="5314" x="3714750" y="2463800"/>
          <p14:tracePt t="5330" x="3676650" y="2447925"/>
          <p14:tracePt t="19979" x="3625850" y="2441575"/>
          <p14:tracePt t="19986" x="3568700" y="2432050"/>
          <p14:tracePt t="19995" x="3508375" y="2422525"/>
          <p14:tracePt t="20011" x="3400425" y="2397125"/>
          <p14:tracePt t="20029" x="3219450" y="2346325"/>
          <p14:tracePt t="20045" x="3057525" y="2311400"/>
          <p14:tracePt t="20061" x="2901950" y="2254250"/>
          <p14:tracePt t="20095" x="2489200" y="2146300"/>
          <p14:tracePt t="20129" x="2146300" y="2057400"/>
          <p14:tracePt t="20145" x="2047875" y="2032000"/>
          <p14:tracePt t="20162" x="1958975" y="2000250"/>
          <p14:tracePt t="20179" x="1854200" y="1955800"/>
          <p14:tracePt t="20195" x="1784350" y="1908175"/>
          <p14:tracePt t="20212" x="1733550" y="1866900"/>
          <p14:tracePt t="20228" x="1685925" y="1800225"/>
          <p14:tracePt t="20244" x="1679575" y="1762125"/>
          <p14:tracePt t="20261" x="1682750" y="1752600"/>
          <p14:tracePt t="20278" x="1695450" y="1743075"/>
          <p14:tracePt t="20850" x="1644650" y="1727200"/>
          <p14:tracePt t="20858" x="1574800" y="1708150"/>
          <p14:tracePt t="20865" x="1504950" y="1692275"/>
          <p14:tracePt t="20878" x="1371600" y="1647825"/>
          <p14:tracePt t="20895" x="1219200" y="1628775"/>
          <p14:tracePt t="20911" x="1066800" y="1593850"/>
          <p14:tracePt t="20944" x="765175" y="1508125"/>
          <p14:tracePt t="20978" x="546100" y="1450975"/>
          <p14:tracePt t="20995" x="482600" y="1444625"/>
          <p14:tracePt t="21011" x="438150" y="1444625"/>
          <p14:tracePt t="21028" x="396875" y="1444625"/>
          <p14:tracePt t="21045" x="374650" y="1444625"/>
          <p14:tracePt t="21061" x="365125" y="1444625"/>
          <p14:tracePt t="21078" x="349250" y="1444625"/>
          <p14:tracePt t="21111" x="349250" y="1454150"/>
          <p14:tracePt t="21128" x="384175" y="1482725"/>
          <p14:tracePt t="21144" x="457200" y="1514475"/>
          <p14:tracePt t="21161" x="546100" y="1555750"/>
          <p14:tracePt t="21178" x="638175" y="1574800"/>
          <p14:tracePt t="21194" x="673100" y="1574800"/>
          <p14:tracePt t="21211" x="698500" y="1574800"/>
          <p14:tracePt t="21213" x="701675" y="1574800"/>
          <p14:tracePt t="21228" x="711200" y="1574800"/>
          <p14:tracePt t="21245" x="717550" y="1574800"/>
          <p14:tracePt t="21278" x="714375" y="1568450"/>
          <p14:tracePt t="21295" x="704850" y="1562100"/>
          <p14:tracePt t="21312" x="695325" y="1552575"/>
          <p14:tracePt t="21328" x="673100" y="1543050"/>
          <p14:tracePt t="21344" x="663575" y="1536700"/>
          <p14:tracePt t="21361" x="654050" y="1533525"/>
          <p14:tracePt t="21379" x="635000" y="1533525"/>
          <p14:tracePt t="21395" x="625475" y="1533525"/>
          <p14:tracePt t="21449" x="625475" y="1527175"/>
          <p14:tracePt t="21457" x="631825" y="1524000"/>
          <p14:tracePt t="21463" x="647700" y="1517650"/>
          <p14:tracePt t="21478" x="673100" y="1504950"/>
          <p14:tracePt t="21494" x="701675" y="1485900"/>
          <p14:tracePt t="21511" x="711200" y="1476375"/>
          <p14:tracePt t="21528" x="727075" y="1466850"/>
          <p14:tracePt t="21544" x="736600" y="1466850"/>
          <p14:tracePt t="21607" x="736600" y="1463675"/>
          <p14:tracePt t="21614" x="736600" y="1457325"/>
          <p14:tracePt t="21629" x="730250" y="1454150"/>
          <p14:tracePt t="21645" x="720725" y="1438275"/>
          <p14:tracePt t="21662" x="711200" y="1428750"/>
          <p14:tracePt t="21678" x="688975" y="1416050"/>
          <p14:tracePt t="21694" x="679450" y="1416050"/>
          <p14:tracePt t="21711" x="676275" y="1416050"/>
          <p14:tracePt t="22120" x="669925" y="1416050"/>
          <p14:tracePt t="22127" x="666750" y="1416050"/>
          <p14:tracePt t="22135" x="660400" y="1416050"/>
          <p14:tracePt t="22149" x="650875" y="1416050"/>
          <p14:tracePt t="22229" x="644525" y="1416050"/>
          <p14:tracePt t="22236" x="641350" y="1416050"/>
          <p14:tracePt t="22261" x="625475" y="1403350"/>
          <p14:tracePt t="22295" x="600075" y="1381125"/>
          <p14:tracePt t="22598" x="606425" y="1381125"/>
          <p14:tracePt t="22605" x="612775" y="1381125"/>
          <p14:tracePt t="22612" x="615950" y="1381125"/>
          <p14:tracePt t="22627" x="638175" y="1381125"/>
          <p14:tracePt t="22644" x="682625" y="1381125"/>
          <p14:tracePt t="22660" x="727075" y="1381125"/>
          <p14:tracePt t="22677" x="812800" y="1384300"/>
          <p14:tracePt t="22694" x="885825" y="1393825"/>
          <p14:tracePt t="22710" x="946150" y="1400175"/>
          <p14:tracePt t="22728" x="1038225" y="1422400"/>
          <p14:tracePt t="22744" x="1098550" y="1428750"/>
          <p14:tracePt t="22761" x="1143000" y="1428750"/>
          <p14:tracePt t="22777" x="1212850" y="1428750"/>
          <p14:tracePt t="22794" x="1266825" y="1428750"/>
          <p14:tracePt t="22811" x="1308100" y="1428750"/>
          <p14:tracePt t="22828" x="1397000" y="1428750"/>
          <p14:tracePt t="22844" x="1447800" y="1428750"/>
          <p14:tracePt t="22861" x="1508125" y="1428750"/>
          <p14:tracePt t="22878" x="1593850" y="1428750"/>
          <p14:tracePt t="22894" x="1651000" y="1428750"/>
          <p14:tracePt t="22911" x="1689100" y="1428750"/>
          <p14:tracePt t="22928" x="1774825" y="1428750"/>
          <p14:tracePt t="22945" x="1825625" y="1428750"/>
          <p14:tracePt t="22961" x="1895475" y="1428750"/>
          <p14:tracePt t="22978" x="2000250" y="1428750"/>
          <p14:tracePt t="22995" x="2054225" y="1428750"/>
          <p14:tracePt t="23011" x="2089150" y="1428750"/>
          <p14:tracePt t="23028" x="2136775" y="1425575"/>
          <p14:tracePt t="23044" x="2174875" y="1406525"/>
          <p14:tracePt t="23061" x="2206625" y="1393825"/>
          <p14:tracePt t="23078" x="2254250" y="1374775"/>
          <p14:tracePt t="23095" x="2286000" y="1374775"/>
          <p14:tracePt t="23111" x="2320925" y="1374775"/>
          <p14:tracePt t="23128" x="2362200" y="1374775"/>
          <p14:tracePt t="23145" x="2384425" y="1374775"/>
          <p14:tracePt t="23161" x="2406650" y="1374775"/>
          <p14:tracePt t="23177" x="2432050" y="1374775"/>
          <p14:tracePt t="23194" x="2441575" y="1374775"/>
          <p14:tracePt t="23211" x="2457450" y="1374775"/>
          <p14:tracePt t="23228" x="2479675" y="1374775"/>
          <p14:tracePt t="23244" x="2489200" y="1371600"/>
          <p14:tracePt t="23261" x="2498725" y="1371600"/>
          <p14:tracePt t="23278" x="2517775" y="1371600"/>
          <p14:tracePt t="23295" x="2527300" y="1371600"/>
          <p14:tracePt t="23311" x="2533650" y="1371600"/>
          <p14:tracePt t="23328" x="2536825" y="1371600"/>
          <p14:tracePt t="25270" x="2536825" y="1358900"/>
          <p14:tracePt t="25277" x="2536825" y="1349375"/>
          <p14:tracePt t="25294" x="2536825" y="1339850"/>
          <p14:tracePt t="25311" x="2536825" y="1314450"/>
          <p14:tracePt t="25327" x="2546350" y="1304925"/>
          <p14:tracePt t="25344" x="2578100" y="1292225"/>
          <p14:tracePt t="25362" x="2708275" y="1270000"/>
          <p14:tracePt t="25394" x="3009900" y="1231900"/>
          <p14:tracePt t="25427" x="3463925" y="1231900"/>
          <p14:tracePt t="25444" x="3635375" y="1231900"/>
          <p14:tracePt t="25461" x="3879850" y="1266825"/>
          <p14:tracePt t="25477" x="4019550" y="1282700"/>
          <p14:tracePt t="25494" x="4137025" y="1301750"/>
          <p14:tracePt t="25511" x="4292600" y="1323975"/>
          <p14:tracePt t="25527" x="4422775" y="1352550"/>
          <p14:tracePt t="25544" x="4562475" y="1352550"/>
          <p14:tracePt t="25561" x="4759325" y="1358900"/>
          <p14:tracePt t="25577" x="4841875" y="1358900"/>
          <p14:tracePt t="25595" x="4902200" y="1358900"/>
          <p14:tracePt t="25611" x="4956175" y="1358900"/>
          <p14:tracePt t="25628" x="4991100" y="1358900"/>
          <p14:tracePt t="25644" x="5013325" y="1358900"/>
          <p14:tracePt t="25661" x="5060950" y="1358900"/>
          <p14:tracePt t="25678" x="5083175" y="1358900"/>
          <p14:tracePt t="25695" x="5105400" y="1365250"/>
          <p14:tracePt t="25711" x="5121275" y="1365250"/>
          <p14:tracePt t="25727" x="5130800" y="1365250"/>
          <p14:tracePt t="25744" x="5137150" y="1365250"/>
          <p14:tracePt t="25847" x="5137150" y="1371600"/>
          <p14:tracePt t="25891" x="5137150" y="1374775"/>
          <p14:tracePt t="25898" x="5137150" y="1381125"/>
          <p14:tracePt t="25913" x="5137150" y="1384300"/>
          <p14:tracePt t="25928" x="5137150" y="1390650"/>
          <p14:tracePt t="25945" x="5130800" y="1393825"/>
          <p14:tracePt t="25961" x="5114925" y="1400175"/>
          <p14:tracePt t="25977" x="5099050" y="1400175"/>
          <p14:tracePt t="25994" x="5083175" y="1400175"/>
          <p14:tracePt t="26011" x="5045075" y="1400175"/>
          <p14:tracePt t="26027" x="5022850" y="1400175"/>
          <p14:tracePt t="26044" x="4991100" y="1406525"/>
          <p14:tracePt t="26061" x="4927600" y="1419225"/>
          <p14:tracePt t="26078" x="4867275" y="1431925"/>
          <p14:tracePt t="26094" x="4803775" y="1444625"/>
          <p14:tracePt t="26111" x="4702175" y="1476375"/>
          <p14:tracePt t="26127" x="4625975" y="1489075"/>
          <p14:tracePt t="26145" x="4575175" y="1498600"/>
          <p14:tracePt t="26161" x="4511675" y="1504950"/>
          <p14:tracePt t="26178" x="4467225" y="1504950"/>
          <p14:tracePt t="26195" x="4432300" y="1504950"/>
          <p14:tracePt t="26211" x="4391025" y="1504950"/>
          <p14:tracePt t="26228" x="4346575" y="1504950"/>
          <p14:tracePt t="26245" x="4302125" y="1504950"/>
          <p14:tracePt t="26260" x="4270375" y="1504950"/>
          <p14:tracePt t="26277" x="4241800" y="1504950"/>
          <p14:tracePt t="26294" x="4219575" y="1504950"/>
          <p14:tracePt t="26296" x="4206875" y="1504950"/>
          <p14:tracePt t="26310" x="4162425" y="1495425"/>
          <p14:tracePt t="26327" x="4130675" y="1482725"/>
          <p14:tracePt t="26344" x="4108450" y="1470025"/>
          <p14:tracePt t="26361" x="4067175" y="1444625"/>
          <p14:tracePt t="26377" x="4041775" y="1435100"/>
          <p14:tracePt t="26394" x="4032250" y="1428750"/>
          <p14:tracePt t="26410" x="4013200" y="1425575"/>
          <p14:tracePt t="26427" x="4003675" y="1419225"/>
          <p14:tracePt t="26444" x="3994150" y="1409700"/>
          <p14:tracePt t="26461" x="3978275" y="1393825"/>
          <p14:tracePt t="26477" x="3962400" y="1384300"/>
          <p14:tracePt t="26494" x="3952875" y="1374775"/>
          <p14:tracePt t="26511" x="3937000" y="1355725"/>
          <p14:tracePt t="26527" x="3927475" y="1346200"/>
          <p14:tracePt t="26544" x="3927475" y="1339850"/>
          <p14:tracePt t="26561" x="3927475" y="1336675"/>
          <p14:tracePt t="26594" x="3927475" y="1330325"/>
          <p14:tracePt t="26612" x="3927475" y="1323975"/>
          <p14:tracePt t="26639" x="3930650" y="1323975"/>
          <p14:tracePt t="26646" x="3933825" y="1323975"/>
          <p14:tracePt t="26660" x="3943350" y="1323975"/>
          <p14:tracePt t="26677" x="3952875" y="1323975"/>
          <p14:tracePt t="26694" x="3962400" y="1323975"/>
          <p14:tracePt t="26710" x="3984625" y="1323975"/>
          <p14:tracePt t="26727" x="3994150" y="1323975"/>
          <p14:tracePt t="26744" x="4003675" y="1323975"/>
          <p14:tracePt t="26761" x="4029075" y="1323975"/>
          <p14:tracePt t="26778" x="4038600" y="1323975"/>
          <p14:tracePt t="26794" x="4048125" y="1323975"/>
          <p14:tracePt t="26798" x="4060825" y="1323975"/>
          <p14:tracePt t="26811" x="4073525" y="1323975"/>
          <p14:tracePt t="26827" x="4083050" y="1323975"/>
          <p14:tracePt t="26844" x="4095750" y="1323975"/>
          <p14:tracePt t="26861" x="4108450" y="1323975"/>
          <p14:tracePt t="26877" x="4124325" y="1323975"/>
          <p14:tracePt t="26894" x="4133850" y="1323975"/>
          <p14:tracePt t="26911" x="4165600" y="1323975"/>
          <p14:tracePt t="26928" x="4203700" y="1323975"/>
          <p14:tracePt t="28825" x="4229100" y="1330325"/>
          <p14:tracePt t="28831" x="4254500" y="1336675"/>
          <p14:tracePt t="28843" x="4289425" y="1336675"/>
          <p14:tracePt t="28860" x="4429125" y="1336675"/>
          <p14:tracePt t="28877" x="4549775" y="1320800"/>
          <p14:tracePt t="28894" x="4721225" y="1304925"/>
          <p14:tracePt t="28911" x="5041900" y="1285875"/>
          <p14:tracePt t="28944" x="5461000" y="1285875"/>
          <p14:tracePt t="28977" x="5883275" y="1285875"/>
          <p14:tracePt t="28994" x="6064250" y="1285875"/>
          <p14:tracePt t="29010" x="6362700" y="1292225"/>
          <p14:tracePt t="29027" x="6565900" y="1292225"/>
          <p14:tracePt t="29044" x="6759575" y="1292225"/>
          <p14:tracePt t="29061" x="7010400" y="1292225"/>
          <p14:tracePt t="29077" x="7118350" y="1279525"/>
          <p14:tracePt t="29093" x="7213600" y="1263650"/>
          <p14:tracePt t="29110" x="7315200" y="1231900"/>
          <p14:tracePt t="29127" x="7369175" y="1231900"/>
          <p14:tracePt t="29144" x="7426325" y="1231900"/>
          <p14:tracePt t="29161" x="7512050" y="1231900"/>
          <p14:tracePt t="29177" x="7562850" y="1231900"/>
          <p14:tracePt t="29194" x="7623175" y="1231900"/>
          <p14:tracePt t="29210" x="7718425" y="1231900"/>
          <p14:tracePt t="29227" x="7762875" y="1219200"/>
          <p14:tracePt t="29244" x="7800975" y="1219200"/>
          <p14:tracePt t="29260" x="7835900" y="1209675"/>
          <p14:tracePt t="29277" x="7845425" y="1203325"/>
          <p14:tracePt t="29294" x="7854950" y="1200150"/>
          <p14:tracePt t="29310" x="7864475" y="1177925"/>
          <p14:tracePt t="29328" x="7864475" y="1168400"/>
          <p14:tracePt t="29344" x="7864475" y="1152525"/>
          <p14:tracePt t="29345" x="7864475" y="1143000"/>
          <p14:tracePt t="29360" x="7864475" y="1114425"/>
          <p14:tracePt t="29377" x="7854950" y="1066800"/>
          <p14:tracePt t="29394" x="7835900" y="1028700"/>
          <p14:tracePt t="29410" x="7788275" y="971550"/>
          <p14:tracePt t="29427" x="7766050" y="939800"/>
          <p14:tracePt t="29444" x="7724775" y="914400"/>
          <p14:tracePt t="29461" x="7673975" y="869950"/>
          <p14:tracePt t="29477" x="7642225" y="850900"/>
          <p14:tracePt t="29494" x="7597775" y="822325"/>
          <p14:tracePt t="29510" x="7512050" y="781050"/>
          <p14:tracePt t="29527" x="7448550" y="758825"/>
          <p14:tracePt t="29544" x="7404100" y="746125"/>
          <p14:tracePt t="29560" x="7331075" y="720725"/>
          <p14:tracePt t="29577" x="7283450" y="708025"/>
          <p14:tracePt t="29594" x="7232650" y="695325"/>
          <p14:tracePt t="29610" x="7153275" y="682625"/>
          <p14:tracePt t="29627" x="7115175" y="669925"/>
          <p14:tracePt t="29644" x="7061200" y="669925"/>
          <p14:tracePt t="29660" x="6991350" y="663575"/>
          <p14:tracePt t="29677" x="6931025" y="663575"/>
          <p14:tracePt t="29694" x="6870700" y="663575"/>
          <p14:tracePt t="29710" x="6784975" y="663575"/>
          <p14:tracePt t="29727" x="6724650" y="666750"/>
          <p14:tracePt t="29744" x="6661150" y="679450"/>
          <p14:tracePt t="29760" x="6581775" y="692150"/>
          <p14:tracePt t="29777" x="6521450" y="698500"/>
          <p14:tracePt t="29794" x="6467475" y="704850"/>
          <p14:tracePt t="29810" x="6384925" y="727075"/>
          <p14:tracePt t="29827" x="6340475" y="746125"/>
          <p14:tracePt t="29845" x="6273800" y="765175"/>
          <p14:tracePt t="29861" x="6219825" y="777875"/>
          <p14:tracePt t="29877" x="6181725" y="790575"/>
          <p14:tracePt t="29893" x="6137275" y="809625"/>
          <p14:tracePt t="29910" x="6064250" y="831850"/>
          <p14:tracePt t="29927" x="6019800" y="850900"/>
          <p14:tracePt t="29944" x="5994400" y="863600"/>
          <p14:tracePt t="29960" x="5943600" y="901700"/>
          <p14:tracePt t="29977" x="5921375" y="911225"/>
          <p14:tracePt t="29994" x="5876925" y="949325"/>
          <p14:tracePt t="30011" x="5854700" y="968375"/>
          <p14:tracePt t="30027" x="5822950" y="981075"/>
          <p14:tracePt t="30044" x="5803900" y="1006475"/>
          <p14:tracePt t="30060" x="5778500" y="1022350"/>
          <p14:tracePt t="30077" x="5759450" y="1038225"/>
          <p14:tracePt t="30093" x="5749925" y="1047750"/>
          <p14:tracePt t="30110" x="5734050" y="1076325"/>
          <p14:tracePt t="30127" x="5718175" y="1085850"/>
          <p14:tracePt t="30144" x="5702300" y="1101725"/>
          <p14:tracePt t="30160" x="5692775" y="1117600"/>
          <p14:tracePt t="30177" x="5683250" y="1127125"/>
          <p14:tracePt t="30194" x="5673725" y="1136650"/>
          <p14:tracePt t="30210" x="5673725" y="1152525"/>
          <p14:tracePt t="30227" x="5673725" y="1165225"/>
          <p14:tracePt t="30245" x="5673725" y="1181100"/>
          <p14:tracePt t="30261" x="5673725" y="1190625"/>
          <p14:tracePt t="30277" x="5673725" y="1212850"/>
          <p14:tracePt t="30294" x="5673725" y="1231900"/>
          <p14:tracePt t="30310" x="5673725" y="1241425"/>
          <p14:tracePt t="30327" x="5673725" y="1257300"/>
          <p14:tracePt t="30345" x="5686425" y="1273175"/>
          <p14:tracePt t="30361" x="5695950" y="1289050"/>
          <p14:tracePt t="30378" x="5711825" y="1308100"/>
          <p14:tracePt t="30395" x="5762625" y="1333500"/>
          <p14:tracePt t="30411" x="5800725" y="1346200"/>
          <p14:tracePt t="30427" x="5838825" y="1365250"/>
          <p14:tracePt t="30444" x="5892800" y="1384300"/>
          <p14:tracePt t="30460" x="5930900" y="1397000"/>
          <p14:tracePt t="30477" x="5962650" y="1397000"/>
          <p14:tracePt t="30493" x="5991225" y="1397000"/>
          <p14:tracePt t="30510" x="6022975" y="1397000"/>
          <p14:tracePt t="30526" x="6061075" y="1403350"/>
          <p14:tracePt t="30544" x="6115050" y="1403350"/>
          <p14:tracePt t="30560" x="6146800" y="1416050"/>
          <p14:tracePt t="30577" x="6184900" y="1428750"/>
          <p14:tracePt t="30595" x="6232525" y="1428750"/>
          <p14:tracePt t="30610" x="6261100" y="1428750"/>
          <p14:tracePt t="30627" x="6296025" y="1428750"/>
          <p14:tracePt t="30645" x="6353175" y="1428750"/>
          <p14:tracePt t="30660" x="6403975" y="1428750"/>
          <p14:tracePt t="30678" x="6464300" y="1435100"/>
          <p14:tracePt t="30694" x="6572250" y="1447800"/>
          <p14:tracePt t="30710" x="6635750" y="1454150"/>
          <p14:tracePt t="30727" x="6696075" y="1463675"/>
          <p14:tracePt t="30744" x="6781800" y="1463675"/>
          <p14:tracePt t="30760" x="6826250" y="1463675"/>
          <p14:tracePt t="30778" x="6877050" y="1457325"/>
          <p14:tracePt t="30795" x="7000875" y="1435100"/>
          <p14:tracePt t="30811" x="7086600" y="1412875"/>
          <p14:tracePt t="30827" x="7159625" y="1403350"/>
          <p14:tracePt t="30844" x="7232650" y="1390650"/>
          <p14:tracePt t="30860" x="7270750" y="1377950"/>
          <p14:tracePt t="30877" x="7292975" y="1371600"/>
          <p14:tracePt t="30894" x="7327900" y="1365250"/>
          <p14:tracePt t="30910" x="7343775" y="1362075"/>
          <p14:tracePt t="30928" x="7359650" y="1349375"/>
          <p14:tracePt t="30944" x="7400925" y="1343025"/>
          <p14:tracePt t="30960" x="7429500" y="1336675"/>
          <p14:tracePt t="30977" x="7454900" y="1327150"/>
          <p14:tracePt t="30995" x="7496175" y="1314450"/>
          <p14:tracePt t="31010" x="7518400" y="1301750"/>
          <p14:tracePt t="31027" x="7537450" y="1285875"/>
          <p14:tracePt t="31045" x="7562850" y="1266825"/>
          <p14:tracePt t="31060" x="7588250" y="1257300"/>
          <p14:tracePt t="31077" x="7626350" y="1231900"/>
          <p14:tracePt t="31094" x="7699375" y="1190625"/>
          <p14:tracePt t="31110" x="7750175" y="1155700"/>
          <p14:tracePt t="31127" x="7788275" y="1136650"/>
          <p14:tracePt t="31144" x="7823200" y="1114425"/>
          <p14:tracePt t="31161" x="7832725" y="1104900"/>
          <p14:tracePt t="31178" x="7842250" y="1095375"/>
          <p14:tracePt t="31194" x="7864475" y="1079500"/>
          <p14:tracePt t="31210" x="7874000" y="1063625"/>
          <p14:tracePt t="31227" x="7877175" y="1054100"/>
          <p14:tracePt t="31244" x="7883525" y="1038225"/>
          <p14:tracePt t="31260" x="7883525" y="1028700"/>
          <p14:tracePt t="31277" x="7883525" y="1006475"/>
          <p14:tracePt t="31294" x="7877175" y="981075"/>
          <p14:tracePt t="31310" x="7858125" y="958850"/>
          <p14:tracePt t="31328" x="7826375" y="939800"/>
          <p14:tracePt t="31345" x="7775575" y="908050"/>
          <p14:tracePt t="31361" x="7737475" y="876300"/>
          <p14:tracePt t="31377" x="7689850" y="847725"/>
          <p14:tracePt t="31394" x="7623175" y="809625"/>
          <p14:tracePt t="31410" x="7578725" y="787400"/>
          <p14:tracePt t="31427" x="7534275" y="774700"/>
          <p14:tracePt t="31444" x="7467600" y="749300"/>
          <p14:tracePt t="31460" x="7416800" y="736600"/>
          <p14:tracePt t="31477" x="7372350" y="730250"/>
          <p14:tracePt t="31494" x="7308850" y="723900"/>
          <p14:tracePt t="31510" x="7280275" y="723900"/>
          <p14:tracePt t="31527" x="7248525" y="723900"/>
          <p14:tracePt t="31544" x="7210425" y="723900"/>
          <p14:tracePt t="31560" x="7188200" y="723900"/>
          <p14:tracePt t="31577" x="7165975" y="723900"/>
          <p14:tracePt t="31595" x="7102475" y="723900"/>
          <p14:tracePt t="31610" x="7058025" y="723900"/>
          <p14:tracePt t="31627" x="7016750" y="723900"/>
          <p14:tracePt t="31644" x="6943725" y="727075"/>
          <p14:tracePt t="31661" x="6892925" y="733425"/>
          <p14:tracePt t="31677" x="6854825" y="739775"/>
          <p14:tracePt t="31694" x="6784975" y="746125"/>
          <p14:tracePt t="31710" x="6740525" y="752475"/>
          <p14:tracePt t="31727" x="6686550" y="774700"/>
          <p14:tracePt t="31745" x="6623050" y="787400"/>
          <p14:tracePt t="31760" x="6578600" y="800100"/>
          <p14:tracePt t="31777" x="6546850" y="812800"/>
          <p14:tracePt t="31794" x="6505575" y="835025"/>
          <p14:tracePt t="31810" x="6483350" y="841375"/>
          <p14:tracePt t="31826" x="6451600" y="854075"/>
          <p14:tracePt t="31844" x="6416675" y="869950"/>
          <p14:tracePt t="31860" x="6384925" y="882650"/>
          <p14:tracePt t="31877" x="6362700" y="901700"/>
          <p14:tracePt t="31894" x="6318250" y="933450"/>
          <p14:tracePt t="31910" x="6292850" y="958850"/>
          <p14:tracePt t="31927" x="6264275" y="981075"/>
          <p14:tracePt t="31944" x="6226175" y="1025525"/>
          <p14:tracePt t="31960" x="6200775" y="1050925"/>
          <p14:tracePt t="31977" x="6188075" y="1082675"/>
          <p14:tracePt t="31994" x="6172200" y="1117600"/>
          <p14:tracePt t="32010" x="6149975" y="1155700"/>
          <p14:tracePt t="32027" x="6140450" y="1187450"/>
          <p14:tracePt t="32044" x="6121400" y="1235075"/>
          <p14:tracePt t="32060" x="6121400" y="1257300"/>
          <p14:tracePt t="32077" x="6121400" y="1279525"/>
          <p14:tracePt t="32094" x="6121400" y="1320800"/>
          <p14:tracePt t="32110" x="6121400" y="1330325"/>
          <p14:tracePt t="32127" x="6121400" y="1339850"/>
          <p14:tracePt t="32145" x="6121400" y="1358900"/>
          <p14:tracePt t="32160" x="6127750" y="1368425"/>
          <p14:tracePt t="32178" x="6137275" y="1377950"/>
          <p14:tracePt t="32194" x="6162675" y="1393825"/>
          <p14:tracePt t="32211" x="6178550" y="1409700"/>
          <p14:tracePt t="32227" x="6210300" y="1422400"/>
          <p14:tracePt t="32244" x="6245225" y="1441450"/>
          <p14:tracePt t="32260" x="6289675" y="1454150"/>
          <p14:tracePt t="32276" x="6337300" y="1473200"/>
          <p14:tracePt t="32293" x="6400800" y="1485900"/>
          <p14:tracePt t="32310" x="6435725" y="1485900"/>
          <p14:tracePt t="32327" x="6480175" y="1485900"/>
          <p14:tracePt t="32344" x="6521450" y="1485900"/>
          <p14:tracePt t="32361" x="6537325" y="1485900"/>
          <p14:tracePt t="32377" x="6559550" y="1485900"/>
          <p14:tracePt t="32394" x="6597650" y="1485900"/>
          <p14:tracePt t="32410" x="6635750" y="1485900"/>
          <p14:tracePt t="32427" x="6657975" y="1485900"/>
          <p14:tracePt t="32444" x="6696075" y="1485900"/>
          <p14:tracePt t="32460" x="6718300" y="1485900"/>
          <p14:tracePt t="32476" x="6727825" y="1485900"/>
          <p14:tracePt t="32493" x="6750050" y="1485900"/>
          <p14:tracePt t="32510" x="6765925" y="1482725"/>
          <p14:tracePt t="32526" x="6778625" y="1482725"/>
          <p14:tracePt t="32544" x="6800850" y="1479550"/>
          <p14:tracePt t="32560" x="6810375" y="1479550"/>
          <p14:tracePt t="32577" x="6819900" y="1479550"/>
          <p14:tracePt t="32594" x="6835775" y="1466850"/>
          <p14:tracePt t="32610" x="6851650" y="1466850"/>
          <p14:tracePt t="32627" x="6861175" y="1466850"/>
          <p14:tracePt t="32644" x="6899275" y="1466850"/>
          <p14:tracePt t="32660" x="6921500" y="1466850"/>
          <p14:tracePt t="32676" x="6943725" y="1460500"/>
          <p14:tracePt t="32693" x="6978650" y="1460500"/>
          <p14:tracePt t="32710" x="6994525" y="1450975"/>
          <p14:tracePt t="32727" x="7016750" y="1447800"/>
          <p14:tracePt t="32744" x="7042150" y="1431925"/>
          <p14:tracePt t="32761" x="7067550" y="1412875"/>
          <p14:tracePt t="32777" x="7089775" y="1400175"/>
          <p14:tracePt t="32793" x="7124700" y="1397000"/>
          <p14:tracePt t="32810" x="7146925" y="1390650"/>
          <p14:tracePt t="32826" x="7169150" y="1384300"/>
          <p14:tracePt t="32844" x="7197725" y="1377950"/>
          <p14:tracePt t="32860" x="7219950" y="1368425"/>
          <p14:tracePt t="32877" x="7248525" y="1349375"/>
          <p14:tracePt t="32880" x="7267575" y="1343025"/>
          <p14:tracePt t="32894" x="7315200" y="1330325"/>
          <p14:tracePt t="32910" x="7350125" y="1317625"/>
          <p14:tracePt t="32927" x="7397750" y="1304925"/>
          <p14:tracePt t="32943" x="7461250" y="1285875"/>
          <p14:tracePt t="32960" x="7496175" y="1285875"/>
          <p14:tracePt t="32977" x="7518400" y="1279525"/>
          <p14:tracePt t="32994" x="7569200" y="1273175"/>
          <p14:tracePt t="33010" x="7613650" y="1260475"/>
          <p14:tracePt t="33027" x="7648575" y="1260475"/>
          <p14:tracePt t="33044" x="7699375" y="1254125"/>
          <p14:tracePt t="33060" x="7734300" y="1254125"/>
          <p14:tracePt t="33077" x="7756525" y="1254125"/>
          <p14:tracePt t="33093" x="7775575" y="1254125"/>
          <p14:tracePt t="33110" x="7791450" y="1254125"/>
          <p14:tracePt t="33127" x="7800975" y="1254125"/>
          <p14:tracePt t="33144" x="7816850" y="1254125"/>
          <p14:tracePt t="33160" x="7826375" y="1254125"/>
          <p14:tracePt t="33177" x="7842250" y="1254125"/>
          <p14:tracePt t="33194" x="7854950" y="1254125"/>
          <p14:tracePt t="33244" x="7861300" y="1254125"/>
          <p14:tracePt t="35978" x="7785100" y="1225550"/>
          <p14:tracePt t="35986" x="7680325" y="1196975"/>
          <p14:tracePt t="35994" x="7585075" y="1158875"/>
          <p14:tracePt t="36010" x="7350125" y="1101725"/>
          <p14:tracePt t="36028" x="6988175" y="1031875"/>
          <p14:tracePt t="36061" x="6530975" y="974725"/>
          <p14:tracePt t="36094" x="5997575" y="955675"/>
          <p14:tracePt t="36111" x="5803900" y="955675"/>
          <p14:tracePt t="36127" x="5562600" y="955675"/>
          <p14:tracePt t="36143" x="5422900" y="971550"/>
          <p14:tracePt t="36161" x="5305425" y="987425"/>
          <p14:tracePt t="36178" x="5162550" y="996950"/>
          <p14:tracePt t="36193" x="5092700" y="996950"/>
          <p14:tracePt t="36210" x="5041900" y="996950"/>
          <p14:tracePt t="36227" x="4978400" y="996950"/>
          <p14:tracePt t="36243" x="4943475" y="996950"/>
          <p14:tracePt t="36259" x="4899025" y="996950"/>
          <p14:tracePt t="36276" x="4854575" y="996950"/>
          <p14:tracePt t="36293" x="4794250" y="996950"/>
          <p14:tracePt t="36310" x="4749800" y="996950"/>
          <p14:tracePt t="36327" x="4654550" y="1003300"/>
          <p14:tracePt t="36343" x="4578350" y="1016000"/>
          <p14:tracePt t="36360" x="4505325" y="1031875"/>
          <p14:tracePt t="36377" x="4413250" y="1060450"/>
          <p14:tracePt t="36393" x="4337050" y="1076325"/>
          <p14:tracePt t="36409" x="4251325" y="1098550"/>
          <p14:tracePt t="36426" x="4143375" y="1123950"/>
          <p14:tracePt t="36443" x="3994150" y="1171575"/>
          <p14:tracePt t="36459" x="3873500" y="1206500"/>
          <p14:tracePt t="36477" x="3705225" y="1250950"/>
          <p14:tracePt t="36493" x="3594100" y="1292225"/>
          <p14:tracePt t="36509" x="3486150" y="1327150"/>
          <p14:tracePt t="36526" x="3343275" y="1362075"/>
          <p14:tracePt t="36543" x="3130550" y="1416050"/>
          <p14:tracePt t="36559" x="2978150" y="1441450"/>
          <p14:tracePt t="36577" x="2755900" y="1495425"/>
          <p14:tracePt t="36593" x="2644775" y="1520825"/>
          <p14:tracePt t="36610" x="2536825" y="1562100"/>
          <p14:tracePt t="36627" x="2333625" y="1625600"/>
          <p14:tracePt t="36643" x="2187575" y="1689100"/>
          <p14:tracePt t="36659" x="2041525" y="1762125"/>
          <p14:tracePt t="36677" x="1822450" y="1870075"/>
          <p14:tracePt t="36693" x="1708150" y="1939925"/>
          <p14:tracePt t="36709" x="1593850" y="2019300"/>
          <p14:tracePt t="36727" x="1470025" y="2120900"/>
          <p14:tracePt t="36743" x="1431925" y="2152650"/>
          <p14:tracePt t="36760" x="1403350" y="2174875"/>
          <p14:tracePt t="37071" x="1349375" y="2216150"/>
          <p14:tracePt t="37078" x="1285875" y="2282825"/>
          <p14:tracePt t="37094" x="1190625" y="2387600"/>
          <p14:tracePt t="37110" x="1089025" y="2514600"/>
          <p14:tracePt t="37127" x="974725" y="2692400"/>
          <p14:tracePt t="37144" x="904875" y="2816225"/>
          <p14:tracePt t="37160" x="841375" y="2927350"/>
          <p14:tracePt t="37193" x="742950" y="3168650"/>
          <p14:tracePt t="37227" x="720725" y="3340100"/>
          <p14:tracePt t="37243" x="720725" y="3400425"/>
          <p14:tracePt t="37260" x="720725" y="3460750"/>
          <p14:tracePt t="37277" x="698500" y="3559175"/>
          <p14:tracePt t="37293" x="682625" y="3654425"/>
          <p14:tracePt t="37309" x="666750" y="3740150"/>
          <p14:tracePt t="37327" x="654050" y="3841750"/>
          <p14:tracePt t="37343" x="654050" y="3908425"/>
          <p14:tracePt t="37360" x="654050" y="3968750"/>
          <p14:tracePt t="37377" x="669925" y="4060825"/>
          <p14:tracePt t="37393" x="685800" y="4124325"/>
          <p14:tracePt t="37410" x="708025" y="4210050"/>
          <p14:tracePt t="37427" x="746125" y="4314825"/>
          <p14:tracePt t="37443" x="765175" y="4378325"/>
          <p14:tracePt t="37459" x="784225" y="4400550"/>
          <p14:tracePt t="37477" x="822325" y="4451350"/>
          <p14:tracePt t="37493" x="828675" y="4464050"/>
          <p14:tracePt t="37921" x="869950" y="4527550"/>
          <p14:tracePt t="37928" x="927100" y="4625975"/>
          <p14:tracePt t="37943" x="1050925" y="4816475"/>
          <p14:tracePt t="37960" x="1165225" y="4997450"/>
          <p14:tracePt t="37977" x="1333500" y="5241925"/>
          <p14:tracePt t="37993" x="1431925" y="5359400"/>
          <p14:tracePt t="38017" x="1603375" y="5521325"/>
          <p14:tracePt t="38042" x="1835150" y="5715000"/>
          <p14:tracePt t="38078" x="2098675" y="5943600"/>
          <p14:tracePt t="38095" x="2212975" y="6003925"/>
          <p14:tracePt t="38112" x="2374900" y="6089650"/>
          <p14:tracePt t="38127" x="2486025" y="6134100"/>
          <p14:tracePt t="38143" x="2574925" y="6165850"/>
          <p14:tracePt t="38160" x="2673350" y="6197600"/>
          <p14:tracePt t="38177" x="2841625" y="6238875"/>
          <p14:tracePt t="38193" x="2971800" y="6267450"/>
          <p14:tracePt t="38210" x="3146425" y="6311900"/>
          <p14:tracePt t="38227" x="3384550" y="6375400"/>
          <p14:tracePt t="38243" x="3556000" y="6394450"/>
          <p14:tracePt t="38260" x="3730625" y="6413500"/>
          <p14:tracePt t="38276" x="3927475" y="6429375"/>
          <p14:tracePt t="38293" x="4076700" y="6438900"/>
          <p14:tracePt t="38309" x="4241800" y="6477000"/>
          <p14:tracePt t="38327" x="4495800" y="6521450"/>
          <p14:tracePt t="38343" x="4683125" y="6578600"/>
          <p14:tracePt t="38470" x="4733925" y="6556375"/>
          <p14:tracePt t="38477" x="4806950" y="6527800"/>
          <p14:tracePt t="38493" x="4908550" y="6470650"/>
          <p14:tracePt t="38510" x="4987925" y="6429375"/>
          <p14:tracePt t="38514" x="5029200" y="6407150"/>
          <p14:tracePt t="38526" x="5095875" y="6375400"/>
          <p14:tracePt t="38542" x="5156200" y="6324600"/>
          <p14:tracePt t="38559" x="5257800" y="6273800"/>
          <p14:tracePt t="38576" x="5384800" y="6156325"/>
          <p14:tracePt t="38592" x="5457825" y="6080125"/>
          <p14:tracePt t="38609" x="5527675" y="6026150"/>
          <p14:tracePt t="38626" x="5629275" y="5949950"/>
          <p14:tracePt t="38643" x="5699125" y="5908675"/>
          <p14:tracePt t="38660" x="5743575" y="5883275"/>
          <p14:tracePt t="38676" x="5781675" y="5838825"/>
          <p14:tracePt t="38693" x="5800725" y="5816600"/>
          <p14:tracePt t="38709" x="5810250" y="5794375"/>
          <p14:tracePt t="38727" x="5826125" y="5778500"/>
          <p14:tracePt t="38743" x="5826125" y="5768975"/>
          <p14:tracePt t="38759" x="5826125" y="5759450"/>
          <p14:tracePt t="38777" x="5826125" y="5740400"/>
          <p14:tracePt t="38793" x="5826125" y="5730875"/>
          <p14:tracePt t="38810" x="5826125" y="5724525"/>
          <p14:tracePt t="38892" x="5822950" y="5724525"/>
          <p14:tracePt t="39113" x="5743575" y="5711825"/>
          <p14:tracePt t="39120" x="5641975" y="5692775"/>
          <p14:tracePt t="39128" x="5524500" y="5673725"/>
          <p14:tracePt t="39143" x="5149850" y="5597525"/>
          <p14:tracePt t="39160" x="4752975" y="5549900"/>
          <p14:tracePt t="39177" x="3994150" y="5438775"/>
          <p14:tracePt t="39194" x="3521075" y="5356225"/>
          <p14:tracePt t="39212" x="2676525" y="5254625"/>
          <p14:tracePt t="39228" x="2152650" y="5156200"/>
          <p14:tracePt t="39244" x="1625600" y="5029200"/>
          <p14:tracePt t="39261" x="974725" y="4857750"/>
          <p14:tracePt t="39277" x="619125" y="4746625"/>
          <p14:tracePt t="39294" x="288925" y="4638675"/>
          <p14:tracePt t="39310" x="60325" y="4549775"/>
          <p14:tracePt t="40377" x="82550" y="1717675"/>
          <p14:tracePt t="40384" x="295275" y="1873250"/>
          <p14:tracePt t="40393" x="485775" y="2009775"/>
          <p14:tracePt t="40414" x="1295400" y="2413000"/>
          <p14:tracePt t="40431" x="1781175" y="2628900"/>
          <p14:tracePt t="40452" x="2276475" y="2784475"/>
          <p14:tracePt t="40477" x="2641600" y="2838450"/>
          <p14:tracePt t="40510" x="2895600" y="2838450"/>
          <p14:tracePt t="40526" x="3035300" y="2835275"/>
          <p14:tracePt t="40543" x="3098800" y="2822575"/>
          <p14:tracePt t="40559" x="3130550" y="2809875"/>
          <p14:tracePt t="40576" x="3162300" y="2765425"/>
          <p14:tracePt t="40592" x="3168650" y="2720975"/>
          <p14:tracePt t="40609" x="3146425" y="2625725"/>
          <p14:tracePt t="40629" x="3063875" y="2473325"/>
          <p14:tracePt t="40642" x="2978150" y="2397125"/>
          <p14:tracePt t="40659" x="2867025" y="2327275"/>
          <p14:tracePt t="40676" x="2647950" y="2228850"/>
          <p14:tracePt t="40692" x="2470150" y="2171700"/>
          <p14:tracePt t="40711" x="2184400" y="2146300"/>
          <p14:tracePt t="40726" x="2003425" y="2146300"/>
          <p14:tracePt t="40743" x="1841500" y="2149475"/>
          <p14:tracePt t="40759" x="1711325" y="2168525"/>
          <p14:tracePt t="40776" x="1562100" y="2225675"/>
          <p14:tracePt t="40792" x="1495425" y="2254250"/>
          <p14:tracePt t="40809" x="1444625" y="2308225"/>
          <p14:tracePt t="40826" x="1362075" y="2438400"/>
          <p14:tracePt t="40843" x="1311275" y="2552700"/>
          <p14:tracePt t="40861" x="1225550" y="2714625"/>
          <p14:tracePt t="40876" x="1184275" y="2803525"/>
          <p14:tracePt t="40892" x="1152525" y="2870200"/>
          <p14:tracePt t="40909" x="1139825" y="2917825"/>
          <p14:tracePt t="40926" x="1127125" y="2965450"/>
          <p14:tracePt t="40942" x="1127125" y="2987675"/>
          <p14:tracePt t="40959" x="1127125" y="2997200"/>
          <p14:tracePt t="40976" x="1127125" y="3003550"/>
          <p14:tracePt t="41042" x="1127125" y="3000375"/>
          <p14:tracePt t="41048" x="1123950" y="2997200"/>
          <p14:tracePt t="41060" x="1117600" y="2990850"/>
          <p14:tracePt t="41077" x="1101725" y="2965450"/>
          <p14:tracePt t="41093" x="1069975" y="2933700"/>
          <p14:tracePt t="41109" x="1044575" y="2886075"/>
          <p14:tracePt t="41126" x="1019175" y="2835275"/>
          <p14:tracePt t="41477" x="993775" y="2879725"/>
          <p14:tracePt t="41483" x="968375" y="2949575"/>
          <p14:tracePt t="41493" x="949325" y="3022600"/>
          <p14:tracePt t="41509" x="923925" y="3130550"/>
          <p14:tracePt t="41526" x="946150" y="3286125"/>
          <p14:tracePt t="41542" x="962025" y="3371850"/>
          <p14:tracePt t="41559" x="977900" y="3454400"/>
          <p14:tracePt t="41562" x="984250" y="3492500"/>
          <p14:tracePt t="41592" x="1012825" y="3632200"/>
          <p14:tracePt t="41626" x="1028700" y="3790950"/>
          <p14:tracePt t="41643" x="1035050" y="3851275"/>
          <p14:tracePt t="41660" x="1035050" y="3930650"/>
          <p14:tracePt t="41676" x="1035050" y="3975100"/>
          <p14:tracePt t="41692" x="1035050" y="4019550"/>
          <p14:tracePt t="41709" x="1035050" y="4079875"/>
          <p14:tracePt t="41726" x="1035050" y="4146550"/>
          <p14:tracePt t="41743" x="1035050" y="4206875"/>
          <p14:tracePt t="41760" x="1035050" y="4292600"/>
          <p14:tracePt t="41776" x="1041400" y="4352925"/>
          <p14:tracePt t="41793" x="1041400" y="4413250"/>
          <p14:tracePt t="41810" x="1041400" y="4489450"/>
          <p14:tracePt t="41826" x="1041400" y="4549775"/>
          <p14:tracePt t="41842" x="1041400" y="4619625"/>
          <p14:tracePt t="41859" x="1028700" y="4705350"/>
          <p14:tracePt t="41876" x="1006475" y="4829175"/>
          <p14:tracePt t="41893" x="1006475" y="4889500"/>
          <p14:tracePt t="41910" x="1006475" y="4905375"/>
          <p14:tracePt t="42240" x="1019175" y="4959350"/>
          <p14:tracePt t="42247" x="1038225" y="5041900"/>
          <p14:tracePt t="42259" x="1073150" y="5216525"/>
          <p14:tracePt t="42276" x="1101725" y="5359400"/>
          <p14:tracePt t="42292" x="1117600" y="5476875"/>
          <p14:tracePt t="42310" x="1149350" y="5622925"/>
          <p14:tracePt t="42326" x="1171575" y="5699125"/>
          <p14:tracePt t="42360" x="1225550" y="5829300"/>
          <p14:tracePt t="42393" x="1266825" y="5911850"/>
          <p14:tracePt t="42410" x="1282700" y="5969000"/>
          <p14:tracePt t="42426" x="1301750" y="5994400"/>
          <p14:tracePt t="42442" x="1327150" y="6026150"/>
          <p14:tracePt t="42459" x="1339850" y="6048375"/>
          <p14:tracePt t="42476" x="1355725" y="6076950"/>
          <p14:tracePt t="42492" x="1371600" y="6086475"/>
          <p14:tracePt t="42510" x="1381125" y="6102350"/>
          <p14:tracePt t="42526" x="1381125" y="6111875"/>
          <p14:tracePt t="42543" x="1381125" y="6124575"/>
          <p14:tracePt t="42559" x="1381125" y="6140450"/>
          <p14:tracePt t="42575" x="1381125" y="6149975"/>
          <p14:tracePt t="42592" x="1381125" y="6159500"/>
          <p14:tracePt t="42609" x="1381125" y="6175375"/>
          <p14:tracePt t="42626" x="1377950" y="6175375"/>
          <p14:tracePt t="42642" x="1368425" y="6175375"/>
          <p14:tracePt t="42660" x="1333500" y="6149975"/>
          <p14:tracePt t="42676" x="1311275" y="6124575"/>
          <p14:tracePt t="42693" x="1279525" y="6092825"/>
          <p14:tracePt t="42709" x="1206500" y="6022975"/>
          <p14:tracePt t="42726" x="1181100" y="5984875"/>
          <p14:tracePt t="42742" x="1149350" y="5927725"/>
          <p14:tracePt t="42760" x="1114425" y="5876925"/>
          <p14:tracePt t="42776" x="1104900" y="5851525"/>
          <p14:tracePt t="42793" x="1085850" y="5829300"/>
          <p14:tracePt t="42810" x="1073150" y="5813425"/>
          <p14:tracePt t="42826" x="1060450" y="5803900"/>
          <p14:tracePt t="42843" x="1050925" y="5803900"/>
          <p14:tracePt t="42859" x="1038225" y="5797550"/>
          <p14:tracePt t="42876" x="1028700" y="5784850"/>
          <p14:tracePt t="42892" x="1019175" y="5772150"/>
          <p14:tracePt t="42910" x="977900" y="5756275"/>
          <p14:tracePt t="42926" x="952500" y="5743575"/>
          <p14:tracePt t="42943" x="933450" y="5743575"/>
          <p14:tracePt t="42960" x="898525" y="5743575"/>
          <p14:tracePt t="42976" x="869950" y="5743575"/>
          <p14:tracePt t="42992" x="847725" y="5743575"/>
          <p14:tracePt t="43009" x="806450" y="5759450"/>
          <p14:tracePt t="43025" x="781050" y="5772150"/>
          <p14:tracePt t="43043" x="749300" y="5803900"/>
          <p14:tracePt t="43060" x="708025" y="5842000"/>
          <p14:tracePt t="43076" x="682625" y="5870575"/>
          <p14:tracePt t="43093" x="657225" y="5895975"/>
          <p14:tracePt t="43096" x="638175" y="5915025"/>
          <p14:tracePt t="43110" x="625475" y="5953125"/>
          <p14:tracePt t="43126" x="612775" y="5991225"/>
          <p14:tracePt t="43143" x="600075" y="6022975"/>
          <p14:tracePt t="43159" x="574675" y="6064250"/>
          <p14:tracePt t="43175" x="565150" y="6089650"/>
          <p14:tracePt t="43192" x="552450" y="6118225"/>
          <p14:tracePt t="43210" x="546100" y="6134100"/>
          <p14:tracePt t="43226" x="546100" y="6143625"/>
          <p14:tracePt t="43243" x="546100" y="6153150"/>
          <p14:tracePt t="43260" x="546100" y="6172200"/>
          <p14:tracePt t="43276" x="546100" y="6181725"/>
          <p14:tracePt t="43292" x="552450" y="6191250"/>
          <p14:tracePt t="43309" x="568325" y="6213475"/>
          <p14:tracePt t="43325" x="600075" y="6226175"/>
          <p14:tracePt t="43342" x="622300" y="6235700"/>
          <p14:tracePt t="43360" x="679450" y="6242050"/>
          <p14:tracePt t="43376" x="723900" y="6248400"/>
          <p14:tracePt t="43393" x="787400" y="6264275"/>
          <p14:tracePt t="43410" x="879475" y="6292850"/>
          <p14:tracePt t="43426" x="942975" y="6305550"/>
          <p14:tracePt t="43442" x="1003300" y="6311900"/>
          <p14:tracePt t="43459" x="1082675" y="6321425"/>
          <p14:tracePt t="43475" x="1117600" y="6321425"/>
          <p14:tracePt t="43492" x="1155700" y="6327775"/>
          <p14:tracePt t="43509" x="1235075" y="6353175"/>
          <p14:tracePt t="43526" x="1273175" y="6359525"/>
          <p14:tracePt t="43542" x="1317625" y="6359525"/>
          <p14:tracePt t="43559" x="1365250" y="6365875"/>
          <p14:tracePt t="43576" x="1387475" y="6365875"/>
          <p14:tracePt t="43592" x="1397000" y="6365875"/>
          <p14:tracePt t="43595" x="1403350" y="6365875"/>
          <p14:tracePt t="43609" x="1419225" y="6359525"/>
          <p14:tracePt t="43625" x="1428750" y="6343650"/>
          <p14:tracePt t="43642" x="1444625" y="6330950"/>
          <p14:tracePt t="43659" x="1479550" y="6315075"/>
          <p14:tracePt t="43675" x="1501775" y="6286500"/>
          <p14:tracePt t="43692" x="1533525" y="6261100"/>
          <p14:tracePt t="43709" x="1571625" y="6207125"/>
          <p14:tracePt t="43726" x="1606550" y="6169025"/>
          <p14:tracePt t="43742" x="1631950" y="6121400"/>
          <p14:tracePt t="43759" x="1679575" y="6061075"/>
          <p14:tracePt t="43775" x="1689100" y="6038850"/>
          <p14:tracePt t="43792" x="1701800" y="6016625"/>
          <p14:tracePt t="43809" x="1720850" y="6000750"/>
          <p14:tracePt t="43825" x="1720850" y="5984875"/>
          <p14:tracePt t="43842" x="1720850" y="5956300"/>
          <p14:tracePt t="43859" x="1714500" y="5927725"/>
          <p14:tracePt t="43876" x="1701800" y="5905500"/>
          <p14:tracePt t="43892" x="1692275" y="5895975"/>
          <p14:tracePt t="43909" x="1676400" y="5880100"/>
          <p14:tracePt t="43926" x="1663700" y="5873750"/>
          <p14:tracePt t="43942" x="1651000" y="5873750"/>
          <p14:tracePt t="43959" x="1631950" y="5873750"/>
          <p14:tracePt t="43976" x="1603375" y="5873750"/>
          <p14:tracePt t="43993" x="1581150" y="5873750"/>
          <p14:tracePt t="44009" x="1524000" y="5851525"/>
          <p14:tracePt t="44025" x="1479550" y="5851525"/>
          <p14:tracePt t="44042" x="1435100" y="5845175"/>
          <p14:tracePt t="44059" x="1349375" y="5845175"/>
          <p14:tracePt t="44075" x="1304925" y="5845175"/>
          <p14:tracePt t="44092" x="1250950" y="5838825"/>
          <p14:tracePt t="44109" x="1177925" y="5822950"/>
          <p14:tracePt t="44126" x="1133475" y="5816600"/>
          <p14:tracePt t="44142" x="1104900" y="5810250"/>
          <p14:tracePt t="44159" x="1073150" y="5810250"/>
          <p14:tracePt t="44175" x="1041400" y="5810250"/>
          <p14:tracePt t="44192" x="1019175" y="5810250"/>
          <p14:tracePt t="44209" x="987425" y="5810250"/>
          <p14:tracePt t="45417" x="987425" y="5784850"/>
          <p14:tracePt t="45423" x="987425" y="5759450"/>
          <p14:tracePt t="45430" x="987425" y="5734050"/>
          <p14:tracePt t="45442" x="987425" y="5715000"/>
          <p14:tracePt t="45459" x="971550" y="5673725"/>
          <p14:tracePt t="45475" x="958850" y="5651500"/>
          <p14:tracePt t="45509" x="949325" y="5619750"/>
          <p14:tracePt t="45542" x="949325" y="5600700"/>
          <p14:tracePt t="45559" x="949325" y="5581650"/>
          <p14:tracePt t="45575" x="949325" y="5572125"/>
          <p14:tracePt t="45592" x="949325" y="5562600"/>
          <p14:tracePt t="45608" x="949325" y="5549900"/>
          <p14:tracePt t="45626" x="949325" y="5546725"/>
          <p14:tracePt t="45642" x="949325" y="5530850"/>
          <p14:tracePt t="45658" x="949325" y="5521325"/>
          <p14:tracePt t="45675" x="949325" y="5511800"/>
          <p14:tracePt t="45692" x="949325" y="5489575"/>
          <p14:tracePt t="45709" x="942975" y="5441950"/>
          <p14:tracePt t="45726" x="942975" y="5397500"/>
          <p14:tracePt t="45742" x="942975" y="5362575"/>
          <p14:tracePt t="45759" x="942975" y="5299075"/>
          <p14:tracePt t="45775" x="946150" y="5254625"/>
          <p14:tracePt t="45792" x="952500" y="5194300"/>
          <p14:tracePt t="45808" x="952500" y="5108575"/>
          <p14:tracePt t="45825" x="942975" y="5048250"/>
          <p14:tracePt t="45842" x="920750" y="4981575"/>
          <p14:tracePt t="45860" x="901700" y="4899025"/>
          <p14:tracePt t="45875" x="885825" y="4854575"/>
          <p14:tracePt t="45892" x="873125" y="4810125"/>
          <p14:tracePt t="45908" x="873125" y="4768850"/>
          <p14:tracePt t="45925" x="873125" y="4730750"/>
          <p14:tracePt t="45942" x="873125" y="4702175"/>
          <p14:tracePt t="45958" x="873125" y="4648200"/>
          <p14:tracePt t="45975" x="873125" y="4610100"/>
          <p14:tracePt t="45992" x="873125" y="4587875"/>
          <p14:tracePt t="46009" x="873125" y="4549775"/>
          <p14:tracePt t="46026" x="873125" y="4527550"/>
          <p14:tracePt t="46043" x="873125" y="4498975"/>
          <p14:tracePt t="46059" x="873125" y="4441825"/>
          <p14:tracePt t="46076" x="873125" y="4406900"/>
          <p14:tracePt t="46092" x="860425" y="4352925"/>
          <p14:tracePt t="46109" x="854075" y="4254500"/>
          <p14:tracePt t="46126" x="854075" y="4219575"/>
          <p14:tracePt t="46142" x="854075" y="4175125"/>
          <p14:tracePt t="46159" x="854075" y="4127500"/>
          <p14:tracePt t="46176" x="854075" y="4098925"/>
          <p14:tracePt t="46192" x="854075" y="4060825"/>
          <p14:tracePt t="46208" x="857250" y="3984625"/>
          <p14:tracePt t="46225" x="879475" y="3908425"/>
          <p14:tracePt t="46242" x="885825" y="3835400"/>
          <p14:tracePt t="46259" x="908050" y="3733800"/>
          <p14:tracePt t="46276" x="920750" y="3670300"/>
          <p14:tracePt t="46292" x="958850" y="3603625"/>
          <p14:tracePt t="46309" x="987425" y="3511550"/>
          <p14:tracePt t="46326" x="1003300" y="3448050"/>
          <p14:tracePt t="46342" x="1016000" y="3390900"/>
          <p14:tracePt t="46358" x="1016000" y="3314700"/>
          <p14:tracePt t="46375" x="1016000" y="3270250"/>
          <p14:tracePt t="46392" x="1016000" y="3241675"/>
          <p14:tracePt t="46409" x="1019175" y="3206750"/>
          <p14:tracePt t="46425" x="1031875" y="3197225"/>
          <p14:tracePt t="46442" x="1041400" y="3175000"/>
          <p14:tracePt t="46459" x="1041400" y="3155950"/>
          <p14:tracePt t="46475" x="1041400" y="3140075"/>
          <p14:tracePt t="46492" x="1041400" y="3117850"/>
          <p14:tracePt t="46508" x="1041400" y="3098800"/>
          <p14:tracePt t="46525" x="1041400" y="3089275"/>
          <p14:tracePt t="46542" x="1041400" y="3073400"/>
          <p14:tracePt t="46601" x="1038225" y="3073400"/>
          <p14:tracePt t="46607" x="1035050" y="3073400"/>
          <p14:tracePt t="46615" x="1028700" y="3073400"/>
          <p14:tracePt t="46625" x="1025525" y="3073400"/>
          <p14:tracePt t="46642" x="1016000" y="3073400"/>
          <p14:tracePt t="46658" x="1000125" y="3073400"/>
          <p14:tracePt t="46675" x="990600" y="3086100"/>
          <p14:tracePt t="46692" x="981075" y="3095625"/>
          <p14:tracePt t="46709" x="958850" y="3108325"/>
          <p14:tracePt t="46726" x="942975" y="3130550"/>
          <p14:tracePt t="46743" x="898525" y="3168650"/>
          <p14:tracePt t="46758" x="882650" y="3200400"/>
          <p14:tracePt t="46775" x="869950" y="3222625"/>
          <p14:tracePt t="46792" x="857250" y="3254375"/>
          <p14:tracePt t="46808" x="838200" y="3289300"/>
          <p14:tracePt t="46825" x="835025" y="3311525"/>
          <p14:tracePt t="46842" x="835025" y="3327400"/>
          <p14:tracePt t="46859" x="828675" y="3352800"/>
          <p14:tracePt t="46875" x="828675" y="3381375"/>
          <p14:tracePt t="46892" x="828675" y="3403600"/>
          <p14:tracePt t="46908" x="828675" y="3444875"/>
          <p14:tracePt t="46925" x="828675" y="3467100"/>
          <p14:tracePt t="46942" x="828675" y="3495675"/>
          <p14:tracePt t="46959" x="835025" y="3530600"/>
          <p14:tracePt t="46976" x="835025" y="3559175"/>
          <p14:tracePt t="46993" x="854075" y="3622675"/>
          <p14:tracePt t="47009" x="860425" y="3651250"/>
          <p14:tracePt t="47025" x="873125" y="3698875"/>
          <p14:tracePt t="47042" x="885825" y="3743325"/>
          <p14:tracePt t="47059" x="914400" y="3835400"/>
          <p14:tracePt t="47076" x="930275" y="3886200"/>
          <p14:tracePt t="47093" x="949325" y="3968750"/>
          <p14:tracePt t="47109" x="962025" y="4022725"/>
          <p14:tracePt t="47126" x="984250" y="4076700"/>
          <p14:tracePt t="47129" x="990600" y="4105275"/>
          <p14:tracePt t="47141" x="996950" y="4130675"/>
          <p14:tracePt t="47158" x="1019175" y="4232275"/>
          <p14:tracePt t="47175" x="1031875" y="4318000"/>
          <p14:tracePt t="47192" x="1047750" y="4381500"/>
          <p14:tracePt t="47208" x="1069975" y="4479925"/>
          <p14:tracePt t="47225" x="1076325" y="4537075"/>
          <p14:tracePt t="47242" x="1076325" y="4578350"/>
          <p14:tracePt t="47259" x="1089025" y="4651375"/>
          <p14:tracePt t="47276" x="1111250" y="4714875"/>
          <p14:tracePt t="47294" x="1123950" y="4803775"/>
          <p14:tracePt t="47308" x="1136650" y="4857750"/>
          <p14:tracePt t="47325" x="1152525" y="4924425"/>
          <p14:tracePt t="47342" x="1165225" y="4987925"/>
          <p14:tracePt t="47359" x="1193800" y="5060950"/>
          <p14:tracePt t="47375" x="1206500" y="5124450"/>
          <p14:tracePt t="47393" x="1228725" y="5207000"/>
          <p14:tracePt t="47409" x="1257300" y="5273675"/>
          <p14:tracePt t="47425" x="1270000" y="5324475"/>
          <p14:tracePt t="47443" x="1292225" y="5438775"/>
          <p14:tracePt t="47459" x="1308100" y="5502275"/>
          <p14:tracePt t="47475" x="1327150" y="5556250"/>
          <p14:tracePt t="47493" x="1333500" y="5610225"/>
          <p14:tracePt t="47509" x="1333500" y="5648325"/>
          <p14:tracePt t="47526" x="1346200" y="5686425"/>
          <p14:tracePt t="47543" x="1352550" y="5727700"/>
          <p14:tracePt t="47558" x="1352550" y="5756275"/>
          <p14:tracePt t="47575" x="1352550" y="5778500"/>
          <p14:tracePt t="47593" x="1352550" y="5797550"/>
          <p14:tracePt t="47609" x="1352550" y="5807075"/>
          <p14:tracePt t="47650" x="1352550" y="5800725"/>
          <p14:tracePt t="47659" x="1352550" y="5784850"/>
          <p14:tracePt t="47675" x="1349375" y="5762625"/>
          <p14:tracePt t="47692" x="1339850" y="5730875"/>
          <p14:tracePt t="47708" x="1314450" y="5695950"/>
          <p14:tracePt t="47725" x="1295400" y="5664200"/>
          <p14:tracePt t="47743" x="1250950" y="5626100"/>
          <p14:tracePt t="47758" x="1200150" y="5578475"/>
          <p14:tracePt t="47775" x="1108075" y="5518150"/>
          <p14:tracePt t="47793" x="955675" y="5426075"/>
          <p14:tracePt t="47809" x="854075" y="5375275"/>
          <p14:tracePt t="47825" x="774700" y="5318125"/>
          <p14:tracePt t="47843" x="673100" y="5238750"/>
          <p14:tracePt t="47859" x="603250" y="5194300"/>
          <p14:tracePt t="47876" x="533400" y="5156200"/>
          <p14:tracePt t="47893" x="463550" y="5092700"/>
          <p14:tracePt t="47909" x="425450" y="5067300"/>
          <p14:tracePt t="47926" x="384175" y="5032375"/>
          <p14:tracePt t="47942" x="355600" y="5003800"/>
          <p14:tracePt t="47958" x="339725" y="4981575"/>
          <p14:tracePt t="47975" x="327025" y="4972050"/>
          <p14:tracePt t="47992" x="327025" y="4956175"/>
          <p14:tracePt t="48008" x="327025" y="4946650"/>
          <p14:tracePt t="48025" x="327025" y="4930775"/>
          <p14:tracePt t="48043" x="327025" y="4918075"/>
          <p14:tracePt t="48076" x="336550" y="4918075"/>
          <p14:tracePt t="48092" x="387350" y="4918075"/>
          <p14:tracePt t="48108" x="460375" y="4927600"/>
          <p14:tracePt t="48125" x="546100" y="4943475"/>
          <p14:tracePt t="48143" x="679450" y="4975225"/>
          <p14:tracePt t="48159" x="749300" y="4975225"/>
          <p14:tracePt t="48176" x="831850" y="4975225"/>
          <p14:tracePt t="48193" x="965200" y="4946650"/>
          <p14:tracePt t="48209" x="1041400" y="4930775"/>
          <p14:tracePt t="48226" x="1114425" y="4918075"/>
          <p14:tracePt t="48243" x="1196975" y="4895850"/>
          <p14:tracePt t="48258" x="1235075" y="4879975"/>
          <p14:tracePt t="48275" x="1244600" y="4867275"/>
          <p14:tracePt t="48292" x="1257300" y="4835525"/>
          <p14:tracePt t="48309" x="1254125" y="4797425"/>
          <p14:tracePt t="48326" x="1225550" y="4749800"/>
          <p14:tracePt t="48343" x="1139825" y="4648200"/>
          <p14:tracePt t="48359" x="1035050" y="4572000"/>
          <p14:tracePt t="48375" x="942975" y="4495800"/>
          <p14:tracePt t="48393" x="787400" y="4400550"/>
          <p14:tracePt t="48408" x="708025" y="4343400"/>
          <p14:tracePt t="48425" x="641350" y="4314825"/>
          <p14:tracePt t="48443" x="596900" y="4276725"/>
          <p14:tracePt t="48458" x="574675" y="4264025"/>
          <p14:tracePt t="48475" x="561975" y="4254500"/>
          <p14:tracePt t="48492" x="558800" y="4241800"/>
          <p14:tracePt t="48508" x="558800" y="4225925"/>
          <p14:tracePt t="48525" x="558800" y="4216400"/>
          <p14:tracePt t="48542" x="587375" y="4200525"/>
          <p14:tracePt t="48558" x="619125" y="4181475"/>
          <p14:tracePt t="48575" x="666750" y="4149725"/>
          <p14:tracePt t="48593" x="733425" y="4102100"/>
          <p14:tracePt t="48609" x="765175" y="4076700"/>
          <p14:tracePt t="48626" x="793750" y="4051300"/>
          <p14:tracePt t="48630" x="809625" y="4022725"/>
          <p14:tracePt t="48642" x="828675" y="3984625"/>
          <p14:tracePt t="48658" x="847725" y="3940175"/>
          <p14:tracePt t="48675" x="860425" y="3902075"/>
          <p14:tracePt t="48692" x="876300" y="3873500"/>
          <p14:tracePt t="48708" x="882650" y="3863975"/>
          <p14:tracePt t="48725" x="882650" y="3848100"/>
          <p14:tracePt t="48743" x="882650" y="3835400"/>
          <p14:tracePt t="48759" x="882650" y="3829050"/>
          <p14:tracePt t="49250" x="904875" y="3819525"/>
          <p14:tracePt t="49257" x="923925" y="3806825"/>
          <p14:tracePt t="49264" x="952500" y="3790950"/>
          <p14:tracePt t="49275" x="965200" y="3778250"/>
          <p14:tracePt t="49292" x="990600" y="3730625"/>
          <p14:tracePt t="49309" x="1009650" y="3683000"/>
          <p14:tracePt t="49342" x="984250" y="3540125"/>
          <p14:tracePt t="49378" x="930275" y="3435350"/>
          <p14:tracePt t="49392" x="908050" y="3413125"/>
          <p14:tracePt t="49408" x="882650" y="3387725"/>
          <p14:tracePt t="49425" x="876300" y="3368675"/>
          <p14:tracePt t="49671" x="885825" y="3355975"/>
          <p14:tracePt t="49677" x="898525" y="3343275"/>
          <p14:tracePt t="49691" x="908050" y="3333750"/>
          <p14:tracePt t="49725" x="933450" y="3302000"/>
          <p14:tracePt t="49759" x="962025" y="3254375"/>
          <p14:tracePt t="49775" x="971550" y="3238500"/>
          <p14:tracePt t="49792" x="990600" y="3222625"/>
          <p14:tracePt t="49808" x="1003300" y="3206750"/>
          <p14:tracePt t="49825" x="1012825" y="3190875"/>
          <p14:tracePt t="49841" x="1022350" y="3175000"/>
          <p14:tracePt t="49859" x="1031875" y="3165475"/>
          <p14:tracePt t="49875" x="1038225" y="3149600"/>
          <p14:tracePt t="49892" x="1038225" y="3136900"/>
          <p14:tracePt t="49956" x="1038225" y="3130550"/>
          <p14:tracePt t="49978" x="1038225" y="3124200"/>
          <p14:tracePt t="49985" x="1038225" y="3121025"/>
          <p14:tracePt t="51763" x="1047750" y="3114675"/>
          <p14:tracePt t="51770" x="1054100" y="3111500"/>
          <p14:tracePt t="51777" x="1057275" y="3105150"/>
          <p14:tracePt t="51791" x="1073150" y="3105150"/>
          <p14:tracePt t="51825" x="1098550" y="3086100"/>
          <p14:tracePt t="51859" x="1123950" y="3051175"/>
          <p14:tracePt t="51875" x="1130300" y="3025775"/>
          <p14:tracePt t="51891" x="1130300" y="2994025"/>
          <p14:tracePt t="51908" x="1130300" y="2984500"/>
          <p14:tracePt t="51925" x="1130300" y="2962275"/>
          <p14:tracePt t="51941" x="1130300" y="2943225"/>
          <p14:tracePt t="51958" x="1130300" y="2921000"/>
          <p14:tracePt t="51975" x="1127125" y="2892425"/>
          <p14:tracePt t="51991" x="1111250" y="2847975"/>
          <p14:tracePt t="52008" x="1098550" y="2832100"/>
          <p14:tracePt t="52026" x="1089025" y="2822575"/>
          <p14:tracePt t="52042" x="1069975" y="2809875"/>
          <p14:tracePt t="52058" x="1060450" y="2794000"/>
          <p14:tracePt t="52075" x="1050925" y="2784475"/>
          <p14:tracePt t="52091" x="1016000" y="2771775"/>
          <p14:tracePt t="52108" x="993775" y="2759075"/>
          <p14:tracePt t="52125" x="946150" y="2740025"/>
          <p14:tracePt t="52141" x="904875" y="2733675"/>
          <p14:tracePt t="52158" x="882650" y="2733675"/>
          <p14:tracePt t="52175" x="873125" y="2733675"/>
          <p14:tracePt t="52192" x="854075" y="2733675"/>
          <p14:tracePt t="52208" x="844550" y="2733675"/>
          <p14:tracePt t="52225" x="835025" y="2733675"/>
          <p14:tracePt t="52241" x="812800" y="2733675"/>
          <p14:tracePt t="52258" x="803275" y="2733675"/>
          <p14:tracePt t="52276" x="790575" y="2733675"/>
          <p14:tracePt t="52292" x="781050" y="2733675"/>
          <p14:tracePt t="52308" x="765175" y="2746375"/>
          <p14:tracePt t="52326" x="755650" y="2762250"/>
          <p14:tracePt t="52342" x="749300" y="2771775"/>
          <p14:tracePt t="52358" x="739775" y="2781300"/>
          <p14:tracePt t="52375" x="733425" y="2797175"/>
          <p14:tracePt t="52391" x="730250" y="2816225"/>
          <p14:tracePt t="52408" x="730250" y="2838450"/>
          <p14:tracePt t="52426" x="730250" y="2886075"/>
          <p14:tracePt t="52442" x="739775" y="2940050"/>
          <p14:tracePt t="52459" x="752475" y="2994025"/>
          <p14:tracePt t="52476" x="771525" y="3057525"/>
          <p14:tracePt t="52492" x="790575" y="3095625"/>
          <p14:tracePt t="52508" x="803275" y="3133725"/>
          <p14:tracePt t="52525" x="815975" y="3162300"/>
          <p14:tracePt t="52541" x="860425" y="3200400"/>
          <p14:tracePt t="52558" x="885825" y="3232150"/>
          <p14:tracePt t="52575" x="895350" y="3254375"/>
          <p14:tracePt t="52591" x="917575" y="3276600"/>
          <p14:tracePt t="52608" x="927100" y="3286125"/>
          <p14:tracePt t="52626" x="942975" y="3302000"/>
          <p14:tracePt t="52642" x="958850" y="3305175"/>
          <p14:tracePt t="52658" x="968375" y="3305175"/>
          <p14:tracePt t="52674" x="977900" y="3305175"/>
          <p14:tracePt t="52691" x="990600" y="3305175"/>
          <p14:tracePt t="52708" x="1006475" y="3305175"/>
          <p14:tracePt t="52726" x="1022350" y="3305175"/>
          <p14:tracePt t="52741" x="1031875" y="3305175"/>
          <p14:tracePt t="52758" x="1041400" y="3305175"/>
          <p14:tracePt t="52776" x="1057275" y="3305175"/>
          <p14:tracePt t="52791" x="1069975" y="3292475"/>
          <p14:tracePt t="52808" x="1101725" y="3282950"/>
          <p14:tracePt t="52826" x="1143000" y="3276600"/>
          <p14:tracePt t="52841" x="1174750" y="3263900"/>
          <p14:tracePt t="52858" x="1184275" y="3254375"/>
          <p14:tracePt t="52876" x="1203325" y="3238500"/>
          <p14:tracePt t="52892" x="1219200" y="3228975"/>
          <p14:tracePt t="52908" x="1228725" y="3213100"/>
          <p14:tracePt t="52925" x="1244600" y="3197225"/>
          <p14:tracePt t="52941" x="1244600" y="3187700"/>
          <p14:tracePt t="52958" x="1244600" y="3184525"/>
          <p14:tracePt t="52976" x="1254125" y="3168650"/>
          <p14:tracePt t="52991" x="1254125" y="3159125"/>
          <p14:tracePt t="53008" x="1254125" y="3149600"/>
          <p14:tracePt t="53026" x="1254125" y="3133725"/>
          <p14:tracePt t="53042" x="1254125" y="3117850"/>
          <p14:tracePt t="53058" x="1254125" y="3108325"/>
          <p14:tracePt t="53127" x="1254125" y="3105150"/>
          <p14:tracePt t="60038" x="1270000" y="3105150"/>
          <p14:tracePt t="60045" x="1282700" y="3105150"/>
          <p14:tracePt t="60058" x="1298575" y="3105150"/>
          <p14:tracePt t="60074" x="1311275" y="3095625"/>
          <p14:tracePt t="60091" x="1323975" y="3086100"/>
          <p14:tracePt t="60108" x="1343025" y="3070225"/>
          <p14:tracePt t="60125" x="1368425" y="3051175"/>
          <p14:tracePt t="60157" x="1406525" y="3028950"/>
          <p14:tracePt t="60190" x="1466850" y="2994025"/>
          <p14:tracePt t="60208" x="1495425" y="2987675"/>
          <p14:tracePt t="60224" x="1511300" y="2987675"/>
          <p14:tracePt t="60241" x="1520825" y="2987675"/>
          <p14:tracePt t="60258" x="1546225" y="2987675"/>
          <p14:tracePt t="60274" x="1555750" y="2978150"/>
          <p14:tracePt t="60291" x="1565275" y="2978150"/>
          <p14:tracePt t="60308" x="1590675" y="2968625"/>
          <p14:tracePt t="60324" x="1612900" y="2968625"/>
          <p14:tracePt t="60341" x="1644650" y="2962275"/>
          <p14:tracePt t="60359" x="1704975" y="2962275"/>
          <p14:tracePt t="60374" x="1774825" y="2962275"/>
          <p14:tracePt t="60391" x="1860550" y="2974975"/>
          <p14:tracePt t="60408" x="2016125" y="3006725"/>
          <p14:tracePt t="60424" x="2117725" y="3048000"/>
          <p14:tracePt t="60441" x="2225675" y="3082925"/>
          <p14:tracePt t="60458" x="2384425" y="3133725"/>
          <p14:tracePt t="60474" x="2473325" y="3165475"/>
          <p14:tracePt t="60491" x="2536825" y="3178175"/>
          <p14:tracePt t="60508" x="2619375" y="3206750"/>
          <p14:tracePt t="60524" x="2667000" y="3219450"/>
          <p14:tracePt t="60541" x="2689225" y="3238500"/>
          <p14:tracePt t="60558" x="2730500" y="3257550"/>
          <p14:tracePt t="60574" x="2743200" y="3260725"/>
          <p14:tracePt t="60590" x="2752725" y="3260725"/>
          <p14:tracePt t="60608" x="2771775" y="3260725"/>
          <p14:tracePt t="60624" x="2781300" y="3260725"/>
          <p14:tracePt t="60640" x="2790825" y="3260725"/>
          <p14:tracePt t="60658" x="2800350" y="3260725"/>
          <p14:tracePt t="60674" x="2816225" y="3254375"/>
          <p14:tracePt t="60691" x="2825750" y="3244850"/>
          <p14:tracePt t="60708" x="2838450" y="3209925"/>
          <p14:tracePt t="60724" x="2851150" y="3171825"/>
          <p14:tracePt t="60740" x="2863850" y="3136900"/>
          <p14:tracePt t="60757" x="2892425" y="3070225"/>
          <p14:tracePt t="60774" x="2924175" y="3006725"/>
          <p14:tracePt t="60790" x="2943225" y="2968625"/>
          <p14:tracePt t="60808" x="2981325" y="2917825"/>
          <p14:tracePt t="60824" x="3013075" y="2892425"/>
          <p14:tracePt t="60840" x="3038475" y="2854325"/>
          <p14:tracePt t="60858" x="3082925" y="2787650"/>
          <p14:tracePt t="60874" x="3111500" y="2740025"/>
          <p14:tracePt t="60890" x="3146425" y="2682875"/>
          <p14:tracePt t="60908" x="3187700" y="2597150"/>
          <p14:tracePt t="60924" x="3219450" y="2536825"/>
          <p14:tracePt t="60941" x="3232150" y="2492375"/>
          <p14:tracePt t="60958" x="3251200" y="2419350"/>
          <p14:tracePt t="60974" x="3263900" y="2374900"/>
          <p14:tracePt t="60990" x="3282950" y="2336800"/>
          <p14:tracePt t="61008" x="3282950" y="2282825"/>
          <p14:tracePt t="61024" x="3282950" y="2254250"/>
          <p14:tracePt t="61041" x="3282950" y="2232025"/>
          <p14:tracePt t="61058" x="3282950" y="2190750"/>
          <p14:tracePt t="61074" x="3282950" y="2174875"/>
          <p14:tracePt t="61091" x="3279775" y="2159000"/>
          <p14:tracePt t="61108" x="3257550" y="2117725"/>
          <p14:tracePt t="61124" x="3244850" y="2095500"/>
          <p14:tracePt t="61140" x="3225800" y="2070100"/>
          <p14:tracePt t="61158" x="3200400" y="2054225"/>
          <p14:tracePt t="61174" x="3184525" y="2044700"/>
          <p14:tracePt t="61191" x="3152775" y="2012950"/>
          <p14:tracePt t="61208" x="3117850" y="1987550"/>
          <p14:tracePt t="61224" x="3086100" y="1978025"/>
          <p14:tracePt t="61241" x="3063875" y="1958975"/>
          <p14:tracePt t="61258" x="3028950" y="1943100"/>
          <p14:tracePt t="61273" x="3013075" y="1930400"/>
          <p14:tracePt t="61290" x="3003550" y="1930400"/>
          <p14:tracePt t="61308" x="2978150" y="1927225"/>
          <p14:tracePt t="61324" x="2968625" y="1927225"/>
          <p14:tracePt t="61341" x="2959100" y="1920875"/>
          <p14:tracePt t="61344" x="2952750" y="1917700"/>
          <p14:tracePt t="61358" x="2943225" y="1917700"/>
          <p14:tracePt t="61374" x="2927350" y="1917700"/>
          <p14:tracePt t="61390" x="2917825" y="1917700"/>
          <p14:tracePt t="61408" x="2905125" y="1917700"/>
          <p14:tracePt t="61424" x="2895600" y="1917700"/>
          <p14:tracePt t="61441" x="2879725" y="1917700"/>
          <p14:tracePt t="61458" x="2863850" y="1917700"/>
          <p14:tracePt t="61475" x="2854325" y="1917700"/>
          <p14:tracePt t="61491" x="2844800" y="1905000"/>
          <p14:tracePt t="61507" x="2825750" y="1905000"/>
          <p14:tracePt t="61523" x="2813050" y="1905000"/>
          <p14:tracePt t="61540" x="2803525" y="1905000"/>
          <p14:tracePt t="61558" x="2784475" y="1905000"/>
          <p14:tracePt t="61573" x="2774950" y="1914525"/>
          <p14:tracePt t="61590" x="2765425" y="1924050"/>
          <p14:tracePt t="61608" x="2749550" y="1939925"/>
          <p14:tracePt t="61624" x="2733675" y="1949450"/>
          <p14:tracePt t="61641" x="2724150" y="1971675"/>
          <p14:tracePt t="61658" x="2717800" y="1997075"/>
          <p14:tracePt t="61673" x="2717800" y="2028825"/>
          <p14:tracePt t="61690" x="2717800" y="2051050"/>
          <p14:tracePt t="61708" x="2717800" y="2089150"/>
          <p14:tracePt t="61724" x="2717800" y="2111375"/>
          <p14:tracePt t="61741" x="2720975" y="2149475"/>
          <p14:tracePt t="61758" x="2746375" y="2190750"/>
          <p14:tracePt t="61774" x="2759075" y="2228850"/>
          <p14:tracePt t="61791" x="2768600" y="2254250"/>
          <p14:tracePt t="61808" x="2787650" y="2295525"/>
          <p14:tracePt t="61823" x="2806700" y="2327275"/>
          <p14:tracePt t="61840" x="2816225" y="2343150"/>
          <p14:tracePt t="61843" x="2822575" y="2346325"/>
          <p14:tracePt t="61857" x="2838450" y="2359025"/>
          <p14:tracePt t="61874" x="2860675" y="2368550"/>
          <p14:tracePt t="61891" x="2882900" y="2387600"/>
          <p14:tracePt t="61908" x="2917825" y="2403475"/>
          <p14:tracePt t="61924" x="2940050" y="2416175"/>
          <p14:tracePt t="61940" x="2965450" y="2425700"/>
          <p14:tracePt t="61957" x="3006725" y="2451100"/>
          <p14:tracePt t="61973" x="3038475" y="2463800"/>
          <p14:tracePt t="61990" x="3054350" y="2473325"/>
          <p14:tracePt t="62008" x="3082925" y="2489200"/>
          <p14:tracePt t="62024" x="3111500" y="2489200"/>
          <p14:tracePt t="62041" x="3140075" y="2501900"/>
          <p14:tracePt t="62058" x="3203575" y="2508250"/>
          <p14:tracePt t="62074" x="3248025" y="2520950"/>
          <p14:tracePt t="62090" x="3292475" y="2520950"/>
          <p14:tracePt t="62107" x="3340100" y="2520950"/>
          <p14:tracePt t="62123" x="3368675" y="2520950"/>
          <p14:tracePt t="62140" x="3406775" y="2520950"/>
          <p14:tracePt t="62158" x="3441700" y="2517775"/>
          <p14:tracePt t="62174" x="3486150" y="2511425"/>
          <p14:tracePt t="62191" x="3521075" y="2511425"/>
          <p14:tracePt t="62207" x="3568700" y="2511425"/>
          <p14:tracePt t="62223" x="3606800" y="2511425"/>
          <p14:tracePt t="62240" x="3641725" y="2505075"/>
          <p14:tracePt t="62257" x="3676650" y="2489200"/>
          <p14:tracePt t="62273" x="3708400" y="2476500"/>
          <p14:tracePt t="62290" x="3740150" y="2463800"/>
          <p14:tracePt t="62308" x="3794125" y="2451100"/>
          <p14:tracePt t="62324" x="3838575" y="2444750"/>
          <p14:tracePt t="62340" x="3876675" y="2444750"/>
          <p14:tracePt t="62342" x="3895725" y="2444750"/>
          <p14:tracePt t="62357" x="3924300" y="2425700"/>
          <p14:tracePt t="62373" x="3956050" y="2413000"/>
          <p14:tracePt t="62390" x="3971925" y="2403475"/>
          <p14:tracePt t="62408" x="3987800" y="2393950"/>
          <p14:tracePt t="62424" x="4003675" y="2387600"/>
          <p14:tracePt t="62441" x="4013200" y="2378075"/>
          <p14:tracePt t="62457" x="4022725" y="2371725"/>
          <p14:tracePt t="62490" x="4022725" y="2368550"/>
          <p14:tracePt t="62507" x="4022725" y="2359025"/>
          <p14:tracePt t="62523" x="4022725" y="2352675"/>
          <p14:tracePt t="62540" x="4022725" y="2343150"/>
          <p14:tracePt t="62557" x="4022725" y="2324100"/>
          <p14:tracePt t="62574" x="4029075" y="2314575"/>
          <p14:tracePt t="62591" x="4029075" y="2292350"/>
          <p14:tracePt t="62607" x="4029075" y="2251075"/>
          <p14:tracePt t="62624" x="4035425" y="2228850"/>
          <p14:tracePt t="62640" x="4038600" y="2190750"/>
          <p14:tracePt t="62657" x="4038600" y="2165350"/>
          <p14:tracePt t="62673" x="4038600" y="2143125"/>
          <p14:tracePt t="62690" x="4038600" y="2133600"/>
          <p14:tracePt t="62707" x="4038600" y="2117725"/>
          <p14:tracePt t="62724" x="4038600" y="2105025"/>
          <p14:tracePt t="62741" x="4032250" y="2079625"/>
          <p14:tracePt t="62757" x="4013200" y="2038350"/>
          <p14:tracePt t="62774" x="4000500" y="2016125"/>
          <p14:tracePt t="62790" x="3978275" y="1997075"/>
          <p14:tracePt t="62807" x="3940175" y="1965325"/>
          <p14:tracePt t="62823" x="3895725" y="1939925"/>
          <p14:tracePt t="62840" x="3829050" y="1901825"/>
          <p14:tracePt t="62842" x="3800475" y="1889125"/>
          <p14:tracePt t="62857" x="3724275" y="1857375"/>
          <p14:tracePt t="62874" x="3622675" y="1816100"/>
          <p14:tracePt t="62890" x="3533775" y="1784350"/>
          <p14:tracePt t="62907" x="3406775" y="1727200"/>
          <p14:tracePt t="62924" x="3317875" y="1695450"/>
          <p14:tracePt t="62940" x="3251200" y="1657350"/>
          <p14:tracePt t="62957" x="3124200" y="1619250"/>
          <p14:tracePt t="62974" x="3060700" y="1597025"/>
          <p14:tracePt t="62990" x="2997200" y="1581150"/>
          <p14:tracePt t="63007" x="2924175" y="1568450"/>
          <p14:tracePt t="63024" x="2889250" y="1568450"/>
          <p14:tracePt t="63041" x="2851150" y="1568450"/>
          <p14:tracePt t="63057" x="2813050" y="1568450"/>
          <p14:tracePt t="63073" x="2790825" y="1568450"/>
          <p14:tracePt t="63090" x="2759075" y="1568450"/>
          <p14:tracePt t="63108" x="2724150" y="1584325"/>
          <p14:tracePt t="63124" x="2695575" y="1603375"/>
          <p14:tracePt t="63141" x="2679700" y="1612900"/>
          <p14:tracePt t="63158" x="2663825" y="1631950"/>
          <p14:tracePt t="63174" x="2638425" y="1663700"/>
          <p14:tracePt t="63191" x="2625725" y="1689100"/>
          <p14:tracePt t="63207" x="2606675" y="1736725"/>
          <p14:tracePt t="63223" x="2597150" y="1768475"/>
          <p14:tracePt t="63240" x="2574925" y="1812925"/>
          <p14:tracePt t="63257" x="2562225" y="1876425"/>
          <p14:tracePt t="63273" x="2555875" y="1920875"/>
          <p14:tracePt t="63290" x="2549525" y="1946275"/>
          <p14:tracePt t="63307" x="2549525" y="1993900"/>
          <p14:tracePt t="63324" x="2549525" y="2012950"/>
          <p14:tracePt t="63340" x="2549525" y="2038350"/>
          <p14:tracePt t="63343" x="2549525" y="2041525"/>
          <p14:tracePt t="63357" x="2549525" y="2051050"/>
          <p14:tracePt t="63374" x="2549525" y="2060575"/>
          <p14:tracePt t="63390" x="2549525" y="2073275"/>
          <p14:tracePt t="63407" x="2549525" y="2092325"/>
          <p14:tracePt t="63423" x="2549525" y="2101850"/>
          <p14:tracePt t="63440" x="2555875" y="2111375"/>
          <p14:tracePt t="63457" x="2571750" y="2130425"/>
          <p14:tracePt t="63474" x="2603500" y="2143125"/>
          <p14:tracePt t="63490" x="2619375" y="2155825"/>
          <p14:tracePt t="63507" x="2654300" y="2171700"/>
          <p14:tracePt t="63523" x="2670175" y="2190750"/>
          <p14:tracePt t="63540" x="2686050" y="2200275"/>
          <p14:tracePt t="63557" x="2714625" y="2216150"/>
          <p14:tracePt t="63574" x="2740025" y="2247900"/>
          <p14:tracePt t="63590" x="2771775" y="2270125"/>
          <p14:tracePt t="63607" x="2806700" y="2301875"/>
          <p14:tracePt t="63624" x="2838450" y="2333625"/>
          <p14:tracePt t="63640" x="2870200" y="2346325"/>
          <p14:tracePt t="63657" x="2911475" y="2362200"/>
          <p14:tracePt t="63673" x="2921000" y="2381250"/>
          <p14:tracePt t="63690" x="2936875" y="2390775"/>
          <p14:tracePt t="63708" x="2952750" y="2400300"/>
          <p14:tracePt t="63724" x="2955925" y="2400300"/>
          <p14:tracePt t="63936" x="2955925" y="2406650"/>
          <p14:tracePt t="63950" x="2955925" y="2409825"/>
          <p14:tracePt t="63957" x="2955925" y="2416175"/>
          <p14:tracePt t="63973" x="2955925" y="2425700"/>
          <p14:tracePt t="63990" x="2946400" y="2435225"/>
          <p14:tracePt t="64007" x="2917825" y="2457450"/>
          <p14:tracePt t="64024" x="2892425" y="2479675"/>
          <p14:tracePt t="64040" x="2860675" y="2511425"/>
          <p14:tracePt t="64058" x="2797175" y="2581275"/>
          <p14:tracePt t="64074" x="2759075" y="2616200"/>
          <p14:tracePt t="64090" x="2698750" y="2667000"/>
          <p14:tracePt t="64107" x="2628900" y="2720975"/>
          <p14:tracePt t="64124" x="2606675" y="2746375"/>
          <p14:tracePt t="64140" x="2574925" y="2771775"/>
          <p14:tracePt t="64157" x="2552700" y="2800350"/>
          <p14:tracePt t="64174" x="2536825" y="2809875"/>
          <p14:tracePt t="64190" x="2527300" y="2819400"/>
          <p14:tracePt t="64207" x="2511425" y="2841625"/>
          <p14:tracePt t="64223" x="2501900" y="2841625"/>
          <p14:tracePt t="64240" x="2486025" y="2841625"/>
          <p14:tracePt t="64257" x="2473325" y="2841625"/>
          <p14:tracePt t="64273" x="2460625" y="2841625"/>
          <p14:tracePt t="64290" x="2447925" y="2841625"/>
          <p14:tracePt t="64307" x="2406650" y="2841625"/>
          <p14:tracePt t="64324" x="2378075" y="2841625"/>
          <p14:tracePt t="64340" x="2349500" y="2841625"/>
          <p14:tracePt t="64357" x="2301875" y="2841625"/>
          <p14:tracePt t="64373" x="2279650" y="2841625"/>
          <p14:tracePt t="64390" x="2247900" y="2841625"/>
          <p14:tracePt t="64407" x="2216150" y="2841625"/>
          <p14:tracePt t="64424" x="2184400" y="2854325"/>
          <p14:tracePt t="64440" x="2162175" y="2863850"/>
          <p14:tracePt t="64457" x="2114550" y="2882900"/>
          <p14:tracePt t="64474" x="2089150" y="2901950"/>
          <p14:tracePt t="64490" x="2057400" y="2914650"/>
          <p14:tracePt t="64507" x="2016125" y="2930525"/>
          <p14:tracePt t="64523" x="2006600" y="2940050"/>
          <p14:tracePt t="64540" x="1997075" y="2955925"/>
          <p14:tracePt t="64557" x="1955800" y="2974975"/>
          <p14:tracePt t="64574" x="1943100" y="2990850"/>
          <p14:tracePt t="64591" x="1914525" y="3025775"/>
          <p14:tracePt t="64607" x="1895475" y="3057525"/>
          <p14:tracePt t="64623" x="1885950" y="3079750"/>
          <p14:tracePt t="64640" x="1873250" y="3105150"/>
          <p14:tracePt t="64657" x="1854200" y="3159125"/>
          <p14:tracePt t="64674" x="1835150" y="3197225"/>
          <p14:tracePt t="64690" x="1822450" y="3222625"/>
          <p14:tracePt t="64707" x="1806575" y="3270250"/>
          <p14:tracePt t="64724" x="1793875" y="3295650"/>
          <p14:tracePt t="64741" x="1787525" y="3336925"/>
          <p14:tracePt t="64757" x="1774825" y="3365500"/>
          <p14:tracePt t="64773" x="1768475" y="3387725"/>
          <p14:tracePt t="64790" x="1762125" y="3409950"/>
          <p14:tracePt t="64807" x="1746250" y="3454400"/>
          <p14:tracePt t="64824" x="1733550" y="3482975"/>
          <p14:tracePt t="64841" x="1714500" y="3514725"/>
          <p14:tracePt t="64857" x="1701800" y="3556000"/>
          <p14:tracePt t="64874" x="1701800" y="3578225"/>
          <p14:tracePt t="64890" x="1701800" y="3606800"/>
          <p14:tracePt t="64907" x="1701800" y="3641725"/>
          <p14:tracePt t="64924" x="1701800" y="3670300"/>
          <p14:tracePt t="64941" x="1701800" y="3702050"/>
          <p14:tracePt t="64957" x="1701800" y="3733800"/>
          <p14:tracePt t="64974" x="1701800" y="3752850"/>
          <p14:tracePt t="64991" x="1695450" y="3794125"/>
          <p14:tracePt t="65007" x="1695450" y="3816350"/>
          <p14:tracePt t="65023" x="1695450" y="3841750"/>
          <p14:tracePt t="65040" x="1695450" y="3854450"/>
          <p14:tracePt t="65057" x="1695450" y="3876675"/>
          <p14:tracePt t="65074" x="1695450" y="3895725"/>
          <p14:tracePt t="65091" x="1698625" y="3911600"/>
          <p14:tracePt t="65108" x="1708150" y="3921125"/>
          <p14:tracePt t="65124" x="1717675" y="3937000"/>
          <p14:tracePt t="65140" x="1733550" y="3952875"/>
          <p14:tracePt t="65157" x="1743075" y="3962400"/>
          <p14:tracePt t="65173" x="1752600" y="3971925"/>
          <p14:tracePt t="65191" x="1781175" y="3994150"/>
          <p14:tracePt t="65207" x="1803400" y="4003675"/>
          <p14:tracePt t="65224" x="1835150" y="4016375"/>
          <p14:tracePt t="65241" x="1876425" y="4035425"/>
          <p14:tracePt t="65257" x="1924050" y="4054475"/>
          <p14:tracePt t="65274" x="1958975" y="4067175"/>
          <p14:tracePt t="65290" x="2025650" y="4086225"/>
          <p14:tracePt t="65307" x="2060575" y="4098925"/>
          <p14:tracePt t="65323" x="2108200" y="4117975"/>
          <p14:tracePt t="65341" x="2197100" y="4140200"/>
          <p14:tracePt t="65357" x="2251075" y="4152900"/>
          <p14:tracePt t="65374" x="2314575" y="4168775"/>
          <p14:tracePt t="65391" x="2387600" y="4181475"/>
          <p14:tracePt t="65407" x="2447925" y="4181475"/>
          <p14:tracePt t="65424" x="2498725" y="4181475"/>
          <p14:tracePt t="65441" x="2562225" y="4181475"/>
          <p14:tracePt t="65457" x="2597150" y="4181475"/>
          <p14:tracePt t="65473" x="2635250" y="4181475"/>
          <p14:tracePt t="65491" x="2670175" y="4165600"/>
          <p14:tracePt t="65508" x="2692400" y="4152900"/>
          <p14:tracePt t="65524" x="2701925" y="4143375"/>
          <p14:tracePt t="65541" x="2717800" y="4130675"/>
          <p14:tracePt t="65557" x="2746375" y="4098925"/>
          <p14:tracePt t="65573" x="2771775" y="4070350"/>
          <p14:tracePt t="65590" x="2819400" y="4003675"/>
          <p14:tracePt t="65607" x="2838450" y="3956050"/>
          <p14:tracePt t="65624" x="2851150" y="3911600"/>
          <p14:tracePt t="65641" x="2876550" y="3854450"/>
          <p14:tracePt t="65658" x="2882900" y="3832225"/>
          <p14:tracePt t="65674" x="2882900" y="3803650"/>
          <p14:tracePt t="65690" x="2889250" y="3781425"/>
          <p14:tracePt t="65706" x="2898775" y="3765550"/>
          <p14:tracePt t="65723" x="2911475" y="3733800"/>
          <p14:tracePt t="65741" x="2936875" y="3676650"/>
          <p14:tracePt t="65758" x="2949575" y="3638550"/>
          <p14:tracePt t="65774" x="2962275" y="3594100"/>
          <p14:tracePt t="65791" x="2962275" y="3540125"/>
          <p14:tracePt t="65807" x="2962275" y="3511550"/>
          <p14:tracePt t="65823" x="2962275" y="3473450"/>
          <p14:tracePt t="65840" x="2952750" y="3432175"/>
          <p14:tracePt t="65856" x="2940050" y="3409950"/>
          <p14:tracePt t="65874" x="2927350" y="3384550"/>
          <p14:tracePt t="65876" x="2917825" y="3371850"/>
          <p14:tracePt t="65891" x="2905125" y="3349625"/>
          <p14:tracePt t="65907" x="2892425" y="3333750"/>
          <p14:tracePt t="65924" x="2882900" y="3305175"/>
          <p14:tracePt t="65940" x="2860675" y="3282950"/>
          <p14:tracePt t="65957" x="2851150" y="3260725"/>
          <p14:tracePt t="65973" x="2841625" y="3251200"/>
          <p14:tracePt t="65990" x="2825750" y="3225800"/>
          <p14:tracePt t="66006" x="2800350" y="3200400"/>
          <p14:tracePt t="66023" x="2774950" y="3178175"/>
          <p14:tracePt t="66041" x="2733675" y="3133725"/>
          <p14:tracePt t="66057" x="2708275" y="3108325"/>
          <p14:tracePt t="66074" x="2676525" y="3076575"/>
          <p14:tracePt t="66090" x="2638425" y="3044825"/>
          <p14:tracePt t="66106" x="2606675" y="3013075"/>
          <p14:tracePt t="66123" x="2584450" y="2990850"/>
          <p14:tracePt t="66140" x="2540000" y="2952750"/>
          <p14:tracePt t="66157" x="2508250" y="2921000"/>
          <p14:tracePt t="66173" x="2457450" y="2876550"/>
          <p14:tracePt t="66190" x="2413000" y="2835275"/>
          <p14:tracePt t="66207" x="2390775" y="2822575"/>
          <p14:tracePt t="66224" x="2359025" y="2809875"/>
          <p14:tracePt t="66240" x="2324100" y="2797175"/>
          <p14:tracePt t="66256" x="2305050" y="2797175"/>
          <p14:tracePt t="66273" x="2295525" y="2797175"/>
          <p14:tracePt t="66290" x="2279650" y="2797175"/>
          <p14:tracePt t="66307" x="2263775" y="2797175"/>
          <p14:tracePt t="66324" x="2244725" y="2797175"/>
          <p14:tracePt t="66341" x="2222500" y="2797175"/>
          <p14:tracePt t="66357" x="2193925" y="2800350"/>
          <p14:tracePt t="66373" x="2168525" y="2813050"/>
          <p14:tracePt t="66390" x="2136775" y="2828925"/>
          <p14:tracePt t="66406" x="2111375" y="2847975"/>
          <p14:tracePt t="66424" x="2079625" y="2860675"/>
          <p14:tracePt t="66440" x="2054225" y="2876550"/>
          <p14:tracePt t="66457" x="2044700" y="2886075"/>
          <p14:tracePt t="66473" x="2022475" y="2908300"/>
          <p14:tracePt t="66491" x="2006600" y="2930525"/>
          <p14:tracePt t="66507" x="1997075" y="2940050"/>
          <p14:tracePt t="66523" x="1984375" y="2955925"/>
          <p14:tracePt t="66540" x="1962150" y="2978150"/>
          <p14:tracePt t="66557" x="1952625" y="2997200"/>
          <p14:tracePt t="66574" x="1943100" y="3009900"/>
          <p14:tracePt t="66591" x="1927225" y="3022600"/>
          <p14:tracePt t="66607" x="1914525" y="3032125"/>
          <p14:tracePt t="66623" x="1901825" y="3054350"/>
          <p14:tracePt t="66641" x="1885950" y="3082925"/>
          <p14:tracePt t="66657" x="1876425" y="3105150"/>
          <p14:tracePt t="66673" x="1860550" y="3114675"/>
          <p14:tracePt t="66690" x="1844675" y="3143250"/>
          <p14:tracePt t="66707" x="1831975" y="3155950"/>
          <p14:tracePt t="66724" x="1822450" y="3175000"/>
          <p14:tracePt t="66740" x="1803400" y="3187700"/>
          <p14:tracePt t="66757" x="1790700" y="3209925"/>
          <p14:tracePt t="66774" x="1781175" y="3235325"/>
          <p14:tracePt t="66790" x="1758950" y="3248025"/>
          <p14:tracePt t="66807" x="1749425" y="3263900"/>
          <p14:tracePt t="66823" x="1743075" y="3273425"/>
          <p14:tracePt t="66839" x="1739900" y="3289300"/>
          <p14:tracePt t="66856" x="1739900" y="3305175"/>
          <p14:tracePt t="66873" x="1739900" y="3333750"/>
          <p14:tracePt t="66875" x="1739900" y="3343275"/>
          <p14:tracePt t="66890" x="1739900" y="3375025"/>
          <p14:tracePt t="66906" x="1739900" y="3390900"/>
          <p14:tracePt t="66923" x="1739900" y="3403600"/>
          <p14:tracePt t="66939" x="1739900" y="3435350"/>
          <p14:tracePt t="66956" x="1733550" y="3451225"/>
          <p14:tracePt t="66973" x="1733550" y="3460750"/>
          <p14:tracePt t="66990" x="1733550" y="3502025"/>
          <p14:tracePt t="67007" x="1733550" y="3524250"/>
          <p14:tracePt t="67023" x="1733550" y="3552825"/>
          <p14:tracePt t="67040" x="1733550" y="3584575"/>
          <p14:tracePt t="67057" x="1733550" y="3616325"/>
          <p14:tracePt t="67073" x="1733550" y="3638550"/>
          <p14:tracePt t="67090" x="1733550" y="3676650"/>
          <p14:tracePt t="67106" x="1733550" y="3692525"/>
          <p14:tracePt t="67123" x="1733550" y="3714750"/>
          <p14:tracePt t="67140" x="1733550" y="3733800"/>
          <p14:tracePt t="67157" x="1736725" y="3749675"/>
          <p14:tracePt t="67173" x="1746250" y="3775075"/>
          <p14:tracePt t="67190" x="1768475" y="3794125"/>
          <p14:tracePt t="67207" x="1778000" y="3803650"/>
          <p14:tracePt t="67223" x="1787525" y="3819525"/>
          <p14:tracePt t="67239" x="1803400" y="3841750"/>
          <p14:tracePt t="67256" x="1819275" y="3857625"/>
          <p14:tracePt t="67274" x="1838325" y="3879850"/>
          <p14:tracePt t="67290" x="1879600" y="3905250"/>
          <p14:tracePt t="67307" x="1905000" y="3937000"/>
          <p14:tracePt t="67324" x="1943100" y="3949700"/>
          <p14:tracePt t="67340" x="1984375" y="3971925"/>
          <p14:tracePt t="67356" x="2016125" y="3990975"/>
          <p14:tracePt t="67373" x="2041525" y="4003675"/>
          <p14:tracePt t="67390" x="2098675" y="4022725"/>
          <p14:tracePt t="67407" x="2133600" y="4035425"/>
          <p14:tracePt t="67424" x="2165350" y="4054475"/>
          <p14:tracePt t="67440" x="2209800" y="4070350"/>
          <p14:tracePt t="67457" x="2232025" y="4083050"/>
          <p14:tracePt t="67473" x="2263775" y="4095750"/>
          <p14:tracePt t="67489" x="2276475" y="4095750"/>
          <p14:tracePt t="67506" x="2286000" y="4095750"/>
          <p14:tracePt t="67523" x="2295525" y="4095750"/>
          <p14:tracePt t="67540" x="2317750" y="4095750"/>
          <p14:tracePt t="67557" x="2327275" y="4095750"/>
          <p14:tracePt t="67573" x="2336800" y="4092575"/>
          <p14:tracePt t="67590" x="2355850" y="4079875"/>
          <p14:tracePt t="67607" x="2371725" y="4067175"/>
          <p14:tracePt t="67623" x="2384425" y="4051300"/>
          <p14:tracePt t="67640" x="2397125" y="4038600"/>
          <p14:tracePt t="67658" x="2413000" y="4025900"/>
          <p14:tracePt t="67673" x="2422525" y="4016375"/>
          <p14:tracePt t="67689" x="2444750" y="3990975"/>
          <p14:tracePt t="67706" x="2457450" y="3975100"/>
          <p14:tracePt t="67723" x="2473325" y="3943350"/>
          <p14:tracePt t="67739" x="2505075" y="3898900"/>
          <p14:tracePt t="67756" x="2540000" y="3851275"/>
          <p14:tracePt t="67774" x="2565400" y="3806825"/>
          <p14:tracePt t="67790" x="2613025" y="3740150"/>
          <p14:tracePt t="67807" x="2635250" y="3714750"/>
          <p14:tracePt t="67823" x="2660650" y="3683000"/>
          <p14:tracePt t="67840" x="2686050" y="3654425"/>
          <p14:tracePt t="67857" x="2695575" y="3625850"/>
          <p14:tracePt t="67873" x="2708275" y="3600450"/>
          <p14:tracePt t="67890" x="2730500" y="3584575"/>
          <p14:tracePt t="67906" x="2733675" y="3571875"/>
          <p14:tracePt t="67923" x="2733675" y="3559175"/>
          <p14:tracePt t="67940" x="2733675" y="3549650"/>
          <p14:tracePt t="67957" x="2733675" y="3546475"/>
          <p14:tracePt t="67973" x="2733675" y="3540125"/>
          <p14:tracePt t="67990" x="2733675" y="3530600"/>
          <p14:tracePt t="68023" x="2733675" y="3521075"/>
          <p14:tracePt t="70162" x="2733675" y="3495675"/>
          <p14:tracePt t="70168" x="2733675" y="3470275"/>
          <p14:tracePt t="70175" x="2733675" y="3435350"/>
          <p14:tracePt t="70190" x="2733675" y="3375025"/>
          <p14:tracePt t="70207" x="2733675" y="3340100"/>
          <p14:tracePt t="70224" x="2730500" y="3282950"/>
          <p14:tracePt t="70239" x="2730500" y="3254375"/>
          <p14:tracePt t="70273" x="2714625" y="3197225"/>
          <p14:tracePt t="70306" x="2701925" y="3165475"/>
          <p14:tracePt t="70324" x="2701925" y="3146425"/>
          <p14:tracePt t="70340" x="2698750" y="3136900"/>
          <p14:tracePt t="70357" x="2698750" y="3127375"/>
          <p14:tracePt t="70373" x="2676525" y="3105150"/>
          <p14:tracePt t="70389" x="2667000" y="3095625"/>
          <p14:tracePt t="70406" x="2657475" y="3082925"/>
          <p14:tracePt t="70424" x="2632075" y="3070225"/>
          <p14:tracePt t="70440" x="2606675" y="3051175"/>
          <p14:tracePt t="70457" x="2584450" y="3038475"/>
          <p14:tracePt t="70474" x="2517775" y="3019425"/>
          <p14:tracePt t="70490" x="2482850" y="3006725"/>
          <p14:tracePt t="70507" x="2444750" y="2987675"/>
          <p14:tracePt t="70524" x="2393950" y="2968625"/>
          <p14:tracePt t="70540" x="2349500" y="2968625"/>
          <p14:tracePt t="70557" x="2320925" y="2968625"/>
          <p14:tracePt t="70574" x="2279650" y="2968625"/>
          <p14:tracePt t="70590" x="2251075" y="2968625"/>
          <p14:tracePt t="70607" x="2228850" y="2968625"/>
          <p14:tracePt t="70624" x="2203450" y="2978150"/>
          <p14:tracePt t="70640" x="2187575" y="2994025"/>
          <p14:tracePt t="70657" x="2178050" y="2997200"/>
          <p14:tracePt t="70674" x="2155825" y="3003550"/>
          <p14:tracePt t="70690" x="2146300" y="3009900"/>
          <p14:tracePt t="70707" x="2136775" y="3009900"/>
          <p14:tracePt t="70724" x="2124075" y="3019425"/>
          <p14:tracePt t="70740" x="2108200" y="3022600"/>
          <p14:tracePt t="70757" x="2098675" y="3032125"/>
          <p14:tracePt t="70774" x="2082800" y="3054350"/>
          <p14:tracePt t="70790" x="2073275" y="3063875"/>
          <p14:tracePt t="70807" x="2057400" y="3073400"/>
          <p14:tracePt t="70824" x="2041525" y="3095625"/>
          <p14:tracePt t="70839" x="2032000" y="3105150"/>
          <p14:tracePt t="70856" x="2025650" y="3114675"/>
          <p14:tracePt t="70873" x="2016125" y="3127375"/>
          <p14:tracePt t="70889" x="2000250" y="3149600"/>
          <p14:tracePt t="70906" x="1990725" y="3175000"/>
          <p14:tracePt t="70924" x="1978025" y="3209925"/>
          <p14:tracePt t="70940" x="1978025" y="3228975"/>
          <p14:tracePt t="70956" x="1978025" y="3260725"/>
          <p14:tracePt t="70959" x="1978025" y="3263900"/>
          <p14:tracePt t="70974" x="1978025" y="3273425"/>
          <p14:tracePt t="70989" x="1978025" y="3282950"/>
          <p14:tracePt t="71006" x="1978025" y="3292475"/>
          <p14:tracePt t="71023" x="1978025" y="3314700"/>
          <p14:tracePt t="71040" x="1978025" y="3324225"/>
          <p14:tracePt t="71057" x="1978025" y="3333750"/>
          <p14:tracePt t="71073" x="1978025" y="3359150"/>
          <p14:tracePt t="71089" x="1978025" y="3381375"/>
          <p14:tracePt t="71106" x="1978025" y="3403600"/>
          <p14:tracePt t="71123" x="1978025" y="3444875"/>
          <p14:tracePt t="71139" x="1978025" y="3454400"/>
          <p14:tracePt t="71157" x="1984375" y="3476625"/>
          <p14:tracePt t="71174" x="1997075" y="3502025"/>
          <p14:tracePt t="71190" x="1997075" y="3533775"/>
          <p14:tracePt t="71207" x="2009775" y="3549650"/>
          <p14:tracePt t="71223" x="2012950" y="3590925"/>
          <p14:tracePt t="71239" x="2012950" y="3609975"/>
          <p14:tracePt t="71256" x="2012950" y="3635375"/>
          <p14:tracePt t="71274" x="2012950" y="3654425"/>
          <p14:tracePt t="71290" x="2012950" y="3663950"/>
          <p14:tracePt t="71307" x="2012950" y="3673475"/>
          <p14:tracePt t="71324" x="2012950" y="3695700"/>
          <p14:tracePt t="71340" x="2012950" y="3705225"/>
          <p14:tracePt t="71356" x="2012950" y="3714750"/>
          <p14:tracePt t="71373" x="2012950" y="3733800"/>
          <p14:tracePt t="71389" x="2012950" y="3743325"/>
          <p14:tracePt t="71406" x="2012950" y="3752850"/>
          <p14:tracePt t="71424" x="2025650" y="3768725"/>
          <p14:tracePt t="71440" x="2035175" y="3784600"/>
          <p14:tracePt t="71457" x="2044700" y="3794125"/>
          <p14:tracePt t="71460" x="2047875" y="3797300"/>
          <p14:tracePt t="71473" x="2063750" y="3810000"/>
          <p14:tracePt t="71490" x="2089150" y="3819525"/>
          <p14:tracePt t="71506" x="2111375" y="3838575"/>
          <p14:tracePt t="71523" x="2155825" y="3857625"/>
          <p14:tracePt t="71539" x="2171700" y="3867150"/>
          <p14:tracePt t="71556" x="2193925" y="3879850"/>
          <p14:tracePt t="71573" x="2228850" y="3902075"/>
          <p14:tracePt t="71589" x="2260600" y="3914775"/>
          <p14:tracePt t="71607" x="2282825" y="3927475"/>
          <p14:tracePt t="71623" x="2333625" y="3943350"/>
          <p14:tracePt t="71639" x="2362200" y="3962400"/>
          <p14:tracePt t="71656" x="2384425" y="3968750"/>
          <p14:tracePt t="71673" x="2419350" y="3968750"/>
          <p14:tracePt t="71689" x="2432050" y="3968750"/>
          <p14:tracePt t="71706" x="2444750" y="3968750"/>
          <p14:tracePt t="71723" x="2457450" y="3968750"/>
          <p14:tracePt t="71740" x="2473325" y="3968750"/>
          <p14:tracePt t="71757" x="2482850" y="3968750"/>
          <p14:tracePt t="71773" x="2498725" y="3968750"/>
          <p14:tracePt t="71789" x="2501900" y="3968750"/>
          <p14:tracePt t="71806" x="2517775" y="3968750"/>
          <p14:tracePt t="71823" x="2533650" y="3956050"/>
          <p14:tracePt t="71840" x="2543175" y="3946525"/>
          <p14:tracePt t="71857" x="2546350" y="3937000"/>
          <p14:tracePt t="71873" x="2568575" y="3921125"/>
          <p14:tracePt t="71890" x="2578100" y="3898900"/>
          <p14:tracePt t="71906" x="2590800" y="3883025"/>
          <p14:tracePt t="71923" x="2606675" y="3854450"/>
          <p14:tracePt t="71939" x="2632075" y="3822700"/>
          <p14:tracePt t="71956" x="2644775" y="3794125"/>
          <p14:tracePt t="71972" x="2663825" y="3730625"/>
          <p14:tracePt t="71989" x="2670175" y="3692525"/>
          <p14:tracePt t="72006" x="2670175" y="3670300"/>
          <p14:tracePt t="72023" x="2670175" y="3641725"/>
          <p14:tracePt t="72040" x="2670175" y="3632200"/>
          <p14:tracePt t="72057" x="2670175" y="3616325"/>
          <p14:tracePt t="72073" x="2670175" y="3584575"/>
          <p14:tracePt t="72090" x="2670175" y="3556000"/>
          <p14:tracePt t="72106" x="2660650" y="3511550"/>
          <p14:tracePt t="72123" x="2654300" y="3438525"/>
          <p14:tracePt t="72139" x="2654300" y="3403600"/>
          <p14:tracePt t="72156" x="2654300" y="3359150"/>
          <p14:tracePt t="72173" x="2647950" y="3317875"/>
          <p14:tracePt t="72190" x="2647950" y="3289300"/>
          <p14:tracePt t="72206" x="2641600" y="3267075"/>
          <p14:tracePt t="72222" x="2616200" y="3222625"/>
          <p14:tracePt t="72239" x="2606675" y="3200400"/>
          <p14:tracePt t="72256" x="2593975" y="3168650"/>
          <p14:tracePt t="72273" x="2578100" y="3146425"/>
          <p14:tracePt t="72289" x="2555875" y="3130550"/>
          <p14:tracePt t="72307" x="2533650" y="3121025"/>
          <p14:tracePt t="72323" x="2489200" y="3101975"/>
          <p14:tracePt t="72339" x="2466975" y="3089275"/>
          <p14:tracePt t="72356" x="2428875" y="3070225"/>
          <p14:tracePt t="72373" x="2378075" y="3051175"/>
          <p14:tracePt t="72389" x="2355850" y="3041650"/>
          <p14:tracePt t="72406" x="2339975" y="3041650"/>
          <p14:tracePt t="72423" x="2320925" y="3041650"/>
          <p14:tracePt t="72440" x="2311400" y="3035300"/>
          <p14:tracePt t="72456" x="2295525" y="3032125"/>
          <p14:tracePt t="72473" x="2254250" y="3032125"/>
          <p14:tracePt t="72489" x="2232025" y="3032125"/>
          <p14:tracePt t="72506" x="2203450" y="3032125"/>
          <p14:tracePt t="72523" x="2181225" y="3032125"/>
          <p14:tracePt t="72539" x="2171700" y="3032125"/>
          <p14:tracePt t="72556" x="2155825" y="3032125"/>
          <p14:tracePt t="72572" x="2143125" y="3038475"/>
          <p14:tracePt t="72589" x="2133600" y="3048000"/>
          <p14:tracePt t="72606" x="2124075" y="3057525"/>
          <p14:tracePt t="72623" x="2101850" y="3079750"/>
          <p14:tracePt t="72639" x="2092325" y="3089275"/>
          <p14:tracePt t="72656" x="2082800" y="3098800"/>
          <p14:tracePt t="72673" x="2060575" y="3114675"/>
          <p14:tracePt t="72689" x="2060575" y="3130550"/>
          <p14:tracePt t="72706" x="2060575" y="3143250"/>
          <p14:tracePt t="72723" x="2054225" y="3184525"/>
          <p14:tracePt t="72739" x="2054225" y="3206750"/>
          <p14:tracePt t="72756" x="2054225" y="3235325"/>
          <p14:tracePt t="72772" x="2054225" y="3270250"/>
          <p14:tracePt t="72789" x="2054225" y="3298825"/>
          <p14:tracePt t="72806" x="2054225" y="3321050"/>
          <p14:tracePt t="72823" x="2054225" y="3359150"/>
          <p14:tracePt t="72839" x="2054225" y="3371850"/>
          <p14:tracePt t="72857" x="2054225" y="3381375"/>
          <p14:tracePt t="72873" x="2054225" y="3394075"/>
          <p14:tracePt t="72889" x="2054225" y="3403600"/>
          <p14:tracePt t="72906" x="2054225" y="3425825"/>
          <p14:tracePt t="72922" x="2054225" y="3457575"/>
          <p14:tracePt t="72939" x="2054225" y="3479800"/>
          <p14:tracePt t="72956" x="2054225" y="3502025"/>
          <p14:tracePt t="72972" x="2054225" y="3524250"/>
          <p14:tracePt t="72989" x="2054225" y="3540125"/>
          <p14:tracePt t="73006" x="2054225" y="3552825"/>
          <p14:tracePt t="73023" x="2054225" y="3575050"/>
          <p14:tracePt t="73039" x="2054225" y="3584575"/>
          <p14:tracePt t="73056" x="2054225" y="3594100"/>
          <p14:tracePt t="73073" x="2054225" y="3613150"/>
          <p14:tracePt t="73089" x="2054225" y="3622675"/>
          <p14:tracePt t="73106" x="2054225" y="3632200"/>
          <p14:tracePt t="73123" x="2054225" y="3654425"/>
          <p14:tracePt t="73156" x="2057400" y="3657600"/>
          <p14:tracePt t="73172" x="2076450" y="3673475"/>
          <p14:tracePt t="73189" x="2089150" y="3683000"/>
          <p14:tracePt t="73206" x="2098675" y="3692525"/>
          <p14:tracePt t="73223" x="2108200" y="3711575"/>
          <p14:tracePt t="73239" x="2117725" y="3711575"/>
          <p14:tracePt t="73256" x="2127250" y="3711575"/>
          <p14:tracePt t="73273" x="2136775" y="3711575"/>
          <p14:tracePt t="73290" x="2146300" y="3711575"/>
          <p14:tracePt t="73306" x="2155825" y="3711575"/>
          <p14:tracePt t="73322" x="2178050" y="3711575"/>
          <p14:tracePt t="73339" x="2190750" y="3711575"/>
          <p14:tracePt t="73356" x="2209800" y="3717925"/>
          <p14:tracePt t="73373" x="2228850" y="3724275"/>
          <p14:tracePt t="73389" x="2238375" y="3724275"/>
          <p14:tracePt t="73406" x="2247900" y="3724275"/>
          <p14:tracePt t="73423" x="2270125" y="3730625"/>
          <p14:tracePt t="73439" x="2279650" y="3740150"/>
          <p14:tracePt t="73456" x="2289175" y="3756025"/>
          <p14:tracePt t="73472" x="2305050" y="3768725"/>
          <p14:tracePt t="73489" x="2320925" y="3781425"/>
          <p14:tracePt t="73506" x="2330450" y="3784600"/>
          <p14:tracePt t="73523" x="2333625" y="3784600"/>
          <p14:tracePt t="73539" x="2339975" y="3784600"/>
          <p14:tracePt t="73556" x="2343150" y="3784600"/>
          <p14:tracePt t="73573" x="2352675" y="3784600"/>
          <p14:tracePt t="73589" x="2368550" y="3784600"/>
          <p14:tracePt t="73606" x="2378075" y="3784600"/>
          <p14:tracePt t="73622" x="2387600" y="3784600"/>
          <p14:tracePt t="81185" x="2444750" y="3746500"/>
          <p14:tracePt t="81191" x="2574925" y="3657600"/>
          <p14:tracePt t="81206" x="2816225" y="3482975"/>
          <p14:tracePt t="81227" x="3143250" y="3206750"/>
          <p14:tracePt t="81245" x="3365500" y="3038475"/>
          <p14:tracePt t="81261" x="3565525" y="2892425"/>
          <p14:tracePt t="81279" x="3663950" y="2841625"/>
          <p14:tracePt t="81305" x="3775075" y="2800350"/>
          <p14:tracePt t="81339" x="3863975" y="2800350"/>
          <p14:tracePt t="81355" x="3933825" y="2794000"/>
          <p14:tracePt t="81372" x="3978275" y="2781300"/>
          <p14:tracePt t="81389" x="4044950" y="2733675"/>
          <p14:tracePt t="81405" x="4083050" y="2708275"/>
          <p14:tracePt t="81422" x="4108450" y="2682875"/>
          <p14:tracePt t="81439" x="4133850" y="2651125"/>
          <p14:tracePt t="81455" x="4162425" y="2628900"/>
          <p14:tracePt t="81472" x="4171950" y="2619375"/>
          <p14:tracePt t="81488" x="4191000" y="2590800"/>
          <p14:tracePt t="81505" x="4206875" y="2543175"/>
          <p14:tracePt t="81522" x="4206875" y="2505075"/>
          <p14:tracePt t="81539" x="4203700" y="2460625"/>
          <p14:tracePt t="81555" x="4178300" y="2397125"/>
          <p14:tracePt t="81572" x="4156075" y="2371725"/>
          <p14:tracePt t="81588" x="4121150" y="2339975"/>
          <p14:tracePt t="81605" x="4086225" y="2320925"/>
          <p14:tracePt t="81622" x="4041775" y="2289175"/>
          <p14:tracePt t="81638" x="3971925" y="2260600"/>
          <p14:tracePt t="81656" x="3835400" y="2200275"/>
          <p14:tracePt t="81671" x="3778250" y="2174875"/>
          <p14:tracePt t="81688" x="3708400" y="2127250"/>
          <p14:tracePt t="81705" x="3597275" y="2057400"/>
          <p14:tracePt t="81722" x="3517900" y="2009775"/>
          <p14:tracePt t="81740" x="3384550" y="1908175"/>
          <p14:tracePt t="81755" x="3260725" y="1838325"/>
          <p14:tracePt t="81772" x="3168650" y="1778000"/>
          <p14:tracePt t="81789" x="3035300" y="1695450"/>
          <p14:tracePt t="81806" x="2959100" y="1666875"/>
          <p14:tracePt t="81822" x="2911475" y="1647825"/>
          <p14:tracePt t="81838" x="2867025" y="1635125"/>
          <p14:tracePt t="81855" x="2803525" y="1616075"/>
          <p14:tracePt t="81872" x="2765425" y="1603375"/>
          <p14:tracePt t="81890" x="2689225" y="1603375"/>
          <p14:tracePt t="81905" x="2635250" y="1603375"/>
          <p14:tracePt t="81922" x="2600325" y="1603375"/>
          <p14:tracePt t="81939" x="2552700" y="1603375"/>
          <p14:tracePt t="81955" x="2527300" y="1616075"/>
          <p14:tracePt t="81971" x="2517775" y="1625600"/>
          <p14:tracePt t="81988" x="2495550" y="1635125"/>
          <p14:tracePt t="82005" x="2476500" y="1657350"/>
          <p14:tracePt t="82022" x="2466975" y="1666875"/>
          <p14:tracePt t="82038" x="2447925" y="1685925"/>
          <p14:tracePt t="82055" x="2428875" y="1733550"/>
          <p14:tracePt t="82072" x="2416175" y="1778000"/>
          <p14:tracePt t="82088" x="2403475" y="1816100"/>
          <p14:tracePt t="82105" x="2378075" y="1876425"/>
          <p14:tracePt t="82122" x="2378075" y="1911350"/>
          <p14:tracePt t="82139" x="2378075" y="1952625"/>
          <p14:tracePt t="82155" x="2378075" y="1974850"/>
          <p14:tracePt t="82172" x="2378075" y="1997075"/>
          <p14:tracePt t="82189" x="2378075" y="2035175"/>
          <p14:tracePt t="82205" x="2378075" y="2063750"/>
          <p14:tracePt t="82222" x="2378075" y="2085975"/>
          <p14:tracePt t="82238" x="2378075" y="2095500"/>
          <p14:tracePt t="82255" x="2381250" y="2117725"/>
          <p14:tracePt t="82272" x="2387600" y="2127250"/>
          <p14:tracePt t="82289" x="2406650" y="2143125"/>
          <p14:tracePt t="82322" x="2413000" y="2143125"/>
          <p14:tracePt t="82339" x="2416175" y="2146300"/>
          <p14:tracePt t="82355" x="2422525" y="2152650"/>
          <p14:tracePt t="82372" x="2425700" y="2155825"/>
          <p14:tracePt t="82405" x="2435225" y="2168525"/>
          <p14:tracePt t="82422" x="2447925" y="2178050"/>
          <p14:tracePt t="82438" x="2457450" y="2184400"/>
          <p14:tracePt t="82455" x="2470150" y="2197100"/>
          <p14:tracePt t="82472" x="2482850" y="2206625"/>
          <p14:tracePt t="82489" x="2501900" y="2228850"/>
          <p14:tracePt t="82505" x="2511425" y="2238375"/>
          <p14:tracePt t="82522" x="2527300" y="2247900"/>
          <p14:tracePt t="82539" x="2568575" y="2266950"/>
          <p14:tracePt t="82555" x="2600325" y="2282825"/>
          <p14:tracePt t="82572" x="2632075" y="2295525"/>
          <p14:tracePt t="82589" x="2695575" y="2314575"/>
          <p14:tracePt t="82605" x="2743200" y="2343150"/>
          <p14:tracePt t="82622" x="2809875" y="2371725"/>
          <p14:tracePt t="82639" x="2905125" y="2425700"/>
          <p14:tracePt t="82655" x="2968625" y="2438400"/>
          <p14:tracePt t="82672" x="3032125" y="2454275"/>
          <p14:tracePt t="82689" x="3124200" y="2473325"/>
          <p14:tracePt t="82705" x="3184525" y="2473325"/>
          <p14:tracePt t="82722" x="3263900" y="2473325"/>
          <p14:tracePt t="82739" x="3390900" y="2505075"/>
          <p14:tracePt t="82755" x="3476625" y="2517775"/>
          <p14:tracePt t="82772" x="3559175" y="2533650"/>
          <p14:tracePt t="82788" x="3660775" y="2549525"/>
          <p14:tracePt t="82804" x="3711575" y="2549525"/>
          <p14:tracePt t="82821" x="3756025" y="2549525"/>
          <p14:tracePt t="82838" x="3806825" y="2533650"/>
          <p14:tracePt t="82854" x="3844925" y="2520950"/>
          <p14:tracePt t="82871" x="3867150" y="2511425"/>
          <p14:tracePt t="82888" x="3898900" y="2492375"/>
          <p14:tracePt t="82904" x="3940175" y="2479675"/>
          <p14:tracePt t="82921" x="3949700" y="2470150"/>
          <p14:tracePt t="82938" x="3971925" y="2457450"/>
          <p14:tracePt t="82954" x="3997325" y="2438400"/>
          <p14:tracePt t="82971" x="4010025" y="2422525"/>
          <p14:tracePt t="82988" x="4025900" y="2393950"/>
          <p14:tracePt t="83004" x="4035425" y="2371725"/>
          <p14:tracePt t="83022" x="4048125" y="2362200"/>
          <p14:tracePt t="83038" x="4048125" y="2352675"/>
          <p14:tracePt t="83074" x="4048125" y="2346325"/>
          <p14:tracePt t="83088" x="4048125" y="2343150"/>
          <p14:tracePt t="83104" x="4048125" y="2317750"/>
          <p14:tracePt t="83121" x="4048125" y="2295525"/>
          <p14:tracePt t="83138" x="4032250" y="2244725"/>
          <p14:tracePt t="83154" x="4032250" y="2222500"/>
          <p14:tracePt t="83171" x="4025900" y="2206625"/>
          <p14:tracePt t="83189" x="4022725" y="2197100"/>
          <p14:tracePt t="83218" x="4022725" y="2190750"/>
          <p14:tracePt t="83226" x="4022725" y="2187575"/>
          <p14:tracePt t="83239" x="4010025" y="2178050"/>
          <p14:tracePt t="83255" x="4000500" y="2162175"/>
          <p14:tracePt t="83272" x="3984625" y="2152650"/>
          <p14:tracePt t="83289" x="3971925" y="2136775"/>
          <p14:tracePt t="83305" x="3962400" y="2130425"/>
          <p14:tracePt t="83322" x="3952875" y="2127250"/>
          <p14:tracePt t="83340" x="3930650" y="2120900"/>
          <p14:tracePt t="83355" x="3921125" y="2105025"/>
          <p14:tracePt t="83372" x="3898900" y="2095500"/>
          <p14:tracePt t="83389" x="3857625" y="2076450"/>
          <p14:tracePt t="83405" x="3832225" y="2066925"/>
          <p14:tracePt t="83422" x="3794125" y="2038350"/>
          <p14:tracePt t="83439" x="3746500" y="2022475"/>
          <p14:tracePt t="83455" x="3714750" y="2009775"/>
          <p14:tracePt t="83471" x="3683000" y="1990725"/>
          <p14:tracePt t="83489" x="3648075" y="1971675"/>
          <p14:tracePt t="83505" x="3603625" y="1958975"/>
          <p14:tracePt t="83521" x="3549650" y="1946275"/>
          <p14:tracePt t="83539" x="3432175" y="1898650"/>
          <p14:tracePt t="83555" x="3349625" y="1882775"/>
          <p14:tracePt t="83571" x="3251200" y="1866900"/>
          <p14:tracePt t="83589" x="3175000" y="1866900"/>
          <p14:tracePt t="83605" x="3146425" y="1866900"/>
          <p14:tracePt t="83622" x="3117850" y="1866900"/>
          <p14:tracePt t="83639" x="3089275" y="1870075"/>
          <p14:tracePt t="83655" x="3067050" y="1879600"/>
          <p14:tracePt t="83671" x="3044825" y="1885950"/>
          <p14:tracePt t="83688" x="2997200" y="1905000"/>
          <p14:tracePt t="83705" x="2965450" y="1924050"/>
          <p14:tracePt t="83722" x="2933700" y="1933575"/>
          <p14:tracePt t="83739" x="2905125" y="1952625"/>
          <p14:tracePt t="83755" x="2889250" y="1962150"/>
          <p14:tracePt t="83771" x="2879725" y="1978025"/>
          <p14:tracePt t="83789" x="2863850" y="2000250"/>
          <p14:tracePt t="83805" x="2851150" y="2028825"/>
          <p14:tracePt t="83822" x="2819400" y="2054225"/>
          <p14:tracePt t="83838" x="2784475" y="2098675"/>
          <p14:tracePt t="83855" x="2759075" y="2130425"/>
          <p14:tracePt t="83871" x="2746375" y="2174875"/>
          <p14:tracePt t="83889" x="2727325" y="2225675"/>
          <p14:tracePt t="83905" x="2727325" y="2260600"/>
          <p14:tracePt t="83922" x="2727325" y="2289175"/>
          <p14:tracePt t="83939" x="2730500" y="2330450"/>
          <p14:tracePt t="83955" x="2743200" y="2362200"/>
          <p14:tracePt t="83972" x="2752725" y="2384425"/>
          <p14:tracePt t="83988" x="2784475" y="2428875"/>
          <p14:tracePt t="84004" x="2809875" y="2454275"/>
          <p14:tracePt t="84021" x="2857500" y="2486025"/>
          <p14:tracePt t="84038" x="2955925" y="2540000"/>
          <p14:tracePt t="84055" x="3009900" y="2552700"/>
          <p14:tracePt t="84072" x="3076575" y="2574925"/>
          <p14:tracePt t="84089" x="3140075" y="2593975"/>
          <p14:tracePt t="84105" x="3175000" y="2600325"/>
          <p14:tracePt t="84122" x="3219450" y="2600325"/>
          <p14:tracePt t="84138" x="3282950" y="2600325"/>
          <p14:tracePt t="84155" x="3327400" y="2593975"/>
          <p14:tracePt t="84171" x="3355975" y="2584450"/>
          <p14:tracePt t="84189" x="3406775" y="2565400"/>
          <p14:tracePt t="84205" x="3432175" y="2533650"/>
          <p14:tracePt t="84222" x="3451225" y="2514600"/>
          <p14:tracePt t="84239" x="3463925" y="2501900"/>
          <p14:tracePt t="84255" x="3470275" y="2492375"/>
          <p14:tracePt t="84271" x="3470275" y="2482850"/>
          <p14:tracePt t="84305" x="3470275" y="2476500"/>
          <p14:tracePt t="84322" x="3470275" y="2470150"/>
          <p14:tracePt t="86596" x="3454400" y="2447925"/>
          <p14:tracePt t="86602" x="3435350" y="2425700"/>
          <p14:tracePt t="86609" x="3403600" y="2397125"/>
          <p14:tracePt t="86621" x="3371850" y="2374900"/>
          <p14:tracePt t="86638" x="3282950" y="2305050"/>
          <p14:tracePt t="86655" x="3216275" y="2276475"/>
          <p14:tracePt t="86688" x="3009900" y="2171700"/>
          <p14:tracePt t="86721" x="2857500" y="2127250"/>
          <p14:tracePt t="86725" x="2828925" y="2120900"/>
          <p14:tracePt t="86739" x="2774950" y="2098675"/>
          <p14:tracePt t="86755" x="2736850" y="2089150"/>
          <p14:tracePt t="86771" x="2708275" y="2076450"/>
          <p14:tracePt t="86788" x="2673350" y="2076450"/>
          <p14:tracePt t="86805" x="2644775" y="2076450"/>
          <p14:tracePt t="86821" x="2628900" y="2076450"/>
          <p14:tracePt t="86838" x="2603500" y="2076450"/>
          <p14:tracePt t="86855" x="2593975" y="2076450"/>
          <p14:tracePt t="86871" x="2584450" y="2076450"/>
          <p14:tracePt t="86888" x="2568575" y="2076450"/>
          <p14:tracePt t="86905" x="2552700" y="2076450"/>
          <p14:tracePt t="86922" x="2549525" y="2076450"/>
          <p14:tracePt t="86939" x="2543175" y="2076450"/>
          <p14:tracePt t="86954" x="2540000" y="2076450"/>
          <p14:tracePt t="86971" x="2533650" y="2076450"/>
          <p14:tracePt t="86988" x="2533650" y="2082800"/>
          <p14:tracePt t="87005" x="2530475" y="2082800"/>
          <p14:tracePt t="87038" x="2530475" y="2085975"/>
          <p14:tracePt t="88072" x="2647950" y="2082800"/>
          <p14:tracePt t="88079" x="2819400" y="2070100"/>
          <p14:tracePt t="88087" x="2987675" y="2060575"/>
          <p14:tracePt t="88104" x="3340100" y="2012950"/>
          <p14:tracePt t="88122" x="3733800" y="1943100"/>
          <p14:tracePt t="88146" x="4041775" y="1905000"/>
          <p14:tracePt t="88172" x="4406900" y="1885950"/>
          <p14:tracePt t="88205" x="4657725" y="1927225"/>
          <p14:tracePt t="88222" x="4803775" y="1965325"/>
          <p14:tracePt t="88238" x="4857750" y="1987550"/>
          <p14:tracePt t="88255" x="4889500" y="2000250"/>
          <p14:tracePt t="88272" x="4914900" y="2000250"/>
          <p14:tracePt t="88288" x="4924425" y="2000250"/>
          <p14:tracePt t="88304" x="4930775" y="2000250"/>
          <p14:tracePt t="88338" x="4930775" y="1997075"/>
          <p14:tracePt t="88355" x="4930775" y="1993900"/>
          <p14:tracePt t="88372" x="4927600" y="1971675"/>
          <p14:tracePt t="88388" x="4918075" y="1962150"/>
          <p14:tracePt t="88404" x="4895850" y="1952625"/>
          <p14:tracePt t="88422" x="4860925" y="1920875"/>
          <p14:tracePt t="88438" x="4806950" y="1895475"/>
          <p14:tracePt t="88454" x="4737100" y="1863725"/>
          <p14:tracePt t="88472" x="4568825" y="1806575"/>
          <p14:tracePt t="88488" x="4438650" y="1787525"/>
          <p14:tracePt t="88505" x="4298950" y="1762125"/>
          <p14:tracePt t="88522" x="4108450" y="1736725"/>
          <p14:tracePt t="88538" x="3981450" y="1717675"/>
          <p14:tracePt t="88555" x="3873500" y="1701800"/>
          <p14:tracePt t="88571" x="3705225" y="1670050"/>
          <p14:tracePt t="88588" x="3619500" y="1654175"/>
          <p14:tracePt t="88604" x="3536950" y="1644650"/>
          <p14:tracePt t="88622" x="3432175" y="1644650"/>
          <p14:tracePt t="88638" x="3371850" y="1644650"/>
          <p14:tracePt t="88654" x="3321050" y="1644650"/>
          <p14:tracePt t="88671" x="3225800" y="1644650"/>
          <p14:tracePt t="88688" x="3165475" y="1644650"/>
          <p14:tracePt t="88704" x="3105150" y="1644650"/>
          <p14:tracePt t="88722" x="3035300" y="1651000"/>
          <p14:tracePt t="88738" x="2997200" y="1657350"/>
          <p14:tracePt t="88754" x="2952750" y="1670050"/>
          <p14:tracePt t="88758" x="2924175" y="1682750"/>
          <p14:tracePt t="88772" x="2886075" y="1695450"/>
          <p14:tracePt t="88788" x="2841625" y="1708150"/>
          <p14:tracePt t="88804" x="2787650" y="1720850"/>
          <p14:tracePt t="88821" x="2724150" y="1746250"/>
          <p14:tracePt t="88837" x="2686050" y="1758950"/>
          <p14:tracePt t="88854" x="2654300" y="1771650"/>
          <p14:tracePt t="88871" x="2619375" y="1790700"/>
          <p14:tracePt t="88888" x="2593975" y="1806575"/>
          <p14:tracePt t="88904" x="2578100" y="1831975"/>
          <p14:tracePt t="88922" x="2552700" y="1882775"/>
          <p14:tracePt t="88938" x="2527300" y="1920875"/>
          <p14:tracePt t="88955" x="2511425" y="1965325"/>
          <p14:tracePt t="88971" x="2495550" y="2022475"/>
          <p14:tracePt t="88987" x="2486025" y="2066925"/>
          <p14:tracePt t="89004" x="2486025" y="2111375"/>
          <p14:tracePt t="89021" x="2486025" y="2181225"/>
          <p14:tracePt t="89037" x="2495550" y="2219325"/>
          <p14:tracePt t="89054" x="2508250" y="2254250"/>
          <p14:tracePt t="89071" x="2527300" y="2298700"/>
          <p14:tracePt t="89088" x="2546350" y="2320925"/>
          <p14:tracePt t="89104" x="2555875" y="2346325"/>
          <p14:tracePt t="89121" x="2593975" y="2387600"/>
          <p14:tracePt t="89137" x="2625725" y="2406650"/>
          <p14:tracePt t="89154" x="2651125" y="2432050"/>
          <p14:tracePt t="89171" x="2682875" y="2447925"/>
          <p14:tracePt t="89188" x="2705100" y="2460625"/>
          <p14:tracePt t="89205" x="2736850" y="2473325"/>
          <p14:tracePt t="89222" x="2771775" y="2495550"/>
          <p14:tracePt t="89238" x="2803525" y="2508250"/>
          <p14:tracePt t="89254" x="2825750" y="2520950"/>
          <p14:tracePt t="89271" x="2870200" y="2546350"/>
          <p14:tracePt t="89287" x="2898775" y="2555875"/>
          <p14:tracePt t="89304" x="2930525" y="2562225"/>
          <p14:tracePt t="89321" x="2978150" y="2568575"/>
          <p14:tracePt t="89338" x="3022600" y="2574925"/>
          <p14:tracePt t="89354" x="3054350" y="2587625"/>
          <p14:tracePt t="89371" x="3117850" y="2606675"/>
          <p14:tracePt t="89387" x="3162300" y="2613025"/>
          <p14:tracePt t="89404" x="3216275" y="2625725"/>
          <p14:tracePt t="89421" x="3295650" y="2632075"/>
          <p14:tracePt t="89438" x="3346450" y="2638425"/>
          <p14:tracePt t="89454" x="3397250" y="2638425"/>
          <p14:tracePt t="89471" x="3486150" y="2644775"/>
          <p14:tracePt t="89488" x="3527425" y="2644775"/>
          <p14:tracePt t="89505" x="3590925" y="2654300"/>
          <p14:tracePt t="89521" x="3679825" y="2673350"/>
          <p14:tracePt t="89537" x="3724275" y="2673350"/>
          <p14:tracePt t="89554" x="3768725" y="2673350"/>
          <p14:tracePt t="89571" x="3829050" y="2673350"/>
          <p14:tracePt t="89588" x="3873500" y="2657475"/>
          <p14:tracePt t="89605" x="3905250" y="2647950"/>
          <p14:tracePt t="89621" x="3968750" y="2625725"/>
          <p14:tracePt t="89638" x="4035425" y="2597150"/>
          <p14:tracePt t="89654" x="4098925" y="2578100"/>
          <p14:tracePt t="89671" x="4171950" y="2559050"/>
          <p14:tracePt t="89687" x="4216400" y="2543175"/>
          <p14:tracePt t="89704" x="4241800" y="2527300"/>
          <p14:tracePt t="89721" x="4283075" y="2508250"/>
          <p14:tracePt t="89737" x="4308475" y="2495550"/>
          <p14:tracePt t="89754" x="4340225" y="2470150"/>
          <p14:tracePt t="89771" x="4375150" y="2435225"/>
          <p14:tracePt t="89788" x="4406900" y="2409825"/>
          <p14:tracePt t="89804" x="4416425" y="2400300"/>
          <p14:tracePt t="89821" x="4432300" y="2384425"/>
          <p14:tracePt t="89838" x="4435475" y="2381250"/>
          <p14:tracePt t="89854" x="4435475" y="2371725"/>
          <p14:tracePt t="89871" x="4435475" y="2349500"/>
          <p14:tracePt t="89888" x="4435475" y="2336800"/>
          <p14:tracePt t="89905" x="4435475" y="2320925"/>
          <p14:tracePt t="89921" x="4429125" y="2286000"/>
          <p14:tracePt t="89937" x="4416425" y="2263775"/>
          <p14:tracePt t="89954" x="4403725" y="2232025"/>
          <p14:tracePt t="89971" x="4381500" y="2197100"/>
          <p14:tracePt t="89987" x="4356100" y="2149475"/>
          <p14:tracePt t="90004" x="4327525" y="2105025"/>
          <p14:tracePt t="90021" x="4289425" y="2038350"/>
          <p14:tracePt t="90038" x="4264025" y="2012950"/>
          <p14:tracePt t="90054" x="4232275" y="1981200"/>
          <p14:tracePt t="90071" x="4194175" y="1936750"/>
          <p14:tracePt t="90087" x="4162425" y="1905000"/>
          <p14:tracePt t="90104" x="4137025" y="1873250"/>
          <p14:tracePt t="90121" x="4089400" y="1844675"/>
          <p14:tracePt t="90138" x="4057650" y="1831975"/>
          <p14:tracePt t="90155" x="4025900" y="1806575"/>
          <p14:tracePt t="90171" x="3962400" y="1781175"/>
          <p14:tracePt t="90188" x="3924300" y="1758950"/>
          <p14:tracePt t="90205" x="3892550" y="1743075"/>
          <p14:tracePt t="90221" x="3835400" y="1724025"/>
          <p14:tracePt t="90237" x="3803650" y="1711325"/>
          <p14:tracePt t="90254" x="3781425" y="1698625"/>
          <p14:tracePt t="90271" x="3736975" y="1676400"/>
          <p14:tracePt t="90288" x="3714750" y="1663700"/>
          <p14:tracePt t="90304" x="3676650" y="1657350"/>
          <p14:tracePt t="90321" x="3616325" y="1651000"/>
          <p14:tracePt t="90338" x="3578225" y="1651000"/>
          <p14:tracePt t="90354" x="3533775" y="1644650"/>
          <p14:tracePt t="90371" x="3463925" y="1644650"/>
          <p14:tracePt t="90388" x="3419475" y="1644650"/>
          <p14:tracePt t="90404" x="3359150" y="1644650"/>
          <p14:tracePt t="90421" x="3273425" y="1654175"/>
          <p14:tracePt t="90438" x="3187700" y="1670050"/>
          <p14:tracePt t="90455" x="3114675" y="1679575"/>
          <p14:tracePt t="90471" x="3035300" y="1692275"/>
          <p14:tracePt t="90487" x="2990850" y="1692275"/>
          <p14:tracePt t="90504" x="2952750" y="1711325"/>
          <p14:tracePt t="90521" x="2895600" y="1724025"/>
          <p14:tracePt t="90537" x="2857500" y="1736725"/>
          <p14:tracePt t="90554" x="2813050" y="1749425"/>
          <p14:tracePt t="90571" x="2749550" y="1774825"/>
          <p14:tracePt t="90588" x="2717800" y="1787525"/>
          <p14:tracePt t="90604" x="2686050" y="1800225"/>
          <p14:tracePt t="90621" x="2644775" y="1819275"/>
          <p14:tracePt t="90637" x="2628900" y="1835150"/>
          <p14:tracePt t="90654" x="2619375" y="1844675"/>
          <p14:tracePt t="90671" x="2603500" y="1860550"/>
          <p14:tracePt t="90688" x="2587625" y="1870075"/>
          <p14:tracePt t="90704" x="2578100" y="1892300"/>
          <p14:tracePt t="90721" x="2559050" y="1917700"/>
          <p14:tracePt t="90737" x="2549525" y="1949450"/>
          <p14:tracePt t="90754" x="2530475" y="1968500"/>
          <p14:tracePt t="90771" x="2530475" y="1987550"/>
          <p14:tracePt t="90788" x="2530475" y="1997075"/>
          <p14:tracePt t="90805" x="2530475" y="2012950"/>
          <p14:tracePt t="90809" x="2530475" y="2019300"/>
          <p14:tracePt t="90821" x="2530475" y="2032000"/>
          <p14:tracePt t="90838" x="2530475" y="2047875"/>
          <p14:tracePt t="90855" x="2530475" y="2057400"/>
          <p14:tracePt t="90871" x="2543175" y="2085975"/>
          <p14:tracePt t="90887" x="2555875" y="2101850"/>
          <p14:tracePt t="90904" x="2565400" y="2124075"/>
          <p14:tracePt t="90921" x="2587625" y="2152650"/>
          <p14:tracePt t="90938" x="2603500" y="2162175"/>
          <p14:tracePt t="90955" x="2619375" y="2178050"/>
          <p14:tracePt t="90971" x="2641600" y="2212975"/>
          <p14:tracePt t="90988" x="2667000" y="2232025"/>
          <p14:tracePt t="91004" x="2676525" y="2241550"/>
          <p14:tracePt t="91021" x="2698750" y="2266950"/>
          <p14:tracePt t="91037" x="2714625" y="2276475"/>
          <p14:tracePt t="91054" x="2724150" y="2286000"/>
          <p14:tracePt t="91071" x="2736850" y="2308225"/>
          <p14:tracePt t="91088" x="2743200" y="2317750"/>
          <p14:tracePt t="91104" x="2743200" y="2327275"/>
          <p14:tracePt t="91120" x="2762250" y="2343150"/>
          <p14:tracePt t="91137" x="2774950" y="2359025"/>
          <p14:tracePt t="91154" x="2784475" y="2368550"/>
          <p14:tracePt t="91170" x="2797175" y="2381250"/>
          <p14:tracePt t="91187" x="2813050" y="2393950"/>
          <p14:tracePt t="91204" x="2822575" y="2406650"/>
          <p14:tracePt t="91221" x="2844800" y="2413000"/>
          <p14:tracePt t="91237" x="2854325" y="2422525"/>
          <p14:tracePt t="91254" x="2876550" y="2422525"/>
          <p14:tracePt t="91271" x="2895600" y="2438400"/>
          <p14:tracePt t="91287" x="2911475" y="2447925"/>
          <p14:tracePt t="91304" x="2936875" y="2466975"/>
          <p14:tracePt t="91321" x="2968625" y="2482850"/>
          <p14:tracePt t="91337" x="2987675" y="2492375"/>
          <p14:tracePt t="91354" x="3009900" y="2505075"/>
          <p14:tracePt t="91371" x="3051175" y="2530475"/>
          <p14:tracePt t="91388" x="3082925" y="2543175"/>
          <p14:tracePt t="91404" x="3105150" y="2552700"/>
          <p14:tracePt t="91421" x="3155950" y="2578100"/>
          <p14:tracePt t="91437" x="3187700" y="2590800"/>
          <p14:tracePt t="91454" x="3225800" y="2603500"/>
          <p14:tracePt t="91471" x="3282950" y="2622550"/>
          <p14:tracePt t="91487" x="3317875" y="2635250"/>
          <p14:tracePt t="91504" x="3365500" y="2654300"/>
          <p14:tracePt t="91523" x="3419475" y="2654300"/>
          <p14:tracePt t="91537" x="3457575" y="2654300"/>
          <p14:tracePt t="91554" x="3479800" y="2660650"/>
          <p14:tracePt t="91570" x="3521075" y="2667000"/>
          <p14:tracePt t="91587" x="3543300" y="2667000"/>
          <p14:tracePt t="91604" x="3552825" y="2670175"/>
          <p14:tracePt t="91621" x="3571875" y="2670175"/>
          <p14:tracePt t="91638" x="3581400" y="2670175"/>
          <p14:tracePt t="91654" x="3590925" y="2670175"/>
          <p14:tracePt t="91671" x="3606800" y="2670175"/>
          <p14:tracePt t="91687" x="3635375" y="2670175"/>
          <p14:tracePt t="91704" x="3663950" y="2670175"/>
          <p14:tracePt t="91720" x="3717925" y="2682875"/>
          <p14:tracePt t="91737" x="3749675" y="2682875"/>
          <p14:tracePt t="91754" x="3771900" y="2682875"/>
          <p14:tracePt t="91771" x="3797300" y="2682875"/>
          <p14:tracePt t="91787" x="3813175" y="2682875"/>
          <p14:tracePt t="91806" x="3848100" y="2676525"/>
          <p14:tracePt t="91821" x="3870325" y="2663825"/>
          <p14:tracePt t="91837" x="3892550" y="2651125"/>
          <p14:tracePt t="91854" x="3924300" y="2632075"/>
          <p14:tracePt t="91871" x="3965575" y="2616200"/>
          <p14:tracePt t="91888" x="3990975" y="2603500"/>
          <p14:tracePt t="91905" x="4013200" y="2584450"/>
          <p14:tracePt t="91921" x="4038600" y="2549525"/>
          <p14:tracePt t="91938" x="4048125" y="2527300"/>
          <p14:tracePt t="91954" x="4060825" y="2501900"/>
          <p14:tracePt t="91970" x="4086225" y="2482850"/>
          <p14:tracePt t="91987" x="4111625" y="2470150"/>
          <p14:tracePt t="92004" x="4140200" y="2444750"/>
          <p14:tracePt t="92020" x="4178300" y="2409825"/>
          <p14:tracePt t="92037" x="4187825" y="2390775"/>
          <p14:tracePt t="92055" x="4216400" y="2365375"/>
          <p14:tracePt t="92072" x="4229100" y="2333625"/>
          <p14:tracePt t="92088" x="4238625" y="2324100"/>
          <p14:tracePt t="92104" x="4248150" y="2314575"/>
          <p14:tracePt t="92120" x="4267200" y="2298700"/>
          <p14:tracePt t="92137" x="4279900" y="2282825"/>
          <p14:tracePt t="92154" x="4279900" y="2273300"/>
          <p14:tracePt t="92170" x="4283075" y="2260600"/>
          <p14:tracePt t="92188" x="4283075" y="2232025"/>
          <p14:tracePt t="92205" x="4283075" y="2197100"/>
          <p14:tracePt t="92221" x="4283075" y="2168525"/>
          <p14:tracePt t="92237" x="4279900" y="2146300"/>
          <p14:tracePt t="92254" x="4267200" y="2114550"/>
          <p14:tracePt t="92271" x="4244975" y="2079625"/>
          <p14:tracePt t="92287" x="4232275" y="2047875"/>
          <p14:tracePt t="92305" x="4197350" y="2012950"/>
          <p14:tracePt t="92321" x="4165600" y="1981200"/>
          <p14:tracePt t="92338" x="4140200" y="1955800"/>
          <p14:tracePt t="92355" x="4095750" y="1924050"/>
          <p14:tracePt t="92371" x="4073525" y="1901825"/>
          <p14:tracePt t="92388" x="4041775" y="1870075"/>
          <p14:tracePt t="92405" x="4003675" y="1838325"/>
          <p14:tracePt t="92420" x="3971925" y="1806575"/>
          <p14:tracePt t="92437" x="3949700" y="1793875"/>
          <p14:tracePt t="92454" x="3917950" y="1784350"/>
          <p14:tracePt t="92470" x="3883025" y="1758950"/>
          <p14:tracePt t="92487" x="3851275" y="1746250"/>
          <p14:tracePt t="92505" x="3810000" y="1730375"/>
          <p14:tracePt t="92521" x="3778250" y="1717675"/>
          <p14:tracePt t="92537" x="3740150" y="1698625"/>
          <p14:tracePt t="92555" x="3683000" y="1685925"/>
          <p14:tracePt t="92570" x="3648075" y="1685925"/>
          <p14:tracePt t="92588" x="3603625" y="1685925"/>
          <p14:tracePt t="92605" x="3540125" y="1685925"/>
          <p14:tracePt t="92621" x="3495675" y="1685925"/>
          <p14:tracePt t="92638" x="3460750" y="1685925"/>
          <p14:tracePt t="92655" x="3397250" y="1685925"/>
          <p14:tracePt t="92670" x="3355975" y="1685925"/>
          <p14:tracePt t="92687" x="3324225" y="1685925"/>
          <p14:tracePt t="92705" x="3276600" y="1685925"/>
          <p14:tracePt t="92720" x="3241675" y="1685925"/>
          <p14:tracePt t="92738" x="3219450" y="1685925"/>
          <p14:tracePt t="92755" x="3171825" y="1689100"/>
          <p14:tracePt t="92771" x="3146425" y="1704975"/>
          <p14:tracePt t="92787" x="3117850" y="1717675"/>
          <p14:tracePt t="92805" x="3067050" y="1736725"/>
          <p14:tracePt t="92820" x="3044825" y="1749425"/>
          <p14:tracePt t="92838" x="3006725" y="1768475"/>
          <p14:tracePt t="92841" x="2994025" y="1774825"/>
          <p14:tracePt t="92855" x="2971800" y="1784350"/>
          <p14:tracePt t="92871" x="2940050" y="1797050"/>
          <p14:tracePt t="92887" x="2914650" y="1816100"/>
          <p14:tracePt t="92905" x="2873375" y="1854200"/>
          <p14:tracePt t="92921" x="2847975" y="1876425"/>
          <p14:tracePt t="92938" x="2822575" y="1901825"/>
          <p14:tracePt t="92954" x="2781300" y="1920875"/>
          <p14:tracePt t="92970" x="2771775" y="1930400"/>
          <p14:tracePt t="92987" x="2762250" y="1939925"/>
          <p14:tracePt t="93005" x="2746375" y="1955800"/>
          <p14:tracePt t="93021" x="2730500" y="1965325"/>
          <p14:tracePt t="93037" x="2727325" y="1974850"/>
          <p14:tracePt t="93055" x="2720975" y="1993900"/>
          <p14:tracePt t="93071" x="2720975" y="2003425"/>
          <p14:tracePt t="93088" x="2720975" y="2012950"/>
          <p14:tracePt t="93105" x="2717800" y="2019300"/>
          <p14:tracePt t="93120" x="2711450" y="2019300"/>
          <p14:tracePt t="93137" x="2711450" y="2022475"/>
          <p14:tracePt t="93155" x="2708275" y="2035175"/>
          <p14:tracePt t="93171" x="2701925" y="2038350"/>
          <p14:tracePt t="93188" x="2701925" y="2044700"/>
          <p14:tracePt t="93205" x="2695575" y="2047875"/>
          <p14:tracePt t="93240" x="2692400" y="2047875"/>
          <p14:tracePt t="93255" x="2686050" y="2047875"/>
          <p14:tracePt t="93270" x="2676525" y="2047875"/>
          <p14:tracePt t="93288" x="2673350" y="2047875"/>
          <p14:tracePt t="93305" x="2667000" y="2057400"/>
          <p14:tracePt t="93338" x="2667000" y="2063750"/>
          <p14:tracePt t="93355" x="2663825" y="2063750"/>
          <p14:tracePt t="93592" x="2663825" y="2066925"/>
          <p14:tracePt t="93613" x="2663825" y="2073275"/>
          <p14:tracePt t="93620" x="2663825" y="2082800"/>
          <p14:tracePt t="93627" x="2663825" y="2089150"/>
          <p14:tracePt t="93638" x="2663825" y="2092325"/>
          <p14:tracePt t="93654" x="2679700" y="2108200"/>
          <p14:tracePt t="93670" x="2724150" y="2120900"/>
          <p14:tracePt t="93687" x="2790825" y="2152650"/>
          <p14:tracePt t="93704" x="2886075" y="2197100"/>
          <p14:tracePt t="93721" x="2955925" y="2251075"/>
          <p14:tracePt t="93738" x="3028950" y="2305050"/>
          <p14:tracePt t="93755" x="3111500" y="2381250"/>
          <p14:tracePt t="93771" x="3149600" y="2413000"/>
          <p14:tracePt t="93788" x="3175000" y="2444750"/>
          <p14:tracePt t="93804" x="3203575" y="2473325"/>
          <p14:tracePt t="93820" x="3213100" y="2482850"/>
          <p14:tracePt t="93837" x="3213100" y="2498725"/>
          <p14:tracePt t="93855" x="3213100" y="2514600"/>
          <p14:tracePt t="93884" x="3213100" y="2517775"/>
          <p14:tracePt t="93891" x="3213100" y="2524125"/>
          <p14:tracePt t="93969" x="3219450" y="2524125"/>
          <p14:tracePt t="93976" x="3222625" y="2524125"/>
          <p14:tracePt t="93991" x="3228975" y="2524125"/>
          <p14:tracePt t="94005" x="3238500" y="2520950"/>
          <p14:tracePt t="94021" x="3254375" y="2511425"/>
          <p14:tracePt t="94038" x="3270250" y="2489200"/>
          <p14:tracePt t="94054" x="3324225" y="2444750"/>
          <p14:tracePt t="94071" x="3365500" y="2400300"/>
          <p14:tracePt t="94087" x="3409950" y="2374900"/>
          <p14:tracePt t="94104" x="3460750" y="2336800"/>
          <p14:tracePt t="94120" x="3486150" y="2317750"/>
          <p14:tracePt t="94137" x="3517900" y="2292350"/>
          <p14:tracePt t="94154" x="3552825" y="2263775"/>
          <p14:tracePt t="94171" x="3575050" y="2247900"/>
          <p14:tracePt t="94188" x="3587750" y="2216150"/>
          <p14:tracePt t="94204" x="3600450" y="2197100"/>
          <p14:tracePt t="94221" x="3613150" y="2165350"/>
          <p14:tracePt t="94237" x="3625850" y="2143125"/>
          <p14:tracePt t="94254" x="3625850" y="2101850"/>
          <p14:tracePt t="94270" x="3632200" y="2073275"/>
          <p14:tracePt t="94288" x="3644900" y="2035175"/>
          <p14:tracePt t="94304" x="3660775" y="1993900"/>
          <p14:tracePt t="94320" x="3673475" y="1962150"/>
          <p14:tracePt t="94338" x="3692525" y="1939925"/>
          <p14:tracePt t="94354" x="3698875" y="1917700"/>
          <p14:tracePt t="94371" x="3708400" y="1901825"/>
          <p14:tracePt t="94387" x="3717925" y="1879600"/>
          <p14:tracePt t="94404" x="3743325" y="1844675"/>
          <p14:tracePt t="94420" x="3752850" y="1819275"/>
          <p14:tracePt t="94438" x="3759200" y="1809750"/>
          <p14:tracePt t="94454" x="3759200" y="1793875"/>
          <p14:tracePt t="94471" x="3759200" y="1781175"/>
          <p14:tracePt t="94488" x="3759200" y="1771650"/>
          <p14:tracePt t="94504" x="3759200" y="1762125"/>
          <p14:tracePt t="94520" x="3752850" y="1762125"/>
          <p14:tracePt t="94537" x="3746500" y="1762125"/>
          <p14:tracePt t="94554" x="3733800" y="1762125"/>
          <p14:tracePt t="94647" x="3743325" y="1762125"/>
          <p14:tracePt t="94654" x="3756025" y="1762125"/>
          <p14:tracePt t="94661" x="3768725" y="1768475"/>
          <p14:tracePt t="94670" x="3778250" y="1774825"/>
          <p14:tracePt t="94687" x="3819525" y="1793875"/>
          <p14:tracePt t="94704" x="3876675" y="1812925"/>
          <p14:tracePt t="94720" x="3914775" y="1838325"/>
          <p14:tracePt t="94738" x="3971925" y="1873250"/>
          <p14:tracePt t="94754" x="4067175" y="1917700"/>
          <p14:tracePt t="94771" x="4146550" y="1974850"/>
          <p14:tracePt t="94787" x="4216400" y="2022475"/>
          <p14:tracePt t="94804" x="4324350" y="2082800"/>
          <p14:tracePt t="94820" x="4362450" y="2108200"/>
          <p14:tracePt t="94837" x="4403725" y="2143125"/>
          <p14:tracePt t="94854" x="4435475" y="2178050"/>
          <p14:tracePt t="94870" x="4454525" y="2209800"/>
          <p14:tracePt t="94888" x="4464050" y="2238375"/>
          <p14:tracePt t="94904" x="4476750" y="2279650"/>
          <p14:tracePt t="94920" x="4476750" y="2301875"/>
          <p14:tracePt t="94937" x="4476750" y="2330450"/>
          <p14:tracePt t="94954" x="4476750" y="2365375"/>
          <p14:tracePt t="94971" x="4476750" y="2393950"/>
          <p14:tracePt t="94988" x="4476750" y="2416175"/>
          <p14:tracePt t="95004" x="4476750" y="2457450"/>
          <p14:tracePt t="95021" x="4476750" y="2479675"/>
          <p14:tracePt t="95037" x="4476750" y="2508250"/>
          <p14:tracePt t="95054" x="4476750" y="2527300"/>
          <p14:tracePt t="95070" x="4476750" y="2536825"/>
          <p14:tracePt t="95087" x="4470400" y="2552700"/>
          <p14:tracePt t="95104" x="4448175" y="2574925"/>
          <p14:tracePt t="95120" x="4445000" y="2584450"/>
          <p14:tracePt t="95137" x="4438650" y="2606675"/>
          <p14:tracePt t="95153" x="4425950" y="2619375"/>
          <p14:tracePt t="95170" x="4413250" y="2628900"/>
          <p14:tracePt t="95187" x="4400550" y="2638425"/>
          <p14:tracePt t="95203" x="4384675" y="2660650"/>
          <p14:tracePt t="95220" x="4375150" y="2670175"/>
          <p14:tracePt t="95237" x="4365625" y="2679700"/>
          <p14:tracePt t="95254" x="4330700" y="2695575"/>
          <p14:tracePt t="95270" x="4308475" y="2708275"/>
          <p14:tracePt t="95287" x="4276725" y="2714625"/>
          <p14:tracePt t="95303" x="4241800" y="2727325"/>
          <p14:tracePt t="95320" x="4213225" y="2733675"/>
          <p14:tracePt t="95337" x="4191000" y="2740025"/>
          <p14:tracePt t="95354" x="4149725" y="2743200"/>
          <p14:tracePt t="95370" x="4127500" y="2749550"/>
          <p14:tracePt t="95388" x="4098925" y="2749550"/>
          <p14:tracePt t="95404" x="4070350" y="2749550"/>
          <p14:tracePt t="95421" x="4054475" y="2749550"/>
          <p14:tracePt t="95437" x="4035425" y="2749550"/>
          <p14:tracePt t="95453" x="4013200" y="2743200"/>
          <p14:tracePt t="95470" x="3990975" y="2730500"/>
          <p14:tracePt t="95487" x="3968750" y="2720975"/>
          <p14:tracePt t="95504" x="3940175" y="2698750"/>
          <p14:tracePt t="95520" x="3917950" y="2689225"/>
          <p14:tracePt t="95537" x="3886200" y="2676525"/>
          <p14:tracePt t="95554" x="3851275" y="2651125"/>
          <p14:tracePt t="95570" x="3825875" y="2628900"/>
          <p14:tracePt t="95587" x="3803650" y="2603500"/>
          <p14:tracePt t="95604" x="3765550" y="2565400"/>
          <p14:tracePt t="95620" x="3756025" y="2555875"/>
          <p14:tracePt t="95638" x="3740150" y="2546350"/>
          <p14:tracePt t="95655" x="3705225" y="2524125"/>
          <p14:tracePt t="95671" x="3689350" y="2514600"/>
          <p14:tracePt t="95688" x="3673475" y="2501900"/>
          <p14:tracePt t="95704" x="3638550" y="2460625"/>
          <p14:tracePt t="95720" x="3625850" y="2438400"/>
          <p14:tracePt t="95737" x="3613150" y="2406650"/>
          <p14:tracePt t="95754" x="3613150" y="2359025"/>
          <p14:tracePt t="95770" x="3622675" y="2314575"/>
          <p14:tracePt t="95787" x="3635375" y="2270125"/>
          <p14:tracePt t="95804" x="3641725" y="2235200"/>
          <p14:tracePt t="95821" x="3648075" y="2206625"/>
          <p14:tracePt t="95837" x="3648075" y="2184400"/>
          <p14:tracePt t="95853" x="3648075" y="2162175"/>
          <p14:tracePt t="95870" x="3648075" y="2152650"/>
          <p14:tracePt t="95887" x="3648075" y="2143125"/>
          <p14:tracePt t="95920" x="3648075" y="2133600"/>
          <p14:tracePt t="95937" x="3648075" y="2130425"/>
          <p14:tracePt t="95954" x="3648075" y="2108200"/>
          <p14:tracePt t="95970" x="3648075" y="2098675"/>
          <p14:tracePt t="95987" x="3648075" y="2089150"/>
          <p14:tracePt t="96003" x="3648075" y="2073275"/>
          <p14:tracePt t="96020" x="3648075" y="2060575"/>
          <p14:tracePt t="96039" x="3648075" y="2054225"/>
          <p14:tracePt t="96054" x="3648075" y="2041525"/>
          <p14:tracePt t="96070" x="3648075" y="2028825"/>
          <p14:tracePt t="96088" x="3648075" y="2009775"/>
          <p14:tracePt t="96104" x="3648075" y="1962150"/>
          <p14:tracePt t="96120" x="3648075" y="1933575"/>
          <p14:tracePt t="96137" x="3654425" y="1901825"/>
          <p14:tracePt t="96153" x="3676650" y="1879600"/>
          <p14:tracePt t="96170" x="3686175" y="1870075"/>
          <p14:tracePt t="96187" x="3695700" y="1854200"/>
          <p14:tracePt t="96203" x="3705225" y="1841500"/>
          <p14:tracePt t="96220" x="3721100" y="1828800"/>
          <p14:tracePt t="96238" x="3736975" y="1819275"/>
          <p14:tracePt t="96254" x="3752850" y="1803400"/>
          <p14:tracePt t="96270" x="3781425" y="1793875"/>
          <p14:tracePt t="96287" x="3819525" y="1781175"/>
          <p14:tracePt t="96303" x="3870325" y="1762125"/>
          <p14:tracePt t="96320" x="3902075" y="1743075"/>
          <p14:tracePt t="96337" x="3924300" y="1730375"/>
          <p14:tracePt t="96354" x="3959225" y="1724025"/>
          <p14:tracePt t="96370" x="3968750" y="1724025"/>
          <p14:tracePt t="96388" x="3981450" y="1724025"/>
          <p14:tracePt t="96391" x="3994150" y="1724025"/>
          <p14:tracePt t="96404" x="4022725" y="1724025"/>
          <p14:tracePt t="96420" x="4044950" y="1727200"/>
          <p14:tracePt t="96437" x="4076700" y="1739900"/>
          <p14:tracePt t="96453" x="4111625" y="1765300"/>
          <p14:tracePt t="96470" x="4143375" y="1774825"/>
          <p14:tracePt t="96488" x="4165600" y="1787525"/>
          <p14:tracePt t="96504" x="4210050" y="1819275"/>
          <p14:tracePt t="96520" x="4232275" y="1844675"/>
          <p14:tracePt t="96538" x="4264025" y="1879600"/>
          <p14:tracePt t="96554" x="4279900" y="1895475"/>
          <p14:tracePt t="96570" x="4289425" y="1911350"/>
          <p14:tracePt t="96587" x="4308475" y="1927225"/>
          <p14:tracePt t="96604" x="4321175" y="1962150"/>
          <p14:tracePt t="96620" x="4327525" y="1993900"/>
          <p14:tracePt t="96638" x="4337050" y="2035175"/>
          <p14:tracePt t="96654" x="4337050" y="2063750"/>
          <p14:tracePt t="96671" x="4337050" y="2092325"/>
          <p14:tracePt t="96688" x="4337050" y="2124075"/>
          <p14:tracePt t="96703" x="4349750" y="2155825"/>
          <p14:tracePt t="96720" x="4349750" y="2184400"/>
          <p14:tracePt t="96737" x="4368800" y="2216150"/>
          <p14:tracePt t="96754" x="4375150" y="2251075"/>
          <p14:tracePt t="96770" x="4375150" y="2279650"/>
          <p14:tracePt t="96788" x="4375150" y="2311400"/>
          <p14:tracePt t="96804" x="4375150" y="2339975"/>
          <p14:tracePt t="96820" x="4375150" y="2355850"/>
          <p14:tracePt t="96837" x="4375150" y="2371725"/>
          <p14:tracePt t="96853" x="4365625" y="2413000"/>
          <p14:tracePt t="96870" x="4346575" y="2444750"/>
          <p14:tracePt t="96888" x="4330700" y="2479675"/>
          <p14:tracePt t="96904" x="4311650" y="2508250"/>
          <p14:tracePt t="96920" x="4279900" y="2549525"/>
          <p14:tracePt t="96937" x="4254500" y="2587625"/>
          <p14:tracePt t="96954" x="4210050" y="2632075"/>
          <p14:tracePt t="96970" x="4184650" y="2651125"/>
          <p14:tracePt t="96987" x="4152900" y="2663825"/>
          <p14:tracePt t="97003" x="4133850" y="2676525"/>
          <p14:tracePt t="97020" x="4111625" y="2676525"/>
          <p14:tracePt t="97038" x="4086225" y="2676525"/>
          <p14:tracePt t="97054" x="4070350" y="2676525"/>
          <p14:tracePt t="97070" x="4054475" y="2667000"/>
          <p14:tracePt t="97088" x="4041775" y="2651125"/>
          <p14:tracePt t="97104" x="4029075" y="2641600"/>
          <p14:tracePt t="97120" x="4019550" y="2625725"/>
          <p14:tracePt t="97136" x="4003675" y="2616200"/>
          <p14:tracePt t="97153" x="3990975" y="2600325"/>
          <p14:tracePt t="97170" x="3981450" y="2590800"/>
          <p14:tracePt t="97187" x="3975100" y="2581275"/>
          <p14:tracePt t="97496" x="3962400" y="2568575"/>
          <p14:tracePt t="97503" x="3949700" y="2549525"/>
          <p14:tracePt t="97509" x="3937000" y="2530475"/>
          <p14:tracePt t="97520" x="3924300" y="2501900"/>
          <p14:tracePt t="97537" x="3851275" y="2428875"/>
          <p14:tracePt t="97553" x="3800475" y="2387600"/>
          <p14:tracePt t="97588" x="3721100" y="2279650"/>
          <p14:tracePt t="97620" x="3670300" y="2216150"/>
          <p14:tracePt t="97637" x="3651250" y="2181225"/>
          <p14:tracePt t="97653" x="3635375" y="2165350"/>
          <p14:tracePt t="97670" x="3625850" y="2143125"/>
          <p14:tracePt t="97688" x="3606800" y="2108200"/>
          <p14:tracePt t="97704" x="3597275" y="2085975"/>
          <p14:tracePt t="97720" x="3578225" y="2060575"/>
          <p14:tracePt t="97737" x="3562350" y="2032000"/>
          <p14:tracePt t="97754" x="3549650" y="2003425"/>
          <p14:tracePt t="97770" x="3536950" y="1971675"/>
          <p14:tracePt t="97787" x="3489325" y="1889125"/>
          <p14:tracePt t="97803" x="3448050" y="1809750"/>
          <p14:tracePt t="97820" x="3409950" y="1730375"/>
          <p14:tracePt t="97838" x="3346450" y="1622425"/>
          <p14:tracePt t="97854" x="3311525" y="1571625"/>
          <p14:tracePt t="97870" x="3263900" y="1524000"/>
          <p14:tracePt t="97888" x="3209925" y="1470025"/>
          <p14:tracePt t="97904" x="3181350" y="1454150"/>
          <p14:tracePt t="97920" x="3133725" y="1441450"/>
          <p14:tracePt t="97937" x="3086100" y="1422400"/>
          <p14:tracePt t="97953" x="3057525" y="1422400"/>
          <p14:tracePt t="97970" x="3025775" y="1422400"/>
          <p14:tracePt t="97988" x="2990850" y="1447800"/>
          <p14:tracePt t="98004" x="2959100" y="1460500"/>
          <p14:tracePt t="98021" x="2936875" y="1473200"/>
          <p14:tracePt t="98037" x="2892425" y="1514475"/>
          <p14:tracePt t="98053" x="2867025" y="1539875"/>
          <p14:tracePt t="98070" x="2835275" y="1587500"/>
          <p14:tracePt t="98088" x="2768600" y="1657350"/>
          <p14:tracePt t="98104" x="2743200" y="1704975"/>
          <p14:tracePt t="98120" x="2711450" y="1743075"/>
          <p14:tracePt t="98138" x="2673350" y="1803400"/>
          <p14:tracePt t="98154" x="2638425" y="1844675"/>
          <p14:tracePt t="98170" x="2613025" y="1873250"/>
          <p14:tracePt t="98187" x="2574925" y="1927225"/>
          <p14:tracePt t="98203" x="2555875" y="1949450"/>
          <p14:tracePt t="98220" x="2543175" y="1981200"/>
          <p14:tracePt t="98238" x="2520950" y="2009775"/>
          <p14:tracePt t="98254" x="2511425" y="2025650"/>
          <p14:tracePt t="98270" x="2498725" y="2041525"/>
          <p14:tracePt t="98287" x="2482850" y="2076450"/>
          <p14:tracePt t="98304" x="2466975" y="2101850"/>
          <p14:tracePt t="98320" x="2454275" y="2124075"/>
          <p14:tracePt t="98337" x="2447925" y="2165350"/>
          <p14:tracePt t="98353" x="2447925" y="2193925"/>
          <p14:tracePt t="98370" x="2447925" y="2216150"/>
          <p14:tracePt t="98387" x="2447925" y="2279650"/>
          <p14:tracePt t="98404" x="2451100" y="2301875"/>
          <p14:tracePt t="98421" x="2463800" y="2339975"/>
          <p14:tracePt t="98423" x="2476500" y="2352675"/>
          <p14:tracePt t="98437" x="2489200" y="2390775"/>
          <p14:tracePt t="98453" x="2508250" y="2425700"/>
          <p14:tracePt t="98470" x="2540000" y="2473325"/>
          <p14:tracePt t="98487" x="2578100" y="2533650"/>
          <p14:tracePt t="98503" x="2628900" y="2581275"/>
          <p14:tracePt t="98520" x="2679700" y="2632075"/>
          <p14:tracePt t="98538" x="2752725" y="2679700"/>
          <p14:tracePt t="98554" x="2794000" y="2711450"/>
          <p14:tracePt t="98570" x="2838450" y="2736850"/>
          <p14:tracePt t="98587" x="2905125" y="2778125"/>
          <p14:tracePt t="98603" x="2949575" y="2790825"/>
          <p14:tracePt t="98620" x="2981325" y="2803525"/>
          <p14:tracePt t="98638" x="3022600" y="2822575"/>
          <p14:tracePt t="98654" x="3044825" y="2822575"/>
          <p14:tracePt t="98670" x="3076575" y="2819400"/>
          <p14:tracePt t="98688" x="3111500" y="2800350"/>
          <p14:tracePt t="98704" x="3143250" y="2774950"/>
          <p14:tracePt t="98720" x="3181350" y="2743200"/>
          <p14:tracePt t="98737" x="3232150" y="2705100"/>
          <p14:tracePt t="98753" x="3244850" y="2689225"/>
          <p14:tracePt t="98770" x="3257550" y="2679700"/>
          <p14:tracePt t="98788" x="3263900" y="2663825"/>
          <p14:tracePt t="98803" x="3263900" y="2654300"/>
          <p14:tracePt t="98820" x="3263900" y="2644775"/>
          <p14:tracePt t="98837" x="3263900" y="2638425"/>
          <p14:tracePt t="99152" x="3286125" y="2638425"/>
          <p14:tracePt t="99158" x="3311525" y="2638425"/>
          <p14:tracePt t="99169" x="3336925" y="2632075"/>
          <p14:tracePt t="99187" x="3419475" y="2613025"/>
          <p14:tracePt t="99203" x="3486150" y="2590800"/>
          <p14:tracePt t="99220" x="3562350" y="2559050"/>
          <p14:tracePt t="99237" x="3667125" y="2530475"/>
          <p14:tracePt t="99254" x="3721100" y="2514600"/>
          <p14:tracePt t="99270" x="3768725" y="2495550"/>
          <p14:tracePt t="99287" x="3816350" y="2495550"/>
          <p14:tracePt t="99303" x="3838575" y="2495550"/>
          <p14:tracePt t="99320" x="3860800" y="2495550"/>
          <p14:tracePt t="99337" x="3895725" y="2476500"/>
          <p14:tracePt t="99353" x="3917950" y="2466975"/>
          <p14:tracePt t="99370" x="3943350" y="2454275"/>
          <p14:tracePt t="99387" x="3956050" y="2451100"/>
          <p14:tracePt t="99403" x="3965575" y="2451100"/>
          <p14:tracePt t="99420" x="3971925" y="2451100"/>
          <p14:tracePt t="99436" x="3971925" y="2435225"/>
          <p14:tracePt t="99453" x="3981450" y="2425700"/>
          <p14:tracePt t="99470" x="3981450" y="2416175"/>
          <p14:tracePt t="99487" x="3987800" y="2403475"/>
          <p14:tracePt t="99520" x="3987800" y="2400300"/>
          <p14:tracePt t="99537" x="3987800" y="2393950"/>
          <p14:tracePt t="99558" x="3987800" y="2384425"/>
          <p14:tracePt t="99595" x="3984625" y="2384425"/>
          <p14:tracePt t="99673" x="3984625" y="2381250"/>
          <p14:tracePt t="99709" x="3975100" y="2381250"/>
          <p14:tracePt t="99816" x="3968750" y="2374900"/>
          <p14:tracePt t="99822" x="3968750" y="2371725"/>
          <p14:tracePt t="99836" x="3968750" y="2359025"/>
          <p14:tracePt t="99853" x="3968750" y="2349500"/>
          <p14:tracePt t="99870" x="3968750" y="2324100"/>
          <p14:tracePt t="99887" x="3968750" y="2289175"/>
          <p14:tracePt t="99903" x="3968750" y="2247900"/>
          <p14:tracePt t="99920" x="3968750" y="2216150"/>
          <p14:tracePt t="99937" x="3962400" y="2184400"/>
          <p14:tracePt t="99953" x="3952875" y="2152650"/>
          <p14:tracePt t="99970" x="3946525" y="2130425"/>
          <p14:tracePt t="99987" x="3927475" y="2089150"/>
          <p14:tracePt t="100003" x="3927475" y="2073275"/>
          <p14:tracePt t="100020" x="3917950" y="2057400"/>
          <p14:tracePt t="100037" x="3908425" y="2035175"/>
          <p14:tracePt t="100054" x="3898900" y="2025650"/>
          <p14:tracePt t="100070" x="3886200" y="2009775"/>
          <p14:tracePt t="100086" x="3876675" y="1984375"/>
          <p14:tracePt t="100103" x="3860800" y="1968500"/>
          <p14:tracePt t="100120" x="3860800" y="1952625"/>
          <p14:tracePt t="100137" x="3860800" y="1927225"/>
          <p14:tracePt t="100153" x="3860800" y="1914525"/>
          <p14:tracePt t="100170" x="3860800" y="1911350"/>
          <p14:tracePt t="100203" x="3860800" y="1905000"/>
          <p14:tracePt t="100453" x="3860800" y="1914525"/>
          <p14:tracePt t="100459" x="3860800" y="1939925"/>
          <p14:tracePt t="100470" x="3860800" y="1958975"/>
          <p14:tracePt t="100487" x="3860800" y="2019300"/>
          <p14:tracePt t="100503" x="3860800" y="2047875"/>
          <p14:tracePt t="100520" x="3860800" y="2070100"/>
          <p14:tracePt t="100536" x="3860800" y="2111375"/>
          <p14:tracePt t="100553" x="3860800" y="2133600"/>
          <p14:tracePt t="100570" x="3860800" y="2149475"/>
          <p14:tracePt t="100587" x="3860800" y="2174875"/>
          <p14:tracePt t="100603" x="3860800" y="2184400"/>
          <p14:tracePt t="100620" x="3860800" y="2193925"/>
          <p14:tracePt t="100637" x="3860800" y="2216150"/>
          <p14:tracePt t="100653" x="3860800" y="2225675"/>
          <p14:tracePt t="100669" x="3860800" y="2235200"/>
          <p14:tracePt t="100687" x="3860800" y="2244725"/>
          <p14:tracePt t="100703" x="3860800" y="2254250"/>
          <p14:tracePt t="100720" x="3860800" y="2270125"/>
          <p14:tracePt t="100737" x="3860800" y="2282825"/>
          <p14:tracePt t="100754" x="3860800" y="2289175"/>
          <p14:tracePt t="100787" x="3860800" y="2292350"/>
          <p14:tracePt t="100822" x="3860800" y="2298700"/>
          <p14:tracePt t="100829" x="3860800" y="2301875"/>
          <p14:tracePt t="100837" x="3860800" y="2314575"/>
          <p14:tracePt t="100853" x="3860800" y="2317750"/>
          <p14:tracePt t="100870" x="3860800" y="2324100"/>
          <p14:tracePt t="101586" x="3867150" y="2314575"/>
          <p14:tracePt t="101593" x="3879850" y="2301875"/>
          <p14:tracePt t="101603" x="3892550" y="2282825"/>
          <p14:tracePt t="101620" x="3940175" y="2241550"/>
          <p14:tracePt t="101637" x="4003675" y="2171700"/>
          <p14:tracePt t="101653" x="4032250" y="2127250"/>
          <p14:tracePt t="101687" x="4073525" y="2044700"/>
          <p14:tracePt t="101720" x="4092575" y="1990725"/>
          <p14:tracePt t="101736" x="4105275" y="1958975"/>
          <p14:tracePt t="101753" x="4117975" y="1920875"/>
          <p14:tracePt t="101770" x="4117975" y="1898650"/>
          <p14:tracePt t="101787" x="4117975" y="1851025"/>
          <p14:tracePt t="101803" x="4117975" y="1822450"/>
          <p14:tracePt t="101820" x="4108450" y="1797050"/>
          <p14:tracePt t="101837" x="4089400" y="1755775"/>
          <p14:tracePt t="101854" x="4079875" y="1746250"/>
          <p14:tracePt t="101869" x="4070350" y="1730375"/>
          <p14:tracePt t="101886" x="4041775" y="1704975"/>
          <p14:tracePt t="101903" x="4025900" y="1689100"/>
          <p14:tracePt t="101920" x="4010025" y="1676400"/>
          <p14:tracePt t="101937" x="3968750" y="1654175"/>
          <p14:tracePt t="101953" x="3940175" y="1641475"/>
          <p14:tracePt t="101957" x="3927475" y="1635125"/>
          <p14:tracePt t="101971" x="3905250" y="1622425"/>
          <p14:tracePt t="101987" x="3873500" y="1619250"/>
          <p14:tracePt t="102003" x="3829050" y="1619250"/>
          <p14:tracePt t="102019" x="3784600" y="1619250"/>
          <p14:tracePt t="102036" x="3698875" y="1619250"/>
          <p14:tracePt t="102053" x="3648075" y="1619250"/>
          <p14:tracePt t="102071" x="3587750" y="1619250"/>
          <p14:tracePt t="102087" x="3533775" y="1619250"/>
          <p14:tracePt t="102104" x="3489325" y="1619250"/>
          <p14:tracePt t="102120" x="3435350" y="1619250"/>
          <p14:tracePt t="102136" x="3400425" y="1619250"/>
          <p14:tracePt t="102153" x="3355975" y="1619250"/>
          <p14:tracePt t="102171" x="3292475" y="1619250"/>
          <p14:tracePt t="102187" x="3257550" y="1619250"/>
          <p14:tracePt t="102203" x="3219450" y="1619250"/>
          <p14:tracePt t="102221" x="3181350" y="1619250"/>
          <p14:tracePt t="102236" x="3133725" y="1619250"/>
          <p14:tracePt t="102253" x="3114675" y="1619250"/>
          <p14:tracePt t="102269" x="3070225" y="1619250"/>
          <p14:tracePt t="102286" x="3013075" y="1622425"/>
          <p14:tracePt t="102303" x="2984500" y="1628775"/>
          <p14:tracePt t="102320" x="2933700" y="1638300"/>
          <p14:tracePt t="102337" x="2911475" y="1651000"/>
          <p14:tracePt t="102353" x="2879725" y="1670050"/>
          <p14:tracePt t="102371" x="2854325" y="1685925"/>
          <p14:tracePt t="102387" x="2838450" y="1695450"/>
          <p14:tracePt t="102403" x="2819400" y="1714500"/>
          <p14:tracePt t="102419" x="2794000" y="1746250"/>
          <p14:tracePt t="102436" x="2762250" y="1787525"/>
          <p14:tracePt t="102453" x="2752725" y="1812925"/>
          <p14:tracePt t="102456" x="2746375" y="1822450"/>
          <p14:tracePt t="102470" x="2733675" y="1870075"/>
          <p14:tracePt t="102487" x="2727325" y="1914525"/>
          <p14:tracePt t="102503" x="2727325" y="1949450"/>
          <p14:tracePt t="102520" x="2727325" y="2012950"/>
          <p14:tracePt t="102537" x="2727325" y="2057400"/>
          <p14:tracePt t="102553" x="2708275" y="2101850"/>
          <p14:tracePt t="102570" x="2701925" y="2143125"/>
          <p14:tracePt t="102586" x="2701925" y="2171700"/>
          <p14:tracePt t="102603" x="2695575" y="2193925"/>
          <p14:tracePt t="102620" x="2689225" y="2235200"/>
          <p14:tracePt t="102636" x="2689225" y="2257425"/>
          <p14:tracePt t="102653" x="2689225" y="2286000"/>
          <p14:tracePt t="102670" x="2689225" y="2314575"/>
          <p14:tracePt t="102686" x="2689225" y="2324100"/>
          <p14:tracePt t="102705" x="2689225" y="2333625"/>
          <p14:tracePt t="102720" x="2689225" y="2346325"/>
          <p14:tracePt t="102736" x="2689225" y="2355850"/>
          <p14:tracePt t="102753" x="2692400" y="2371725"/>
          <p14:tracePt t="102770" x="2705100" y="2387600"/>
          <p14:tracePt t="102787" x="2720975" y="2397125"/>
          <p14:tracePt t="102803" x="2740025" y="2428875"/>
          <p14:tracePt t="102820" x="2781300" y="2444750"/>
          <p14:tracePt t="102836" x="2806700" y="2463800"/>
          <p14:tracePt t="102853" x="2851150" y="2489200"/>
          <p14:tracePt t="102871" x="2908300" y="2508250"/>
          <p14:tracePt t="102887" x="2946400" y="2520950"/>
          <p14:tracePt t="102903" x="2990850" y="2533650"/>
          <p14:tracePt t="102920" x="3057525" y="2559050"/>
          <p14:tracePt t="102936" x="3101975" y="2574925"/>
          <p14:tracePt t="102953" x="3140075" y="2584450"/>
          <p14:tracePt t="102970" x="3203575" y="2603500"/>
          <p14:tracePt t="102986" x="3248025" y="2619375"/>
          <p14:tracePt t="103003" x="3292475" y="2619375"/>
          <p14:tracePt t="103021" x="3355975" y="2619375"/>
          <p14:tracePt t="103037" x="3384550" y="2625725"/>
          <p14:tracePt t="103053" x="3422650" y="2628900"/>
          <p14:tracePt t="103070" x="3463925" y="2647950"/>
          <p14:tracePt t="103086" x="3502025" y="2654300"/>
          <p14:tracePt t="103103" x="3524250" y="2660650"/>
          <p14:tracePt t="103120" x="3578225" y="2667000"/>
          <p14:tracePt t="103136" x="3609975" y="2667000"/>
          <p14:tracePt t="103153" x="3644900" y="2667000"/>
          <p14:tracePt t="103170" x="3698875" y="2667000"/>
          <p14:tracePt t="103186" x="3743325" y="2667000"/>
          <p14:tracePt t="103204" x="3787775" y="2667000"/>
          <p14:tracePt t="103220" x="3841750" y="2667000"/>
          <p14:tracePt t="103236" x="3863975" y="2667000"/>
          <p14:tracePt t="103253" x="3879850" y="2667000"/>
          <p14:tracePt t="103270" x="3895725" y="2667000"/>
          <p14:tracePt t="103286" x="3905250" y="2667000"/>
          <p14:tracePt t="103303" x="3927475" y="2654300"/>
          <p14:tracePt t="103320" x="3968750" y="2635250"/>
          <p14:tracePt t="103336" x="4016375" y="2622550"/>
          <p14:tracePt t="103353" x="4038600" y="2606675"/>
          <p14:tracePt t="103370" x="4079875" y="2587625"/>
          <p14:tracePt t="103386" x="4092575" y="2578100"/>
          <p14:tracePt t="103403" x="4102100" y="2555875"/>
          <p14:tracePt t="103420" x="4124325" y="2520950"/>
          <p14:tracePt t="103436" x="4124325" y="2492375"/>
          <p14:tracePt t="103453" x="4130675" y="2473325"/>
          <p14:tracePt t="103470" x="4149725" y="2432050"/>
          <p14:tracePt t="103487" x="4162425" y="2403475"/>
          <p14:tracePt t="103503" x="4187825" y="2355850"/>
          <p14:tracePt t="103519" x="4225925" y="2298700"/>
          <p14:tracePt t="103536" x="4254500" y="2244725"/>
          <p14:tracePt t="103553" x="4267200" y="2200275"/>
          <p14:tracePt t="103569" x="4286250" y="2133600"/>
          <p14:tracePt t="103586" x="4298950" y="2095500"/>
          <p14:tracePt t="103603" x="4311650" y="2073275"/>
          <p14:tracePt t="103620" x="4311650" y="2054225"/>
          <p14:tracePt t="103637" x="4314825" y="2038350"/>
          <p14:tracePt t="103653" x="4314825" y="2009775"/>
          <p14:tracePt t="103670" x="4327525" y="1958975"/>
          <p14:tracePt t="103686" x="4333875" y="1914525"/>
          <p14:tracePt t="103703" x="4333875" y="1870075"/>
          <p14:tracePt t="103720" x="4333875" y="1816100"/>
          <p14:tracePt t="103736" x="4333875" y="1793875"/>
          <p14:tracePt t="103753" x="4324350" y="1765300"/>
          <p14:tracePt t="103770" x="4298950" y="1743075"/>
          <p14:tracePt t="103787" x="4273550" y="1717675"/>
          <p14:tracePt t="103803" x="4241800" y="1698625"/>
          <p14:tracePt t="103820" x="4200525" y="1673225"/>
          <p14:tracePt t="103836" x="4152900" y="1660525"/>
          <p14:tracePt t="103853" x="4108450" y="1641475"/>
          <p14:tracePt t="103870" x="4019550" y="1622425"/>
          <p14:tracePt t="103886" x="3965575" y="1606550"/>
          <p14:tracePt t="103903" x="3911600" y="1600200"/>
          <p14:tracePt t="103920" x="3841750" y="1600200"/>
          <p14:tracePt t="103937" x="3790950" y="1593850"/>
          <p14:tracePt t="103953" x="3730625" y="1587500"/>
          <p14:tracePt t="103969" x="3651250" y="1587500"/>
          <p14:tracePt t="103986" x="3616325" y="1587500"/>
          <p14:tracePt t="104003" x="3562350" y="1587500"/>
          <p14:tracePt t="104020" x="3502025" y="1587500"/>
          <p14:tracePt t="104036" x="3454400" y="1597025"/>
          <p14:tracePt t="104053" x="3409950" y="1609725"/>
          <p14:tracePt t="104070" x="3346450" y="1628775"/>
          <p14:tracePt t="104087" x="3298825" y="1663700"/>
          <p14:tracePt t="104103" x="3254375" y="1682750"/>
          <p14:tracePt t="104119" x="3178175" y="1714500"/>
          <p14:tracePt t="104136" x="3124200" y="1730375"/>
          <p14:tracePt t="104153" x="3076575" y="1743075"/>
          <p14:tracePt t="104170" x="3028950" y="1758950"/>
          <p14:tracePt t="104186" x="2997200" y="1778000"/>
          <p14:tracePt t="104203" x="2974975" y="1790700"/>
          <p14:tracePt t="104220" x="2924175" y="1809750"/>
          <p14:tracePt t="104236" x="2901950" y="1819275"/>
          <p14:tracePt t="104253" x="2870200" y="1838325"/>
          <p14:tracePt t="104269" x="2841625" y="1854200"/>
          <p14:tracePt t="104286" x="2825750" y="1866900"/>
          <p14:tracePt t="104303" x="2816225" y="1876425"/>
          <p14:tracePt t="104320" x="2800350" y="1914525"/>
          <p14:tracePt t="104336" x="2774950" y="1939925"/>
          <p14:tracePt t="104353" x="2749550" y="1971675"/>
          <p14:tracePt t="104370" x="2711450" y="2016125"/>
          <p14:tracePt t="104386" x="2692400" y="2044700"/>
          <p14:tracePt t="104403" x="2679700" y="2076450"/>
          <p14:tracePt t="104419" x="2663825" y="2105025"/>
          <p14:tracePt t="104436" x="2647950" y="2114550"/>
          <p14:tracePt t="104453" x="2647950" y="2130425"/>
          <p14:tracePt t="104470" x="2647950" y="2146300"/>
          <p14:tracePt t="104487" x="2647950" y="2155825"/>
          <p14:tracePt t="104503" x="2647950" y="2165350"/>
          <p14:tracePt t="104519" x="2663825" y="2190750"/>
          <p14:tracePt t="104536" x="2673350" y="2206625"/>
          <p14:tracePt t="104553" x="2682875" y="2216150"/>
          <p14:tracePt t="104569" x="2724150" y="2247900"/>
          <p14:tracePt t="104586" x="2746375" y="2257425"/>
          <p14:tracePt t="104603" x="2778125" y="2270125"/>
          <p14:tracePt t="104620" x="2806700" y="2286000"/>
          <p14:tracePt t="104637" x="2835275" y="2298700"/>
          <p14:tracePt t="104653" x="2860675" y="2317750"/>
          <p14:tracePt t="104669" x="2901950" y="2346325"/>
          <p14:tracePt t="104686" x="2933700" y="2365375"/>
          <p14:tracePt t="104703" x="2981325" y="2387600"/>
          <p14:tracePt t="104720" x="3048000" y="2432050"/>
          <p14:tracePt t="104736" x="3086100" y="2451100"/>
          <p14:tracePt t="104753" x="3133725" y="2486025"/>
          <p14:tracePt t="104770" x="3197225" y="2511425"/>
          <p14:tracePt t="104786" x="3241675" y="2524125"/>
          <p14:tracePt t="104803" x="3279775" y="2543175"/>
          <p14:tracePt t="104819" x="3359150" y="2549525"/>
          <p14:tracePt t="104836" x="3397250" y="2549525"/>
          <p14:tracePt t="104853" x="3441700" y="2549525"/>
          <p14:tracePt t="104870" x="3489325" y="2549525"/>
          <p14:tracePt t="104886" x="3508375" y="2549525"/>
          <p14:tracePt t="104903" x="3540125" y="2549525"/>
          <p14:tracePt t="104920" x="3571875" y="2549525"/>
          <p14:tracePt t="104937" x="3600450" y="2549525"/>
          <p14:tracePt t="104953" x="3622675" y="2549525"/>
          <p14:tracePt t="104969" x="3663950" y="2549525"/>
          <p14:tracePt t="104986" x="3679825" y="2549525"/>
          <p14:tracePt t="105003" x="3708400" y="2549525"/>
          <p14:tracePt t="105020" x="3740150" y="2549525"/>
          <p14:tracePt t="105037" x="3771900" y="2533650"/>
          <p14:tracePt t="105053" x="3803650" y="2524125"/>
          <p14:tracePt t="105069" x="3886200" y="2501900"/>
          <p14:tracePt t="105086" x="3959225" y="2489200"/>
          <p14:tracePt t="105103" x="4010025" y="2479675"/>
          <p14:tracePt t="105119" x="4073525" y="2479675"/>
          <p14:tracePt t="105136" x="4105275" y="2470150"/>
          <p14:tracePt t="105153" x="4127500" y="2457450"/>
          <p14:tracePt t="105170" x="4168775" y="2432050"/>
          <p14:tracePt t="105187" x="4194175" y="2400300"/>
          <p14:tracePt t="105203" x="4241800" y="2374900"/>
          <p14:tracePt t="105219" x="4302125" y="2320925"/>
          <p14:tracePt t="105236" x="4327525" y="2298700"/>
          <p14:tracePt t="105253" x="4359275" y="2266950"/>
          <p14:tracePt t="105269" x="4391025" y="2206625"/>
          <p14:tracePt t="105286" x="4416425" y="2168525"/>
          <p14:tracePt t="105303" x="4429125" y="2124075"/>
          <p14:tracePt t="105320" x="4448175" y="2060575"/>
          <p14:tracePt t="105336" x="4454525" y="2028825"/>
          <p14:tracePt t="105353" x="4454525" y="2006600"/>
          <p14:tracePt t="105369" x="4454525" y="1993900"/>
          <p14:tracePt t="105386" x="4454525" y="1978025"/>
          <p14:tracePt t="105403" x="4451350" y="1968500"/>
          <p14:tracePt t="105420" x="4435475" y="1949450"/>
          <p14:tracePt t="105436" x="4419600" y="1924050"/>
          <p14:tracePt t="105453" x="4387850" y="1905000"/>
          <p14:tracePt t="105470" x="4352925" y="1882775"/>
          <p14:tracePt t="105486" x="4314825" y="1863725"/>
          <p14:tracePt t="105503" x="4270375" y="1844675"/>
          <p14:tracePt t="105505" x="4251325" y="1831975"/>
          <p14:tracePt t="105519" x="4194175" y="1809750"/>
          <p14:tracePt t="105536" x="4140200" y="1784350"/>
          <p14:tracePt t="105553" x="4086225" y="1768475"/>
          <p14:tracePt t="105569" x="3997325" y="1749425"/>
          <p14:tracePt t="105586" x="3959225" y="1730375"/>
          <p14:tracePt t="105603" x="3914775" y="1717675"/>
          <p14:tracePt t="105620" x="3857625" y="1698625"/>
          <p14:tracePt t="105636" x="3819525" y="1685925"/>
          <p14:tracePt t="105653" x="3781425" y="1679575"/>
          <p14:tracePt t="105669" x="3717925" y="1679575"/>
          <p14:tracePt t="105686" x="3676650" y="1679575"/>
          <p14:tracePt t="105703" x="3632200" y="1679575"/>
          <p14:tracePt t="105719" x="3590925" y="1682750"/>
          <p14:tracePt t="105736" x="3552825" y="1689100"/>
          <p14:tracePt t="105753" x="3530600" y="1689100"/>
          <p14:tracePt t="105769" x="3467100" y="1701800"/>
          <p14:tracePt t="105786" x="3422650" y="1708150"/>
          <p14:tracePt t="105803" x="3384550" y="1720850"/>
          <p14:tracePt t="105820" x="3321050" y="1739900"/>
          <p14:tracePt t="105836" x="3292475" y="1746250"/>
          <p14:tracePt t="105853" x="3254375" y="1752600"/>
          <p14:tracePt t="105870" x="3203575" y="1765300"/>
          <p14:tracePt t="105886" x="3181350" y="1774825"/>
          <p14:tracePt t="105902" x="3159125" y="1781175"/>
          <p14:tracePt t="105919" x="3111500" y="1781175"/>
          <p14:tracePt t="105936" x="3073400" y="1787525"/>
          <p14:tracePt t="105953" x="3051175" y="1787525"/>
          <p14:tracePt t="105970" x="3009900" y="1800225"/>
          <p14:tracePt t="105986" x="2987675" y="1806575"/>
          <p14:tracePt t="106003" x="2959100" y="1812925"/>
          <p14:tracePt t="106019" x="2924175" y="1831975"/>
          <p14:tracePt t="106036" x="2892425" y="1841500"/>
          <p14:tracePt t="106053" x="2876550" y="1860550"/>
          <p14:tracePt t="106069" x="2860675" y="1876425"/>
          <p14:tracePt t="106086" x="2844800" y="1879600"/>
          <p14:tracePt t="106103" x="2835275" y="1879600"/>
          <p14:tracePt t="106120" x="2819400" y="1879600"/>
          <p14:tracePt t="106137" x="2809875" y="1885950"/>
          <p14:tracePt t="106153" x="2794000" y="1889125"/>
          <p14:tracePt t="106169" x="2781300" y="1898650"/>
          <p14:tracePt t="106186" x="2771775" y="1914525"/>
          <p14:tracePt t="106203" x="2765425" y="1914525"/>
          <p14:tracePt t="106220" x="2762250" y="1914525"/>
          <p14:tracePt t="106254" x="2762250" y="1924050"/>
          <p14:tracePt t="106269" x="2762250" y="1933575"/>
          <p14:tracePt t="106286" x="2762250" y="1943100"/>
          <p14:tracePt t="106303" x="2762250" y="1958975"/>
          <p14:tracePt t="106319" x="2762250" y="1974850"/>
          <p14:tracePt t="106336" x="2762250" y="1984375"/>
          <p14:tracePt t="106353" x="2762250" y="1993900"/>
          <p14:tracePt t="106369" x="2762250" y="2012950"/>
          <p14:tracePt t="106386" x="2749550" y="2028825"/>
          <p14:tracePt t="106403" x="2749550" y="2038350"/>
          <p14:tracePt t="106420" x="2749550" y="2079625"/>
          <p14:tracePt t="106436" x="2749550" y="2101850"/>
          <p14:tracePt t="106453" x="2749550" y="2130425"/>
          <p14:tracePt t="106469" x="2749550" y="2162175"/>
          <p14:tracePt t="106486" x="2765425" y="2193925"/>
          <p14:tracePt t="106504" x="2781300" y="2222500"/>
          <p14:tracePt t="106519" x="2794000" y="2244725"/>
          <p14:tracePt t="106537" x="2803525" y="2254250"/>
          <p14:tracePt t="106541" x="2813050" y="2260600"/>
          <p14:tracePt t="106554" x="2825750" y="2282825"/>
          <p14:tracePt t="106569" x="2835275" y="2292350"/>
          <p14:tracePt t="106586" x="2844800" y="2301875"/>
          <p14:tracePt t="106603" x="2854325" y="2317750"/>
          <p14:tracePt t="106619" x="2876550" y="2349500"/>
          <p14:tracePt t="106636" x="2886075" y="2359025"/>
          <p14:tracePt t="106654" x="2901950" y="2371725"/>
          <p14:tracePt t="106669" x="2924175" y="2390775"/>
          <p14:tracePt t="106686" x="2933700" y="2400300"/>
          <p14:tracePt t="106703" x="2952750" y="2413000"/>
          <p14:tracePt t="106719" x="2968625" y="2425700"/>
          <p14:tracePt t="106736" x="2981325" y="2441575"/>
          <p14:tracePt t="106753" x="2994025" y="2444750"/>
          <p14:tracePt t="106770" x="3003550" y="2444750"/>
          <p14:tracePt t="106787" x="3009900" y="2444750"/>
          <p14:tracePt t="106803" x="3013075" y="2444750"/>
          <p14:tracePt t="106820" x="3028950" y="2444750"/>
          <p14:tracePt t="106836" x="3038475" y="2444750"/>
          <p14:tracePt t="106853" x="3054350" y="2454275"/>
          <p14:tracePt t="106869" x="3063875" y="2463800"/>
          <p14:tracePt t="106886" x="3086100" y="2463800"/>
          <p14:tracePt t="106903" x="3111500" y="2470150"/>
          <p14:tracePt t="106919" x="3140075" y="2470150"/>
          <p14:tracePt t="106936" x="3162300" y="2470150"/>
          <p14:tracePt t="106954" x="3203575" y="2470150"/>
          <p14:tracePt t="106969" x="3225800" y="2470150"/>
          <p14:tracePt t="106986" x="3254375" y="2470150"/>
          <p14:tracePt t="107003" x="3317875" y="2476500"/>
          <p14:tracePt t="107019" x="3352800" y="2482850"/>
          <p14:tracePt t="107036" x="3400425" y="2495550"/>
          <p14:tracePt t="107054" x="3470275" y="2495550"/>
          <p14:tracePt t="107069" x="3521075" y="2495550"/>
          <p14:tracePt t="107087" x="3565525" y="2495550"/>
          <p14:tracePt t="107104" x="3644900" y="2486025"/>
          <p14:tracePt t="107119" x="3705225" y="2479675"/>
          <p14:tracePt t="107137" x="3768725" y="2473325"/>
          <p14:tracePt t="107153" x="3829050" y="2466975"/>
          <p14:tracePt t="107169" x="3851275" y="2466975"/>
          <p14:tracePt t="107186" x="3879850" y="2466975"/>
          <p14:tracePt t="107203" x="3902075" y="2457450"/>
          <p14:tracePt t="107219" x="3911600" y="2451100"/>
          <p14:tracePt t="107236" x="3927475" y="2444750"/>
          <p14:tracePt t="107253" x="3943350" y="2425700"/>
          <p14:tracePt t="107269" x="3952875" y="2419350"/>
          <p14:tracePt t="107286" x="3962400" y="2419350"/>
          <p14:tracePt t="107303" x="3978275" y="2416175"/>
          <p14:tracePt t="107319" x="3981450" y="2409825"/>
          <p14:tracePt t="107336" x="3981450" y="2406650"/>
          <p14:tracePt t="107354" x="3981450" y="2397125"/>
          <p14:tracePt t="107370" x="3990975" y="2381250"/>
          <p14:tracePt t="107386" x="4000500" y="2374900"/>
          <p14:tracePt t="107404" x="4022725" y="2365375"/>
          <p14:tracePt t="107419" x="4032250" y="2355850"/>
          <p14:tracePt t="107436" x="4035425" y="2352675"/>
          <p14:tracePt t="107453" x="4041775" y="2346325"/>
          <p14:tracePt t="107469" x="4041775" y="2343150"/>
          <p14:tracePt t="107719" x="4041775" y="2336800"/>
          <p14:tracePt t="107740" x="4041775" y="2333625"/>
          <p14:tracePt t="107755" x="4041775" y="2327275"/>
          <p14:tracePt t="107826" x="4041775" y="2320925"/>
          <p14:tracePt t="107833" x="4041775" y="2317750"/>
          <p14:tracePt t="107846" x="4041775" y="2311400"/>
          <p14:tracePt t="107869" x="4041775" y="2301875"/>
          <p14:tracePt t="107903" x="4044950" y="2301875"/>
          <p14:tracePt t="107920" x="4051300" y="2301875"/>
          <p14:tracePt t="107937" x="4057650" y="2301875"/>
          <p14:tracePt t="108296" x="4035425" y="2276475"/>
          <p14:tracePt t="108303" x="3990975" y="2225675"/>
          <p14:tracePt t="108310" x="3959225" y="2193925"/>
          <p14:tracePt t="108319" x="3917950" y="2152650"/>
          <p14:tracePt t="108336" x="3857625" y="2098675"/>
          <p14:tracePt t="108353" x="3746500" y="2019300"/>
          <p14:tracePt t="108386" x="3597275" y="1939925"/>
          <p14:tracePt t="108419" x="3502025" y="1889125"/>
          <p14:tracePt t="108436" x="3470275" y="1876425"/>
          <p14:tracePt t="108452" x="3429000" y="1876425"/>
          <p14:tracePt t="108469" x="3406775" y="1876425"/>
          <p14:tracePt t="108486" x="3387725" y="1876425"/>
          <p14:tracePt t="108503" x="3343275" y="1851025"/>
          <p14:tracePt t="108519" x="3311525" y="1838325"/>
          <p14:tracePt t="108536" x="3302000" y="1835150"/>
          <p14:tracePt t="108552" x="3289300" y="1819275"/>
          <p14:tracePt t="108569" x="3279775" y="1803400"/>
          <p14:tracePt t="108586" x="3257550" y="1793875"/>
          <p14:tracePt t="108603" x="3222625" y="1774825"/>
          <p14:tracePt t="108619" x="3175000" y="1743075"/>
          <p14:tracePt t="108636" x="3127375" y="1717675"/>
          <p14:tracePt t="108652" x="3057525" y="1654175"/>
          <p14:tracePt t="108669" x="3035300" y="1635125"/>
          <p14:tracePt t="108686" x="3003550" y="1625600"/>
          <p14:tracePt t="108703" x="2987675" y="1603375"/>
          <p14:tracePt t="108719" x="2978150" y="1603375"/>
          <p14:tracePt t="108736" x="2968625" y="1603375"/>
          <p14:tracePt t="108752" x="2965450" y="1603375"/>
          <p14:tracePt t="108795" x="2971800" y="1603375"/>
          <p14:tracePt t="108803" x="2974975" y="1603375"/>
          <p14:tracePt t="108819" x="3003550" y="1603375"/>
          <p14:tracePt t="108836" x="3048000" y="1612900"/>
          <p14:tracePt t="108852" x="3136900" y="1641475"/>
          <p14:tracePt t="108869" x="3194050" y="1654175"/>
          <p14:tracePt t="108886" x="3248025" y="1660525"/>
          <p14:tracePt t="108902" x="3311525" y="1660525"/>
          <p14:tracePt t="108919" x="3352800" y="1660525"/>
          <p14:tracePt t="108936" x="3390900" y="1660525"/>
          <p14:tracePt t="108952" x="3454400" y="1660525"/>
          <p14:tracePt t="108969" x="3495675" y="1660525"/>
          <p14:tracePt t="108986" x="3540125" y="1660525"/>
          <p14:tracePt t="109002" x="3603625" y="1657350"/>
          <p14:tracePt t="109019" x="3635375" y="1644650"/>
          <p14:tracePt t="109036" x="3679825" y="1638300"/>
          <p14:tracePt t="109052" x="3743325" y="1612900"/>
          <p14:tracePt t="109070" x="3797300" y="1600200"/>
          <p14:tracePt t="109086" x="3835400" y="1593850"/>
          <p14:tracePt t="109102" x="3883025" y="1593850"/>
          <p14:tracePt t="109119" x="3905250" y="1593850"/>
          <p14:tracePt t="109136" x="3914775" y="1593850"/>
          <p14:tracePt t="109152" x="3930650" y="1593850"/>
          <p14:tracePt t="109217" x="3927475" y="1593850"/>
          <p14:tracePt t="109223" x="3924300" y="1593850"/>
          <p14:tracePt t="109235" x="3917950" y="1593850"/>
          <p14:tracePt t="109252" x="3892550" y="1593850"/>
          <p14:tracePt t="109269" x="3870325" y="1593850"/>
          <p14:tracePt t="109286" x="3848100" y="1593850"/>
          <p14:tracePt t="109302" x="3816350" y="1593850"/>
          <p14:tracePt t="109319" x="3778250" y="1593850"/>
          <p14:tracePt t="109336" x="3749675" y="1593850"/>
          <p14:tracePt t="109352" x="3686175" y="1593850"/>
          <p14:tracePt t="109369" x="3644900" y="1593850"/>
          <p14:tracePt t="109386" x="3600450" y="1593850"/>
          <p14:tracePt t="109402" x="3527425" y="1593850"/>
          <p14:tracePt t="109419" x="3470275" y="1593850"/>
          <p14:tracePt t="109436" x="3425825" y="1593850"/>
          <p14:tracePt t="109452" x="3346450" y="1587500"/>
          <p14:tracePt t="109469" x="3308350" y="1587500"/>
          <p14:tracePt t="109486" x="3263900" y="1574800"/>
          <p14:tracePt t="109502" x="3216275" y="1568450"/>
          <p14:tracePt t="109519" x="3194050" y="1568450"/>
          <p14:tracePt t="109536" x="3178175" y="1568450"/>
          <p14:tracePt t="109552" x="3159125" y="1568450"/>
          <p14:tracePt t="109569" x="3146425" y="1555750"/>
          <p14:tracePt t="109586" x="3136900" y="1552575"/>
          <p14:tracePt t="109589" x="3133725" y="1546225"/>
          <p14:tracePt t="109603" x="3117850" y="1539875"/>
          <p14:tracePt t="109619" x="3108325" y="1536700"/>
          <p14:tracePt t="109636" x="3098800" y="1536700"/>
          <p14:tracePt t="109652" x="3082925" y="1536700"/>
          <p14:tracePt t="109696" x="3086100" y="1536700"/>
          <p14:tracePt t="109703" x="3089275" y="1536700"/>
          <p14:tracePt t="109719" x="3098800" y="1536700"/>
          <p14:tracePt t="109736" x="3108325" y="1536700"/>
          <p14:tracePt t="109752" x="3136900" y="1536700"/>
          <p14:tracePt t="109769" x="3159125" y="1524000"/>
          <p14:tracePt t="109786" x="3197225" y="1524000"/>
          <p14:tracePt t="109802" x="3257550" y="1524000"/>
          <p14:tracePt t="109819" x="3311525" y="1524000"/>
          <p14:tracePt t="109836" x="3346450" y="1524000"/>
          <p14:tracePt t="109852" x="3403600" y="1524000"/>
          <p14:tracePt t="109869" x="3432175" y="1524000"/>
          <p14:tracePt t="109886" x="3454400" y="1524000"/>
          <p14:tracePt t="109902" x="3492500" y="1524000"/>
          <p14:tracePt t="109919" x="3524250" y="1524000"/>
          <p14:tracePt t="109936" x="3565525" y="1524000"/>
          <p14:tracePt t="109952" x="3622675" y="1524000"/>
          <p14:tracePt t="109969" x="3651250" y="1524000"/>
          <p14:tracePt t="109985" x="3679825" y="1524000"/>
          <p14:tracePt t="110002" x="3705225" y="1524000"/>
          <p14:tracePt t="110018" x="3727450" y="1524000"/>
          <p14:tracePt t="110036" x="3743325" y="1524000"/>
          <p14:tracePt t="110052" x="3784600" y="1524000"/>
          <p14:tracePt t="110069" x="3813175" y="1524000"/>
          <p14:tracePt t="110086" x="3848100" y="1524000"/>
          <p14:tracePt t="110088" x="3867150" y="1524000"/>
          <p14:tracePt t="110102" x="3905250" y="1524000"/>
          <p14:tracePt t="110119" x="3921125" y="1524000"/>
          <p14:tracePt t="110136" x="3940175" y="1524000"/>
          <p14:tracePt t="110153" x="3956050" y="1524000"/>
          <p14:tracePt t="110168" x="3965575" y="1524000"/>
          <p14:tracePt t="110202" x="3971925" y="1524000"/>
          <p14:tracePt t="110219" x="3975100" y="1524000"/>
          <p14:tracePt t="110324" x="3975100" y="1527175"/>
          <p14:tracePt t="110346" x="3968750" y="1527175"/>
          <p14:tracePt t="110353" x="3965575" y="1527175"/>
          <p14:tracePt t="110369" x="3952875" y="1530350"/>
          <p14:tracePt t="110386" x="3943350" y="1530350"/>
          <p14:tracePt t="110403" x="3917950" y="1530350"/>
          <p14:tracePt t="110419" x="3895725" y="1530350"/>
          <p14:tracePt t="110436" x="3873500" y="1530350"/>
          <p14:tracePt t="110452" x="3848100" y="1530350"/>
          <p14:tracePt t="110469" x="3825875" y="1530350"/>
          <p14:tracePt t="110486" x="3803650" y="1530350"/>
          <p14:tracePt t="110503" x="3762375" y="1527175"/>
          <p14:tracePt t="110519" x="3733800" y="1527175"/>
          <p14:tracePt t="110537" x="3705225" y="1527175"/>
          <p14:tracePt t="110553" x="3663950" y="1527175"/>
          <p14:tracePt t="110569" x="3641725" y="1527175"/>
          <p14:tracePt t="110586" x="3625850" y="1527175"/>
          <p14:tracePt t="110588" x="3609975" y="1527175"/>
          <p14:tracePt t="110602" x="3594100" y="1517650"/>
          <p14:tracePt t="110619" x="3571875" y="1517650"/>
          <p14:tracePt t="110636" x="3549650" y="1514475"/>
          <p14:tracePt t="110653" x="3521075" y="1501775"/>
          <p14:tracePt t="110669" x="3511550" y="1501775"/>
          <p14:tracePt t="110686" x="3495675" y="1501775"/>
          <p14:tracePt t="110703" x="3482975" y="1501775"/>
          <p14:tracePt t="110719" x="3473450" y="1498600"/>
          <p14:tracePt t="110737" x="3451225" y="1492250"/>
          <p14:tracePt t="110752" x="3441700" y="1492250"/>
          <p14:tracePt t="110769" x="3432175" y="1492250"/>
          <p14:tracePt t="110787" x="3422650" y="1492250"/>
          <p14:tracePt t="110803" x="3403600" y="1492250"/>
          <p14:tracePt t="110819" x="3397250" y="1492250"/>
          <p14:tracePt t="110837" x="3394075" y="1492250"/>
          <p14:tracePt t="110895" x="3387725" y="1492250"/>
          <p14:tracePt t="110988" x="3381375" y="1492250"/>
          <p14:tracePt t="110995" x="3378200" y="1485900"/>
          <p14:tracePt t="111002" x="3371850" y="1485900"/>
          <p14:tracePt t="111018" x="3368675" y="1482725"/>
          <p14:tracePt t="111035" x="3362325" y="1482725"/>
          <p14:tracePt t="111117" x="3352800" y="1482725"/>
          <p14:tracePt t="111124" x="3346450" y="1482725"/>
          <p14:tracePt t="111137" x="3336925" y="1482725"/>
          <p14:tracePt t="111152" x="3327400" y="1482725"/>
          <p14:tracePt t="111524" x="3324225" y="1482725"/>
          <p14:tracePt t="111531" x="3317875" y="1489075"/>
          <p14:tracePt t="111540" x="3308350" y="1495425"/>
          <p14:tracePt t="111553" x="3298825" y="1511300"/>
          <p14:tracePt t="111569" x="3289300" y="1520825"/>
          <p14:tracePt t="111586" x="3270250" y="1552575"/>
          <p14:tracePt t="111618" x="3244850" y="1628775"/>
          <p14:tracePt t="111652" x="3238500" y="1746250"/>
          <p14:tracePt t="111669" x="3232150" y="1797050"/>
          <p14:tracePt t="111686" x="3225800" y="1895475"/>
          <p14:tracePt t="111702" x="3219450" y="1946275"/>
          <p14:tracePt t="111719" x="3213100" y="2006600"/>
          <p14:tracePt t="111736" x="3206750" y="2079625"/>
          <p14:tracePt t="111752" x="3206750" y="2124075"/>
          <p14:tracePt t="111769" x="3206750" y="2159000"/>
          <p14:tracePt t="111787" x="3206750" y="2193925"/>
          <p14:tracePt t="111802" x="3206750" y="2222500"/>
          <p14:tracePt t="111819" x="3206750" y="2244725"/>
          <p14:tracePt t="111836" x="3206750" y="2263775"/>
          <p14:tracePt t="111852" x="3206750" y="2273300"/>
          <p14:tracePt t="111868" x="3206750" y="2282825"/>
          <p14:tracePt t="111886" x="3206750" y="2298700"/>
          <p14:tracePt t="111902" x="3206750" y="2308225"/>
          <p14:tracePt t="111919" x="3206750" y="2317750"/>
          <p14:tracePt t="111936" x="3216275" y="2336800"/>
          <p14:tracePt t="111952" x="3238500" y="2349500"/>
          <p14:tracePt t="111969" x="3270250" y="2368550"/>
          <p14:tracePt t="111986" x="3311525" y="2374900"/>
          <p14:tracePt t="112002" x="3333750" y="2374900"/>
          <p14:tracePt t="112018" x="3349625" y="2374900"/>
          <p14:tracePt t="112036" x="3368675" y="2374900"/>
          <p14:tracePt t="112052" x="3378200" y="2374900"/>
          <p14:tracePt t="112069" x="3390900" y="2371725"/>
          <p14:tracePt t="112087" x="3403600" y="2352675"/>
          <p14:tracePt t="112103" x="3422650" y="2327275"/>
          <p14:tracePt t="112119" x="3422650" y="2298700"/>
          <p14:tracePt t="112121" x="3422650" y="2279650"/>
          <p14:tracePt t="112136" x="3422650" y="2238375"/>
          <p14:tracePt t="112152" x="3422650" y="2206625"/>
          <p14:tracePt t="112168" x="3422650" y="2178050"/>
          <p14:tracePt t="112186" x="3406775" y="2143125"/>
          <p14:tracePt t="112202" x="3394075" y="2114550"/>
          <p14:tracePt t="112219" x="3387725" y="2089150"/>
          <p14:tracePt t="112236" x="3371850" y="2047875"/>
          <p14:tracePt t="112253" x="3359150" y="2032000"/>
          <p14:tracePt t="112269" x="3343275" y="2009775"/>
          <p14:tracePt t="112286" x="3327400" y="1993900"/>
          <p14:tracePt t="112302" x="3327400" y="1984375"/>
          <p14:tracePt t="112318" x="3324225" y="1974850"/>
          <p14:tracePt t="112336" x="3317875" y="1955800"/>
          <p14:tracePt t="112352" x="3308350" y="1946275"/>
          <p14:tracePt t="112369" x="3292475" y="1933575"/>
          <p14:tracePt t="112386" x="3279775" y="1920875"/>
          <p14:tracePt t="112402" x="3267075" y="1905000"/>
          <p14:tracePt t="112419" x="3257550" y="1905000"/>
          <p14:tracePt t="112436" x="3238500" y="1905000"/>
          <p14:tracePt t="112452" x="3228975" y="1905000"/>
          <p14:tracePt t="112468" x="3219450" y="1905000"/>
          <p14:tracePt t="112486" x="3200400" y="1905000"/>
          <p14:tracePt t="112502" x="3178175" y="1905000"/>
          <p14:tracePt t="112518" x="3155950" y="1905000"/>
          <p14:tracePt t="112535" x="3114675" y="1905000"/>
          <p14:tracePt t="112552" x="3098800" y="1908175"/>
          <p14:tracePt t="112568" x="3079750" y="1924050"/>
          <p14:tracePt t="112586" x="3067050" y="1939925"/>
          <p14:tracePt t="112602" x="3057525" y="1949450"/>
          <p14:tracePt t="112618" x="3051175" y="1958975"/>
          <p14:tracePt t="112636" x="3051175" y="1978025"/>
          <p14:tracePt t="112652" x="3051175" y="1987550"/>
          <p14:tracePt t="112669" x="3051175" y="2003425"/>
          <p14:tracePt t="112686" x="3051175" y="2035175"/>
          <p14:tracePt t="112702" x="3051175" y="2051050"/>
          <p14:tracePt t="112718" x="3051175" y="2060575"/>
          <p14:tracePt t="112736" x="3051175" y="2085975"/>
          <p14:tracePt t="112752" x="3051175" y="2095500"/>
          <p14:tracePt t="112768" x="3051175" y="2105025"/>
          <p14:tracePt t="112786" x="3051175" y="2127250"/>
          <p14:tracePt t="112802" x="3054350" y="2136775"/>
          <p14:tracePt t="112819" x="3057525" y="2146300"/>
          <p14:tracePt t="112835" x="3073400" y="2171700"/>
          <p14:tracePt t="112852" x="3089275" y="2181225"/>
          <p14:tracePt t="112869" x="3098800" y="2190750"/>
          <p14:tracePt t="112886" x="3105150" y="2206625"/>
          <p14:tracePt t="112902" x="3108325" y="2222500"/>
          <p14:tracePt t="112919" x="3108325" y="2232025"/>
          <p14:tracePt t="112936" x="3117850" y="2241550"/>
          <p14:tracePt t="112953" x="3127375" y="2247900"/>
          <p14:tracePt t="112969" x="3143250" y="2257425"/>
          <p14:tracePt t="112986" x="3159125" y="2270125"/>
          <p14:tracePt t="113002" x="3168650" y="2276475"/>
          <p14:tracePt t="113018" x="3171825" y="2276475"/>
          <p14:tracePt t="113036" x="3178175" y="2279650"/>
          <p14:tracePt t="113052" x="3181350" y="2279650"/>
          <p14:tracePt t="113068" x="3197225" y="2292350"/>
          <p14:tracePt t="113086" x="3213100" y="2301875"/>
          <p14:tracePt t="113102" x="3222625" y="2317750"/>
          <p14:tracePt t="113118" x="3232150" y="2320925"/>
          <p14:tracePt t="113135" x="3254375" y="2320925"/>
          <p14:tracePt t="113152" x="3257550" y="2320925"/>
          <p14:tracePt t="113168" x="3267075" y="2320925"/>
          <p14:tracePt t="113185" x="3282950" y="2320925"/>
          <p14:tracePt t="113202" x="3298825" y="2320925"/>
          <p14:tracePt t="113218" x="3308350" y="2320925"/>
          <p14:tracePt t="113235" x="3349625" y="2301875"/>
          <p14:tracePt t="113252" x="3371850" y="2292350"/>
          <p14:tracePt t="113268" x="3394075" y="2279650"/>
          <p14:tracePt t="113285" x="3438525" y="2254250"/>
          <p14:tracePt t="113302" x="3470275" y="2235200"/>
          <p14:tracePt t="113318" x="3486150" y="2219325"/>
          <p14:tracePt t="113335" x="3498850" y="2193925"/>
          <p14:tracePt t="113352" x="3511550" y="2184400"/>
          <p14:tracePt t="113369" x="3521075" y="2174875"/>
          <p14:tracePt t="113385" x="3521075" y="2159000"/>
          <p14:tracePt t="113402" x="3521075" y="2143125"/>
          <p14:tracePt t="113418" x="3521075" y="2133600"/>
          <p14:tracePt t="113436" x="3521075" y="2095500"/>
          <p14:tracePt t="113452" x="3521075" y="2066925"/>
          <p14:tracePt t="113469" x="3521075" y="2035175"/>
          <p14:tracePt t="113486" x="3511550" y="2003425"/>
          <p14:tracePt t="113502" x="3508375" y="1993900"/>
          <p14:tracePt t="113519" x="3502025" y="1978025"/>
          <p14:tracePt t="113535" x="3495675" y="1971675"/>
          <p14:tracePt t="113552" x="3486150" y="1968500"/>
          <p14:tracePt t="113569" x="3476625" y="1962150"/>
          <p14:tracePt t="113586" x="3457575" y="1952625"/>
          <p14:tracePt t="113602" x="3448050" y="1949450"/>
          <p14:tracePt t="113619" x="3438525" y="1943100"/>
          <p14:tracePt t="113636" x="3422650" y="1943100"/>
          <p14:tracePt t="113652" x="3406775" y="1943100"/>
          <p14:tracePt t="113656" x="3403600" y="1943100"/>
          <p14:tracePt t="113669" x="3397250" y="1943100"/>
          <p14:tracePt t="113685" x="3384550" y="1943100"/>
          <p14:tracePt t="113702" x="3375025" y="1943100"/>
          <p14:tracePt t="113719" x="3359150" y="1943100"/>
          <p14:tracePt t="113736" x="3343275" y="1943100"/>
          <p14:tracePt t="113752" x="3333750" y="1943100"/>
          <p14:tracePt t="113769" x="3324225" y="1943100"/>
          <p14:tracePt t="113785" x="3308350" y="1943100"/>
          <p14:tracePt t="113803" x="3298825" y="1943100"/>
          <p14:tracePt t="113819" x="3289300" y="1943100"/>
          <p14:tracePt t="113835" x="3276600" y="1943100"/>
          <p14:tracePt t="113852" x="3260725" y="1943100"/>
          <p14:tracePt t="113868" x="3251200" y="1943100"/>
          <p14:tracePt t="113885" x="3244850" y="1943100"/>
          <p14:tracePt t="113918" x="3241675" y="1946275"/>
          <p14:tracePt t="113935" x="3232150" y="1955800"/>
          <p14:tracePt t="113952" x="3216275" y="1958975"/>
          <p14:tracePt t="113968" x="3209925" y="1965325"/>
          <p14:tracePt t="113985" x="3206750" y="1974850"/>
          <p14:tracePt t="114002" x="3206750" y="1990725"/>
          <p14:tracePt t="114019" x="3206750" y="2000250"/>
          <p14:tracePt t="114035" x="3206750" y="2012950"/>
          <p14:tracePt t="114052" x="3206750" y="2022475"/>
          <p14:tracePt t="114069" x="3206750" y="2038350"/>
          <p14:tracePt t="114086" x="3206750" y="2054225"/>
          <p14:tracePt t="114102" x="3206750" y="2063750"/>
          <p14:tracePt t="114118" x="3206750" y="2073275"/>
          <p14:tracePt t="114135" x="3206750" y="2092325"/>
          <p14:tracePt t="114152" x="3206750" y="2101850"/>
          <p14:tracePt t="114169" x="3206750" y="2114550"/>
          <p14:tracePt t="114171" x="3206750" y="2117725"/>
          <p14:tracePt t="114185" x="3206750" y="2127250"/>
          <p14:tracePt t="114202" x="3206750" y="2143125"/>
          <p14:tracePt t="114219" x="3206750" y="2146300"/>
          <p14:tracePt t="114251" x="3206750" y="2152650"/>
          <p14:tracePt t="114268" x="3206750" y="2159000"/>
          <p14:tracePt t="114285" x="3222625" y="2171700"/>
          <p14:tracePt t="114302" x="3228975" y="2178050"/>
          <p14:tracePt t="114371" x="3228975" y="2187575"/>
          <p14:tracePt t="114385" x="3232150" y="2193925"/>
          <p14:tracePt t="114392" x="3238500" y="2197100"/>
          <p14:tracePt t="114402" x="3241675" y="2203450"/>
          <p14:tracePt t="114419" x="3251200" y="2212975"/>
          <p14:tracePt t="114435" x="3273425" y="2222500"/>
          <p14:tracePt t="114452" x="3282950" y="2225675"/>
          <p14:tracePt t="114469" x="3292475" y="2225675"/>
          <p14:tracePt t="114486" x="3295650" y="2225675"/>
          <p14:tracePt t="114502" x="3305175" y="2225675"/>
          <p14:tracePt t="114518" x="3321050" y="2232025"/>
          <p14:tracePt t="114535" x="3343275" y="2241550"/>
          <p14:tracePt t="114552" x="3365500" y="2247900"/>
          <p14:tracePt t="114569" x="3394075" y="2247900"/>
          <p14:tracePt t="114585" x="3413125" y="2247900"/>
          <p14:tracePt t="114602" x="3444875" y="2247900"/>
          <p14:tracePt t="114619" x="3454400" y="2247900"/>
          <p14:tracePt t="114635" x="3467100" y="2247900"/>
          <p14:tracePt t="114651" x="3482975" y="2235200"/>
          <p14:tracePt t="114668" x="3482975" y="2225675"/>
          <p14:tracePt t="114685" x="3482975" y="2212975"/>
          <p14:tracePt t="114702" x="3482975" y="2203450"/>
          <p14:tracePt t="114718" x="3482975" y="2193925"/>
          <p14:tracePt t="114735" x="3482975" y="2171700"/>
          <p14:tracePt t="114752" x="3482975" y="2162175"/>
          <p14:tracePt t="114769" x="3470275" y="2152650"/>
          <p14:tracePt t="114785" x="3454400" y="2124075"/>
          <p14:tracePt t="114801" x="3444875" y="2114550"/>
          <p14:tracePt t="114818" x="3435350" y="2105025"/>
          <p14:tracePt t="114835" x="3425825" y="2089150"/>
          <p14:tracePt t="114852" x="3419475" y="2079625"/>
          <p14:tracePt t="114886" x="3416300" y="2076450"/>
          <p14:tracePt t="114964" x="3409950" y="2076450"/>
          <p14:tracePt t="114971" x="3406775" y="2076450"/>
          <p14:tracePt t="114986" x="3400425" y="2076450"/>
          <p14:tracePt t="115002" x="3394075" y="2076450"/>
          <p14:tracePt t="115020" x="3390900" y="2076450"/>
          <p14:tracePt t="115036" x="3390900" y="2070100"/>
          <p14:tracePt t="115052" x="3384550" y="2070100"/>
          <p14:tracePt t="115092" x="3375025" y="2063750"/>
          <p14:tracePt t="115107" x="3368675" y="2063750"/>
          <p14:tracePt t="115113" x="3365500" y="2063750"/>
          <p14:tracePt t="115121" x="3359150" y="2063750"/>
          <p14:tracePt t="115135" x="3355975" y="2063750"/>
          <p14:tracePt t="115213" x="3349625" y="2063750"/>
          <p14:tracePt t="116419" x="3333750" y="2079625"/>
          <p14:tracePt t="116427" x="3321050" y="2098675"/>
          <p14:tracePt t="116435" x="3308350" y="2111375"/>
          <p14:tracePt t="116451" x="3276600" y="2143125"/>
          <p14:tracePt t="116469" x="3241675" y="2171700"/>
          <p14:tracePt t="116485" x="3209925" y="2190750"/>
          <p14:tracePt t="116502" x="3184525" y="2203450"/>
          <p14:tracePt t="116535" x="3127375" y="2232025"/>
          <p14:tracePt t="116569" x="3095625" y="2254250"/>
          <p14:tracePt t="116585" x="3086100" y="2263775"/>
          <p14:tracePt t="116602" x="3076575" y="2273300"/>
          <p14:tracePt t="116619" x="3054350" y="2282825"/>
          <p14:tracePt t="116635" x="3032125" y="2301875"/>
          <p14:tracePt t="116652" x="3006725" y="2311400"/>
          <p14:tracePt t="116669" x="2965450" y="2324100"/>
          <p14:tracePt t="116685" x="2955925" y="2330450"/>
          <p14:tracePt t="116701" x="2940050" y="2339975"/>
          <p14:tracePt t="116719" x="2927350" y="2349500"/>
          <p14:tracePt t="116735" x="2914650" y="2355850"/>
          <p14:tracePt t="116751" x="2905125" y="2355850"/>
          <p14:tracePt t="116754" x="2901950" y="2355850"/>
          <p14:tracePt t="116768" x="2886075" y="2359025"/>
          <p14:tracePt t="116785" x="2876550" y="2359025"/>
          <p14:tracePt t="116802" x="2870200" y="2359025"/>
          <p14:tracePt t="116818" x="2867025" y="2359025"/>
          <p14:tracePt t="116869" x="2860675" y="2359025"/>
          <p14:tracePt t="116877" x="2857500" y="2359025"/>
          <p14:tracePt t="116884" x="2851150" y="2359025"/>
          <p14:tracePt t="116902" x="2841625" y="2365375"/>
          <p14:tracePt t="116919" x="2835275" y="2365375"/>
          <p14:tracePt t="116962" x="2835275" y="2371725"/>
          <p14:tracePt t="118797" x="2838450" y="2371725"/>
          <p14:tracePt t="118804" x="2841625" y="2368550"/>
          <p14:tracePt t="118819" x="2854325" y="2359025"/>
          <p14:tracePt t="118835" x="2863850" y="2343150"/>
          <p14:tracePt t="118852" x="2876550" y="2311400"/>
          <p14:tracePt t="118884" x="2924175" y="2244725"/>
          <p14:tracePt t="118918" x="3044825" y="2171700"/>
          <p14:tracePt t="118935" x="3092450" y="2159000"/>
          <p14:tracePt t="118951" x="3130550" y="2146300"/>
          <p14:tracePt t="118969" x="3178175" y="2120900"/>
          <p14:tracePt t="118985" x="3209925" y="2114550"/>
          <p14:tracePt t="119001" x="3219450" y="2114550"/>
          <p14:tracePt t="119018" x="3232150" y="2111375"/>
          <p14:tracePt t="119034" x="3241675" y="2105025"/>
          <p14:tracePt t="119051" x="3257550" y="2098675"/>
          <p14:tracePt t="119068" x="3273425" y="2085975"/>
          <p14:tracePt t="119085" x="3282950" y="2070100"/>
          <p14:tracePt t="119101" x="3314700" y="2063750"/>
          <p14:tracePt t="119118" x="3346450" y="2063750"/>
          <p14:tracePt t="119135" x="3375025" y="2063750"/>
          <p14:tracePt t="119151" x="3397250" y="2063750"/>
          <p14:tracePt t="119168" x="3444875" y="2063750"/>
          <p14:tracePt t="119184" x="3489325" y="2057400"/>
          <p14:tracePt t="119202" x="3521075" y="2051050"/>
          <p14:tracePt t="119218" x="3584575" y="2032000"/>
          <p14:tracePt t="119235" x="3629025" y="2019300"/>
          <p14:tracePt t="119252" x="3667125" y="2000250"/>
          <p14:tracePt t="119254" x="3686175" y="1993900"/>
          <p14:tracePt t="119268" x="3714750" y="1981200"/>
          <p14:tracePt t="119284" x="3746500" y="1981200"/>
          <p14:tracePt t="119301" x="3775075" y="1981200"/>
          <p14:tracePt t="119318" x="3822700" y="1981200"/>
          <p14:tracePt t="119334" x="3867150" y="1981200"/>
          <p14:tracePt t="119352" x="3895725" y="1981200"/>
          <p14:tracePt t="119368" x="3937000" y="1981200"/>
          <p14:tracePt t="119385" x="3959225" y="1981200"/>
          <p14:tracePt t="119401" x="3987800" y="1981200"/>
          <p14:tracePt t="119418" x="4022725" y="1997075"/>
          <p14:tracePt t="119434" x="4054475" y="2012950"/>
          <p14:tracePt t="119451" x="4070350" y="2025650"/>
          <p14:tracePt t="119468" x="4095750" y="2041525"/>
          <p14:tracePt t="119485" x="4114800" y="2051050"/>
          <p14:tracePt t="119501" x="4130675" y="2057400"/>
          <p14:tracePt t="119518" x="4162425" y="2057400"/>
          <p14:tracePt t="119535" x="4178300" y="2070100"/>
          <p14:tracePt t="119551" x="4194175" y="2070100"/>
          <p14:tracePt t="119568" x="4213225" y="2070100"/>
          <p14:tracePt t="119584" x="4222750" y="2073275"/>
          <p14:tracePt t="119602" x="4235450" y="2079625"/>
          <p14:tracePt t="119618" x="4248150" y="2082800"/>
          <p14:tracePt t="119689" x="4248150" y="2089150"/>
          <p14:tracePt t="119703" x="4248150" y="2092325"/>
          <p14:tracePt t="119711" x="4248150" y="2098675"/>
          <p14:tracePt t="119718" x="4248150" y="2101850"/>
          <p14:tracePt t="121725" x="4264025" y="2101850"/>
          <p14:tracePt t="121731" x="4283075" y="2101850"/>
          <p14:tracePt t="121738" x="4308475" y="2101850"/>
          <p14:tracePt t="121752" x="4352925" y="2101850"/>
          <p14:tracePt t="121768" x="4422775" y="2098675"/>
          <p14:tracePt t="121785" x="4540250" y="2089150"/>
          <p14:tracePt t="121789" x="4597400" y="2089150"/>
          <p14:tracePt t="121818" x="4940300" y="2082800"/>
          <p14:tracePt t="121851" x="5362575" y="2082800"/>
          <p14:tracePt t="121868" x="5511800" y="2082800"/>
          <p14:tracePt t="121885" x="5673725" y="2082800"/>
          <p14:tracePt t="121902" x="5880100" y="2063750"/>
          <p14:tracePt t="121918" x="5988050" y="2047875"/>
          <p14:tracePt t="121934" x="6099175" y="2012950"/>
          <p14:tracePt t="121952" x="6213475" y="1968500"/>
          <p14:tracePt t="121968" x="6254750" y="1933575"/>
          <p14:tracePt t="121984" x="6286500" y="1895475"/>
          <p14:tracePt t="122001" x="6311900" y="1844675"/>
          <p14:tracePt t="122017" x="6324600" y="1816100"/>
          <p14:tracePt t="122034" x="6324600" y="1800225"/>
          <p14:tracePt t="122052" x="6324600" y="1778000"/>
          <p14:tracePt t="122068" x="6324600" y="1762125"/>
          <p14:tracePt t="122085" x="6324600" y="1752600"/>
          <p14:tracePt t="122101" x="6311900" y="1739900"/>
          <p14:tracePt t="122117" x="6302375" y="1730375"/>
          <p14:tracePt t="122134" x="6264275" y="1711325"/>
          <p14:tracePt t="122151" x="6184900" y="1704975"/>
          <p14:tracePt t="122168" x="6124575" y="1704975"/>
          <p14:tracePt t="122185" x="6064250" y="1704975"/>
          <p14:tracePt t="122201" x="5978525" y="1704975"/>
          <p14:tracePt t="122218" x="5915025" y="1692275"/>
          <p14:tracePt t="122235" x="5861050" y="1676400"/>
          <p14:tracePt t="122251" x="5781675" y="1651000"/>
          <p14:tracePt t="122267" x="5727700" y="1638300"/>
          <p14:tracePt t="122284" x="5683250" y="1625600"/>
          <p14:tracePt t="122301" x="5603875" y="1609725"/>
          <p14:tracePt t="122317" x="5559425" y="1609725"/>
          <p14:tracePt t="122334" x="5514975" y="1609725"/>
          <p14:tracePt t="122351" x="5445125" y="1609725"/>
          <p14:tracePt t="122368" x="5400675" y="1609725"/>
          <p14:tracePt t="122384" x="5365750" y="1609725"/>
          <p14:tracePt t="122401" x="5308600" y="1609725"/>
          <p14:tracePt t="122418" x="5280025" y="1609725"/>
          <p14:tracePt t="122435" x="5257800" y="1609725"/>
          <p14:tracePt t="122451" x="5219700" y="1609725"/>
          <p14:tracePt t="122468" x="5197475" y="1609725"/>
          <p14:tracePt t="122485" x="5159375" y="1609725"/>
          <p14:tracePt t="122502" x="5105400" y="1603375"/>
          <p14:tracePt t="122518" x="5083175" y="1600200"/>
          <p14:tracePt t="122534" x="5045075" y="1600200"/>
          <p14:tracePt t="122551" x="5013325" y="1600200"/>
          <p14:tracePt t="122567" x="4981575" y="1600200"/>
          <p14:tracePt t="122585" x="4946650" y="1600200"/>
          <p14:tracePt t="122601" x="4883150" y="1587500"/>
          <p14:tracePt t="122618" x="4829175" y="1587500"/>
          <p14:tracePt t="122635" x="4787900" y="1587500"/>
          <p14:tracePt t="122651" x="4730750" y="1587500"/>
          <p14:tracePt t="122667" x="4708525" y="1587500"/>
          <p14:tracePt t="122684" x="4679950" y="1600200"/>
          <p14:tracePt t="122701" x="4622800" y="1619250"/>
          <p14:tracePt t="122717" x="4591050" y="1631950"/>
          <p14:tracePt t="122735" x="4552950" y="1657350"/>
          <p14:tracePt t="122751" x="4495800" y="1689100"/>
          <p14:tracePt t="122768" x="4470400" y="1701800"/>
          <p14:tracePt t="122785" x="4454525" y="1720850"/>
          <p14:tracePt t="122801" x="4432300" y="1739900"/>
          <p14:tracePt t="122817" x="4419600" y="1765300"/>
          <p14:tracePt t="122835" x="4406900" y="1793875"/>
          <p14:tracePt t="122851" x="4384675" y="1838325"/>
          <p14:tracePt t="122868" x="4371975" y="1854200"/>
          <p14:tracePt t="122885" x="4362450" y="1870075"/>
          <p14:tracePt t="122902" x="4356100" y="1889125"/>
          <p14:tracePt t="122918" x="4356100" y="1898650"/>
          <p14:tracePt t="122934" x="4356100" y="1908175"/>
          <p14:tracePt t="122951" x="4362450" y="1924050"/>
          <p14:tracePt t="122967" x="4375150" y="1939925"/>
          <p14:tracePt t="122985" x="4391025" y="1949450"/>
          <p14:tracePt t="123001" x="4410075" y="1965325"/>
          <p14:tracePt t="123018" x="4432300" y="1978025"/>
          <p14:tracePt t="123034" x="4464050" y="1984375"/>
          <p14:tracePt t="123052" x="4533900" y="1984375"/>
          <p14:tracePt t="123068" x="4594225" y="1984375"/>
          <p14:tracePt t="123084" x="4654550" y="1978025"/>
          <p14:tracePt t="123100" x="4714875" y="1978025"/>
          <p14:tracePt t="123118" x="4737100" y="1978025"/>
          <p14:tracePt t="123135" x="4768850" y="1978025"/>
          <p14:tracePt t="123151" x="4822825" y="1978025"/>
          <p14:tracePt t="123168" x="4857750" y="1978025"/>
          <p14:tracePt t="123185" x="4902200" y="1978025"/>
          <p14:tracePt t="123201" x="4981575" y="1965325"/>
          <p14:tracePt t="123217" x="5045075" y="1952625"/>
          <p14:tracePt t="123234" x="5099050" y="1946275"/>
          <p14:tracePt t="123251" x="5168900" y="1933575"/>
          <p14:tracePt t="123268" x="5213350" y="1933575"/>
          <p14:tracePt t="123285" x="5251450" y="1920875"/>
          <p14:tracePt t="123301" x="5314950" y="1920875"/>
          <p14:tracePt t="123318" x="5359400" y="1920875"/>
          <p14:tracePt t="123334" x="5403850" y="1908175"/>
          <p14:tracePt t="123351" x="5492750" y="1885950"/>
          <p14:tracePt t="123367" x="5568950" y="1870075"/>
          <p14:tracePt t="123385" x="5632450" y="1847850"/>
          <p14:tracePt t="123401" x="5699125" y="1828800"/>
          <p14:tracePt t="123418" x="5721350" y="1819275"/>
          <p14:tracePt t="123434" x="5743575" y="1806575"/>
          <p14:tracePt t="123451" x="5759450" y="1787525"/>
          <p14:tracePt t="123468" x="5768975" y="1778000"/>
          <p14:tracePt t="123484" x="5778500" y="1765300"/>
          <p14:tracePt t="123501" x="5800725" y="1736725"/>
          <p14:tracePt t="123518" x="5813425" y="1714500"/>
          <p14:tracePt t="123534" x="5826125" y="1670050"/>
          <p14:tracePt t="123551" x="5826125" y="1612900"/>
          <p14:tracePt t="123568" x="5822950" y="1590675"/>
          <p14:tracePt t="123585" x="5810250" y="1568450"/>
          <p14:tracePt t="123601" x="5791200" y="1546225"/>
          <p14:tracePt t="123618" x="5778500" y="1536700"/>
          <p14:tracePt t="123634" x="5768975" y="1536700"/>
          <p14:tracePt t="123651" x="5756275" y="1536700"/>
          <p14:tracePt t="123668" x="5727700" y="1536700"/>
          <p14:tracePt t="123685" x="5705475" y="1536700"/>
          <p14:tracePt t="123702" x="5664200" y="1530350"/>
          <p14:tracePt t="123718" x="5641975" y="1530350"/>
          <p14:tracePt t="123735" x="5622925" y="1530350"/>
          <p14:tracePt t="123751" x="5600700" y="1530350"/>
          <p14:tracePt t="123767" x="5578475" y="1530350"/>
          <p14:tracePt t="123784" x="5549900" y="1530350"/>
          <p14:tracePt t="123801" x="5495925" y="1530350"/>
          <p14:tracePt t="123818" x="5441950" y="1530350"/>
          <p14:tracePt t="123822" x="5416550" y="1530350"/>
          <p14:tracePt t="123835" x="5391150" y="1530350"/>
          <p14:tracePt t="123851" x="5314950" y="1530350"/>
          <p14:tracePt t="123868" x="5292725" y="1530350"/>
          <p14:tracePt t="123884" x="5270500" y="1530350"/>
          <p14:tracePt t="123901" x="5216525" y="1530350"/>
          <p14:tracePt t="123918" x="5172075" y="1530350"/>
          <p14:tracePt t="123934" x="5108575" y="1533525"/>
          <p14:tracePt t="123951" x="5045075" y="1546225"/>
          <p14:tracePt t="123968" x="5010150" y="1552575"/>
          <p14:tracePt t="123985" x="4978400" y="1558925"/>
          <p14:tracePt t="124001" x="4937125" y="1584325"/>
          <p14:tracePt t="124018" x="4914900" y="1587500"/>
          <p14:tracePt t="124034" x="4889500" y="1600200"/>
          <p14:tracePt t="124051" x="4848225" y="1619250"/>
          <p14:tracePt t="124068" x="4822825" y="1638300"/>
          <p14:tracePt t="124085" x="4800600" y="1647825"/>
          <p14:tracePt t="124102" x="4759325" y="1666875"/>
          <p14:tracePt t="124118" x="4740275" y="1676400"/>
          <p14:tracePt t="124134" x="4730750" y="1689100"/>
          <p14:tracePt t="124151" x="4705350" y="1698625"/>
          <p14:tracePt t="124168" x="4689475" y="1708150"/>
          <p14:tracePt t="124184" x="4660900" y="1720850"/>
          <p14:tracePt t="124201" x="4645025" y="1739900"/>
          <p14:tracePt t="124218" x="4635500" y="1749425"/>
          <p14:tracePt t="124234" x="4625975" y="1758950"/>
          <p14:tracePt t="124251" x="4603750" y="1771650"/>
          <p14:tracePt t="124268" x="4594225" y="1771650"/>
          <p14:tracePt t="124285" x="4584700" y="1781175"/>
          <p14:tracePt t="124301" x="4568825" y="1793875"/>
          <p14:tracePt t="124318" x="4556125" y="1806575"/>
          <p14:tracePt t="124334" x="4549775" y="1816100"/>
          <p14:tracePt t="124351" x="4549775" y="1828800"/>
          <p14:tracePt t="124367" x="4549775" y="1844675"/>
          <p14:tracePt t="124384" x="4549775" y="1854200"/>
          <p14:tracePt t="124401" x="4549775" y="1870075"/>
          <p14:tracePt t="124418" x="4556125" y="1879600"/>
          <p14:tracePt t="124434" x="4572000" y="1895475"/>
          <p14:tracePt t="124451" x="4587875" y="1911350"/>
          <p14:tracePt t="124468" x="4591050" y="1920875"/>
          <p14:tracePt t="124484" x="4600575" y="1930400"/>
          <p14:tracePt t="124500" x="4622800" y="1949450"/>
          <p14:tracePt t="124517" x="4638675" y="1962150"/>
          <p14:tracePt t="124534" x="4654550" y="1971675"/>
          <p14:tracePt t="124551" x="4689475" y="1987550"/>
          <p14:tracePt t="124568" x="4702175" y="1997075"/>
          <p14:tracePt t="124584" x="4733925" y="1997075"/>
          <p14:tracePt t="124601" x="4759325" y="1997075"/>
          <p14:tracePt t="124618" x="4787900" y="1997075"/>
          <p14:tracePt t="124634" x="4810125" y="1997075"/>
          <p14:tracePt t="124650" x="4845050" y="2003425"/>
          <p14:tracePt t="124667" x="4873625" y="2003425"/>
          <p14:tracePt t="124684" x="4902200" y="2003425"/>
          <p14:tracePt t="124701" x="4943475" y="2003425"/>
          <p14:tracePt t="124718" x="4965700" y="2003425"/>
          <p14:tracePt t="124735" x="5003800" y="2003425"/>
          <p14:tracePt t="124751" x="5026025" y="2003425"/>
          <p14:tracePt t="124767" x="5070475" y="2000250"/>
          <p14:tracePt t="124784" x="5108575" y="2000250"/>
          <p14:tracePt t="124801" x="5162550" y="2000250"/>
          <p14:tracePt t="124818" x="5200650" y="2000250"/>
          <p14:tracePt t="124834" x="5229225" y="2000250"/>
          <p14:tracePt t="124838" x="5254625" y="2000250"/>
          <p14:tracePt t="124851" x="5283200" y="1993900"/>
          <p14:tracePt t="124868" x="5327650" y="1987550"/>
          <p14:tracePt t="124885" x="5391150" y="1974850"/>
          <p14:tracePt t="124901" x="5435600" y="1968500"/>
          <p14:tracePt t="124917" x="5473700" y="1968500"/>
          <p14:tracePt t="124935" x="5514975" y="1962150"/>
          <p14:tracePt t="124951" x="5524500" y="1952625"/>
          <p14:tracePt t="124967" x="5534025" y="1949450"/>
          <p14:tracePt t="124985" x="5553075" y="1939925"/>
          <p14:tracePt t="125001" x="5565775" y="1927225"/>
          <p14:tracePt t="125018" x="5575300" y="1917700"/>
          <p14:tracePt t="125035" x="5588000" y="1901825"/>
          <p14:tracePt t="125050" x="5603875" y="1892300"/>
          <p14:tracePt t="125067" x="5603875" y="1889125"/>
          <p14:tracePt t="125085" x="5603875" y="1866900"/>
          <p14:tracePt t="125102" x="5603875" y="1857375"/>
          <p14:tracePt t="125118" x="5603875" y="1847850"/>
          <p14:tracePt t="125135" x="5603875" y="1822450"/>
          <p14:tracePt t="125151" x="5603875" y="1806575"/>
          <p14:tracePt t="125167" x="5603875" y="1790700"/>
          <p14:tracePt t="125185" x="5591175" y="1765300"/>
          <p14:tracePt t="125201" x="5578475" y="1739900"/>
          <p14:tracePt t="125218" x="5568950" y="1717675"/>
          <p14:tracePt t="125235" x="5553075" y="1692275"/>
          <p14:tracePt t="125251" x="5534025" y="1673225"/>
          <p14:tracePt t="125268" x="5524500" y="1657350"/>
          <p14:tracePt t="125286" x="5502275" y="1641475"/>
          <p14:tracePt t="125301" x="5492750" y="1631950"/>
          <p14:tracePt t="125318" x="5470525" y="1625600"/>
          <p14:tracePt t="125334" x="5448300" y="1609725"/>
          <p14:tracePt t="125335" x="5435600" y="1603375"/>
          <p14:tracePt t="125351" x="5413375" y="1603375"/>
          <p14:tracePt t="125367" x="5397500" y="1597025"/>
          <p14:tracePt t="125385" x="5372100" y="1597025"/>
          <p14:tracePt t="125401" x="5349875" y="1597025"/>
          <p14:tracePt t="125418" x="5327650" y="1597025"/>
          <p14:tracePt t="125435" x="5286375" y="1597025"/>
          <p14:tracePt t="125451" x="5257800" y="1597025"/>
          <p14:tracePt t="125467" x="5235575" y="1597025"/>
          <p14:tracePt t="125484" x="5200650" y="1597025"/>
          <p14:tracePt t="125500" x="5181600" y="1597025"/>
          <p14:tracePt t="125517" x="5159375" y="1597025"/>
          <p14:tracePt t="125535" x="5102225" y="1597025"/>
          <p14:tracePt t="125551" x="5057775" y="1597025"/>
          <p14:tracePt t="125568" x="5013325" y="1600200"/>
          <p14:tracePt t="125585" x="4949825" y="1625600"/>
          <p14:tracePt t="125601" x="4911725" y="1638300"/>
          <p14:tracePt t="125618" x="4867275" y="1651000"/>
          <p14:tracePt t="125634" x="4832350" y="1670050"/>
          <p14:tracePt t="125651" x="4810125" y="1689100"/>
          <p14:tracePt t="125667" x="4778375" y="1698625"/>
          <p14:tracePt t="125685" x="4743450" y="1717675"/>
          <p14:tracePt t="125701" x="4733925" y="1724025"/>
          <p14:tracePt t="125718" x="4718050" y="1739900"/>
          <p14:tracePt t="125735" x="4702175" y="1749425"/>
          <p14:tracePt t="125751" x="4692650" y="1758950"/>
          <p14:tracePt t="125767" x="4683125" y="1758950"/>
          <p14:tracePt t="125784" x="4660900" y="1768475"/>
          <p14:tracePt t="125800" x="4651375" y="1774825"/>
          <p14:tracePt t="125817" x="4641850" y="1778000"/>
          <p14:tracePt t="125835" x="4622800" y="1793875"/>
          <p14:tracePt t="125850" x="4610100" y="1803400"/>
          <p14:tracePt t="125867" x="4600575" y="1809750"/>
          <p14:tracePt t="125884" x="4591050" y="1819275"/>
          <p14:tracePt t="125900" x="4591050" y="1828800"/>
          <p14:tracePt t="125917" x="4591050" y="1838325"/>
          <p14:tracePt t="125935" x="4591050" y="1847850"/>
          <p14:tracePt t="125951" x="4591050" y="1854200"/>
          <p14:tracePt t="125968" x="4591050" y="1860550"/>
          <p14:tracePt t="125985" x="4591050" y="1870075"/>
          <p14:tracePt t="126001" x="4591050" y="1879600"/>
          <p14:tracePt t="126018" x="4591050" y="1895475"/>
          <p14:tracePt t="126034" x="4591050" y="1908175"/>
          <p14:tracePt t="126050" x="4591050" y="1917700"/>
          <p14:tracePt t="126067" x="4591050" y="1924050"/>
          <p14:tracePt t="126108" x="4591050" y="1927225"/>
          <p14:tracePt t="126121" x="4591050" y="1939925"/>
          <p14:tracePt t="126135" x="4591050" y="1949450"/>
          <p14:tracePt t="126151" x="4591050" y="1958975"/>
          <p14:tracePt t="126168" x="4597400" y="1958975"/>
          <p14:tracePt t="126184" x="4613275" y="1968500"/>
          <p14:tracePt t="126200" x="4619625" y="1971675"/>
          <p14:tracePt t="126217" x="4629150" y="1971675"/>
          <p14:tracePt t="126235" x="4632325" y="1978025"/>
          <p14:tracePt t="126251" x="4641850" y="1981200"/>
          <p14:tracePt t="126268" x="4654550" y="1987550"/>
          <p14:tracePt t="126285" x="4667250" y="1990725"/>
          <p14:tracePt t="126301" x="4683125" y="1997075"/>
          <p14:tracePt t="126317" x="4692650" y="1997075"/>
          <p14:tracePt t="126334" x="4711700" y="1997075"/>
          <p14:tracePt t="126350" x="4733925" y="1997075"/>
          <p14:tracePt t="126367" x="4749800" y="1997075"/>
          <p14:tracePt t="126384" x="4765675" y="1997075"/>
          <p14:tracePt t="126400" x="4784725" y="1997075"/>
          <p14:tracePt t="126418" x="4800600" y="1997075"/>
          <p14:tracePt t="126434" x="4826000" y="2003425"/>
          <p14:tracePt t="126450" x="4845050" y="2006600"/>
          <p14:tracePt t="126467" x="4857750" y="2006600"/>
          <p14:tracePt t="126485" x="4879975" y="2006600"/>
          <p14:tracePt t="126501" x="4889500" y="2006600"/>
          <p14:tracePt t="126518" x="4905375" y="2006600"/>
          <p14:tracePt t="126535" x="4943475" y="1993900"/>
          <p14:tracePt t="126551" x="4962525" y="1987550"/>
          <p14:tracePt t="126567" x="4981575" y="1987550"/>
          <p14:tracePt t="126584" x="4997450" y="1987550"/>
          <p14:tracePt t="126600" x="5006975" y="1987550"/>
          <p14:tracePt t="126618" x="5016500" y="1987550"/>
          <p14:tracePt t="126635" x="5035550" y="1987550"/>
          <p14:tracePt t="126671" x="5041900" y="1987550"/>
          <p14:tracePt t="126772" x="5041900" y="1984375"/>
          <p14:tracePt t="126786" x="5041900" y="1978025"/>
          <p14:tracePt t="126834" x="5045075" y="1978025"/>
          <p14:tracePt t="126863" x="5051425" y="1978025"/>
          <p14:tracePt t="127850" x="5060950" y="1987550"/>
          <p14:tracePt t="127856" x="5073650" y="2000250"/>
          <p14:tracePt t="127868" x="5086350" y="2012950"/>
          <p14:tracePt t="127884" x="5124450" y="2054225"/>
          <p14:tracePt t="127901" x="5162550" y="2079625"/>
          <p14:tracePt t="127917" x="5226050" y="2095500"/>
          <p14:tracePt t="127935" x="5340350" y="2139950"/>
          <p14:tracePt t="127967" x="5495925" y="2203450"/>
          <p14:tracePt t="128000" x="5680075" y="2289175"/>
          <p14:tracePt t="128017" x="5746750" y="2317750"/>
          <p14:tracePt t="128034" x="5832475" y="2368550"/>
          <p14:tracePt t="128051" x="5880100" y="2387600"/>
          <p14:tracePt t="128067" x="5911850" y="2406650"/>
          <p14:tracePt t="128084" x="5946775" y="2422525"/>
          <p14:tracePt t="128100" x="5956300" y="2432050"/>
          <p14:tracePt t="128117" x="5965825" y="2444750"/>
          <p14:tracePt t="128134" x="5981700" y="2444750"/>
          <p14:tracePt t="128150" x="5981700" y="2447925"/>
          <p14:tracePt t="128167" x="5988050" y="2454275"/>
          <p14:tracePt t="128184" x="5991225" y="2466975"/>
          <p14:tracePt t="128217" x="5991225" y="2473325"/>
          <p14:tracePt t="128234" x="5997575" y="2476500"/>
          <p14:tracePt t="128250" x="6007100" y="2482850"/>
          <p14:tracePt t="128267" x="6016625" y="2489200"/>
          <p14:tracePt t="128284" x="6035675" y="2498725"/>
          <p14:tracePt t="128300" x="6048375" y="2514600"/>
          <p14:tracePt t="128317" x="6064250" y="2524125"/>
          <p14:tracePt t="128334" x="6089650" y="2536825"/>
          <p14:tracePt t="128350" x="6105525" y="2536825"/>
          <p14:tracePt t="128367" x="6115050" y="2540000"/>
          <p14:tracePt t="128384" x="6137275" y="2549525"/>
          <p14:tracePt t="128400" x="6146800" y="2565400"/>
          <p14:tracePt t="128417" x="6153150" y="2574925"/>
          <p14:tracePt t="128434" x="6156325" y="2590800"/>
          <p14:tracePt t="128450" x="6162675" y="2600325"/>
          <p14:tracePt t="128467" x="6165850" y="2616200"/>
          <p14:tracePt t="128484" x="6165850" y="2625725"/>
          <p14:tracePt t="128542" x="6172200" y="2625725"/>
          <p14:tracePt t="128549" x="6175375" y="2625725"/>
          <p14:tracePt t="128627" x="6175375" y="2622550"/>
          <p14:tracePt t="128633" x="6175375" y="2619375"/>
          <p14:tracePt t="128640" x="6175375" y="2609850"/>
          <p14:tracePt t="128650" x="6175375" y="2603500"/>
          <p14:tracePt t="128667" x="6165850" y="2593975"/>
          <p14:tracePt t="128684" x="6149975" y="2578100"/>
          <p14:tracePt t="128700" x="6140450" y="2568575"/>
          <p14:tracePt t="128718" x="6118225" y="2549525"/>
          <p14:tracePt t="128734" x="6108700" y="2540000"/>
          <p14:tracePt t="128751" x="6099175" y="2530475"/>
          <p14:tracePt t="128767" x="6089650" y="2520950"/>
          <p14:tracePt t="128783" x="6070600" y="2492375"/>
          <p14:tracePt t="128800" x="6057900" y="2482850"/>
          <p14:tracePt t="128817" x="6048375" y="2466975"/>
          <p14:tracePt t="128834" x="6032500" y="2447925"/>
          <p14:tracePt t="128851" x="6019800" y="2438400"/>
          <p14:tracePt t="128868" x="6019800" y="2432050"/>
          <p14:tracePt t="128884" x="6013450" y="2432050"/>
          <p14:tracePt t="129083" x="6016625" y="2435225"/>
          <p14:tracePt t="129090" x="6019800" y="2438400"/>
          <p14:tracePt t="129100" x="6026150" y="2444750"/>
          <p14:tracePt t="129118" x="6045200" y="2463800"/>
          <p14:tracePt t="129134" x="6054725" y="2473325"/>
          <p14:tracePt t="129151" x="6064250" y="2482850"/>
          <p14:tracePt t="129168" x="6080125" y="2498725"/>
          <p14:tracePt t="129184" x="6089650" y="2514600"/>
          <p14:tracePt t="129200" x="6089650" y="2524125"/>
          <p14:tracePt t="129217" x="6089650" y="2533650"/>
          <p14:tracePt t="129455" x="6089650" y="2530475"/>
          <p14:tracePt t="129461" x="6089650" y="2527300"/>
          <p14:tracePt t="129468" x="6089650" y="2520950"/>
          <p14:tracePt t="129483" x="6076950" y="2511425"/>
          <p14:tracePt t="129500" x="6073775" y="2495550"/>
          <p14:tracePt t="129518" x="6067425" y="2482850"/>
          <p14:tracePt t="129534" x="6064250" y="2473325"/>
          <p14:tracePt t="129550" x="6057900" y="2463800"/>
          <p14:tracePt t="129568" x="6054725" y="2447925"/>
          <p14:tracePt t="129584" x="6048375" y="2447925"/>
          <p14:tracePt t="129601" x="6045200" y="2438400"/>
          <p14:tracePt t="129617" x="6035675" y="2422525"/>
          <p14:tracePt t="129633" x="6019800" y="2413000"/>
          <p14:tracePt t="129650" x="6007100" y="2378075"/>
          <p14:tracePt t="129668" x="5981700" y="2327275"/>
          <p14:tracePt t="129684" x="5962650" y="2295525"/>
          <p14:tracePt t="129700" x="5953125" y="2273300"/>
          <p14:tracePt t="129718" x="5937250" y="2257425"/>
          <p14:tracePt t="129734" x="5930900" y="2247900"/>
          <p14:tracePt t="129782" x="5930900" y="2244725"/>
          <p14:tracePt t="129789" x="5927725" y="2238375"/>
          <p14:tracePt t="129812" x="5927725" y="2235200"/>
          <p14:tracePt t="129897" x="5921375" y="2222500"/>
          <p14:tracePt t="129903" x="5911850" y="2216150"/>
          <p14:tracePt t="129918" x="5905500" y="2206625"/>
          <p14:tracePt t="129933" x="5899150" y="2197100"/>
          <p14:tracePt t="129950" x="5899150" y="2187575"/>
          <p14:tracePt t="130269" x="5899150" y="2190750"/>
          <p14:tracePt t="130276" x="5902325" y="2193925"/>
          <p14:tracePt t="130284" x="5902325" y="2200275"/>
          <p14:tracePt t="130300" x="5902325" y="2209800"/>
          <p14:tracePt t="130317" x="5908675" y="2212975"/>
          <p14:tracePt t="130333" x="5908675" y="2228850"/>
          <p14:tracePt t="130350" x="5908675" y="2235200"/>
          <p14:tracePt t="130368" x="5908675" y="2244725"/>
          <p14:tracePt t="130384" x="5908675" y="2254250"/>
          <p14:tracePt t="130400" x="5918200" y="2263775"/>
          <p14:tracePt t="130418" x="5934075" y="2286000"/>
          <p14:tracePt t="130433" x="5943600" y="2295525"/>
          <p14:tracePt t="130450" x="5953125" y="2298700"/>
          <p14:tracePt t="130467" x="5972175" y="2311400"/>
          <p14:tracePt t="130483" x="5978525" y="2311400"/>
          <p14:tracePt t="130500" x="5984875" y="2324100"/>
          <p14:tracePt t="130518" x="5988050" y="2336800"/>
          <p14:tracePt t="130533" x="5994400" y="2339975"/>
          <p14:tracePt t="130550" x="6003925" y="2339975"/>
          <p14:tracePt t="130567" x="6016625" y="2339975"/>
          <p14:tracePt t="130583" x="6022975" y="2339975"/>
          <p14:tracePt t="130600" x="6032500" y="2339975"/>
          <p14:tracePt t="130617" x="6038850" y="2349500"/>
          <p14:tracePt t="130634" x="6042025" y="2355850"/>
          <p14:tracePt t="130650" x="6051550" y="2365375"/>
          <p14:tracePt t="130668" x="6061075" y="2384425"/>
          <p14:tracePt t="130684" x="6076950" y="2393950"/>
          <p14:tracePt t="130701" x="6086475" y="2403475"/>
          <p14:tracePt t="130717" x="6102350" y="2419350"/>
          <p14:tracePt t="130733" x="6111875" y="2435225"/>
          <p14:tracePt t="130750" x="6124575" y="2444750"/>
          <p14:tracePt t="130768" x="6134100" y="2454275"/>
          <p14:tracePt t="130784" x="6137275" y="2463800"/>
          <p14:tracePt t="130800" x="6146800" y="2470150"/>
          <p14:tracePt t="130817" x="6153150" y="2479675"/>
          <p14:tracePt t="130834" x="6156325" y="2489200"/>
          <p14:tracePt t="130850" x="6162675" y="2495550"/>
          <p14:tracePt t="130867" x="6162675" y="2498725"/>
          <p14:tracePt t="130911" x="6162675" y="2505075"/>
          <p14:tracePt t="130926" x="6162675" y="2508250"/>
          <p14:tracePt t="130969" x="6162675" y="2514600"/>
          <p14:tracePt t="132695" x="6149975" y="2505075"/>
          <p14:tracePt t="132702" x="6127750" y="2486025"/>
          <p14:tracePt t="132717" x="6076950" y="2435225"/>
          <p14:tracePt t="132734" x="6051550" y="2403475"/>
          <p14:tracePt t="132751" x="6019800" y="2371725"/>
          <p14:tracePt t="132766" x="5984875" y="2352675"/>
          <p14:tracePt t="132800" x="5930900" y="2324100"/>
          <p14:tracePt t="132833" x="5886450" y="2311400"/>
          <p14:tracePt t="132850" x="5876925" y="2305050"/>
          <p14:tracePt t="132866" x="5854700" y="2305050"/>
          <p14:tracePt t="132883" x="5845175" y="2305050"/>
          <p14:tracePt t="132923" x="5845175" y="2308225"/>
          <p14:tracePt t="132933" x="5845175" y="2311400"/>
          <p14:tracePt t="132949" x="5845175" y="2317750"/>
          <p14:tracePt t="132966" x="5845175" y="2327275"/>
          <p14:tracePt t="133009" x="5845175" y="2333625"/>
          <p14:tracePt t="133065" x="5845175" y="2336800"/>
          <p14:tracePt t="133080" x="5845175" y="2343150"/>
          <p14:tracePt t="133087" x="5845175" y="2346325"/>
          <p14:tracePt t="133101" x="5845175" y="2352675"/>
          <p14:tracePt t="133116" x="5851525" y="2362200"/>
          <p14:tracePt t="133133" x="5867400" y="2378075"/>
          <p14:tracePt t="133150" x="5873750" y="2387600"/>
          <p14:tracePt t="133166" x="5876925" y="2397125"/>
          <p14:tracePt t="133183" x="5883275" y="2403475"/>
          <p14:tracePt t="133199" x="5892800" y="2413000"/>
          <p14:tracePt t="133216" x="5908675" y="2432050"/>
          <p14:tracePt t="133233" x="5924550" y="2441575"/>
          <p14:tracePt t="133250" x="5927725" y="2454275"/>
          <p14:tracePt t="133266" x="5937250" y="2466975"/>
          <p14:tracePt t="133283" x="5943600" y="2476500"/>
          <p14:tracePt t="133301" x="5943600" y="2492375"/>
          <p14:tracePt t="133316" x="5943600" y="2495550"/>
          <p14:tracePt t="133366" x="5946775" y="2495550"/>
          <p14:tracePt t="133373" x="5953125" y="2495550"/>
          <p14:tracePt t="133387" x="5956300" y="2495550"/>
          <p14:tracePt t="133515" x="5956300" y="2489200"/>
          <p14:tracePt t="133529" x="5956300" y="2486025"/>
          <p14:tracePt t="133544" x="5956300" y="2479675"/>
          <p14:tracePt t="133558" x="5956300" y="2476500"/>
          <p14:tracePt t="133622" x="5969000" y="2476500"/>
          <p14:tracePt t="133744" x="5972175" y="2476500"/>
          <p14:tracePt t="133751" x="5972175" y="2470150"/>
          <p14:tracePt t="134594" x="5994400" y="2473325"/>
          <p14:tracePt t="134600" x="6019800" y="2473325"/>
          <p14:tracePt t="134608" x="6054725" y="2473325"/>
          <p14:tracePt t="134616" x="6073775" y="2473325"/>
          <p14:tracePt t="134633" x="6118225" y="2470150"/>
          <p14:tracePt t="134650" x="6146800" y="2460625"/>
          <p14:tracePt t="134683" x="6172200" y="2438400"/>
          <p14:tracePt t="134717" x="6181725" y="2409825"/>
          <p14:tracePt t="134733" x="6181725" y="2400300"/>
          <p14:tracePt t="134750" x="6181725" y="2390775"/>
          <p14:tracePt t="134766" x="6181725" y="2381250"/>
          <p14:tracePt t="134783" x="6181725" y="2365375"/>
          <p14:tracePt t="134800" x="6181725" y="2349500"/>
          <p14:tracePt t="134917" x="6178550" y="2349500"/>
          <p14:tracePt t="134930" x="6178550" y="2346325"/>
          <p14:tracePt t="134937" x="6175375" y="2339975"/>
          <p14:tracePt t="134951" x="6165850" y="2339975"/>
          <p14:tracePt t="134966" x="6149975" y="2336800"/>
          <p14:tracePt t="134984" x="6140450" y="2330450"/>
          <p14:tracePt t="135001" x="6124575" y="2311400"/>
          <p14:tracePt t="135017" x="6115050" y="2311400"/>
          <p14:tracePt t="135033" x="6108700" y="2311400"/>
          <p14:tracePt t="135050" x="6108700" y="2305050"/>
          <p14:tracePt t="135108" x="6099175" y="2305050"/>
          <p14:tracePt t="135136" x="6096000" y="2305050"/>
          <p14:tracePt t="135143" x="6089650" y="2301875"/>
          <p14:tracePt t="135150" x="6083300" y="2295525"/>
          <p14:tracePt t="135166" x="6073775" y="2286000"/>
          <p14:tracePt t="135183" x="6064250" y="2279650"/>
          <p14:tracePt t="135200" x="6045200" y="2260600"/>
          <p14:tracePt t="135217" x="6035675" y="2251075"/>
          <p14:tracePt t="135233" x="6026150" y="2241550"/>
          <p14:tracePt t="135250" x="6003925" y="2225675"/>
          <p14:tracePt t="135267" x="5988050" y="2209800"/>
          <p14:tracePt t="135283" x="5978525" y="2200275"/>
          <p14:tracePt t="135300" x="5956300" y="2187575"/>
          <p14:tracePt t="135316" x="5946775" y="2187575"/>
          <p14:tracePt t="135593" x="5956300" y="2197100"/>
          <p14:tracePt t="135600" x="5969000" y="2216150"/>
          <p14:tracePt t="135608" x="5981700" y="2228850"/>
          <p14:tracePt t="135616" x="6000750" y="2241550"/>
          <p14:tracePt t="135633" x="6019800" y="2273300"/>
          <p14:tracePt t="135650" x="6035675" y="2308225"/>
          <p14:tracePt t="135666" x="6048375" y="2336800"/>
          <p14:tracePt t="135684" x="6067425" y="2362200"/>
          <p14:tracePt t="135700" x="6076950" y="2374900"/>
          <p14:tracePt t="138956" x="6038850" y="2371725"/>
          <p14:tracePt t="138963" x="5981700" y="2365375"/>
          <p14:tracePt t="138970" x="5911850" y="2365375"/>
          <p14:tracePt t="138983" x="5867400" y="2365375"/>
          <p14:tracePt t="138999" x="5711825" y="2346325"/>
          <p14:tracePt t="139016" x="5641975" y="2346325"/>
          <p14:tracePt t="139050" x="5540375" y="2355850"/>
          <p14:tracePt t="139083" x="5495925" y="2384425"/>
          <p14:tracePt t="139099" x="5489575" y="2393950"/>
          <p14:tracePt t="139116" x="5489575" y="2403475"/>
          <p14:tracePt t="139134" x="5492750" y="2428875"/>
          <p14:tracePt t="139149" x="5508625" y="2441575"/>
          <p14:tracePt t="139166" x="5521325" y="2457450"/>
          <p14:tracePt t="139183" x="5543550" y="2479675"/>
          <p14:tracePt t="139199" x="5559425" y="2489200"/>
          <p14:tracePt t="139216" x="5559425" y="2498725"/>
          <p14:tracePt t="139232" x="5559425" y="2508250"/>
          <p14:tracePt t="139249" x="5549900" y="2530475"/>
          <p14:tracePt t="139266" x="5540375" y="2533650"/>
          <p14:tracePt t="139284" x="5524500" y="2533650"/>
          <p14:tracePt t="139300" x="5514975" y="2533650"/>
          <p14:tracePt t="139316" x="5499100" y="2533650"/>
          <p14:tracePt t="139333" x="5489575" y="2533650"/>
          <p14:tracePt t="139350" x="5476875" y="2540000"/>
          <p14:tracePt t="139366" x="5467350" y="2549525"/>
          <p14:tracePt t="139383" x="5445125" y="2565400"/>
          <p14:tracePt t="139399" x="5445125" y="2578100"/>
          <p14:tracePt t="139416" x="5445125" y="2590800"/>
          <p14:tracePt t="139434" x="5445125" y="2603500"/>
          <p14:tracePt t="139449" x="5448300" y="2613025"/>
          <p14:tracePt t="139466" x="5464175" y="2628900"/>
          <p14:tracePt t="139483" x="5483225" y="2644775"/>
          <p14:tracePt t="139499" x="5499100" y="2651125"/>
          <p14:tracePt t="139516" x="5514975" y="2651125"/>
          <p14:tracePt t="139533" x="5534025" y="2651125"/>
          <p14:tracePt t="139549" x="5549900" y="2651125"/>
          <p14:tracePt t="139566" x="5578475" y="2651125"/>
          <p14:tracePt t="139583" x="5629275" y="2635250"/>
          <p14:tracePt t="139599" x="5657850" y="2622550"/>
          <p14:tracePt t="139617" x="5702300" y="2622550"/>
          <p14:tracePt t="139634" x="5756275" y="2622550"/>
          <p14:tracePt t="139650" x="5794375" y="2625725"/>
          <p14:tracePt t="139666" x="5838825" y="2638425"/>
          <p14:tracePt t="139683" x="5911850" y="2644775"/>
          <p14:tracePt t="139699" x="5940425" y="2644775"/>
          <p14:tracePt t="139716" x="5956300" y="2644775"/>
          <p14:tracePt t="139733" x="5962650" y="2638425"/>
          <p14:tracePt t="139749" x="5949950" y="2619375"/>
          <p14:tracePt t="139770" x="5829300" y="2540000"/>
          <p14:tracePt t="139783" x="5651500" y="2473325"/>
          <p14:tracePt t="139799" x="5451475" y="2416175"/>
          <p14:tracePt t="139816" x="5245100" y="2387600"/>
          <p14:tracePt t="139833" x="5003800" y="2371725"/>
          <p14:tracePt t="139849" x="4895850" y="2352675"/>
          <p14:tracePt t="139866" x="4813300" y="2352675"/>
          <p14:tracePt t="139884" x="4692650" y="2365375"/>
          <p14:tracePt t="139899" x="4648200" y="2378075"/>
          <p14:tracePt t="139916" x="4610100" y="2390775"/>
          <p14:tracePt t="139933" x="4581525" y="2409825"/>
          <p14:tracePt t="139949" x="4565650" y="2425700"/>
          <p14:tracePt t="139966" x="4562475" y="2435225"/>
          <p14:tracePt t="139983" x="4581525" y="2470150"/>
          <p14:tracePt t="139999" x="4645025" y="2533650"/>
          <p14:tracePt t="140017" x="4749800" y="2609850"/>
          <p14:tracePt t="140020" x="4781550" y="2641600"/>
          <p14:tracePt t="140033" x="4822825" y="2692400"/>
          <p14:tracePt t="140050" x="4841875" y="2736850"/>
          <p14:tracePt t="140066" x="4841875" y="2797175"/>
          <p14:tracePt t="140083" x="4762500" y="2917825"/>
          <p14:tracePt t="140099" x="4657725" y="3003550"/>
          <p14:tracePt t="140116" x="4511675" y="3086100"/>
          <p14:tracePt t="140133" x="4241800" y="3171825"/>
          <p14:tracePt t="140149" x="4048125" y="3181350"/>
          <p14:tracePt t="140167" x="3806825" y="3165475"/>
          <p14:tracePt t="140183" x="3495675" y="3108325"/>
          <p14:tracePt t="140199" x="3355975" y="3079750"/>
          <p14:tracePt t="140216" x="3257550" y="3063875"/>
          <p14:tracePt t="140233" x="3190875" y="3044825"/>
          <p14:tracePt t="140249" x="3168650" y="3044825"/>
          <p14:tracePt t="140266" x="3159125" y="3044825"/>
          <p14:tracePt t="140284" x="3152775" y="3044825"/>
          <p14:tracePt t="140584" x="3130550" y="3038475"/>
          <p14:tracePt t="140591" x="3082925" y="3032125"/>
          <p14:tracePt t="140599" x="3057525" y="3025775"/>
          <p14:tracePt t="140616" x="2981325" y="3000375"/>
          <p14:tracePt t="140633" x="2882900" y="2949575"/>
          <p14:tracePt t="140649" x="2828925" y="2927350"/>
          <p14:tracePt t="140666" x="2784475" y="2914650"/>
          <p14:tracePt t="140683" x="2711450" y="2889250"/>
          <p14:tracePt t="140700" x="2663825" y="2876550"/>
          <p14:tracePt t="140717" x="2641600" y="2876550"/>
          <p14:tracePt t="140733" x="2587625" y="2876550"/>
          <p14:tracePt t="140749" x="2543175" y="2876550"/>
          <p14:tracePt t="140766" x="2514600" y="2870200"/>
          <p14:tracePt t="140783" x="2457450" y="2863850"/>
          <p14:tracePt t="140799" x="2416175" y="2863850"/>
          <p14:tracePt t="140816" x="2378075" y="2851150"/>
          <p14:tracePt t="140833" x="2305050" y="2851150"/>
          <p14:tracePt t="140849" x="2263775" y="2851150"/>
          <p14:tracePt t="140866" x="2232025" y="2851150"/>
          <p14:tracePt t="140883" x="2200275" y="2851150"/>
          <p14:tracePt t="140899" x="2171700" y="2851150"/>
          <p14:tracePt t="140916" x="2149475" y="2851150"/>
          <p14:tracePt t="140932" x="2108200" y="2851150"/>
          <p14:tracePt t="140949" x="2073275" y="2851150"/>
          <p14:tracePt t="140966" x="2028825" y="2851150"/>
          <p14:tracePt t="140983" x="1978025" y="2860675"/>
          <p14:tracePt t="141000" x="1955800" y="2870200"/>
          <p14:tracePt t="141016" x="1924050" y="2882900"/>
          <p14:tracePt t="141033" x="1889125" y="2908300"/>
          <p14:tracePt t="141049" x="1860550" y="2921000"/>
          <p14:tracePt t="141065" x="1835150" y="2930525"/>
          <p14:tracePt t="141083" x="1793875" y="2949575"/>
          <p14:tracePt t="141099" x="1768475" y="2968625"/>
          <p14:tracePt t="141116" x="1739900" y="2978150"/>
          <p14:tracePt t="141133" x="1711325" y="3006725"/>
          <p14:tracePt t="141149" x="1685925" y="3032125"/>
          <p14:tracePt t="141165" x="1666875" y="3054350"/>
          <p14:tracePt t="141183" x="1644650" y="3098800"/>
          <p14:tracePt t="141199" x="1619250" y="3136900"/>
          <p14:tracePt t="141216" x="1600200" y="3168650"/>
          <p14:tracePt t="141233" x="1581150" y="3225800"/>
          <p14:tracePt t="141249" x="1562100" y="3263900"/>
          <p14:tracePt t="141266" x="1549400" y="3292475"/>
          <p14:tracePt t="141283" x="1530350" y="3349625"/>
          <p14:tracePt t="141299" x="1517650" y="3375025"/>
          <p14:tracePt t="141316" x="1504950" y="3403600"/>
          <p14:tracePt t="141333" x="1501775" y="3438525"/>
          <p14:tracePt t="141349" x="1501775" y="3467100"/>
          <p14:tracePt t="141366" x="1495425" y="3489325"/>
          <p14:tracePt t="141383" x="1495425" y="3524250"/>
          <p14:tracePt t="141399" x="1495425" y="3540125"/>
          <p14:tracePt t="141416" x="1495425" y="3549650"/>
          <p14:tracePt t="141432" x="1495425" y="3581400"/>
          <p14:tracePt t="141449" x="1495425" y="3603625"/>
          <p14:tracePt t="141466" x="1495425" y="3632200"/>
          <p14:tracePt t="141482" x="1495425" y="3657600"/>
          <p14:tracePt t="141499" x="1495425" y="3679825"/>
          <p14:tracePt t="141516" x="1495425" y="3702050"/>
          <p14:tracePt t="141533" x="1511300" y="3727450"/>
          <p14:tracePt t="141549" x="1517650" y="3740150"/>
          <p14:tracePt t="141566" x="1527175" y="3749675"/>
          <p14:tracePt t="141583" x="1543050" y="3768725"/>
          <p14:tracePt t="141599" x="1552575" y="3797300"/>
          <p14:tracePt t="141616" x="1571625" y="3822700"/>
          <p14:tracePt t="141633" x="1587500" y="3851275"/>
          <p14:tracePt t="141649" x="1597025" y="3863975"/>
          <p14:tracePt t="141666" x="1606550" y="3876675"/>
          <p14:tracePt t="141683" x="1628775" y="3895725"/>
          <p14:tracePt t="141700" x="1638300" y="3908425"/>
          <p14:tracePt t="141716" x="1647825" y="3917950"/>
          <p14:tracePt t="141732" x="1663700" y="3930650"/>
          <p14:tracePt t="141749" x="1679575" y="3952875"/>
          <p14:tracePt t="141766" x="1698625" y="3971925"/>
          <p14:tracePt t="141783" x="1730375" y="3987800"/>
          <p14:tracePt t="141799" x="1743075" y="4003675"/>
          <p14:tracePt t="141817" x="1765300" y="4019550"/>
          <p14:tracePt t="141833" x="1784350" y="4035425"/>
          <p14:tracePt t="141849" x="1797050" y="4051300"/>
          <p14:tracePt t="141866" x="1806575" y="4060825"/>
          <p14:tracePt t="141883" x="1825625" y="4076700"/>
          <p14:tracePt t="141899" x="1857375" y="4089400"/>
          <p14:tracePt t="141916" x="1873250" y="4105275"/>
          <p14:tracePt t="141933" x="1914525" y="4121150"/>
          <p14:tracePt t="141949" x="1936750" y="4127500"/>
          <p14:tracePt t="141966" x="1962150" y="4133850"/>
          <p14:tracePt t="141983" x="1974850" y="4133850"/>
          <p14:tracePt t="141999" x="1984375" y="4133850"/>
          <p14:tracePt t="142015" x="1993900" y="4133850"/>
          <p14:tracePt t="142032" x="2022475" y="4146550"/>
          <p14:tracePt t="142049" x="2038350" y="4162425"/>
          <p14:tracePt t="142067" x="2066925" y="4171950"/>
          <p14:tracePt t="142083" x="2095500" y="4178300"/>
          <p14:tracePt t="142099" x="2117725" y="4178300"/>
          <p14:tracePt t="142116" x="2127250" y="4184650"/>
          <p14:tracePt t="142133" x="2139950" y="4184650"/>
          <p14:tracePt t="142149" x="2155825" y="4191000"/>
          <p14:tracePt t="142166" x="2187575" y="4194175"/>
          <p14:tracePt t="142182" x="2228850" y="4206875"/>
          <p14:tracePt t="142199" x="2260600" y="4225925"/>
          <p14:tracePt t="142216" x="2295525" y="4225925"/>
          <p14:tracePt t="142233" x="2330450" y="4232275"/>
          <p14:tracePt t="142249" x="2359025" y="4232275"/>
          <p14:tracePt t="142266" x="2381250" y="4232275"/>
          <p14:tracePt t="142283" x="2400300" y="4232275"/>
          <p14:tracePt t="142299" x="2416175" y="4229100"/>
          <p14:tracePt t="142316" x="2441575" y="4213225"/>
          <p14:tracePt t="142333" x="2489200" y="4200525"/>
          <p14:tracePt t="142349" x="2520950" y="4187825"/>
          <p14:tracePt t="142366" x="2543175" y="4175125"/>
          <p14:tracePt t="142383" x="2578100" y="4152900"/>
          <p14:tracePt t="142399" x="2587625" y="4143375"/>
          <p14:tracePt t="142416" x="2597150" y="4133850"/>
          <p14:tracePt t="142433" x="2613025" y="4111625"/>
          <p14:tracePt t="142449" x="2632075" y="4089400"/>
          <p14:tracePt t="142466" x="2641600" y="4067175"/>
          <p14:tracePt t="142482" x="2663825" y="4038600"/>
          <p14:tracePt t="142499" x="2673350" y="4022725"/>
          <p14:tracePt t="142515" x="2698750" y="4000500"/>
          <p14:tracePt t="142532" x="2717800" y="3933825"/>
          <p14:tracePt t="142549" x="2724150" y="3883025"/>
          <p14:tracePt t="142565" x="2724150" y="3832225"/>
          <p14:tracePt t="142582" x="2724150" y="3768725"/>
          <p14:tracePt t="142599" x="2724150" y="3746500"/>
          <p14:tracePt t="142615" x="2724150" y="3711575"/>
          <p14:tracePt t="142633" x="2708275" y="3648075"/>
          <p14:tracePt t="142649" x="2695575" y="3603625"/>
          <p14:tracePt t="142666" x="2676525" y="3546475"/>
          <p14:tracePt t="142683" x="2660650" y="3438525"/>
          <p14:tracePt t="142699" x="2644775" y="3340100"/>
          <p14:tracePt t="142716" x="2638425" y="3257550"/>
          <p14:tracePt t="142732" x="2628900" y="3149600"/>
          <p14:tracePt t="142749" x="2619375" y="3111500"/>
          <p14:tracePt t="142766" x="2597150" y="3063875"/>
          <p14:tracePt t="142783" x="2578100" y="3016250"/>
          <p14:tracePt t="142799" x="2568575" y="2984500"/>
          <p14:tracePt t="142816" x="2555875" y="2955925"/>
          <p14:tracePt t="142833" x="2530475" y="2917825"/>
          <p14:tracePt t="142849" x="2524125" y="2889250"/>
          <p14:tracePt t="142865" x="2514600" y="2867025"/>
          <p14:tracePt t="142882" x="2505075" y="2844800"/>
          <p14:tracePt t="142899" x="2489200" y="2835275"/>
          <p14:tracePt t="142916" x="2476500" y="2819400"/>
          <p14:tracePt t="142932" x="2460625" y="2797175"/>
          <p14:tracePt t="142949" x="2451100" y="2787650"/>
          <p14:tracePt t="142967" x="2435225" y="2778125"/>
          <p14:tracePt t="142983" x="2422525" y="2762250"/>
          <p14:tracePt t="142999" x="2413000" y="2746375"/>
          <p14:tracePt t="143016" x="2403475" y="2746375"/>
          <p14:tracePt t="143032" x="2381250" y="2746375"/>
          <p14:tracePt t="143049" x="2365375" y="2746375"/>
          <p14:tracePt t="143066" x="2346325" y="2746375"/>
          <p14:tracePt t="143083" x="2305050" y="2746375"/>
          <p14:tracePt t="143099" x="2276475" y="2746375"/>
          <p14:tracePt t="143117" x="2251075" y="2762250"/>
          <p14:tracePt t="143133" x="2209800" y="2781300"/>
          <p14:tracePt t="143149" x="2184400" y="2790825"/>
          <p14:tracePt t="143166" x="2155825" y="2803525"/>
          <p14:tracePt t="143182" x="2117725" y="2835275"/>
          <p14:tracePt t="143199" x="2085975" y="2860675"/>
          <p14:tracePt t="143215" x="2063750" y="2882900"/>
          <p14:tracePt t="143232" x="2019300" y="2921000"/>
          <p14:tracePt t="143249" x="1993900" y="2952750"/>
          <p14:tracePt t="143265" x="1981200" y="2974975"/>
          <p14:tracePt t="143282" x="1958975" y="3019425"/>
          <p14:tracePt t="143298" x="1946275" y="3041650"/>
          <p14:tracePt t="143315" x="1933575" y="3073400"/>
          <p14:tracePt t="143332" x="1911350" y="3114675"/>
          <p14:tracePt t="143348" x="1898650" y="3140075"/>
          <p14:tracePt t="143365" x="1885950" y="3162300"/>
          <p14:tracePt t="143381" x="1866900" y="3203575"/>
          <p14:tracePt t="143398" x="1851025" y="3228975"/>
          <p14:tracePt t="143415" x="1838325" y="3257550"/>
          <p14:tracePt t="143432" x="1831975" y="3298825"/>
          <p14:tracePt t="143448" x="1825625" y="3324225"/>
          <p14:tracePt t="143465" x="1825625" y="3343275"/>
          <p14:tracePt t="143482" x="1819275" y="3384550"/>
          <p14:tracePt t="143498" x="1819275" y="3413125"/>
          <p14:tracePt t="143515" x="1819275" y="3435350"/>
          <p14:tracePt t="143531" x="1819275" y="3482975"/>
          <p14:tracePt t="143548" x="1819275" y="3505200"/>
          <p14:tracePt t="143565" x="1819275" y="3536950"/>
          <p14:tracePt t="143582" x="1819275" y="3568700"/>
          <p14:tracePt t="143599" x="1819275" y="3597275"/>
          <p14:tracePt t="143616" x="1822450" y="3619500"/>
          <p14:tracePt t="143632" x="1835150" y="3660775"/>
          <p14:tracePt t="143649" x="1847850" y="3686175"/>
          <p14:tracePt t="143666" x="1870075" y="3727450"/>
          <p14:tracePt t="143682" x="1882775" y="3752850"/>
          <p14:tracePt t="143698" x="1892300" y="3765550"/>
          <p14:tracePt t="143717" x="1901825" y="3781425"/>
          <p14:tracePt t="143732" x="1917700" y="3790950"/>
          <p14:tracePt t="143749" x="1924050" y="3806825"/>
          <p14:tracePt t="143767" x="1939925" y="3835400"/>
          <p14:tracePt t="143783" x="1949450" y="3851275"/>
          <p14:tracePt t="143799" x="1968500" y="3879850"/>
          <p14:tracePt t="143816" x="1984375" y="3914775"/>
          <p14:tracePt t="143832" x="1997075" y="3937000"/>
          <p14:tracePt t="143849" x="2012950" y="3952875"/>
          <p14:tracePt t="143867" x="2038350" y="3968750"/>
          <p14:tracePt t="143883" x="2057400" y="3987800"/>
          <p14:tracePt t="143899" x="2079625" y="4003675"/>
          <p14:tracePt t="143917" x="2101850" y="4032250"/>
          <p14:tracePt t="143932" x="2111375" y="4060825"/>
          <p14:tracePt t="143949" x="2124075" y="4083050"/>
          <p14:tracePt t="143966" x="2162175" y="4114800"/>
          <p14:tracePt t="143982" x="2184400" y="4124325"/>
          <p14:tracePt t="143998" x="2206625" y="4137025"/>
          <p14:tracePt t="144016" x="2241550" y="4159250"/>
          <p14:tracePt t="144032" x="2270125" y="4165600"/>
          <p14:tracePt t="144049" x="2295525" y="4171950"/>
          <p14:tracePt t="144066" x="2349500" y="4184650"/>
          <p14:tracePt t="144082" x="2381250" y="4197350"/>
          <p14:tracePt t="144098" x="2416175" y="4203700"/>
          <p14:tracePt t="144116" x="2479675" y="4203700"/>
          <p14:tracePt t="144132" x="2524125" y="4203700"/>
          <p14:tracePt t="144149" x="2578100" y="4184650"/>
          <p14:tracePt t="144167" x="2663825" y="4137025"/>
          <p14:tracePt t="144182" x="2733675" y="4089400"/>
          <p14:tracePt t="144200" x="2781300" y="4054475"/>
          <p14:tracePt t="144216" x="2832100" y="4016375"/>
          <p14:tracePt t="144232" x="2857500" y="4000500"/>
          <p14:tracePt t="144248" x="2867025" y="3990975"/>
          <p14:tracePt t="144266" x="2882900" y="3962400"/>
          <p14:tracePt t="144282" x="2901950" y="3924300"/>
          <p14:tracePt t="144299" x="2908300" y="3889375"/>
          <p14:tracePt t="144317" x="2908300" y="3825875"/>
          <p14:tracePt t="144332" x="2908300" y="3775075"/>
          <p14:tracePt t="144349" x="2908300" y="3724275"/>
          <p14:tracePt t="144366" x="2908300" y="3654425"/>
          <p14:tracePt t="144382" x="2908300" y="3609975"/>
          <p14:tracePt t="144398" x="2905125" y="3565525"/>
          <p14:tracePt t="144416" x="2905125" y="3486150"/>
          <p14:tracePt t="144432" x="2889250" y="3435350"/>
          <p14:tracePt t="144449" x="2886075" y="3397250"/>
          <p14:tracePt t="144467" x="2873375" y="3333750"/>
          <p14:tracePt t="144483" x="2860675" y="3302000"/>
          <p14:tracePt t="144499" x="2847975" y="3273425"/>
          <p14:tracePt t="144516" x="2822575" y="3222625"/>
          <p14:tracePt t="144532" x="2803525" y="3200400"/>
          <p14:tracePt t="144548" x="2778125" y="3152775"/>
          <p14:tracePt t="144566" x="2733675" y="3098800"/>
          <p14:tracePt t="144582" x="2714625" y="3076575"/>
          <p14:tracePt t="144599" x="2682875" y="3044825"/>
          <p14:tracePt t="144616" x="2641600" y="3025775"/>
          <p14:tracePt t="144633" x="2616200" y="3013075"/>
          <p14:tracePt t="144649" x="2593975" y="3003550"/>
          <p14:tracePt t="144666" x="2549525" y="2965450"/>
          <p14:tracePt t="144682" x="2517775" y="2946400"/>
          <p14:tracePt t="144698" x="2495550" y="2921000"/>
          <p14:tracePt t="144717" x="2460625" y="2905125"/>
          <p14:tracePt t="144732" x="2451100" y="2892425"/>
          <p14:tracePt t="144749" x="2441575" y="2882900"/>
          <p14:tracePt t="144766" x="2419350" y="2882900"/>
          <p14:tracePt t="144782" x="2387600" y="2867025"/>
          <p14:tracePt t="144798" x="2365375" y="2854325"/>
          <p14:tracePt t="144816" x="2324100" y="2835275"/>
          <p14:tracePt t="144832" x="2279650" y="2822575"/>
          <p14:tracePt t="144849" x="2254250" y="2809875"/>
          <p14:tracePt t="144867" x="2228850" y="2809875"/>
          <p14:tracePt t="144883" x="2219325" y="2809875"/>
          <p14:tracePt t="144899" x="2209800" y="2809875"/>
          <p14:tracePt t="144916" x="2187575" y="2809875"/>
          <p14:tracePt t="144932" x="2174875" y="2809875"/>
          <p14:tracePt t="144949" x="2159000" y="2809875"/>
          <p14:tracePt t="144966" x="2143125" y="2809875"/>
          <p14:tracePt t="144982" x="2127250" y="2809875"/>
          <p14:tracePt t="144998" x="2117725" y="2809875"/>
          <p14:tracePt t="145016" x="2108200" y="2809875"/>
          <p14:tracePt t="145049" x="2105025" y="2809875"/>
          <p14:tracePt t="145066" x="2095500" y="2809875"/>
          <p14:tracePt t="145098" x="2089150" y="2809875"/>
          <p14:tracePt t="145981" x="2073275" y="2825750"/>
          <p14:tracePt t="145988" x="2051050" y="2854325"/>
          <p14:tracePt t="145999" x="2019300" y="2886075"/>
          <p14:tracePt t="146016" x="1949450" y="2955925"/>
          <p14:tracePt t="146032" x="1924050" y="2994025"/>
          <p14:tracePt t="146048" x="1895475" y="3035300"/>
          <p14:tracePt t="146065" x="1854200" y="3070225"/>
          <p14:tracePt t="146099" x="1809750" y="3121025"/>
          <p14:tracePt t="146102" x="1806575" y="3130550"/>
          <p14:tracePt t="146132" x="1784350" y="3155950"/>
          <p14:tracePt t="146149" x="1768475" y="3168650"/>
          <p14:tracePt t="146165" x="1755775" y="3181350"/>
          <p14:tracePt t="146182" x="1755775" y="3197225"/>
          <p14:tracePt t="146198" x="1755775" y="3206750"/>
          <p14:tracePt t="146215" x="1749425" y="3222625"/>
          <p14:tracePt t="146232" x="1749425" y="3232150"/>
          <p14:tracePt t="146249" x="1749425" y="3248025"/>
          <p14:tracePt t="146266" x="1749425" y="3260725"/>
          <p14:tracePt t="146283" x="1749425" y="3270250"/>
          <p14:tracePt t="146299" x="1749425" y="3279775"/>
          <p14:tracePt t="146315" x="1733550" y="3302000"/>
          <p14:tracePt t="146332" x="1730375" y="3305175"/>
          <p14:tracePt t="146348" x="1730375" y="3311525"/>
          <p14:tracePt t="146365" x="1717675" y="3311525"/>
          <p14:tracePt t="146382" x="1714500" y="3321050"/>
          <p14:tracePt t="146399" x="1714500" y="3327400"/>
          <p14:tracePt t="146416" x="1708150" y="3346450"/>
          <p14:tracePt t="146432" x="1708150" y="3355975"/>
          <p14:tracePt t="146448" x="1708150" y="3365500"/>
          <p14:tracePt t="146465" x="1708150" y="3381375"/>
          <p14:tracePt t="146482" x="1708150" y="3406775"/>
          <p14:tracePt t="146499" x="1711325" y="3429000"/>
          <p14:tracePt t="146516" x="1736725" y="3489325"/>
          <p14:tracePt t="146532" x="1749425" y="3533775"/>
          <p14:tracePt t="146548" x="1762125" y="3571875"/>
          <p14:tracePt t="146565" x="1781175" y="3619500"/>
          <p14:tracePt t="146582" x="1800225" y="3651250"/>
          <p14:tracePt t="146598" x="1812925" y="3673475"/>
          <p14:tracePt t="146616" x="1825625" y="3711575"/>
          <p14:tracePt t="146632" x="1825625" y="3721100"/>
          <p14:tracePt t="146648" x="1825625" y="3730625"/>
          <p14:tracePt t="146665" x="1825625" y="3743325"/>
          <p14:tracePt t="146682" x="1825625" y="3759200"/>
          <p14:tracePt t="146699" x="1825625" y="3768725"/>
          <p14:tracePt t="146715" x="1825625" y="3784600"/>
          <p14:tracePt t="146751" x="1825625" y="3787775"/>
          <p14:tracePt t="146780" x="1825625" y="3794125"/>
          <p14:tracePt t="147086" x="1847850" y="3794125"/>
          <p14:tracePt t="147093" x="1873250" y="3800475"/>
          <p14:tracePt t="147101" x="1908175" y="3800475"/>
          <p14:tracePt t="147115" x="1962150" y="3813175"/>
          <p14:tracePt t="147132" x="2022475" y="3813175"/>
          <p14:tracePt t="147148" x="2092325" y="3819525"/>
          <p14:tracePt t="147165" x="2187575" y="3819525"/>
          <p14:tracePt t="147182" x="2247900" y="3819525"/>
          <p14:tracePt t="147199" x="2308225" y="3819525"/>
          <p14:tracePt t="147215" x="2393950" y="3819525"/>
          <p14:tracePt t="147232" x="2438400" y="3816350"/>
          <p14:tracePt t="147249" x="2460625" y="3816350"/>
          <p14:tracePt t="147265" x="2486025" y="3816350"/>
          <p14:tracePt t="147281" x="2495550" y="3816350"/>
          <p14:tracePt t="147298" x="2501900" y="3816350"/>
          <p14:tracePt t="147372" x="2501900" y="3813175"/>
          <p14:tracePt t="147379" x="2505075" y="3806825"/>
          <p14:tracePt t="147386" x="2511425" y="3803650"/>
          <p14:tracePt t="147398" x="2514600" y="3797300"/>
          <p14:tracePt t="147415" x="2530475" y="3784600"/>
          <p14:tracePt t="147432" x="2530475" y="3762375"/>
          <p14:tracePt t="147449" x="2530475" y="3724275"/>
          <p14:tracePt t="147466" x="2517775" y="3683000"/>
          <p14:tracePt t="147482" x="2508250" y="3673475"/>
          <p14:tracePt t="147500" x="2492375" y="3657600"/>
          <p14:tracePt t="147516" x="2486025" y="3648075"/>
          <p14:tracePt t="147533" x="2470150" y="3625850"/>
          <p14:tracePt t="147548" x="2460625" y="3616325"/>
          <p14:tracePt t="147565" x="2444750" y="3597275"/>
          <p14:tracePt t="147582" x="2435225" y="3575050"/>
          <p14:tracePt t="147598" x="2413000" y="3565525"/>
          <p14:tracePt t="147615" x="2393950" y="3549650"/>
          <p14:tracePt t="147632" x="2384425" y="3543300"/>
          <p14:tracePt t="147648" x="2368550" y="3543300"/>
          <p14:tracePt t="147652" x="2362200" y="3543300"/>
          <p14:tracePt t="147666" x="2352675" y="3543300"/>
          <p14:tracePt t="147682" x="2343150" y="3543300"/>
          <p14:tracePt t="147698" x="2330450" y="3543300"/>
          <p14:tracePt t="147715" x="2289175" y="3543300"/>
          <p14:tracePt t="147732" x="2260600" y="3543300"/>
          <p14:tracePt t="147749" x="2232025" y="3543300"/>
          <p14:tracePt t="147765" x="2184400" y="3543300"/>
          <p14:tracePt t="147782" x="2139950" y="3543300"/>
          <p14:tracePt t="147800" x="2092325" y="3543300"/>
          <p14:tracePt t="147815" x="2047875" y="3546475"/>
          <p14:tracePt t="147831" x="1987550" y="3546475"/>
          <p14:tracePt t="147848" x="1927225" y="3556000"/>
          <p14:tracePt t="147865" x="1857375" y="3568700"/>
          <p14:tracePt t="147882" x="1812925" y="3575050"/>
          <p14:tracePt t="147899" x="1787525" y="3584575"/>
          <p14:tracePt t="147915" x="1746250" y="3609975"/>
          <p14:tracePt t="147932" x="1730375" y="3619500"/>
          <p14:tracePt t="147948" x="1708150" y="3632200"/>
          <p14:tracePt t="147965" x="1685925" y="3660775"/>
          <p14:tracePt t="147982" x="1676400" y="3683000"/>
          <p14:tracePt t="148000" x="1654175" y="3705225"/>
          <p14:tracePt t="148015" x="1641475" y="3727450"/>
          <p14:tracePt t="148032" x="1631950" y="3743325"/>
          <p14:tracePt t="148050" x="1625600" y="3778250"/>
          <p14:tracePt t="148065" x="1625600" y="3794125"/>
          <p14:tracePt t="148082" x="1625600" y="3810000"/>
          <p14:tracePt t="148099" x="1625600" y="3829050"/>
          <p14:tracePt t="148115" x="1622425" y="3851275"/>
          <p14:tracePt t="148132" x="1622425" y="3873500"/>
          <p14:tracePt t="148149" x="1622425" y="3889375"/>
          <p14:tracePt t="148165" x="1622425" y="3921125"/>
          <p14:tracePt t="148182" x="1622425" y="3937000"/>
          <p14:tracePt t="148200" x="1635125" y="3965575"/>
          <p14:tracePt t="148215" x="1644650" y="3987800"/>
          <p14:tracePt t="148232" x="1660525" y="3997325"/>
          <p14:tracePt t="148248" x="1670050" y="4006850"/>
          <p14:tracePt t="148265" x="1685925" y="4029075"/>
          <p14:tracePt t="148282" x="1695450" y="4038600"/>
          <p14:tracePt t="148300" x="1714500" y="4054475"/>
          <p14:tracePt t="148316" x="1730375" y="4064000"/>
          <p14:tracePt t="148332" x="1755775" y="4089400"/>
          <p14:tracePt t="148350" x="1784350" y="4105275"/>
          <p14:tracePt t="148365" x="1793875" y="4114800"/>
          <p14:tracePt t="148382" x="1803400" y="4124325"/>
          <p14:tracePt t="148398" x="1819275" y="4124325"/>
          <p14:tracePt t="148415" x="1851025" y="4137025"/>
          <p14:tracePt t="148432" x="1876425" y="4146550"/>
          <p14:tracePt t="148450" x="1911350" y="4159250"/>
          <p14:tracePt t="148465" x="1930400" y="4165600"/>
          <p14:tracePt t="148482" x="1955800" y="4171950"/>
          <p14:tracePt t="148499" x="1997075" y="4178300"/>
          <p14:tracePt t="148515" x="2016125" y="4178300"/>
          <p14:tracePt t="148531" x="2047875" y="4178300"/>
          <p14:tracePt t="148549" x="2076450" y="4194175"/>
          <p14:tracePt t="148565" x="2143125" y="4216400"/>
          <p14:tracePt t="148582" x="2178050" y="4225925"/>
          <p14:tracePt t="148599" x="2216150" y="4238625"/>
          <p14:tracePt t="148615" x="2266950" y="4264025"/>
          <p14:tracePt t="148632" x="2295525" y="4264025"/>
          <p14:tracePt t="148649" x="2330450" y="4264025"/>
          <p14:tracePt t="148665" x="2359025" y="4264025"/>
          <p14:tracePt t="148682" x="2387600" y="4264025"/>
          <p14:tracePt t="148685" x="2406650" y="4264025"/>
          <p14:tracePt t="148699" x="2441575" y="4264025"/>
          <p14:tracePt t="148715" x="2486025" y="4264025"/>
          <p14:tracePt t="148732" x="2508250" y="4270375"/>
          <p14:tracePt t="148750" x="2549525" y="4270375"/>
          <p14:tracePt t="148766" x="2571750" y="4270375"/>
          <p14:tracePt t="148782" x="2587625" y="4270375"/>
          <p14:tracePt t="148799" x="2606675" y="4270375"/>
          <p14:tracePt t="148815" x="2638425" y="4260850"/>
          <p14:tracePt t="148832" x="2654300" y="4244975"/>
          <p14:tracePt t="148849" x="2676525" y="4229100"/>
          <p14:tracePt t="148866" x="2692400" y="4219575"/>
          <p14:tracePt t="148882" x="2701925" y="4210050"/>
          <p14:tracePt t="148899" x="2717800" y="4187825"/>
          <p14:tracePt t="148915" x="2727325" y="4178300"/>
          <p14:tracePt t="148932" x="2727325" y="4162425"/>
          <p14:tracePt t="148949" x="2727325" y="4130675"/>
          <p14:tracePt t="148965" x="2733675" y="4121150"/>
          <p14:tracePt t="148982" x="2743200" y="4105275"/>
          <p14:tracePt t="148999" x="2743200" y="4070350"/>
          <p14:tracePt t="149015" x="2743200" y="4048125"/>
          <p14:tracePt t="149032" x="2743200" y="4019550"/>
          <p14:tracePt t="149049" x="2749550" y="3978275"/>
          <p14:tracePt t="149065" x="2749550" y="3956050"/>
          <p14:tracePt t="149082" x="2755900" y="3933825"/>
          <p14:tracePt t="149099" x="2771775" y="3905250"/>
          <p14:tracePt t="149115" x="2774950" y="3895725"/>
          <p14:tracePt t="149132" x="2774950" y="3867150"/>
          <p14:tracePt t="149149" x="2774950" y="3835400"/>
          <p14:tracePt t="149165" x="2774950" y="3813175"/>
          <p14:tracePt t="149182" x="2774950" y="3790950"/>
          <p14:tracePt t="149198" x="2774950" y="3743325"/>
          <p14:tracePt t="149215" x="2774950" y="3733800"/>
          <p14:tracePt t="149232" x="2774950" y="3711575"/>
          <p14:tracePt t="149249" x="2774950" y="3698875"/>
          <p14:tracePt t="149265" x="2774950" y="3683000"/>
          <p14:tracePt t="149282" x="2774950" y="3667125"/>
          <p14:tracePt t="149300" x="2765425" y="3635375"/>
          <p14:tracePt t="149315" x="2759075" y="3625850"/>
          <p14:tracePt t="149332" x="2749550" y="3616325"/>
          <p14:tracePt t="149349" x="2736850" y="3594100"/>
          <p14:tracePt t="149365" x="2727325" y="3584575"/>
          <p14:tracePt t="149382" x="2717800" y="3578225"/>
          <p14:tracePt t="149399" x="2701925" y="3568700"/>
          <p14:tracePt t="149415" x="2686050" y="3552825"/>
          <p14:tracePt t="149432" x="2663825" y="3546475"/>
          <p14:tracePt t="149449" x="2622550" y="3536950"/>
          <p14:tracePt t="149465" x="2600325" y="3536950"/>
          <p14:tracePt t="149482" x="2584450" y="3536950"/>
          <p14:tracePt t="149499" x="2552700" y="3536950"/>
          <p14:tracePt t="149515" x="2530475" y="3536950"/>
          <p14:tracePt t="149531" x="2501900" y="3536950"/>
          <p14:tracePt t="149549" x="2447925" y="3536950"/>
          <p14:tracePt t="149565" x="2416175" y="3536950"/>
          <p14:tracePt t="149581" x="2387600" y="3536950"/>
          <p14:tracePt t="149598" x="2355850" y="3536950"/>
          <p14:tracePt t="149615" x="2324100" y="3536950"/>
          <p14:tracePt t="149632" x="2305050" y="3536950"/>
          <p14:tracePt t="149649" x="2270125" y="3536950"/>
          <p14:tracePt t="149665" x="2247900" y="3536950"/>
          <p14:tracePt t="149682" x="2219325" y="3536950"/>
          <p14:tracePt t="149699" x="2187575" y="3536950"/>
          <p14:tracePt t="149715" x="2165350" y="3536950"/>
          <p14:tracePt t="149732" x="2155825" y="3536950"/>
          <p14:tracePt t="149748" x="2139950" y="3536950"/>
          <p14:tracePt t="149765" x="2124075" y="3536950"/>
          <p14:tracePt t="149781" x="2108200" y="3536950"/>
          <p14:tracePt t="149799" x="2082800" y="3536950"/>
          <p14:tracePt t="149815" x="2054225" y="3549650"/>
          <p14:tracePt t="149832" x="2044700" y="3559175"/>
          <p14:tracePt t="149849" x="2028825" y="3559175"/>
          <p14:tracePt t="149865" x="2012950" y="3559175"/>
          <p14:tracePt t="149882" x="2003425" y="3559175"/>
          <p14:tracePt t="149898" x="2000250" y="3559175"/>
          <p14:tracePt t="149950" x="1993900" y="3559175"/>
          <p14:tracePt t="149971" x="1993900" y="3565525"/>
          <p14:tracePt t="149978" x="1990725" y="3565525"/>
          <p14:tracePt t="150000" x="1990725" y="3568700"/>
          <p14:tracePt t="150027" x="1990725" y="3575050"/>
          <p14:tracePt t="150034" x="1990725" y="3578225"/>
          <p14:tracePt t="150048" x="1990725" y="3587750"/>
          <p14:tracePt t="150065" x="1990725" y="3600450"/>
          <p14:tracePt t="150082" x="1990725" y="3613150"/>
          <p14:tracePt t="150099" x="1990725" y="3641725"/>
          <p14:tracePt t="150115" x="1990725" y="3670300"/>
          <p14:tracePt t="150132" x="1990725" y="3692525"/>
          <p14:tracePt t="150148" x="2003425" y="3740150"/>
          <p14:tracePt t="150165" x="2016125" y="3771900"/>
          <p14:tracePt t="150181" x="2041525" y="3803650"/>
          <p14:tracePt t="150199" x="2079625" y="3838575"/>
          <p14:tracePt t="150215" x="2111375" y="3870325"/>
          <p14:tracePt t="150232" x="2130425" y="3902075"/>
          <p14:tracePt t="150249" x="2146300" y="3937000"/>
          <p14:tracePt t="150265" x="2162175" y="3949700"/>
          <p14:tracePt t="150282" x="2168525" y="3965575"/>
          <p14:tracePt t="150298" x="2168525" y="3978275"/>
          <p14:tracePt t="150315" x="2174875" y="3978275"/>
          <p14:tracePt t="150350" x="2178050" y="3978275"/>
          <p14:tracePt t="150371" x="2184400" y="3978275"/>
          <p14:tracePt t="150382" x="2187575" y="3978275"/>
          <p14:tracePt t="150399" x="2209800" y="3962400"/>
          <p14:tracePt t="150415" x="2225675" y="3943350"/>
          <p14:tracePt t="150431" x="2247900" y="3937000"/>
          <p14:tracePt t="150448" x="2276475" y="3927475"/>
          <p14:tracePt t="150465" x="2292350" y="3921125"/>
          <p14:tracePt t="150482" x="2301875" y="3911600"/>
          <p14:tracePt t="150499" x="2324100" y="3892550"/>
          <p14:tracePt t="150515" x="2333625" y="3883025"/>
          <p14:tracePt t="150532" x="2343150" y="3873500"/>
          <p14:tracePt t="150548" x="2359025" y="3857625"/>
          <p14:tracePt t="150565" x="2374900" y="3835400"/>
          <p14:tracePt t="150581" x="2387600" y="3810000"/>
          <p14:tracePt t="150598" x="2403475" y="3768725"/>
          <p14:tracePt t="150615" x="2416175" y="3736975"/>
          <p14:tracePt t="150632" x="2416175" y="3724275"/>
          <p14:tracePt t="150649" x="2416175" y="3702050"/>
          <p14:tracePt t="150665" x="2416175" y="3692525"/>
          <p14:tracePt t="150682" x="2416175" y="3676650"/>
          <p14:tracePt t="150749" x="2409825" y="3676650"/>
          <p14:tracePt t="150757" x="2406650" y="3676650"/>
          <p14:tracePt t="150765" x="2400300" y="3676650"/>
          <p14:tracePt t="150782" x="2390775" y="3673475"/>
          <p14:tracePt t="150798" x="2371725" y="3673475"/>
          <p14:tracePt t="150815" x="2362200" y="3673475"/>
          <p14:tracePt t="150831" x="2349500" y="3673475"/>
          <p14:tracePt t="150848" x="2336800" y="3673475"/>
          <p14:tracePt t="150865" x="2308225" y="3667125"/>
          <p14:tracePt t="150882" x="2286000" y="3660775"/>
          <p14:tracePt t="150899" x="2235200" y="3641725"/>
          <p14:tracePt t="150915" x="2212975" y="3635375"/>
          <p14:tracePt t="150932" x="2190750" y="3635375"/>
          <p14:tracePt t="150949" x="2174875" y="3635375"/>
          <p14:tracePt t="150965" x="2165350" y="3635375"/>
          <p14:tracePt t="150981" x="2149475" y="3635375"/>
          <p14:tracePt t="150998" x="2136775" y="3635375"/>
          <p14:tracePt t="151015" x="2127250" y="3635375"/>
          <p14:tracePt t="151032" x="2117725" y="3635375"/>
          <p14:tracePt t="151048" x="2111375" y="3635375"/>
          <p14:tracePt t="151081" x="2111375" y="3638550"/>
          <p14:tracePt t="151099" x="2111375" y="3648075"/>
          <p14:tracePt t="151115" x="2111375" y="3654425"/>
          <p14:tracePt t="151131" x="2111375" y="3663950"/>
          <p14:tracePt t="151148" x="2111375" y="3683000"/>
          <p14:tracePt t="151165" x="2111375" y="3692525"/>
          <p14:tracePt t="151182" x="2111375" y="3702050"/>
          <p14:tracePt t="151198" x="2111375" y="3717925"/>
          <p14:tracePt t="151215" x="2111375" y="3746500"/>
          <p14:tracePt t="151232" x="2114550" y="3762375"/>
          <p14:tracePt t="151248" x="2130425" y="3803650"/>
          <p14:tracePt t="151264" x="2143125" y="3825875"/>
          <p14:tracePt t="151281" x="2152650" y="3835400"/>
          <p14:tracePt t="151298" x="2174875" y="3857625"/>
          <p14:tracePt t="151314" x="2184400" y="3867150"/>
          <p14:tracePt t="151331" x="2193925" y="3879850"/>
          <p14:tracePt t="151348" x="2216150" y="3898900"/>
          <p14:tracePt t="151365" x="2225675" y="3908425"/>
          <p14:tracePt t="151382" x="2235200" y="3917950"/>
          <p14:tracePt t="151398" x="2244725" y="3924300"/>
          <p14:tracePt t="151415" x="2254250" y="3927475"/>
          <p14:tracePt t="151431" x="2270125" y="3927475"/>
          <p14:tracePt t="151448" x="2286000" y="3933825"/>
          <p14:tracePt t="151465" x="2295525" y="3933825"/>
          <p14:tracePt t="151481" x="2305050" y="3933825"/>
          <p14:tracePt t="151499" x="2324100" y="3933825"/>
          <p14:tracePt t="151515" x="2333625" y="3933825"/>
          <p14:tracePt t="151532" x="2355850" y="3933825"/>
          <p14:tracePt t="151548" x="2381250" y="3933825"/>
          <p14:tracePt t="151564" x="2390775" y="3933825"/>
          <p14:tracePt t="151581" x="2400300" y="3933825"/>
          <p14:tracePt t="151598" x="2422525" y="3933825"/>
          <p14:tracePt t="151615" x="2432050" y="3933825"/>
          <p14:tracePt t="151632" x="2441575" y="3933825"/>
          <p14:tracePt t="151665" x="2441575" y="3930650"/>
          <p14:tracePt t="151682" x="2441575" y="3921125"/>
          <p14:tracePt t="151698" x="2441575" y="3908425"/>
          <p14:tracePt t="151715" x="2441575" y="3898900"/>
          <p14:tracePt t="151731" x="2441575" y="3883025"/>
          <p14:tracePt t="151748" x="2441575" y="3867150"/>
          <p14:tracePt t="151765" x="2435225" y="3857625"/>
          <p14:tracePt t="151781" x="2425700" y="3848100"/>
          <p14:tracePt t="151798" x="2403475" y="3832225"/>
          <p14:tracePt t="151815" x="2393950" y="3822700"/>
          <p14:tracePt t="151832" x="2384425" y="3813175"/>
          <p14:tracePt t="151848" x="2368550" y="3797300"/>
          <p14:tracePt t="151865" x="2355850" y="3794125"/>
          <p14:tracePt t="151881" x="2343150" y="3794125"/>
          <p14:tracePt t="151898" x="2330450" y="3794125"/>
          <p14:tracePt t="151915" x="2320925" y="3794125"/>
          <p14:tracePt t="151931" x="2305050" y="3794125"/>
          <p14:tracePt t="151949" x="2289175" y="3787775"/>
          <p14:tracePt t="151965" x="2279650" y="3787775"/>
          <p14:tracePt t="151981" x="2276475" y="3784600"/>
          <p14:tracePt t="152049" x="2270125" y="3784600"/>
          <p14:tracePt t="152056" x="2260600" y="3784600"/>
          <p14:tracePt t="152065" x="2254250" y="3784600"/>
          <p14:tracePt t="152084" x="2251075" y="3784600"/>
          <p14:tracePt t="152170" x="2244725" y="3784600"/>
          <p14:tracePt t="152176" x="2241550" y="3784600"/>
          <p14:tracePt t="152183" x="2235200" y="3784600"/>
          <p14:tracePt t="153398" x="2238375" y="3790950"/>
          <p14:tracePt t="153404" x="2244725" y="3797300"/>
          <p14:tracePt t="153415" x="2247900" y="3800475"/>
          <p14:tracePt t="153432" x="2247900" y="3816350"/>
          <p14:tracePt t="153448" x="2254250" y="3829050"/>
          <p14:tracePt t="153465" x="2254250" y="3841750"/>
          <p14:tracePt t="153482" x="2254250" y="3851275"/>
          <p14:tracePt t="153840" x="2254250" y="3835400"/>
          <p14:tracePt t="153847" x="2254250" y="3819525"/>
          <p14:tracePt t="153854" x="2254250" y="3806825"/>
          <p14:tracePt t="153865" x="2254250" y="3797300"/>
          <p14:tracePt t="153882" x="2254250" y="3762375"/>
          <p14:tracePt t="153898" x="2254250" y="3752850"/>
          <p14:tracePt t="153915" x="2254250" y="3743325"/>
          <p14:tracePt t="153932" x="2254250" y="3730625"/>
          <p14:tracePt t="153948" x="2254250" y="3708400"/>
          <p14:tracePt t="153965" x="2254250" y="3692525"/>
          <p14:tracePt t="153982" x="2241550" y="3676650"/>
          <p14:tracePt t="153998" x="2235200" y="3667125"/>
          <p14:tracePt t="154015" x="2235200" y="3651250"/>
          <p14:tracePt t="154032" x="2235200" y="3638550"/>
          <p14:tracePt t="154047" x="2235200" y="3629025"/>
          <p14:tracePt t="154065" x="2235200" y="3622675"/>
          <p14:tracePt t="154082" x="2235200" y="3603625"/>
          <p14:tracePt t="154098" x="2235200" y="3594100"/>
          <p14:tracePt t="154115" x="2235200" y="3584575"/>
          <p14:tracePt t="154132" x="2235200" y="3568700"/>
          <p14:tracePt t="154148" x="2235200" y="3552825"/>
          <p14:tracePt t="154165" x="2235200" y="3543300"/>
          <p14:tracePt t="154181" x="2244725" y="3530600"/>
          <p14:tracePt t="154197" x="2254250" y="3521075"/>
          <p14:tracePt t="154214" x="2257425" y="3498850"/>
          <p14:tracePt t="154232" x="2270125" y="3463925"/>
          <p14:tracePt t="154248" x="2282825" y="3448050"/>
          <p14:tracePt t="154265" x="2282825" y="3438525"/>
          <p14:tracePt t="154282" x="2282825" y="3422650"/>
          <p14:tracePt t="154298" x="2282825" y="3413125"/>
          <p14:tracePt t="154314" x="2282825" y="3406775"/>
          <p14:tracePt t="154331" x="2286000" y="3394075"/>
          <p14:tracePt t="154347" x="2292350" y="3384550"/>
          <p14:tracePt t="154364" x="2292350" y="3375025"/>
          <p14:tracePt t="154381" x="2305050" y="3359150"/>
          <p14:tracePt t="154398" x="2311400" y="3349625"/>
          <p14:tracePt t="154415" x="2324100" y="3336925"/>
          <p14:tracePt t="154431" x="2327275" y="3324225"/>
          <p14:tracePt t="154447" x="2333625" y="3311525"/>
          <p14:tracePt t="154464" x="2336800" y="3298825"/>
          <p14:tracePt t="154481" x="2336800" y="3286125"/>
          <p14:tracePt t="154498" x="2343150" y="3286125"/>
          <p14:tracePt t="154531" x="2352675" y="3282950"/>
          <p14:tracePt t="154582" x="2355850" y="3282950"/>
          <p14:tracePt t="154589" x="2362200" y="3282950"/>
          <p14:tracePt t="154603" x="2371725" y="3282950"/>
          <p14:tracePt t="154626" x="2378075" y="3282950"/>
          <p14:tracePt t="154725" x="2378075" y="3289300"/>
          <p14:tracePt t="154731" x="2378075" y="3295650"/>
          <p14:tracePt t="154738" x="2378075" y="3305175"/>
          <p14:tracePt t="154747" x="2378075" y="3308350"/>
          <p14:tracePt t="154764" x="2378075" y="3317875"/>
          <p14:tracePt t="154781" x="2378075" y="3333750"/>
          <p14:tracePt t="154798" x="2378075" y="3343275"/>
          <p14:tracePt t="154815" x="2378075" y="3359150"/>
          <p14:tracePt t="154832" x="2378075" y="3375025"/>
          <p14:tracePt t="154847" x="2378075" y="3384550"/>
          <p14:tracePt t="154864" x="2378075" y="3394075"/>
          <p14:tracePt t="154881" x="2374900" y="3413125"/>
          <p14:tracePt t="154898" x="2374900" y="3422650"/>
          <p14:tracePt t="154914" x="2359025" y="3432175"/>
          <p14:tracePt t="154931" x="2349500" y="3448050"/>
          <p14:tracePt t="154948" x="2339975" y="3463925"/>
          <p14:tracePt t="154965" x="2336800" y="3473450"/>
          <p14:tracePt t="154982" x="2336800" y="3476625"/>
          <p14:tracePt t="155048" x="2336800" y="3470275"/>
          <p14:tracePt t="155054" x="2336800" y="3467100"/>
          <p14:tracePt t="155065" x="2336800" y="3460750"/>
          <p14:tracePt t="155081" x="2336800" y="3441700"/>
          <p14:tracePt t="155098" x="2336800" y="3432175"/>
          <p14:tracePt t="155114" x="2336800" y="3422650"/>
          <p14:tracePt t="155131" x="2336800" y="3406775"/>
          <p14:tracePt t="155147" x="2336800" y="3390900"/>
          <p14:tracePt t="155165" x="2336800" y="3381375"/>
          <p14:tracePt t="155181" x="2336800" y="3378200"/>
          <p14:tracePt t="155239" x="2336800" y="3371850"/>
          <p14:tracePt t="155245" x="2336800" y="3368675"/>
          <p14:tracePt t="155252" x="2336800" y="3362325"/>
          <p14:tracePt t="155264" x="2336800" y="3359150"/>
          <p14:tracePt t="155281" x="2336800" y="3346450"/>
          <p14:tracePt t="155298" x="2336800" y="3343275"/>
          <p14:tracePt t="155318" x="2336800" y="3336925"/>
          <p14:tracePt t="155375" x="2336800" y="3333750"/>
          <p14:tracePt t="155388" x="2336800" y="3327400"/>
          <p14:tracePt t="155397" x="2336800" y="3324225"/>
          <p14:tracePt t="155414" x="2336800" y="3317875"/>
          <p14:tracePt t="155431" x="2336800" y="3314700"/>
          <p14:tracePt t="156153" x="2349500" y="3308350"/>
          <p14:tracePt t="156160" x="2359025" y="3302000"/>
          <p14:tracePt t="156167" x="2371725" y="3295650"/>
          <p14:tracePt t="156181" x="2403475" y="3282950"/>
          <p14:tracePt t="156198" x="2419350" y="3273425"/>
          <p14:tracePt t="156215" x="2451100" y="3248025"/>
          <p14:tracePt t="156232" x="2466975" y="3213100"/>
          <p14:tracePt t="156264" x="2492375" y="3159125"/>
          <p14:tracePt t="156298" x="2524125" y="3114675"/>
          <p14:tracePt t="156316" x="2540000" y="3098800"/>
          <p14:tracePt t="156331" x="2543175" y="3086100"/>
          <p14:tracePt t="156348" x="2543175" y="3076575"/>
          <p14:tracePt t="156366" x="2549525" y="3060700"/>
          <p14:tracePt t="156381" x="2549525" y="3051175"/>
          <p14:tracePt t="156397" x="2549525" y="3035300"/>
          <p14:tracePt t="156414" x="2549525" y="3025775"/>
          <p14:tracePt t="156448" x="2549525" y="3019425"/>
          <p14:tracePt t="156467" x="2549525" y="3016250"/>
          <p14:tracePt t="156481" x="2549525" y="3009900"/>
          <p14:tracePt t="156498" x="2549525" y="3006725"/>
          <p14:tracePt t="156514" x="2549525" y="2997200"/>
          <p14:tracePt t="156531" x="2546350" y="2974975"/>
          <p14:tracePt t="156547" x="2536825" y="2965450"/>
          <p14:tracePt t="156564" x="2527300" y="2962275"/>
          <p14:tracePt t="156581" x="2511425" y="2946400"/>
          <p14:tracePt t="156597" x="2492375" y="2943225"/>
          <p14:tracePt t="156615" x="2466975" y="2924175"/>
          <p14:tracePt t="156631" x="2435225" y="2917825"/>
          <p14:tracePt t="156648" x="2419350" y="2911475"/>
          <p14:tracePt t="156665" x="2403475" y="2908300"/>
          <p14:tracePt t="156681" x="2362200" y="2901950"/>
          <p14:tracePt t="156698" x="2339975" y="2895600"/>
          <p14:tracePt t="156715" x="2317750" y="2889250"/>
          <p14:tracePt t="156731" x="2266950" y="2863850"/>
          <p14:tracePt t="156748" x="2238375" y="2863850"/>
          <p14:tracePt t="156765" x="2181225" y="2863850"/>
          <p14:tracePt t="156781" x="2146300" y="2863850"/>
          <p14:tracePt t="156798" x="2101850" y="2863850"/>
          <p14:tracePt t="156815" x="2054225" y="2863850"/>
          <p14:tracePt t="156831" x="2009775" y="2863850"/>
          <p14:tracePt t="156848" x="1965325" y="2863850"/>
          <p14:tracePt t="156865" x="1933575" y="2863850"/>
          <p14:tracePt t="156881" x="1905000" y="2867025"/>
          <p14:tracePt t="156898" x="1892300" y="2879725"/>
          <p14:tracePt t="156915" x="1879600" y="2889250"/>
          <p14:tracePt t="156932" x="1863725" y="2898775"/>
          <p14:tracePt t="156948" x="1854200" y="2905125"/>
          <p14:tracePt t="156965" x="1838325" y="2917825"/>
          <p14:tracePt t="156980" x="1838325" y="2933700"/>
          <p14:tracePt t="156997" x="1838325" y="2943225"/>
          <p14:tracePt t="157016" x="1838325" y="2959100"/>
          <p14:tracePt t="157031" x="1838325" y="2968625"/>
          <p14:tracePt t="157048" x="1844675" y="2984500"/>
          <p14:tracePt t="157065" x="1860550" y="2997200"/>
          <p14:tracePt t="157081" x="1876425" y="3009900"/>
          <p14:tracePt t="157097" x="1892300" y="3025775"/>
          <p14:tracePt t="157115" x="1920875" y="3054350"/>
          <p14:tracePt t="157131" x="1949450" y="3067050"/>
          <p14:tracePt t="157147" x="1974850" y="3082925"/>
          <p14:tracePt t="157165" x="2022475" y="3108325"/>
          <p14:tracePt t="157181" x="2054225" y="3121025"/>
          <p14:tracePt t="157198" x="2076450" y="3133725"/>
          <p14:tracePt t="157215" x="2111375" y="3133725"/>
          <p14:tracePt t="157231" x="2127250" y="3133725"/>
          <p14:tracePt t="157247" x="2136775" y="3133725"/>
          <p14:tracePt t="157264" x="2162175" y="3133725"/>
          <p14:tracePt t="157281" x="2178050" y="3133725"/>
          <p14:tracePt t="157298" x="2187575" y="3133725"/>
          <p14:tracePt t="157315" x="2203450" y="3133725"/>
          <p14:tracePt t="157331" x="2216150" y="3133725"/>
          <p14:tracePt t="157348" x="2228850" y="3133725"/>
          <p14:tracePt t="157351" x="2232025" y="3133725"/>
          <p14:tracePt t="157365" x="2241550" y="3133725"/>
          <p14:tracePt t="157381" x="2263775" y="3133725"/>
          <p14:tracePt t="157397" x="2279650" y="3133725"/>
          <p14:tracePt t="157415" x="2305050" y="3133725"/>
          <p14:tracePt t="157431" x="2327275" y="3133725"/>
          <p14:tracePt t="157448" x="2343150" y="3133725"/>
          <p14:tracePt t="157465" x="2381250" y="3130550"/>
          <p14:tracePt t="157481" x="2406650" y="3117850"/>
          <p14:tracePt t="157498" x="2435225" y="3105150"/>
          <p14:tracePt t="157514" x="2486025" y="3082925"/>
          <p14:tracePt t="157530" x="2508250" y="3076575"/>
          <p14:tracePt t="157547" x="2540000" y="3070225"/>
          <p14:tracePt t="157565" x="2565400" y="3070225"/>
          <p14:tracePt t="157581" x="2574925" y="3070225"/>
          <p14:tracePt t="157597" x="2590800" y="3070225"/>
          <p14:tracePt t="157615" x="2603500" y="3070225"/>
          <p14:tracePt t="157630" x="2616200" y="3070225"/>
          <p14:tracePt t="157647" x="2625725" y="3060700"/>
          <p14:tracePt t="157665" x="2638425" y="3060700"/>
          <p14:tracePt t="157698" x="2638425" y="3054350"/>
          <p14:tracePt t="157715" x="2638425" y="3035300"/>
          <p14:tracePt t="157731" x="2638425" y="3025775"/>
          <p14:tracePt t="157748" x="2638425" y="3016250"/>
          <p14:tracePt t="157764" x="2638425" y="3009900"/>
          <p14:tracePt t="157817" x="2638425" y="3006725"/>
          <p14:tracePt t="157831" x="2632075" y="3000375"/>
          <p14:tracePt t="157837" x="2625725" y="3000375"/>
          <p14:tracePt t="157848" x="2622550" y="2997200"/>
          <p14:tracePt t="157865" x="2613025" y="2981325"/>
          <p14:tracePt t="157881" x="2606675" y="2971800"/>
          <p14:tracePt t="157898" x="2597150" y="2971800"/>
          <p14:tracePt t="157915" x="2578100" y="2965450"/>
          <p14:tracePt t="157930" x="2568575" y="2962275"/>
          <p14:tracePt t="157947" x="2559050" y="2955925"/>
          <p14:tracePt t="157965" x="2543175" y="2946400"/>
          <p14:tracePt t="157981" x="2527300" y="2943225"/>
          <p14:tracePt t="157998" x="2524125" y="2943225"/>
          <p14:tracePt t="158031" x="2517775" y="2943225"/>
          <p14:tracePt t="158048" x="2514600" y="2943225"/>
          <p14:tracePt t="158065" x="2505075" y="2943225"/>
          <p14:tracePt t="158080" x="2495550" y="2943225"/>
          <p14:tracePt t="158097" x="2479675" y="2927350"/>
          <p14:tracePt t="158115" x="2473325" y="2921000"/>
          <p14:tracePt t="158131" x="2470150" y="2914650"/>
          <p14:tracePt t="158164" x="2460625" y="2914650"/>
          <p14:tracePt t="158181" x="2447925" y="2914650"/>
          <p14:tracePt t="158198" x="2435225" y="2911475"/>
          <p14:tracePt t="158214" x="2419350" y="2905125"/>
          <p14:tracePt t="158230" x="2409825" y="2901950"/>
          <p14:tracePt t="158248" x="2400300" y="2901950"/>
          <p14:tracePt t="158265" x="2378075" y="2901950"/>
          <p14:tracePt t="158281" x="2368550" y="2901950"/>
          <p14:tracePt t="158298" x="2359025" y="2901950"/>
          <p14:tracePt t="158315" x="2346325" y="2895600"/>
          <p14:tracePt t="158331" x="2336800" y="2892425"/>
          <p14:tracePt t="158347" x="2327275" y="2892425"/>
          <p14:tracePt t="158364" x="2311400" y="2892425"/>
          <p14:tracePt t="158380" x="2295525" y="2892425"/>
          <p14:tracePt t="158397" x="2286000" y="2892425"/>
          <p14:tracePt t="158415" x="2270125" y="2892425"/>
          <p14:tracePt t="158431" x="2260600" y="2892425"/>
          <p14:tracePt t="158448" x="2247900" y="2892425"/>
          <p14:tracePt t="158464" x="2232025" y="2892425"/>
          <p14:tracePt t="158480" x="2222500" y="2892425"/>
          <p14:tracePt t="158497" x="2212975" y="2892425"/>
          <p14:tracePt t="158514" x="2190750" y="2892425"/>
          <p14:tracePt t="158531" x="2181225" y="2892425"/>
          <p14:tracePt t="158547" x="2171700" y="2892425"/>
          <p14:tracePt t="158564" x="2159000" y="2892425"/>
          <p14:tracePt t="158581" x="2143125" y="2892425"/>
          <p14:tracePt t="158598" x="2133600" y="2892425"/>
          <p14:tracePt t="158614" x="2117725" y="2892425"/>
          <p14:tracePt t="158630" x="2108200" y="2892425"/>
          <p14:tracePt t="158647" x="2092325" y="2892425"/>
          <p14:tracePt t="158665" x="2089150" y="2892425"/>
          <p14:tracePt t="159014" x="2089150" y="2927350"/>
          <p14:tracePt t="159021" x="2092325" y="2974975"/>
          <p14:tracePt t="159030" x="2101850" y="3022600"/>
          <p14:tracePt t="159047" x="2117725" y="3117850"/>
          <p14:tracePt t="159064" x="2133600" y="3228975"/>
          <p14:tracePt t="159081" x="2146300" y="3282950"/>
          <p14:tracePt t="159098" x="2165350" y="3330575"/>
          <p14:tracePt t="159131" x="2184400" y="3406775"/>
          <p14:tracePt t="159164" x="2190750" y="3457575"/>
          <p14:tracePt t="159180" x="2190750" y="3470275"/>
          <p14:tracePt t="159197" x="2190750" y="3479800"/>
          <p14:tracePt t="159214" x="2190750" y="3498850"/>
          <p14:tracePt t="159230" x="2190750" y="3508375"/>
          <p14:tracePt t="159247" x="2190750" y="3517900"/>
          <p14:tracePt t="159264" x="2190750" y="3533775"/>
          <p14:tracePt t="159281" x="2190750" y="3546475"/>
          <p14:tracePt t="159297" x="2190750" y="3559175"/>
          <p14:tracePt t="159314" x="2190750" y="3571875"/>
          <p14:tracePt t="159330" x="2190750" y="3581400"/>
          <p14:tracePt t="159348" x="2200275" y="3597275"/>
          <p14:tracePt t="159364" x="2206625" y="3613150"/>
          <p14:tracePt t="159381" x="2216150" y="3622675"/>
          <p14:tracePt t="159397" x="2219325" y="3632200"/>
          <p14:tracePt t="159414" x="2232025" y="3663950"/>
          <p14:tracePt t="159431" x="2235200" y="3679825"/>
          <p14:tracePt t="159447" x="2235200" y="3689350"/>
          <p14:tracePt t="159464" x="2235200" y="3711575"/>
          <p14:tracePt t="159481" x="2235200" y="3721100"/>
          <p14:tracePt t="159498" x="2235200" y="3730625"/>
          <p14:tracePt t="159514" x="2235200" y="3749675"/>
          <p14:tracePt t="159531" x="2235200" y="3759200"/>
          <p14:tracePt t="159548" x="2241550" y="3768725"/>
          <p14:tracePt t="159564" x="2241550" y="3778250"/>
          <p14:tracePt t="159580" x="2244725" y="3784600"/>
          <p14:tracePt t="159614" x="2251075" y="3787775"/>
          <p14:tracePt t="159630" x="2251075" y="3803650"/>
          <p14:tracePt t="159648" x="2254250" y="3813175"/>
          <p14:tracePt t="159664" x="2254250" y="3829050"/>
          <p14:tracePt t="159681" x="2266950" y="3838575"/>
          <p14:tracePt t="159697" x="2270125" y="3854450"/>
          <p14:tracePt t="159714" x="2270125" y="3870325"/>
          <p14:tracePt t="159730" x="2276475" y="3873500"/>
          <p14:tracePt t="159747" x="2276475" y="3879850"/>
          <p14:tracePt t="159764" x="2282825" y="3889375"/>
          <p14:tracePt t="159781" x="2286000" y="3892550"/>
          <p14:tracePt t="159799" x="2292350" y="3892550"/>
          <p14:tracePt t="159842" x="2295525" y="3892550"/>
          <p14:tracePt t="159871" x="2301875" y="3892550"/>
          <p14:tracePt t="159885" x="2305050" y="3892550"/>
          <p14:tracePt t="159900" x="2317750" y="3886200"/>
          <p14:tracePt t="159908" x="2317750" y="3879850"/>
          <p14:tracePt t="159915" x="2320925" y="3876675"/>
          <p14:tracePt t="159931" x="2327275" y="3867150"/>
          <p14:tracePt t="159948" x="2327275" y="3838575"/>
          <p14:tracePt t="159964" x="2327275" y="3813175"/>
          <p14:tracePt t="159981" x="2327275" y="3800475"/>
          <p14:tracePt t="159998" x="2327275" y="3787775"/>
          <p14:tracePt t="160014" x="2327275" y="3771900"/>
          <p14:tracePt t="160030" x="2327275" y="3762375"/>
          <p14:tracePt t="160047" x="2327275" y="3752850"/>
          <p14:tracePt t="160064" x="2327275" y="3733800"/>
          <p14:tracePt t="160081" x="2327275" y="3724275"/>
          <p14:tracePt t="160099" x="2324100" y="3708400"/>
          <p14:tracePt t="160114" x="2308225" y="3698875"/>
          <p14:tracePt t="160131" x="2308225" y="3683000"/>
          <p14:tracePt t="160147" x="2308225" y="3676650"/>
          <p14:tracePt t="160164" x="2305050" y="3676650"/>
          <p14:tracePt t="160185" x="2305050" y="3673475"/>
          <p14:tracePt t="160197" x="2298700" y="3667125"/>
          <p14:tracePt t="160214" x="2289175" y="3651250"/>
          <p14:tracePt t="160231" x="2286000" y="3638550"/>
          <p14:tracePt t="160249" x="2279650" y="3629025"/>
          <p14:tracePt t="160264" x="2279650" y="3622675"/>
          <p14:tracePt t="160493" x="2279650" y="3625850"/>
          <p14:tracePt t="160499" x="2279650" y="3629025"/>
          <p14:tracePt t="160514" x="2279650" y="3644900"/>
          <p14:tracePt t="160531" x="2279650" y="3654425"/>
          <p14:tracePt t="160549" x="2279650" y="3670300"/>
          <p14:tracePt t="160564" x="2279650" y="3679825"/>
          <p14:tracePt t="160580" x="2279650" y="3692525"/>
          <p14:tracePt t="160597" x="2279650" y="3705225"/>
          <p14:tracePt t="160614" x="2279650" y="3717925"/>
          <p14:tracePt t="160630" x="2279650" y="3727450"/>
          <p14:tracePt t="160664" x="2279650" y="3733800"/>
          <p14:tracePt t="160735" x="2279650" y="3730625"/>
          <p14:tracePt t="160742" x="2279650" y="3727450"/>
          <p14:tracePt t="160748" x="2279650" y="3721100"/>
          <p14:tracePt t="160764" x="2279650" y="3698875"/>
          <p14:tracePt t="160781" x="2279650" y="3670300"/>
          <p14:tracePt t="160798" x="2273300" y="3644900"/>
          <p14:tracePt t="160814" x="2273300" y="3635375"/>
          <p14:tracePt t="160831" x="2273300" y="3619500"/>
          <p14:tracePt t="160848" x="2273300" y="3603625"/>
          <p14:tracePt t="160864" x="2273300" y="3594100"/>
          <p14:tracePt t="160880" x="2273300" y="3571875"/>
          <p14:tracePt t="160898" x="2273300" y="3540125"/>
          <p14:tracePt t="160914" x="2266950" y="3511550"/>
          <p14:tracePt t="160931" x="2266950" y="3495675"/>
          <p14:tracePt t="160949" x="2257425" y="3473450"/>
          <p14:tracePt t="160964" x="2257425" y="3457575"/>
          <p14:tracePt t="160981" x="2257425" y="3448050"/>
          <p14:tracePt t="160998" x="2257425" y="3435350"/>
          <p14:tracePt t="161013" x="2257425" y="3425825"/>
          <p14:tracePt t="161030" x="2257425" y="3403600"/>
          <p14:tracePt t="161048" x="2257425" y="3378200"/>
          <p14:tracePt t="161064" x="2257425" y="3346450"/>
          <p14:tracePt t="161081" x="2257425" y="3327400"/>
          <p14:tracePt t="161098" x="2257425" y="3305175"/>
          <p14:tracePt t="161114" x="2257425" y="3295650"/>
          <p14:tracePt t="161130" x="2257425" y="3292475"/>
          <p14:tracePt t="161148" x="2257425" y="3276600"/>
          <p14:tracePt t="161164" x="2257425" y="3267075"/>
          <p14:tracePt t="161180" x="2257425" y="3251200"/>
          <p14:tracePt t="161198" x="2257425" y="3232150"/>
          <p14:tracePt t="161214" x="2257425" y="3216275"/>
          <p14:tracePt t="161231" x="2257425" y="3200400"/>
          <p14:tracePt t="161248" x="2257425" y="3184525"/>
          <p14:tracePt t="161264" x="2257425" y="3175000"/>
          <p14:tracePt t="161281" x="2257425" y="3165475"/>
          <p14:tracePt t="161297" x="2257425" y="3149600"/>
          <p14:tracePt t="161314" x="2257425" y="3146425"/>
          <p14:tracePt t="161330" x="2257425" y="3140075"/>
          <p14:tracePt t="161348" x="2257425" y="3136900"/>
          <p14:tracePt t="161364" x="2257425" y="3130550"/>
          <p14:tracePt t="161583" x="2257425" y="3133725"/>
          <p14:tracePt t="161590" x="2257425" y="3136900"/>
          <p14:tracePt t="161598" x="2257425" y="3143250"/>
          <p14:tracePt t="161613" x="2257425" y="3159125"/>
          <p14:tracePt t="161630" x="2263775" y="3168650"/>
          <p14:tracePt t="161648" x="2263775" y="3181350"/>
          <p14:tracePt t="161664" x="2263775" y="3190875"/>
          <p14:tracePt t="161681" x="2263775" y="3213100"/>
          <p14:tracePt t="161698" x="2263775" y="3228975"/>
          <p14:tracePt t="161714" x="2263775" y="3238500"/>
          <p14:tracePt t="161730" x="2263775" y="3248025"/>
          <p14:tracePt t="161748" x="2263775" y="3267075"/>
          <p14:tracePt t="162127" x="2273300" y="3267075"/>
          <p14:tracePt t="162134" x="2286000" y="3260725"/>
          <p14:tracePt t="162147" x="2308225" y="3248025"/>
          <p14:tracePt t="162163" x="2339975" y="3235325"/>
          <p14:tracePt t="162180" x="2378075" y="3222625"/>
          <p14:tracePt t="162198" x="2441575" y="3184525"/>
          <p14:tracePt t="162214" x="2489200" y="3159125"/>
          <p14:tracePt t="162248" x="2562225" y="3035300"/>
          <p14:tracePt t="162280" x="2590800" y="2952750"/>
          <p14:tracePt t="162297" x="2597150" y="2911475"/>
          <p14:tracePt t="162313" x="2597150" y="2895600"/>
          <p14:tracePt t="162330" x="2597150" y="2879725"/>
          <p14:tracePt t="162348" x="2597150" y="2860675"/>
          <p14:tracePt t="162364" x="2597150" y="2844800"/>
          <p14:tracePt t="162380" x="2593975" y="2828925"/>
          <p14:tracePt t="162398" x="2574925" y="2813050"/>
          <p14:tracePt t="162414" x="2565400" y="2803525"/>
          <p14:tracePt t="162431" x="2552700" y="2794000"/>
          <p14:tracePt t="162447" x="2533650" y="2778125"/>
          <p14:tracePt t="162463" x="2520950" y="2768600"/>
          <p14:tracePt t="162480" x="2511425" y="2759075"/>
          <p14:tracePt t="162498" x="2470150" y="2740025"/>
          <p14:tracePt t="162514" x="2447925" y="2724150"/>
          <p14:tracePt t="162530" x="2416175" y="2717800"/>
          <p14:tracePt t="162547" x="2384425" y="2717800"/>
          <p14:tracePt t="162564" x="2355850" y="2717800"/>
          <p14:tracePt t="162580" x="2333625" y="2717800"/>
          <p14:tracePt t="162597" x="2292350" y="2720975"/>
          <p14:tracePt t="162613" x="2244725" y="2740025"/>
          <p14:tracePt t="162630" x="2216150" y="2740025"/>
          <p14:tracePt t="162647" x="2174875" y="2746375"/>
          <p14:tracePt t="162663" x="2152650" y="2746375"/>
          <p14:tracePt t="162680" x="2143125" y="2755900"/>
          <p14:tracePt t="162698" x="2124075" y="2765425"/>
          <p14:tracePt t="162714" x="2108200" y="2771775"/>
          <p14:tracePt t="162730" x="2079625" y="2784475"/>
          <p14:tracePt t="162747" x="2054225" y="2806700"/>
          <p14:tracePt t="162763" x="2041525" y="2816225"/>
          <p14:tracePt t="162780" x="2025650" y="2825750"/>
          <p14:tracePt t="162797" x="2009775" y="2847975"/>
          <p14:tracePt t="162814" x="2000250" y="2857500"/>
          <p14:tracePt t="162830" x="1990725" y="2860675"/>
          <p14:tracePt t="162848" x="1968500" y="2876550"/>
          <p14:tracePt t="162864" x="1958975" y="2886075"/>
          <p14:tracePt t="162880" x="1952625" y="2901950"/>
          <p14:tracePt t="162897" x="1949450" y="2917825"/>
          <p14:tracePt t="162914" x="1943100" y="2927350"/>
          <p14:tracePt t="162930" x="1943100" y="2936875"/>
          <p14:tracePt t="162947" x="1933575" y="2955925"/>
          <p14:tracePt t="162964" x="1933575" y="2965450"/>
          <p14:tracePt t="162981" x="1924050" y="2978150"/>
          <p14:tracePt t="162997" x="1917700" y="2990850"/>
          <p14:tracePt t="163013" x="1917700" y="3006725"/>
          <p14:tracePt t="163030" x="1917700" y="3016250"/>
          <p14:tracePt t="163047" x="1917700" y="3032125"/>
          <p14:tracePt t="163063" x="1917700" y="3041650"/>
          <p14:tracePt t="163080" x="1917700" y="3054350"/>
          <p14:tracePt t="163098" x="1917700" y="3070225"/>
          <p14:tracePt t="163114" x="1917700" y="3079750"/>
          <p14:tracePt t="163130" x="1917700" y="3089275"/>
          <p14:tracePt t="163147" x="1920875" y="3105150"/>
          <p14:tracePt t="163163" x="1936750" y="3111500"/>
          <p14:tracePt t="163180" x="1946275" y="3121025"/>
          <p14:tracePt t="163197" x="1958975" y="3133725"/>
          <p14:tracePt t="163213" x="1971675" y="3149600"/>
          <p14:tracePt t="163230" x="1987550" y="3162300"/>
          <p14:tracePt t="163247" x="2000250" y="3175000"/>
          <p14:tracePt t="163264" x="2006600" y="3184525"/>
          <p14:tracePt t="163280" x="2009775" y="3194050"/>
          <p14:tracePt t="163297" x="2032000" y="3209925"/>
          <p14:tracePt t="163313" x="2041525" y="3216275"/>
          <p14:tracePt t="163330" x="2051050" y="3225800"/>
          <p14:tracePt t="163347" x="2066925" y="3225800"/>
          <p14:tracePt t="163364" x="2079625" y="3225800"/>
          <p14:tracePt t="163380" x="2089150" y="3225800"/>
          <p14:tracePt t="163397" x="2105025" y="3225800"/>
          <p14:tracePt t="163414" x="2114550" y="3225800"/>
          <p14:tracePt t="163430" x="2130425" y="3225800"/>
          <p14:tracePt t="163447" x="2146300" y="3225800"/>
          <p14:tracePt t="163463" x="2155825" y="3225800"/>
          <p14:tracePt t="163480" x="2165350" y="3225800"/>
          <p14:tracePt t="163482" x="2168525" y="3225800"/>
          <p14:tracePt t="163497" x="2184400" y="3225800"/>
          <p14:tracePt t="163514" x="2193925" y="3225800"/>
          <p14:tracePt t="163530" x="2203450" y="3225800"/>
          <p14:tracePt t="163548" x="2219325" y="3225800"/>
          <p14:tracePt t="163564" x="2235200" y="3225800"/>
          <p14:tracePt t="163580" x="2244725" y="3225800"/>
          <p14:tracePt t="163597" x="2257425" y="3225800"/>
          <p14:tracePt t="163613" x="2273300" y="3225800"/>
          <p14:tracePt t="163630" x="2282825" y="3225800"/>
          <p14:tracePt t="163647" x="2298700" y="3225800"/>
          <p14:tracePt t="163664" x="2308225" y="3225800"/>
          <p14:tracePt t="163680" x="2311400" y="3225800"/>
          <p14:tracePt t="163698" x="2324100" y="3225800"/>
          <p14:tracePt t="163714" x="2333625" y="3225800"/>
          <p14:tracePt t="163730" x="2343150" y="3225800"/>
          <p14:tracePt t="163747" x="2355850" y="3225800"/>
          <p14:tracePt t="163763" x="2371725" y="3225800"/>
          <p14:tracePt t="163780" x="2381250" y="3222625"/>
          <p14:tracePt t="163797" x="2390775" y="3219450"/>
          <p14:tracePt t="163813" x="2397125" y="3213100"/>
          <p14:tracePt t="163831" x="2400300" y="3209925"/>
          <p14:tracePt t="163847" x="2422525" y="3194050"/>
          <p14:tracePt t="163864" x="2444750" y="3181350"/>
          <p14:tracePt t="163880" x="2466975" y="3181350"/>
          <p14:tracePt t="163897" x="2495550" y="3175000"/>
          <p14:tracePt t="163914" x="2505075" y="3171825"/>
          <p14:tracePt t="163930" x="2514600" y="3165475"/>
          <p14:tracePt t="163948" x="2536825" y="3165475"/>
          <p14:tracePt t="163964" x="2546350" y="3155950"/>
          <p14:tracePt t="163980" x="2555875" y="3155950"/>
          <p14:tracePt t="163997" x="2568575" y="3149600"/>
          <p14:tracePt t="164013" x="2584450" y="3133725"/>
          <p14:tracePt t="164030" x="2593975" y="3124200"/>
          <p14:tracePt t="164047" x="2606675" y="3111500"/>
          <p14:tracePt t="164064" x="2606675" y="3082925"/>
          <p14:tracePt t="164080" x="2606675" y="3051175"/>
          <p14:tracePt t="164097" x="2603500" y="3003550"/>
          <p14:tracePt t="164114" x="2603500" y="2987675"/>
          <p14:tracePt t="164130" x="2603500" y="2971800"/>
          <p14:tracePt t="164147" x="2597150" y="2959100"/>
          <p14:tracePt t="164163" x="2593975" y="2952750"/>
          <p14:tracePt t="164180" x="2584450" y="2943225"/>
          <p14:tracePt t="164197" x="2562225" y="2927350"/>
          <p14:tracePt t="164214" x="2552700" y="2914650"/>
          <p14:tracePt t="164230" x="2536825" y="2901950"/>
          <p14:tracePt t="164247" x="2501900" y="2886075"/>
          <p14:tracePt t="164264" x="2492375" y="2886075"/>
          <p14:tracePt t="164280" x="2482850" y="2886075"/>
          <p14:tracePt t="164297" x="2463800" y="2886075"/>
          <p14:tracePt t="164313" x="2454275" y="2886075"/>
          <p14:tracePt t="164330" x="2432050" y="2879725"/>
          <p14:tracePt t="164347" x="2387600" y="2863850"/>
          <p14:tracePt t="164364" x="2378075" y="2857500"/>
          <p14:tracePt t="164380" x="2359025" y="2857500"/>
          <p14:tracePt t="164397" x="2343150" y="2857500"/>
          <p14:tracePt t="164413" x="2333625" y="2857500"/>
          <p14:tracePt t="164430" x="2324100" y="2857500"/>
          <p14:tracePt t="164447" x="2286000" y="2857500"/>
          <p14:tracePt t="164463" x="2263775" y="2851150"/>
          <p14:tracePt t="164480" x="2225675" y="2838450"/>
          <p14:tracePt t="164497" x="2178050" y="2835275"/>
          <p14:tracePt t="164513" x="2152650" y="2828925"/>
          <p14:tracePt t="164530" x="2124075" y="2828925"/>
          <p14:tracePt t="164547" x="2092325" y="2828925"/>
          <p14:tracePt t="164564" x="2063750" y="2828925"/>
          <p14:tracePt t="164580" x="2041525" y="2828925"/>
          <p14:tracePt t="164596" x="1993900" y="2828925"/>
          <p14:tracePt t="164613" x="1962150" y="2828925"/>
          <p14:tracePt t="164630" x="1943100" y="2828925"/>
          <p14:tracePt t="164647" x="1920875" y="2828925"/>
          <p14:tracePt t="164663" x="1905000" y="2828925"/>
          <p14:tracePt t="164680" x="1895475" y="2835275"/>
          <p14:tracePt t="164697" x="1882775" y="2847975"/>
          <p14:tracePt t="164713" x="1870075" y="2863850"/>
          <p14:tracePt t="164730" x="1854200" y="2876550"/>
          <p14:tracePt t="164747" x="1838325" y="2889250"/>
          <p14:tracePt t="164764" x="1838325" y="2898775"/>
          <p14:tracePt t="164780" x="1838325" y="2914650"/>
          <p14:tracePt t="164797" x="1838325" y="2930525"/>
          <p14:tracePt t="164814" x="1838325" y="2940050"/>
          <p14:tracePt t="164831" x="1838325" y="2952750"/>
          <p14:tracePt t="164847" x="1838325" y="2968625"/>
          <p14:tracePt t="164863" x="1838325" y="2978150"/>
          <p14:tracePt t="164881" x="1841500" y="2987675"/>
          <p14:tracePt t="164897" x="1857375" y="3003550"/>
          <p14:tracePt t="164914" x="1873250" y="3019425"/>
          <p14:tracePt t="164931" x="1892300" y="3035300"/>
          <p14:tracePt t="164947" x="1908175" y="3044825"/>
          <p14:tracePt t="164964" x="1924050" y="3057525"/>
          <p14:tracePt t="164980" x="1936750" y="3073400"/>
          <p14:tracePt t="164997" x="1949450" y="3076575"/>
          <p14:tracePt t="165013" x="1958975" y="3076575"/>
          <p14:tracePt t="165031" x="1981200" y="3076575"/>
          <p14:tracePt t="165047" x="1990725" y="3076575"/>
          <p14:tracePt t="165064" x="2006600" y="3076575"/>
          <p14:tracePt t="165081" x="2032000" y="3076575"/>
          <p14:tracePt t="165097" x="2041525" y="3076575"/>
          <p14:tracePt t="165113" x="2051050" y="3076575"/>
          <p14:tracePt t="165130" x="2060575" y="3076575"/>
          <p14:tracePt t="165147" x="2079625" y="3076575"/>
          <p14:tracePt t="165164" x="2089150" y="3076575"/>
          <p14:tracePt t="165181" x="2105025" y="3076575"/>
          <p14:tracePt t="165197" x="2120900" y="3076575"/>
          <p14:tracePt t="165214" x="2130425" y="3076575"/>
          <p14:tracePt t="165231" x="2146300" y="3076575"/>
          <p14:tracePt t="165247" x="2155825" y="3076575"/>
          <p14:tracePt t="165263" x="2168525" y="3076575"/>
          <p14:tracePt t="165281" x="2184400" y="3076575"/>
          <p14:tracePt t="165297" x="2193925" y="3076575"/>
          <p14:tracePt t="165314" x="2209800" y="3076575"/>
          <p14:tracePt t="165331" x="2241550" y="3076575"/>
          <p14:tracePt t="165347" x="2273300" y="3082925"/>
          <p14:tracePt t="165364" x="2295525" y="3082925"/>
          <p14:tracePt t="165380" x="2314575" y="3089275"/>
          <p14:tracePt t="165397" x="2330450" y="3089275"/>
          <p14:tracePt t="165413" x="2346325" y="3089275"/>
          <p14:tracePt t="165431" x="2378075" y="3089275"/>
          <p14:tracePt t="165447" x="2400300" y="3089275"/>
          <p14:tracePt t="165464" x="2447925" y="3101975"/>
          <p14:tracePt t="165481" x="2517775" y="3121025"/>
          <p14:tracePt t="165497" x="2546350" y="3121025"/>
          <p14:tracePt t="165513" x="2562225" y="3121025"/>
          <p14:tracePt t="165516" x="2568575" y="3121025"/>
          <p14:tracePt t="165530" x="2578100" y="3121025"/>
          <p14:tracePt t="165547" x="2587625" y="3121025"/>
          <p14:tracePt t="165580" x="2603500" y="3133725"/>
          <p14:tracePt t="165596" x="2619375" y="3136900"/>
          <p14:tracePt t="165613" x="2628900" y="3136900"/>
          <p14:tracePt t="165631" x="2641600" y="3136900"/>
          <p14:tracePt t="165647" x="2651125" y="3136900"/>
          <p14:tracePt t="165718" x="2651125" y="3124200"/>
          <p14:tracePt t="165760" x="2644775" y="3124200"/>
          <p14:tracePt t="165768" x="2641600" y="3121025"/>
          <p14:tracePt t="165781" x="2632075" y="3114675"/>
          <p14:tracePt t="165797" x="2622550" y="3105150"/>
          <p14:tracePt t="165813" x="2600325" y="3095625"/>
          <p14:tracePt t="165830" x="2565400" y="3070225"/>
          <p14:tracePt t="165846" x="2549525" y="3060700"/>
          <p14:tracePt t="165864" x="2540000" y="3051175"/>
          <p14:tracePt t="165881" x="2524125" y="3048000"/>
          <p14:tracePt t="165897" x="2514600" y="3035300"/>
          <p14:tracePt t="165914" x="2498725" y="3032125"/>
          <p14:tracePt t="165931" x="2482850" y="3016250"/>
          <p14:tracePt t="165947" x="2473325" y="3009900"/>
          <p14:tracePt t="165964" x="2463800" y="3009900"/>
          <p14:tracePt t="165981" x="2444750" y="3009900"/>
          <p14:tracePt t="166014" x="2438400" y="3009900"/>
          <p14:tracePt t="166031" x="2425700" y="3009900"/>
          <p14:tracePt t="166047" x="2416175" y="3006725"/>
          <p14:tracePt t="166064" x="2400300" y="2997200"/>
          <p14:tracePt t="166081" x="2365375" y="2978150"/>
          <p14:tracePt t="166097" x="2339975" y="2959100"/>
          <p14:tracePt t="166113" x="2330450" y="2949575"/>
          <p14:tracePt t="166130" x="2314575" y="2949575"/>
          <p14:tracePt t="166147" x="2305050" y="2949575"/>
          <p14:tracePt t="166163" x="2289175" y="2949575"/>
          <p14:tracePt t="166181" x="2276475" y="2949575"/>
          <p14:tracePt t="166197" x="2266950" y="2946400"/>
          <p14:tracePt t="166214" x="2257425" y="2946400"/>
          <p14:tracePt t="166230" x="2241550" y="2946400"/>
          <p14:tracePt t="166303" x="2238375" y="2946400"/>
          <p14:tracePt t="166317" x="2232025" y="2946400"/>
          <p14:tracePt t="166324" x="2225675" y="2946400"/>
          <p14:tracePt t="166338" x="2222500" y="2946400"/>
          <p14:tracePt t="166347" x="2216150" y="2946400"/>
          <p14:tracePt t="166373" x="2212975" y="2952750"/>
          <p14:tracePt t="166380" x="2212975" y="2955925"/>
          <p14:tracePt t="166396" x="2206625" y="2971800"/>
          <p14:tracePt t="166413" x="2197100" y="2981325"/>
          <p14:tracePt t="166430" x="2181225" y="2997200"/>
          <p14:tracePt t="166447" x="2171700" y="3006725"/>
          <p14:tracePt t="166463" x="2162175" y="3013075"/>
          <p14:tracePt t="166480" x="2159000" y="3022600"/>
          <p14:tracePt t="166539" x="2146300" y="3028950"/>
          <p14:tracePt t="166546" x="2143125" y="3028950"/>
          <p14:tracePt t="166553" x="2136775" y="3028950"/>
          <p14:tracePt t="166564" x="2136775" y="3032125"/>
          <p14:tracePt t="166580" x="2133600" y="3038475"/>
          <p14:tracePt t="166597" x="2127250" y="3041650"/>
          <p14:tracePt t="166696" x="2127250" y="3048000"/>
          <p14:tracePt t="166731" x="2130425" y="3051175"/>
          <p14:tracePt t="166738" x="2133600" y="3051175"/>
          <p14:tracePt t="166747" x="2139950" y="3057525"/>
          <p14:tracePt t="166764" x="2155825" y="3057525"/>
          <p14:tracePt t="166779" x="2181225" y="3057525"/>
          <p14:tracePt t="166796" x="2197100" y="3057525"/>
          <p14:tracePt t="166813" x="2212975" y="3057525"/>
          <p14:tracePt t="166829" x="2225675" y="3060700"/>
          <p14:tracePt t="166846" x="2235200" y="3073400"/>
          <p14:tracePt t="166863" x="2247900" y="3076575"/>
          <p14:tracePt t="166880" x="2260600" y="3086100"/>
          <p14:tracePt t="166897" x="2270125" y="3086100"/>
          <p14:tracePt t="166913" x="2279650" y="3086100"/>
          <p14:tracePt t="166929" x="2301875" y="3086100"/>
          <p14:tracePt t="166947" x="2311400" y="3086100"/>
          <p14:tracePt t="166963" x="2320925" y="3086100"/>
          <p14:tracePt t="166980" x="2352675" y="3086100"/>
          <p14:tracePt t="166997" x="2374900" y="3086100"/>
          <p14:tracePt t="167014" x="2397125" y="3086100"/>
          <p14:tracePt t="167030" x="2444750" y="3086100"/>
          <p14:tracePt t="167046" x="2454275" y="3086100"/>
          <p14:tracePt t="167063" x="2466975" y="3086100"/>
          <p14:tracePt t="167080" x="2476500" y="3086100"/>
          <p14:tracePt t="167113" x="2482850" y="3086100"/>
          <p14:tracePt t="167166" x="2489200" y="3086100"/>
          <p14:tracePt t="167180" x="2492375" y="3086100"/>
          <p14:tracePt t="167217" x="2492375" y="3079750"/>
          <p14:tracePt t="167230" x="2492375" y="3076575"/>
          <p14:tracePt t="167238" x="2492375" y="3063875"/>
          <p14:tracePt t="167308" x="2492375" y="3060700"/>
          <p14:tracePt t="167315" x="2492375" y="3054350"/>
          <p14:tracePt t="167329" x="2492375" y="3044825"/>
          <p14:tracePt t="167346" x="2492375" y="3035300"/>
          <p14:tracePt t="167363" x="2492375" y="3025775"/>
          <p14:tracePt t="167380" x="2486025" y="3006725"/>
          <p14:tracePt t="167397" x="2486025" y="2997200"/>
          <p14:tracePt t="167413" x="2486025" y="2990850"/>
          <p14:tracePt t="167465" x="2479675" y="2987675"/>
          <p14:tracePt t="167473" x="2476500" y="2987675"/>
          <p14:tracePt t="167480" x="2470150" y="2981325"/>
          <p14:tracePt t="167496" x="2454275" y="2974975"/>
          <p14:tracePt t="167513" x="2444750" y="2959100"/>
          <p14:tracePt t="167530" x="2428875" y="2955925"/>
          <p14:tracePt t="167547" x="2419350" y="2946400"/>
          <p14:tracePt t="167563" x="2393950" y="2940050"/>
          <p14:tracePt t="167581" x="2359025" y="2933700"/>
          <p14:tracePt t="167597" x="2320925" y="2921000"/>
          <p14:tracePt t="167613" x="2276475" y="2914650"/>
          <p14:tracePt t="167630" x="2225675" y="2889250"/>
          <p14:tracePt t="167646" x="2197100" y="2882900"/>
          <p14:tracePt t="167663" x="2168525" y="2882900"/>
          <p14:tracePt t="167680" x="2133600" y="2882900"/>
          <p14:tracePt t="167696" x="2105025" y="2882900"/>
          <p14:tracePt t="167713" x="2082800" y="2882900"/>
          <p14:tracePt t="167730" x="2041525" y="2892425"/>
          <p14:tracePt t="167746" x="2019300" y="2911475"/>
          <p14:tracePt t="167763" x="1987550" y="2917825"/>
          <p14:tracePt t="167780" x="1962150" y="2917825"/>
          <p14:tracePt t="167797" x="1952625" y="2921000"/>
          <p14:tracePt t="167813" x="1936750" y="2927350"/>
          <p14:tracePt t="167830" x="1920875" y="2940050"/>
          <p14:tracePt t="167847" x="1911350" y="2949575"/>
          <p14:tracePt t="167864" x="1901825" y="2965450"/>
          <p14:tracePt t="167880" x="1889125" y="2981325"/>
          <p14:tracePt t="167896" x="1889125" y="2990850"/>
          <p14:tracePt t="167913" x="1889125" y="3000375"/>
          <p14:tracePt t="167930" x="1889125" y="3022600"/>
          <p14:tracePt t="167947" x="1889125" y="3032125"/>
          <p14:tracePt t="167980" x="1898650" y="3041650"/>
          <p14:tracePt t="167997" x="1901825" y="3044825"/>
          <p14:tracePt t="168013" x="1911350" y="3051175"/>
          <p14:tracePt t="168029" x="1927225" y="3067050"/>
          <p14:tracePt t="168046" x="1936750" y="3067050"/>
          <p14:tracePt t="168063" x="1952625" y="3073400"/>
          <p14:tracePt t="168080" x="1968500" y="3073400"/>
          <p14:tracePt t="168097" x="1978025" y="3073400"/>
          <p14:tracePt t="168113" x="1987550" y="3073400"/>
          <p14:tracePt t="168130" x="2006600" y="3073400"/>
          <p14:tracePt t="168147" x="2016125" y="3073400"/>
          <p14:tracePt t="168164" x="2025650" y="3073400"/>
          <p14:tracePt t="168179" x="2066925" y="3082925"/>
          <p14:tracePt t="168196" x="2111375" y="3082925"/>
          <p14:tracePt t="168213" x="2146300" y="3082925"/>
          <p14:tracePt t="168230" x="2219325" y="3082925"/>
          <p14:tracePt t="168247" x="2254250" y="3082925"/>
          <p14:tracePt t="168263" x="2292350" y="3082925"/>
          <p14:tracePt t="168280" x="2330450" y="3082925"/>
          <p14:tracePt t="168297" x="2374900" y="3082925"/>
          <p14:tracePt t="168313" x="2428875" y="3082925"/>
          <p14:tracePt t="168329" x="2524125" y="3082925"/>
          <p14:tracePt t="168346" x="2574925" y="3082925"/>
          <p14:tracePt t="168364" x="2616200" y="3082925"/>
          <p14:tracePt t="168380" x="2632075" y="3082925"/>
          <p14:tracePt t="168397" x="2641600" y="3082925"/>
          <p14:tracePt t="168413" x="2651125" y="3082925"/>
          <p14:tracePt t="168429" x="2660650" y="3082925"/>
          <p14:tracePt t="168523" x="2654300" y="3082925"/>
          <p14:tracePt t="168530" x="2647950" y="3082925"/>
          <p14:tracePt t="168546" x="2638425" y="3076575"/>
          <p14:tracePt t="168564" x="2622550" y="3057525"/>
          <p14:tracePt t="168580" x="2613025" y="3048000"/>
          <p14:tracePt t="168596" x="2597150" y="3035300"/>
          <p14:tracePt t="168613" x="2587625" y="3025775"/>
          <p14:tracePt t="168629" x="2562225" y="3003550"/>
          <p14:tracePt t="168646" x="2530475" y="2994025"/>
          <p14:tracePt t="168663" x="2482850" y="2965450"/>
          <p14:tracePt t="168680" x="2447925" y="2930525"/>
          <p14:tracePt t="168697" x="2416175" y="2911475"/>
          <p14:tracePt t="168714" x="2381250" y="2892425"/>
          <p14:tracePt t="168729" x="2349500" y="2873375"/>
          <p14:tracePt t="168746" x="2327275" y="2863850"/>
          <p14:tracePt t="168764" x="2276475" y="2844800"/>
          <p14:tracePt t="168780" x="2254250" y="2832100"/>
          <p14:tracePt t="168797" x="2228850" y="2813050"/>
          <p14:tracePt t="168814" x="2206625" y="2813050"/>
          <p14:tracePt t="168830" x="2187575" y="2813050"/>
          <p14:tracePt t="168846" x="2178050" y="2813050"/>
          <p14:tracePt t="168864" x="2162175" y="2813050"/>
          <p14:tracePt t="168879" x="2152650" y="2813050"/>
          <p14:tracePt t="168896" x="2139950" y="2813050"/>
          <p14:tracePt t="168915" x="2124075" y="2832100"/>
          <p14:tracePt t="168930" x="2114550" y="2841625"/>
          <p14:tracePt t="168947" x="2105025" y="2851150"/>
          <p14:tracePt t="168964" x="2082800" y="2867025"/>
          <p14:tracePt t="168980" x="2082800" y="2889250"/>
          <p14:tracePt t="168997" x="2082800" y="2898775"/>
          <p14:tracePt t="169013" x="2082800" y="2911475"/>
          <p14:tracePt t="169029" x="2082800" y="2933700"/>
          <p14:tracePt t="169047" x="2082800" y="2943225"/>
          <p14:tracePt t="169064" x="2089150" y="2955925"/>
          <p14:tracePt t="169080" x="2108200" y="2974975"/>
          <p14:tracePt t="169097" x="2117725" y="2997200"/>
          <p14:tracePt t="169114" x="2133600" y="3013075"/>
          <p14:tracePt t="169129" x="2133600" y="3022600"/>
          <p14:tracePt t="169146" x="2133600" y="3038475"/>
          <p14:tracePt t="169164" x="2136775" y="3051175"/>
          <p14:tracePt t="169180" x="2143125" y="3051175"/>
          <p14:tracePt t="169197" x="2159000" y="3051175"/>
          <p14:tracePt t="169213" x="2168525" y="3057525"/>
          <p14:tracePt t="169230" x="2178050" y="3060700"/>
          <p14:tracePt t="169515" x="2193925" y="3060700"/>
          <p14:tracePt t="169521" x="2212975" y="3060700"/>
          <p14:tracePt t="169529" x="2228850" y="3060700"/>
          <p14:tracePt t="169546" x="2260600" y="3060700"/>
          <p14:tracePt t="169564" x="2324100" y="3051175"/>
          <p14:tracePt t="169579" x="2365375" y="3051175"/>
          <p14:tracePt t="169596" x="2409825" y="3044825"/>
          <p14:tracePt t="169614" x="2473325" y="3044825"/>
          <p14:tracePt t="169630" x="2501900" y="3044825"/>
          <p14:tracePt t="169647" x="2530475" y="3044825"/>
          <p14:tracePt t="169663" x="2546350" y="3044825"/>
          <p14:tracePt t="169679" x="2555875" y="3044825"/>
          <p14:tracePt t="169916" x="2549525" y="3041650"/>
          <p14:tracePt t="169922" x="2536825" y="3035300"/>
          <p14:tracePt t="169930" x="2524125" y="3028950"/>
          <p14:tracePt t="169946" x="2479675" y="3016250"/>
          <p14:tracePt t="169963" x="2413000" y="2978150"/>
          <p14:tracePt t="169979" x="2368550" y="2965450"/>
          <p14:tracePt t="169996" x="2330450" y="2952750"/>
          <p14:tracePt t="170014" x="2279650" y="2927350"/>
          <p14:tracePt t="170030" x="2257425" y="2914650"/>
          <p14:tracePt t="170047" x="2225675" y="2901950"/>
          <p14:tracePt t="170064" x="2190750" y="2886075"/>
          <p14:tracePt t="170080" x="2168525" y="2886075"/>
          <p14:tracePt t="170096" x="2159000" y="2886075"/>
          <p14:tracePt t="170113" x="2139950" y="2873375"/>
          <p14:tracePt t="170129" x="2130425" y="2873375"/>
          <p14:tracePt t="170146" x="2120900" y="2873375"/>
          <p14:tracePt t="170164" x="2105025" y="2873375"/>
          <p14:tracePt t="170180" x="2089150" y="2873375"/>
          <p14:tracePt t="170197" x="2085975" y="2873375"/>
          <p14:tracePt t="170230" x="2079625" y="2873375"/>
          <p14:tracePt t="170293" x="2079625" y="2879725"/>
          <p14:tracePt t="170300" x="2079625" y="2886075"/>
          <p14:tracePt t="170313" x="2079625" y="2895600"/>
          <p14:tracePt t="170330" x="2079625" y="2901950"/>
          <p14:tracePt t="170346" x="2079625" y="2905125"/>
          <p14:tracePt t="170379" x="2079625" y="2911475"/>
          <p14:tracePt t="170396" x="2079625" y="2914650"/>
          <p14:tracePt t="170413" x="2079625" y="2936875"/>
          <p14:tracePt t="170430" x="2079625" y="2940050"/>
          <p14:tracePt t="170463" x="2079625" y="2946400"/>
          <p14:tracePt t="170521" x="2079625" y="2949575"/>
          <p14:tracePt t="170542" x="2079625" y="2955925"/>
          <p14:tracePt t="170549" x="2079625" y="2959100"/>
          <p14:tracePt t="170571" x="2079625" y="2965450"/>
          <p14:tracePt t="172456" x="2098675" y="2965450"/>
          <p14:tracePt t="172462" x="2124075" y="2965450"/>
          <p14:tracePt t="172469" x="2159000" y="2971800"/>
          <p14:tracePt t="172479" x="2187575" y="2978150"/>
          <p14:tracePt t="172496" x="2251075" y="2990850"/>
          <p14:tracePt t="172513" x="2314575" y="3000375"/>
          <p14:tracePt t="172546" x="2352675" y="3000375"/>
          <p14:tracePt t="172579" x="2355850" y="2997200"/>
          <p14:tracePt t="172596" x="2355850" y="2987675"/>
          <p14:tracePt t="172612" x="2339975" y="2968625"/>
          <p14:tracePt t="172629" x="2317750" y="2955925"/>
          <p14:tracePt t="172646" x="2295525" y="2943225"/>
          <p14:tracePt t="172662" x="2266950" y="2936875"/>
          <p14:tracePt t="172679" x="2257425" y="2936875"/>
          <p14:tracePt t="172696" x="2247900" y="2936875"/>
          <p14:tracePt t="172713" x="2241550" y="2936875"/>
          <p14:tracePt t="172729" x="2244725" y="2936875"/>
          <p14:tracePt t="172747" x="2286000" y="2936875"/>
          <p14:tracePt t="172763" x="2352675" y="2936875"/>
          <p14:tracePt t="172779" x="2492375" y="2936875"/>
          <p14:tracePt t="172797" x="2774950" y="2936875"/>
          <p14:tracePt t="172813" x="2968625" y="2936875"/>
          <p14:tracePt t="172830" x="3140075" y="2936875"/>
          <p14:tracePt t="172847" x="3346450" y="2936875"/>
          <p14:tracePt t="172862" x="3460750" y="2936875"/>
          <p14:tracePt t="172879" x="3556000" y="2936875"/>
          <p14:tracePt t="172896" x="3638550" y="2936875"/>
          <p14:tracePt t="172912" x="3765550" y="2936875"/>
          <p14:tracePt t="172929" x="3848100" y="2936875"/>
          <p14:tracePt t="172946" x="3921125" y="2930525"/>
          <p14:tracePt t="172963" x="4000500" y="2930525"/>
          <p14:tracePt t="172979" x="4044950" y="2930525"/>
          <p14:tracePt t="172997" x="4105275" y="2930525"/>
          <p14:tracePt t="173012" x="4159250" y="2930525"/>
          <p14:tracePt t="173029" x="4219575" y="2930525"/>
          <p14:tracePt t="173046" x="4270375" y="2930525"/>
          <p14:tracePt t="173063" x="4368800" y="2901950"/>
          <p14:tracePt t="173079" x="4432300" y="2895600"/>
          <p14:tracePt t="173097" x="4511675" y="2882900"/>
          <p14:tracePt t="173112" x="4556125" y="2882900"/>
          <p14:tracePt t="173129" x="4594225" y="2882900"/>
          <p14:tracePt t="173146" x="4629150" y="2882900"/>
          <p14:tracePt t="173163" x="4692650" y="2882900"/>
          <p14:tracePt t="173179" x="4730750" y="2882900"/>
          <p14:tracePt t="173197" x="4813300" y="2882900"/>
          <p14:tracePt t="173213" x="4873625" y="2882900"/>
          <p14:tracePt t="173230" x="4924425" y="2882900"/>
          <p14:tracePt t="173246" x="4978400" y="2882900"/>
          <p14:tracePt t="173262" x="5041900" y="2882900"/>
          <p14:tracePt t="173279" x="5083175" y="2882900"/>
          <p14:tracePt t="173297" x="5146675" y="2886075"/>
          <p14:tracePt t="173313" x="5178425" y="2898775"/>
          <p14:tracePt t="173329" x="5207000" y="2905125"/>
          <p14:tracePt t="173346" x="5222875" y="2905125"/>
          <p14:tracePt t="173362" x="5245100" y="2905125"/>
          <p14:tracePt t="173379" x="5254625" y="2905125"/>
          <p14:tracePt t="173396" x="5267325" y="2898775"/>
          <p14:tracePt t="173412" x="5276850" y="2892425"/>
          <p14:tracePt t="173429" x="5292725" y="2889250"/>
          <p14:tracePt t="173446" x="5299075" y="2889250"/>
          <p14:tracePt t="173483" x="5299075" y="2882900"/>
          <p14:tracePt t="173497" x="5299075" y="2876550"/>
          <p14:tracePt t="173518" x="5295900" y="2876550"/>
          <p14:tracePt t="173529" x="5286375" y="2876550"/>
          <p14:tracePt t="173545" x="5276850" y="2876550"/>
          <p14:tracePt t="173562" x="5248275" y="2860675"/>
          <p14:tracePt t="173579" x="5194300" y="2847975"/>
          <p14:tracePt t="173597" x="5114925" y="2847975"/>
          <p14:tracePt t="173612" x="5054600" y="2841625"/>
          <p14:tracePt t="173629" x="5003800" y="2841625"/>
          <p14:tracePt t="173646" x="4930775" y="2841625"/>
          <p14:tracePt t="173663" x="4889500" y="2841625"/>
          <p14:tracePt t="173679" x="4851400" y="2835275"/>
          <p14:tracePt t="173697" x="4794250" y="2816225"/>
          <p14:tracePt t="173712" x="4762500" y="2809875"/>
          <p14:tracePt t="173729" x="4743450" y="2809875"/>
          <p14:tracePt t="173746" x="4721225" y="2809875"/>
          <p14:tracePt t="173763" x="4711700" y="2809875"/>
          <p14:tracePt t="173779" x="4695825" y="2809875"/>
          <p14:tracePt t="173796" x="4670425" y="2809875"/>
          <p14:tracePt t="173812" x="4660900" y="2809875"/>
          <p14:tracePt t="173829" x="4651375" y="2809875"/>
          <p14:tracePt t="173847" x="4635500" y="2809875"/>
          <p14:tracePt t="173863" x="4622800" y="2809875"/>
          <p14:tracePt t="173879" x="4610100" y="2816225"/>
          <p14:tracePt t="173897" x="4610100" y="2825750"/>
          <p14:tracePt t="173913" x="4610100" y="2828925"/>
          <p14:tracePt t="173930" x="4610100" y="2835275"/>
          <p14:tracePt t="173947" x="4629150" y="2857500"/>
          <p14:tracePt t="173963" x="4651375" y="2860675"/>
          <p14:tracePt t="173979" x="4689475" y="2873375"/>
          <p14:tracePt t="173997" x="4752975" y="2892425"/>
          <p14:tracePt t="174013" x="4791075" y="2898775"/>
          <p14:tracePt t="174029" x="4822825" y="2917825"/>
          <p14:tracePt t="174046" x="4851400" y="2930525"/>
          <p14:tracePt t="174063" x="4860925" y="2930525"/>
          <p14:tracePt t="174079" x="4873625" y="2930525"/>
          <p14:tracePt t="174097" x="4895850" y="2930525"/>
          <p14:tracePt t="174112" x="4911725" y="2930525"/>
          <p14:tracePt t="174129" x="4940300" y="2930525"/>
          <p14:tracePt t="174132" x="4943475" y="2930525"/>
          <p14:tracePt t="174147" x="4959350" y="2930525"/>
          <p14:tracePt t="174163" x="4975225" y="2930525"/>
          <p14:tracePt t="174180" x="4984750" y="2927350"/>
          <p14:tracePt t="174196" x="5000625" y="2927350"/>
          <p14:tracePt t="174212" x="5010150" y="2924175"/>
          <p14:tracePt t="174229" x="5029200" y="2924175"/>
          <p14:tracePt t="174247" x="5064125" y="2924175"/>
          <p14:tracePt t="174262" x="5092700" y="2924175"/>
          <p14:tracePt t="174279" x="5121275" y="2924175"/>
          <p14:tracePt t="174297" x="5149850" y="2924175"/>
          <p14:tracePt t="174313" x="5159375" y="2924175"/>
          <p14:tracePt t="174329" x="5168900" y="2924175"/>
          <p14:tracePt t="174346" x="5191125" y="2911475"/>
          <p14:tracePt t="174362" x="5200650" y="2911475"/>
          <p14:tracePt t="174379" x="5210175" y="2901950"/>
          <p14:tracePt t="174397" x="5229225" y="2892425"/>
          <p14:tracePt t="174412" x="5245100" y="2892425"/>
          <p14:tracePt t="174429" x="5254625" y="2889250"/>
          <p14:tracePt t="174446" x="5264150" y="2876550"/>
          <p14:tracePt t="174463" x="5270500" y="2873375"/>
          <p14:tracePt t="174479" x="5270500" y="2863850"/>
          <p14:tracePt t="174562" x="5270500" y="2857500"/>
          <p14:tracePt t="174575" x="5270500" y="2854325"/>
          <p14:tracePt t="174690" x="5270500" y="2847975"/>
          <p14:tracePt t="174697" x="5267325" y="2844800"/>
          <p14:tracePt t="174713" x="5257800" y="2844800"/>
          <p14:tracePt t="174729" x="5248275" y="2844800"/>
          <p14:tracePt t="174746" x="5229225" y="2844800"/>
          <p14:tracePt t="174762" x="5207000" y="2844800"/>
          <p14:tracePt t="174779" x="5178425" y="2844800"/>
          <p14:tracePt t="174797" x="5156200" y="2844800"/>
          <p14:tracePt t="174812" x="5146675" y="2844800"/>
          <p14:tracePt t="174829" x="5137150" y="2844800"/>
          <p14:tracePt t="174846" x="5118100" y="2838450"/>
          <p14:tracePt t="174863" x="5108575" y="2838450"/>
          <p14:tracePt t="174879" x="5099050" y="2838450"/>
          <p14:tracePt t="174896" x="5076825" y="2838450"/>
          <p14:tracePt t="174912" x="5073650" y="2838450"/>
          <p14:tracePt t="175447" x="5067300" y="2838450"/>
          <p14:tracePt t="175475" x="5064125" y="2844800"/>
          <p14:tracePt t="175490" x="5064125" y="2847975"/>
          <p14:tracePt t="175498" x="5064125" y="2860675"/>
          <p14:tracePt t="175512" x="5064125" y="2863850"/>
          <p14:tracePt t="175632" x="5057775" y="2870200"/>
          <p14:tracePt t="175696" x="5054600" y="2870200"/>
          <p14:tracePt t="175703" x="5048250" y="2870200"/>
          <p14:tracePt t="175724" x="5038725" y="2870200"/>
          <p14:tracePt t="175731" x="5032375" y="2870200"/>
          <p14:tracePt t="175745" x="5032375" y="2879725"/>
          <p14:tracePt t="175762" x="5032375" y="2889250"/>
          <p14:tracePt t="175779" x="5032375" y="2892425"/>
          <p14:tracePt t="176810" x="4946650" y="2892425"/>
          <p14:tracePt t="176818" x="4822825" y="2892425"/>
          <p14:tracePt t="176829" x="4667250" y="2892425"/>
          <p14:tracePt t="176846" x="4121150" y="2952750"/>
          <p14:tracePt t="176867" x="3543300" y="3105150"/>
          <p14:tracePt t="176884" x="3155950" y="3244850"/>
          <p14:tracePt t="176904" x="2740025" y="3397250"/>
          <p14:tracePt t="176930" x="2397125" y="3536950"/>
          <p14:tracePt t="176963" x="2171700" y="3651250"/>
          <p14:tracePt t="176981" x="2044700" y="3698875"/>
          <p14:tracePt t="176996" x="1974850" y="3736975"/>
          <p14:tracePt t="177012" x="1908175" y="3765550"/>
          <p14:tracePt t="177028" x="1844675" y="3787775"/>
          <p14:tracePt t="177045" x="1768475" y="3819525"/>
          <p14:tracePt t="177062" x="1720850" y="3838575"/>
          <p14:tracePt t="177080" x="1685925" y="3857625"/>
          <p14:tracePt t="177095" x="1663700" y="3876675"/>
          <p14:tracePt t="177113" x="1647825" y="3886200"/>
          <p14:tracePt t="177130" x="1619250" y="3902075"/>
          <p14:tracePt t="177146" x="1603375" y="3911600"/>
          <p14:tracePt t="177162" x="1593850" y="3927475"/>
          <p14:tracePt t="177179" x="1584325" y="3937000"/>
          <p14:tracePt t="177196" x="1562100" y="3937000"/>
          <p14:tracePt t="177217" x="1565275" y="3937000"/>
          <p14:tracePt t="177230" x="1587500" y="3937000"/>
          <p14:tracePt t="177246" x="1695450" y="3924300"/>
          <p14:tracePt t="177262" x="1803400" y="3892550"/>
          <p14:tracePt t="177279" x="1889125" y="3876675"/>
          <p14:tracePt t="177295" x="1990725" y="3854450"/>
          <p14:tracePt t="177312" x="2054225" y="3838575"/>
          <p14:tracePt t="177329" x="2108200" y="3825875"/>
          <p14:tracePt t="177346" x="2139950" y="3825875"/>
          <p14:tracePt t="177362" x="2171700" y="3825875"/>
          <p14:tracePt t="177380" x="2206625" y="3810000"/>
          <p14:tracePt t="177396" x="2228850" y="3797300"/>
          <p14:tracePt t="177412" x="2251075" y="3784600"/>
          <p14:tracePt t="177428" x="2260600" y="3771900"/>
          <p14:tracePt t="177446" x="2282825" y="3765550"/>
          <p14:tracePt t="177462" x="2292350" y="3759200"/>
          <p14:tracePt t="177480" x="2308225" y="3759200"/>
          <p14:tracePt t="177496" x="2324100" y="3759200"/>
          <p14:tracePt t="177513" x="2333625" y="3749675"/>
          <p14:tracePt t="177529" x="2346325" y="3740150"/>
          <p14:tracePt t="177545" x="2352675" y="3730625"/>
          <p14:tracePt t="177562" x="2352675" y="3721100"/>
          <p14:tracePt t="177580" x="2352675" y="3705225"/>
          <p14:tracePt t="177596" x="2352675" y="3695700"/>
          <p14:tracePt t="177612" x="2355850" y="3686175"/>
          <p14:tracePt t="177630" x="2362200" y="3667125"/>
          <p14:tracePt t="177646" x="2365375" y="3657600"/>
          <p14:tracePt t="177663" x="2378075" y="3651250"/>
          <p14:tracePt t="177679" x="2378075" y="3635375"/>
          <p14:tracePt t="177695" x="2378075" y="3625850"/>
          <p14:tracePt t="177712" x="2378075" y="3613150"/>
          <p14:tracePt t="177729" x="2365375" y="3597275"/>
          <p14:tracePt t="177745" x="2365375" y="3590925"/>
          <p14:tracePt t="177762" x="2359025" y="3590925"/>
          <p14:tracePt t="177779" x="2359025" y="3587750"/>
          <p14:tracePt t="177796" x="2349500" y="3581400"/>
          <p14:tracePt t="177812" x="2339975" y="3578225"/>
          <p14:tracePt t="177829" x="2324100" y="3562350"/>
          <p14:tracePt t="177845" x="2314575" y="3556000"/>
          <p14:tracePt t="177880" x="2308225" y="3556000"/>
          <p14:tracePt t="177895" x="2305050" y="3556000"/>
          <p14:tracePt t="177912" x="2295525" y="3556000"/>
          <p14:tracePt t="177929" x="2279650" y="3556000"/>
          <p14:tracePt t="177946" x="2263775" y="3556000"/>
          <p14:tracePt t="177962" x="2254250" y="3556000"/>
          <p14:tracePt t="177979" x="2241550" y="3556000"/>
          <p14:tracePt t="177995" x="2232025" y="3556000"/>
          <p14:tracePt t="178012" x="2216150" y="3556000"/>
          <p14:tracePt t="178029" x="2206625" y="3556000"/>
          <p14:tracePt t="178046" x="2206625" y="3562350"/>
          <p14:tracePt t="178079" x="2206625" y="3571875"/>
          <p14:tracePt t="178095" x="2206625" y="3578225"/>
          <p14:tracePt t="178116" x="2206625" y="3581400"/>
          <p14:tracePt t="178129" x="2206625" y="3587750"/>
          <p14:tracePt t="178146" x="2206625" y="3597275"/>
          <p14:tracePt t="178162" x="2206625" y="3606800"/>
          <p14:tracePt t="178179" x="2206625" y="3625850"/>
          <p14:tracePt t="178196" x="2206625" y="3635375"/>
          <p14:tracePt t="178213" x="2206625" y="3648075"/>
          <p14:tracePt t="178216" x="2206625" y="3651250"/>
          <p14:tracePt t="178229" x="2206625" y="3660775"/>
          <p14:tracePt t="178245" x="2206625" y="3676650"/>
          <p14:tracePt t="178262" x="2206625" y="3686175"/>
          <p14:tracePt t="178279" x="2206625" y="3705225"/>
          <p14:tracePt t="178295" x="2206625" y="3714750"/>
          <p14:tracePt t="178312" x="2206625" y="3736975"/>
          <p14:tracePt t="178329" x="2206625" y="3752850"/>
          <p14:tracePt t="178346" x="2206625" y="3762375"/>
          <p14:tracePt t="178362" x="2206625" y="3778250"/>
          <p14:tracePt t="178379" x="2206625" y="3790950"/>
          <p14:tracePt t="178395" x="2206625" y="3800475"/>
          <p14:tracePt t="178412" x="2206625" y="3810000"/>
          <p14:tracePt t="178430" x="2206625" y="3832225"/>
          <p14:tracePt t="178446" x="2206625" y="3841750"/>
          <p14:tracePt t="178462" x="2212975" y="3851275"/>
          <p14:tracePt t="178479" x="2212975" y="3863975"/>
          <p14:tracePt t="178495" x="2212975" y="3879850"/>
          <p14:tracePt t="178512" x="2222500" y="3892550"/>
          <p14:tracePt t="178529" x="2232025" y="3902075"/>
          <p14:tracePt t="178545" x="2241550" y="3905250"/>
          <p14:tracePt t="178562" x="2251075" y="3914775"/>
          <p14:tracePt t="178579" x="2257425" y="3914775"/>
          <p14:tracePt t="178595" x="2257425" y="3924300"/>
          <p14:tracePt t="178613" x="2263775" y="3924300"/>
          <p14:tracePt t="178629" x="2273300" y="3930650"/>
          <p14:tracePt t="178645" x="2282825" y="3930650"/>
          <p14:tracePt t="178662" x="2292350" y="3937000"/>
          <p14:tracePt t="178678" x="2311400" y="3940175"/>
          <p14:tracePt t="178695" x="2343150" y="3952875"/>
          <p14:tracePt t="178712" x="2365375" y="3959225"/>
          <p14:tracePt t="178714" x="2378075" y="3959225"/>
          <p14:tracePt t="178728" x="2400300" y="3959225"/>
          <p14:tracePt t="178746" x="2416175" y="3959225"/>
          <p14:tracePt t="178762" x="2425700" y="3959225"/>
          <p14:tracePt t="178778" x="2444750" y="3959225"/>
          <p14:tracePt t="178795" x="2460625" y="3959225"/>
          <p14:tracePt t="178812" x="2482850" y="3959225"/>
          <p14:tracePt t="178829" x="2508250" y="3959225"/>
          <p14:tracePt t="178845" x="2517775" y="3959225"/>
          <p14:tracePt t="178862" x="2527300" y="3959225"/>
          <p14:tracePt t="178879" x="2549525" y="3959225"/>
          <p14:tracePt t="178937" x="2552700" y="3959225"/>
          <p14:tracePt t="179002" x="2552700" y="3956050"/>
          <p14:tracePt t="179008" x="2552700" y="3952875"/>
          <p14:tracePt t="179015" x="2552700" y="3946525"/>
          <p14:tracePt t="179029" x="2552700" y="3937000"/>
          <p14:tracePt t="179045" x="2552700" y="3921125"/>
          <p14:tracePt t="179130" x="2552700" y="3917950"/>
          <p14:tracePt t="179137" x="2552700" y="3911600"/>
          <p14:tracePt t="179146" x="2546350" y="3908425"/>
          <p14:tracePt t="179163" x="2530475" y="3898900"/>
          <p14:tracePt t="179179" x="2517775" y="3883025"/>
          <p14:tracePt t="179195" x="2505075" y="3867150"/>
          <p14:tracePt t="179212" x="2495550" y="3857625"/>
          <p14:tracePt t="179214" x="2486025" y="3851275"/>
          <p14:tracePt t="179229" x="2476500" y="3848100"/>
          <p14:tracePt t="179245" x="2466975" y="3838575"/>
          <p14:tracePt t="179262" x="2457450" y="3822700"/>
          <p14:tracePt t="179279" x="2435225" y="3806825"/>
          <p14:tracePt t="179296" x="2425700" y="3790950"/>
          <p14:tracePt t="179312" x="2416175" y="3768725"/>
          <p14:tracePt t="179329" x="2400300" y="3749675"/>
          <p14:tracePt t="179345" x="2384425" y="3740150"/>
          <p14:tracePt t="179362" x="2384425" y="3730625"/>
          <p14:tracePt t="179379" x="2378075" y="3708400"/>
          <p14:tracePt t="179395" x="2374900" y="3698875"/>
          <p14:tracePt t="179412" x="2365375" y="3689350"/>
          <p14:tracePt t="179429" x="2349500" y="3673475"/>
          <p14:tracePt t="179446" x="2339975" y="3663950"/>
          <p14:tracePt t="179463" x="2330450" y="3663950"/>
          <p14:tracePt t="179566" x="2324100" y="3663950"/>
          <p14:tracePt t="179573" x="2320925" y="3663950"/>
          <p14:tracePt t="179580" x="2314575" y="3663950"/>
          <p14:tracePt t="179608" x="2311400" y="3663950"/>
          <p14:tracePt t="179629" x="2305050" y="3663950"/>
          <p14:tracePt t="179636" x="2301875" y="3663950"/>
          <p14:tracePt t="179645" x="2295525" y="3663950"/>
          <p14:tracePt t="179662" x="2279650" y="3663950"/>
          <p14:tracePt t="179678" x="2263775" y="3670300"/>
          <p14:tracePt t="179695" x="2254250" y="3676650"/>
          <p14:tracePt t="179712" x="2244725" y="3676650"/>
          <p14:tracePt t="179728" x="2225675" y="3686175"/>
          <p14:tracePt t="179745" x="2225675" y="3695700"/>
          <p14:tracePt t="179762" x="2219325" y="3705225"/>
          <p14:tracePt t="179778" x="2206625" y="3727450"/>
          <p14:tracePt t="179795" x="2193925" y="3736975"/>
          <p14:tracePt t="179812" x="2181225" y="3746500"/>
          <p14:tracePt t="179829" x="2165350" y="3762375"/>
          <p14:tracePt t="179845" x="2165350" y="3778250"/>
          <p14:tracePt t="179862" x="2165350" y="3787775"/>
          <p14:tracePt t="179879" x="2165350" y="3800475"/>
          <p14:tracePt t="179912" x="2165350" y="3806825"/>
          <p14:tracePt t="179929" x="2165350" y="3810000"/>
          <p14:tracePt t="179945" x="2165350" y="3816350"/>
          <p14:tracePt t="179965" x="2165350" y="3825875"/>
          <p14:tracePt t="179979" x="2165350" y="3832225"/>
          <p14:tracePt t="179995" x="2165350" y="3841750"/>
          <p14:tracePt t="180012" x="2165350" y="3851275"/>
          <p14:tracePt t="180029" x="2168525" y="3863975"/>
          <p14:tracePt t="180045" x="2178050" y="3876675"/>
          <p14:tracePt t="180062" x="2187575" y="3879850"/>
          <p14:tracePt t="180078" x="2197100" y="3889375"/>
          <p14:tracePt t="180095" x="2206625" y="3895725"/>
          <p14:tracePt t="180112" x="2216150" y="3898900"/>
          <p14:tracePt t="180128" x="2238375" y="3914775"/>
          <p14:tracePt t="180145" x="2254250" y="3927475"/>
          <p14:tracePt t="180162" x="2270125" y="3927475"/>
          <p14:tracePt t="180178" x="2295525" y="3927475"/>
          <p14:tracePt t="180195" x="2311400" y="3927475"/>
          <p14:tracePt t="180212" x="2320925" y="3927475"/>
          <p14:tracePt t="180229" x="2339975" y="3927475"/>
          <p14:tracePt t="180246" x="2349500" y="3927475"/>
          <p14:tracePt t="180262" x="2362200" y="3927475"/>
          <p14:tracePt t="180279" x="2374900" y="3927475"/>
          <p14:tracePt t="180295" x="2384425" y="3927475"/>
          <p14:tracePt t="180312" x="2400300" y="3927475"/>
          <p14:tracePt t="180328" x="2416175" y="3927475"/>
          <p14:tracePt t="180345" x="2419350" y="3927475"/>
          <p14:tracePt t="180362" x="2419350" y="3921125"/>
          <p14:tracePt t="180379" x="2419350" y="3911600"/>
          <p14:tracePt t="180457" x="2419350" y="3905250"/>
          <p14:tracePt t="180464" x="2419350" y="3898900"/>
          <p14:tracePt t="180478" x="2419350" y="3889375"/>
          <p14:tracePt t="180495" x="2419350" y="3879850"/>
          <p14:tracePt t="180512" x="2419350" y="3867150"/>
          <p14:tracePt t="180529" x="2419350" y="3854450"/>
          <p14:tracePt t="180593" x="2419350" y="3851275"/>
          <p14:tracePt t="180599" x="2419350" y="3844925"/>
          <p14:tracePt t="180612" x="2419350" y="3841750"/>
          <p14:tracePt t="180629" x="2419350" y="3819525"/>
          <p14:tracePt t="180645" x="2419350" y="3810000"/>
          <p14:tracePt t="180662" x="2419350" y="3800475"/>
          <p14:tracePt t="180714" x="2419350" y="3797300"/>
          <p14:tracePt t="180721" x="2419350" y="3790950"/>
          <p14:tracePt t="180728" x="2419350" y="3787775"/>
          <p14:tracePt t="180745" x="2419350" y="3771900"/>
          <p14:tracePt t="180762" x="2419350" y="3762375"/>
          <p14:tracePt t="180778" x="2419350" y="3746500"/>
          <p14:tracePt t="180795" x="2419350" y="3736975"/>
          <p14:tracePt t="180812" x="2419350" y="3721100"/>
          <p14:tracePt t="180886" x="2419350" y="3717925"/>
          <p14:tracePt t="180892" x="2419350" y="3711575"/>
          <p14:tracePt t="180900" x="2419350" y="3708400"/>
          <p14:tracePt t="180912" x="2419350" y="3702050"/>
          <p14:tracePt t="180929" x="2419350" y="3689350"/>
          <p14:tracePt t="180945" x="2419350" y="3683000"/>
          <p14:tracePt t="181006" x="2413000" y="3683000"/>
          <p14:tracePt t="181013" x="2409825" y="3683000"/>
          <p14:tracePt t="181028" x="2403475" y="3683000"/>
          <p14:tracePt t="181035" x="2400300" y="3683000"/>
          <p14:tracePt t="181045" x="2387600" y="3676650"/>
          <p14:tracePt t="181063" x="2378075" y="3660775"/>
          <p14:tracePt t="181079" x="2371725" y="3660775"/>
          <p14:tracePt t="181096" x="2371725" y="3657600"/>
          <p14:tracePt t="181129" x="2368550" y="3657600"/>
          <p14:tracePt t="181145" x="2362200" y="3657600"/>
          <p14:tracePt t="181162" x="2352675" y="3657600"/>
          <p14:tracePt t="181179" x="2343150" y="3657600"/>
          <p14:tracePt t="181278" x="2333625" y="3657600"/>
          <p14:tracePt t="181285" x="2327275" y="3657600"/>
          <p14:tracePt t="181295" x="2324100" y="3657600"/>
          <p14:tracePt t="181313" x="2314575" y="3657600"/>
          <p14:tracePt t="181328" x="2308225" y="3657600"/>
          <p14:tracePt t="181345" x="2305050" y="3657600"/>
          <p14:tracePt t="181362" x="2298700" y="3657600"/>
          <p14:tracePt t="181395" x="2282825" y="3657600"/>
          <p14:tracePt t="181412" x="2273300" y="3657600"/>
          <p14:tracePt t="181428" x="2270125" y="3657600"/>
          <p14:tracePt t="181445" x="2257425" y="3657600"/>
          <p14:tracePt t="181463" x="2247900" y="3657600"/>
          <p14:tracePt t="181499" x="2244725" y="3657600"/>
          <p14:tracePt t="181557" x="2235200" y="3657600"/>
          <p14:tracePt t="181564" x="2228850" y="3657600"/>
          <p14:tracePt t="181578" x="2219325" y="3657600"/>
          <p14:tracePt t="181595" x="2209800" y="3657600"/>
          <p14:tracePt t="181613" x="2193925" y="3663950"/>
          <p14:tracePt t="181628" x="2193925" y="3679825"/>
          <p14:tracePt t="181645" x="2193925" y="3689350"/>
          <p14:tracePt t="181662" x="2193925" y="3702050"/>
          <p14:tracePt t="181678" x="2193925" y="3708400"/>
          <p14:tracePt t="181695" x="2193925" y="3711575"/>
          <p14:tracePt t="181728" x="2193925" y="3717925"/>
          <p14:tracePt t="181745" x="2193925" y="3727450"/>
          <p14:tracePt t="181762" x="2193925" y="3736975"/>
          <p14:tracePt t="181779" x="2193925" y="3746500"/>
          <p14:tracePt t="181795" x="2193925" y="3756025"/>
          <p14:tracePt t="181812" x="2200275" y="3778250"/>
          <p14:tracePt t="181828" x="2206625" y="3787775"/>
          <p14:tracePt t="181845" x="2209800" y="3797300"/>
          <p14:tracePt t="181863" x="2222500" y="3810000"/>
          <p14:tracePt t="181879" x="2225675" y="3825875"/>
          <p14:tracePt t="181895" x="2241550" y="3835400"/>
          <p14:tracePt t="181912" x="2257425" y="3851275"/>
          <p14:tracePt t="181928" x="2266950" y="3860800"/>
          <p14:tracePt t="181945" x="2276475" y="3876675"/>
          <p14:tracePt t="181962" x="2279650" y="3886200"/>
          <p14:tracePt t="181979" x="2279650" y="3892550"/>
          <p14:tracePt t="182014" x="2292350" y="3892550"/>
          <p14:tracePt t="182029" x="2301875" y="3895725"/>
          <p14:tracePt t="182045" x="2311400" y="3905250"/>
          <p14:tracePt t="182062" x="2324100" y="3914775"/>
          <p14:tracePt t="182078" x="2339975" y="3914775"/>
          <p14:tracePt t="182095" x="2349500" y="3914775"/>
          <p14:tracePt t="182112" x="2355850" y="3914775"/>
          <p14:tracePt t="187389" x="2349500" y="3914775"/>
          <p14:tracePt t="187396" x="2336800" y="3914775"/>
          <p14:tracePt t="187412" x="2327275" y="3914775"/>
          <p14:tracePt t="187428" x="2317750" y="3914775"/>
          <p14:tracePt t="187445" x="2298700" y="3914775"/>
          <p14:tracePt t="187461" x="2286000" y="3908425"/>
          <p14:tracePt t="187478" x="2276475" y="3908425"/>
          <p14:tracePt t="187511" x="2247900" y="3908425"/>
          <p14:tracePt t="187545" x="2222500" y="3908425"/>
          <p14:tracePt t="187561" x="2219325" y="3908425"/>
          <p14:tracePt t="187578" x="2203450" y="3908425"/>
          <p14:tracePt t="187594" x="2197100" y="3908425"/>
          <p14:tracePt t="187611" x="2193925" y="3908425"/>
          <p14:tracePt t="187689" x="2193925" y="3905250"/>
          <p14:tracePt t="187711" x="2193925" y="3898900"/>
          <p14:tracePt t="187717" x="2193925" y="3892550"/>
          <p14:tracePt t="187728" x="2200275" y="3889375"/>
          <p14:tracePt t="187745" x="2241550" y="3863975"/>
          <p14:tracePt t="187761" x="2279650" y="3838575"/>
          <p14:tracePt t="187778" x="2305050" y="3829050"/>
          <p14:tracePt t="187795" x="2346325" y="3803650"/>
          <p14:tracePt t="187811" x="2362200" y="3794125"/>
          <p14:tracePt t="187827" x="2371725" y="3781425"/>
          <p14:tracePt t="187845" x="2387600" y="3768725"/>
          <p14:tracePt t="187861" x="2397125" y="3752850"/>
          <p14:tracePt t="187878" x="2397125" y="3743325"/>
          <p14:tracePt t="187895" x="2397125" y="3727450"/>
          <p14:tracePt t="187911" x="2397125" y="3724275"/>
          <p14:tracePt t="187945" x="2397125" y="3717925"/>
          <p14:tracePt t="187961" x="2397125" y="3714750"/>
          <p14:tracePt t="187978" x="2397125" y="3702050"/>
          <p14:tracePt t="187995" x="2390775" y="3698875"/>
          <p14:tracePt t="188011" x="2381250" y="3692525"/>
          <p14:tracePt t="188028" x="2371725" y="3689350"/>
          <p14:tracePt t="188045" x="2355850" y="3679825"/>
          <p14:tracePt t="188061" x="2327275" y="3667125"/>
          <p14:tracePt t="188078" x="2305050" y="3648075"/>
          <p14:tracePt t="188095" x="2260600" y="3632200"/>
          <p14:tracePt t="188111" x="2238375" y="3625850"/>
          <p14:tracePt t="188128" x="2209800" y="3625850"/>
          <p14:tracePt t="188145" x="2190750" y="3625850"/>
          <p14:tracePt t="188161" x="2174875" y="3625850"/>
          <p14:tracePt t="188178" x="2143125" y="3625850"/>
          <p14:tracePt t="188195" x="2124075" y="3625850"/>
          <p14:tracePt t="188212" x="2108200" y="3638550"/>
          <p14:tracePt t="188228" x="2098675" y="3654425"/>
          <p14:tracePt t="188245" x="2082800" y="3667125"/>
          <p14:tracePt t="188261" x="2073275" y="3676650"/>
          <p14:tracePt t="188277" x="2057400" y="3686175"/>
          <p14:tracePt t="188295" x="2044700" y="3708400"/>
          <p14:tracePt t="188311" x="2035175" y="3717925"/>
          <p14:tracePt t="188328" x="2025650" y="3727450"/>
          <p14:tracePt t="188345" x="2003425" y="3743325"/>
          <p14:tracePt t="188361" x="2003425" y="3759200"/>
          <p14:tracePt t="188378" x="2003425" y="3768725"/>
          <p14:tracePt t="188395" x="2003425" y="3781425"/>
          <p14:tracePt t="188411" x="2003425" y="3790950"/>
          <p14:tracePt t="188428" x="2003425" y="3806825"/>
          <p14:tracePt t="188444" x="2003425" y="3822700"/>
          <p14:tracePt t="188461" x="2003425" y="3832225"/>
          <p14:tracePt t="188478" x="2003425" y="3835400"/>
          <p14:tracePt t="188494" x="2000250" y="3841750"/>
          <p14:tracePt t="188511" x="2000250" y="3851275"/>
          <p14:tracePt t="188544" x="2000250" y="3860800"/>
          <p14:tracePt t="188561" x="2000250" y="3870325"/>
          <p14:tracePt t="188577" x="2000250" y="3879850"/>
          <p14:tracePt t="188594" x="2006600" y="3895725"/>
          <p14:tracePt t="188611" x="2022475" y="3905250"/>
          <p14:tracePt t="188627" x="2032000" y="3914775"/>
          <p14:tracePt t="188644" x="2044700" y="3930650"/>
          <p14:tracePt t="188661" x="2054225" y="3946525"/>
          <p14:tracePt t="188678" x="2070100" y="3946525"/>
          <p14:tracePt t="188694" x="2085975" y="3946525"/>
          <p14:tracePt t="188711" x="2095500" y="3949700"/>
          <p14:tracePt t="188728" x="2105025" y="3949700"/>
          <p14:tracePt t="188744" x="2124075" y="3956050"/>
          <p14:tracePt t="188761" x="2133600" y="3956050"/>
          <p14:tracePt t="188778" x="2143125" y="3956050"/>
          <p14:tracePt t="188795" x="2165350" y="3956050"/>
          <p14:tracePt t="188811" x="2174875" y="3956050"/>
          <p14:tracePt t="188828" x="2184400" y="3956050"/>
          <p14:tracePt t="188844" x="2187575" y="3956050"/>
          <p14:tracePt t="188873" x="2193925" y="3956050"/>
          <p14:tracePt t="188881" x="2200275" y="3956050"/>
          <p14:tracePt t="188895" x="2203450" y="3956050"/>
          <p14:tracePt t="188911" x="2219325" y="3956050"/>
          <p14:tracePt t="188928" x="2222500" y="3956050"/>
          <p14:tracePt t="188944" x="2232025" y="3956050"/>
          <p14:tracePt t="188996" x="2232025" y="3952875"/>
          <p14:tracePt t="189018" x="2238375" y="3952875"/>
          <p14:tracePt t="189039" x="2244725" y="3952875"/>
          <p14:tracePt t="189045" x="2247900" y="3949700"/>
          <p14:tracePt t="189061" x="2254250" y="3943350"/>
          <p14:tracePt t="189078" x="2270125" y="3927475"/>
          <p14:tracePt t="189094" x="2282825" y="3914775"/>
          <p14:tracePt t="189111" x="2292350" y="3898900"/>
          <p14:tracePt t="189128" x="2298700" y="3889375"/>
          <p14:tracePt t="189144" x="2298700" y="3873500"/>
          <p14:tracePt t="189178" x="2305050" y="3873500"/>
          <p14:tracePt t="189196" x="2314575" y="3873500"/>
          <p14:tracePt t="189211" x="2317750" y="3873500"/>
          <p14:tracePt t="189228" x="2317750" y="3870325"/>
          <p14:tracePt t="189244" x="2324100" y="3854450"/>
          <p14:tracePt t="189261" x="2324100" y="3838575"/>
          <p14:tracePt t="189278" x="2324100" y="3829050"/>
          <p14:tracePt t="189294" x="2324100" y="3822700"/>
          <p14:tracePt t="189338" x="2327275" y="3819525"/>
          <p14:tracePt t="189352" x="2327275" y="3813175"/>
          <p14:tracePt t="189361" x="2327275" y="3810000"/>
          <p14:tracePt t="189378" x="2327275" y="3794125"/>
          <p14:tracePt t="189394" x="2333625" y="3778250"/>
          <p14:tracePt t="189411" x="2333625" y="3768725"/>
          <p14:tracePt t="193843" x="2333625" y="3778250"/>
          <p14:tracePt t="193850" x="2333625" y="3787775"/>
          <p14:tracePt t="193861" x="2333625" y="3800475"/>
          <p14:tracePt t="193878" x="2343150" y="3825875"/>
          <p14:tracePt t="193894" x="2349500" y="3835400"/>
          <p14:tracePt t="193911" x="2352675" y="3844925"/>
          <p14:tracePt t="193928" x="2365375" y="3867150"/>
          <p14:tracePt t="193960" x="2374900" y="3892550"/>
          <p14:tracePt t="193963" x="2374900" y="3895725"/>
          <p14:tracePt t="193994" x="2374900" y="3911600"/>
          <p14:tracePt t="194027" x="2384425" y="3917950"/>
          <p14:tracePt t="194060" x="2390775" y="3917950"/>
          <p14:tracePt t="194077" x="2393950" y="3927475"/>
          <p14:tracePt t="194094" x="2400300" y="3930650"/>
          <p14:tracePt t="194192" x="2403475" y="3930650"/>
          <p14:tracePt t="194207" x="2409825" y="3930650"/>
          <p14:tracePt t="194220" x="2413000" y="3930650"/>
          <p14:tracePt t="194242" x="2419350" y="3930650"/>
          <p14:tracePt t="194278" x="2419350" y="3921125"/>
          <p14:tracePt t="194285" x="2419350" y="3914775"/>
          <p14:tracePt t="194293" x="2419350" y="3908425"/>
          <p14:tracePt t="194364" x="2419350" y="3905250"/>
          <p14:tracePt t="194371" x="2419350" y="3898900"/>
          <p14:tracePt t="194385" x="2419350" y="3895725"/>
          <p14:tracePt t="194394" x="2419350" y="3889375"/>
          <p14:tracePt t="194411" x="2419350" y="3879850"/>
          <p14:tracePt t="194427" x="2419350" y="3860800"/>
          <p14:tracePt t="194444" x="2419350" y="3851275"/>
          <p14:tracePt t="194460" x="2419350" y="3841750"/>
          <p14:tracePt t="194477" x="2419350" y="3835400"/>
          <p14:tracePt t="194528" x="2419350" y="3832225"/>
          <p14:tracePt t="199633" x="2406650" y="3832225"/>
          <p14:tracePt t="199639" x="2393950" y="3838575"/>
          <p14:tracePt t="199646" x="2381250" y="3844925"/>
          <p14:tracePt t="199660" x="2352675" y="3857625"/>
          <p14:tracePt t="199676" x="2327275" y="3870325"/>
          <p14:tracePt t="199694" x="2305050" y="3886200"/>
          <p14:tracePt t="199710" x="2289175" y="3902075"/>
          <p14:tracePt t="199743" x="2263775" y="3921125"/>
          <p14:tracePt t="199777" x="2222500" y="3952875"/>
          <p14:tracePt t="199793" x="2190750" y="3965575"/>
          <p14:tracePt t="199810" x="2155825" y="3984625"/>
          <p14:tracePt t="199827" x="2124075" y="4003675"/>
          <p14:tracePt t="199844" x="2101850" y="4006850"/>
          <p14:tracePt t="199860" x="2070100" y="4006850"/>
          <p14:tracePt t="199877" x="2060575" y="4006850"/>
          <p14:tracePt t="199893" x="2051050" y="4006850"/>
          <p14:tracePt t="199910" x="2035175" y="4006850"/>
          <p14:tracePt t="199927" x="2019300" y="4006850"/>
          <p14:tracePt t="199943" x="2016125" y="4006850"/>
          <p14:tracePt t="200018" x="2016125" y="4000500"/>
          <p14:tracePt t="200032" x="2016125" y="3990975"/>
          <p14:tracePt t="200039" x="2016125" y="3987800"/>
          <p14:tracePt t="200111" x="2016125" y="3981450"/>
          <p14:tracePt t="200325" x="2016125" y="3978275"/>
          <p14:tracePt t="200332" x="2016125" y="3971925"/>
          <p14:tracePt t="200343" x="2016125" y="3965575"/>
          <p14:tracePt t="200360" x="2016125" y="3952875"/>
          <p14:tracePt t="200393" x="2032000" y="3930650"/>
          <p14:tracePt t="200426" x="2047875" y="3902075"/>
          <p14:tracePt t="200443" x="2051050" y="3902075"/>
          <p14:tracePt t="200460" x="2057400" y="3895725"/>
          <p14:tracePt t="200761" x="2066925" y="3895725"/>
          <p14:tracePt t="200768" x="2073275" y="3895725"/>
          <p14:tracePt t="200782" x="2076450" y="3895725"/>
          <p14:tracePt t="200810" x="2082800" y="3895725"/>
          <p14:tracePt t="202631" x="2111375" y="3898900"/>
          <p14:tracePt t="202638" x="2162175" y="3908425"/>
          <p14:tracePt t="202645" x="2209800" y="3914775"/>
          <p14:tracePt t="202660" x="2327275" y="3924300"/>
          <p14:tracePt t="202677" x="2428875" y="3924300"/>
          <p14:tracePt t="202693" x="2524125" y="3924300"/>
          <p14:tracePt t="202727" x="2670175" y="3924300"/>
          <p14:tracePt t="202759" x="2809875" y="3930650"/>
          <p14:tracePt t="202776" x="2854325" y="3930650"/>
          <p14:tracePt t="202793" x="2898775" y="3930650"/>
          <p14:tracePt t="202810" x="2930525" y="3930650"/>
          <p14:tracePt t="202826" x="2959100" y="3930650"/>
          <p14:tracePt t="202844" x="2981325" y="3930650"/>
          <p14:tracePt t="202860" x="3006725" y="3930650"/>
          <p14:tracePt t="202876" x="3019425" y="3930650"/>
          <p14:tracePt t="202893" x="3028950" y="3930650"/>
          <p14:tracePt t="202909" x="3041650" y="3930650"/>
          <p14:tracePt t="202926" x="3051175" y="3930650"/>
          <p14:tracePt t="202944" x="3051175" y="3937000"/>
          <p14:tracePt t="202960" x="3057525" y="3940175"/>
          <p14:tracePt t="202977" x="3063875" y="3946525"/>
          <p14:tracePt t="203009" x="3067050" y="3946525"/>
          <p14:tracePt t="203217" x="3130550" y="3952875"/>
          <p14:tracePt t="203224" x="3209925" y="3962400"/>
          <p14:tracePt t="203231" x="3302000" y="3971925"/>
          <p14:tracePt t="203243" x="3384550" y="3987800"/>
          <p14:tracePt t="203277" x="3829050" y="4089400"/>
          <p14:tracePt t="203311" x="4273550" y="4200525"/>
          <p14:tracePt t="203328" x="4391025" y="4225925"/>
          <p14:tracePt t="203344" x="4568825" y="4251325"/>
          <p14:tracePt t="203360" x="4641850" y="4260850"/>
          <p14:tracePt t="203377" x="4695825" y="4260850"/>
          <p14:tracePt t="203394" x="4730750" y="4260850"/>
          <p14:tracePt t="203410" x="4752975" y="4257675"/>
          <p14:tracePt t="203426" x="4762500" y="4248150"/>
          <p14:tracePt t="203443" x="4784725" y="4238625"/>
          <p14:tracePt t="203459" x="4800600" y="4216400"/>
          <p14:tracePt t="203476" x="4816475" y="4206875"/>
          <p14:tracePt t="203493" x="4826000" y="4197350"/>
          <p14:tracePt t="203509" x="4848225" y="4168775"/>
          <p14:tracePt t="203526" x="4864100" y="4152900"/>
          <p14:tracePt t="203544" x="4905375" y="4137025"/>
          <p14:tracePt t="203560" x="4927600" y="4117975"/>
          <p14:tracePt t="203577" x="4959350" y="4105275"/>
          <p14:tracePt t="203593" x="4994275" y="4089400"/>
          <p14:tracePt t="203610" x="5010150" y="4076700"/>
          <p14:tracePt t="203626" x="5026025" y="4054475"/>
          <p14:tracePt t="203642" x="5045075" y="4032250"/>
          <p14:tracePt t="203659" x="5080000" y="3994150"/>
          <p14:tracePt t="203676" x="5105400" y="3971925"/>
          <p14:tracePt t="203692" x="5130800" y="3940175"/>
          <p14:tracePt t="203709" x="5146675" y="3905250"/>
          <p14:tracePt t="203725" x="5159375" y="3879850"/>
          <p14:tracePt t="203742" x="5165725" y="3857625"/>
          <p14:tracePt t="203759" x="5165725" y="3825875"/>
          <p14:tracePt t="203776" x="5165725" y="3816350"/>
          <p14:tracePt t="203792" x="5165725" y="3806825"/>
          <p14:tracePt t="203809" x="5165725" y="3790950"/>
          <p14:tracePt t="203826" x="5165725" y="3775075"/>
          <p14:tracePt t="203842" x="5162550" y="3765550"/>
          <p14:tracePt t="203859" x="5149850" y="3756025"/>
          <p14:tracePt t="203875" x="5140325" y="3752850"/>
          <p14:tracePt t="203892" x="5124450" y="3746500"/>
          <p14:tracePt t="203909" x="5108575" y="3746500"/>
          <p14:tracePt t="203925" x="5099050" y="3746500"/>
          <p14:tracePt t="203942" x="5089525" y="3743325"/>
          <p14:tracePt t="203959" x="5070475" y="3743325"/>
          <p14:tracePt t="203975" x="5060950" y="3730625"/>
          <p14:tracePt t="203993" x="5045075" y="3730625"/>
          <p14:tracePt t="204009" x="5029200" y="3730625"/>
          <p14:tracePt t="204026" x="5013325" y="3730625"/>
          <p14:tracePt t="204043" x="4994275" y="3730625"/>
          <p14:tracePt t="204059" x="4965700" y="3730625"/>
          <p14:tracePt t="204076" x="4943475" y="3730625"/>
          <p14:tracePt t="204094" x="4902200" y="3740150"/>
          <p14:tracePt t="204109" x="4879975" y="3740150"/>
          <p14:tracePt t="204126" x="4848225" y="3752850"/>
          <p14:tracePt t="204144" x="4835525" y="3768725"/>
          <p14:tracePt t="204160" x="4819650" y="3778250"/>
          <p14:tracePt t="204176" x="4800600" y="3794125"/>
          <p14:tracePt t="204194" x="4787900" y="3810000"/>
          <p14:tracePt t="204209" x="4775200" y="3819525"/>
          <p14:tracePt t="204226" x="4752975" y="3832225"/>
          <p14:tracePt t="204244" x="4740275" y="3844925"/>
          <p14:tracePt t="204260" x="4730750" y="3857625"/>
          <p14:tracePt t="204276" x="4718050" y="3867150"/>
          <p14:tracePt t="204294" x="4699000" y="3879850"/>
          <p14:tracePt t="204309" x="4689475" y="3889375"/>
          <p14:tracePt t="204326" x="4689475" y="3905250"/>
          <p14:tracePt t="204344" x="4679950" y="3927475"/>
          <p14:tracePt t="204360" x="4673600" y="3956050"/>
          <p14:tracePt t="204377" x="4667250" y="3971925"/>
          <p14:tracePt t="204394" x="4667250" y="3990975"/>
          <p14:tracePt t="204410" x="4667250" y="4000500"/>
          <p14:tracePt t="204427" x="4667250" y="4013200"/>
          <p14:tracePt t="204443" x="4667250" y="4025900"/>
          <p14:tracePt t="204459" x="4667250" y="4035425"/>
          <p14:tracePt t="204476" x="4667250" y="4051300"/>
          <p14:tracePt t="204493" x="4667250" y="4070350"/>
          <p14:tracePt t="204509" x="4667250" y="4079875"/>
          <p14:tracePt t="204526" x="4667250" y="4095750"/>
          <p14:tracePt t="204544" x="4667250" y="4111625"/>
          <p14:tracePt t="204560" x="4667250" y="4121150"/>
          <p14:tracePt t="204577" x="4667250" y="4130675"/>
          <p14:tracePt t="204593" x="4667250" y="4146550"/>
          <p14:tracePt t="204609" x="4667250" y="4156075"/>
          <p14:tracePt t="204626" x="4667250" y="4165600"/>
          <p14:tracePt t="204644" x="4667250" y="4181475"/>
          <p14:tracePt t="204659" x="4667250" y="4194175"/>
          <p14:tracePt t="204676" x="4667250" y="4203700"/>
          <p14:tracePt t="204693" x="4667250" y="4213225"/>
          <p14:tracePt t="204710" x="4667250" y="4219575"/>
          <p14:tracePt t="204727" x="4670425" y="4225925"/>
          <p14:tracePt t="204743" x="4683125" y="4235450"/>
          <p14:tracePt t="204759" x="4695825" y="4251325"/>
          <p14:tracePt t="204776" x="4708525" y="4260850"/>
          <p14:tracePt t="204794" x="4724400" y="4273550"/>
          <p14:tracePt t="204810" x="4733925" y="4283075"/>
          <p14:tracePt t="204827" x="4743450" y="4298950"/>
          <p14:tracePt t="204844" x="4765675" y="4314825"/>
          <p14:tracePt t="204859" x="4768850" y="4324350"/>
          <p14:tracePt t="204877" x="4778375" y="4330700"/>
          <p14:tracePt t="204893" x="4791075" y="4333875"/>
          <p14:tracePt t="204909" x="4800600" y="4346575"/>
          <p14:tracePt t="204926" x="4816475" y="4349750"/>
          <p14:tracePt t="204943" x="4826000" y="4356100"/>
          <p14:tracePt t="204959" x="4832350" y="4356100"/>
          <p14:tracePt t="204976" x="4841875" y="4356100"/>
          <p14:tracePt t="204993" x="4860925" y="4362450"/>
          <p14:tracePt t="205010" x="4870450" y="4371975"/>
          <p14:tracePt t="205026" x="4876800" y="4381500"/>
          <p14:tracePt t="205043" x="4889500" y="4397375"/>
          <p14:tracePt t="205059" x="4895850" y="4397375"/>
          <p14:tracePt t="205076" x="4911725" y="4397375"/>
          <p14:tracePt t="205093" x="4921250" y="4397375"/>
          <p14:tracePt t="205109" x="4930775" y="4397375"/>
          <p14:tracePt t="205126" x="4940300" y="4397375"/>
          <p14:tracePt t="205143" x="4959350" y="4397375"/>
          <p14:tracePt t="205159" x="4968875" y="4397375"/>
          <p14:tracePt t="205176" x="4978400" y="4397375"/>
          <p14:tracePt t="205193" x="5019675" y="4397375"/>
          <p14:tracePt t="205209" x="5035550" y="4397375"/>
          <p14:tracePt t="205226" x="5048250" y="4397375"/>
          <p14:tracePt t="205244" x="5070475" y="4397375"/>
          <p14:tracePt t="205260" x="5080000" y="4397375"/>
          <p14:tracePt t="205277" x="5089525" y="4397375"/>
          <p14:tracePt t="205293" x="5105400" y="4397375"/>
          <p14:tracePt t="205309" x="5118100" y="4397375"/>
          <p14:tracePt t="205326" x="5124450" y="4397375"/>
          <p14:tracePt t="205343" x="5140325" y="4397375"/>
          <p14:tracePt t="205359" x="5149850" y="4384675"/>
          <p14:tracePt t="205376" x="5159375" y="4375150"/>
          <p14:tracePt t="205392" x="5178425" y="4359275"/>
          <p14:tracePt t="205410" x="5187950" y="4349750"/>
          <p14:tracePt t="205426" x="5200650" y="4333875"/>
          <p14:tracePt t="205443" x="5219700" y="4318000"/>
          <p14:tracePt t="205459" x="5219700" y="4308475"/>
          <p14:tracePt t="205476" x="5226050" y="4298950"/>
          <p14:tracePt t="205493" x="5235575" y="4276725"/>
          <p14:tracePt t="205510" x="5235575" y="4257675"/>
          <p14:tracePt t="205526" x="5235575" y="4229100"/>
          <p14:tracePt t="205543" x="5248275" y="4171950"/>
          <p14:tracePt t="205560" x="5248275" y="4143375"/>
          <p14:tracePt t="205576" x="5248275" y="4111625"/>
          <p14:tracePt t="205593" x="5248275" y="4098925"/>
          <p14:tracePt t="205609" x="5248275" y="4089400"/>
          <p14:tracePt t="205626" x="5248275" y="4079875"/>
          <p14:tracePt t="205643" x="5248275" y="4057650"/>
          <p14:tracePt t="205659" x="5248275" y="4048125"/>
          <p14:tracePt t="205676" x="5248275" y="4038600"/>
          <p14:tracePt t="205693" x="5248275" y="4013200"/>
          <p14:tracePt t="205710" x="5248275" y="3997325"/>
          <p14:tracePt t="205726" x="5248275" y="3975100"/>
          <p14:tracePt t="205743" x="5248275" y="3956050"/>
          <p14:tracePt t="205759" x="5248275" y="3940175"/>
          <p14:tracePt t="205777" x="5248275" y="3930650"/>
          <p14:tracePt t="205793" x="5248275" y="3892550"/>
          <p14:tracePt t="205809" x="5245100" y="3863975"/>
          <p14:tracePt t="205826" x="5232400" y="3838575"/>
          <p14:tracePt t="205843" x="5207000" y="3797300"/>
          <p14:tracePt t="205859" x="5197475" y="3771900"/>
          <p14:tracePt t="205876" x="5191125" y="3762375"/>
          <p14:tracePt t="205892" x="5184775" y="3743325"/>
          <p14:tracePt t="205909" x="5181600" y="3743325"/>
          <p14:tracePt t="205926" x="5172075" y="3736975"/>
          <p14:tracePt t="205943" x="5149850" y="3724275"/>
          <p14:tracePt t="205960" x="5140325" y="3714750"/>
          <p14:tracePt t="205976" x="5130800" y="3702050"/>
          <p14:tracePt t="205992" x="5114925" y="3683000"/>
          <p14:tracePt t="206009" x="5102225" y="3676650"/>
          <p14:tracePt t="206026" x="5092700" y="3676650"/>
          <p14:tracePt t="206043" x="5076825" y="3676650"/>
          <p14:tracePt t="206059" x="5067300" y="3676650"/>
          <p14:tracePt t="206076" x="5051425" y="3676650"/>
          <p14:tracePt t="206093" x="5026025" y="3676650"/>
          <p14:tracePt t="206109" x="4994275" y="3679825"/>
          <p14:tracePt t="206126" x="4972050" y="3686175"/>
          <p14:tracePt t="206143" x="4937125" y="3705225"/>
          <p14:tracePt t="206159" x="4914900" y="3711575"/>
          <p14:tracePt t="206177" x="4899025" y="3721100"/>
          <p14:tracePt t="206193" x="4867275" y="3733800"/>
          <p14:tracePt t="206209" x="4848225" y="3743325"/>
          <p14:tracePt t="206226" x="4838700" y="3746500"/>
          <p14:tracePt t="206243" x="4819650" y="3759200"/>
          <p14:tracePt t="206259" x="4810125" y="3768725"/>
          <p14:tracePt t="206276" x="4800600" y="3778250"/>
          <p14:tracePt t="206293" x="4778375" y="3784600"/>
          <p14:tracePt t="206309" x="4768850" y="3794125"/>
          <p14:tracePt t="206327" x="4759325" y="3797300"/>
          <p14:tracePt t="206343" x="4743450" y="3819525"/>
          <p14:tracePt t="206360" x="4740275" y="3829050"/>
          <p14:tracePt t="206376" x="4727575" y="3838575"/>
          <p14:tracePt t="206392" x="4727575" y="3854450"/>
          <p14:tracePt t="206409" x="4727575" y="3870325"/>
          <p14:tracePt t="206426" x="4727575" y="3879850"/>
          <p14:tracePt t="206443" x="4727575" y="3892550"/>
          <p14:tracePt t="206459" x="4724400" y="3902075"/>
          <p14:tracePt t="206476" x="4724400" y="3917950"/>
          <p14:tracePt t="206493" x="4724400" y="3933825"/>
          <p14:tracePt t="206509" x="4724400" y="3943350"/>
          <p14:tracePt t="206526" x="4724400" y="3952875"/>
          <p14:tracePt t="206542" x="4724400" y="3965575"/>
          <p14:tracePt t="206559" x="4724400" y="3975100"/>
          <p14:tracePt t="206576" x="4724400" y="3987800"/>
          <p14:tracePt t="206578" x="4724400" y="3990975"/>
          <p14:tracePt t="206592" x="4724400" y="4006850"/>
          <p14:tracePt t="206609" x="4724400" y="4016375"/>
          <p14:tracePt t="206626" x="4724400" y="4025900"/>
          <p14:tracePt t="206642" x="4724400" y="4041775"/>
          <p14:tracePt t="206659" x="4724400" y="4054475"/>
          <p14:tracePt t="206676" x="4724400" y="4067175"/>
          <p14:tracePt t="206693" x="4724400" y="4079875"/>
          <p14:tracePt t="206709" x="4724400" y="4089400"/>
          <p14:tracePt t="206726" x="4724400" y="4105275"/>
          <p14:tracePt t="206743" x="4724400" y="4121150"/>
          <p14:tracePt t="206760" x="4724400" y="4130675"/>
          <p14:tracePt t="206776" x="4724400" y="4140200"/>
          <p14:tracePt t="206792" x="4724400" y="4159250"/>
          <p14:tracePt t="206809" x="4724400" y="4168775"/>
          <p14:tracePt t="206826" x="4724400" y="4178300"/>
          <p14:tracePt t="206842" x="4724400" y="4200525"/>
          <p14:tracePt t="206859" x="4724400" y="4210050"/>
          <p14:tracePt t="206876" x="4724400" y="4219575"/>
          <p14:tracePt t="206893" x="4724400" y="4229100"/>
          <p14:tracePt t="206909" x="4737100" y="4238625"/>
          <p14:tracePt t="206926" x="4743450" y="4251325"/>
          <p14:tracePt t="206943" x="4752975" y="4260850"/>
          <p14:tracePt t="206975" x="4752975" y="4264025"/>
          <p14:tracePt t="206999" x="4756150" y="4270375"/>
          <p14:tracePt t="207009" x="4756150" y="4273550"/>
          <p14:tracePt t="207026" x="4756150" y="4283075"/>
          <p14:tracePt t="207043" x="4768850" y="4305300"/>
          <p14:tracePt t="207059" x="4772025" y="4314825"/>
          <p14:tracePt t="207076" x="4778375" y="4321175"/>
          <p14:tracePt t="207078" x="4787900" y="4321175"/>
          <p14:tracePt t="207092" x="4791075" y="4321175"/>
          <p14:tracePt t="207109" x="4797425" y="4321175"/>
          <p14:tracePt t="207126" x="4800600" y="4321175"/>
          <p14:tracePt t="207142" x="4813300" y="4321175"/>
          <p14:tracePt t="207159" x="4816475" y="4321175"/>
          <p14:tracePt t="207176" x="4822825" y="4321175"/>
          <p14:tracePt t="207192" x="4841875" y="4324350"/>
          <p14:tracePt t="207209" x="4851400" y="4333875"/>
          <p14:tracePt t="207227" x="4857750" y="4333875"/>
          <p14:tracePt t="207243" x="4860925" y="4340225"/>
          <p14:tracePt t="207278" x="4867275" y="4340225"/>
          <p14:tracePt t="207293" x="4876800" y="4356100"/>
          <p14:tracePt t="207309" x="4886325" y="4359275"/>
          <p14:tracePt t="207326" x="4895850" y="4368800"/>
          <p14:tracePt t="207342" x="4911725" y="4378325"/>
          <p14:tracePt t="207359" x="4921250" y="4384675"/>
          <p14:tracePt t="207376" x="4937125" y="4384675"/>
          <p14:tracePt t="207392" x="4956175" y="4384675"/>
          <p14:tracePt t="207409" x="4965700" y="4384675"/>
          <p14:tracePt t="207426" x="4975225" y="4384675"/>
          <p14:tracePt t="207443" x="4997450" y="4384675"/>
          <p14:tracePt t="207459" x="5006975" y="4384675"/>
          <p14:tracePt t="207476" x="5016500" y="4384675"/>
          <p14:tracePt t="207492" x="5048250" y="4384675"/>
          <p14:tracePt t="207509" x="5076825" y="4384675"/>
          <p14:tracePt t="207526" x="5114925" y="4384675"/>
          <p14:tracePt t="207543" x="5162550" y="4384675"/>
          <p14:tracePt t="207560" x="5184775" y="4384675"/>
          <p14:tracePt t="207577" x="5200650" y="4384675"/>
          <p14:tracePt t="207580" x="5216525" y="4384675"/>
          <p14:tracePt t="207593" x="5226050" y="4384675"/>
          <p14:tracePt t="207609" x="5235575" y="4384675"/>
          <p14:tracePt t="207626" x="5245100" y="4384675"/>
          <p14:tracePt t="207642" x="5267325" y="4384675"/>
          <p14:tracePt t="207659" x="5276850" y="4384675"/>
          <p14:tracePt t="207676" x="5286375" y="4378325"/>
          <p14:tracePt t="207692" x="5299075" y="4368800"/>
          <p14:tracePt t="207709" x="5314950" y="4359275"/>
          <p14:tracePt t="207726" x="5324475" y="4343400"/>
          <p14:tracePt t="207742" x="5340350" y="4337050"/>
          <p14:tracePt t="207759" x="5349875" y="4333875"/>
          <p14:tracePt t="207776" x="5365750" y="4327525"/>
          <p14:tracePt t="207793" x="5372100" y="4318000"/>
          <p14:tracePt t="207809" x="5375275" y="4308475"/>
          <p14:tracePt t="207826" x="5381625" y="4292600"/>
          <p14:tracePt t="207843" x="5381625" y="4264025"/>
          <p14:tracePt t="207859" x="5381625" y="4235450"/>
          <p14:tracePt t="207876" x="5381625" y="4225925"/>
          <p14:tracePt t="207892" x="5381625" y="4213225"/>
          <p14:tracePt t="207909" x="5381625" y="4197350"/>
          <p14:tracePt t="207927" x="5381625" y="4162425"/>
          <p14:tracePt t="207943" x="5381625" y="4140200"/>
          <p14:tracePt t="207959" x="5381625" y="4111625"/>
          <p14:tracePt t="207977" x="5381625" y="4064000"/>
          <p14:tracePt t="207993" x="5381625" y="4041775"/>
          <p14:tracePt t="208009" x="5378450" y="4032250"/>
          <p14:tracePt t="208026" x="5378450" y="4016375"/>
          <p14:tracePt t="208042" x="5368925" y="4003675"/>
          <p14:tracePt t="208059" x="5359400" y="3994150"/>
          <p14:tracePt t="208077" x="5349875" y="3978275"/>
          <p14:tracePt t="208092" x="5337175" y="3956050"/>
          <p14:tracePt t="208109" x="5334000" y="3940175"/>
          <p14:tracePt t="208127" x="5327650" y="3921125"/>
          <p14:tracePt t="208142" x="5327650" y="3911600"/>
          <p14:tracePt t="208159" x="5324475" y="3902075"/>
          <p14:tracePt t="208177" x="5324475" y="3892550"/>
          <p14:tracePt t="208209" x="5318125" y="3876675"/>
          <p14:tracePt t="208227" x="5302250" y="3860800"/>
          <p14:tracePt t="208243" x="5299075" y="3851275"/>
          <p14:tracePt t="208259" x="5292725" y="3841750"/>
          <p14:tracePt t="208292" x="5283200" y="3841750"/>
          <p14:tracePt t="208309" x="5273675" y="3841750"/>
          <p14:tracePt t="208327" x="5251450" y="3835400"/>
          <p14:tracePt t="208343" x="5241925" y="3825875"/>
          <p14:tracePt t="208359" x="5232400" y="3816350"/>
          <p14:tracePt t="208377" x="5219700" y="3800475"/>
          <p14:tracePt t="208393" x="5203825" y="3790950"/>
          <p14:tracePt t="208409" x="5194300" y="3784600"/>
          <p14:tracePt t="208426" x="5178425" y="3781425"/>
          <p14:tracePt t="208442" x="5168900" y="3781425"/>
          <p14:tracePt t="208459" x="5153025" y="3768725"/>
          <p14:tracePt t="208477" x="5137150" y="3765550"/>
          <p14:tracePt t="208492" x="5127625" y="3759200"/>
          <p14:tracePt t="208510" x="5118100" y="3752850"/>
          <p14:tracePt t="208527" x="5092700" y="3749675"/>
          <p14:tracePt t="208543" x="5083175" y="3743325"/>
          <p14:tracePt t="208559" x="5073650" y="3743325"/>
          <p14:tracePt t="208577" x="5051425" y="3743325"/>
          <p14:tracePt t="208592" x="5041900" y="3743325"/>
          <p14:tracePt t="208609" x="5032375" y="3743325"/>
          <p14:tracePt t="208627" x="5019675" y="3743325"/>
          <p14:tracePt t="208643" x="4997450" y="3743325"/>
          <p14:tracePt t="208659" x="4987925" y="3743325"/>
          <p14:tracePt t="208677" x="4972050" y="3743325"/>
          <p14:tracePt t="208693" x="4962525" y="3743325"/>
          <p14:tracePt t="208709" x="4946650" y="3746500"/>
          <p14:tracePt t="208726" x="4933950" y="3756025"/>
          <p14:tracePt t="208742" x="4924425" y="3765550"/>
          <p14:tracePt t="208759" x="4911725" y="3781425"/>
          <p14:tracePt t="208776" x="4892675" y="3797300"/>
          <p14:tracePt t="208793" x="4883150" y="3806825"/>
          <p14:tracePt t="208809" x="4873625" y="3816350"/>
          <p14:tracePt t="208827" x="4851400" y="3838575"/>
          <p14:tracePt t="208843" x="4841875" y="3848100"/>
          <p14:tracePt t="208859" x="4832350" y="3857625"/>
          <p14:tracePt t="208876" x="4816475" y="3883025"/>
          <p14:tracePt t="208892" x="4800600" y="3892550"/>
          <p14:tracePt t="208909" x="4791075" y="3902075"/>
          <p14:tracePt t="208927" x="4775200" y="3924300"/>
          <p14:tracePt t="208942" x="4765675" y="3933825"/>
          <p14:tracePt t="208959" x="4749800" y="3943350"/>
          <p14:tracePt t="208977" x="4749800" y="3959225"/>
          <p14:tracePt t="208993" x="4749800" y="3975100"/>
          <p14:tracePt t="209009" x="4749800" y="3984625"/>
          <p14:tracePt t="209026" x="4749800" y="3997325"/>
          <p14:tracePt t="209042" x="4749800" y="4006850"/>
          <p14:tracePt t="209083" x="4749800" y="4013200"/>
          <p14:tracePt t="209105" x="4749800" y="4022725"/>
          <p14:tracePt t="209119" x="4749800" y="4029075"/>
          <p14:tracePt t="209126" x="4759325" y="4032250"/>
          <p14:tracePt t="209142" x="4768850" y="4041775"/>
          <p14:tracePt t="209159" x="4778375" y="4054475"/>
          <p14:tracePt t="209175" x="4800600" y="4064000"/>
          <p14:tracePt t="209513" x="4829175" y="4086225"/>
          <p14:tracePt t="209520" x="4857750" y="4108450"/>
          <p14:tracePt t="209527" x="4908550" y="4143375"/>
          <p14:tracePt t="209543" x="5006975" y="4175125"/>
          <p14:tracePt t="209559" x="5105400" y="4191000"/>
          <p14:tracePt t="209576" x="5311775" y="4184650"/>
          <p14:tracePt t="209592" x="5495925" y="4156075"/>
          <p14:tracePt t="209609" x="5695950" y="4111625"/>
          <p14:tracePt t="209626" x="5994400" y="4073525"/>
          <p14:tracePt t="209642" x="6156325" y="4054475"/>
          <p14:tracePt t="209659" x="6283325" y="4044950"/>
          <p14:tracePt t="209676" x="6432550" y="4044950"/>
          <p14:tracePt t="209692" x="6515100" y="4044950"/>
          <p14:tracePt t="209709" x="6607175" y="4044950"/>
          <p14:tracePt t="209727" x="6762750" y="4067175"/>
          <p14:tracePt t="209742" x="6892925" y="4076700"/>
          <p14:tracePt t="209759" x="6985000" y="4076700"/>
          <p14:tracePt t="209776" x="7112000" y="4076700"/>
          <p14:tracePt t="209793" x="7175500" y="4070350"/>
          <p14:tracePt t="209809" x="7239000" y="4057650"/>
          <p14:tracePt t="209826" x="7302500" y="4038600"/>
          <p14:tracePt t="209842" x="7324725" y="4025900"/>
          <p14:tracePt t="209858" x="7346950" y="4016375"/>
          <p14:tracePt t="209876" x="7369175" y="4010025"/>
          <p14:tracePt t="209892" x="7385050" y="3994150"/>
          <p14:tracePt t="209909" x="7407275" y="3994150"/>
          <p14:tracePt t="209927" x="7448550" y="3981450"/>
          <p14:tracePt t="209942" x="7464425" y="3971925"/>
          <p14:tracePt t="209959" x="7480300" y="3959225"/>
          <p14:tracePt t="209976" x="7496175" y="3940175"/>
          <p14:tracePt t="209992" x="7505700" y="3930650"/>
          <p14:tracePt t="210008" x="7515225" y="3921125"/>
          <p14:tracePt t="210026" x="7524750" y="3905250"/>
          <p14:tracePt t="210042" x="7524750" y="3889375"/>
          <p14:tracePt t="210059" x="7524750" y="3879850"/>
          <p14:tracePt t="210076" x="7531100" y="3848100"/>
          <p14:tracePt t="210093" x="7537450" y="3803650"/>
          <p14:tracePt t="210108" x="7543800" y="3759200"/>
          <p14:tracePt t="210126" x="7559675" y="3676650"/>
          <p14:tracePt t="210142" x="7566025" y="3616325"/>
          <p14:tracePt t="210158" x="7566025" y="3565525"/>
          <p14:tracePt t="210176" x="7566025" y="3508375"/>
          <p14:tracePt t="210192" x="7562850" y="3486150"/>
          <p14:tracePt t="210209" x="7550150" y="3463925"/>
          <p14:tracePt t="210226" x="7534275" y="3429000"/>
          <p14:tracePt t="210242" x="7515225" y="3413125"/>
          <p14:tracePt t="210258" x="7499350" y="3390900"/>
          <p14:tracePt t="210276" x="7480300" y="3375025"/>
          <p14:tracePt t="210292" x="7451725" y="3362325"/>
          <p14:tracePt t="210309" x="7426325" y="3346450"/>
          <p14:tracePt t="210327" x="7385050" y="3321050"/>
          <p14:tracePt t="210342" x="7362825" y="3308350"/>
          <p14:tracePt t="210360" x="7331075" y="3295650"/>
          <p14:tracePt t="210375" x="7296150" y="3273425"/>
          <p14:tracePt t="210392" x="7264400" y="3260725"/>
          <p14:tracePt t="210409" x="7219950" y="3248025"/>
          <p14:tracePt t="210426" x="7156450" y="3228975"/>
          <p14:tracePt t="210442" x="7105650" y="3228975"/>
          <p14:tracePt t="210459" x="7042150" y="3206750"/>
          <p14:tracePt t="210476" x="6953250" y="3206750"/>
          <p14:tracePt t="210493" x="6924675" y="3206750"/>
          <p14:tracePt t="210509" x="6896100" y="3206750"/>
          <p14:tracePt t="210526" x="6861175" y="3228975"/>
          <p14:tracePt t="210542" x="6829425" y="3241675"/>
          <p14:tracePt t="210558" x="6791325" y="3254375"/>
          <p14:tracePt t="210576" x="6711950" y="3279775"/>
          <p14:tracePt t="210592" x="6648450" y="3295650"/>
          <p14:tracePt t="210609" x="6600825" y="3308350"/>
          <p14:tracePt t="210626" x="6559550" y="3324225"/>
          <p14:tracePt t="210642" x="6534150" y="3343275"/>
          <p14:tracePt t="210659" x="6524625" y="3352800"/>
          <p14:tracePt t="210676" x="6492875" y="3368675"/>
          <p14:tracePt t="210692" x="6467475" y="3400425"/>
          <p14:tracePt t="210709" x="6435725" y="3425825"/>
          <p14:tracePt t="210726" x="6381750" y="3479800"/>
          <p14:tracePt t="210742" x="6350000" y="3511550"/>
          <p14:tracePt t="210759" x="6318250" y="3543300"/>
          <p14:tracePt t="210776" x="6296025" y="3578225"/>
          <p14:tracePt t="210792" x="6283325" y="3616325"/>
          <p14:tracePt t="210808" x="6270625" y="3648075"/>
          <p14:tracePt t="210826" x="6245225" y="3711575"/>
          <p14:tracePt t="210842" x="6232525" y="3756025"/>
          <p14:tracePt t="210858" x="6226175" y="3800475"/>
          <p14:tracePt t="210876" x="6207125" y="3867150"/>
          <p14:tracePt t="210893" x="6194425" y="3902075"/>
          <p14:tracePt t="210909" x="6194425" y="3946525"/>
          <p14:tracePt t="210925" x="6175375" y="4010025"/>
          <p14:tracePt t="210942" x="6162675" y="4057650"/>
          <p14:tracePt t="210959" x="6149975" y="4092575"/>
          <p14:tracePt t="210976" x="6124575" y="4137025"/>
          <p14:tracePt t="210992" x="6111875" y="4165600"/>
          <p14:tracePt t="211009" x="6102350" y="4191000"/>
          <p14:tracePt t="211026" x="6089650" y="4248150"/>
          <p14:tracePt t="211043" x="6083300" y="4276725"/>
          <p14:tracePt t="211059" x="6070600" y="4298950"/>
          <p14:tracePt t="211075" x="6064250" y="4340225"/>
          <p14:tracePt t="211092" x="6057900" y="4362450"/>
          <p14:tracePt t="211108" x="6057900" y="4394200"/>
          <p14:tracePt t="211125" x="6057900" y="4425950"/>
          <p14:tracePt t="211142" x="6057900" y="4454525"/>
          <p14:tracePt t="211159" x="6057900" y="4476750"/>
          <p14:tracePt t="211176" x="6057900" y="4518025"/>
          <p14:tracePt t="211192" x="6057900" y="4540250"/>
          <p14:tracePt t="211208" x="6057900" y="4568825"/>
          <p14:tracePt t="211225" x="6057900" y="4600575"/>
          <p14:tracePt t="211242" x="6057900" y="4629150"/>
          <p14:tracePt t="211259" x="6057900" y="4651375"/>
          <p14:tracePt t="211276" x="6061075" y="4692650"/>
          <p14:tracePt t="211292" x="6080125" y="4724400"/>
          <p14:tracePt t="211309" x="6092825" y="4762500"/>
          <p14:tracePt t="211326" x="6102350" y="4797425"/>
          <p14:tracePt t="211342" x="6102350" y="4826000"/>
          <p14:tracePt t="211358" x="6108700" y="4848225"/>
          <p14:tracePt t="211376" x="6118225" y="4883150"/>
          <p14:tracePt t="211392" x="6124575" y="4899025"/>
          <p14:tracePt t="211409" x="6143625" y="4927600"/>
          <p14:tracePt t="211426" x="6159500" y="4965700"/>
          <p14:tracePt t="211442" x="6172200" y="4987925"/>
          <p14:tracePt t="211459" x="6181725" y="4997450"/>
          <p14:tracePt t="211476" x="6197600" y="5013325"/>
          <p14:tracePt t="211492" x="6197600" y="5022850"/>
          <p14:tracePt t="211508" x="6207125" y="5038725"/>
          <p14:tracePt t="211525" x="6216650" y="5051425"/>
          <p14:tracePt t="211542" x="6226175" y="5060950"/>
          <p14:tracePt t="211559" x="6242050" y="5067300"/>
          <p14:tracePt t="211576" x="6264275" y="5089525"/>
          <p14:tracePt t="211592" x="6286500" y="5102225"/>
          <p14:tracePt t="211609" x="6324600" y="5114925"/>
          <p14:tracePt t="211625" x="6365875" y="5118100"/>
          <p14:tracePt t="211642" x="6381750" y="5118100"/>
          <p14:tracePt t="211659" x="6403975" y="5118100"/>
          <p14:tracePt t="211676" x="6429375" y="5118100"/>
          <p14:tracePt t="211692" x="6451600" y="5118100"/>
          <p14:tracePt t="211709" x="6483350" y="5124450"/>
          <p14:tracePt t="211726" x="6508750" y="5146675"/>
          <p14:tracePt t="211743" x="6540500" y="5159375"/>
          <p14:tracePt t="211759" x="6556375" y="5159375"/>
          <p14:tracePt t="211775" x="6581775" y="5165725"/>
          <p14:tracePt t="211792" x="6591300" y="5165725"/>
          <p14:tracePt t="211809" x="6600825" y="5165725"/>
          <p14:tracePt t="211826" x="6632575" y="5168900"/>
          <p14:tracePt t="211842" x="6654800" y="5175250"/>
          <p14:tracePt t="211859" x="6680200" y="5187950"/>
          <p14:tracePt t="211876" x="6727825" y="5207000"/>
          <p14:tracePt t="211892" x="6756400" y="5207000"/>
          <p14:tracePt t="211909" x="6772275" y="5207000"/>
          <p14:tracePt t="211925" x="6788150" y="5207000"/>
          <p14:tracePt t="211942" x="6797675" y="5207000"/>
          <p14:tracePt t="211959" x="6807200" y="5207000"/>
          <p14:tracePt t="211976" x="6823075" y="5216525"/>
          <p14:tracePt t="211992" x="6832600" y="5226050"/>
          <p14:tracePt t="212009" x="6842125" y="5235575"/>
          <p14:tracePt t="212026" x="6864350" y="5251450"/>
          <p14:tracePt t="212043" x="6873875" y="5254625"/>
          <p14:tracePt t="212059" x="6889750" y="5254625"/>
          <p14:tracePt t="212075" x="6915150" y="5254625"/>
          <p14:tracePt t="212092" x="6931025" y="5254625"/>
          <p14:tracePt t="212108" x="6950075" y="5254625"/>
          <p14:tracePt t="212125" x="7007225" y="5254625"/>
          <p14:tracePt t="212142" x="7067550" y="5254625"/>
          <p14:tracePt t="212158" x="7124700" y="5254625"/>
          <p14:tracePt t="212175" x="7219950" y="5254625"/>
          <p14:tracePt t="212192" x="7292975" y="5238750"/>
          <p14:tracePt t="212208" x="7356475" y="5222875"/>
          <p14:tracePt t="212225" x="7432675" y="5203825"/>
          <p14:tracePt t="212242" x="7477125" y="5191125"/>
          <p14:tracePt t="212258" x="7508875" y="5172075"/>
          <p14:tracePt t="212275" x="7537450" y="5149850"/>
          <p14:tracePt t="212292" x="7566025" y="5124450"/>
          <p14:tracePt t="212308" x="7591425" y="5092700"/>
          <p14:tracePt t="212325" x="7639050" y="5035550"/>
          <p14:tracePt t="212342" x="7683500" y="4975225"/>
          <p14:tracePt t="212358" x="7734300" y="4914900"/>
          <p14:tracePt t="212375" x="7823200" y="4749800"/>
          <p14:tracePt t="212392" x="7870825" y="4660900"/>
          <p14:tracePt t="212409" x="7893050" y="4594225"/>
          <p14:tracePt t="212426" x="7912100" y="4537075"/>
          <p14:tracePt t="212442" x="7912100" y="4502150"/>
          <p14:tracePt t="212460" x="7912100" y="4438650"/>
          <p14:tracePt t="212476" x="7912100" y="4400550"/>
          <p14:tracePt t="212492" x="7912100" y="4349750"/>
          <p14:tracePt t="212508" x="7912100" y="4298950"/>
          <p14:tracePt t="212525" x="7896225" y="4225925"/>
          <p14:tracePt t="212542" x="7883525" y="4181475"/>
          <p14:tracePt t="212559" x="7864475" y="4149725"/>
          <p14:tracePt t="212575" x="7845425" y="4108450"/>
          <p14:tracePt t="212593" x="7832725" y="4070350"/>
          <p14:tracePt t="212597" x="7826375" y="4044950"/>
          <p14:tracePt t="212609" x="7820025" y="4025900"/>
          <p14:tracePt t="212625" x="7769225" y="3911600"/>
          <p14:tracePt t="212642" x="7747000" y="3854450"/>
          <p14:tracePt t="212659" x="7712075" y="3797300"/>
          <p14:tracePt t="212676" x="7683500" y="3740150"/>
          <p14:tracePt t="212692" x="7658100" y="3708400"/>
          <p14:tracePt t="212710" x="7639050" y="3686175"/>
          <p14:tracePt t="212725" x="7623175" y="3663950"/>
          <p14:tracePt t="212742" x="7591425" y="3644900"/>
          <p14:tracePt t="212758" x="7566025" y="3622675"/>
          <p14:tracePt t="212775" x="7521575" y="3562350"/>
          <p14:tracePt t="212792" x="7470775" y="3514725"/>
          <p14:tracePt t="212810" x="7426325" y="3460750"/>
          <p14:tracePt t="212826" x="7394575" y="3438525"/>
          <p14:tracePt t="212842" x="7369175" y="3406775"/>
          <p14:tracePt t="212859" x="7324725" y="3368675"/>
          <p14:tracePt t="212876" x="7302500" y="3343275"/>
          <p14:tracePt t="212892" x="7270750" y="3317875"/>
          <p14:tracePt t="212908" x="7245350" y="3298825"/>
          <p14:tracePt t="212925" x="7194550" y="3267075"/>
          <p14:tracePt t="212942" x="7172325" y="3254375"/>
          <p14:tracePt t="212960" x="7127875" y="3238500"/>
          <p14:tracePt t="212975" x="7118350" y="3232150"/>
          <p14:tracePt t="212992" x="7108825" y="3232150"/>
          <p14:tracePt t="213009" x="7089775" y="3232150"/>
          <p14:tracePt t="213025" x="7073900" y="3232150"/>
          <p14:tracePt t="213042" x="7045325" y="3232150"/>
          <p14:tracePt t="213058" x="7029450" y="3228975"/>
          <p14:tracePt t="213075" x="7004050" y="3228975"/>
          <p14:tracePt t="213092" x="6988175" y="3228975"/>
          <p14:tracePt t="213110" x="6965950" y="3228975"/>
          <p14:tracePt t="213125" x="6950075" y="3228975"/>
          <p14:tracePt t="213141" x="6927850" y="3235325"/>
          <p14:tracePt t="213158" x="6905625" y="3248025"/>
          <p14:tracePt t="213175" x="6861175" y="3273425"/>
          <p14:tracePt t="213192" x="6838950" y="3289300"/>
          <p14:tracePt t="213209" x="6794500" y="3314700"/>
          <p14:tracePt t="213225" x="6772275" y="3327400"/>
          <p14:tracePt t="213242" x="6740525" y="3336925"/>
          <p14:tracePt t="213259" x="6705600" y="3375025"/>
          <p14:tracePt t="213276" x="6673850" y="3400425"/>
          <p14:tracePt t="213292" x="6648450" y="3432175"/>
          <p14:tracePt t="213309" x="6588125" y="3476625"/>
          <p14:tracePt t="213325" x="6556375" y="3502025"/>
          <p14:tracePt t="213342" x="6534150" y="3527425"/>
          <p14:tracePt t="213359" x="6489700" y="3571875"/>
          <p14:tracePt t="213375" x="6464300" y="3603625"/>
          <p14:tracePt t="213392" x="6432550" y="3629025"/>
          <p14:tracePt t="213409" x="6394450" y="3670300"/>
          <p14:tracePt t="213425" x="6362700" y="3695700"/>
          <p14:tracePt t="213442" x="6330950" y="3727450"/>
          <p14:tracePt t="213459" x="6286500" y="3765550"/>
          <p14:tracePt t="213475" x="6264275" y="3797300"/>
          <p14:tracePt t="213492" x="6232525" y="3822700"/>
          <p14:tracePt t="213509" x="6213475" y="3857625"/>
          <p14:tracePt t="213525" x="6200775" y="3886200"/>
          <p14:tracePt t="213542" x="6181725" y="3927475"/>
          <p14:tracePt t="213559" x="6162675" y="3984625"/>
          <p14:tracePt t="213575" x="6143625" y="4013200"/>
          <p14:tracePt t="213592" x="6124575" y="4060825"/>
          <p14:tracePt t="213609" x="6105525" y="4124325"/>
          <p14:tracePt t="213625" x="6099175" y="4168775"/>
          <p14:tracePt t="213642" x="6099175" y="4203700"/>
          <p14:tracePt t="213660" x="6099175" y="4267200"/>
          <p14:tracePt t="213676" x="6099175" y="4311650"/>
          <p14:tracePt t="213692" x="6099175" y="4333875"/>
          <p14:tracePt t="213709" x="6099175" y="4371975"/>
          <p14:tracePt t="213725" x="6099175" y="4403725"/>
          <p14:tracePt t="213742" x="6099175" y="4432300"/>
          <p14:tracePt t="213759" x="6099175" y="4479925"/>
          <p14:tracePt t="213775" x="6099175" y="4508500"/>
          <p14:tracePt t="213792" x="6099175" y="4537075"/>
          <p14:tracePt t="213809" x="6102350" y="4572000"/>
          <p14:tracePt t="213826" x="6102350" y="4600575"/>
          <p14:tracePt t="213842" x="6102350" y="4610100"/>
          <p14:tracePt t="213859" x="6102350" y="4635500"/>
          <p14:tracePt t="213875" x="6102350" y="4651375"/>
          <p14:tracePt t="213892" x="6102350" y="4667250"/>
          <p14:tracePt t="213909" x="6118225" y="4702175"/>
          <p14:tracePt t="213925" x="6137275" y="4724400"/>
          <p14:tracePt t="213942" x="6149975" y="4756150"/>
          <p14:tracePt t="213959" x="6178550" y="4778375"/>
          <p14:tracePt t="213976" x="6207125" y="4791075"/>
          <p14:tracePt t="213991" x="6232525" y="4806950"/>
          <p14:tracePt t="214009" x="6267450" y="4826000"/>
          <p14:tracePt t="214025" x="6289675" y="4848225"/>
          <p14:tracePt t="214042" x="6321425" y="4873625"/>
          <p14:tracePt t="214059" x="6343650" y="4889500"/>
          <p14:tracePt t="214075" x="6365875" y="4899025"/>
          <p14:tracePt t="214092" x="6381750" y="4911725"/>
          <p14:tracePt t="214095" x="6391275" y="4921250"/>
          <p14:tracePt t="214109" x="6423025" y="4933950"/>
          <p14:tracePt t="214125" x="6438900" y="4953000"/>
          <p14:tracePt t="214141" x="6464300" y="4981575"/>
          <p14:tracePt t="214159" x="6508750" y="5013325"/>
          <p14:tracePt t="214175" x="6530975" y="5032375"/>
          <p14:tracePt t="214192" x="6562725" y="5057775"/>
          <p14:tracePt t="214209" x="6607175" y="5073650"/>
          <p14:tracePt t="214225" x="6616700" y="5083175"/>
          <p14:tracePt t="214242" x="6626225" y="5099050"/>
          <p14:tracePt t="214259" x="6645275" y="5114925"/>
          <p14:tracePt t="214275" x="6667500" y="5127625"/>
          <p14:tracePt t="214292" x="6692900" y="5137150"/>
          <p14:tracePt t="214309" x="6734175" y="5162550"/>
          <p14:tracePt t="214325" x="6750050" y="5172075"/>
          <p14:tracePt t="214342" x="6765925" y="5184775"/>
          <p14:tracePt t="214360" x="6788150" y="5197475"/>
          <p14:tracePt t="214376" x="6797675" y="5197475"/>
          <p14:tracePt t="214392" x="6807200" y="5210175"/>
          <p14:tracePt t="214408" x="6829425" y="5213350"/>
          <p14:tracePt t="214425" x="6838950" y="5222875"/>
          <p14:tracePt t="214442" x="6848475" y="5229225"/>
          <p14:tracePt t="214459" x="6867525" y="5235575"/>
          <p14:tracePt t="214475" x="6883400" y="5238750"/>
          <p14:tracePt t="214492" x="6899275" y="5238750"/>
          <p14:tracePt t="214509" x="6911975" y="5238750"/>
          <p14:tracePt t="214526" x="6934200" y="5245100"/>
          <p14:tracePt t="214542" x="6943725" y="5245100"/>
          <p14:tracePt t="214559" x="6965950" y="5248275"/>
          <p14:tracePt t="214575" x="6994525" y="5267325"/>
          <p14:tracePt t="214592" x="7016750" y="5267325"/>
          <p14:tracePt t="214609" x="7035800" y="5270500"/>
          <p14:tracePt t="214625" x="7045325" y="5270500"/>
          <p14:tracePt t="214642" x="7054850" y="5270500"/>
          <p14:tracePt t="214659" x="7070725" y="5270500"/>
          <p14:tracePt t="214675" x="7083425" y="5270500"/>
          <p14:tracePt t="214692" x="7096125" y="5270500"/>
          <p14:tracePt t="214708" x="7105650" y="5270500"/>
          <p14:tracePt t="214725" x="7115175" y="5270500"/>
          <p14:tracePt t="214742" x="7124700" y="5270500"/>
          <p14:tracePt t="214759" x="7143750" y="5270500"/>
          <p14:tracePt t="214775" x="7153275" y="5270500"/>
          <p14:tracePt t="214792" x="7162800" y="5270500"/>
          <p14:tracePt t="214809" x="7169150" y="5264150"/>
          <p14:tracePt t="214825" x="7172325" y="5254625"/>
          <p14:tracePt t="214842" x="7188200" y="5254625"/>
          <p14:tracePt t="214859" x="7204075" y="5254625"/>
          <p14:tracePt t="214875" x="7213600" y="5254625"/>
          <p14:tracePt t="214892" x="7223125" y="5254625"/>
          <p14:tracePt t="214909" x="7242175" y="5248275"/>
          <p14:tracePt t="214925" x="7248525" y="5238750"/>
          <p14:tracePt t="214942" x="7248525" y="5229225"/>
          <p14:tracePt t="214959" x="7251700" y="5226050"/>
          <p14:tracePt t="214991" x="7258050" y="5226050"/>
          <p14:tracePt t="215008" x="7261225" y="5226050"/>
          <p14:tracePt t="215026" x="7267575" y="5226050"/>
          <p14:tracePt t="215052" x="7267575" y="5219700"/>
          <p14:tracePt t="215067" x="7273925" y="5219700"/>
          <p14:tracePt t="215144" x="7277100" y="5219700"/>
          <p14:tracePt t="215188" x="7286625" y="5219700"/>
          <p14:tracePt t="215202" x="7286625" y="5216525"/>
          <p14:tracePt t="215210" x="7292975" y="5203825"/>
          <p14:tracePt t="215226" x="7292975" y="5194300"/>
          <p14:tracePt t="215242" x="7292975" y="5184775"/>
          <p14:tracePt t="215295" x="7299325" y="5184775"/>
          <p14:tracePt t="215302" x="7302500" y="5184775"/>
          <p14:tracePt t="215310" x="7308850" y="5184775"/>
          <p14:tracePt t="215326" x="7312025" y="5184775"/>
          <p14:tracePt t="215342" x="7318375" y="5184775"/>
          <p14:tracePt t="215359" x="7321550" y="5175250"/>
          <p14:tracePt t="215452" x="7327900" y="5175250"/>
          <p14:tracePt t="215466" x="7337425" y="5168900"/>
          <p14:tracePt t="215480" x="7343775" y="5165725"/>
          <p14:tracePt t="215492" x="7346950" y="5165725"/>
          <p14:tracePt t="215508" x="7346950" y="5149850"/>
          <p14:tracePt t="215525" x="7353300" y="5149850"/>
          <p14:tracePt t="215630" x="7356475" y="5143500"/>
          <p14:tracePt t="215643" x="7362825" y="5140325"/>
          <p14:tracePt t="215658" x="7366000" y="5133975"/>
          <p14:tracePt t="215673" x="7372350" y="5130800"/>
          <p14:tracePt t="215679" x="7375525" y="5130800"/>
          <p14:tracePt t="215692" x="7388225" y="5130800"/>
          <p14:tracePt t="215709" x="7400925" y="5114925"/>
          <p14:tracePt t="215726" x="7413625" y="5099050"/>
          <p14:tracePt t="215742" x="7423150" y="5089525"/>
          <p14:tracePt t="215759" x="7448550" y="5067300"/>
          <p14:tracePt t="215775" x="7473950" y="5029200"/>
          <p14:tracePt t="215792" x="7508875" y="4972050"/>
          <p14:tracePt t="215808" x="7585075" y="4841875"/>
          <p14:tracePt t="215825" x="7632700" y="4762500"/>
          <p14:tracePt t="215842" x="7686675" y="4692650"/>
          <p14:tracePt t="215859" x="7756525" y="4581525"/>
          <p14:tracePt t="215876" x="7791450" y="4492625"/>
          <p14:tracePt t="215892" x="7820025" y="4425950"/>
          <p14:tracePt t="215909" x="7839075" y="4346575"/>
          <p14:tracePt t="215925" x="7839075" y="4302125"/>
          <p14:tracePt t="215941" x="7839075" y="4267200"/>
          <p14:tracePt t="215958" x="7829550" y="4225925"/>
          <p14:tracePt t="215975" x="7813675" y="4200525"/>
          <p14:tracePt t="215992" x="7800975" y="4171950"/>
          <p14:tracePt t="216008" x="7781925" y="4127500"/>
          <p14:tracePt t="216026" x="7769225" y="4083050"/>
          <p14:tracePt t="216042" x="7750175" y="4035425"/>
          <p14:tracePt t="216058" x="7731125" y="3971925"/>
          <p14:tracePt t="216075" x="7718425" y="3943350"/>
          <p14:tracePt t="216092" x="7705725" y="3905250"/>
          <p14:tracePt t="216109" x="7658100" y="3838575"/>
          <p14:tracePt t="216125" x="7629525" y="3771900"/>
          <p14:tracePt t="216142" x="7594600" y="3711575"/>
          <p14:tracePt t="216159" x="7559675" y="3648075"/>
          <p14:tracePt t="216175" x="7534275" y="3616325"/>
          <p14:tracePt t="216192" x="7521575" y="3584575"/>
          <p14:tracePt t="216208" x="7499350" y="3549650"/>
          <p14:tracePt t="216225" x="7473950" y="3524250"/>
          <p14:tracePt t="216242" x="7448550" y="3498850"/>
          <p14:tracePt t="216259" x="7404100" y="3454400"/>
          <p14:tracePt t="216275" x="7388225" y="3432175"/>
          <p14:tracePt t="216292" x="7362825" y="3400425"/>
          <p14:tracePt t="216309" x="7346950" y="3378200"/>
          <p14:tracePt t="216325" x="7337425" y="3368675"/>
          <p14:tracePt t="216341" x="7327900" y="3359150"/>
          <p14:tracePt t="216358" x="7305675" y="3343275"/>
          <p14:tracePt t="216375" x="7296150" y="3343275"/>
          <p14:tracePt t="216392" x="7280275" y="3336925"/>
          <p14:tracePt t="216408" x="7239000" y="3317875"/>
          <p14:tracePt t="216425" x="7213600" y="3308350"/>
          <p14:tracePt t="216443" x="7175500" y="3302000"/>
          <p14:tracePt t="216459" x="7143750" y="3302000"/>
          <p14:tracePt t="216475" x="7115175" y="3302000"/>
          <p14:tracePt t="216491" x="7070725" y="3302000"/>
          <p14:tracePt t="216508" x="7023100" y="3302000"/>
          <p14:tracePt t="216525" x="6988175" y="3302000"/>
          <p14:tracePt t="216542" x="6943725" y="3302000"/>
          <p14:tracePt t="216559" x="6880225" y="3317875"/>
          <p14:tracePt t="216575" x="6848475" y="3327400"/>
          <p14:tracePt t="216592" x="6810375" y="3340100"/>
          <p14:tracePt t="216608" x="6759575" y="3365500"/>
          <p14:tracePt t="216625" x="6731000" y="3378200"/>
          <p14:tracePt t="216641" x="6699250" y="3390900"/>
          <p14:tracePt t="216659" x="6648450" y="3429000"/>
          <p14:tracePt t="216675" x="6607175" y="3448050"/>
          <p14:tracePt t="216692" x="6578600" y="3473450"/>
          <p14:tracePt t="216709" x="6534150" y="3517900"/>
          <p14:tracePt t="216725" x="6502400" y="3549650"/>
          <p14:tracePt t="216741" x="6483350" y="3575050"/>
          <p14:tracePt t="216758" x="6464300" y="3616325"/>
          <p14:tracePt t="216775" x="6454775" y="3638550"/>
          <p14:tracePt t="216792" x="6435725" y="3663950"/>
          <p14:tracePt t="216809" x="6416675" y="3698875"/>
          <p14:tracePt t="216826" x="6407150" y="3730625"/>
          <p14:tracePt t="216843" x="6381750" y="3765550"/>
          <p14:tracePt t="216858" x="6381750" y="3794125"/>
          <p14:tracePt t="216875" x="6375400" y="3816350"/>
          <p14:tracePt t="216891" x="6369050" y="3832225"/>
          <p14:tracePt t="216908" x="6365875" y="3857625"/>
          <p14:tracePt t="216925" x="6365875" y="3873500"/>
          <p14:tracePt t="216942" x="6365875" y="3902075"/>
          <p14:tracePt t="216958" x="6365875" y="3943350"/>
          <p14:tracePt t="216975" x="6365875" y="3965575"/>
          <p14:tracePt t="216992" x="6365875" y="4006850"/>
          <p14:tracePt t="217008" x="6365875" y="4029075"/>
          <p14:tracePt t="217025" x="6365875" y="4038600"/>
          <p14:tracePt t="217042" x="6365875" y="4057650"/>
          <p14:tracePt t="217058" x="6365875" y="4079875"/>
          <p14:tracePt t="217075" x="6365875" y="4089400"/>
          <p14:tracePt t="217092" x="6369050" y="4117975"/>
          <p14:tracePt t="217109" x="6381750" y="4152900"/>
          <p14:tracePt t="217125" x="6397625" y="4184650"/>
          <p14:tracePt t="217141" x="6403975" y="4206875"/>
          <p14:tracePt t="217158" x="6410325" y="4248150"/>
          <p14:tracePt t="217175" x="6410325" y="4267200"/>
          <p14:tracePt t="217192" x="6410325" y="4289425"/>
          <p14:tracePt t="217208" x="6410325" y="4298950"/>
          <p14:tracePt t="217225" x="6416675" y="4314825"/>
          <p14:tracePt t="217242" x="6426200" y="4327525"/>
          <p14:tracePt t="217258" x="6432550" y="4349750"/>
          <p14:tracePt t="217275" x="6435725" y="4359275"/>
          <p14:tracePt t="217291" x="6448425" y="4375150"/>
          <p14:tracePt t="217308" x="6451600" y="4410075"/>
          <p14:tracePt t="217325" x="6457950" y="4422775"/>
          <p14:tracePt t="217341" x="6464300" y="4445000"/>
          <p14:tracePt t="217358" x="6470650" y="4479925"/>
          <p14:tracePt t="217375" x="6480175" y="4502150"/>
          <p14:tracePt t="217392" x="6492875" y="4524375"/>
          <p14:tracePt t="217408" x="6508750" y="4533900"/>
          <p14:tracePt t="217425" x="6511925" y="4543425"/>
          <p14:tracePt t="217441" x="6511925" y="4559300"/>
          <p14:tracePt t="217458" x="6527800" y="4584700"/>
          <p14:tracePt t="217475" x="6540500" y="4616450"/>
          <p14:tracePt t="217491" x="6546850" y="4632325"/>
          <p14:tracePt t="217508" x="6562725" y="4651375"/>
          <p14:tracePt t="217525" x="6569075" y="4673600"/>
          <p14:tracePt t="217542" x="6578600" y="4689475"/>
          <p14:tracePt t="217558" x="6581775" y="4705350"/>
          <p14:tracePt t="217575" x="6594475" y="4727575"/>
          <p14:tracePt t="217592" x="6616700" y="4756150"/>
          <p14:tracePt t="217608" x="6619875" y="4778375"/>
          <p14:tracePt t="217625" x="6626225" y="4800600"/>
          <p14:tracePt t="217642" x="6635750" y="4826000"/>
          <p14:tracePt t="217658" x="6642100" y="4841875"/>
          <p14:tracePt t="217675" x="6642100" y="4851400"/>
          <p14:tracePt t="217692" x="6648450" y="4867275"/>
          <p14:tracePt t="217708" x="6648450" y="4883150"/>
          <p14:tracePt t="217725" x="6651625" y="4892675"/>
          <p14:tracePt t="217742" x="6673850" y="4908550"/>
          <p14:tracePt t="217758" x="6683375" y="4918075"/>
          <p14:tracePt t="217775" x="6692900" y="4933950"/>
          <p14:tracePt t="217792" x="6708775" y="4946650"/>
          <p14:tracePt t="217808" x="6708775" y="4953000"/>
          <p14:tracePt t="217865" x="6718300" y="4959350"/>
          <p14:tracePt t="217872" x="6724650" y="4959350"/>
          <p14:tracePt t="217887" x="6724650" y="4962525"/>
          <p14:tracePt t="217893" x="6727825" y="4968875"/>
          <p14:tracePt t="217909" x="6737350" y="4978400"/>
          <p14:tracePt t="217925" x="6746875" y="4984750"/>
          <p14:tracePt t="217942" x="6753225" y="4984750"/>
          <p14:tracePt t="217958" x="6759575" y="4984750"/>
          <p14:tracePt t="217975" x="6769100" y="4984750"/>
          <p14:tracePt t="218015" x="6772275" y="4984750"/>
          <p14:tracePt t="218025" x="6778625" y="4984750"/>
          <p14:tracePt t="218042" x="6791325" y="4984750"/>
          <p14:tracePt t="218059" x="6804025" y="4987925"/>
          <p14:tracePt t="218075" x="6816725" y="4994275"/>
          <p14:tracePt t="218092" x="6838950" y="4994275"/>
          <p14:tracePt t="218108" x="6851650" y="4994275"/>
          <p14:tracePt t="218125" x="6867525" y="4994275"/>
          <p14:tracePt t="218142" x="6883400" y="4994275"/>
          <p14:tracePt t="218158" x="6899275" y="4994275"/>
          <p14:tracePt t="218175" x="6927850" y="4994275"/>
          <p14:tracePt t="218192" x="6959600" y="4994275"/>
          <p14:tracePt t="218208" x="6985000" y="4994275"/>
          <p14:tracePt t="218225" x="6997700" y="4994275"/>
          <p14:tracePt t="218242" x="7029450" y="4994275"/>
          <p14:tracePt t="218258" x="7038975" y="4991100"/>
          <p14:tracePt t="218275" x="7051675" y="4981575"/>
          <p14:tracePt t="218292" x="7064375" y="4965700"/>
          <p14:tracePt t="218308" x="7073900" y="4962525"/>
          <p14:tracePt t="218325" x="7089775" y="4962525"/>
          <p14:tracePt t="218342" x="7105650" y="4946650"/>
          <p14:tracePt t="218358" x="7115175" y="4940300"/>
          <p14:tracePt t="218375" x="7124700" y="4937125"/>
          <p14:tracePt t="218392" x="7134225" y="4930775"/>
          <p14:tracePt t="218450" x="7140575" y="4930775"/>
          <p14:tracePt t="218457" x="7143750" y="4930775"/>
          <p14:tracePt t="218471" x="7150100" y="4930775"/>
          <p14:tracePt t="218486" x="7153275" y="4930775"/>
          <p14:tracePt t="218492" x="7159625" y="4930775"/>
          <p14:tracePt t="218529" x="7162800" y="4930775"/>
          <p14:tracePt t="218571" x="7169150" y="4930775"/>
          <p14:tracePt t="218578" x="7172325" y="4930775"/>
          <p14:tracePt t="218592" x="7185025" y="4930775"/>
          <p14:tracePt t="218609" x="7188200" y="4930775"/>
          <p14:tracePt t="218627" x="7194550" y="4930775"/>
          <p14:tracePt t="218649" x="7197725" y="4930775"/>
          <p14:tracePt t="218657" x="7204075" y="4930775"/>
          <p14:tracePt t="218675" x="7207250" y="4930775"/>
          <p14:tracePt t="218715" x="7213600" y="4930775"/>
          <p14:tracePt t="218721" x="7216775" y="4930775"/>
          <p14:tracePt t="218735" x="7223125" y="4930775"/>
          <p14:tracePt t="218749" x="7232650" y="4930775"/>
          <p14:tracePt t="218758" x="7239000" y="4930775"/>
          <p14:tracePt t="218775" x="7242175" y="4914900"/>
          <p14:tracePt t="218791" x="7258050" y="4911725"/>
          <p14:tracePt t="218807" x="7264400" y="4902200"/>
          <p14:tracePt t="218824" x="7267575" y="4895850"/>
          <p14:tracePt t="218841" x="7273925" y="4892675"/>
          <p14:tracePt t="218885" x="7283450" y="4892675"/>
          <p14:tracePt t="218893" x="7289800" y="4892675"/>
          <p14:tracePt t="218908" x="7299325" y="4886325"/>
          <p14:tracePt t="218925" x="7308850" y="4870450"/>
          <p14:tracePt t="218941" x="7321550" y="4857750"/>
          <p14:tracePt t="218958" x="7340600" y="4835525"/>
          <p14:tracePt t="218976" x="7353300" y="4803775"/>
          <p14:tracePt t="218992" x="7369175" y="4752975"/>
          <p14:tracePt t="219008" x="7381875" y="4730750"/>
          <p14:tracePt t="219025" x="7400925" y="4705350"/>
          <p14:tracePt t="219041" x="7416800" y="4657725"/>
          <p14:tracePt t="219058" x="7429500" y="4619625"/>
          <p14:tracePt t="219075" x="7464425" y="4581525"/>
          <p14:tracePt t="219091" x="7499350" y="4476750"/>
          <p14:tracePt t="219108" x="7527925" y="4419600"/>
          <p14:tracePt t="219125" x="7550150" y="4365625"/>
          <p14:tracePt t="219141" x="7569200" y="4273550"/>
          <p14:tracePt t="219159" x="7581900" y="4235450"/>
          <p14:tracePt t="219175" x="7581900" y="4200525"/>
          <p14:tracePt t="219191" x="7581900" y="4168775"/>
          <p14:tracePt t="219208" x="7581900" y="4137025"/>
          <p14:tracePt t="219224" x="7581900" y="4092575"/>
          <p14:tracePt t="219242" x="7581900" y="4032250"/>
          <p14:tracePt t="219258" x="7578725" y="3994150"/>
          <p14:tracePt t="219275" x="7572375" y="3949700"/>
          <p14:tracePt t="219292" x="7566025" y="3908425"/>
          <p14:tracePt t="219308" x="7556500" y="3898900"/>
          <p14:tracePt t="219324" x="7553325" y="3883025"/>
          <p14:tracePt t="219341" x="7531100" y="3848100"/>
          <p14:tracePt t="219358" x="7518400" y="3832225"/>
          <p14:tracePt t="219375" x="7508875" y="3810000"/>
          <p14:tracePt t="219391" x="7489825" y="3768725"/>
          <p14:tracePt t="219408" x="7470775" y="3749675"/>
          <p14:tracePt t="219425" x="7467600" y="3733800"/>
          <p14:tracePt t="219442" x="7451725" y="3721100"/>
          <p14:tracePt t="219458" x="7442200" y="3705225"/>
          <p14:tracePt t="219474" x="7429500" y="3673475"/>
          <p14:tracePt t="219491" x="7404100" y="3616325"/>
          <p14:tracePt t="219508" x="7391400" y="3581400"/>
          <p14:tracePt t="219525" x="7372350" y="3533775"/>
          <p14:tracePt t="219541" x="7350125" y="3498850"/>
          <p14:tracePt t="219558" x="7337425" y="3482975"/>
          <p14:tracePt t="219575" x="7327900" y="3470275"/>
          <p14:tracePt t="219591" x="7302500" y="3451225"/>
          <p14:tracePt t="219608" x="7277100" y="3438525"/>
          <p14:tracePt t="219624" x="7261225" y="3429000"/>
          <p14:tracePt t="219641" x="7235825" y="3413125"/>
          <p14:tracePt t="219658" x="7226300" y="3397250"/>
          <p14:tracePt t="219675" x="7213600" y="3397250"/>
          <p14:tracePt t="219691" x="7194550" y="3397250"/>
          <p14:tracePt t="219708" x="7185025" y="3397250"/>
          <p14:tracePt t="219725" x="7175500" y="3397250"/>
          <p14:tracePt t="219742" x="7140575" y="3381375"/>
          <p14:tracePt t="219758" x="7112000" y="3368675"/>
          <p14:tracePt t="219775" x="7064375" y="3355975"/>
          <p14:tracePt t="219791" x="7004050" y="3355975"/>
          <p14:tracePt t="219808" x="6972300" y="3355975"/>
          <p14:tracePt t="219825" x="6943725" y="3355975"/>
          <p14:tracePt t="219841" x="6908800" y="3365500"/>
          <p14:tracePt t="219858" x="6873875" y="3365500"/>
          <p14:tracePt t="219875" x="6819900" y="3371850"/>
          <p14:tracePt t="219891" x="6750050" y="3384550"/>
          <p14:tracePt t="219908" x="6711950" y="3384550"/>
          <p14:tracePt t="219924" x="6683375" y="3397250"/>
          <p14:tracePt t="219941" x="6654800" y="3397250"/>
          <p14:tracePt t="219958" x="6642100" y="3397250"/>
          <p14:tracePt t="219975" x="6629400" y="3406775"/>
          <p14:tracePt t="219991" x="6616700" y="3416300"/>
          <p14:tracePt t="220008" x="6607175" y="3416300"/>
          <p14:tracePt t="220024" x="6591300" y="3422650"/>
          <p14:tracePt t="220041" x="6575425" y="3432175"/>
          <p14:tracePt t="220059" x="6565900" y="3432175"/>
          <p14:tracePt t="220075" x="6559550" y="3432175"/>
          <p14:tracePt t="220091" x="6550025" y="3432175"/>
          <p14:tracePt t="220108" x="6537325" y="3432175"/>
          <p14:tracePt t="220124" x="6527800" y="3432175"/>
          <p14:tracePt t="220141" x="6511925" y="3435350"/>
          <p14:tracePt t="220157" x="6505575" y="3441700"/>
          <p14:tracePt t="220174" x="6492875" y="3444875"/>
          <p14:tracePt t="220191" x="6492875" y="3460750"/>
          <p14:tracePt t="220208" x="6492875" y="3470275"/>
          <p14:tracePt t="220225" x="6492875" y="3479800"/>
          <p14:tracePt t="220242" x="6492875" y="3495675"/>
          <p14:tracePt t="220258" x="6492875" y="3505200"/>
          <p14:tracePt t="220274" x="6492875" y="3514725"/>
          <p14:tracePt t="220291" x="6483350" y="3530600"/>
          <p14:tracePt t="220308" x="6483350" y="3546475"/>
          <p14:tracePt t="220325" x="6483350" y="3556000"/>
          <p14:tracePt t="220341" x="6477000" y="3568700"/>
          <p14:tracePt t="220358" x="6477000" y="3578225"/>
          <p14:tracePt t="220375" x="6467475" y="3594100"/>
          <p14:tracePt t="220392" x="6451600" y="3609975"/>
          <p14:tracePt t="220408" x="6435725" y="3619500"/>
          <p14:tracePt t="220424" x="6426200" y="3629025"/>
          <p14:tracePt t="220441" x="6410325" y="3651250"/>
          <p14:tracePt t="220458" x="6400800" y="3660775"/>
          <p14:tracePt t="220475" x="6384925" y="3676650"/>
          <p14:tracePt t="220491" x="6378575" y="3717925"/>
          <p14:tracePt t="220508" x="6372225" y="3740150"/>
          <p14:tracePt t="220525" x="6359525" y="3778250"/>
          <p14:tracePt t="220541" x="6343650" y="3819525"/>
          <p14:tracePt t="220557" x="6324600" y="3844925"/>
          <p14:tracePt t="220574" x="6311900" y="3867150"/>
          <p14:tracePt t="220591" x="6305550" y="3902075"/>
          <p14:tracePt t="220608" x="6305550" y="3911600"/>
          <p14:tracePt t="220625" x="6305550" y="3921125"/>
          <p14:tracePt t="220641" x="6305550" y="3943350"/>
          <p14:tracePt t="220658" x="6305550" y="3952875"/>
          <p14:tracePt t="220712" x="6302375" y="3952875"/>
          <p14:tracePt t="220719" x="6302375" y="3956050"/>
          <p14:tracePt t="220792" x="6296025" y="3962400"/>
          <p14:tracePt t="220899" x="6292850" y="3962400"/>
          <p14:tracePt t="220935" x="6286500" y="3965575"/>
          <p14:tracePt t="220955" x="6286500" y="3971925"/>
          <p14:tracePt t="221063" x="6276975" y="3978275"/>
          <p14:tracePt t="221070" x="6270625" y="3978275"/>
          <p14:tracePt t="221077" x="6267450" y="3987800"/>
          <p14:tracePt t="221092" x="6257925" y="3997325"/>
          <p14:tracePt t="221108" x="6245225" y="4003675"/>
          <p14:tracePt t="221124" x="6235700" y="4013200"/>
          <p14:tracePt t="221141" x="6235700" y="4016375"/>
          <p14:tracePt t="221157" x="6235700" y="4022725"/>
          <p14:tracePt t="221190" x="6235700" y="4025900"/>
          <p14:tracePt t="221197" x="6226175" y="4038600"/>
          <p14:tracePt t="221208" x="6226175" y="4041775"/>
          <p14:tracePt t="221225" x="6219825" y="4051300"/>
          <p14:tracePt t="221242" x="6219825" y="4067175"/>
          <p14:tracePt t="221258" x="6219825" y="4076700"/>
          <p14:tracePt t="221275" x="6219825" y="4095750"/>
          <p14:tracePt t="221291" x="6219825" y="4105275"/>
          <p14:tracePt t="221308" x="6219825" y="4114800"/>
          <p14:tracePt t="221325" x="6219825" y="4130675"/>
          <p14:tracePt t="221342" x="6219825" y="4140200"/>
          <p14:tracePt t="221358" x="6219825" y="4149725"/>
          <p14:tracePt t="221376" x="6219825" y="4165600"/>
          <p14:tracePt t="221391" x="6219825" y="4175125"/>
          <p14:tracePt t="221407" x="6216650" y="4191000"/>
          <p14:tracePt t="221425" x="6216650" y="4206875"/>
          <p14:tracePt t="221441" x="6216650" y="4216400"/>
          <p14:tracePt t="221458" x="6216650" y="4219575"/>
          <p14:tracePt t="221491" x="6216650" y="4229100"/>
          <p14:tracePt t="221508" x="6216650" y="4238625"/>
          <p14:tracePt t="221525" x="6216650" y="4254500"/>
          <p14:tracePt t="221541" x="6216650" y="4264025"/>
          <p14:tracePt t="221557" x="6216650" y="4273550"/>
          <p14:tracePt t="221575" x="6216650" y="4295775"/>
          <p14:tracePt t="221591" x="6223000" y="4305300"/>
          <p14:tracePt t="221608" x="6238875" y="4314825"/>
          <p14:tracePt t="221625" x="6251575" y="4327525"/>
          <p14:tracePt t="221641" x="6264275" y="4343400"/>
          <p14:tracePt t="221658" x="6273800" y="4352925"/>
          <p14:tracePt t="221662" x="6283325" y="4359275"/>
          <p14:tracePt t="221675" x="6292850" y="4368800"/>
          <p14:tracePt t="221691" x="6302375" y="4378325"/>
          <p14:tracePt t="221707" x="6315075" y="4394200"/>
          <p14:tracePt t="221725" x="6315075" y="4403725"/>
          <p14:tracePt t="221741" x="6315075" y="4410075"/>
          <p14:tracePt t="221775" x="6324600" y="4413250"/>
          <p14:tracePt t="221792" x="6337300" y="4425950"/>
          <p14:tracePt t="221808" x="6350000" y="4438650"/>
          <p14:tracePt t="221825" x="6362700" y="4454525"/>
          <p14:tracePt t="221841" x="6372225" y="4464050"/>
          <p14:tracePt t="221857" x="6388100" y="4473575"/>
          <p14:tracePt t="221875" x="6400800" y="4495800"/>
          <p14:tracePt t="221891" x="6410325" y="4498975"/>
          <p14:tracePt t="221908" x="6419850" y="4498975"/>
          <p14:tracePt t="221925" x="6435725" y="4514850"/>
          <p14:tracePt t="221941" x="6445250" y="4524375"/>
          <p14:tracePt t="221958" x="6448425" y="4540250"/>
          <p14:tracePt t="221975" x="6454775" y="4556125"/>
          <p14:tracePt t="221991" x="6454775" y="4565650"/>
          <p14:tracePt t="222008" x="6454775" y="4575175"/>
          <p14:tracePt t="225531" x="6492875" y="4581525"/>
          <p14:tracePt t="225538" x="6572250" y="4591050"/>
          <p14:tracePt t="225545" x="6667500" y="4606925"/>
          <p14:tracePt t="225558" x="6759575" y="4616450"/>
          <p14:tracePt t="225574" x="7058025" y="4645025"/>
          <p14:tracePt t="225591" x="7216775" y="4645025"/>
          <p14:tracePt t="225624" x="7458075" y="4610100"/>
          <p14:tracePt t="225658" x="7543800" y="4584700"/>
          <p14:tracePt t="225674" x="7572375" y="4578350"/>
          <p14:tracePt t="225691" x="7581900" y="4578350"/>
          <p14:tracePt t="225708" x="7591425" y="4578350"/>
          <p14:tracePt t="225745" x="7591425" y="4575175"/>
          <p14:tracePt t="225752" x="7591425" y="4568825"/>
          <p14:tracePt t="225759" x="7591425" y="4565650"/>
          <p14:tracePt t="225774" x="7588250" y="4549775"/>
          <p14:tracePt t="225790" x="7578725" y="4518025"/>
          <p14:tracePt t="225807" x="7553325" y="4492625"/>
          <p14:tracePt t="225824" x="7508875" y="4454525"/>
          <p14:tracePt t="225841" x="7470775" y="4435475"/>
          <p14:tracePt t="225858" x="7432675" y="4410075"/>
          <p14:tracePt t="225874" x="7366000" y="4371975"/>
          <p14:tracePt t="225891" x="7308850" y="4337050"/>
          <p14:tracePt t="225907" x="7264400" y="4311650"/>
          <p14:tracePt t="225924" x="7197725" y="4270375"/>
          <p14:tracePt t="225941" x="7159625" y="4257675"/>
          <p14:tracePt t="225959" x="7112000" y="4241800"/>
          <p14:tracePt t="225974" x="7080250" y="4235450"/>
          <p14:tracePt t="225991" x="7058025" y="4235450"/>
          <p14:tracePt t="226008" x="7019925" y="4235450"/>
          <p14:tracePt t="226024" x="7010400" y="4235450"/>
          <p14:tracePt t="226040" x="6997700" y="4235450"/>
          <p14:tracePt t="226057" x="6994525" y="4235450"/>
          <p14:tracePt t="226091" x="7007225" y="4235450"/>
          <p14:tracePt t="226108" x="7058025" y="4254500"/>
          <p14:tracePt t="226124" x="7080250" y="4267200"/>
          <p14:tracePt t="226141" x="7089775" y="4270375"/>
          <p14:tracePt t="226158" x="7099300" y="4270375"/>
          <p14:tracePt t="226190" x="7099300" y="4260850"/>
          <p14:tracePt t="226207" x="7092950" y="4251325"/>
          <p14:tracePt t="226224" x="7077075" y="4235450"/>
          <p14:tracePt t="226240" x="7067550" y="4219575"/>
          <p14:tracePt t="226257" x="7058025" y="4210050"/>
          <p14:tracePt t="226274" x="7035800" y="4194175"/>
          <p14:tracePt t="226290" x="7026275" y="4184650"/>
          <p14:tracePt t="226307" x="7016750" y="4175125"/>
          <p14:tracePt t="226324" x="7004050" y="4175125"/>
          <p14:tracePt t="226340" x="6991350" y="4175125"/>
          <p14:tracePt t="227046" x="6956425" y="4152900"/>
          <p14:tracePt t="227052" x="6902450" y="4117975"/>
          <p14:tracePt t="227059" x="6861175" y="4076700"/>
          <p14:tracePt t="227074" x="6769100" y="4000500"/>
          <p14:tracePt t="227091" x="6673850" y="3921125"/>
          <p14:tracePt t="227108" x="6559550" y="3816350"/>
          <p14:tracePt t="227124" x="6511925" y="3746500"/>
          <p14:tracePt t="227158" x="6442075" y="3638550"/>
          <p14:tracePt t="227191" x="6426200" y="3597275"/>
          <p14:tracePt t="227208" x="6426200" y="3590925"/>
          <p14:tracePt t="227224" x="6435725" y="3590925"/>
          <p14:tracePt t="227240" x="6457950" y="3590925"/>
          <p14:tracePt t="227258" x="6527800" y="3594100"/>
          <p14:tracePt t="227273" x="6626225" y="3619500"/>
          <p14:tracePt t="227290" x="6769100" y="3663950"/>
          <p14:tracePt t="227308" x="6956425" y="3762375"/>
          <p14:tracePt t="227324" x="7038975" y="3835400"/>
          <p14:tracePt t="227341" x="7121525" y="3911600"/>
          <p14:tracePt t="227358" x="7204075" y="4035425"/>
          <p14:tracePt t="227374" x="7251700" y="4124325"/>
          <p14:tracePt t="227390" x="7277100" y="4232275"/>
          <p14:tracePt t="227408" x="7286625" y="4330700"/>
          <p14:tracePt t="227423" x="7286625" y="4381500"/>
          <p14:tracePt t="227440" x="7286625" y="4432300"/>
          <p14:tracePt t="227458" x="7277100" y="4495800"/>
          <p14:tracePt t="227475" x="7264400" y="4533900"/>
          <p14:tracePt t="227491" x="7251700" y="4572000"/>
          <p14:tracePt t="227508" x="7226300" y="4606925"/>
          <p14:tracePt t="227524" x="7216775" y="4632325"/>
          <p14:tracePt t="227540" x="7207250" y="4641850"/>
          <p14:tracePt t="227558" x="7200900" y="4657725"/>
          <p14:tracePt t="227573" x="7185025" y="4667250"/>
          <p14:tracePt t="227590" x="7175500" y="4683125"/>
          <p14:tracePt t="227608" x="7165975" y="4699000"/>
          <p14:tracePt t="227624" x="7156450" y="4708525"/>
          <p14:tracePt t="227641" x="7146925" y="4718050"/>
          <p14:tracePt t="227658" x="7124700" y="4733925"/>
          <p14:tracePt t="227673" x="7115175" y="4733925"/>
          <p14:tracePt t="227690" x="7112000" y="4733925"/>
          <p14:tracePt t="227980" x="7061200" y="4714875"/>
          <p14:tracePt t="227987" x="7000875" y="4689475"/>
          <p14:tracePt t="227994" x="6940550" y="4654550"/>
          <p14:tracePt t="228008" x="6838950" y="4613275"/>
          <p14:tracePt t="228024" x="6750050" y="4562475"/>
          <p14:tracePt t="228041" x="6661150" y="4530725"/>
          <p14:tracePt t="228057" x="6584950" y="4489450"/>
          <p14:tracePt t="228090" x="6537325" y="4464050"/>
          <p14:tracePt t="228123" x="6546850" y="4406900"/>
          <p14:tracePt t="228140" x="6607175" y="4346575"/>
          <p14:tracePt t="228157" x="6746875" y="4216400"/>
          <p14:tracePt t="228174" x="6851650" y="4111625"/>
          <p14:tracePt t="228190" x="6943725" y="4041775"/>
          <p14:tracePt t="228207" x="7048500" y="3946525"/>
          <p14:tracePt t="228223" x="7089775" y="3921125"/>
          <p14:tracePt t="228240" x="7115175" y="3873500"/>
          <p14:tracePt t="228257" x="7153275" y="3829050"/>
          <p14:tracePt t="228274" x="7172325" y="3790950"/>
          <p14:tracePt t="228290" x="7191375" y="3746500"/>
          <p14:tracePt t="228307" x="7210425" y="3711575"/>
          <p14:tracePt t="228324" x="7223125" y="3679825"/>
          <p14:tracePt t="228340" x="7226300" y="3670300"/>
          <p14:tracePt t="228357" x="7226300" y="3654425"/>
          <p14:tracePt t="228373" x="7226300" y="3644900"/>
          <p14:tracePt t="228390" x="7226300" y="3632200"/>
          <p14:tracePt t="228408" x="7226300" y="3616325"/>
          <p14:tracePt t="228424" x="7226300" y="3600450"/>
          <p14:tracePt t="228441" x="7226300" y="3575050"/>
          <p14:tracePt t="228457" x="7226300" y="3552825"/>
          <p14:tracePt t="228473" x="7226300" y="3543300"/>
          <p14:tracePt t="228490" x="7219950" y="3527425"/>
          <p14:tracePt t="228507" x="7210425" y="3511550"/>
          <p14:tracePt t="228524" x="7204075" y="3511550"/>
          <p14:tracePt t="228541" x="7188200" y="3508375"/>
          <p14:tracePt t="228558" x="7175500" y="3502025"/>
          <p14:tracePt t="228574" x="7165975" y="3498850"/>
          <p14:tracePt t="228591" x="7156450" y="3492500"/>
          <p14:tracePt t="228607" x="7143750" y="3476625"/>
          <p14:tracePt t="228623" x="7143750" y="3467100"/>
          <p14:tracePt t="228640" x="7143750" y="3457575"/>
          <p14:tracePt t="228658" x="7146925" y="3441700"/>
          <p14:tracePt t="228674" x="7156450" y="3429000"/>
          <p14:tracePt t="228690" x="7165975" y="3416300"/>
          <p14:tracePt t="228707" x="7188200" y="3390900"/>
          <p14:tracePt t="228724" x="7219950" y="3359150"/>
          <p14:tracePt t="228741" x="7235825" y="3343275"/>
          <p14:tracePt t="228757" x="7273925" y="3305175"/>
          <p14:tracePt t="228773" x="7283450" y="3295650"/>
          <p14:tracePt t="228791" x="7292975" y="3286125"/>
          <p14:tracePt t="228807" x="7302500" y="3279775"/>
          <p14:tracePt t="228865" x="7302500" y="3276600"/>
          <p14:tracePt t="228872" x="7302500" y="3270250"/>
          <p14:tracePt t="228879" x="7302500" y="3260725"/>
          <p14:tracePt t="228893" x="7302500" y="3254375"/>
          <p14:tracePt t="228907" x="7302500" y="3251200"/>
          <p14:tracePt t="228924" x="7296150" y="3244850"/>
          <p14:tracePt t="228940" x="7286625" y="3241675"/>
          <p14:tracePt t="228957" x="7270750" y="3232150"/>
          <p14:tracePt t="228974" x="7258050" y="3222625"/>
          <p14:tracePt t="228990" x="7245350" y="3203575"/>
          <p14:tracePt t="229008" x="7232650" y="3190875"/>
          <p14:tracePt t="229024" x="7219950" y="3181350"/>
          <p14:tracePt t="229040" x="7207250" y="3168650"/>
          <p14:tracePt t="229057" x="7191375" y="3152775"/>
          <p14:tracePt t="229073" x="7181850" y="3152775"/>
          <p14:tracePt t="229090" x="7172325" y="3152775"/>
          <p14:tracePt t="229107" x="7150100" y="3152775"/>
          <p14:tracePt t="229124" x="7127875" y="3152775"/>
          <p14:tracePt t="229140" x="7099300" y="3152775"/>
          <p14:tracePt t="229157" x="7073900" y="3155950"/>
          <p14:tracePt t="229174" x="7048500" y="3171825"/>
          <p14:tracePt t="229190" x="7032625" y="3181350"/>
          <p14:tracePt t="229207" x="6991350" y="3200400"/>
          <p14:tracePt t="229224" x="6965950" y="3213100"/>
          <p14:tracePt t="229240" x="6921500" y="3238500"/>
          <p14:tracePt t="229257" x="6861175" y="3270250"/>
          <p14:tracePt t="229273" x="6832600" y="3289300"/>
          <p14:tracePt t="229290" x="6800850" y="3302000"/>
          <p14:tracePt t="229293" x="6788150" y="3308350"/>
          <p14:tracePt t="229307" x="6765925" y="3317875"/>
          <p14:tracePt t="229323" x="6734175" y="3330575"/>
          <p14:tracePt t="229340" x="6711950" y="3349625"/>
          <p14:tracePt t="229357" x="6670675" y="3368675"/>
          <p14:tracePt t="229373" x="6638925" y="3378200"/>
          <p14:tracePt t="229390" x="6607175" y="3390900"/>
          <p14:tracePt t="229407" x="6578600" y="3409950"/>
          <p14:tracePt t="229423" x="6569075" y="3419475"/>
          <p14:tracePt t="229441" x="6553200" y="3429000"/>
          <p14:tracePt t="229457" x="6540500" y="3444875"/>
          <p14:tracePt t="229473" x="6527800" y="3460750"/>
          <p14:tracePt t="229490" x="6518275" y="3470275"/>
          <p14:tracePt t="229507" x="6499225" y="3482975"/>
          <p14:tracePt t="229524" x="6492875" y="3492500"/>
          <p14:tracePt t="229540" x="6492875" y="3521075"/>
          <p14:tracePt t="229557" x="6492875" y="3546475"/>
          <p14:tracePt t="229574" x="6492875" y="3568700"/>
          <p14:tracePt t="229591" x="6496050" y="3584575"/>
          <p14:tracePt t="229607" x="6515100" y="3600450"/>
          <p14:tracePt t="229623" x="6524625" y="3609975"/>
          <p14:tracePt t="229640" x="6537325" y="3625850"/>
          <p14:tracePt t="229657" x="6550025" y="3641725"/>
          <p14:tracePt t="229673" x="6565900" y="3651250"/>
          <p14:tracePt t="229690" x="6575425" y="3660775"/>
          <p14:tracePt t="229707" x="6610350" y="3683000"/>
          <p14:tracePt t="229724" x="6642100" y="3695700"/>
          <p14:tracePt t="229740" x="6657975" y="3705225"/>
          <p14:tracePt t="229757" x="6696075" y="3705225"/>
          <p14:tracePt t="229773" x="6718300" y="3705225"/>
          <p14:tracePt t="229790" x="6746875" y="3705225"/>
          <p14:tracePt t="229794" x="6765925" y="3705225"/>
          <p14:tracePt t="229807" x="6810375" y="3705225"/>
          <p14:tracePt t="229824" x="6854825" y="3705225"/>
          <p14:tracePt t="229840" x="6915150" y="3705225"/>
          <p14:tracePt t="229857" x="7000875" y="3705225"/>
          <p14:tracePt t="229873" x="7038975" y="3705225"/>
          <p14:tracePt t="229890" x="7073900" y="3705225"/>
          <p14:tracePt t="229907" x="7108825" y="3705225"/>
          <p14:tracePt t="229923" x="7131050" y="3705225"/>
          <p14:tracePt t="229940" x="7153275" y="3705225"/>
          <p14:tracePt t="229957" x="7185025" y="3702050"/>
          <p14:tracePt t="229974" x="7229475" y="3689350"/>
          <p14:tracePt t="229990" x="7283450" y="3676650"/>
          <p14:tracePt t="230007" x="7366000" y="3651250"/>
          <p14:tracePt t="230023" x="7397750" y="3638550"/>
          <p14:tracePt t="230040" x="7429500" y="3613150"/>
          <p14:tracePt t="230057" x="7464425" y="3568700"/>
          <p14:tracePt t="230074" x="7477125" y="3552825"/>
          <p14:tracePt t="230090" x="7493000" y="3530600"/>
          <p14:tracePt t="230107" x="7505700" y="3514725"/>
          <p14:tracePt t="230124" x="7515225" y="3505200"/>
          <p14:tracePt t="230140" x="7521575" y="3495675"/>
          <p14:tracePt t="230157" x="7527925" y="3470275"/>
          <p14:tracePt t="230173" x="7527925" y="3448050"/>
          <p14:tracePt t="230190" x="7527925" y="3425825"/>
          <p14:tracePt t="230206" x="7527925" y="3413125"/>
          <p14:tracePt t="230223" x="7527925" y="3403600"/>
          <p14:tracePt t="230240" x="7527925" y="3394075"/>
          <p14:tracePt t="230257" x="7518400" y="3371850"/>
          <p14:tracePt t="230274" x="7508875" y="3362325"/>
          <p14:tracePt t="230290" x="7499350" y="3352800"/>
          <p14:tracePt t="230307" x="7477125" y="3317875"/>
          <p14:tracePt t="230323" x="7451725" y="3305175"/>
          <p14:tracePt t="230340" x="7435850" y="3295650"/>
          <p14:tracePt t="230357" x="7404100" y="3279775"/>
          <p14:tracePt t="230374" x="7388225" y="3260725"/>
          <p14:tracePt t="230390" x="7356475" y="3257550"/>
          <p14:tracePt t="230407" x="7321550" y="3238500"/>
          <p14:tracePt t="230424" x="7286625" y="3225800"/>
          <p14:tracePt t="230441" x="7239000" y="3206750"/>
          <p14:tracePt t="230457" x="7197725" y="3187700"/>
          <p14:tracePt t="230474" x="7175500" y="3181350"/>
          <p14:tracePt t="230490" x="7150100" y="3178175"/>
          <p14:tracePt t="230507" x="7118350" y="3171825"/>
          <p14:tracePt t="230524" x="7096125" y="3171825"/>
          <p14:tracePt t="230541" x="7067550" y="3171825"/>
          <p14:tracePt t="230557" x="7032625" y="3171825"/>
          <p14:tracePt t="230574" x="7019925" y="3171825"/>
          <p14:tracePt t="230590" x="7007225" y="3171825"/>
          <p14:tracePt t="230607" x="6994525" y="3171825"/>
          <p14:tracePt t="230624" x="6985000" y="3171825"/>
          <p14:tracePt t="230641" x="6962775" y="3171825"/>
          <p14:tracePt t="230657" x="6950075" y="3178175"/>
          <p14:tracePt t="230674" x="6924675" y="3190875"/>
          <p14:tracePt t="230691" x="6880225" y="3222625"/>
          <p14:tracePt t="230707" x="6851650" y="3238500"/>
          <p14:tracePt t="230724" x="6826250" y="3257550"/>
          <p14:tracePt t="230740" x="6810375" y="3282950"/>
          <p14:tracePt t="230757" x="6781800" y="3305175"/>
          <p14:tracePt t="230774" x="6756400" y="3336925"/>
          <p14:tracePt t="230791" x="6724650" y="3362325"/>
          <p14:tracePt t="230807" x="6686550" y="3397250"/>
          <p14:tracePt t="230824" x="6657975" y="3416300"/>
          <p14:tracePt t="230827" x="6645275" y="3422650"/>
          <p14:tracePt t="230841" x="6623050" y="3435350"/>
          <p14:tracePt t="230857" x="6607175" y="3444875"/>
          <p14:tracePt t="230873" x="6594475" y="3460750"/>
          <p14:tracePt t="230890" x="6584950" y="3470275"/>
          <p14:tracePt t="230907" x="6581775" y="3486150"/>
          <p14:tracePt t="230924" x="6581775" y="3495675"/>
          <p14:tracePt t="230941" x="6581775" y="3514725"/>
          <p14:tracePt t="230957" x="6581775" y="3530600"/>
          <p14:tracePt t="230974" x="6581775" y="3546475"/>
          <p14:tracePt t="230991" x="6581775" y="3581400"/>
          <p14:tracePt t="231007" x="6581775" y="3590925"/>
          <p14:tracePt t="231023" x="6581775" y="3603625"/>
          <p14:tracePt t="231041" x="6581775" y="3625850"/>
          <p14:tracePt t="231057" x="6581775" y="3635375"/>
          <p14:tracePt t="231074" x="6581775" y="3644900"/>
          <p14:tracePt t="231091" x="6581775" y="3663950"/>
          <p14:tracePt t="231107" x="6591300" y="3673475"/>
          <p14:tracePt t="231124" x="6597650" y="3686175"/>
          <p14:tracePt t="231141" x="6600825" y="3698875"/>
          <p14:tracePt t="231157" x="6600825" y="3714750"/>
          <p14:tracePt t="231174" x="6600825" y="3724275"/>
          <p14:tracePt t="231191" x="6600825" y="3730625"/>
          <p14:tracePt t="231228" x="6613525" y="3733800"/>
          <p14:tracePt t="231240" x="6623050" y="3740150"/>
          <p14:tracePt t="231257" x="6632575" y="3743325"/>
          <p14:tracePt t="231273" x="6642100" y="3743325"/>
          <p14:tracePt t="231291" x="6661150" y="3743325"/>
          <p14:tracePt t="231307" x="6670675" y="3743325"/>
          <p14:tracePt t="231323" x="6680200" y="3743325"/>
          <p14:tracePt t="231364" x="6686550" y="3743325"/>
          <p14:tracePt t="231374" x="6692900" y="3743325"/>
          <p14:tracePt t="231391" x="6696075" y="3743325"/>
          <p14:tracePt t="231412" x="6702425" y="3743325"/>
          <p14:tracePt t="231423" x="6705600" y="3743325"/>
          <p14:tracePt t="231440" x="6715125" y="3743325"/>
          <p14:tracePt t="231499" x="6721475" y="3743325"/>
          <p14:tracePt t="231506" x="6724650" y="3749675"/>
          <p14:tracePt t="231513" x="6731000" y="3752850"/>
          <p14:tracePt t="231524" x="6737350" y="3765550"/>
          <p14:tracePt t="231540" x="6756400" y="3781425"/>
          <p14:tracePt t="231557" x="6794500" y="3787775"/>
          <p14:tracePt t="231573" x="6848475" y="3790950"/>
          <p14:tracePt t="231591" x="6943725" y="3787775"/>
          <p14:tracePt t="231607" x="7038975" y="3771900"/>
          <p14:tracePt t="231624" x="7150100" y="3740150"/>
          <p14:tracePt t="231641" x="7254875" y="3702050"/>
          <p14:tracePt t="231657" x="7305675" y="3689350"/>
          <p14:tracePt t="231674" x="7369175" y="3679825"/>
          <p14:tracePt t="231690" x="7442200" y="3667125"/>
          <p14:tracePt t="231706" x="7477125" y="3667125"/>
          <p14:tracePt t="231723" x="7499350" y="3667125"/>
          <p14:tracePt t="231741" x="7521575" y="3651250"/>
          <p14:tracePt t="231757" x="7537450" y="3641725"/>
          <p14:tracePt t="231774" x="7546975" y="3635375"/>
          <p14:tracePt t="231791" x="7546975" y="3616325"/>
          <p14:tracePt t="231807" x="7546975" y="3600450"/>
          <p14:tracePt t="231824" x="7546975" y="3584575"/>
          <p14:tracePt t="231840" x="7537450" y="3543300"/>
          <p14:tracePt t="231856" x="7518400" y="3521075"/>
          <p14:tracePt t="231874" x="7493000" y="3482975"/>
          <p14:tracePt t="231890" x="7448550" y="3444875"/>
          <p14:tracePt t="231907" x="7426325" y="3413125"/>
          <p14:tracePt t="231923" x="7394575" y="3400425"/>
          <p14:tracePt t="231941" x="7372350" y="3384550"/>
          <p14:tracePt t="231957" x="7362825" y="3368675"/>
          <p14:tracePt t="231973" x="7340600" y="3368675"/>
          <p14:tracePt t="231990" x="7308850" y="3362325"/>
          <p14:tracePt t="232007" x="7286625" y="3362325"/>
          <p14:tracePt t="232024" x="7264400" y="3362325"/>
          <p14:tracePt t="232040" x="7229475" y="3362325"/>
          <p14:tracePt t="232057" x="7219950" y="3362325"/>
          <p14:tracePt t="232073" x="7210425" y="3362325"/>
          <p14:tracePt t="232090" x="7194550" y="3362325"/>
          <p14:tracePt t="232107" x="7181850" y="3359150"/>
          <p14:tracePt t="232123" x="7159625" y="3352800"/>
          <p14:tracePt t="232140" x="7118350" y="3352800"/>
          <p14:tracePt t="232156" x="7096125" y="3346450"/>
          <p14:tracePt t="232174" x="7067550" y="3346450"/>
          <p14:tracePt t="232191" x="7051675" y="3346450"/>
          <p14:tracePt t="232207" x="7042150" y="3346450"/>
          <p14:tracePt t="232223" x="7032625" y="3346450"/>
          <p14:tracePt t="232240" x="7010400" y="3346450"/>
          <p14:tracePt t="232355" x="7013575" y="3346450"/>
          <p14:tracePt t="232364" x="7019925" y="3346450"/>
          <p14:tracePt t="232373" x="7029450" y="3346450"/>
          <p14:tracePt t="232390" x="7042150" y="3346450"/>
          <p14:tracePt t="232406" x="7051675" y="3346450"/>
          <p14:tracePt t="232423" x="7064375" y="3346450"/>
          <p14:tracePt t="232440" x="7083425" y="3346450"/>
          <p14:tracePt t="232457" x="7092950" y="3346450"/>
          <p14:tracePt t="232474" x="7102475" y="3346450"/>
          <p14:tracePt t="232491" x="7127875" y="3346450"/>
          <p14:tracePt t="232507" x="7150100" y="3340100"/>
          <p14:tracePt t="232524" x="7175500" y="3327400"/>
          <p14:tracePt t="232541" x="7210425" y="3311525"/>
          <p14:tracePt t="232557" x="7226300" y="3305175"/>
          <p14:tracePt t="232574" x="7254875" y="3298825"/>
          <p14:tracePt t="232590" x="7289800" y="3298825"/>
          <p14:tracePt t="232607" x="7318375" y="3295650"/>
          <p14:tracePt t="232623" x="7362825" y="3289300"/>
          <p14:tracePt t="232640" x="7432675" y="3289300"/>
          <p14:tracePt t="232656" x="7483475" y="3289300"/>
          <p14:tracePt t="232673" x="7521575" y="3282950"/>
          <p14:tracePt t="232690" x="7585075" y="3276600"/>
          <p14:tracePt t="232707" x="7629525" y="3270250"/>
          <p14:tracePt t="232724" x="7680325" y="3270250"/>
          <p14:tracePt t="232740" x="7766050" y="3270250"/>
          <p14:tracePt t="232757" x="7835900" y="3270250"/>
          <p14:tracePt t="232774" x="7896225" y="3273425"/>
          <p14:tracePt t="232790" x="7959725" y="3279775"/>
          <p14:tracePt t="232806" x="7981950" y="3286125"/>
          <p14:tracePt t="232823" x="8010525" y="3286125"/>
          <p14:tracePt t="232840" x="8045450" y="3292475"/>
          <p14:tracePt t="232857" x="8067675" y="3295650"/>
          <p14:tracePt t="232874" x="8083550" y="3302000"/>
          <p14:tracePt t="232878" x="8093075" y="3302000"/>
          <p14:tracePt t="232891" x="8124825" y="3308350"/>
          <p14:tracePt t="232907" x="8153400" y="3308350"/>
          <p14:tracePt t="232923" x="8188325" y="3308350"/>
          <p14:tracePt t="232939" x="8229600" y="3308350"/>
          <p14:tracePt t="232956" x="8239125" y="3308350"/>
          <p14:tracePt t="232973" x="8248650" y="3308350"/>
          <p14:tracePt t="232990" x="8255000" y="3308350"/>
          <p14:tracePt t="233020" x="8255000" y="3314700"/>
          <p14:tracePt t="233026" x="8261350" y="3324225"/>
          <p14:tracePt t="233041" x="8264525" y="3324225"/>
          <p14:tracePt t="233057" x="8264525" y="3330575"/>
          <p14:tracePt t="233141" x="8264525" y="3333750"/>
          <p14:tracePt t="233156" x="8264525" y="3340100"/>
          <p14:tracePt t="233178" x="8264525" y="3343275"/>
          <p14:tracePt t="233191" x="8264525" y="3349625"/>
          <p14:tracePt t="233212" x="8264525" y="3352800"/>
          <p14:tracePt t="233232" x="8264525" y="3359150"/>
          <p14:tracePt t="233254" x="8264525" y="3362325"/>
          <p14:tracePt t="233261" x="8264525" y="3375025"/>
          <p14:tracePt t="233273" x="8264525" y="3378200"/>
          <p14:tracePt t="233289" x="8264525" y="3394075"/>
          <p14:tracePt t="233307" x="8258175" y="3403600"/>
          <p14:tracePt t="233324" x="8248650" y="3425825"/>
          <p14:tracePt t="233341" x="8229600" y="3451225"/>
          <p14:tracePt t="233356" x="8220075" y="3467100"/>
          <p14:tracePt t="233373" x="8210550" y="3489325"/>
          <p14:tracePt t="233375" x="8210550" y="3495675"/>
          <p14:tracePt t="233390" x="8204200" y="3505200"/>
          <p14:tracePt t="233406" x="8204200" y="3514725"/>
          <p14:tracePt t="233423" x="8204200" y="3524250"/>
          <p14:tracePt t="233440" x="8201025" y="3543300"/>
          <p14:tracePt t="233457" x="8191500" y="3552825"/>
          <p14:tracePt t="233474" x="8178800" y="3562350"/>
          <p14:tracePt t="233490" x="8159750" y="3584575"/>
          <p14:tracePt t="233507" x="8150225" y="3594100"/>
          <p14:tracePt t="233523" x="8140700" y="3609975"/>
          <p14:tracePt t="233539" x="8115300" y="3654425"/>
          <p14:tracePt t="233557" x="8096250" y="3683000"/>
          <p14:tracePt t="233573" x="8083550" y="3714750"/>
          <p14:tracePt t="233590" x="8067675" y="3749675"/>
          <p14:tracePt t="233607" x="8048625" y="3781425"/>
          <p14:tracePt t="233623" x="8035925" y="3803650"/>
          <p14:tracePt t="233640" x="8035925" y="3822700"/>
          <p14:tracePt t="233657" x="8035925" y="3835400"/>
          <p14:tracePt t="233673" x="8035925" y="3844925"/>
          <p14:tracePt t="233689" x="8035925" y="3857625"/>
          <p14:tracePt t="233918" x="8032750" y="3863975"/>
          <p14:tracePt t="233925" x="8026400" y="3873500"/>
          <p14:tracePt t="233940" x="8013700" y="3895725"/>
          <p14:tracePt t="233956" x="7994650" y="3952875"/>
          <p14:tracePt t="233973" x="7978775" y="4006850"/>
          <p14:tracePt t="233990" x="7943850" y="4092575"/>
          <p14:tracePt t="234006" x="7902575" y="4200525"/>
          <p14:tracePt t="234023" x="7867650" y="4356100"/>
          <p14:tracePt t="234040" x="7804150" y="4559300"/>
          <p14:tracePt t="234057" x="7769225" y="4711700"/>
          <p14:tracePt t="234073" x="7724775" y="4832350"/>
          <p14:tracePt t="234089" x="7651750" y="4975225"/>
          <p14:tracePt t="234106" x="7610475" y="5051425"/>
          <p14:tracePt t="234125" x="7559675" y="5140325"/>
          <p14:tracePt t="234140" x="7540625" y="5172075"/>
          <p14:tracePt t="234157" x="7531100" y="5194300"/>
          <p14:tracePt t="234175" x="7502525" y="5210175"/>
          <p14:tracePt t="234191" x="7477125" y="5229225"/>
          <p14:tracePt t="234207" x="7464425" y="5238750"/>
          <p14:tracePt t="234223" x="7451725" y="5248275"/>
          <p14:tracePt t="234239" x="7439025" y="5248275"/>
          <p14:tracePt t="234256" x="7429500" y="5248275"/>
          <p14:tracePt t="234273" x="7407275" y="5235575"/>
          <p14:tracePt t="234290" x="7366000" y="5168900"/>
          <p14:tracePt t="234307" x="7321550" y="5035550"/>
          <p14:tracePt t="234324" x="7258050" y="4765675"/>
          <p14:tracePt t="234340" x="7219950" y="4591050"/>
          <p14:tracePt t="234357" x="7204075" y="4406900"/>
          <p14:tracePt t="234374" x="7169150" y="4219575"/>
          <p14:tracePt t="234389" x="7153275" y="4111625"/>
          <p14:tracePt t="234407" x="7143750" y="4006850"/>
          <p14:tracePt t="234425" x="7127875" y="3863975"/>
          <p14:tracePt t="234440" x="7127875" y="3790950"/>
          <p14:tracePt t="234457" x="7127875" y="3711575"/>
          <p14:tracePt t="234475" x="7127875" y="3594100"/>
          <p14:tracePt t="234490" x="7127875" y="3533775"/>
          <p14:tracePt t="234506" x="7121525" y="3498850"/>
          <p14:tracePt t="234523" x="7108825" y="3467100"/>
          <p14:tracePt t="234540" x="7092950" y="3451225"/>
          <p14:tracePt t="234557" x="7089775" y="3441700"/>
          <p14:tracePt t="234575" x="7083425" y="3425825"/>
          <p14:tracePt t="234625" x="7083425" y="3422650"/>
          <p14:tracePt t="234632" x="7080250" y="3422650"/>
          <p14:tracePt t="234639" x="7073900" y="3422650"/>
          <p14:tracePt t="234656" x="7073900" y="3416300"/>
          <p14:tracePt t="234682" x="7070725" y="3413125"/>
          <p14:tracePt t="234697" x="7064375" y="3406775"/>
          <p14:tracePt t="234706" x="7061200" y="3403600"/>
          <p14:tracePt t="234724" x="7038975" y="3387725"/>
          <p14:tracePt t="234740" x="7026275" y="3359150"/>
          <p14:tracePt t="234757" x="7016750" y="3327400"/>
          <p14:tracePt t="234774" x="7004050" y="3273425"/>
          <p14:tracePt t="234789" x="7004050" y="3241675"/>
          <p14:tracePt t="234806" x="7004050" y="3228975"/>
          <p14:tracePt t="234824" x="7004050" y="3213100"/>
          <p14:tracePt t="234840" x="6991350" y="3197225"/>
          <p14:tracePt t="234857" x="6981825" y="3187700"/>
          <p14:tracePt t="234874" x="6981825" y="3181350"/>
          <p14:tracePt t="235282" x="6981825" y="3184525"/>
          <p14:tracePt t="235289" x="6981825" y="3187700"/>
          <p14:tracePt t="235296" x="6981825" y="3194050"/>
          <p14:tracePt t="235307" x="6981825" y="3203575"/>
          <p14:tracePt t="235324" x="6981825" y="3209925"/>
          <p14:tracePt t="235340" x="6981825" y="3213100"/>
          <p14:tracePt t="235432" x="6981825" y="3219450"/>
          <p14:tracePt t="235439" x="6981825" y="3222625"/>
          <p14:tracePt t="235446" x="6981825" y="3228975"/>
          <p14:tracePt t="235457" x="6981825" y="3238500"/>
          <p14:tracePt t="235474" x="6991350" y="3295650"/>
          <p14:tracePt t="235490" x="7013575" y="3368675"/>
          <p14:tracePt t="235506" x="7077075" y="3502025"/>
          <p14:tracePt t="235523" x="7175500" y="3689350"/>
          <p14:tracePt t="235539" x="7264400" y="3816350"/>
          <p14:tracePt t="235556" x="7369175" y="3984625"/>
          <p14:tracePt t="235574" x="7477125" y="4181475"/>
          <p14:tracePt t="235590" x="7527925" y="4292600"/>
          <p14:tracePt t="235606" x="7578725" y="4416425"/>
          <p14:tracePt t="235623" x="7626350" y="4543425"/>
          <p14:tracePt t="235639" x="7648575" y="4600575"/>
          <p14:tracePt t="235656" x="7654925" y="4645025"/>
          <p14:tracePt t="235673" x="7654925" y="4692650"/>
          <p14:tracePt t="235690" x="7654925" y="4714875"/>
          <p14:tracePt t="235706" x="7651750" y="4743450"/>
          <p14:tracePt t="235724" x="7629525" y="4778375"/>
          <p14:tracePt t="235740" x="7616825" y="4810125"/>
          <p14:tracePt t="235757" x="7607300" y="4819650"/>
          <p14:tracePt t="235773" x="7591425" y="4835525"/>
          <p14:tracePt t="235789" x="7581900" y="4845050"/>
          <p14:tracePt t="235806" x="7575550" y="4860925"/>
          <p14:tracePt t="235824" x="7566025" y="4876800"/>
          <p14:tracePt t="235840" x="7562850" y="4886325"/>
          <p14:tracePt t="235857" x="7556500" y="4895850"/>
          <p14:tracePt t="235874" x="7556500" y="4914900"/>
          <p14:tracePt t="235890" x="7556500" y="4921250"/>
          <p14:tracePt t="235907" x="7556500" y="4924425"/>
          <p14:tracePt t="235924" x="7553325" y="4924425"/>
          <p14:tracePt t="235939" x="7546975" y="4930775"/>
          <p14:tracePt t="235956" x="7531100" y="4933950"/>
          <p14:tracePt t="235973" x="7518400" y="4933950"/>
          <p14:tracePt t="235990" x="7508875" y="4933950"/>
          <p14:tracePt t="236006" x="7496175" y="4933950"/>
          <p14:tracePt t="236023" x="7483475" y="4933950"/>
          <p14:tracePt t="236040" x="7461250" y="4914900"/>
          <p14:tracePt t="236056" x="7429500" y="4883150"/>
          <p14:tracePt t="236073" x="7381875" y="4822825"/>
          <p14:tracePt t="236089" x="7350125" y="4791075"/>
          <p14:tracePt t="236107" x="7324725" y="4752975"/>
          <p14:tracePt t="236124" x="7286625" y="4714875"/>
          <p14:tracePt t="236140" x="7273925" y="4683125"/>
          <p14:tracePt t="236157" x="7264400" y="4673600"/>
          <p14:tracePt t="236173" x="7245350" y="4660900"/>
          <p14:tracePt t="236189" x="7235825" y="4651375"/>
          <p14:tracePt t="236223" x="7229475" y="4651375"/>
          <p14:tracePt t="236239" x="7226300" y="4651375"/>
          <p14:tracePt t="236256" x="7213600" y="4651375"/>
          <p14:tracePt t="236273" x="7194550" y="4651375"/>
          <p14:tracePt t="236290" x="7185025" y="4651375"/>
          <p14:tracePt t="236306" x="7175500" y="4645025"/>
          <p14:tracePt t="236323" x="7156450" y="4638675"/>
          <p14:tracePt t="236339" x="7118350" y="4625975"/>
          <p14:tracePt t="236356" x="7073900" y="4625975"/>
          <p14:tracePt t="236373" x="7004050" y="4625975"/>
          <p14:tracePt t="236390" x="6965950" y="4625975"/>
          <p14:tracePt t="236407" x="6931025" y="4625975"/>
          <p14:tracePt t="236410" x="6918325" y="4625975"/>
          <p14:tracePt t="236423" x="6883400" y="4625975"/>
          <p14:tracePt t="236440" x="6861175" y="4625975"/>
          <p14:tracePt t="236456" x="6823075" y="4625975"/>
          <p14:tracePt t="236473" x="6769100" y="4625975"/>
          <p14:tracePt t="236489" x="6740525" y="4625975"/>
          <p14:tracePt t="236506" x="6711950" y="4629150"/>
          <p14:tracePt t="236523" x="6677025" y="4641850"/>
          <p14:tracePt t="236540" x="6645275" y="4654550"/>
          <p14:tracePt t="236556" x="6629400" y="4660900"/>
          <p14:tracePt t="236573" x="6616700" y="4664075"/>
          <p14:tracePt t="236589" x="6600825" y="4673600"/>
          <p14:tracePt t="236606" x="6591300" y="4679950"/>
          <p14:tracePt t="236623" x="6575425" y="4699000"/>
          <p14:tracePt t="236639" x="6565900" y="4708525"/>
          <p14:tracePt t="236656" x="6550025" y="4721225"/>
          <p14:tracePt t="236673" x="6534150" y="4733925"/>
          <p14:tracePt t="236689" x="6524625" y="4749800"/>
          <p14:tracePt t="236706" x="6515100" y="4759325"/>
          <p14:tracePt t="236723" x="6515100" y="4775200"/>
          <p14:tracePt t="236739" x="6515100" y="4784725"/>
          <p14:tracePt t="236756" x="6515100" y="4794250"/>
          <p14:tracePt t="236773" x="6515100" y="4813300"/>
          <p14:tracePt t="236789" x="6521450" y="4835525"/>
          <p14:tracePt t="236806" x="6534150" y="4860925"/>
          <p14:tracePt t="236823" x="6550025" y="4883150"/>
          <p14:tracePt t="236840" x="6559550" y="4892675"/>
          <p14:tracePt t="236857" x="6565900" y="4902200"/>
          <p14:tracePt t="236873" x="6581775" y="4921250"/>
          <p14:tracePt t="236889" x="6584950" y="4930775"/>
          <p14:tracePt t="236906" x="6594475" y="4940300"/>
          <p14:tracePt t="236923" x="6616700" y="4962525"/>
          <p14:tracePt t="236940" x="6623050" y="4962525"/>
          <p14:tracePt t="236959" x="6626225" y="4968875"/>
          <p14:tracePt t="237023" x="6626225" y="4972050"/>
          <p14:tracePt t="237038" x="6632575" y="4972050"/>
          <p14:tracePt t="237045" x="6632575" y="4978400"/>
          <p14:tracePt t="237059" x="6635750" y="4981575"/>
          <p14:tracePt t="237073" x="6642100" y="4981575"/>
          <p14:tracePt t="237090" x="6651625" y="4987925"/>
          <p14:tracePt t="237107" x="6667500" y="4987925"/>
          <p14:tracePt t="237123" x="6680200" y="4994275"/>
          <p14:tracePt t="237139" x="6689725" y="4997450"/>
          <p14:tracePt t="237238" x="6696075" y="4997450"/>
          <p14:tracePt t="237738" x="6699250" y="5003800"/>
          <p14:tracePt t="237745" x="6705600" y="5006975"/>
          <p14:tracePt t="237758" x="6715125" y="5013325"/>
          <p14:tracePt t="237774" x="6715125" y="5016500"/>
          <p14:tracePt t="237806" x="6721475" y="5016500"/>
          <p14:tracePt t="237844" x="6731000" y="5016500"/>
          <p14:tracePt t="237856" x="6734175" y="5016500"/>
          <p14:tracePt t="237890" x="6784975" y="5038725"/>
          <p14:tracePt t="237907" x="6819900" y="5051425"/>
          <p14:tracePt t="237923" x="6842125" y="5051425"/>
          <p14:tracePt t="237940" x="6851650" y="5051425"/>
          <p14:tracePt t="237956" x="6861175" y="5051425"/>
          <p14:tracePt t="237973" x="6867525" y="5051425"/>
          <p14:tracePt t="238059" x="6867525" y="5045075"/>
          <p14:tracePt t="238066" x="6867525" y="5038725"/>
          <p14:tracePt t="238073" x="6867525" y="5035550"/>
          <p14:tracePt t="238090" x="6867525" y="5026025"/>
          <p14:tracePt t="238107" x="6867525" y="5010150"/>
          <p14:tracePt t="238123" x="6867525" y="4994275"/>
          <p14:tracePt t="238139" x="6867525" y="4984750"/>
          <p14:tracePt t="238157" x="6867525" y="4965700"/>
          <p14:tracePt t="238173" x="6867525" y="4937125"/>
          <p14:tracePt t="238190" x="6867525" y="4914900"/>
          <p14:tracePt t="238207" x="6873875" y="4873625"/>
          <p14:tracePt t="238223" x="6877050" y="4857750"/>
          <p14:tracePt t="238239" x="6877050" y="4848225"/>
          <p14:tracePt t="238256" x="6877050" y="4832350"/>
          <p14:tracePt t="238272" x="6883400" y="4816475"/>
          <p14:tracePt t="238289" x="6892925" y="4806950"/>
          <p14:tracePt t="238307" x="6899275" y="4797425"/>
          <p14:tracePt t="238323" x="6899275" y="4775200"/>
          <p14:tracePt t="238339" x="6899275" y="4765675"/>
          <p14:tracePt t="238356" x="6899275" y="4756150"/>
          <p14:tracePt t="238390" x="6899275" y="4746625"/>
          <p14:tracePt t="238423" x="6899275" y="4743450"/>
          <p14:tracePt t="238439" x="6899275" y="4737100"/>
          <p14:tracePt t="238457" x="6899275" y="4718050"/>
          <p14:tracePt t="238473" x="6899275" y="4711700"/>
          <p14:tracePt t="238489" x="6899275" y="4708525"/>
          <p14:tracePt t="238523" x="6899275" y="4702175"/>
          <p14:tracePt t="238544" x="6899275" y="4699000"/>
          <p14:tracePt t="238573" x="6899275" y="4692650"/>
          <p14:tracePt t="238579" x="6899275" y="4689475"/>
          <p14:tracePt t="238593" x="6896100" y="4676775"/>
          <p14:tracePt t="238607" x="6880225" y="4667250"/>
          <p14:tracePt t="238623" x="6870700" y="4657725"/>
          <p14:tracePt t="238640" x="6870700" y="4648200"/>
          <p14:tracePt t="238657" x="6864350" y="4641850"/>
          <p14:tracePt t="238880" x="6867525" y="4645025"/>
          <p14:tracePt t="238886" x="6867525" y="4648200"/>
          <p14:tracePt t="238894" x="6867525" y="4654550"/>
          <p14:tracePt t="238907" x="6867525" y="4664075"/>
          <p14:tracePt t="238923" x="6867525" y="4679950"/>
          <p14:tracePt t="238939" x="6867525" y="4692650"/>
          <p14:tracePt t="238942" x="6867525" y="4699000"/>
          <p14:tracePt t="238957" x="6873875" y="4721225"/>
          <p14:tracePt t="238972" x="6886575" y="4749800"/>
          <p14:tracePt t="238989" x="6889750" y="4759325"/>
          <p14:tracePt t="239007" x="6899275" y="4781550"/>
          <p14:tracePt t="239023" x="6905625" y="4797425"/>
          <p14:tracePt t="239039" x="6905625" y="4806950"/>
          <p14:tracePt t="239057" x="6905625" y="4819650"/>
          <p14:tracePt t="239073" x="6908800" y="4829175"/>
          <p14:tracePt t="239089" x="6915150" y="4851400"/>
          <p14:tracePt t="239106" x="6931025" y="4879975"/>
          <p14:tracePt t="239122" x="6943725" y="4895850"/>
          <p14:tracePt t="239139" x="6946900" y="4905375"/>
          <p14:tracePt t="239157" x="6946900" y="4921250"/>
          <p14:tracePt t="239173" x="6946900" y="4930775"/>
          <p14:tracePt t="239189" x="6946900" y="4943475"/>
          <p14:tracePt t="239207" x="6946900" y="4949825"/>
          <p14:tracePt t="239223" x="6953250" y="4953000"/>
          <p14:tracePt t="239239" x="6962775" y="4965700"/>
          <p14:tracePt t="239256" x="6978650" y="4978400"/>
          <p14:tracePt t="239272" x="6981825" y="4994275"/>
          <p14:tracePt t="239289" x="6991350" y="5000625"/>
          <p14:tracePt t="239344" x="6997700" y="5003800"/>
          <p14:tracePt t="239351" x="7004050" y="5010150"/>
          <p14:tracePt t="239358" x="7007225" y="5013325"/>
          <p14:tracePt t="239373" x="7016750" y="5019675"/>
          <p14:tracePt t="239389" x="7016750" y="5029200"/>
          <p14:tracePt t="239451" x="7016750" y="5026025"/>
          <p14:tracePt t="239457" x="7016750" y="5022850"/>
          <p14:tracePt t="239473" x="7016750" y="5013325"/>
          <p14:tracePt t="239489" x="7016750" y="5003800"/>
          <p14:tracePt t="239506" x="7023100" y="4975225"/>
          <p14:tracePt t="239523" x="7023100" y="4965700"/>
          <p14:tracePt t="239540" x="7023100" y="4956175"/>
          <p14:tracePt t="239556" x="7023100" y="4937125"/>
          <p14:tracePt t="239572" x="7023100" y="4927600"/>
          <p14:tracePt t="239589" x="7016750" y="4918075"/>
          <p14:tracePt t="239607" x="7004050" y="4876800"/>
          <p14:tracePt t="239623" x="7004050" y="4860925"/>
          <p14:tracePt t="239639" x="7000875" y="4851400"/>
          <p14:tracePt t="239656" x="6994525" y="4829175"/>
          <p14:tracePt t="239673" x="6981825" y="4819650"/>
          <p14:tracePt t="239689" x="6972300" y="4810125"/>
          <p14:tracePt t="239706" x="6959600" y="4794250"/>
          <p14:tracePt t="239722" x="6946900" y="4778375"/>
          <p14:tracePt t="239739" x="6931025" y="4768850"/>
          <p14:tracePt t="239757" x="6927850" y="4752975"/>
          <p14:tracePt t="239773" x="6921500" y="4743450"/>
          <p14:tracePt t="239790" x="6921500" y="4730750"/>
          <p14:tracePt t="239835" x="6918325" y="4730750"/>
          <p14:tracePt t="239843" x="6918325" y="4724400"/>
          <p14:tracePt t="239856" x="6911975" y="4714875"/>
          <p14:tracePt t="239872" x="6911975" y="4708525"/>
          <p14:tracePt t="239889" x="6911975" y="4705350"/>
          <p14:tracePt t="239906" x="6911975" y="4699000"/>
          <p14:tracePt t="240114" x="6911975" y="4708525"/>
          <p14:tracePt t="240129" x="6911975" y="4711700"/>
          <p14:tracePt t="240136" x="6911975" y="4718050"/>
          <p14:tracePt t="240143" x="6911975" y="4721225"/>
          <p14:tracePt t="240157" x="6911975" y="4730750"/>
          <p14:tracePt t="240173" x="6911975" y="4740275"/>
          <p14:tracePt t="240189" x="6911975" y="4756150"/>
          <p14:tracePt t="240206" x="6911975" y="4765675"/>
          <p14:tracePt t="240223" x="6911975" y="4775200"/>
          <p14:tracePt t="240239" x="6911975" y="4784725"/>
          <p14:tracePt t="240256" x="6911975" y="4794250"/>
          <p14:tracePt t="240272" x="6915150" y="4810125"/>
          <p14:tracePt t="240289" x="6918325" y="4819650"/>
          <p14:tracePt t="240306" x="6918325" y="4835525"/>
          <p14:tracePt t="240339" x="6918325" y="4838700"/>
          <p14:tracePt t="240385" x="6918325" y="4845050"/>
          <p14:tracePt t="240407" x="6918325" y="4854575"/>
          <p14:tracePt t="240413" x="6918325" y="4860925"/>
          <p14:tracePt t="240422" x="6918325" y="4864100"/>
          <p14:tracePt t="240439" x="6918325" y="4873625"/>
          <p14:tracePt t="240456" x="6918325" y="4889500"/>
          <p14:tracePt t="240473" x="6931025" y="4905375"/>
          <p14:tracePt t="240477" x="6931025" y="4908550"/>
          <p14:tracePt t="240490" x="6940550" y="4914900"/>
          <p14:tracePt t="240506" x="6950075" y="4914900"/>
          <p14:tracePt t="240522" x="6959600" y="4921250"/>
          <p14:tracePt t="240539" x="6965950" y="4921250"/>
          <p14:tracePt t="240556" x="6978650" y="4930775"/>
          <p14:tracePt t="240573" x="6991350" y="4933950"/>
          <p14:tracePt t="240589" x="7000875" y="4946650"/>
          <p14:tracePt t="240606" x="7004050" y="4965700"/>
          <p14:tracePt t="240692" x="7004050" y="4968875"/>
          <p14:tracePt t="240698" x="7004050" y="4975225"/>
          <p14:tracePt t="240714" x="7004050" y="4978400"/>
          <p14:tracePt t="240722" x="7004050" y="4984750"/>
          <p14:tracePt t="240742" x="7004050" y="4991100"/>
          <p14:tracePt t="240964" x="7004050" y="4987925"/>
          <p14:tracePt t="240970" x="7004050" y="4972050"/>
          <p14:tracePt t="240978" x="6997700" y="4965700"/>
          <p14:tracePt t="240990" x="6988175" y="4962525"/>
          <p14:tracePt t="241006" x="6978650" y="4940300"/>
          <p14:tracePt t="241023" x="6972300" y="4921250"/>
          <p14:tracePt t="241040" x="6962775" y="4902200"/>
          <p14:tracePt t="241056" x="6956425" y="4889500"/>
          <p14:tracePt t="241072" x="6953250" y="4873625"/>
          <p14:tracePt t="241089" x="6953250" y="4851400"/>
          <p14:tracePt t="241106" x="6953250" y="4835525"/>
          <p14:tracePt t="241122" x="6953250" y="4819650"/>
          <p14:tracePt t="241139" x="6953250" y="4810125"/>
          <p14:tracePt t="241156" x="6946900" y="4810125"/>
          <p14:tracePt t="241173" x="6937375" y="4810125"/>
          <p14:tracePt t="241189" x="6931025" y="4806950"/>
          <p14:tracePt t="241206" x="6927850" y="4791075"/>
          <p14:tracePt t="241222" x="6921500" y="4781550"/>
          <p14:tracePt t="241239" x="6921500" y="4756150"/>
          <p14:tracePt t="241256" x="6921500" y="4740275"/>
          <p14:tracePt t="241272" x="6921500" y="4730750"/>
          <p14:tracePt t="241289" x="6921500" y="4724400"/>
          <p14:tracePt t="241349" x="6921500" y="4714875"/>
          <p14:tracePt t="241363" x="6921500" y="4711700"/>
          <p14:tracePt t="241742" x="6931025" y="4711700"/>
          <p14:tracePt t="241749" x="6931025" y="4718050"/>
          <p14:tracePt t="241756" x="6934200" y="4727575"/>
          <p14:tracePt t="241789" x="6934200" y="4746625"/>
          <p14:tracePt t="241823" x="6934200" y="4762500"/>
          <p14:tracePt t="241840" x="6934200" y="4778375"/>
          <p14:tracePt t="241856" x="6934200" y="4791075"/>
          <p14:tracePt t="241872" x="6934200" y="4800600"/>
          <p14:tracePt t="241890" x="6934200" y="4806950"/>
          <p14:tracePt t="242776" x="6953250" y="4816475"/>
          <p14:tracePt t="242783" x="6972300" y="4829175"/>
          <p14:tracePt t="242790" x="6997700" y="4845050"/>
          <p14:tracePt t="242806" x="7035800" y="4857750"/>
          <p14:tracePt t="242823" x="7073900" y="4876800"/>
          <p14:tracePt t="242840" x="7108825" y="4892675"/>
          <p14:tracePt t="242856" x="7140575" y="4892675"/>
          <p14:tracePt t="242889" x="7188200" y="4892675"/>
          <p14:tracePt t="242922" x="7207250" y="4892675"/>
          <p14:tracePt t="242940" x="7213600" y="4892675"/>
          <p14:tracePt t="242972" x="7216775" y="4892675"/>
          <p14:tracePt t="242990" x="7239000" y="4892675"/>
          <p14:tracePt t="243006" x="7254875" y="4892675"/>
          <p14:tracePt t="243022" x="7270750" y="4892675"/>
          <p14:tracePt t="243039" x="7289800" y="4892675"/>
          <p14:tracePt t="243055" x="7299325" y="4892675"/>
          <p14:tracePt t="243072" x="7308850" y="4892675"/>
          <p14:tracePt t="243090" x="7327900" y="4892675"/>
          <p14:tracePt t="243106" x="7340600" y="4892675"/>
          <p14:tracePt t="243122" x="7350125" y="4892675"/>
          <p14:tracePt t="243140" x="7362825" y="4892675"/>
          <p14:tracePt t="243156" x="7378700" y="4892675"/>
          <p14:tracePt t="243172" x="7385050" y="4886325"/>
          <p14:tracePt t="243189" x="7385050" y="4876800"/>
          <p14:tracePt t="243582" x="7375525" y="4879975"/>
          <p14:tracePt t="243589" x="7372350" y="4879975"/>
          <p14:tracePt t="243597" x="7366000" y="4883150"/>
          <p14:tracePt t="243605" x="7356475" y="4883150"/>
          <p14:tracePt t="243622" x="7334250" y="4889500"/>
          <p14:tracePt t="243656" x="7239000" y="4921250"/>
          <p14:tracePt t="243689" x="7165975" y="4953000"/>
          <p14:tracePt t="243706" x="7137400" y="4953000"/>
          <p14:tracePt t="243722" x="7115175" y="4953000"/>
          <p14:tracePt t="243738" x="7073900" y="4956175"/>
          <p14:tracePt t="243755" x="7051675" y="4956175"/>
          <p14:tracePt t="243772" x="7023100" y="4956175"/>
          <p14:tracePt t="243789" x="6991350" y="4956175"/>
          <p14:tracePt t="243806" x="6965950" y="4962525"/>
          <p14:tracePt t="243822" x="6956425" y="4962525"/>
          <p14:tracePt t="243839" x="6943725" y="4968875"/>
          <p14:tracePt t="243855" x="6927850" y="4968875"/>
          <p14:tracePt t="243872" x="6918325" y="4968875"/>
          <p14:tracePt t="243888" x="6899275" y="4968875"/>
          <p14:tracePt t="243905" x="6870700" y="4968875"/>
          <p14:tracePt t="243922" x="6858000" y="4968875"/>
          <p14:tracePt t="243940" x="6838950" y="4968875"/>
          <p14:tracePt t="243956" x="6823075" y="4968875"/>
          <p14:tracePt t="243973" x="6813550" y="4968875"/>
          <p14:tracePt t="243989" x="6800850" y="4968875"/>
          <p14:tracePt t="244005" x="6791325" y="4968875"/>
          <p14:tracePt t="244022" x="6762750" y="4968875"/>
          <p14:tracePt t="244039" x="6737350" y="4968875"/>
          <p14:tracePt t="244056" x="6715125" y="4968875"/>
          <p14:tracePt t="244072" x="6699250" y="4968875"/>
          <p14:tracePt t="244089" x="6657975" y="4968875"/>
          <p14:tracePt t="244106" x="6638925" y="4968875"/>
          <p14:tracePt t="244123" x="6616700" y="4968875"/>
          <p14:tracePt t="244139" x="6572250" y="4959350"/>
          <p14:tracePt t="244155" x="6543675" y="4953000"/>
          <p14:tracePt t="244172" x="6521450" y="4946650"/>
          <p14:tracePt t="244189" x="6499225" y="4946650"/>
          <p14:tracePt t="244206" x="6486525" y="4946650"/>
          <p14:tracePt t="244223" x="6477000" y="4946650"/>
          <p14:tracePt t="244239" x="6461125" y="4946650"/>
          <p14:tracePt t="244256" x="6454775" y="4946650"/>
          <p14:tracePt t="244288" x="6442075" y="4946650"/>
          <p14:tracePt t="244322" x="6435725" y="4946650"/>
          <p14:tracePt t="244338" x="6435725" y="4937125"/>
          <p14:tracePt t="244355" x="6435725" y="4927600"/>
          <p14:tracePt t="244389" x="6454775" y="4914900"/>
          <p14:tracePt t="244406" x="6464300" y="4914900"/>
          <p14:tracePt t="244422" x="6473825" y="4914900"/>
          <p14:tracePt t="244438" x="6499225" y="4914900"/>
          <p14:tracePt t="244455" x="6521450" y="4914900"/>
          <p14:tracePt t="244472" x="6559550" y="4908550"/>
          <p14:tracePt t="244489" x="6642100" y="4889500"/>
          <p14:tracePt t="244506" x="6702425" y="4883150"/>
          <p14:tracePt t="244522" x="6740525" y="4870450"/>
          <p14:tracePt t="244539" x="6804025" y="4851400"/>
          <p14:tracePt t="244555" x="6842125" y="4851400"/>
          <p14:tracePt t="244572" x="6870700" y="4851400"/>
          <p14:tracePt t="244588" x="6918325" y="4851400"/>
          <p14:tracePt t="244605" x="6946900" y="4851400"/>
          <p14:tracePt t="244622" x="6969125" y="4851400"/>
          <p14:tracePt t="244639" x="6988175" y="4845050"/>
          <p14:tracePt t="244655" x="7004050" y="4841875"/>
          <p14:tracePt t="244672" x="7013575" y="4841875"/>
          <p14:tracePt t="244689" x="7029450" y="4841875"/>
          <p14:tracePt t="244705" x="7038975" y="4841875"/>
          <p14:tracePt t="244722" x="7054850" y="4841875"/>
          <p14:tracePt t="244739" x="7080250" y="4841875"/>
          <p14:tracePt t="244756" x="7102475" y="4841875"/>
          <p14:tracePt t="244772" x="7118350" y="4841875"/>
          <p14:tracePt t="244789" x="7150100" y="4841875"/>
          <p14:tracePt t="244806" x="7172325" y="4841875"/>
          <p14:tracePt t="244823" x="7188200" y="4841875"/>
          <p14:tracePt t="244838" x="7235825" y="4845050"/>
          <p14:tracePt t="244855" x="7280275" y="4864100"/>
          <p14:tracePt t="244872" x="7324725" y="4870450"/>
          <p14:tracePt t="244889" x="7388225" y="4889500"/>
          <p14:tracePt t="244905" x="7416800" y="4889500"/>
          <p14:tracePt t="244922" x="7432675" y="4889500"/>
          <p14:tracePt t="244939" x="7454900" y="4889500"/>
          <p14:tracePt t="244955" x="7464425" y="4889500"/>
          <p14:tracePt t="244972" x="7473950" y="4889500"/>
          <p14:tracePt t="244989" x="7477125" y="4889500"/>
          <p14:tracePt t="245006" x="7493000" y="4889500"/>
          <p14:tracePt t="245022" x="7499350" y="4889500"/>
          <p14:tracePt t="245125" x="7502525" y="4889500"/>
          <p14:tracePt t="245131" x="7508875" y="4892675"/>
          <p14:tracePt t="246474" x="7502525" y="4892675"/>
          <p14:tracePt t="246481" x="7496175" y="4892675"/>
          <p14:tracePt t="246488" x="7486650" y="4886325"/>
          <p14:tracePt t="246505" x="7470775" y="4876800"/>
          <p14:tracePt t="246522" x="7448550" y="4860925"/>
          <p14:tracePt t="246538" x="7439025" y="4845050"/>
          <p14:tracePt t="246555" x="7429500" y="4835525"/>
          <p14:tracePt t="246588" x="7385050" y="4829175"/>
          <p14:tracePt t="246623" x="7327900" y="4813300"/>
          <p14:tracePt t="246639" x="7289800" y="4800600"/>
          <p14:tracePt t="246656" x="7251700" y="4775200"/>
          <p14:tracePt t="246672" x="7188200" y="4733925"/>
          <p14:tracePt t="246688" x="7127875" y="4683125"/>
          <p14:tracePt t="246705" x="7067550" y="4629150"/>
          <p14:tracePt t="246723" x="7000875" y="4591050"/>
          <p14:tracePt t="246739" x="6969125" y="4565650"/>
          <p14:tracePt t="246756" x="6940550" y="4546600"/>
          <p14:tracePt t="246773" x="6902450" y="4524375"/>
          <p14:tracePt t="246789" x="6877050" y="4498975"/>
          <p14:tracePt t="246805" x="6867525" y="4489450"/>
          <p14:tracePt t="246822" x="6854825" y="4473575"/>
          <p14:tracePt t="246838" x="6838950" y="4457700"/>
          <p14:tracePt t="246856" x="6832600" y="4448175"/>
          <p14:tracePt t="246873" x="6832600" y="4445000"/>
          <p14:tracePt t="246946" x="6829425" y="4445000"/>
          <p14:tracePt t="246968" x="6823075" y="4438650"/>
          <p14:tracePt t="246974" x="6819900" y="4432300"/>
          <p14:tracePt t="246989" x="6810375" y="4429125"/>
          <p14:tracePt t="247005" x="6797675" y="4422775"/>
          <p14:tracePt t="247022" x="6784975" y="4419600"/>
          <p14:tracePt t="247081" x="6784975" y="4410075"/>
          <p14:tracePt t="247087" x="6784975" y="4403725"/>
          <p14:tracePt t="247094" x="6784975" y="4397375"/>
          <p14:tracePt t="247105" x="6778625" y="4394200"/>
          <p14:tracePt t="247122" x="6762750" y="4378325"/>
          <p14:tracePt t="247138" x="6753225" y="4356100"/>
          <p14:tracePt t="247155" x="6737350" y="4346575"/>
          <p14:tracePt t="247173" x="6721475" y="4330700"/>
          <p14:tracePt t="247189" x="6711950" y="4321175"/>
          <p14:tracePt t="247244" x="6708775" y="4321175"/>
          <p14:tracePt t="247258" x="6702425" y="4318000"/>
          <p14:tracePt t="247280" x="6702425" y="4308475"/>
          <p14:tracePt t="247295" x="6699250" y="4308475"/>
          <p14:tracePt t="247386" x="6699250" y="4314825"/>
          <p14:tracePt t="247394" x="6699250" y="4318000"/>
          <p14:tracePt t="247405" x="6699250" y="4324350"/>
          <p14:tracePt t="247422" x="6715125" y="4340225"/>
          <p14:tracePt t="247438" x="6724650" y="4343400"/>
          <p14:tracePt t="247455" x="6734175" y="4352925"/>
          <p14:tracePt t="247472" x="6756400" y="4368800"/>
          <p14:tracePt t="247488" x="6765925" y="4375150"/>
          <p14:tracePt t="247505" x="6775450" y="4378325"/>
          <p14:tracePt t="247522" x="6778625" y="4384675"/>
          <p14:tracePt t="247538" x="6778625" y="4387850"/>
          <p14:tracePt t="247574" x="6778625" y="4394200"/>
          <p14:tracePt t="247588" x="6778625" y="4397375"/>
          <p14:tracePt t="247605" x="6784975" y="4413250"/>
          <p14:tracePt t="247622" x="6784975" y="4422775"/>
          <p14:tracePt t="247639" x="6794500" y="4429125"/>
          <p14:tracePt t="247655" x="6800850" y="4438650"/>
          <p14:tracePt t="247673" x="6800850" y="4445000"/>
          <p14:tracePt t="247688" x="6800850" y="4448175"/>
          <p14:tracePt t="247773" x="6800850" y="4441825"/>
          <p14:tracePt t="247780" x="6797675" y="4438650"/>
          <p14:tracePt t="247788" x="6788150" y="4425950"/>
          <p14:tracePt t="247805" x="6775450" y="4394200"/>
          <p14:tracePt t="247822" x="6759575" y="4359275"/>
          <p14:tracePt t="247838" x="6746875" y="4330700"/>
          <p14:tracePt t="247855" x="6731000" y="4321175"/>
          <p14:tracePt t="247872" x="6724650" y="4305300"/>
          <p14:tracePt t="247889" x="6724650" y="4298950"/>
          <p14:tracePt t="247905" x="6724650" y="4289425"/>
          <p14:tracePt t="247922" x="6721475" y="4286250"/>
          <p14:tracePt t="247939" x="6721475" y="4279900"/>
          <p14:tracePt t="247955" x="6721475" y="4270375"/>
          <p14:tracePt t="247971" x="6721475" y="4260850"/>
          <p14:tracePt t="247988" x="6721475" y="4254500"/>
          <p14:tracePt t="248005" x="6721475" y="4244975"/>
          <p14:tracePt t="248022" x="6721475" y="4232275"/>
          <p14:tracePt t="248079" x="6721475" y="4225925"/>
          <p14:tracePt t="248094" x="6721475" y="4219575"/>
          <p14:tracePt t="248101" x="6721475" y="4216400"/>
          <p14:tracePt t="248108" x="6721475" y="4210050"/>
          <p14:tracePt t="248122" x="6721475" y="4200525"/>
          <p14:tracePt t="248138" x="6721475" y="4187825"/>
          <p14:tracePt t="248155" x="6721475" y="4175125"/>
          <p14:tracePt t="248172" x="6721475" y="4165600"/>
          <p14:tracePt t="248189" x="6721475" y="4162425"/>
          <p14:tracePt t="248401" x="6727825" y="4168775"/>
          <p14:tracePt t="248408" x="6734175" y="4175125"/>
          <p14:tracePt t="248422" x="6737350" y="4191000"/>
          <p14:tracePt t="248438" x="6750050" y="4213225"/>
          <p14:tracePt t="248455" x="6762750" y="4235450"/>
          <p14:tracePt t="248472" x="6784975" y="4270375"/>
          <p14:tracePt t="248488" x="6788150" y="4286250"/>
          <p14:tracePt t="248505" x="6788150" y="4295775"/>
          <p14:tracePt t="248522" x="6788150" y="4318000"/>
          <p14:tracePt t="248539" x="6794500" y="4327525"/>
          <p14:tracePt t="248555" x="6794500" y="4337050"/>
          <p14:tracePt t="248572" x="6804025" y="4356100"/>
          <p14:tracePt t="248588" x="6810375" y="4365625"/>
          <p14:tracePt t="248605" x="6813550" y="4378325"/>
          <p14:tracePt t="248622" x="6813550" y="4391025"/>
          <p14:tracePt t="248638" x="6813550" y="4406900"/>
          <p14:tracePt t="248655" x="6813550" y="4416425"/>
          <p14:tracePt t="248672" x="6813550" y="4432300"/>
          <p14:tracePt t="248688" x="6813550" y="4441825"/>
          <p14:tracePt t="248915" x="6813550" y="4438650"/>
          <p14:tracePt t="248921" x="6813550" y="4435475"/>
          <p14:tracePt t="248928" x="6813550" y="4429125"/>
          <p14:tracePt t="248938" x="6807200" y="4425950"/>
          <p14:tracePt t="248955" x="6797675" y="4410075"/>
          <p14:tracePt t="248972" x="6775450" y="4387850"/>
          <p14:tracePt t="248988" x="6765925" y="4359275"/>
          <p14:tracePt t="249005" x="6753225" y="4333875"/>
          <p14:tracePt t="249022" x="6734175" y="4292600"/>
          <p14:tracePt t="249038" x="6718300" y="4283075"/>
          <p14:tracePt t="249055" x="6715125" y="4273550"/>
          <p14:tracePt t="249071" x="6708775" y="4257675"/>
          <p14:tracePt t="249122" x="6708775" y="4248150"/>
          <p14:tracePt t="249137" x="6708775" y="4241800"/>
          <p14:tracePt t="249151" x="6708775" y="4238625"/>
          <p14:tracePt t="249158" x="6708775" y="4232275"/>
          <p14:tracePt t="249172" x="6708775" y="4222750"/>
          <p14:tracePt t="249188" x="6708775" y="4213225"/>
          <p14:tracePt t="249205" x="6708775" y="4203700"/>
          <p14:tracePt t="249222" x="6708775" y="4181475"/>
          <p14:tracePt t="249238" x="6705600" y="4178300"/>
          <p14:tracePt t="249358" x="6711950" y="4184650"/>
          <p14:tracePt t="249365" x="6715125" y="4191000"/>
          <p14:tracePt t="249373" x="6727825" y="4200525"/>
          <p14:tracePt t="249388" x="6740525" y="4222750"/>
          <p14:tracePt t="249405" x="6750050" y="4248150"/>
          <p14:tracePt t="249421" x="6769100" y="4311650"/>
          <p14:tracePt t="249439" x="6788150" y="4343400"/>
          <p14:tracePt t="249455" x="6794500" y="4365625"/>
          <p14:tracePt t="249471" x="6794500" y="4400550"/>
          <p14:tracePt t="249488" x="6794500" y="4410075"/>
          <p14:tracePt t="249505" x="6794500" y="4419600"/>
          <p14:tracePt t="249522" x="6794500" y="4438650"/>
          <p14:tracePt t="249538" x="6794500" y="4448175"/>
          <p14:tracePt t="249556" x="6794500" y="4464050"/>
          <p14:tracePt t="249572" x="6794500" y="4473575"/>
          <p14:tracePt t="249588" x="6794500" y="4489450"/>
          <p14:tracePt t="249605" x="6794500" y="4498975"/>
          <p14:tracePt t="249665" x="6791325" y="4495800"/>
          <p14:tracePt t="249672" x="6791325" y="4492625"/>
          <p14:tracePt t="249689" x="6775450" y="4476750"/>
          <p14:tracePt t="249705" x="6775450" y="4467225"/>
          <p14:tracePt t="249722" x="6772275" y="4451350"/>
          <p14:tracePt t="249739" x="6762750" y="4429125"/>
          <p14:tracePt t="249755" x="6750050" y="4406900"/>
          <p14:tracePt t="249771" x="6743700" y="4349750"/>
          <p14:tracePt t="249788" x="6737350" y="4305300"/>
          <p14:tracePt t="249806" x="6721475" y="4241800"/>
          <p14:tracePt t="249822" x="6721475" y="4213225"/>
          <p14:tracePt t="249838" x="6721475" y="4191000"/>
          <p14:tracePt t="249856" x="6718300" y="4175125"/>
          <p14:tracePt t="249872" x="6708775" y="4159250"/>
          <p14:tracePt t="249888" x="6708775" y="4149725"/>
          <p14:tracePt t="249905" x="6708775" y="4140200"/>
          <p14:tracePt t="250706" x="6708775" y="4143375"/>
          <p14:tracePt t="250714" x="6715125" y="4152900"/>
          <p14:tracePt t="250721" x="6718300" y="4156075"/>
          <p14:tracePt t="250756" x="6746875" y="4200525"/>
          <p14:tracePt t="250788" x="6772275" y="4225925"/>
          <p14:tracePt t="250806" x="6788150" y="4248150"/>
          <p14:tracePt t="250822" x="6788150" y="4257675"/>
          <p14:tracePt t="250838" x="6791325" y="4267200"/>
          <p14:tracePt t="250855" x="6791325" y="4279900"/>
          <p14:tracePt t="250871" x="6791325" y="4295775"/>
          <p14:tracePt t="250888" x="6791325" y="4302125"/>
          <p14:tracePt t="250970" x="6791325" y="4298950"/>
          <p14:tracePt t="250977" x="6791325" y="4289425"/>
          <p14:tracePt t="250988" x="6791325" y="4283075"/>
          <p14:tracePt t="251006" x="6791325" y="4273550"/>
          <p14:tracePt t="251021" x="6791325" y="4270375"/>
          <p14:tracePt t="251038" x="6791325" y="4260850"/>
          <p14:tracePt t="251056" x="6784975" y="4244975"/>
          <p14:tracePt t="251072" x="6781800" y="4229100"/>
          <p14:tracePt t="251089" x="6781800" y="4219575"/>
          <p14:tracePt t="251105" x="6775450" y="4194175"/>
          <p14:tracePt t="251121" x="6762750" y="4162425"/>
          <p14:tracePt t="251138" x="6762750" y="4143375"/>
          <p14:tracePt t="251156" x="6762750" y="4121150"/>
          <p14:tracePt t="251172" x="6759575" y="4111625"/>
          <p14:tracePt t="251207" x="6750050" y="4111625"/>
          <p14:tracePt t="251222" x="6750050" y="4105275"/>
          <p14:tracePt t="251238" x="6750050" y="4102100"/>
          <p14:tracePt t="251255" x="6750050" y="4086225"/>
          <p14:tracePt t="251271" x="6750050" y="4079875"/>
          <p14:tracePt t="251364" x="6750050" y="4083050"/>
          <p14:tracePt t="251371" x="6750050" y="4092575"/>
          <p14:tracePt t="251377" x="6750050" y="4098925"/>
          <p14:tracePt t="251388" x="6750050" y="4102100"/>
          <p14:tracePt t="251405" x="6750050" y="4117975"/>
          <p14:tracePt t="251421" x="6756400" y="4127500"/>
          <p14:tracePt t="251438" x="6765925" y="4137025"/>
          <p14:tracePt t="251456" x="6775450" y="4152900"/>
          <p14:tracePt t="251471" x="6781800" y="4162425"/>
          <p14:tracePt t="251488" x="6781800" y="4171950"/>
          <p14:tracePt t="251506" x="6781800" y="4191000"/>
          <p14:tracePt t="251522" x="6781800" y="4200525"/>
          <p14:tracePt t="251538" x="6781800" y="4213225"/>
          <p14:tracePt t="251555" x="6781800" y="4222750"/>
          <p14:tracePt t="251644" x="6781800" y="4232275"/>
          <p14:tracePt t="251942" x="6781800" y="4229100"/>
          <p14:tracePt t="251956" x="6781800" y="4225925"/>
          <p14:tracePt t="251963" x="6781800" y="4216400"/>
          <p14:tracePt t="251971" x="6781800" y="4210050"/>
          <p14:tracePt t="251988" x="6781800" y="4200525"/>
          <p14:tracePt t="252005" x="6781800" y="4194175"/>
          <p14:tracePt t="253340" x="6819900" y="4175125"/>
          <p14:tracePt t="253348" x="6880225" y="4149725"/>
          <p14:tracePt t="253355" x="6921500" y="4133850"/>
          <p14:tracePt t="253372" x="6988175" y="4095750"/>
          <p14:tracePt t="253388" x="7032625" y="4083050"/>
          <p14:tracePt t="253404" x="7083425" y="4064000"/>
          <p14:tracePt t="253437" x="7102475" y="4048125"/>
          <p14:tracePt t="253472" x="7134225" y="4038600"/>
          <p14:tracePt t="253488" x="7137400" y="4032250"/>
          <p14:tracePt t="253521" x="7137400" y="4029075"/>
          <p14:tracePt t="253647" x="7131050" y="4029075"/>
          <p14:tracePt t="253654" x="7127875" y="4029075"/>
          <p14:tracePt t="253661" x="7118350" y="4029075"/>
          <p14:tracePt t="253671" x="7112000" y="4029075"/>
          <p14:tracePt t="253688" x="7096125" y="4035425"/>
          <p14:tracePt t="253705" x="7054850" y="4060825"/>
          <p14:tracePt t="253721" x="7045325" y="4070350"/>
          <p14:tracePt t="253738" x="7029450" y="4079875"/>
          <p14:tracePt t="253755" x="7007225" y="4095750"/>
          <p14:tracePt t="253771" x="6985000" y="4114800"/>
          <p14:tracePt t="253788" x="6959600" y="4124325"/>
          <p14:tracePt t="253804" x="6924675" y="4143375"/>
          <p14:tracePt t="253821" x="6908800" y="4152900"/>
          <p14:tracePt t="253839" x="6892925" y="4162425"/>
          <p14:tracePt t="253855" x="6880225" y="4178300"/>
          <p14:tracePt t="253871" x="6870700" y="4187825"/>
          <p14:tracePt t="253889" x="6854825" y="4191000"/>
          <p14:tracePt t="253963" x="6854825" y="4197350"/>
          <p14:tracePt t="254033" x="6858000" y="4194175"/>
          <p14:tracePt t="254040" x="6861175" y="4191000"/>
          <p14:tracePt t="254054" x="6870700" y="4181475"/>
          <p14:tracePt t="254071" x="6880225" y="4171950"/>
          <p14:tracePt t="254088" x="6889750" y="4159250"/>
          <p14:tracePt t="254105" x="6911975" y="4146550"/>
          <p14:tracePt t="254121" x="6921500" y="4140200"/>
          <p14:tracePt t="254139" x="6934200" y="4137025"/>
          <p14:tracePt t="254155" x="6950075" y="4124325"/>
          <p14:tracePt t="254172" x="6956425" y="4111625"/>
          <p14:tracePt t="254188" x="6962775" y="4105275"/>
          <p14:tracePt t="254204" x="6965950" y="4095750"/>
          <p14:tracePt t="254221" x="6972300" y="4095750"/>
          <p14:tracePt t="254238" x="6972300" y="4089400"/>
          <p14:tracePt t="254255" x="6975475" y="4086225"/>
          <p14:tracePt t="254271" x="6975475" y="4079875"/>
          <p14:tracePt t="254289" x="6985000" y="4070350"/>
          <p14:tracePt t="254305" x="6985000" y="4054475"/>
          <p14:tracePt t="254321" x="7000875" y="4044950"/>
          <p14:tracePt t="254337" x="7010400" y="4044950"/>
          <p14:tracePt t="254354" x="7026275" y="4041775"/>
          <p14:tracePt t="254371" x="7029450" y="4041775"/>
          <p14:tracePt t="254388" x="7035800" y="4041775"/>
          <p14:tracePt t="254634" x="7038975" y="4041775"/>
          <p14:tracePt t="254640" x="7045325" y="4041775"/>
          <p14:tracePt t="254654" x="7054850" y="4041775"/>
          <p14:tracePt t="254671" x="7061200" y="4041775"/>
          <p14:tracePt t="254688" x="7064375" y="4041775"/>
          <p14:tracePt t="254732" x="7070725" y="4041775"/>
          <p14:tracePt t="254747" x="7080250" y="4041775"/>
          <p14:tracePt t="254776" x="7083425" y="4041775"/>
          <p14:tracePt t="254854" x="7089775" y="4041775"/>
          <p14:tracePt t="255118" x="7086600" y="4041775"/>
          <p14:tracePt t="255125" x="7077075" y="4041775"/>
          <p14:tracePt t="255138" x="7067550" y="4041775"/>
          <p14:tracePt t="255154" x="7058025" y="4041775"/>
          <p14:tracePt t="255171" x="7054850" y="4041775"/>
          <p14:tracePt t="255188" x="7042150" y="4041775"/>
          <p14:tracePt t="255204" x="7038975" y="4051300"/>
          <p14:tracePt t="255239" x="7007225" y="4073525"/>
          <p14:tracePt t="255271" x="6988175" y="4092575"/>
          <p14:tracePt t="255288" x="6969125" y="4108450"/>
          <p14:tracePt t="255304" x="6956425" y="4117975"/>
          <p14:tracePt t="255321" x="6946900" y="4130675"/>
          <p14:tracePt t="255339" x="6927850" y="4133850"/>
          <p14:tracePt t="255354" x="6918325" y="4143375"/>
          <p14:tracePt t="255371" x="6908800" y="4152900"/>
          <p14:tracePt t="255388" x="6892925" y="4168775"/>
          <p14:tracePt t="255404" x="6883400" y="4178300"/>
          <p14:tracePt t="255421" x="6873875" y="4187825"/>
          <p14:tracePt t="255438" x="6858000" y="4197350"/>
          <p14:tracePt t="255454" x="6854825" y="4203700"/>
          <p14:tracePt t="255471" x="6854825" y="4213225"/>
          <p14:tracePt t="255511" x="6854825" y="4216400"/>
          <p14:tracePt t="260458" x="6823075" y="4206875"/>
          <p14:tracePt t="260465" x="6762750" y="4191000"/>
          <p14:tracePt t="260472" x="6724650" y="4175125"/>
          <p14:tracePt t="260487" x="6613525" y="4133850"/>
          <p14:tracePt t="260504" x="6559550" y="4121150"/>
          <p14:tracePt t="260520" x="6511925" y="4111625"/>
          <p14:tracePt t="260537" x="6502400" y="4111625"/>
          <p14:tracePt t="260571" x="6511925" y="4127500"/>
          <p14:tracePt t="260604" x="6699250" y="4187825"/>
          <p14:tracePt t="260621" x="6953250" y="4235450"/>
          <p14:tracePt t="260638" x="7137400" y="4254500"/>
          <p14:tracePt t="260654" x="7277100" y="4260850"/>
          <p14:tracePt t="260670" x="7366000" y="4260850"/>
          <p14:tracePt t="260687" x="7400925" y="4260850"/>
          <p14:tracePt t="260704" x="7407275" y="4260850"/>
          <p14:tracePt t="260721" x="7407275" y="4241800"/>
          <p14:tracePt t="260737" x="7391400" y="4216400"/>
          <p14:tracePt t="260754" x="7369175" y="4191000"/>
          <p14:tracePt t="260757" x="7356475" y="4171950"/>
          <p14:tracePt t="260771" x="7331075" y="4149725"/>
          <p14:tracePt t="260787" x="7318375" y="4130675"/>
          <p14:tracePt t="260804" x="7308850" y="4117975"/>
          <p14:tracePt t="260821" x="7296150" y="4102100"/>
          <p14:tracePt t="260837" x="7280275" y="4095750"/>
          <p14:tracePt t="260854" x="7270750" y="4095750"/>
          <p14:tracePt t="260871" x="7254875" y="4083050"/>
          <p14:tracePt t="260887" x="7245350" y="4067175"/>
          <p14:tracePt t="260904" x="7229475" y="4057650"/>
          <p14:tracePt t="260921" x="7223125" y="4041775"/>
          <p14:tracePt t="260937" x="7223125" y="4032250"/>
          <p14:tracePt t="260954" x="7223125" y="4016375"/>
          <p14:tracePt t="260971" x="7223125" y="4003675"/>
          <p14:tracePt t="260987" x="7213600" y="3987800"/>
          <p14:tracePt t="261004" x="7204075" y="3971925"/>
          <p14:tracePt t="261020" x="7188200" y="3956050"/>
          <p14:tracePt t="261038" x="7169150" y="3956050"/>
          <p14:tracePt t="261054" x="7137400" y="3956050"/>
          <p14:tracePt t="261070" x="7045325" y="3956050"/>
          <p14:tracePt t="261087" x="6953250" y="3956050"/>
          <p14:tracePt t="261104" x="6848475" y="3956050"/>
          <p14:tracePt t="261121" x="6718300" y="3956050"/>
          <p14:tracePt t="261138" x="6664325" y="3956050"/>
          <p14:tracePt t="261154" x="6642100" y="3965575"/>
          <p14:tracePt t="261171" x="6613525" y="3987800"/>
          <p14:tracePt t="261188" x="6600825" y="4010025"/>
          <p14:tracePt t="261204" x="6588125" y="4054475"/>
          <p14:tracePt t="261221" x="6588125" y="4111625"/>
          <p14:tracePt t="261237" x="6588125" y="4140200"/>
          <p14:tracePt t="261254" x="6591300" y="4178300"/>
          <p14:tracePt t="261257" x="6597650" y="4187825"/>
          <p14:tracePt t="261270" x="6607175" y="4213225"/>
          <p14:tracePt t="261287" x="6619875" y="4241800"/>
          <p14:tracePt t="261304" x="6661150" y="4283075"/>
          <p14:tracePt t="261321" x="6746875" y="4330700"/>
          <p14:tracePt t="261337" x="6807200" y="4362450"/>
          <p14:tracePt t="261354" x="6851650" y="4368800"/>
          <p14:tracePt t="261370" x="6911975" y="4365625"/>
          <p14:tracePt t="261387" x="6943725" y="4352925"/>
          <p14:tracePt t="261404" x="6975475" y="4333875"/>
          <p14:tracePt t="261420" x="6997700" y="4311650"/>
          <p14:tracePt t="261437" x="7013575" y="4289425"/>
          <p14:tracePt t="261454" x="7026275" y="4267200"/>
          <p14:tracePt t="261471" x="7042150" y="4238625"/>
          <p14:tracePt t="261487" x="7051675" y="4222750"/>
          <p14:tracePt t="261503" x="7051675" y="4213225"/>
          <p14:tracePt t="261520" x="7051675" y="4197350"/>
          <p14:tracePt t="261537" x="7051675" y="4184650"/>
          <p14:tracePt t="262542" x="7058025" y="4165600"/>
          <p14:tracePt t="262549" x="7064375" y="4140200"/>
          <p14:tracePt t="262556" x="7070725" y="4102100"/>
          <p14:tracePt t="262574" x="7080250" y="4019550"/>
          <p14:tracePt t="262587" x="7080250" y="3927475"/>
          <p14:tracePt t="262604" x="7064375" y="3765550"/>
          <p14:tracePt t="262637" x="6937375" y="3362325"/>
          <p14:tracePt t="262672" x="6680200" y="3035300"/>
          <p14:tracePt t="262690" x="6546850" y="2914650"/>
          <p14:tracePt t="262705" x="6461125" y="2828925"/>
          <p14:tracePt t="262720" x="6400800" y="2768600"/>
          <p14:tracePt t="262737" x="6350000" y="2717800"/>
          <p14:tracePt t="262754" x="6315075" y="2679700"/>
          <p14:tracePt t="262770" x="6270625" y="2613025"/>
          <p14:tracePt t="262787" x="6248400" y="2549525"/>
          <p14:tracePt t="262804" x="6235700" y="2486025"/>
          <p14:tracePt t="262821" x="6197600" y="2400300"/>
          <p14:tracePt t="262837" x="6184900" y="2355850"/>
          <p14:tracePt t="262854" x="6178550" y="2333625"/>
          <p14:tracePt t="262870" x="6175375" y="2311400"/>
          <p14:tracePt t="262887" x="6175375" y="2301875"/>
          <p14:tracePt t="262904" x="6175375" y="2286000"/>
          <p14:tracePt t="262921" x="6175375" y="2247900"/>
          <p14:tracePt t="262937" x="6175375" y="2219325"/>
          <p14:tracePt t="262955" x="6184900" y="2181225"/>
          <p14:tracePt t="262970" x="6200775" y="2136775"/>
          <p14:tracePt t="262987" x="6216650" y="2127250"/>
          <p14:tracePt t="263004" x="6216650" y="2117725"/>
          <p14:tracePt t="263020" x="6216650" y="2108200"/>
          <p14:tracePt t="263070" x="6216650" y="2101850"/>
          <p14:tracePt t="263076" x="6216650" y="2092325"/>
          <p14:tracePt t="263087" x="6210300" y="2092325"/>
          <p14:tracePt t="263103" x="6200775" y="2092325"/>
          <p14:tracePt t="263120" x="6184900" y="2092325"/>
          <p14:tracePt t="263137" x="6156325" y="2092325"/>
          <p14:tracePt t="263155" x="6115050" y="2101850"/>
          <p14:tracePt t="263170" x="6070600" y="2114550"/>
          <p14:tracePt t="263187" x="6026150" y="2127250"/>
          <p14:tracePt t="263204" x="5994400" y="2139950"/>
          <p14:tracePt t="263221" x="5953125" y="2165350"/>
          <p14:tracePt t="263237" x="5930900" y="2165350"/>
          <p14:tracePt t="263253" x="5892800" y="2174875"/>
          <p14:tracePt t="263270" x="5842000" y="2193925"/>
          <p14:tracePt t="263287" x="5803900" y="2206625"/>
          <p14:tracePt t="263305" x="5762625" y="2232025"/>
          <p14:tracePt t="263320" x="5753100" y="2241550"/>
          <p14:tracePt t="263337" x="5743575" y="2247900"/>
          <p14:tracePt t="263355" x="5721350" y="2260600"/>
          <p14:tracePt t="263371" x="5711825" y="2266950"/>
          <p14:tracePt t="263387" x="5702300" y="2282825"/>
          <p14:tracePt t="263403" x="5692775" y="2292350"/>
          <p14:tracePt t="263420" x="5670550" y="2308225"/>
          <p14:tracePt t="263436" x="5661025" y="2317750"/>
          <p14:tracePt t="263453" x="5661025" y="2333625"/>
          <p14:tracePt t="263470" x="5661025" y="2346325"/>
          <p14:tracePt t="263487" x="5661025" y="2362200"/>
          <p14:tracePt t="263504" x="5661025" y="2397125"/>
          <p14:tracePt t="263521" x="5670550" y="2419350"/>
          <p14:tracePt t="263537" x="5689600" y="2451100"/>
          <p14:tracePt t="263553" x="5705475" y="2473325"/>
          <p14:tracePt t="263570" x="5753100" y="2540000"/>
          <p14:tracePt t="263586" x="5781675" y="2587625"/>
          <p14:tracePt t="263605" x="5835650" y="2654300"/>
          <p14:tracePt t="263621" x="5857875" y="2679700"/>
          <p14:tracePt t="263637" x="5889625" y="2711450"/>
          <p14:tracePt t="263654" x="5927725" y="2727325"/>
          <p14:tracePt t="263670" x="5956300" y="2733675"/>
          <p14:tracePt t="263686" x="5984875" y="2733675"/>
          <p14:tracePt t="263704" x="6032500" y="2733675"/>
          <p14:tracePt t="263720" x="6048375" y="2733675"/>
          <p14:tracePt t="263737" x="6064250" y="2733675"/>
          <p14:tracePt t="263755" x="6080125" y="2733675"/>
          <p14:tracePt t="263787" x="6083300" y="2733675"/>
          <p14:tracePt t="264082" x="6080125" y="2746375"/>
          <p14:tracePt t="264089" x="6076950" y="2755900"/>
          <p14:tracePt t="264096" x="6064250" y="2762250"/>
          <p14:tracePt t="264103" x="6057900" y="2768600"/>
          <p14:tracePt t="264119" x="6048375" y="2778125"/>
          <p14:tracePt t="264136" x="6038850" y="2787650"/>
          <p14:tracePt t="264153" x="6029325" y="2797175"/>
          <p14:tracePt t="264170" x="5988050" y="2819400"/>
          <p14:tracePt t="264186" x="5965825" y="2832100"/>
          <p14:tracePt t="264203" x="5918200" y="2844800"/>
          <p14:tracePt t="264219" x="5826125" y="2879725"/>
          <p14:tracePt t="264237" x="5762625" y="2901950"/>
          <p14:tracePt t="264253" x="5699125" y="2917825"/>
          <p14:tracePt t="264270" x="5626100" y="2936875"/>
          <p14:tracePt t="264286" x="5572125" y="2949575"/>
          <p14:tracePt t="264303" x="5495925" y="2949575"/>
          <p14:tracePt t="264319" x="5441950" y="2949575"/>
          <p14:tracePt t="264336" x="5397500" y="2949575"/>
          <p14:tracePt t="264353" x="5343525" y="2949575"/>
          <p14:tracePt t="264369" x="5321300" y="2949575"/>
          <p14:tracePt t="264386" x="5299075" y="2949575"/>
          <p14:tracePt t="264403" x="5267325" y="2949575"/>
          <p14:tracePt t="264419" x="5245100" y="2949575"/>
          <p14:tracePt t="264436" x="5213350" y="2940050"/>
          <p14:tracePt t="264454" x="5156200" y="2921000"/>
          <p14:tracePt t="264470" x="5127625" y="2908300"/>
          <p14:tracePt t="264487" x="5095875" y="2892425"/>
          <p14:tracePt t="264505" x="5057775" y="2854325"/>
          <p14:tracePt t="264520" x="5035550" y="2841625"/>
          <p14:tracePt t="264538" x="5013325" y="2832100"/>
          <p14:tracePt t="264554" x="4968875" y="2806700"/>
          <p14:tracePt t="264570" x="4946650" y="2794000"/>
          <p14:tracePt t="264586" x="4914900" y="2784475"/>
          <p14:tracePt t="264604" x="4902200" y="2778125"/>
          <p14:tracePt t="264620" x="4892675" y="2778125"/>
          <p14:tracePt t="264636" x="4876800" y="2774950"/>
          <p14:tracePt t="264654" x="4854575" y="2759075"/>
          <p14:tracePt t="264670" x="4832350" y="2752725"/>
          <p14:tracePt t="264687" x="4803775" y="2752725"/>
          <p14:tracePt t="264704" x="4762500" y="2740025"/>
          <p14:tracePt t="264720" x="4740275" y="2740025"/>
          <p14:tracePt t="264736" x="4724400" y="2740025"/>
          <p14:tracePt t="264754" x="4705350" y="2740025"/>
          <p14:tracePt t="264770" x="4695825" y="2740025"/>
          <p14:tracePt t="264833" x="4702175" y="2740025"/>
          <p14:tracePt t="264841" x="4705350" y="2740025"/>
          <p14:tracePt t="264853" x="4721225" y="2740025"/>
          <p14:tracePt t="264870" x="4737100" y="2743200"/>
          <p14:tracePt t="264886" x="4746625" y="2743200"/>
          <p14:tracePt t="264905" x="4765675" y="2746375"/>
          <p14:tracePt t="264920" x="4775200" y="2746375"/>
          <p14:tracePt t="264954" x="4784725" y="2746375"/>
          <p14:tracePt t="264971" x="4794250" y="2746375"/>
          <p14:tracePt t="264987" x="4806950" y="2746375"/>
          <p14:tracePt t="265004" x="4851400" y="2765425"/>
          <p14:tracePt t="265020" x="4899025" y="2778125"/>
          <p14:tracePt t="265037" x="4943475" y="2790825"/>
          <p14:tracePt t="265054" x="4984750" y="2809875"/>
          <p14:tracePt t="265070" x="5013325" y="2816225"/>
          <p14:tracePt t="265087" x="5035550" y="2816225"/>
          <p14:tracePt t="265104" x="5083175" y="2816225"/>
          <p14:tracePt t="265121" x="5137150" y="2816225"/>
          <p14:tracePt t="265137" x="5207000" y="2809875"/>
          <p14:tracePt t="265154" x="5346700" y="2809875"/>
          <p14:tracePt t="265170" x="5397500" y="2803525"/>
          <p14:tracePt t="265186" x="5441950" y="2803525"/>
          <p14:tracePt t="265204" x="5483225" y="2803525"/>
          <p14:tracePt t="265221" x="5499100" y="2803525"/>
          <p14:tracePt t="265237" x="5527675" y="2803525"/>
          <p14:tracePt t="265254" x="5559425" y="2797175"/>
          <p14:tracePt t="265270" x="5581650" y="2787650"/>
          <p14:tracePt t="265286" x="5591175" y="2784475"/>
          <p14:tracePt t="265303" x="5600700" y="2784475"/>
          <p14:tracePt t="265320" x="5600700" y="2778125"/>
          <p14:tracePt t="265337" x="5600700" y="2771775"/>
          <p14:tracePt t="265353" x="5600700" y="2762250"/>
          <p14:tracePt t="265418" x="5594350" y="2771775"/>
          <p14:tracePt t="265425" x="5591175" y="2774950"/>
          <p14:tracePt t="265437" x="5584825" y="2781300"/>
          <p14:tracePt t="265453" x="5565775" y="2794000"/>
          <p14:tracePt t="265470" x="5556250" y="2803525"/>
          <p14:tracePt t="265487" x="5543550" y="2819400"/>
          <p14:tracePt t="265504" x="5511800" y="2838450"/>
          <p14:tracePt t="265520" x="5486400" y="2860675"/>
          <p14:tracePt t="265537" x="5454650" y="2892425"/>
          <p14:tracePt t="265554" x="5410200" y="2930525"/>
          <p14:tracePt t="265570" x="5378450" y="2949575"/>
          <p14:tracePt t="265586" x="5356225" y="2962275"/>
          <p14:tracePt t="265603" x="5308600" y="2978150"/>
          <p14:tracePt t="265620" x="5270500" y="2990850"/>
          <p14:tracePt t="265636" x="5232400" y="2990850"/>
          <p14:tracePt t="265653" x="5172075" y="2990850"/>
          <p14:tracePt t="265670" x="5127625" y="2990850"/>
          <p14:tracePt t="265686" x="5089525" y="2981325"/>
          <p14:tracePt t="265703" x="5038725" y="2965450"/>
          <p14:tracePt t="265720" x="5000625" y="2952750"/>
          <p14:tracePt t="265736" x="4978400" y="2933700"/>
          <p14:tracePt t="265753" x="4914900" y="2914650"/>
          <p14:tracePt t="265770" x="4876800" y="2901950"/>
          <p14:tracePt t="265787" x="4829175" y="2889250"/>
          <p14:tracePt t="265803" x="4787900" y="2863850"/>
          <p14:tracePt t="265820" x="4759325" y="2857500"/>
          <p14:tracePt t="265837" x="4743450" y="2857500"/>
          <p14:tracePt t="265853" x="4721225" y="2857500"/>
          <p14:tracePt t="265870" x="4711700" y="2857500"/>
          <p14:tracePt t="265886" x="4702175" y="2857500"/>
          <p14:tracePt t="265903" x="4692650" y="2857500"/>
          <p14:tracePt t="265937" x="4689475" y="2854325"/>
          <p14:tracePt t="265954" x="4683125" y="2854325"/>
          <p14:tracePt t="266004" x="4686300" y="2854325"/>
          <p14:tracePt t="266010" x="4689475" y="2854325"/>
          <p14:tracePt t="266020" x="4695825" y="2854325"/>
          <p14:tracePt t="266037" x="4705350" y="2854325"/>
          <p14:tracePt t="266053" x="4737100" y="2854325"/>
          <p14:tracePt t="266070" x="4759325" y="2854325"/>
          <p14:tracePt t="266087" x="4787900" y="2854325"/>
          <p14:tracePt t="266104" x="4819650" y="2854325"/>
          <p14:tracePt t="266120" x="4851400" y="2847975"/>
          <p14:tracePt t="266137" x="4879975" y="2835275"/>
          <p14:tracePt t="266153" x="4927600" y="2835275"/>
          <p14:tracePt t="266170" x="4949825" y="2828925"/>
          <p14:tracePt t="266187" x="4981575" y="2828925"/>
          <p14:tracePt t="266204" x="5000625" y="2828925"/>
          <p14:tracePt t="266220" x="5022850" y="2828925"/>
          <p14:tracePt t="266237" x="5045075" y="2828925"/>
          <p14:tracePt t="266253" x="5083175" y="2828925"/>
          <p14:tracePt t="266270" x="5105400" y="2828925"/>
          <p14:tracePt t="266287" x="5127625" y="2828925"/>
          <p14:tracePt t="266303" x="5146675" y="2828925"/>
          <p14:tracePt t="266320" x="5156200" y="2828925"/>
          <p14:tracePt t="266338" x="5184775" y="2828925"/>
          <p14:tracePt t="266340" x="5191125" y="2828925"/>
          <p14:tracePt t="266354" x="5219700" y="2828925"/>
          <p14:tracePt t="266370" x="5248275" y="2822575"/>
          <p14:tracePt t="266387" x="5270500" y="2822575"/>
          <p14:tracePt t="266404" x="5292725" y="2822575"/>
          <p14:tracePt t="266420" x="5302250" y="2822575"/>
          <p14:tracePt t="266453" x="5302250" y="2813050"/>
          <p14:tracePt t="266959" x="5286375" y="2816225"/>
          <p14:tracePt t="266966" x="5267325" y="2822575"/>
          <p14:tracePt t="266973" x="5238750" y="2828925"/>
          <p14:tracePt t="266987" x="5216525" y="2841625"/>
          <p14:tracePt t="267003" x="5178425" y="2854325"/>
          <p14:tracePt t="267019" x="5156200" y="2870200"/>
          <p14:tracePt t="267036" x="5130800" y="2882900"/>
          <p14:tracePt t="267070" x="5051425" y="2914650"/>
          <p14:tracePt t="267103" x="5019675" y="2946400"/>
          <p14:tracePt t="267119" x="5003800" y="2955925"/>
          <p14:tracePt t="267137" x="4987925" y="2971800"/>
          <p14:tracePt t="267153" x="4978400" y="2987675"/>
          <p14:tracePt t="267170" x="4968875" y="2990850"/>
          <p14:tracePt t="267187" x="4949825" y="3000375"/>
          <p14:tracePt t="267204" x="4940300" y="3000375"/>
          <p14:tracePt t="267220" x="4927600" y="3006725"/>
          <p14:tracePt t="267237" x="4914900" y="3009900"/>
          <p14:tracePt t="267270" x="4914900" y="3016250"/>
          <p14:tracePt t="267288" x="4905375" y="3019425"/>
          <p14:tracePt t="267304" x="4905375" y="3032125"/>
          <p14:tracePt t="267338" x="4905375" y="3035300"/>
          <p14:tracePt t="267354" x="4905375" y="3041650"/>
          <p14:tracePt t="268095" x="4911725" y="3038475"/>
          <p14:tracePt t="268103" x="4924425" y="3032125"/>
          <p14:tracePt t="268109" x="4933950" y="3028950"/>
          <p14:tracePt t="268120" x="4962525" y="3013075"/>
          <p14:tracePt t="268137" x="5026025" y="2994025"/>
          <p14:tracePt t="268153" x="5048250" y="2984500"/>
          <p14:tracePt t="268170" x="5080000" y="2971800"/>
          <p14:tracePt t="268203" x="5118100" y="2940050"/>
          <p14:tracePt t="268238" x="5172075" y="2927350"/>
          <p14:tracePt t="268253" x="5200650" y="2921000"/>
          <p14:tracePt t="268270" x="5232400" y="2921000"/>
          <p14:tracePt t="268288" x="5270500" y="2921000"/>
          <p14:tracePt t="268303" x="5308600" y="2921000"/>
          <p14:tracePt t="268320" x="5330825" y="2921000"/>
          <p14:tracePt t="268337" x="5372100" y="2921000"/>
          <p14:tracePt t="268353" x="5391150" y="2921000"/>
          <p14:tracePt t="268369" x="5422900" y="2921000"/>
          <p14:tracePt t="268387" x="5454650" y="2917825"/>
          <p14:tracePt t="268403" x="5492750" y="2898775"/>
          <p14:tracePt t="268420" x="5530850" y="2886075"/>
          <p14:tracePt t="268437" x="5575300" y="2867025"/>
          <p14:tracePt t="268454" x="5619750" y="2854325"/>
          <p14:tracePt t="268469" x="5664200" y="2835275"/>
          <p14:tracePt t="268487" x="5699125" y="2822575"/>
          <p14:tracePt t="268503" x="5730875" y="2809875"/>
          <p14:tracePt t="268519" x="5753100" y="2797175"/>
          <p14:tracePt t="268537" x="5781675" y="2781300"/>
          <p14:tracePt t="268553" x="5791200" y="2771775"/>
          <p14:tracePt t="268570" x="5800725" y="2762250"/>
          <p14:tracePt t="268587" x="5816600" y="2752725"/>
          <p14:tracePt t="268603" x="5832475" y="2746375"/>
          <p14:tracePt t="268619" x="5845175" y="2746375"/>
          <p14:tracePt t="268636" x="5861050" y="2736850"/>
          <p14:tracePt t="268653" x="5876925" y="2730500"/>
          <p14:tracePt t="268669" x="5886450" y="2727325"/>
          <p14:tracePt t="268686" x="5902325" y="2720975"/>
          <p14:tracePt t="268703" x="5905500" y="2720975"/>
          <p14:tracePt t="268720" x="5915025" y="2720975"/>
          <p14:tracePt t="268736" x="5937250" y="2720975"/>
          <p14:tracePt t="268753" x="5946775" y="2720975"/>
          <p14:tracePt t="268769" x="5949950" y="2720975"/>
          <p14:tracePt t="268787" x="5949950" y="2711450"/>
          <p14:tracePt t="268803" x="5956300" y="2701925"/>
          <p14:tracePt t="268819" x="5956300" y="2686050"/>
          <p14:tracePt t="268836" x="5956300" y="2673350"/>
          <p14:tracePt t="268853" x="5956300" y="2660650"/>
          <p14:tracePt t="268870" x="5956300" y="2657475"/>
          <p14:tracePt t="268887" x="5959475" y="2657475"/>
          <p14:tracePt t="268903" x="5959475" y="2651125"/>
          <p14:tracePt t="268920" x="5965825" y="2638425"/>
          <p14:tracePt t="268937" x="5965825" y="2628900"/>
          <p14:tracePt t="268953" x="5965825" y="2622550"/>
          <p14:tracePt t="268970" x="5965825" y="2616200"/>
          <p14:tracePt t="268987" x="5975350" y="2616200"/>
          <p14:tracePt t="269003" x="5981700" y="2616200"/>
          <p14:tracePt t="269036" x="5984875" y="2616200"/>
          <p14:tracePt t="269115" x="5991225" y="2619375"/>
          <p14:tracePt t="269122" x="5994400" y="2625725"/>
          <p14:tracePt t="269136" x="6003925" y="2635250"/>
          <p14:tracePt t="269153" x="6010275" y="2651125"/>
          <p14:tracePt t="269169" x="6016625" y="2660650"/>
          <p14:tracePt t="269187" x="6032500" y="2673350"/>
          <p14:tracePt t="269203" x="6032500" y="2682875"/>
          <p14:tracePt t="269220" x="6032500" y="2698750"/>
          <p14:tracePt t="269237" x="6035675" y="2705100"/>
          <p14:tracePt t="269272" x="6042025" y="2705100"/>
          <p14:tracePt t="269308" x="6042025" y="2701925"/>
          <p14:tracePt t="269315" x="6045200" y="2698750"/>
          <p14:tracePt t="269322" x="6045200" y="2686050"/>
          <p14:tracePt t="269337" x="6045200" y="2676525"/>
          <p14:tracePt t="269370" x="6045200" y="2673350"/>
          <p14:tracePt t="269388" x="6045200" y="2667000"/>
          <p14:tracePt t="269408" x="6045200" y="2663825"/>
          <p14:tracePt t="269421" x="6045200" y="2657475"/>
          <p14:tracePt t="269436" x="6045200" y="2654300"/>
          <p14:tracePt t="269453" x="6045200" y="2647950"/>
          <p14:tracePt t="269469" x="6045200" y="2638425"/>
          <p14:tracePt t="269508" x="6045200" y="2632075"/>
          <p14:tracePt t="269536" x="6045200" y="2628900"/>
          <p14:tracePt t="269543" x="6045200" y="2622550"/>
          <p14:tracePt t="269553" x="6045200" y="2619375"/>
          <p14:tracePt t="269569" x="6045200" y="2609850"/>
          <p14:tracePt t="269586" x="6045200" y="2587625"/>
          <p14:tracePt t="269603" x="6045200" y="2578100"/>
          <p14:tracePt t="269619" x="6045200" y="2568575"/>
          <p14:tracePt t="269636" x="6045200" y="2559050"/>
          <p14:tracePt t="269653" x="6045200" y="2549525"/>
          <p14:tracePt t="269686" x="6045200" y="2530475"/>
          <p14:tracePt t="269703" x="6045200" y="2520950"/>
          <p14:tracePt t="269719" x="6045200" y="2511425"/>
          <p14:tracePt t="269815" x="6045200" y="2505075"/>
          <p14:tracePt t="269822" x="6045200" y="2501900"/>
          <p14:tracePt t="270058" x="6045200" y="2508250"/>
          <p14:tracePt t="270065" x="6045200" y="2511425"/>
          <p14:tracePt t="270072" x="6045200" y="2517775"/>
          <p14:tracePt t="270086" x="6045200" y="2527300"/>
          <p14:tracePt t="270103" x="6038850" y="2530475"/>
          <p14:tracePt t="270136" x="6038850" y="2543175"/>
          <p14:tracePt t="270153" x="6035675" y="2552700"/>
          <p14:tracePt t="270170" x="6035675" y="2562225"/>
          <p14:tracePt t="270186" x="6029325" y="2574925"/>
          <p14:tracePt t="270203" x="6029325" y="2590800"/>
          <p14:tracePt t="270220" x="6029325" y="2600325"/>
          <p14:tracePt t="270237" x="6029325" y="2606675"/>
          <p14:tracePt t="270253" x="6029325" y="2616200"/>
          <p14:tracePt t="270270" x="6013450" y="2619375"/>
          <p14:tracePt t="270287" x="6010275" y="2632075"/>
          <p14:tracePt t="270303" x="6010275" y="2641600"/>
          <p14:tracePt t="270319" x="6010275" y="2644775"/>
          <p14:tracePt t="270337" x="6003925" y="2644775"/>
          <p14:tracePt t="270353" x="6000750" y="2651125"/>
          <p14:tracePt t="270370" x="5988050" y="2654300"/>
          <p14:tracePt t="270386" x="5978525" y="2663825"/>
          <p14:tracePt t="270403" x="5969000" y="2663825"/>
          <p14:tracePt t="270420" x="5965825" y="2676525"/>
          <p14:tracePt t="270436" x="5959475" y="2679700"/>
          <p14:tracePt t="270453" x="5959475" y="2689225"/>
          <p14:tracePt t="270469" x="5956300" y="2695575"/>
          <p14:tracePt t="270486" x="5956300" y="2698750"/>
          <p14:tracePt t="270503" x="5949950" y="2698750"/>
          <p14:tracePt t="270520" x="5949950" y="2705100"/>
          <p14:tracePt t="270564" x="5949950" y="2708275"/>
          <p14:tracePt t="270578" x="5949950" y="2714625"/>
          <p14:tracePt t="270592" x="5949950" y="2720975"/>
          <p14:tracePt t="270599" x="5949950" y="2724150"/>
          <p14:tracePt t="270606" x="5949950" y="2730500"/>
          <p14:tracePt t="270628" x="5949950" y="2733675"/>
          <p14:tracePt t="270643" x="5949950" y="2740025"/>
          <p14:tracePt t="270652" x="5949950" y="2743200"/>
          <p14:tracePt t="270670" x="5943600" y="2752725"/>
          <p14:tracePt t="270686" x="5943600" y="2759075"/>
          <p14:tracePt t="270703" x="5943600" y="2768600"/>
          <p14:tracePt t="270719" x="5943600" y="2778125"/>
          <p14:tracePt t="270737" x="5943600" y="2787650"/>
          <p14:tracePt t="270753" x="5943600" y="2794000"/>
          <p14:tracePt t="270770" x="5943600" y="2803525"/>
          <p14:tracePt t="270803" x="5940425" y="2806700"/>
          <p14:tracePt t="270820" x="5940425" y="2816225"/>
          <p14:tracePt t="270836" x="5940425" y="2832100"/>
          <p14:tracePt t="270852" x="5940425" y="2841625"/>
          <p14:tracePt t="270870" x="5940425" y="2851150"/>
          <p14:tracePt t="270886" x="5940425" y="2857500"/>
          <p14:tracePt t="270903" x="5940425" y="2860675"/>
          <p14:tracePt t="270920" x="5940425" y="2867025"/>
          <p14:tracePt t="270937" x="5940425" y="2876550"/>
          <p14:tracePt t="270953" x="5940425" y="2886075"/>
          <p14:tracePt t="270969" x="5940425" y="2895600"/>
          <p14:tracePt t="270986" x="5940425" y="2911475"/>
          <p14:tracePt t="271003" x="5940425" y="2927350"/>
          <p14:tracePt t="271020" x="5934075" y="2936875"/>
          <p14:tracePt t="271036" x="5930900" y="2940050"/>
          <p14:tracePt t="271053" x="5921375" y="2940050"/>
          <p14:tracePt t="271070" x="5915025" y="2946400"/>
          <p14:tracePt t="271087" x="5911850" y="2955925"/>
          <p14:tracePt t="271103" x="5905500" y="2962275"/>
          <p14:tracePt t="271120" x="5899150" y="2981325"/>
          <p14:tracePt t="271136" x="5889625" y="2990850"/>
          <p14:tracePt t="271153" x="5886450" y="3000375"/>
          <p14:tracePt t="271170" x="5880100" y="3016250"/>
          <p14:tracePt t="271187" x="5870575" y="3032125"/>
          <p14:tracePt t="271465" x="5864225" y="3032125"/>
          <p14:tracePt t="271479" x="5861050" y="3032125"/>
          <p14:tracePt t="271487" x="5854700" y="3032125"/>
          <p14:tracePt t="271503" x="5845175" y="3032125"/>
          <p14:tracePt t="271520" x="5835650" y="3041650"/>
          <p14:tracePt t="271536" x="5826125" y="3041650"/>
          <p14:tracePt t="271553" x="5816600" y="3041650"/>
          <p14:tracePt t="271570" x="5797550" y="3044825"/>
          <p14:tracePt t="271586" x="5781675" y="3044825"/>
          <p14:tracePt t="271603" x="5759450" y="3044825"/>
          <p14:tracePt t="271620" x="5702300" y="3044825"/>
          <p14:tracePt t="271636" x="5661025" y="3044825"/>
          <p14:tracePt t="271653" x="5638800" y="3044825"/>
          <p14:tracePt t="271670" x="5591175" y="3044825"/>
          <p14:tracePt t="271686" x="5553075" y="3044825"/>
          <p14:tracePt t="271703" x="5530850" y="3044825"/>
          <p14:tracePt t="271720" x="5489575" y="3051175"/>
          <p14:tracePt t="271736" x="5476875" y="3051175"/>
          <p14:tracePt t="271753" x="5464175" y="3063875"/>
          <p14:tracePt t="271770" x="5445125" y="3067050"/>
          <p14:tracePt t="271787" x="5435600" y="3067050"/>
          <p14:tracePt t="271803" x="5426075" y="3067050"/>
          <p14:tracePt t="271819" x="5410200" y="3067050"/>
          <p14:tracePt t="271836" x="5394325" y="3067050"/>
          <p14:tracePt t="271853" x="5384800" y="3067050"/>
          <p14:tracePt t="271870" x="5365750" y="3067050"/>
          <p14:tracePt t="271886" x="5349875" y="3067050"/>
          <p14:tracePt t="271903" x="5340350" y="3067050"/>
          <p14:tracePt t="271920" x="5327650" y="3067050"/>
          <p14:tracePt t="271936" x="5318125" y="3067050"/>
          <p14:tracePt t="271953" x="5305425" y="3067050"/>
          <p14:tracePt t="271969" x="5292725" y="3054350"/>
          <p14:tracePt t="271986" x="5283200" y="3051175"/>
          <p14:tracePt t="272003" x="5276850" y="3051175"/>
          <p14:tracePt t="272063" x="5273675" y="3051175"/>
          <p14:tracePt t="272070" x="5260975" y="3051175"/>
          <p14:tracePt t="272077" x="5257800" y="3051175"/>
          <p14:tracePt t="272085" x="5251450" y="3044825"/>
          <p14:tracePt t="272103" x="5241925" y="3041650"/>
          <p14:tracePt t="272119" x="5229225" y="3025775"/>
          <p14:tracePt t="272136" x="5213350" y="3022600"/>
          <p14:tracePt t="272153" x="5203825" y="3016250"/>
          <p14:tracePt t="272169" x="5191125" y="3006725"/>
          <p14:tracePt t="272186" x="5191125" y="3000375"/>
          <p14:tracePt t="272203" x="5181600" y="2997200"/>
          <p14:tracePt t="272219" x="5162550" y="2990850"/>
          <p14:tracePt t="272236" x="5153025" y="2981325"/>
          <p14:tracePt t="272253" x="5143500" y="2971800"/>
          <p14:tracePt t="272270" x="5127625" y="2965450"/>
          <p14:tracePt t="272286" x="5124450" y="2962275"/>
          <p14:tracePt t="272335" x="5111750" y="2962275"/>
          <p14:tracePt t="272898" x="5111750" y="2968625"/>
          <p14:tracePt t="272906" x="5111750" y="2974975"/>
          <p14:tracePt t="272927" x="5111750" y="2978150"/>
          <p14:tracePt t="272935" x="5111750" y="2984500"/>
          <p14:tracePt t="272953" x="5111750" y="2994025"/>
          <p14:tracePt t="272955" x="5111750" y="2997200"/>
          <p14:tracePt t="272969" x="5111750" y="3006725"/>
          <p14:tracePt t="272986" x="5111750" y="3022600"/>
          <p14:tracePt t="273019" x="5111750" y="3048000"/>
          <p14:tracePt t="273053" x="5111750" y="3073400"/>
          <p14:tracePt t="273069" x="5111750" y="3105150"/>
          <p14:tracePt t="273086" x="5111750" y="3133725"/>
          <p14:tracePt t="273103" x="5111750" y="3155950"/>
          <p14:tracePt t="273119" x="5111750" y="3197225"/>
          <p14:tracePt t="273136" x="5111750" y="3219450"/>
          <p14:tracePt t="273153" x="5111750" y="3241675"/>
          <p14:tracePt t="273169" x="5118100" y="3254375"/>
          <p14:tracePt t="273186" x="5127625" y="3263900"/>
          <p14:tracePt t="273203" x="5143500" y="3273425"/>
          <p14:tracePt t="273219" x="5165725" y="3295650"/>
          <p14:tracePt t="273235" x="5194300" y="3308350"/>
          <p14:tracePt t="273253" x="5210175" y="3311525"/>
          <p14:tracePt t="273269" x="5229225" y="3311525"/>
          <p14:tracePt t="273286" x="5251450" y="3311525"/>
          <p14:tracePt t="273303" x="5273675" y="3311525"/>
          <p14:tracePt t="273320" x="5308600" y="3298825"/>
          <p14:tracePt t="273336" x="5324475" y="3282950"/>
          <p14:tracePt t="273352" x="5340350" y="3273425"/>
          <p14:tracePt t="273369" x="5359400" y="3257550"/>
          <p14:tracePt t="273386" x="5368925" y="3257550"/>
          <p14:tracePt t="273403" x="5381625" y="3251200"/>
          <p14:tracePt t="273419" x="5413375" y="3228975"/>
          <p14:tracePt t="273436" x="5438775" y="3216275"/>
          <p14:tracePt t="273453" x="5483225" y="3190875"/>
          <p14:tracePt t="273469" x="5562600" y="3133725"/>
          <p14:tracePt t="273485" x="5629275" y="3095625"/>
          <p14:tracePt t="273502" x="5721350" y="3048000"/>
          <p14:tracePt t="273519" x="5848350" y="2990850"/>
          <p14:tracePt t="273536" x="5915025" y="2968625"/>
          <p14:tracePt t="273553" x="5959475" y="2955925"/>
          <p14:tracePt t="273570" x="6022975" y="2930525"/>
          <p14:tracePt t="273587" x="6061075" y="2917825"/>
          <p14:tracePt t="273604" x="6105525" y="2895600"/>
          <p14:tracePt t="273619" x="6115050" y="2886075"/>
          <p14:tracePt t="273636" x="6124575" y="2863850"/>
          <p14:tracePt t="273652" x="6134100" y="2847975"/>
          <p14:tracePt t="273669" x="6156325" y="2832100"/>
          <p14:tracePt t="273685" x="6156325" y="2816225"/>
          <p14:tracePt t="273702" x="6156325" y="2806700"/>
          <p14:tracePt t="273719" x="6156325" y="2781300"/>
          <p14:tracePt t="273736" x="6156325" y="2759075"/>
          <p14:tracePt t="273752" x="6156325" y="2736850"/>
          <p14:tracePt t="273769" x="6146800" y="2724150"/>
          <p14:tracePt t="273786" x="6146800" y="2698750"/>
          <p14:tracePt t="273803" x="6143625" y="2689225"/>
          <p14:tracePt t="273820" x="6143625" y="2676525"/>
          <p14:tracePt t="273836" x="6137275" y="2670175"/>
          <p14:tracePt t="273852" x="6134100" y="2654300"/>
          <p14:tracePt t="273870" x="6127750" y="2651125"/>
          <p14:tracePt t="273886" x="6127750" y="2644775"/>
          <p14:tracePt t="273919" x="6124575" y="2641600"/>
          <p14:tracePt t="273977" x="6124575" y="2635250"/>
          <p14:tracePt t="273984" x="6124575" y="2632075"/>
          <p14:tracePt t="273990" x="6118225" y="2625725"/>
          <p14:tracePt t="274004" x="6108700" y="2619375"/>
          <p14:tracePt t="274019" x="6096000" y="2603500"/>
          <p14:tracePt t="274840" x="6099175" y="2593975"/>
          <p14:tracePt t="274847" x="6099175" y="2587625"/>
          <p14:tracePt t="274854" x="6099175" y="2584450"/>
          <p14:tracePt t="274869" x="6099175" y="2571750"/>
          <p14:tracePt t="274886" x="6099175" y="2568575"/>
          <p14:tracePt t="274940" x="6099175" y="2562225"/>
          <p14:tracePt t="274970" x="6099175" y="2540000"/>
          <p14:tracePt t="274987" x="6099175" y="2527300"/>
          <p14:tracePt t="274990" x="6099175" y="2524125"/>
          <p14:tracePt t="275003" x="6105525" y="2514600"/>
          <p14:tracePt t="275019" x="6105525" y="2498725"/>
          <p14:tracePt t="275036" x="6105525" y="2489200"/>
          <p14:tracePt t="275119" x="6105525" y="2482850"/>
          <p14:tracePt t="275147" x="6105525" y="2479675"/>
          <p14:tracePt t="275161" x="6105525" y="2473325"/>
          <p14:tracePt t="275197" x="6105525" y="2470150"/>
          <p14:tracePt t="275210" x="6105525" y="2463800"/>
          <p14:tracePt t="275218" x="6105525" y="2454275"/>
          <p14:tracePt t="275232" x="6105525" y="2451100"/>
          <p14:tracePt t="275575" x="6105525" y="2457450"/>
          <p14:tracePt t="275589" x="6105525" y="2460625"/>
          <p14:tracePt t="275604" x="6105525" y="2466975"/>
          <p14:tracePt t="275610" x="6105525" y="2470150"/>
          <p14:tracePt t="275624" x="6105525" y="2479675"/>
          <p14:tracePt t="275639" x="6105525" y="2486025"/>
          <p14:tracePt t="275653" x="6105525" y="2492375"/>
          <p14:tracePt t="275686" x="6086475" y="2505075"/>
          <p14:tracePt t="275719" x="6073775" y="2520950"/>
          <p14:tracePt t="275736" x="6073775" y="2530475"/>
          <p14:tracePt t="275752" x="6073775" y="2536825"/>
          <p14:tracePt t="275769" x="6067425" y="2540000"/>
          <p14:tracePt t="275786" x="6061075" y="2549525"/>
          <p14:tracePt t="275803" x="6057900" y="2555875"/>
          <p14:tracePt t="275819" x="6051550" y="2565400"/>
          <p14:tracePt t="275836" x="6051550" y="2574925"/>
          <p14:tracePt t="275853" x="6051550" y="2590800"/>
          <p14:tracePt t="275869" x="6051550" y="2593975"/>
          <p14:tracePt t="275886" x="6051550" y="2600325"/>
          <p14:tracePt t="275903" x="6042025" y="2600325"/>
          <p14:tracePt t="275919" x="6038850" y="2603500"/>
          <p14:tracePt t="275936" x="6038850" y="2609850"/>
          <p14:tracePt t="275953" x="6032500" y="2625725"/>
          <p14:tracePt t="275969" x="6032500" y="2635250"/>
          <p14:tracePt t="275986" x="6032500" y="2644775"/>
          <p14:tracePt t="276002" x="6032500" y="2654300"/>
          <p14:tracePt t="276024" x="6032500" y="2657475"/>
          <p14:tracePt t="276046" x="6032500" y="2670175"/>
          <p14:tracePt t="276053" x="6032500" y="2673350"/>
          <p14:tracePt t="276069" x="6032500" y="2679700"/>
          <p14:tracePt t="276086" x="6022975" y="2689225"/>
          <p14:tracePt t="276103" x="6016625" y="2701925"/>
          <p14:tracePt t="276120" x="6007100" y="2714625"/>
          <p14:tracePt t="276136" x="6003925" y="2727325"/>
          <p14:tracePt t="276152" x="5991225" y="2743200"/>
          <p14:tracePt t="276168" x="5991225" y="2749550"/>
          <p14:tracePt t="276185" x="5991225" y="2752725"/>
          <p14:tracePt t="276225" x="5991225" y="2759075"/>
          <p14:tracePt t="276247" x="5991225" y="2762250"/>
          <p14:tracePt t="276267" x="5991225" y="2771775"/>
          <p14:tracePt t="276274" x="5988050" y="2778125"/>
          <p14:tracePt t="276286" x="5981700" y="2784475"/>
          <p14:tracePt t="276302" x="5972175" y="2787650"/>
          <p14:tracePt t="276318" x="5962650" y="2787650"/>
          <p14:tracePt t="276335" x="5953125" y="2787650"/>
          <p14:tracePt t="276369" x="5953125" y="2794000"/>
          <p14:tracePt t="276386" x="5943600" y="2803525"/>
          <p14:tracePt t="276403" x="5943600" y="2822575"/>
          <p14:tracePt t="276419" x="5943600" y="2828925"/>
          <p14:tracePt t="276435" x="5943600" y="2832100"/>
          <p14:tracePt t="276482" x="5943600" y="2838450"/>
          <p14:tracePt t="276497" x="5943600" y="2841625"/>
          <p14:tracePt t="276510" x="5943600" y="2847975"/>
          <p14:tracePt t="276521" x="5943600" y="2851150"/>
          <p14:tracePt t="276536" x="5943600" y="2860675"/>
          <p14:tracePt t="276553" x="5943600" y="2873375"/>
          <p14:tracePt t="276631" x="5943600" y="2876550"/>
          <p14:tracePt t="276653" x="5943600" y="2882900"/>
          <p14:tracePt t="276668" x="5943600" y="2886075"/>
          <p14:tracePt t="277002" x="5949950" y="2879725"/>
          <p14:tracePt t="277009" x="5956300" y="2876550"/>
          <p14:tracePt t="277019" x="5959475" y="2863850"/>
          <p14:tracePt t="277036" x="5972175" y="2847975"/>
          <p14:tracePt t="277039" x="5975350" y="2838450"/>
          <p14:tracePt t="277052" x="5988050" y="2819400"/>
          <p14:tracePt t="277069" x="6003925" y="2797175"/>
          <p14:tracePt t="277086" x="6013450" y="2787650"/>
          <p14:tracePt t="277103" x="6019800" y="2774950"/>
          <p14:tracePt t="277119" x="6022975" y="2759075"/>
          <p14:tracePt t="277135" x="6029325" y="2749550"/>
          <p14:tracePt t="277152" x="6042025" y="2733675"/>
          <p14:tracePt t="277169" x="6054725" y="2724150"/>
          <p14:tracePt t="277186" x="6061075" y="2692400"/>
          <p14:tracePt t="277202" x="6061075" y="2679700"/>
          <p14:tracePt t="277219" x="6061075" y="2670175"/>
          <p14:tracePt t="277236" x="6061075" y="2660650"/>
          <p14:tracePt t="277252" x="6061075" y="2644775"/>
          <p14:tracePt t="277285" x="6061075" y="2638425"/>
          <p14:tracePt t="277302" x="6061075" y="2628900"/>
          <p14:tracePt t="277319" x="6061075" y="2619375"/>
          <p14:tracePt t="277336" x="6061075" y="2616200"/>
          <p14:tracePt t="277352" x="6061075" y="2609850"/>
          <p14:tracePt t="277432" x="6064250" y="2609850"/>
          <p14:tracePt t="277446" x="6064250" y="2606675"/>
          <p14:tracePt t="277453" x="6064250" y="2600325"/>
          <p14:tracePt t="277469" x="6064250" y="2593975"/>
          <p14:tracePt t="277486" x="6064250" y="2590800"/>
          <p14:tracePt t="277574" x="6064250" y="2584450"/>
          <p14:tracePt t="277581" x="6064250" y="2581275"/>
          <p14:tracePt t="277588" x="6064250" y="2574925"/>
          <p14:tracePt t="277602" x="6064250" y="2562225"/>
          <p14:tracePt t="277619" x="6064250" y="2549525"/>
          <p14:tracePt t="277637" x="6064250" y="2536825"/>
          <p14:tracePt t="277652" x="6064250" y="2530475"/>
          <p14:tracePt t="277724" x="6064250" y="2527300"/>
          <p14:tracePt t="277839" x="6057900" y="2527300"/>
          <p14:tracePt t="277845" x="6048375" y="2527300"/>
          <p14:tracePt t="277853" x="6042025" y="2527300"/>
          <p14:tracePt t="277869" x="6038850" y="2520950"/>
          <p14:tracePt t="277888" x="6038850" y="2511425"/>
          <p14:tracePt t="278002" x="6038850" y="2505075"/>
          <p14:tracePt t="278009" x="6032500" y="2505075"/>
          <p14:tracePt t="278124" x="6029325" y="2505075"/>
          <p14:tracePt t="278131" x="6022975" y="2505075"/>
          <p14:tracePt t="278223" x="6022975" y="2508250"/>
          <p14:tracePt t="278238" x="6022975" y="2517775"/>
          <p14:tracePt t="278245" x="6022975" y="2524125"/>
          <p14:tracePt t="278267" x="6022975" y="2527300"/>
          <p14:tracePt t="278273" x="6022975" y="2533650"/>
          <p14:tracePt t="278295" x="6022975" y="2536825"/>
          <p14:tracePt t="278303" x="6022975" y="2543175"/>
          <p14:tracePt t="278319" x="6022975" y="2546350"/>
          <p14:tracePt t="278336" x="6022975" y="2559050"/>
          <p14:tracePt t="278352" x="6022975" y="2568575"/>
          <p14:tracePt t="278368" x="6022975" y="2571750"/>
          <p14:tracePt t="278386" x="6013450" y="2578100"/>
          <p14:tracePt t="278402" x="6010275" y="2578100"/>
          <p14:tracePt t="278419" x="6010275" y="2581275"/>
          <p14:tracePt t="278453" x="6010275" y="2587625"/>
          <p14:tracePt t="278469" x="6010275" y="2590800"/>
          <p14:tracePt t="278486" x="6010275" y="2603500"/>
          <p14:tracePt t="278502" x="5994400" y="2613025"/>
          <p14:tracePt t="278518" x="5984875" y="2616200"/>
          <p14:tracePt t="278536" x="5984875" y="2625725"/>
          <p14:tracePt t="278552" x="5978525" y="2625725"/>
          <p14:tracePt t="278586" x="5978525" y="2632075"/>
          <p14:tracePt t="278603" x="5969000" y="2632075"/>
          <p14:tracePt t="278619" x="5962650" y="2641600"/>
          <p14:tracePt t="278635" x="5943600" y="2657475"/>
          <p14:tracePt t="278652" x="5934075" y="2667000"/>
          <p14:tracePt t="278668" x="5927725" y="2679700"/>
          <p14:tracePt t="278686" x="5924550" y="2689225"/>
          <p14:tracePt t="278719" x="5924550" y="2692400"/>
          <p14:tracePt t="278773" x="5924550" y="2698750"/>
          <p14:tracePt t="278779" x="5924550" y="2708275"/>
          <p14:tracePt t="278786" x="5924550" y="2711450"/>
          <p14:tracePt t="278802" x="5918200" y="2717800"/>
          <p14:tracePt t="278819" x="5918200" y="2724150"/>
          <p14:tracePt t="278845" x="5911850" y="2724150"/>
          <p14:tracePt t="278887" x="5911850" y="2727325"/>
          <p14:tracePt t="278929" x="5911850" y="2733675"/>
          <p14:tracePt t="278944" x="5911850" y="2736850"/>
          <p14:tracePt t="278951" x="5911850" y="2743200"/>
          <p14:tracePt t="278958" x="5911850" y="2746375"/>
          <p14:tracePt t="278968" x="5911850" y="2752725"/>
          <p14:tracePt t="278986" x="5911850" y="2768600"/>
          <p14:tracePt t="279002" x="5911850" y="2771775"/>
          <p14:tracePt t="279050" x="5911850" y="2778125"/>
          <p14:tracePt t="279058" x="5911850" y="2781300"/>
          <p14:tracePt t="279079" x="5911850" y="2787650"/>
          <p14:tracePt t="279086" x="5911850" y="2790825"/>
          <p14:tracePt t="279102" x="5915025" y="2800350"/>
          <p14:tracePt t="279118" x="5924550" y="2813050"/>
          <p14:tracePt t="279200" x="5924550" y="2816225"/>
          <p14:tracePt t="279244" x="5930900" y="2816225"/>
          <p14:tracePt t="279252" x="5934075" y="2816225"/>
          <p14:tracePt t="279258" x="5940425" y="2816225"/>
          <p14:tracePt t="279269" x="5940425" y="2822575"/>
          <p14:tracePt t="279643" x="5940425" y="2825750"/>
          <p14:tracePt t="279665" x="5940425" y="2832100"/>
          <p14:tracePt t="279708" x="5949950" y="2832100"/>
          <p14:tracePt t="280565" x="5956300" y="2844800"/>
          <p14:tracePt t="280571" x="5962650" y="2854325"/>
          <p14:tracePt t="280585" x="5972175" y="2879725"/>
          <p14:tracePt t="280602" x="5984875" y="2901950"/>
          <p14:tracePt t="280618" x="5984875" y="2911475"/>
          <p14:tracePt t="280621" x="5984875" y="2917825"/>
          <p14:tracePt t="280635" x="5984875" y="2927350"/>
          <p14:tracePt t="280652" x="5984875" y="2943225"/>
          <p14:tracePt t="280685" x="5984875" y="2955925"/>
          <p14:tracePt t="280742" x="5984875" y="2949575"/>
          <p14:tracePt t="280751" x="5984875" y="2946400"/>
          <p14:tracePt t="280768" x="5984875" y="2924175"/>
          <p14:tracePt t="280785" x="5984875" y="2889250"/>
          <p14:tracePt t="280802" x="5984875" y="2860675"/>
          <p14:tracePt t="280819" x="5984875" y="2825750"/>
          <p14:tracePt t="280835" x="5984875" y="2762250"/>
          <p14:tracePt t="280852" x="5984875" y="2717800"/>
          <p14:tracePt t="280869" x="5984875" y="2667000"/>
          <p14:tracePt t="280885" x="5984875" y="2603500"/>
          <p14:tracePt t="280901" x="5981700" y="2574925"/>
          <p14:tracePt t="280918" x="5981700" y="2552700"/>
          <p14:tracePt t="280935" x="5975350" y="2517775"/>
          <p14:tracePt t="280952" x="5972175" y="2508250"/>
          <p14:tracePt t="280968" x="5965825" y="2498725"/>
          <p14:tracePt t="280985" x="5965825" y="2482850"/>
          <p14:tracePt t="281002" x="5965825" y="2466975"/>
          <p14:tracePt t="281018" x="5965825" y="2457450"/>
          <p14:tracePt t="281035" x="5965825" y="2447925"/>
          <p14:tracePt t="281051" x="5965825" y="2444750"/>
          <p14:tracePt t="281068" x="5965825" y="2438400"/>
          <p14:tracePt t="281085" x="5965825" y="2435225"/>
          <p14:tracePt t="281135" x="5965825" y="2422525"/>
          <p14:tracePt t="281142" x="5969000" y="2422525"/>
          <p14:tracePt t="281151" x="5972175" y="2419350"/>
          <p14:tracePt t="281169" x="5981700" y="2419350"/>
          <p14:tracePt t="281185" x="6003925" y="2419350"/>
          <p14:tracePt t="281202" x="6013450" y="2419350"/>
          <p14:tracePt t="281219" x="6022975" y="2419350"/>
          <p14:tracePt t="281235" x="6035675" y="2419350"/>
          <p14:tracePt t="281252" x="6042025" y="2419350"/>
          <p14:tracePt t="281285" x="6051550" y="2419350"/>
          <p14:tracePt t="281407" x="6051550" y="2432050"/>
          <p14:tracePt t="281413" x="6051550" y="2435225"/>
          <p14:tracePt t="281420" x="6051550" y="2441575"/>
          <p14:tracePt t="281435" x="6051550" y="2451100"/>
          <p14:tracePt t="281451" x="6051550" y="2460625"/>
          <p14:tracePt t="281469" x="6051550" y="2470150"/>
          <p14:tracePt t="281485" x="6038850" y="2489200"/>
          <p14:tracePt t="281502" x="6029325" y="2501900"/>
          <p14:tracePt t="281518" x="6019800" y="2511425"/>
          <p14:tracePt t="281535" x="6003925" y="2530475"/>
          <p14:tracePt t="281552" x="5988050" y="2540000"/>
          <p14:tracePt t="281568" x="5978525" y="2549525"/>
          <p14:tracePt t="281585" x="5969000" y="2565400"/>
          <p14:tracePt t="281601" x="5962650" y="2581275"/>
          <p14:tracePt t="281618" x="5959475" y="2590800"/>
          <p14:tracePt t="281621" x="5959475" y="2597150"/>
          <p14:tracePt t="281635" x="5953125" y="2606675"/>
          <p14:tracePt t="281651" x="5953125" y="2616200"/>
          <p14:tracePt t="281668" x="5953125" y="2628900"/>
          <p14:tracePt t="281685" x="5953125" y="2644775"/>
          <p14:tracePt t="281701" x="5953125" y="2654300"/>
          <p14:tracePt t="281718" x="5953125" y="2663825"/>
          <p14:tracePt t="281736" x="5943600" y="2686050"/>
          <p14:tracePt t="281752" x="5937250" y="2695575"/>
          <p14:tracePt t="281769" x="5927725" y="2705100"/>
          <p14:tracePt t="281785" x="5918200" y="2714625"/>
          <p14:tracePt t="281802" x="5902325" y="2720975"/>
          <p14:tracePt t="281818" x="5899150" y="2730500"/>
          <p14:tracePt t="281835" x="5889625" y="2740025"/>
          <p14:tracePt t="281851" x="5883275" y="2746375"/>
          <p14:tracePt t="281868" x="5880100" y="2755900"/>
          <p14:tracePt t="281885" x="5880100" y="2765425"/>
          <p14:tracePt t="281902" x="5880100" y="2774950"/>
          <p14:tracePt t="281920" x="5880100" y="2784475"/>
          <p14:tracePt t="281935" x="5880100" y="2794000"/>
          <p14:tracePt t="281952" x="5880100" y="2803525"/>
          <p14:tracePt t="281968" x="5880100" y="2819400"/>
          <p14:tracePt t="281985" x="5880100" y="2828925"/>
          <p14:tracePt t="282019" x="5880100" y="2832100"/>
          <p14:tracePt t="282035" x="5880100" y="2838450"/>
          <p14:tracePt t="282098" x="5880100" y="2844800"/>
          <p14:tracePt t="282106" x="5880100" y="2847975"/>
          <p14:tracePt t="282120" x="5880100" y="2854325"/>
          <p14:tracePt t="282135" x="5880100" y="2857500"/>
          <p14:tracePt t="282152" x="5880100" y="2867025"/>
          <p14:tracePt t="282169" x="5880100" y="2873375"/>
          <p14:tracePt t="282185" x="5880100" y="2876550"/>
          <p14:tracePt t="282202" x="5880100" y="2882900"/>
          <p14:tracePt t="282220" x="5880100" y="2889250"/>
          <p14:tracePt t="282241" x="5880100" y="2892425"/>
          <p14:tracePt t="282255" x="5880100" y="2898775"/>
          <p14:tracePt t="282269" x="5880100" y="2901950"/>
          <p14:tracePt t="282292" x="5880100" y="2908300"/>
          <p14:tracePt t="282314" x="5880100" y="2911475"/>
          <p14:tracePt t="282328" x="5880100" y="2924175"/>
          <p14:tracePt t="282421" x="5880100" y="2927350"/>
          <p14:tracePt t="282427" x="5880100" y="2933700"/>
          <p14:tracePt t="282435" x="5886450" y="2933700"/>
          <p14:tracePt t="282452" x="5889625" y="2943225"/>
          <p14:tracePt t="282469" x="5895975" y="2943225"/>
          <p14:tracePt t="282842" x="5899150" y="2943225"/>
          <p14:tracePt t="282848" x="5905500" y="2943225"/>
          <p14:tracePt t="282856" x="5908675" y="2943225"/>
          <p14:tracePt t="282869" x="5915025" y="2943225"/>
          <p14:tracePt t="282926" x="5918200" y="2943225"/>
          <p14:tracePt t="288989" x="5918200" y="2965450"/>
          <p14:tracePt t="288995" x="5918200" y="2990850"/>
          <p14:tracePt t="289002" x="5918200" y="3025775"/>
          <p14:tracePt t="289018" x="5918200" y="3108325"/>
          <p14:tracePt t="289034" x="5921375" y="3190875"/>
          <p14:tracePt t="289051" x="5981700" y="3362325"/>
          <p14:tracePt t="289084" x="6203950" y="3657600"/>
          <p14:tracePt t="289121" x="6534150" y="4035425"/>
          <p14:tracePt t="289137" x="6705600" y="4216400"/>
          <p14:tracePt t="289153" x="6804025" y="4333875"/>
          <p14:tracePt t="289168" x="6896100" y="4457700"/>
          <p14:tracePt t="289184" x="6972300" y="4562475"/>
          <p14:tracePt t="289201" x="7054850" y="4692650"/>
          <p14:tracePt t="289217" x="7121525" y="4787900"/>
          <p14:tracePt t="289234" x="7162800" y="4867275"/>
          <p14:tracePt t="289251" x="7213600" y="4962525"/>
          <p14:tracePt t="289268" x="7226300" y="4984750"/>
          <p14:tracePt t="289284" x="7226300" y="5016500"/>
          <p14:tracePt t="289301" x="7226300" y="5041900"/>
          <p14:tracePt t="289317" x="7226300" y="5057775"/>
          <p14:tracePt t="289334" x="7226300" y="5080000"/>
          <p14:tracePt t="289351" x="7229475" y="5108575"/>
          <p14:tracePt t="289385" x="7245350" y="5108575"/>
          <p14:tracePt t="289401" x="7251700" y="5108575"/>
          <p14:tracePt t="289866" x="7242175" y="5099050"/>
          <p14:tracePt t="289872" x="7235825" y="5089525"/>
          <p14:tracePt t="289884" x="7232650" y="5076825"/>
          <p14:tracePt t="289901" x="7213600" y="5035550"/>
          <p14:tracePt t="289918" x="7194550" y="5010150"/>
          <p14:tracePt t="289934" x="7175500" y="4978400"/>
          <p14:tracePt t="289951" x="7153275" y="4943475"/>
          <p14:tracePt t="289984" x="7121525" y="4889500"/>
          <p14:tracePt t="290018" x="7102475" y="4851400"/>
          <p14:tracePt t="290034" x="7096125" y="4841875"/>
          <p14:tracePt t="290051" x="7077075" y="4826000"/>
          <p14:tracePt t="290067" x="7064375" y="4803775"/>
          <p14:tracePt t="290084" x="7054850" y="4794250"/>
          <p14:tracePt t="290101" x="7042150" y="4781550"/>
          <p14:tracePt t="290117" x="7026275" y="4762500"/>
          <p14:tracePt t="290134" x="7013575" y="4752975"/>
          <p14:tracePt t="290151" x="7000875" y="4740275"/>
          <p14:tracePt t="290167" x="6991350" y="4727575"/>
          <p14:tracePt t="290184" x="6969125" y="4711700"/>
          <p14:tracePt t="290201" x="6940550" y="4695825"/>
          <p14:tracePt t="290217" x="6924675" y="4686300"/>
          <p14:tracePt t="290234" x="6915150" y="4676775"/>
          <p14:tracePt t="290251" x="6899275" y="4660900"/>
          <p14:tracePt t="290267" x="6889750" y="4660900"/>
          <p14:tracePt t="290284" x="6873875" y="4660900"/>
          <p14:tracePt t="290301" x="6861175" y="4660900"/>
          <p14:tracePt t="290317" x="6845300" y="4660900"/>
          <p14:tracePt t="290334" x="6816725" y="4660900"/>
          <p14:tracePt t="290351" x="6794500" y="4660900"/>
          <p14:tracePt t="290368" x="6778625" y="4660900"/>
          <p14:tracePt t="290384" x="6765925" y="4660900"/>
          <p14:tracePt t="290401" x="6743700" y="4673600"/>
          <p14:tracePt t="290417" x="6727825" y="4683125"/>
          <p14:tracePt t="290434" x="6711950" y="4689475"/>
          <p14:tracePt t="290451" x="6689725" y="4702175"/>
          <p14:tracePt t="290468" x="6680200" y="4718050"/>
          <p14:tracePt t="290484" x="6664325" y="4730750"/>
          <p14:tracePt t="290501" x="6651625" y="4743450"/>
          <p14:tracePt t="290518" x="6638925" y="4752975"/>
          <p14:tracePt t="290534" x="6635750" y="4768850"/>
          <p14:tracePt t="290551" x="6635750" y="4784725"/>
          <p14:tracePt t="290567" x="6635750" y="4794250"/>
          <p14:tracePt t="290585" x="6635750" y="4803775"/>
          <p14:tracePt t="290601" x="6635750" y="4822825"/>
          <p14:tracePt t="290618" x="6635750" y="4832350"/>
          <p14:tracePt t="290634" x="6635750" y="4841875"/>
          <p14:tracePt t="290651" x="6651625" y="4857750"/>
          <p14:tracePt t="290668" x="6673850" y="4873625"/>
          <p14:tracePt t="290684" x="6711950" y="4886325"/>
          <p14:tracePt t="290700" x="6769100" y="4905375"/>
          <p14:tracePt t="290717" x="6797675" y="4918075"/>
          <p14:tracePt t="290734" x="6810375" y="4933950"/>
          <p14:tracePt t="290751" x="6823075" y="4943475"/>
          <p14:tracePt t="290767" x="6829425" y="4943475"/>
          <p14:tracePt t="290800" x="6832600" y="4943475"/>
          <p14:tracePt t="290815" x="6838950" y="4943475"/>
          <p14:tracePt t="290822" x="6848475" y="4943475"/>
          <p14:tracePt t="290859" x="6848475" y="4940300"/>
          <p14:tracePt t="290865" x="6848475" y="4937125"/>
          <p14:tracePt t="290872" x="6854825" y="4924425"/>
          <p14:tracePt t="290884" x="6854825" y="4921250"/>
          <p14:tracePt t="290901" x="6854825" y="4886325"/>
          <p14:tracePt t="290918" x="6854825" y="4857750"/>
          <p14:tracePt t="290935" x="6854825" y="4832350"/>
          <p14:tracePt t="290950" x="6854825" y="4810125"/>
          <p14:tracePt t="290968" x="6854825" y="4800600"/>
          <p14:tracePt t="290985" x="6854825" y="4787900"/>
          <p14:tracePt t="291001" x="6854825" y="4775200"/>
          <p14:tracePt t="291018" x="6842125" y="4759325"/>
          <p14:tracePt t="291034" x="6835775" y="4749800"/>
          <p14:tracePt t="291051" x="6826250" y="4737100"/>
          <p14:tracePt t="291067" x="6826250" y="4730750"/>
          <p14:tracePt t="291084" x="6826250" y="4727575"/>
          <p14:tracePt t="291101" x="6823075" y="4727575"/>
          <p14:tracePt t="291118" x="6816725" y="4721225"/>
          <p14:tracePt t="291135" x="6813550" y="4705350"/>
          <p14:tracePt t="291151" x="6813550" y="4695825"/>
          <p14:tracePt t="291167" x="6807200" y="4692650"/>
          <p14:tracePt t="291185" x="6807200" y="4683125"/>
          <p14:tracePt t="291221" x="6800850" y="4683125"/>
          <p14:tracePt t="291257" x="6800850" y="4676775"/>
          <p14:tracePt t="291272" x="6800850" y="4673600"/>
          <p14:tracePt t="291308" x="6800850" y="4660900"/>
          <p14:tracePt t="291409" x="6800850" y="4670425"/>
          <p14:tracePt t="291415" x="6804025" y="4673600"/>
          <p14:tracePt t="291422" x="6810375" y="4673600"/>
          <p14:tracePt t="291435" x="6819900" y="4683125"/>
          <p14:tracePt t="291451" x="6823075" y="4695825"/>
          <p14:tracePt t="291468" x="6832600" y="4705350"/>
          <p14:tracePt t="291484" x="6848475" y="4724400"/>
          <p14:tracePt t="291500" x="6858000" y="4733925"/>
          <p14:tracePt t="291517" x="6864350" y="4743450"/>
          <p14:tracePt t="291534" x="6873875" y="4759325"/>
          <p14:tracePt t="291551" x="6880225" y="4775200"/>
          <p14:tracePt t="291568" x="6889750" y="4784725"/>
          <p14:tracePt t="291585" x="6905625" y="4800600"/>
          <p14:tracePt t="291601" x="6908800" y="4810125"/>
          <p14:tracePt t="291617" x="6908800" y="4826000"/>
          <p14:tracePt t="291635" x="6918325" y="4838700"/>
          <p14:tracePt t="291650" x="6931025" y="4854575"/>
          <p14:tracePt t="291667" x="6940550" y="4876800"/>
          <p14:tracePt t="291685" x="6956425" y="4899025"/>
          <p14:tracePt t="291701" x="6962775" y="4908550"/>
          <p14:tracePt t="291718" x="6965950" y="4918075"/>
          <p14:tracePt t="291735" x="6965950" y="4943475"/>
          <p14:tracePt t="291751" x="6965950" y="4953000"/>
          <p14:tracePt t="291768" x="6965950" y="4968875"/>
          <p14:tracePt t="291785" x="6965950" y="4994275"/>
          <p14:tracePt t="291800" x="6965950" y="5003800"/>
          <p14:tracePt t="291817" x="6965950" y="5019675"/>
          <p14:tracePt t="291834" x="6978650" y="5041900"/>
          <p14:tracePt t="291851" x="6988175" y="5051425"/>
          <p14:tracePt t="291868" x="7000875" y="5060950"/>
          <p14:tracePt t="291885" x="7016750" y="5073650"/>
          <p14:tracePt t="291901" x="7026275" y="5086350"/>
          <p14:tracePt t="291917" x="7035800" y="5095875"/>
          <p14:tracePt t="291935" x="7035800" y="5108575"/>
          <p14:tracePt t="291950" x="7035800" y="5124450"/>
          <p14:tracePt t="291967" x="7035800" y="5130800"/>
          <p14:tracePt t="292071" x="7035800" y="5127625"/>
          <p14:tracePt t="292077" x="7035800" y="5124450"/>
          <p14:tracePt t="292085" x="7029450" y="5111750"/>
          <p14:tracePt t="292100" x="7019925" y="5095875"/>
          <p14:tracePt t="292118" x="7007225" y="5073650"/>
          <p14:tracePt t="292135" x="6985000" y="5045075"/>
          <p14:tracePt t="292151" x="6975475" y="5029200"/>
          <p14:tracePt t="292168" x="6965950" y="5006975"/>
          <p14:tracePt t="292184" x="6950075" y="4981575"/>
          <p14:tracePt t="292200" x="6931025" y="4956175"/>
          <p14:tracePt t="292217" x="6927850" y="4946650"/>
          <p14:tracePt t="292235" x="6915150" y="4921250"/>
          <p14:tracePt t="292251" x="6911975" y="4905375"/>
          <p14:tracePt t="292268" x="6911975" y="4895850"/>
          <p14:tracePt t="292285" x="6905625" y="4879975"/>
          <p14:tracePt t="292301" x="6905625" y="4870450"/>
          <p14:tracePt t="292318" x="6905625" y="4854575"/>
          <p14:tracePt t="292334" x="6905625" y="4845050"/>
          <p14:tracePt t="292386" x="6905625" y="4838700"/>
          <p14:tracePt t="292392" x="6905625" y="4835525"/>
          <p14:tracePt t="292400" x="6905625" y="4829175"/>
          <p14:tracePt t="292418" x="6905625" y="4819650"/>
          <p14:tracePt t="292436" x="6899275" y="4800600"/>
          <p14:tracePt t="292451" x="6896100" y="4791075"/>
          <p14:tracePt t="292467" x="6896100" y="4781550"/>
          <p14:tracePt t="292484" x="6896100" y="4775200"/>
          <p14:tracePt t="292535" x="6896100" y="4772025"/>
          <p14:tracePt t="292542" x="6896100" y="4765675"/>
          <p14:tracePt t="296562" x="6905625" y="4803775"/>
          <p14:tracePt t="296568" x="6924675" y="4873625"/>
          <p14:tracePt t="296584" x="6959600" y="5016500"/>
          <p14:tracePt t="296601" x="6994525" y="5137150"/>
          <p14:tracePt t="296617" x="7019925" y="5378450"/>
          <p14:tracePt t="296633" x="7029450" y="5540375"/>
          <p14:tracePt t="296668" x="7016750" y="5873750"/>
          <p14:tracePt t="296700" x="6985000" y="6067425"/>
          <p14:tracePt t="296717" x="6956425" y="6149975"/>
          <p14:tracePt t="296734" x="6943725" y="6184900"/>
          <p14:tracePt t="296750" x="6931025" y="6216650"/>
          <p14:tracePt t="296767" x="6921500" y="6238875"/>
          <p14:tracePt t="296783" x="6915150" y="6254750"/>
          <p14:tracePt t="296800" x="6915150" y="6264275"/>
          <p14:tracePt t="296817" x="6915150" y="6276975"/>
          <p14:tracePt t="296833" x="6915150" y="6283325"/>
          <p14:tracePt t="296867" x="6905625" y="6283325"/>
          <p14:tracePt t="296884" x="6896100" y="6283325"/>
          <p14:tracePt t="296900" x="6892925" y="6270625"/>
          <p14:tracePt t="296917" x="6892925" y="6207125"/>
          <p14:tracePt t="296933" x="6892925" y="6108700"/>
          <p14:tracePt t="296950" x="6896100" y="5969000"/>
          <p14:tracePt t="296967" x="6921500" y="5803900"/>
          <p14:tracePt t="296984" x="6956425" y="5661025"/>
          <p14:tracePt t="297000" x="6981825" y="5565775"/>
          <p14:tracePt t="297017" x="7000875" y="5483225"/>
          <p14:tracePt t="297034" x="7023100" y="5435600"/>
          <p14:tracePt t="297050" x="7032625" y="5413375"/>
          <p14:tracePt t="297067" x="7064375" y="5362575"/>
          <p14:tracePt t="297084" x="7096125" y="5330825"/>
          <p14:tracePt t="297100" x="7124700" y="5283200"/>
          <p14:tracePt t="297117" x="7175500" y="5187950"/>
          <p14:tracePt t="297134" x="7204075" y="5121275"/>
          <p14:tracePt t="297150" x="7235825" y="5060950"/>
          <p14:tracePt t="297167" x="7254875" y="4997450"/>
          <p14:tracePt t="297184" x="7264400" y="4968875"/>
          <p14:tracePt t="297200" x="7264400" y="4930775"/>
          <p14:tracePt t="297217" x="7264400" y="4899025"/>
          <p14:tracePt t="297233" x="7270750" y="4876800"/>
          <p14:tracePt t="297250" x="7270750" y="4845050"/>
          <p14:tracePt t="297267" x="7277100" y="4803775"/>
          <p14:tracePt t="297283" x="7289800" y="4775200"/>
          <p14:tracePt t="297301" x="7289800" y="4752975"/>
          <p14:tracePt t="297317" x="7296150" y="4711700"/>
          <p14:tracePt t="297333" x="7296150" y="4689475"/>
          <p14:tracePt t="297350" x="7296150" y="4667250"/>
          <p14:tracePt t="297367" x="7299325" y="4654550"/>
          <p14:tracePt t="297383" x="7299325" y="4638675"/>
          <p14:tracePt t="297400" x="7299325" y="4616450"/>
          <p14:tracePt t="297417" x="7299325" y="4591050"/>
          <p14:tracePt t="297434" x="7299325" y="4568825"/>
          <p14:tracePt t="297450" x="7299325" y="4546600"/>
          <p14:tracePt t="297467" x="7299325" y="4514850"/>
          <p14:tracePt t="297483" x="7280275" y="4498975"/>
          <p14:tracePt t="297500" x="7270750" y="4483100"/>
          <p14:tracePt t="297517" x="7254875" y="4460875"/>
          <p14:tracePt t="297534" x="7245350" y="4451350"/>
          <p14:tracePt t="297550" x="7223125" y="4441825"/>
          <p14:tracePt t="297567" x="7194550" y="4425950"/>
          <p14:tracePt t="297584" x="7178675" y="4410075"/>
          <p14:tracePt t="297600" x="7162800" y="4397375"/>
          <p14:tracePt t="297617" x="7150100" y="4387850"/>
          <p14:tracePt t="297633" x="7140575" y="4387850"/>
          <p14:tracePt t="297650" x="7131050" y="4387850"/>
          <p14:tracePt t="297667" x="7108825" y="4387850"/>
          <p14:tracePt t="297683" x="7099300" y="4387850"/>
          <p14:tracePt t="297700" x="7089775" y="4387850"/>
          <p14:tracePt t="297717" x="7070725" y="4384675"/>
          <p14:tracePt t="297733" x="7061200" y="4384675"/>
          <p14:tracePt t="297750" x="7048500" y="4378325"/>
          <p14:tracePt t="297767" x="7048500" y="4375150"/>
          <p14:tracePt t="297809" x="7051675" y="4375150"/>
          <p14:tracePt t="297817" x="7058025" y="4375150"/>
          <p14:tracePt t="297833" x="7077075" y="4384675"/>
          <p14:tracePt t="297850" x="7089775" y="4400550"/>
          <p14:tracePt t="297866" x="7105650" y="4445000"/>
          <p14:tracePt t="297883" x="7118350" y="4467225"/>
          <p14:tracePt t="297900" x="7137400" y="4505325"/>
          <p14:tracePt t="297917" x="7156450" y="4568825"/>
          <p14:tracePt t="297933" x="7156450" y="4613275"/>
          <p14:tracePt t="297950" x="7156450" y="4635500"/>
          <p14:tracePt t="297967" x="7156450" y="4676775"/>
          <p14:tracePt t="297984" x="7156450" y="4686300"/>
          <p14:tracePt t="298000" x="7156450" y="4695825"/>
          <p14:tracePt t="298017" x="7156450" y="4708525"/>
          <p14:tracePt t="298033" x="7156450" y="4724400"/>
          <p14:tracePt t="298050" x="7153275" y="4733925"/>
          <p14:tracePt t="298067" x="7153275" y="4749800"/>
          <p14:tracePt t="298084" x="7153275" y="4752975"/>
          <p14:tracePt t="298101" x="7153275" y="4759325"/>
          <p14:tracePt t="298288" x="7153275" y="4752975"/>
          <p14:tracePt t="298295" x="7153275" y="4740275"/>
          <p14:tracePt t="298302" x="7153275" y="4721225"/>
          <p14:tracePt t="298316" x="7153275" y="4699000"/>
          <p14:tracePt t="298334" x="7150100" y="4689475"/>
          <p14:tracePt t="298350" x="7143750" y="4667250"/>
          <p14:tracePt t="298367" x="7127875" y="4651375"/>
          <p14:tracePt t="298384" x="7121525" y="4641850"/>
          <p14:tracePt t="298400" x="7118350" y="4632325"/>
          <p14:tracePt t="298416" x="7118350" y="4613275"/>
          <p14:tracePt t="298433" x="7118350" y="4603750"/>
          <p14:tracePt t="298450" x="7118350" y="4587875"/>
          <p14:tracePt t="298466" x="7118350" y="4546600"/>
          <p14:tracePt t="298483" x="7118350" y="4518025"/>
          <p14:tracePt t="298500" x="7121525" y="4483100"/>
          <p14:tracePt t="298517" x="7134225" y="4425950"/>
          <p14:tracePt t="298533" x="7146925" y="4394200"/>
          <p14:tracePt t="298550" x="7146925" y="4365625"/>
          <p14:tracePt t="298567" x="7150100" y="4346575"/>
          <p14:tracePt t="298583" x="7150100" y="4337050"/>
          <p14:tracePt t="298600" x="7150100" y="4314825"/>
          <p14:tracePt t="298617" x="7150100" y="4298950"/>
          <p14:tracePt t="298633" x="7150100" y="4289425"/>
          <p14:tracePt t="298650" x="7150100" y="4273550"/>
          <p14:tracePt t="298666" x="7150100" y="4260850"/>
          <p14:tracePt t="298700" x="7150100" y="4254500"/>
          <p14:tracePt t="298717" x="7150100" y="4251325"/>
          <p14:tracePt t="298733" x="7150100" y="4244975"/>
          <p14:tracePt t="298830" x="7150100" y="4241800"/>
          <p14:tracePt t="298844" x="7150100" y="4235450"/>
          <p14:tracePt t="298866" x="7150100" y="4225925"/>
          <p14:tracePt t="298880" x="7137400" y="4225925"/>
          <p14:tracePt t="298895" x="7137400" y="4219575"/>
          <p14:tracePt t="298901" x="7134225" y="4219575"/>
          <p14:tracePt t="298930" x="7134225" y="4216400"/>
          <p14:tracePt t="298937" x="7134225" y="4210050"/>
          <p14:tracePt t="298952" x="7134225" y="4206875"/>
          <p14:tracePt t="298967" x="7134225" y="4200525"/>
          <p14:tracePt t="298983" x="7134225" y="4191000"/>
          <p14:tracePt t="299001" x="7134225" y="4171950"/>
          <p14:tracePt t="299017" x="7134225" y="4162425"/>
          <p14:tracePt t="299033" x="7134225" y="4152900"/>
          <p14:tracePt t="299051" x="7134225" y="4140200"/>
          <p14:tracePt t="299067" x="7134225" y="4137025"/>
          <p14:tracePt t="299083" x="7134225" y="4127500"/>
          <p14:tracePt t="299100" x="7134225" y="4117975"/>
          <p14:tracePt t="299117" x="7134225" y="4102100"/>
          <p14:tracePt t="299133" x="7134225" y="4095750"/>
          <p14:tracePt t="299151" x="7134225" y="4092575"/>
          <p14:tracePt t="299230" x="7134225" y="4086225"/>
          <p14:tracePt t="299237" x="7134225" y="4083050"/>
          <p14:tracePt t="299250" x="7134225" y="4073525"/>
          <p14:tracePt t="299266" x="7134225" y="4057650"/>
          <p14:tracePt t="299283" x="7127875" y="4048125"/>
          <p14:tracePt t="299301" x="7118350" y="4041775"/>
          <p14:tracePt t="299317" x="7108825" y="4038600"/>
          <p14:tracePt t="299334" x="7102475" y="4038600"/>
          <p14:tracePt t="299350" x="7083425" y="4038600"/>
          <p14:tracePt t="299366" x="7073900" y="4038600"/>
          <p14:tracePt t="299383" x="7064375" y="4032250"/>
          <p14:tracePt t="299401" x="7048500" y="4022725"/>
          <p14:tracePt t="299417" x="7038975" y="4022725"/>
          <p14:tracePt t="299433" x="7029450" y="4022725"/>
          <p14:tracePt t="299451" x="7019925" y="4022725"/>
          <p14:tracePt t="299466" x="7013575" y="4022725"/>
          <p14:tracePt t="299484" x="7000875" y="4022725"/>
          <p14:tracePt t="299500" x="6985000" y="4022725"/>
          <p14:tracePt t="299516" x="6975475" y="4013200"/>
          <p14:tracePt t="299533" x="6965950" y="4006850"/>
          <p14:tracePt t="299551" x="6943725" y="3997325"/>
          <p14:tracePt t="299567" x="6934200" y="3997325"/>
          <p14:tracePt t="299616" x="6931025" y="3997325"/>
          <p14:tracePt t="299629" x="6924675" y="3997325"/>
          <p14:tracePt t="299637" x="6921500" y="3997325"/>
          <p14:tracePt t="299650" x="6911975" y="3997325"/>
          <p14:tracePt t="299666" x="6896100" y="3997325"/>
          <p14:tracePt t="299683" x="6886575" y="3997325"/>
          <p14:tracePt t="299700" x="6870700" y="3997325"/>
          <p14:tracePt t="299717" x="6867525" y="3997325"/>
          <p14:tracePt t="299750" x="6851650" y="4010025"/>
          <p14:tracePt t="299767" x="6842125" y="4019550"/>
          <p14:tracePt t="299784" x="6829425" y="4035425"/>
          <p14:tracePt t="299800" x="6816725" y="4048125"/>
          <p14:tracePt t="299816" x="6800850" y="4054475"/>
          <p14:tracePt t="299833" x="6791325" y="4064000"/>
          <p14:tracePt t="299850" x="6775450" y="4086225"/>
          <p14:tracePt t="299866" x="6765925" y="4095750"/>
          <p14:tracePt t="299883" x="6750050" y="4105275"/>
          <p14:tracePt t="299900" x="6734175" y="4121150"/>
          <p14:tracePt t="299916" x="6724650" y="4133850"/>
          <p14:tracePt t="299933" x="6715125" y="4146550"/>
          <p14:tracePt t="299950" x="6699250" y="4159250"/>
          <p14:tracePt t="299966" x="6699250" y="4168775"/>
          <p14:tracePt t="299983" x="6699250" y="4184650"/>
          <p14:tracePt t="300000" x="6699250" y="4210050"/>
          <p14:tracePt t="300016" x="6699250" y="4225925"/>
          <p14:tracePt t="300034" x="6699250" y="4254500"/>
          <p14:tracePt t="300050" x="6699250" y="4273550"/>
          <p14:tracePt t="300066" x="6699250" y="4295775"/>
          <p14:tracePt t="300083" x="6699250" y="4305300"/>
          <p14:tracePt t="300099" x="6699250" y="4321175"/>
          <p14:tracePt t="300116" x="6699250" y="4330700"/>
          <p14:tracePt t="300133" x="6699250" y="4346575"/>
          <p14:tracePt t="300150" x="6696075" y="4359275"/>
          <p14:tracePt t="300167" x="6686550" y="4368800"/>
          <p14:tracePt t="300183" x="6673850" y="4378325"/>
          <p14:tracePt t="300200" x="6664325" y="4394200"/>
          <p14:tracePt t="300216" x="6661150" y="4400550"/>
          <p14:tracePt t="300233" x="6661150" y="4403725"/>
          <p14:tracePt t="300250" x="6661150" y="4410075"/>
          <p14:tracePt t="300283" x="6661150" y="4416425"/>
          <p14:tracePt t="300501" x="6661150" y="4419600"/>
          <p14:tracePt t="300508" x="6661150" y="4425950"/>
          <p14:tracePt t="300517" x="6667500" y="4425950"/>
          <p14:tracePt t="300533" x="6677025" y="4441825"/>
          <p14:tracePt t="300550" x="6718300" y="4445000"/>
          <p14:tracePt t="300567" x="6740525" y="4451350"/>
          <p14:tracePt t="300583" x="6769100" y="4451350"/>
          <p14:tracePt t="300599" x="6800850" y="4451350"/>
          <p14:tracePt t="300616" x="6832600" y="4451350"/>
          <p14:tracePt t="300634" x="6854825" y="4464050"/>
          <p14:tracePt t="300650" x="6911975" y="4476750"/>
          <p14:tracePt t="300666" x="6965950" y="4495800"/>
          <p14:tracePt t="300684" x="7029450" y="4511675"/>
          <p14:tracePt t="300701" x="7108825" y="4524375"/>
          <p14:tracePt t="300717" x="7146925" y="4524375"/>
          <p14:tracePt t="300733" x="7169150" y="4524375"/>
          <p14:tracePt t="300749" x="7210425" y="4524375"/>
          <p14:tracePt t="300766" x="7226300" y="4524375"/>
          <p14:tracePt t="300784" x="7239000" y="4524375"/>
          <p14:tracePt t="300800" x="7261225" y="4524375"/>
          <p14:tracePt t="300816" x="7277100" y="4514850"/>
          <p14:tracePt t="300833" x="7286625" y="4511675"/>
          <p14:tracePt t="300850" x="7305675" y="4489450"/>
          <p14:tracePt t="300866" x="7315200" y="4479925"/>
          <p14:tracePt t="300883" x="7324725" y="4470400"/>
          <p14:tracePt t="300899" x="7340600" y="4445000"/>
          <p14:tracePt t="300916" x="7356475" y="4435475"/>
          <p14:tracePt t="300933" x="7356475" y="4422775"/>
          <p14:tracePt t="300950" x="7356475" y="4410075"/>
          <p14:tracePt t="300966" x="7356475" y="4394200"/>
          <p14:tracePt t="300983" x="7356475" y="4384675"/>
          <p14:tracePt t="300999" x="7356475" y="4368800"/>
          <p14:tracePt t="301016" x="7356475" y="4349750"/>
          <p14:tracePt t="301033" x="7356475" y="4311650"/>
          <p14:tracePt t="301049" x="7334250" y="4260850"/>
          <p14:tracePt t="301066" x="7324725" y="4238625"/>
          <p14:tracePt t="301083" x="7312025" y="4229100"/>
          <p14:tracePt t="301100" x="7299325" y="4210050"/>
          <p14:tracePt t="301117" x="7283450" y="4197350"/>
          <p14:tracePt t="301134" x="7273925" y="4187825"/>
          <p14:tracePt t="301149" x="7258050" y="4162425"/>
          <p14:tracePt t="301166" x="7245350" y="4140200"/>
          <p14:tracePt t="301183" x="7229475" y="4127500"/>
          <p14:tracePt t="301200" x="7213600" y="4108450"/>
          <p14:tracePt t="301217" x="7204075" y="4098925"/>
          <p14:tracePt t="301234" x="7194550" y="4089400"/>
          <p14:tracePt t="301250" x="7175500" y="4089400"/>
          <p14:tracePt t="301266" x="7165975" y="4083050"/>
          <p14:tracePt t="301283" x="7156450" y="4079875"/>
          <p14:tracePt t="301299" x="7140575" y="4057650"/>
          <p14:tracePt t="301317" x="7131050" y="4054475"/>
          <p14:tracePt t="301333" x="7121525" y="4054475"/>
          <p14:tracePt t="301350" x="7105650" y="4054475"/>
          <p14:tracePt t="301367" x="7089775" y="4048125"/>
          <p14:tracePt t="301383" x="7080250" y="4048125"/>
          <p14:tracePt t="301400" x="7054850" y="4044950"/>
          <p14:tracePt t="301416" x="7026275" y="4038600"/>
          <p14:tracePt t="301433" x="7004050" y="4038600"/>
          <p14:tracePt t="301435" x="6985000" y="4038600"/>
          <p14:tracePt t="301449" x="6962775" y="4038600"/>
          <p14:tracePt t="301466" x="6940550" y="4038600"/>
          <p14:tracePt t="301483" x="6918325" y="4038600"/>
          <p14:tracePt t="301500" x="6892925" y="4038600"/>
          <p14:tracePt t="301517" x="6861175" y="4038600"/>
          <p14:tracePt t="301533" x="6838950" y="4038600"/>
          <p14:tracePt t="301550" x="6819900" y="4038600"/>
          <p14:tracePt t="301566" x="6810375" y="4044950"/>
          <p14:tracePt t="301583" x="6800850" y="4048125"/>
          <p14:tracePt t="301599" x="6784975" y="4064000"/>
          <p14:tracePt t="301616" x="6769100" y="4076700"/>
          <p14:tracePt t="301633" x="6759575" y="4086225"/>
          <p14:tracePt t="301650" x="6743700" y="4098925"/>
          <p14:tracePt t="301666" x="6734175" y="4108450"/>
          <p14:tracePt t="301684" x="6718300" y="4127500"/>
          <p14:tracePt t="301700" x="6702425" y="4140200"/>
          <p14:tracePt t="301716" x="6692900" y="4149725"/>
          <p14:tracePt t="301733" x="6683375" y="4159250"/>
          <p14:tracePt t="301749" x="6680200" y="4184650"/>
          <p14:tracePt t="301766" x="6667500" y="4210050"/>
          <p14:tracePt t="301783" x="6667500" y="4238625"/>
          <p14:tracePt t="301800" x="6661150" y="4273550"/>
          <p14:tracePt t="301816" x="6661150" y="4302125"/>
          <p14:tracePt t="301833" x="6661150" y="4324350"/>
          <p14:tracePt t="301849" x="6661150" y="4362450"/>
          <p14:tracePt t="301866" x="6661150" y="4378325"/>
          <p14:tracePt t="301883" x="6661150" y="4387850"/>
          <p14:tracePt t="301900" x="6661150" y="4410075"/>
          <p14:tracePt t="301916" x="6661150" y="4419600"/>
          <p14:tracePt t="301933" x="6673850" y="4429125"/>
          <p14:tracePt t="301950" x="6689725" y="4451350"/>
          <p14:tracePt t="301966" x="6699250" y="4460875"/>
          <p14:tracePt t="301983" x="6727825" y="4476750"/>
          <p14:tracePt t="301999" x="6794500" y="4511675"/>
          <p14:tracePt t="302016" x="6838950" y="4524375"/>
          <p14:tracePt t="302034" x="6892925" y="4530725"/>
          <p14:tracePt t="302050" x="6924675" y="4530725"/>
          <p14:tracePt t="302066" x="6946900" y="4530725"/>
          <p14:tracePt t="302084" x="6985000" y="4530725"/>
          <p14:tracePt t="302100" x="7007225" y="4527550"/>
          <p14:tracePt t="302116" x="7038975" y="4514850"/>
          <p14:tracePt t="302133" x="7077075" y="4495800"/>
          <p14:tracePt t="302149" x="7140575" y="4476750"/>
          <p14:tracePt t="302167" x="7194550" y="4464050"/>
          <p14:tracePt t="302184" x="7245350" y="4438650"/>
          <p14:tracePt t="302200" x="7277100" y="4425950"/>
          <p14:tracePt t="302217" x="7286625" y="4416425"/>
          <p14:tracePt t="302234" x="7299325" y="4403725"/>
          <p14:tracePt t="302249" x="7308850" y="4387850"/>
          <p14:tracePt t="302266" x="7324725" y="4375150"/>
          <p14:tracePt t="302283" x="7334250" y="4362450"/>
          <p14:tracePt t="302299" x="7340600" y="4352925"/>
          <p14:tracePt t="302316" x="7346950" y="4343400"/>
          <p14:tracePt t="302334" x="7346950" y="4314825"/>
          <p14:tracePt t="302350" x="7346950" y="4302125"/>
          <p14:tracePt t="302366" x="7346950" y="4292600"/>
          <p14:tracePt t="302383" x="7346950" y="4270375"/>
          <p14:tracePt t="302399" x="7346950" y="4260850"/>
          <p14:tracePt t="302416" x="7346950" y="4257675"/>
          <p14:tracePt t="302434" x="7346950" y="4248150"/>
          <p14:tracePt t="302449" x="7346950" y="4232275"/>
          <p14:tracePt t="302466" x="7346950" y="4222750"/>
          <p14:tracePt t="302483" x="7346950" y="4206875"/>
          <p14:tracePt t="302500" x="7346950" y="4197350"/>
          <p14:tracePt t="302516" x="7346950" y="4181475"/>
          <p14:tracePt t="302533" x="7343775" y="4171950"/>
          <p14:tracePt t="302566" x="7334250" y="4168775"/>
          <p14:tracePt t="302584" x="7312025" y="4152900"/>
          <p14:tracePt t="302600" x="7302500" y="4143375"/>
          <p14:tracePt t="302617" x="7292975" y="4127500"/>
          <p14:tracePt t="302634" x="7280275" y="4111625"/>
          <p14:tracePt t="302650" x="7264400" y="4108450"/>
          <p14:tracePt t="302667" x="7264400" y="4095750"/>
          <p14:tracePt t="302684" x="7248525" y="4092575"/>
          <p14:tracePt t="302700" x="7239000" y="4076700"/>
          <p14:tracePt t="302716" x="7229475" y="4067175"/>
          <p14:tracePt t="302734" x="7213600" y="4057650"/>
          <p14:tracePt t="302750" x="7204075" y="4051300"/>
          <p14:tracePt t="302767" x="7194550" y="4051300"/>
          <p14:tracePt t="302784" x="7175500" y="4051300"/>
          <p14:tracePt t="302800" x="7165975" y="4051300"/>
          <p14:tracePt t="302816" x="7153275" y="4051300"/>
          <p14:tracePt t="302833" x="7121525" y="4041775"/>
          <p14:tracePt t="302849" x="7099300" y="4041775"/>
          <p14:tracePt t="302866" x="7067550" y="4035425"/>
          <p14:tracePt t="302883" x="7048500" y="4035425"/>
          <p14:tracePt t="302900" x="7038975" y="4035425"/>
          <p14:tracePt t="302916" x="7016750" y="4035425"/>
          <p14:tracePt t="302920" x="7007225" y="4035425"/>
          <p14:tracePt t="302933" x="6985000" y="4035425"/>
          <p14:tracePt t="302949" x="6956425" y="4035425"/>
          <p14:tracePt t="302966" x="6934200" y="4035425"/>
          <p14:tracePt t="302983" x="6877050" y="4051300"/>
          <p14:tracePt t="302999" x="6838950" y="4064000"/>
          <p14:tracePt t="303016" x="6816725" y="4073525"/>
          <p14:tracePt t="303034" x="6791325" y="4095750"/>
          <p14:tracePt t="303050" x="6778625" y="4108450"/>
          <p14:tracePt t="303067" x="6769100" y="4117975"/>
          <p14:tracePt t="303083" x="6740525" y="4133850"/>
          <p14:tracePt t="303099" x="6721475" y="4149725"/>
          <p14:tracePt t="303116" x="6711950" y="4159250"/>
          <p14:tracePt t="303133" x="6699250" y="4175125"/>
          <p14:tracePt t="303150" x="6689725" y="4184650"/>
          <p14:tracePt t="303167" x="6670675" y="4200525"/>
          <p14:tracePt t="303184" x="6661150" y="4216400"/>
          <p14:tracePt t="303200" x="6661150" y="4225925"/>
          <p14:tracePt t="303216" x="6661150" y="4235450"/>
          <p14:tracePt t="303233" x="6661150" y="4254500"/>
          <p14:tracePt t="303249" x="6661150" y="4264025"/>
          <p14:tracePt t="303266" x="6661150" y="4276725"/>
          <p14:tracePt t="303284" x="6661150" y="4289425"/>
          <p14:tracePt t="303300" x="6661150" y="4305300"/>
          <p14:tracePt t="303317" x="6661150" y="4314825"/>
          <p14:tracePt t="303333" x="6661150" y="4330700"/>
          <p14:tracePt t="303350" x="6661150" y="4340225"/>
          <p14:tracePt t="303366" x="6664325" y="4352925"/>
          <p14:tracePt t="303383" x="6673850" y="4365625"/>
          <p14:tracePt t="303399" x="6689725" y="4375150"/>
          <p14:tracePt t="303417" x="6699250" y="4384675"/>
          <p14:tracePt t="303420" x="6702425" y="4387850"/>
          <p14:tracePt t="303433" x="6715125" y="4403725"/>
          <p14:tracePt t="303449" x="6737350" y="4416425"/>
          <p14:tracePt t="303467" x="6746875" y="4425950"/>
          <p14:tracePt t="303483" x="6762750" y="4441825"/>
          <p14:tracePt t="303500" x="6772275" y="4445000"/>
          <p14:tracePt t="303516" x="6788150" y="4457700"/>
          <p14:tracePt t="303533" x="6800850" y="4460875"/>
          <p14:tracePt t="303549" x="6810375" y="4470400"/>
          <p14:tracePt t="303567" x="6823075" y="4476750"/>
          <p14:tracePt t="303584" x="6842125" y="4486275"/>
          <p14:tracePt t="303600" x="6851650" y="4486275"/>
          <p14:tracePt t="303617" x="6861175" y="4492625"/>
          <p14:tracePt t="303633" x="6877050" y="4495800"/>
          <p14:tracePt t="303649" x="6892925" y="4508500"/>
          <p14:tracePt t="303666" x="6902450" y="4511675"/>
          <p14:tracePt t="303683" x="6915150" y="4527550"/>
          <p14:tracePt t="303699" x="6927850" y="4530725"/>
          <p14:tracePt t="303716" x="6946900" y="4530725"/>
          <p14:tracePt t="303733" x="6981825" y="4537075"/>
          <p14:tracePt t="303749" x="6997700" y="4537075"/>
          <p14:tracePt t="303766" x="7013575" y="4537075"/>
          <p14:tracePt t="303783" x="7026275" y="4537075"/>
          <p14:tracePt t="303800" x="7042150" y="4537075"/>
          <p14:tracePt t="303816" x="7051675" y="4537075"/>
          <p14:tracePt t="303833" x="7067550" y="4537075"/>
          <p14:tracePt t="303849" x="7083425" y="4537075"/>
          <p14:tracePt t="303866" x="7112000" y="4537075"/>
          <p14:tracePt t="303883" x="7153275" y="4527550"/>
          <p14:tracePt t="303900" x="7169150" y="4524375"/>
          <p14:tracePt t="303917" x="7178675" y="4514850"/>
          <p14:tracePt t="303932" x="7191375" y="4508500"/>
          <p14:tracePt t="303949" x="7204075" y="4498975"/>
          <p14:tracePt t="303966" x="7213600" y="4498975"/>
          <p14:tracePt t="303982" x="7226300" y="4498975"/>
          <p14:tracePt t="303999" x="7242175" y="4492625"/>
          <p14:tracePt t="304017" x="7251700" y="4489450"/>
          <p14:tracePt t="304033" x="7267575" y="4483100"/>
          <p14:tracePt t="304050" x="7277100" y="4476750"/>
          <p14:tracePt t="304067" x="7277100" y="4473575"/>
          <p14:tracePt t="304083" x="7292975" y="4457700"/>
          <p14:tracePt t="304148" x="7292975" y="4448175"/>
          <p14:tracePt t="304155" x="7292975" y="4441825"/>
          <p14:tracePt t="304169" x="7299325" y="4438650"/>
          <p14:tracePt t="304183" x="7302500" y="4429125"/>
          <p14:tracePt t="304200" x="7308850" y="4419600"/>
          <p14:tracePt t="304216" x="7308850" y="4391025"/>
          <p14:tracePt t="304232" x="7312025" y="4362450"/>
          <p14:tracePt t="304249" x="7312025" y="4352925"/>
          <p14:tracePt t="304267" x="7312025" y="4337050"/>
          <p14:tracePt t="304283" x="7312025" y="4333875"/>
          <p14:tracePt t="304300" x="7312025" y="4327525"/>
          <p14:tracePt t="304317" x="7312025" y="4318000"/>
          <p14:tracePt t="304333" x="7312025" y="4305300"/>
          <p14:tracePt t="304350" x="7312025" y="4289425"/>
          <p14:tracePt t="304366" x="7312025" y="4279900"/>
          <p14:tracePt t="304382" x="7312025" y="4264025"/>
          <p14:tracePt t="304399" x="7312025" y="4254500"/>
          <p14:tracePt t="304416" x="7312025" y="4238625"/>
          <p14:tracePt t="304433" x="7302500" y="4225925"/>
          <p14:tracePt t="304449" x="7283450" y="4200525"/>
          <p14:tracePt t="304466" x="7273925" y="4181475"/>
          <p14:tracePt t="304483" x="7258050" y="4159250"/>
          <p14:tracePt t="304499" x="7248525" y="4149725"/>
          <p14:tracePt t="304516" x="7248525" y="4133850"/>
          <p14:tracePt t="304533" x="7242175" y="4124325"/>
          <p14:tracePt t="304549" x="7226300" y="4114800"/>
          <p14:tracePt t="304566" x="7216775" y="4108450"/>
          <p14:tracePt t="304583" x="7204075" y="4092575"/>
          <p14:tracePt t="304599" x="7191375" y="4079875"/>
          <p14:tracePt t="304617" x="7181850" y="4067175"/>
          <p14:tracePt t="304633" x="7169150" y="4054475"/>
          <p14:tracePt t="304649" x="7159625" y="4048125"/>
          <p14:tracePt t="304666" x="7143750" y="4048125"/>
          <p14:tracePt t="304683" x="7127875" y="4048125"/>
          <p14:tracePt t="304700" x="7118350" y="4048125"/>
          <p14:tracePt t="304716" x="7108825" y="4048125"/>
          <p14:tracePt t="304733" x="7083425" y="4048125"/>
          <p14:tracePt t="304750" x="7073900" y="4048125"/>
          <p14:tracePt t="304766" x="7064375" y="4048125"/>
          <p14:tracePt t="304783" x="7042150" y="4048125"/>
          <p14:tracePt t="304799" x="7032625" y="4048125"/>
          <p14:tracePt t="304816" x="7023100" y="4051300"/>
          <p14:tracePt t="304833" x="6981825" y="4067175"/>
          <p14:tracePt t="304849" x="6959600" y="4079875"/>
          <p14:tracePt t="304866" x="6921500" y="4092575"/>
          <p14:tracePt t="304883" x="6886575" y="4105275"/>
          <p14:tracePt t="304899" x="6864350" y="4114800"/>
          <p14:tracePt t="304916" x="6854825" y="4121150"/>
          <p14:tracePt t="304932" x="6838950" y="4130675"/>
          <p14:tracePt t="304949" x="6829425" y="4133850"/>
          <p14:tracePt t="304966" x="6813550" y="4152900"/>
          <p14:tracePt t="304982" x="6797675" y="4165600"/>
          <p14:tracePt t="304999" x="6788150" y="4171950"/>
          <p14:tracePt t="305016" x="6778625" y="4181475"/>
          <p14:tracePt t="305033" x="6756400" y="4203700"/>
          <p14:tracePt t="305050" x="6746875" y="4206875"/>
          <p14:tracePt t="305066" x="6737350" y="4216400"/>
          <p14:tracePt t="305083" x="6727825" y="4225925"/>
          <p14:tracePt t="305100" x="6718300" y="4238625"/>
          <p14:tracePt t="305117" x="6711950" y="4257675"/>
          <p14:tracePt t="305134" x="6705600" y="4267200"/>
          <p14:tracePt t="305150" x="6705600" y="4276725"/>
          <p14:tracePt t="305167" x="6705600" y="4292600"/>
          <p14:tracePt t="305183" x="6705600" y="4308475"/>
          <p14:tracePt t="305200" x="6705600" y="4318000"/>
          <p14:tracePt t="305216" x="6705600" y="4327525"/>
          <p14:tracePt t="305233" x="6705600" y="4340225"/>
          <p14:tracePt t="305250" x="6705600" y="4356100"/>
          <p14:tracePt t="305267" x="6705600" y="4371975"/>
          <p14:tracePt t="305283" x="6705600" y="4381500"/>
          <p14:tracePt t="305300" x="6705600" y="4391025"/>
          <p14:tracePt t="305317" x="6705600" y="4410075"/>
          <p14:tracePt t="305333" x="6705600" y="4419600"/>
          <p14:tracePt t="305349" x="6705600" y="4425950"/>
          <p14:tracePt t="305419" x="6705600" y="4429125"/>
          <p14:tracePt t="305426" x="6708775" y="4435475"/>
          <p14:tracePt t="305434" x="6715125" y="4438650"/>
          <p14:tracePt t="305450" x="6737350" y="4445000"/>
          <p14:tracePt t="305453" x="6746875" y="4457700"/>
          <p14:tracePt t="305467" x="6791325" y="4457700"/>
          <p14:tracePt t="305483" x="6829425" y="4457700"/>
          <p14:tracePt t="305499" x="6880225" y="4457700"/>
          <p14:tracePt t="305516" x="6943725" y="4457700"/>
          <p14:tracePt t="305533" x="6981825" y="4441825"/>
          <p14:tracePt t="305550" x="7004050" y="4435475"/>
          <p14:tracePt t="305567" x="7045325" y="4435475"/>
          <p14:tracePt t="305583" x="7067550" y="4435475"/>
          <p14:tracePt t="305600" x="7096125" y="4435475"/>
          <p14:tracePt t="305617" x="7108825" y="4435475"/>
          <p14:tracePt t="305633" x="7118350" y="4435475"/>
          <p14:tracePt t="305649" x="7131050" y="4435475"/>
          <p14:tracePt t="305666" x="7140575" y="4435475"/>
          <p14:tracePt t="305739" x="7143750" y="4435475"/>
          <p14:tracePt t="305775" x="7150100" y="4435475"/>
          <p14:tracePt t="306774" x="7134225" y="4457700"/>
          <p14:tracePt t="306781" x="7112000" y="4486275"/>
          <p14:tracePt t="306788" x="7067550" y="4540250"/>
          <p14:tracePt t="306799" x="7032625" y="4591050"/>
          <p14:tracePt t="306816" x="6918325" y="4768850"/>
          <p14:tracePt t="306833" x="6858000" y="4870450"/>
          <p14:tracePt t="306866" x="6746875" y="5153025"/>
          <p14:tracePt t="306900" x="6677025" y="5308600"/>
          <p14:tracePt t="306916" x="6638925" y="5413375"/>
          <p14:tracePt t="306932" x="6610350" y="5480050"/>
          <p14:tracePt t="306949" x="6572250" y="5549900"/>
          <p14:tracePt t="306966" x="6553200" y="5622925"/>
          <p14:tracePt t="306982" x="6540500" y="5654675"/>
          <p14:tracePt t="306999" x="6527800" y="5676900"/>
          <p14:tracePt t="307016" x="6505575" y="5721350"/>
          <p14:tracePt t="307033" x="6492875" y="5743575"/>
          <p14:tracePt t="307049" x="6480175" y="5775325"/>
          <p14:tracePt t="307066" x="6435725" y="5819775"/>
          <p14:tracePt t="307082" x="6410325" y="5857875"/>
          <p14:tracePt t="307099" x="6378575" y="5883275"/>
          <p14:tracePt t="307116" x="6340475" y="5934075"/>
          <p14:tracePt t="307132" x="6308725" y="5965825"/>
          <p14:tracePt t="307149" x="6286500" y="5988050"/>
          <p14:tracePt t="307166" x="6238875" y="6054725"/>
          <p14:tracePt t="307183" x="6210300" y="6102350"/>
          <p14:tracePt t="307199" x="6178550" y="6140450"/>
          <p14:tracePt t="307215" x="6140450" y="6207125"/>
          <p14:tracePt t="307232" x="6111875" y="6248400"/>
          <p14:tracePt t="307249" x="6099175" y="6286500"/>
          <p14:tracePt t="307266" x="6083300" y="6327775"/>
          <p14:tracePt t="307282" x="6054725" y="6359525"/>
          <p14:tracePt t="307300" x="6032500" y="6384925"/>
          <p14:tracePt t="307316" x="6007100" y="6419850"/>
          <p14:tracePt t="307332" x="5984875" y="6432550"/>
          <p14:tracePt t="307349" x="5975350" y="6442075"/>
          <p14:tracePt t="307366" x="5965825" y="6445250"/>
          <p14:tracePt t="307689" x="5946775" y="6416675"/>
          <p14:tracePt t="307695" x="5924550" y="6378575"/>
          <p14:tracePt t="307702" x="5892800" y="6346825"/>
          <p14:tracePt t="307716" x="5857875" y="6299200"/>
          <p14:tracePt t="307733" x="5826125" y="6264275"/>
          <p14:tracePt t="307749" x="5800725" y="6242050"/>
          <p14:tracePt t="307782" x="5749925" y="6219825"/>
          <p14:tracePt t="307816" x="5724525" y="6219825"/>
          <p14:tracePt t="307832" x="5708650" y="6219825"/>
          <p14:tracePt t="307849" x="5699125" y="6219825"/>
          <p14:tracePt t="307866" x="5686425" y="6219825"/>
          <p14:tracePt t="307883" x="5676900" y="6219825"/>
          <p14:tracePt t="307899" x="5648325" y="6219825"/>
          <p14:tracePt t="307916" x="5629275" y="6219825"/>
          <p14:tracePt t="307932" x="5613400" y="6219825"/>
          <p14:tracePt t="307949" x="5603875" y="6219825"/>
          <p14:tracePt t="307966" x="5578475" y="6219825"/>
          <p14:tracePt t="307982" x="5546725" y="6219825"/>
          <p14:tracePt t="307999" x="5530850" y="6232525"/>
          <p14:tracePt t="308015" x="5514975" y="6251575"/>
          <p14:tracePt t="308032" x="5502275" y="6261100"/>
          <p14:tracePt t="308049" x="5489575" y="6270625"/>
          <p14:tracePt t="308066" x="5486400" y="6286500"/>
          <p14:tracePt t="308082" x="5486400" y="6302375"/>
          <p14:tracePt t="308100" x="5486400" y="6305550"/>
          <p14:tracePt t="308116" x="5486400" y="6311900"/>
          <p14:tracePt t="308132" x="5499100" y="6315075"/>
          <p14:tracePt t="308149" x="5511800" y="6315075"/>
          <p14:tracePt t="308166" x="5521325" y="6315075"/>
          <p14:tracePt t="308182" x="5530850" y="6315075"/>
          <p14:tracePt t="308199" x="5568950" y="6315075"/>
          <p14:tracePt t="308216" x="5645150" y="6315075"/>
          <p14:tracePt t="308232" x="5721350" y="6305550"/>
          <p14:tracePt t="308249" x="5781675" y="6299200"/>
          <p14:tracePt t="308266" x="5845175" y="6280150"/>
          <p14:tracePt t="308283" x="5867400" y="6280150"/>
          <p14:tracePt t="308299" x="5883275" y="6280150"/>
          <p14:tracePt t="308315" x="5902325" y="6280150"/>
          <p14:tracePt t="308358" x="5908675" y="6280150"/>
          <p14:tracePt t="308372" x="5911850" y="6280150"/>
          <p14:tracePt t="308402" x="5918200" y="6273800"/>
          <p14:tracePt t="308408" x="5918200" y="6267450"/>
          <p14:tracePt t="308416" x="5921375" y="6267450"/>
          <p14:tracePt t="308433" x="5921375" y="6264275"/>
          <p14:tracePt t="308449" x="5927725" y="6264275"/>
          <p14:tracePt t="308465" x="5934075" y="6264275"/>
          <p14:tracePt t="308482" x="5946775" y="6264275"/>
          <p14:tracePt t="308499" x="5953125" y="6264275"/>
          <p14:tracePt t="308515" x="5962650" y="6257925"/>
          <p14:tracePt t="308532" x="5972175" y="6254750"/>
          <p14:tracePt t="308549" x="5994400" y="6242050"/>
          <p14:tracePt t="308566" x="6051550" y="6210300"/>
          <p14:tracePt t="308582" x="6121400" y="6165850"/>
          <p14:tracePt t="308599" x="6207125" y="6089650"/>
          <p14:tracePt t="308615" x="6346825" y="5949950"/>
          <p14:tracePt t="308632" x="6419850" y="5876925"/>
          <p14:tracePt t="308649" x="6486525" y="5803900"/>
          <p14:tracePt t="308666" x="6572250" y="5702300"/>
          <p14:tracePt t="308683" x="6626225" y="5629275"/>
          <p14:tracePt t="308700" x="6673850" y="5559425"/>
          <p14:tracePt t="308716" x="6740525" y="5470525"/>
          <p14:tracePt t="308732" x="6788150" y="5400675"/>
          <p14:tracePt t="308749" x="6816725" y="5324475"/>
          <p14:tracePt t="308765" x="6848475" y="5200650"/>
          <p14:tracePt t="308782" x="6848475" y="5140325"/>
          <p14:tracePt t="308799" x="6848475" y="5095875"/>
          <p14:tracePt t="308816" x="6848475" y="5048250"/>
          <p14:tracePt t="308832" x="6854825" y="5026025"/>
          <p14:tracePt t="308849" x="6854825" y="4994275"/>
          <p14:tracePt t="308869" x="6854825" y="4968875"/>
          <p14:tracePt t="308882" x="6858000" y="4959350"/>
          <p14:tracePt t="308899" x="6858000" y="4943475"/>
          <p14:tracePt t="308915" x="6864350" y="4927600"/>
          <p14:tracePt t="308932" x="6864350" y="4918075"/>
          <p14:tracePt t="308950" x="6864350" y="4908550"/>
          <p14:tracePt t="308966" x="6864350" y="4905375"/>
          <p14:tracePt t="308982" x="6864350" y="4892675"/>
          <p14:tracePt t="308999" x="6864350" y="4883150"/>
          <p14:tracePt t="309401" x="6864350" y="4886325"/>
          <p14:tracePt t="309666" x="6861175" y="4886325"/>
          <p14:tracePt t="309680" x="6858000" y="4886325"/>
          <p14:tracePt t="309687" x="6851650" y="4886325"/>
          <p14:tracePt t="309700" x="6835775" y="4886325"/>
          <p14:tracePt t="309716" x="6826250" y="4886325"/>
          <p14:tracePt t="309732" x="6823075" y="4889500"/>
          <p14:tracePt t="309749" x="6823075" y="4895850"/>
          <p14:tracePt t="309782" x="6816725" y="4902200"/>
          <p14:tracePt t="309865" x="6813550" y="4902200"/>
          <p14:tracePt t="309879" x="6813550" y="4905375"/>
          <p14:tracePt t="309886" x="6813550" y="4914900"/>
          <p14:tracePt t="309899" x="6813550" y="4924425"/>
          <p14:tracePt t="309916" x="6813550" y="4930775"/>
          <p14:tracePt t="310044" x="6819900" y="4930775"/>
          <p14:tracePt t="310050" x="6823075" y="4930775"/>
          <p14:tracePt t="310066" x="6832600" y="4930775"/>
          <p14:tracePt t="310082" x="6848475" y="4924425"/>
          <p14:tracePt t="310099" x="6854825" y="4902200"/>
          <p14:tracePt t="310116" x="6858000" y="4892675"/>
          <p14:tracePt t="310132" x="6858000" y="4883150"/>
          <p14:tracePt t="310148" x="6858000" y="4873625"/>
          <p14:tracePt t="310258" x="6858000" y="4876800"/>
          <p14:tracePt t="310263" x="6858000" y="4879975"/>
          <p14:tracePt t="310271" x="6858000" y="4886325"/>
          <p14:tracePt t="310282" x="6858000" y="4889500"/>
          <p14:tracePt t="310298" x="6858000" y="4905375"/>
          <p14:tracePt t="310315" x="6858000" y="4921250"/>
          <p14:tracePt t="310332" x="6842125" y="4930775"/>
          <p14:tracePt t="310349" x="6823075" y="4972050"/>
          <p14:tracePt t="310365" x="6813550" y="4997450"/>
          <p14:tracePt t="310382" x="6800850" y="5041900"/>
          <p14:tracePt t="310399" x="6765925" y="5105400"/>
          <p14:tracePt t="310416" x="6740525" y="5153025"/>
          <p14:tracePt t="310432" x="6702425" y="5229225"/>
          <p14:tracePt t="310448" x="6651625" y="5378450"/>
          <p14:tracePt t="310465" x="6594475" y="5470525"/>
          <p14:tracePt t="310482" x="6534150" y="5572125"/>
          <p14:tracePt t="310499" x="6448425" y="5737225"/>
          <p14:tracePt t="310516" x="6397625" y="5826125"/>
          <p14:tracePt t="310533" x="6340475" y="5908675"/>
          <p14:tracePt t="310549" x="6270625" y="6016625"/>
          <p14:tracePt t="310565" x="6232525" y="6086475"/>
          <p14:tracePt t="310582" x="6197600" y="6134100"/>
          <p14:tracePt t="310599" x="6153150" y="6200775"/>
          <p14:tracePt t="310616" x="6124575" y="6242050"/>
          <p14:tracePt t="310632" x="6108700" y="6267450"/>
          <p14:tracePt t="310649" x="6083300" y="6302375"/>
          <p14:tracePt t="310666" x="6073775" y="6311900"/>
          <p14:tracePt t="310682" x="6064250" y="6321425"/>
          <p14:tracePt t="310698" x="6051550" y="6337300"/>
          <p14:tracePt t="310715" x="6035675" y="6346825"/>
          <p14:tracePt t="310732" x="6026150" y="6356350"/>
          <p14:tracePt t="310749" x="6010275" y="6375400"/>
          <p14:tracePt t="310766" x="5994400" y="6388100"/>
          <p14:tracePt t="310783" x="5984875" y="6391275"/>
          <p14:tracePt t="310799" x="5969000" y="6391275"/>
          <p14:tracePt t="310816" x="5959475" y="6397625"/>
          <p14:tracePt t="310832" x="5943600" y="6397625"/>
          <p14:tracePt t="310848" x="5924550" y="6403975"/>
          <p14:tracePt t="310865" x="5892800" y="6407150"/>
          <p14:tracePt t="310882" x="5883275" y="6413500"/>
          <p14:tracePt t="310899" x="5867400" y="6432550"/>
          <p14:tracePt t="310916" x="5854700" y="6432550"/>
          <p14:tracePt t="310932" x="5832475" y="6432550"/>
          <p14:tracePt t="310949" x="5803900" y="6432550"/>
          <p14:tracePt t="310965" x="5778500" y="6432550"/>
          <p14:tracePt t="310982" x="5756275" y="6432550"/>
          <p14:tracePt t="310998" x="5727700" y="6432550"/>
          <p14:tracePt t="311015" x="5718175" y="6432550"/>
          <p14:tracePt t="311032" x="5708650" y="6432550"/>
          <p14:tracePt t="311048" x="5695950" y="6432550"/>
          <p14:tracePt t="311065" x="5680075" y="6432550"/>
          <p14:tracePt t="311082" x="5670550" y="6416675"/>
          <p14:tracePt t="311099" x="5654675" y="6400800"/>
          <p14:tracePt t="311116" x="5645150" y="6391275"/>
          <p14:tracePt t="311132" x="5629275" y="6381750"/>
          <p14:tracePt t="311148" x="5619750" y="6362700"/>
          <p14:tracePt t="311166" x="5619750" y="6353175"/>
          <p14:tracePt t="311182" x="5619750" y="6343650"/>
          <p14:tracePt t="311199" x="5619750" y="6327775"/>
          <p14:tracePt t="311215" x="5619750" y="6318250"/>
          <p14:tracePt t="311232" x="5619750" y="6308725"/>
          <p14:tracePt t="311249" x="5619750" y="6292850"/>
          <p14:tracePt t="311265" x="5619750" y="6276975"/>
          <p14:tracePt t="311282" x="5626100" y="6267450"/>
          <p14:tracePt t="311299" x="5651500" y="6264275"/>
          <p14:tracePt t="311315" x="5683250" y="6257925"/>
          <p14:tracePt t="311332" x="5727700" y="6251575"/>
          <p14:tracePt t="311349" x="5803900" y="6251575"/>
          <p14:tracePt t="311366" x="5848350" y="6245225"/>
          <p14:tracePt t="311382" x="5899150" y="6238875"/>
          <p14:tracePt t="311398" x="5978525" y="6238875"/>
          <p14:tracePt t="311415" x="6022975" y="6238875"/>
          <p14:tracePt t="311432" x="6057900" y="6238875"/>
          <p14:tracePt t="311449" x="6121400" y="6238875"/>
          <p14:tracePt t="311465" x="6159500" y="6238875"/>
          <p14:tracePt t="311482" x="6200775" y="6238875"/>
          <p14:tracePt t="311499" x="6264275" y="6238875"/>
          <p14:tracePt t="311516" x="6296025" y="6226175"/>
          <p14:tracePt t="311532" x="6324600" y="6219825"/>
          <p14:tracePt t="311549" x="6359525" y="6213475"/>
          <p14:tracePt t="311566" x="6381750" y="6200775"/>
          <p14:tracePt t="311582" x="6403975" y="6197600"/>
          <p14:tracePt t="311599" x="6438900" y="6178550"/>
          <p14:tracePt t="311616" x="6461125" y="6162675"/>
          <p14:tracePt t="311633" x="6480175" y="6149975"/>
          <p14:tracePt t="311649" x="6499225" y="6140450"/>
          <p14:tracePt t="311665" x="6508750" y="6140450"/>
          <p14:tracePt t="311682" x="6518275" y="6140450"/>
          <p14:tracePt t="311784" x="6511925" y="6140450"/>
          <p14:tracePt t="311791" x="6508750" y="6143625"/>
          <p14:tracePt t="311798" x="6502400" y="6146800"/>
          <p14:tracePt t="311815" x="6492875" y="6153150"/>
          <p14:tracePt t="311832" x="6477000" y="6156325"/>
          <p14:tracePt t="311849" x="6448425" y="6178550"/>
          <p14:tracePt t="311865" x="6419850" y="6184900"/>
          <p14:tracePt t="311882" x="6397625" y="6197600"/>
          <p14:tracePt t="311899" x="6353175" y="6213475"/>
          <p14:tracePt t="311916" x="6324600" y="6232525"/>
          <p14:tracePt t="311932" x="6292850" y="6245225"/>
          <p14:tracePt t="311948" x="6242050" y="6264275"/>
          <p14:tracePt t="311966" x="6219825" y="6273800"/>
          <p14:tracePt t="311983" x="6197600" y="6292850"/>
          <p14:tracePt t="311999" x="6153150" y="6311900"/>
          <p14:tracePt t="312016" x="6130925" y="6321425"/>
          <p14:tracePt t="312033" x="6102350" y="6340475"/>
          <p14:tracePt t="312049" x="6092825" y="6343650"/>
          <p14:tracePt t="312065" x="6076950" y="6350000"/>
          <p14:tracePt t="312082" x="6067425" y="6350000"/>
          <p14:tracePt t="312098" x="6051550" y="6350000"/>
          <p14:tracePt t="312115" x="6042025" y="6350000"/>
          <p14:tracePt t="312133" x="6022975" y="6350000"/>
          <p14:tracePt t="312149" x="6013450" y="6350000"/>
          <p14:tracePt t="312166" x="6003925" y="6350000"/>
          <p14:tracePt t="312182" x="5981700" y="6350000"/>
          <p14:tracePt t="312198" x="5972175" y="6350000"/>
          <p14:tracePt t="312215" x="5962650" y="6350000"/>
          <p14:tracePt t="312233" x="5927725" y="6340475"/>
          <p14:tracePt t="312249" x="5905500" y="6330950"/>
          <p14:tracePt t="312266" x="5883275" y="6318250"/>
          <p14:tracePt t="312283" x="5842000" y="6311900"/>
          <p14:tracePt t="312299" x="5826125" y="6311900"/>
          <p14:tracePt t="312315" x="5810250" y="6311900"/>
          <p14:tracePt t="312332" x="5794375" y="6311900"/>
          <p14:tracePt t="312348" x="5784850" y="6311900"/>
          <p14:tracePt t="312365" x="5775325" y="6311900"/>
          <p14:tracePt t="312383" x="5756275" y="6311900"/>
          <p14:tracePt t="312399" x="5746750" y="6311900"/>
          <p14:tracePt t="312416" x="5737225" y="6311900"/>
          <p14:tracePt t="312432" x="5727700" y="6311900"/>
          <p14:tracePt t="312449" x="5715000" y="6311900"/>
          <p14:tracePt t="312482" x="5705475" y="6311900"/>
          <p14:tracePt t="312498" x="5702300" y="6311900"/>
          <p14:tracePt t="312515" x="5695950" y="6311900"/>
          <p14:tracePt t="312784" x="5699125" y="6311900"/>
          <p14:tracePt t="312791" x="5702300" y="6302375"/>
          <p14:tracePt t="312799" x="5721350" y="6296025"/>
          <p14:tracePt t="312815" x="5753100" y="6283325"/>
          <p14:tracePt t="312832" x="5816600" y="6270625"/>
          <p14:tracePt t="312849" x="5861050" y="6270625"/>
          <p14:tracePt t="312882" x="5953125" y="6257925"/>
          <p14:tracePt t="312916" x="6013450" y="6238875"/>
          <p14:tracePt t="312932" x="6061075" y="6226175"/>
          <p14:tracePt t="312948" x="6092825" y="6226175"/>
          <p14:tracePt t="312965" x="6115050" y="6219825"/>
          <p14:tracePt t="312982" x="6140450" y="6216650"/>
          <p14:tracePt t="312999" x="6149975" y="6216650"/>
          <p14:tracePt t="313015" x="6159500" y="6216650"/>
          <p14:tracePt t="313032" x="6175375" y="6216650"/>
          <p14:tracePt t="313048" x="6184900" y="6216650"/>
          <p14:tracePt t="313065" x="6194425" y="6216650"/>
          <p14:tracePt t="313083" x="6207125" y="6216650"/>
          <p14:tracePt t="313098" x="6216650" y="6216650"/>
          <p14:tracePt t="313115" x="6232525" y="6216650"/>
          <p14:tracePt t="313132" x="6248400" y="6216650"/>
          <p14:tracePt t="313148" x="6257925" y="6216650"/>
          <p14:tracePt t="313165" x="6264275" y="6216650"/>
          <p14:tracePt t="313182" x="6276975" y="6216650"/>
          <p14:tracePt t="313199" x="6286500" y="6216650"/>
          <p14:tracePt t="313216" x="6292850" y="6216650"/>
          <p14:tracePt t="314183" x="6283325" y="6229350"/>
          <p14:tracePt t="314190" x="6264275" y="6248400"/>
          <p14:tracePt t="314199" x="6245225" y="6270625"/>
          <p14:tracePt t="314216" x="6203950" y="6318250"/>
          <p14:tracePt t="314232" x="6127750" y="6359525"/>
          <p14:tracePt t="314249" x="6096000" y="6384925"/>
          <p14:tracePt t="314265" x="6064250" y="6397625"/>
          <p14:tracePt t="314298" x="6000750" y="6419850"/>
          <p14:tracePt t="314332" x="5949950" y="6419850"/>
          <p14:tracePt t="314349" x="5940425" y="6419850"/>
          <p14:tracePt t="314365" x="5930900" y="6419850"/>
          <p14:tracePt t="314382" x="5911850" y="6413500"/>
          <p14:tracePt t="314398" x="5905500" y="6403975"/>
          <p14:tracePt t="314415" x="5905500" y="6394450"/>
          <p14:tracePt t="314432" x="5905500" y="6375400"/>
          <p14:tracePt t="314448" x="5905500" y="6365875"/>
          <p14:tracePt t="314532" x="5902325" y="6365875"/>
          <p14:tracePt t="314548" x="5895975" y="6365875"/>
          <p14:tracePt t="314554" x="5892800" y="6365875"/>
          <p14:tracePt t="314566" x="5886450" y="6365875"/>
          <p14:tracePt t="314582" x="5854700" y="6365875"/>
          <p14:tracePt t="314599" x="5832475" y="6365875"/>
          <p14:tracePt t="314615" x="5803900" y="6365875"/>
          <p14:tracePt t="314632" x="5768975" y="6365875"/>
          <p14:tracePt t="314649" x="5740400" y="6369050"/>
          <p14:tracePt t="314666" x="5711825" y="6375400"/>
          <p14:tracePt t="314682" x="5654675" y="6394450"/>
          <p14:tracePt t="314698" x="5616575" y="6394450"/>
          <p14:tracePt t="314715" x="5594350" y="6394450"/>
          <p14:tracePt t="314731" x="5568950" y="6394450"/>
          <p14:tracePt t="314748" x="5559425" y="6397625"/>
          <p14:tracePt t="314765" x="5549900" y="6403975"/>
          <p14:tracePt t="314782" x="5549900" y="6407150"/>
          <p14:tracePt t="314838" x="5549900" y="6413500"/>
          <p14:tracePt t="314932" x="5556250" y="6413500"/>
          <p14:tracePt t="314938" x="5562600" y="6413500"/>
          <p14:tracePt t="314948" x="5565775" y="6413500"/>
          <p14:tracePt t="314965" x="5581650" y="6413500"/>
          <p14:tracePt t="314982" x="5597525" y="6413500"/>
          <p14:tracePt t="314998" x="5607050" y="6413500"/>
          <p14:tracePt t="315015" x="5616575" y="6413500"/>
          <p14:tracePt t="315032" x="5641975" y="6416675"/>
          <p14:tracePt t="315048" x="5651500" y="6423025"/>
          <p14:tracePt t="315065" x="5661025" y="6423025"/>
          <p14:tracePt t="315082" x="5680075" y="6423025"/>
          <p14:tracePt t="315098" x="5689600" y="6423025"/>
          <p14:tracePt t="315115" x="5702300" y="6423025"/>
          <p14:tracePt t="315131" x="5715000" y="6432550"/>
          <p14:tracePt t="315148" x="5734050" y="6448425"/>
          <p14:tracePt t="315165" x="5743575" y="6454775"/>
          <p14:tracePt t="315182" x="5756275" y="6464300"/>
          <p14:tracePt t="315199" x="5765800" y="6464300"/>
          <p14:tracePt t="315215" x="5788025" y="6464300"/>
          <p14:tracePt t="315232" x="5819775" y="6464300"/>
          <p14:tracePt t="315248" x="5848350" y="6464300"/>
          <p14:tracePt t="315265" x="5873750" y="6473825"/>
          <p14:tracePt t="315282" x="5927725" y="6486525"/>
          <p14:tracePt t="315298" x="5959475" y="6499225"/>
          <p14:tracePt t="315315" x="5988050" y="6505575"/>
          <p14:tracePt t="315332" x="6045200" y="6505575"/>
          <p14:tracePt t="315348" x="6089650" y="6505575"/>
          <p14:tracePt t="315366" x="6149975" y="6505575"/>
          <p14:tracePt t="315382" x="6178550" y="6505575"/>
          <p14:tracePt t="315398" x="6194425" y="6505575"/>
          <p14:tracePt t="315416" x="6210300" y="6505575"/>
          <p14:tracePt t="315432" x="6219825" y="6505575"/>
          <p14:tracePt t="315474" x="6216650" y="6492875"/>
          <p14:tracePt t="315482" x="6213475" y="6489700"/>
          <p14:tracePt t="315498" x="6203950" y="6480175"/>
          <p14:tracePt t="315516" x="6188075" y="6464300"/>
          <p14:tracePt t="315532" x="6178550" y="6454775"/>
          <p14:tracePt t="315548" x="6162675" y="6438900"/>
          <p14:tracePt t="315566" x="6111875" y="6419850"/>
          <p14:tracePt t="315582" x="6061075" y="6419850"/>
          <p14:tracePt t="315599" x="6007100" y="6419850"/>
          <p14:tracePt t="315616" x="5959475" y="6419850"/>
          <p14:tracePt t="315631" x="5937250" y="6419850"/>
          <p14:tracePt t="315648" x="5927725" y="6419850"/>
          <p14:tracePt t="315665" x="5921375" y="6435725"/>
          <p14:tracePt t="315682" x="5924550" y="6451600"/>
          <p14:tracePt t="315698" x="5940425" y="6461125"/>
          <p14:tracePt t="315716" x="5981700" y="6486525"/>
          <p14:tracePt t="315732" x="6029325" y="6518275"/>
          <p14:tracePt t="315748" x="6092825" y="6534150"/>
          <p14:tracePt t="315765" x="6203950" y="6546850"/>
          <p14:tracePt t="315781" x="6286500" y="6546850"/>
          <p14:tracePt t="315798" x="6413500" y="6546850"/>
          <p14:tracePt t="315816" x="6565900" y="6527800"/>
          <p14:tracePt t="315832" x="6623050" y="6505575"/>
          <p14:tracePt t="315848" x="6654800" y="6473825"/>
          <p14:tracePt t="315866" x="6683375" y="6429375"/>
          <p14:tracePt t="315882" x="6696075" y="6394450"/>
          <p14:tracePt t="315898" x="6702425" y="6350000"/>
          <p14:tracePt t="315915" x="6702425" y="6286500"/>
          <p14:tracePt t="315931" x="6692900" y="6248400"/>
          <p14:tracePt t="315948" x="6673850" y="6226175"/>
          <p14:tracePt t="315966" x="6657975" y="6188075"/>
          <p14:tracePt t="315982" x="6648450" y="6175375"/>
          <p14:tracePt t="315999" x="6638925" y="6162675"/>
          <p14:tracePt t="316016" x="6597650" y="6140450"/>
          <p14:tracePt t="316032" x="6575425" y="6127750"/>
          <p14:tracePt t="316048" x="6543675" y="6115050"/>
          <p14:tracePt t="316065" x="6486525" y="6099175"/>
          <p14:tracePt t="316081" x="6423025" y="6076950"/>
          <p14:tracePt t="316098" x="6359525" y="6061075"/>
          <p14:tracePt t="316115" x="6261100" y="6054725"/>
          <p14:tracePt t="316132" x="6191250" y="6054725"/>
          <p14:tracePt t="316148" x="6111875" y="6054725"/>
          <p14:tracePt t="316166" x="5994400" y="6054725"/>
          <p14:tracePt t="316182" x="5934075" y="6054725"/>
          <p14:tracePt t="316198" x="5883275" y="6064250"/>
          <p14:tracePt t="316215" x="5819775" y="6070600"/>
          <p14:tracePt t="316232" x="5781675" y="6089650"/>
          <p14:tracePt t="316249" x="5743575" y="6102350"/>
          <p14:tracePt t="316266" x="5680075" y="6115050"/>
          <p14:tracePt t="316282" x="5641975" y="6127750"/>
          <p14:tracePt t="316299" x="5610225" y="6146800"/>
          <p14:tracePt t="316315" x="5575300" y="6162675"/>
          <p14:tracePt t="316331" x="5553075" y="6175375"/>
          <p14:tracePt t="316348" x="5543550" y="6184900"/>
          <p14:tracePt t="316365" x="5521325" y="6203950"/>
          <p14:tracePt t="316382" x="5499100" y="6229350"/>
          <p14:tracePt t="316399" x="5480050" y="6251575"/>
          <p14:tracePt t="316416" x="5451475" y="6289675"/>
          <p14:tracePt t="316432" x="5438775" y="6318250"/>
          <p14:tracePt t="316448" x="5426075" y="6343650"/>
          <p14:tracePt t="316465" x="5413375" y="6384925"/>
          <p14:tracePt t="316481" x="5413375" y="6400800"/>
          <p14:tracePt t="316498" x="5413375" y="6410325"/>
          <p14:tracePt t="316516" x="5413375" y="6429375"/>
          <p14:tracePt t="316532" x="5416550" y="6445250"/>
          <p14:tracePt t="316549" x="5426075" y="6461125"/>
          <p14:tracePt t="316566" x="5457825" y="6496050"/>
          <p14:tracePt t="316582" x="5483225" y="6515100"/>
          <p14:tracePt t="316598" x="5527675" y="6534150"/>
          <p14:tracePt t="316615" x="5584825" y="6553200"/>
          <p14:tracePt t="316631" x="5607050" y="6559550"/>
          <p14:tracePt t="316648" x="5629275" y="6559550"/>
          <p14:tracePt t="316665" x="5657850" y="6559550"/>
          <p14:tracePt t="316681" x="5673725" y="6559550"/>
          <p14:tracePt t="316699" x="5686425" y="6559550"/>
          <p14:tracePt t="316715" x="5743575" y="6556375"/>
          <p14:tracePt t="316732" x="5803900" y="6550025"/>
          <p14:tracePt t="316748" x="5864225" y="6540500"/>
          <p14:tracePt t="316765" x="5937250" y="6537325"/>
          <p14:tracePt t="316781" x="5965825" y="6521450"/>
          <p14:tracePt t="316798" x="5988050" y="6521450"/>
          <p14:tracePt t="316816" x="6003925" y="6521450"/>
          <p14:tracePt t="316832" x="6019800" y="6518275"/>
          <p14:tracePt t="316849" x="6032500" y="6518275"/>
          <p14:tracePt t="316865" x="6083300" y="6511925"/>
          <p14:tracePt t="316882" x="6118225" y="6499225"/>
          <p14:tracePt t="316898" x="6165850" y="6486525"/>
          <p14:tracePt t="316915" x="6207125" y="6461125"/>
          <p14:tracePt t="316931" x="6229350" y="6451600"/>
          <p14:tracePt t="316948" x="6242050" y="6442075"/>
          <p14:tracePt t="316966" x="6254750" y="6432550"/>
          <p14:tracePt t="316982" x="6264275" y="6432550"/>
          <p14:tracePt t="317015" x="6273800" y="6432550"/>
          <p14:tracePt t="317048" x="6273800" y="6426200"/>
          <p14:tracePt t="317065" x="6280150" y="6410325"/>
          <p14:tracePt t="317081" x="6280150" y="6400800"/>
          <p14:tracePt t="317098" x="6280150" y="6397625"/>
          <p14:tracePt t="317352" x="6276975" y="6397625"/>
          <p14:tracePt t="317358" x="6273800" y="6397625"/>
          <p14:tracePt t="317367" x="6267450" y="6397625"/>
          <p14:tracePt t="317382" x="6257925" y="6397625"/>
          <p14:tracePt t="317399" x="6254750" y="6397625"/>
          <p14:tracePt t="317415" x="6232525" y="6397625"/>
          <p14:tracePt t="317432" x="6223000" y="6397625"/>
          <p14:tracePt t="317448" x="6213475" y="6397625"/>
          <p14:tracePt t="317465" x="6197600" y="6397625"/>
          <p14:tracePt t="317481" x="6184900" y="6397625"/>
          <p14:tracePt t="317498" x="6175375" y="6397625"/>
          <p14:tracePt t="317515" x="6159500" y="6397625"/>
          <p14:tracePt t="317532" x="6149975" y="6397625"/>
          <p14:tracePt t="317548" x="6134100" y="6397625"/>
          <p14:tracePt t="317565" x="6121400" y="6391275"/>
          <p14:tracePt t="317581" x="6115050" y="6391275"/>
          <p14:tracePt t="317629" x="6108700" y="6391275"/>
          <p14:tracePt t="319386" x="6064250" y="6384925"/>
          <p14:tracePt t="319392" x="5981700" y="6375400"/>
          <p14:tracePt t="319399" x="5911850" y="6365875"/>
          <p14:tracePt t="319415" x="5794375" y="6350000"/>
          <p14:tracePt t="319431" x="5686425" y="6334125"/>
          <p14:tracePt t="319449" x="5553075" y="6308725"/>
          <p14:tracePt t="319465" x="5492750" y="6308725"/>
          <p14:tracePt t="319498" x="5387975" y="6308725"/>
          <p14:tracePt t="319531" x="5273675" y="6302375"/>
          <p14:tracePt t="319549" x="5168900" y="6302375"/>
          <p14:tracePt t="319565" x="5089525" y="6302375"/>
          <p14:tracePt t="319581" x="5006975" y="6302375"/>
          <p14:tracePt t="319599" x="4899025" y="6302375"/>
          <p14:tracePt t="319615" x="4848225" y="6302375"/>
          <p14:tracePt t="319632" x="4813300" y="6302375"/>
          <p14:tracePt t="319648" x="4765675" y="6302375"/>
          <p14:tracePt t="319664" x="4727575" y="6302375"/>
          <p14:tracePt t="319681" x="4699000" y="6302375"/>
          <p14:tracePt t="319699" x="4657725" y="6302375"/>
          <p14:tracePt t="319714" x="4629150" y="6302375"/>
          <p14:tracePt t="319731" x="4591050" y="6302375"/>
          <p14:tracePt t="319749" x="4543425" y="6302375"/>
          <p14:tracePt t="319765" x="4514850" y="6302375"/>
          <p14:tracePt t="319781" x="4476750" y="6289675"/>
          <p14:tracePt t="319798" x="4429125" y="6273800"/>
          <p14:tracePt t="319814" x="4403725" y="6261100"/>
          <p14:tracePt t="319831" x="4381500" y="6242050"/>
          <p14:tracePt t="319848" x="4359275" y="6226175"/>
          <p14:tracePt t="319865" x="4349750" y="6223000"/>
          <p14:tracePt t="319898" x="4349750" y="6216650"/>
          <p14:tracePt t="319915" x="4352925" y="6207125"/>
          <p14:tracePt t="319931" x="4362450" y="6191250"/>
          <p14:tracePt t="319948" x="4381500" y="6181725"/>
          <p14:tracePt t="319964" x="4397375" y="6172200"/>
          <p14:tracePt t="319981" x="4406900" y="6162675"/>
          <p14:tracePt t="319999" x="4429125" y="6162675"/>
          <p14:tracePt t="320014" x="4429125" y="6156325"/>
          <p14:tracePt t="320032" x="4429125" y="6140450"/>
          <p14:tracePt t="320048" x="4416425" y="6127750"/>
          <p14:tracePt t="320064" x="4400550" y="6115050"/>
          <p14:tracePt t="320081" x="4375150" y="6105525"/>
          <p14:tracePt t="320098" x="4318000" y="6080125"/>
          <p14:tracePt t="320115" x="4264025" y="6057900"/>
          <p14:tracePt t="320131" x="4210050" y="6038850"/>
          <p14:tracePt t="320148" x="4146550" y="6013450"/>
          <p14:tracePt t="320164" x="4121150" y="6007100"/>
          <p14:tracePt t="320181" x="4092575" y="6007100"/>
          <p14:tracePt t="320198" x="4079875" y="6007100"/>
          <p14:tracePt t="320214" x="4070350" y="6007100"/>
          <p14:tracePt t="320231" x="4060825" y="6007100"/>
          <p14:tracePt t="320249" x="4038600" y="6007100"/>
          <p14:tracePt t="320265" x="4029075" y="6007100"/>
          <p14:tracePt t="320281" x="4019550" y="6007100"/>
          <p14:tracePt t="320298" x="4000500" y="5994400"/>
          <p14:tracePt t="320315" x="4000500" y="5984875"/>
          <p14:tracePt t="320331" x="4000500" y="5972175"/>
          <p14:tracePt t="320348" x="4038600" y="5953125"/>
          <p14:tracePt t="320364" x="4083050" y="5940425"/>
          <p14:tracePt t="320381" x="4111625" y="5940425"/>
          <p14:tracePt t="320398" x="4159250" y="5940425"/>
          <p14:tracePt t="320414" x="4203700" y="5943600"/>
          <p14:tracePt t="320431" x="4257675" y="5956300"/>
          <p14:tracePt t="320448" x="4406900" y="5997575"/>
          <p14:tracePt t="320464" x="4568825" y="6035675"/>
          <p14:tracePt t="320481" x="4733925" y="6080125"/>
          <p14:tracePt t="320498" x="4914900" y="6130925"/>
          <p14:tracePt t="320514" x="4968875" y="6143625"/>
          <p14:tracePt t="320531" x="4984750" y="6162675"/>
          <p14:tracePt t="320548" x="5000625" y="6162675"/>
          <p14:tracePt t="320581" x="4997450" y="6162675"/>
          <p14:tracePt t="320598" x="4968875" y="6130925"/>
          <p14:tracePt t="320614" x="4918075" y="6080125"/>
          <p14:tracePt t="320631" x="4867275" y="6019800"/>
          <p14:tracePt t="320648" x="4759325" y="5905500"/>
          <p14:tracePt t="320665" x="4695825" y="5832475"/>
          <p14:tracePt t="320681" x="4654550" y="5784850"/>
          <p14:tracePt t="320699" x="4616450" y="5746750"/>
          <p14:tracePt t="320715" x="4606925" y="5737225"/>
          <p14:tracePt t="320731" x="4600575" y="5737225"/>
          <p14:tracePt t="320748" x="4613275" y="5737225"/>
          <p14:tracePt t="320764" x="4657725" y="5737225"/>
          <p14:tracePt t="320781" x="4737100" y="5737225"/>
          <p14:tracePt t="320798" x="4978400" y="5737225"/>
          <p14:tracePt t="320815" x="5102225" y="5737225"/>
          <p14:tracePt t="320832" x="5207000" y="5737225"/>
          <p14:tracePt t="320848" x="5324475" y="5737225"/>
          <p14:tracePt t="320865" x="5353050" y="5737225"/>
          <p14:tracePt t="320881" x="5368925" y="5737225"/>
          <p14:tracePt t="320897" x="5378450" y="5737225"/>
          <p14:tracePt t="320931" x="5372100" y="5737225"/>
          <p14:tracePt t="320948" x="5340350" y="5721350"/>
          <p14:tracePt t="320965" x="5292725" y="5686425"/>
          <p14:tracePt t="320982" x="5235575" y="5657850"/>
          <p14:tracePt t="320998" x="5130800" y="5613400"/>
          <p14:tracePt t="321014" x="5067300" y="5597525"/>
          <p14:tracePt t="321031" x="5013325" y="5591175"/>
          <p14:tracePt t="321048" x="4953000" y="5591175"/>
          <p14:tracePt t="321065" x="4914900" y="5591175"/>
          <p14:tracePt t="321081" x="4870450" y="5591175"/>
          <p14:tracePt t="321098" x="4829175" y="5575300"/>
          <p14:tracePt t="321115" x="4797425" y="5562600"/>
          <p14:tracePt t="321131" x="4778375" y="5562600"/>
          <p14:tracePt t="321148" x="4756150" y="5562600"/>
          <p14:tracePt t="321164" x="4746625" y="5562600"/>
          <p14:tracePt t="321181" x="4737100" y="5562600"/>
          <p14:tracePt t="321183" x="4730750" y="5562600"/>
          <p14:tracePt t="321198" x="4711700" y="5562600"/>
          <p14:tracePt t="321215" x="4689475" y="5562600"/>
          <p14:tracePt t="321231" x="4651375" y="5562600"/>
          <p14:tracePt t="321249" x="4616450" y="5581650"/>
          <p14:tracePt t="321265" x="4584700" y="5594350"/>
          <p14:tracePt t="321281" x="4562475" y="5607050"/>
          <p14:tracePt t="321297" x="4521200" y="5622925"/>
          <p14:tracePt t="321314" x="4495800" y="5641975"/>
          <p14:tracePt t="321331" x="4451350" y="5661025"/>
          <p14:tracePt t="321348" x="4352925" y="5715000"/>
          <p14:tracePt t="321365" x="4308475" y="5740400"/>
          <p14:tracePt t="321382" x="4276725" y="5759450"/>
          <p14:tracePt t="321398" x="4232275" y="5791200"/>
          <p14:tracePt t="321414" x="4216400" y="5800725"/>
          <p14:tracePt t="321431" x="4200525" y="5816600"/>
          <p14:tracePt t="321447" x="4181475" y="5857875"/>
          <p14:tracePt t="321464" x="4168775" y="5889625"/>
          <p14:tracePt t="321481" x="4156075" y="5911850"/>
          <p14:tracePt t="321498" x="4137025" y="5927725"/>
          <p14:tracePt t="321514" x="4127500" y="5937250"/>
          <p14:tracePt t="321531" x="4117975" y="5953125"/>
          <p14:tracePt t="321548" x="4117975" y="5969000"/>
          <p14:tracePt t="321564" x="4117975" y="5972175"/>
          <p14:tracePt t="321581" x="4124325" y="5972175"/>
          <p14:tracePt t="321597" x="4133850" y="5972175"/>
          <p14:tracePt t="321614" x="4149725" y="5972175"/>
          <p14:tracePt t="321631" x="4152900" y="5972175"/>
          <p14:tracePt t="321649" x="4162425" y="5972175"/>
          <p14:tracePt t="321665" x="4168775" y="5972175"/>
          <p14:tracePt t="321682" x="4171950" y="5965825"/>
          <p14:tracePt t="321698" x="4171950" y="5953125"/>
          <p14:tracePt t="321714" x="4171950" y="5937250"/>
          <p14:tracePt t="321731" x="4168775" y="5915025"/>
          <p14:tracePt t="321748" x="4149725" y="5892800"/>
          <p14:tracePt t="321764" x="4117975" y="5876925"/>
          <p14:tracePt t="321781" x="4095750" y="5864225"/>
          <p14:tracePt t="321798" x="4038600" y="5845175"/>
          <p14:tracePt t="321815" x="4000500" y="5838825"/>
          <p14:tracePt t="321832" x="3965575" y="5838825"/>
          <p14:tracePt t="321848" x="3902075" y="5838825"/>
          <p14:tracePt t="321864" x="3857625" y="5832475"/>
          <p14:tracePt t="321881" x="3797300" y="5819775"/>
          <p14:tracePt t="321897" x="3733800" y="5813425"/>
          <p14:tracePt t="321914" x="3695700" y="5813425"/>
          <p14:tracePt t="321931" x="3673475" y="5813425"/>
          <p14:tracePt t="321948" x="3660775" y="5813425"/>
          <p14:tracePt t="321965" x="3644900" y="5813425"/>
          <p14:tracePt t="321981" x="3629025" y="5813425"/>
          <p14:tracePt t="321997" x="3587750" y="5832475"/>
          <p14:tracePt t="322014" x="3562350" y="5845175"/>
          <p14:tracePt t="322032" x="3514725" y="5864225"/>
          <p14:tracePt t="322048" x="3489325" y="5873750"/>
          <p14:tracePt t="322065" x="3460750" y="5892800"/>
          <p14:tracePt t="322082" x="3435350" y="5905500"/>
          <p14:tracePt t="322098" x="3394075" y="5921375"/>
          <p14:tracePt t="322115" x="3368675" y="5940425"/>
          <p14:tracePt t="322131" x="3340100" y="5965825"/>
          <p14:tracePt t="322147" x="3302000" y="5981700"/>
          <p14:tracePt t="322164" x="3289300" y="5994400"/>
          <p14:tracePt t="322181" x="3276600" y="6010275"/>
          <p14:tracePt t="322198" x="3263900" y="6029325"/>
          <p14:tracePt t="322215" x="3257550" y="6038850"/>
          <p14:tracePt t="322232" x="3257550" y="6064250"/>
          <p14:tracePt t="322248" x="3257550" y="6080125"/>
          <p14:tracePt t="322264" x="3257550" y="6089650"/>
          <p14:tracePt t="322281" x="3257550" y="6111875"/>
          <p14:tracePt t="322298" x="3257550" y="6137275"/>
          <p14:tracePt t="322315" x="3257550" y="6153150"/>
          <p14:tracePt t="322332" x="3270250" y="6175375"/>
          <p14:tracePt t="322348" x="3279775" y="6191250"/>
          <p14:tracePt t="322365" x="3295650" y="6200775"/>
          <p14:tracePt t="322382" x="3311525" y="6223000"/>
          <p14:tracePt t="322398" x="3321050" y="6232525"/>
          <p14:tracePt t="322414" x="3330575" y="6242050"/>
          <p14:tracePt t="322431" x="3346450" y="6251575"/>
          <p14:tracePt t="322448" x="3381375" y="6273800"/>
          <p14:tracePt t="322465" x="3403600" y="6286500"/>
          <p14:tracePt t="322482" x="3425825" y="6296025"/>
          <p14:tracePt t="322498" x="3441700" y="6296025"/>
          <p14:tracePt t="322514" x="3460750" y="6302375"/>
          <p14:tracePt t="322531" x="3482975" y="6302375"/>
          <p14:tracePt t="322547" x="3511550" y="6308725"/>
          <p14:tracePt t="322564" x="3540125" y="6321425"/>
          <p14:tracePt t="322582" x="3606800" y="6340475"/>
          <p14:tracePt t="322598" x="3651250" y="6346825"/>
          <p14:tracePt t="322614" x="3686175" y="6353175"/>
          <p14:tracePt t="322632" x="3743325" y="6353175"/>
          <p14:tracePt t="322648" x="3771900" y="6353175"/>
          <p14:tracePt t="322664" x="3787775" y="6353175"/>
          <p14:tracePt t="322681" x="3819525" y="6353175"/>
          <p14:tracePt t="322698" x="3841750" y="6353175"/>
          <p14:tracePt t="322714" x="3870325" y="6353175"/>
          <p14:tracePt t="322732" x="3886200" y="6353175"/>
          <p14:tracePt t="322748" x="3895725" y="6353175"/>
          <p14:tracePt t="322765" x="3911600" y="6353175"/>
          <p14:tracePt t="322781" x="3930650" y="6340475"/>
          <p14:tracePt t="322797" x="3940175" y="6330950"/>
          <p14:tracePt t="322814" x="3956050" y="6321425"/>
          <p14:tracePt t="322831" x="3987800" y="6305550"/>
          <p14:tracePt t="322847" x="4006850" y="6292850"/>
          <p14:tracePt t="322864" x="4035425" y="6280150"/>
          <p14:tracePt t="322882" x="4057650" y="6261100"/>
          <p14:tracePt t="322898" x="4073525" y="6245225"/>
          <p14:tracePt t="322914" x="4098925" y="6203950"/>
          <p14:tracePt t="322931" x="4117975" y="6162675"/>
          <p14:tracePt t="322947" x="4127500" y="6130925"/>
          <p14:tracePt t="322965" x="4146550" y="6115050"/>
          <p14:tracePt t="322982" x="4162425" y="6092825"/>
          <p14:tracePt t="322998" x="4171950" y="6083300"/>
          <p14:tracePt t="323014" x="4181475" y="6073775"/>
          <p14:tracePt t="323032" x="4203700" y="6038850"/>
          <p14:tracePt t="323048" x="4216400" y="6016625"/>
          <p14:tracePt t="323064" x="4225925" y="5978525"/>
          <p14:tracePt t="323081" x="4248150" y="5915025"/>
          <p14:tracePt t="323097" x="4264025" y="5889625"/>
          <p14:tracePt t="323114" x="4276725" y="5867400"/>
          <p14:tracePt t="323131" x="4292600" y="5838825"/>
          <p14:tracePt t="323147" x="4302125" y="5829300"/>
          <p14:tracePt t="323164" x="4311650" y="5813425"/>
          <p14:tracePt t="323181" x="4311650" y="5772150"/>
          <p14:tracePt t="323197" x="4311650" y="5762625"/>
          <p14:tracePt t="323214" x="4311650" y="5753100"/>
          <p14:tracePt t="323231" x="4311650" y="5737225"/>
          <p14:tracePt t="323264" x="4305300" y="5737225"/>
          <p14:tracePt t="323281" x="4295775" y="5737225"/>
          <p14:tracePt t="323298" x="4286250" y="5734050"/>
          <p14:tracePt t="323315" x="4276725" y="5727700"/>
          <p14:tracePt t="323331" x="4270375" y="5727700"/>
          <p14:tracePt t="323347" x="4254500" y="5718175"/>
          <p14:tracePt t="323364" x="4244975" y="5718175"/>
          <p14:tracePt t="323381" x="4232275" y="5711825"/>
          <p14:tracePt t="323398" x="4222750" y="5708650"/>
          <p14:tracePt t="323414" x="4206875" y="5692775"/>
          <p14:tracePt t="323431" x="4191000" y="5683250"/>
          <p14:tracePt t="323448" x="4181475" y="5673725"/>
          <p14:tracePt t="323464" x="4171950" y="5667375"/>
          <p14:tracePt t="323481" x="4152900" y="5664200"/>
          <p14:tracePt t="323497" x="4140200" y="5664200"/>
          <p14:tracePt t="323515" x="4130675" y="5664200"/>
          <p14:tracePt t="323531" x="4117975" y="5664200"/>
          <p14:tracePt t="323548" x="4102100" y="5664200"/>
          <p14:tracePt t="323565" x="4092575" y="5664200"/>
          <p14:tracePt t="323581" x="4076700" y="5664200"/>
          <p14:tracePt t="323598" x="4067175" y="5664200"/>
          <p14:tracePt t="323614" x="4051300" y="5664200"/>
          <p14:tracePt t="323630" x="4038600" y="5664200"/>
          <p14:tracePt t="323647" x="4029075" y="5664200"/>
          <p14:tracePt t="323665" x="4019550" y="5664200"/>
          <p14:tracePt t="323681" x="3997325" y="5664200"/>
          <p14:tracePt t="323698" x="3987800" y="5664200"/>
          <p14:tracePt t="323715" x="3978275" y="5664200"/>
          <p14:tracePt t="323731" x="3959225" y="5664200"/>
          <p14:tracePt t="323747" x="3949700" y="5670550"/>
          <p14:tracePt t="323764" x="3940175" y="5680075"/>
          <p14:tracePt t="323766" x="3933825" y="5683250"/>
          <p14:tracePt t="323781" x="3917950" y="5699125"/>
          <p14:tracePt t="323797" x="3889375" y="5711825"/>
          <p14:tracePt t="323814" x="3863975" y="5724525"/>
          <p14:tracePt t="323831" x="3822700" y="5737225"/>
          <p14:tracePt t="323848" x="3800475" y="5746750"/>
          <p14:tracePt t="323864" x="3762375" y="5765800"/>
          <p14:tracePt t="323881" x="3717925" y="5784850"/>
          <p14:tracePt t="323898" x="3695700" y="5797550"/>
          <p14:tracePt t="323914" x="3663950" y="5807075"/>
          <p14:tracePt t="323930" x="3629025" y="5832475"/>
          <p14:tracePt t="323947" x="3600450" y="5845175"/>
          <p14:tracePt t="323964" x="3581400" y="5854700"/>
          <p14:tracePt t="323981" x="3568700" y="5864225"/>
          <p14:tracePt t="323997" x="3549650" y="5880100"/>
          <p14:tracePt t="324014" x="3533775" y="5892800"/>
          <p14:tracePt t="324031" x="3492500" y="5908675"/>
          <p14:tracePt t="324048" x="3463925" y="5921375"/>
          <p14:tracePt t="324064" x="3416300" y="5940425"/>
          <p14:tracePt t="324081" x="3368675" y="5953125"/>
          <p14:tracePt t="324097" x="3346450" y="5953125"/>
          <p14:tracePt t="324114" x="3336925" y="5959475"/>
          <p14:tracePt t="324131" x="3314700" y="5969000"/>
          <p14:tracePt t="324147" x="3305175" y="5978525"/>
          <p14:tracePt t="324164" x="3295650" y="5994400"/>
          <p14:tracePt t="324181" x="3289300" y="6010275"/>
          <p14:tracePt t="324197" x="3286125" y="6019800"/>
          <p14:tracePt t="324214" x="3286125" y="6029325"/>
          <p14:tracePt t="324231" x="3286125" y="6048375"/>
          <p14:tracePt t="324248" x="3279775" y="6057900"/>
          <p14:tracePt t="324265" x="3279775" y="6067425"/>
          <p14:tracePt t="324281" x="3279775" y="6083300"/>
          <p14:tracePt t="324298" x="3279775" y="6099175"/>
          <p14:tracePt t="324315" x="3279775" y="6108700"/>
          <p14:tracePt t="324331" x="3279775" y="6121400"/>
          <p14:tracePt t="324347" x="3279775" y="6130925"/>
          <p14:tracePt t="324364" x="3279775" y="6146800"/>
          <p14:tracePt t="324381" x="3279775" y="6162675"/>
          <p14:tracePt t="324398" x="3279775" y="6172200"/>
          <p14:tracePt t="324414" x="3279775" y="6175375"/>
          <p14:tracePt t="324859" x="3282950" y="6175375"/>
          <p14:tracePt t="324866" x="3286125" y="6175375"/>
          <p14:tracePt t="324881" x="3279775" y="6175375"/>
          <p14:tracePt t="325537" x="3286125" y="6188075"/>
          <p14:tracePt t="325544" x="3289300" y="6200775"/>
          <p14:tracePt t="325551" x="3295650" y="6210300"/>
          <p14:tracePt t="325565" x="3308350" y="6235700"/>
          <p14:tracePt t="325581" x="3311525" y="6245225"/>
          <p14:tracePt t="325597" x="3317875" y="6254750"/>
          <p14:tracePt t="325615" x="3336925" y="6267450"/>
          <p14:tracePt t="325648" x="3359150" y="6289675"/>
          <p14:tracePt t="325680" x="3400425" y="6311900"/>
          <p14:tracePt t="325697" x="3425825" y="6321425"/>
          <p14:tracePt t="325715" x="3473450" y="6346825"/>
          <p14:tracePt t="325730" x="3517900" y="6346825"/>
          <p14:tracePt t="325747" x="3578225" y="6346825"/>
          <p14:tracePt t="325765" x="3625850" y="6346825"/>
          <p14:tracePt t="325781" x="3654425" y="6346825"/>
          <p14:tracePt t="325797" x="3663950" y="6346825"/>
          <p14:tracePt t="325814" x="3673475" y="6346825"/>
          <p14:tracePt t="325847" x="3679825" y="6346825"/>
          <p14:tracePt t="325865" x="3698875" y="6346825"/>
          <p14:tracePt t="325881" x="3708400" y="6346825"/>
          <p14:tracePt t="325897" x="3717925" y="6346825"/>
          <p14:tracePt t="325915" x="3740150" y="6346825"/>
          <p14:tracePt t="325931" x="3749675" y="6346825"/>
          <p14:tracePt t="325947" x="3759200" y="6346825"/>
          <p14:tracePt t="325964" x="3762375" y="6346825"/>
          <p14:tracePt t="325980" x="3768725" y="6346825"/>
          <p14:tracePt t="327636" x="3778250" y="6346825"/>
          <p14:tracePt t="327643" x="3790950" y="6346825"/>
          <p14:tracePt t="327650" x="3800475" y="6343650"/>
          <p14:tracePt t="327663" x="3832225" y="6343650"/>
          <p14:tracePt t="327680" x="3860800" y="6337300"/>
          <p14:tracePt t="327697" x="3921125" y="6337300"/>
          <p14:tracePt t="327731" x="4073525" y="6362700"/>
          <p14:tracePt t="327764" x="4248150" y="6400800"/>
          <p14:tracePt t="327780" x="4330700" y="6407150"/>
          <p14:tracePt t="327797" x="4416425" y="6423025"/>
          <p14:tracePt t="327814" x="4533900" y="6423025"/>
          <p14:tracePt t="327830" x="4616450" y="6423025"/>
          <p14:tracePt t="327847" x="4670425" y="6423025"/>
          <p14:tracePt t="327864" x="4702175" y="6423025"/>
          <p14:tracePt t="327880" x="4708525" y="6423025"/>
          <p14:tracePt t="327898" x="4708525" y="6416675"/>
          <p14:tracePt t="327914" x="4705350" y="6400800"/>
          <p14:tracePt t="327930" x="4695825" y="6384925"/>
          <p14:tracePt t="327947" x="4673600" y="6365875"/>
          <p14:tracePt t="327964" x="4641850" y="6330950"/>
          <p14:tracePt t="327980" x="4625975" y="6315075"/>
          <p14:tracePt t="327997" x="4616450" y="6305550"/>
          <p14:tracePt t="328014" x="4603750" y="6292850"/>
          <p14:tracePt t="328031" x="4594225" y="6283325"/>
          <p14:tracePt t="328048" x="4587875" y="6273800"/>
          <p14:tracePt t="328064" x="4587875" y="6251575"/>
          <p14:tracePt t="328081" x="4591050" y="6242050"/>
          <p14:tracePt t="328098" x="4606925" y="6232525"/>
          <p14:tracePt t="328114" x="4683125" y="6191250"/>
          <p14:tracePt t="328130" x="4759325" y="6165850"/>
          <p14:tracePt t="328148" x="4822825" y="6153150"/>
          <p14:tracePt t="328164" x="4895850" y="6124575"/>
          <p14:tracePt t="328180" x="4933950" y="6124575"/>
          <p14:tracePt t="328197" x="4943475" y="6124575"/>
          <p14:tracePt t="328213" x="4956175" y="6124575"/>
          <p14:tracePt t="328230" x="4965700" y="6124575"/>
          <p14:tracePt t="328247" x="4978400" y="6124575"/>
          <p14:tracePt t="328264" x="4981575" y="6124575"/>
          <p14:tracePt t="328280" x="4981575" y="6115050"/>
          <p14:tracePt t="328298" x="4981575" y="6105525"/>
          <p14:tracePt t="328314" x="4981575" y="6092825"/>
          <p14:tracePt t="328330" x="4981575" y="6076950"/>
          <p14:tracePt t="328347" x="4981575" y="6070600"/>
          <p14:tracePt t="328363" x="4981575" y="6061075"/>
          <p14:tracePt t="328380" x="4981575" y="6057900"/>
          <p14:tracePt t="328397" x="4981575" y="6048375"/>
          <p14:tracePt t="328414" x="4981575" y="6032500"/>
          <p14:tracePt t="328447" x="4981575" y="6026150"/>
          <p14:tracePt t="328878" x="4987925" y="6026150"/>
          <p14:tracePt t="328884" x="4987925" y="6029325"/>
          <p14:tracePt t="328897" x="4991100" y="6038850"/>
          <p14:tracePt t="328920" x="4997450" y="6045200"/>
          <p14:tracePt t="328935" x="5000625" y="6048375"/>
          <p14:tracePt t="328947" x="5006975" y="6048375"/>
          <p14:tracePt t="329064" x="5010150" y="6048375"/>
          <p14:tracePt t="329170" x="5010150" y="6054725"/>
          <p14:tracePt t="329177" x="5022850" y="6054725"/>
          <p14:tracePt t="329192" x="5026025" y="6057900"/>
          <p14:tracePt t="329198" x="5032375" y="6064250"/>
          <p14:tracePt t="329214" x="5041900" y="6067425"/>
          <p14:tracePt t="329230" x="5041900" y="6073775"/>
          <p14:tracePt t="329248" x="5045075" y="6073775"/>
          <p14:tracePt t="329607" x="5070475" y="6086475"/>
          <p14:tracePt t="329613" x="5089525" y="6099175"/>
          <p14:tracePt t="329630" x="5137150" y="6118225"/>
          <p14:tracePt t="329648" x="5178425" y="6143625"/>
          <p14:tracePt t="329665" x="5200650" y="6153150"/>
          <p14:tracePt t="329681" x="5232400" y="6153150"/>
          <p14:tracePt t="329713" x="5260975" y="6159500"/>
          <p14:tracePt t="329747" x="5267325" y="6159500"/>
          <p14:tracePt t="329780" x="5283200" y="6159500"/>
          <p14:tracePt t="329798" x="5330825" y="6159500"/>
          <p14:tracePt t="329814" x="5419725" y="6159500"/>
          <p14:tracePt t="329831" x="5511800" y="6159500"/>
          <p14:tracePt t="329847" x="5632450" y="6165850"/>
          <p14:tracePt t="329863" x="5705475" y="6181725"/>
          <p14:tracePt t="329880" x="5772150" y="6203950"/>
          <p14:tracePt t="329897" x="5845175" y="6223000"/>
          <p14:tracePt t="329914" x="5892800" y="6235700"/>
          <p14:tracePt t="329930" x="5937250" y="6248400"/>
          <p14:tracePt t="329948" x="6000750" y="6273800"/>
          <p14:tracePt t="329964" x="6026150" y="6292850"/>
          <p14:tracePt t="329980" x="6054725" y="6305550"/>
          <p14:tracePt t="329997" x="6070600" y="6324600"/>
          <p14:tracePt t="330013" x="6080125" y="6334125"/>
          <p14:tracePt t="330030" x="6089650" y="6343650"/>
          <p14:tracePt t="330048" x="6105525" y="6359525"/>
          <p14:tracePt t="330063" x="6105525" y="6365875"/>
          <p14:tracePt t="330080" x="6105525" y="6375400"/>
          <p14:tracePt t="330097" x="6099175" y="6375400"/>
          <p14:tracePt t="330114" x="6086475" y="6375400"/>
          <p14:tracePt t="330130" x="6076950" y="6375400"/>
          <p14:tracePt t="330147" x="6051550" y="6381750"/>
          <p14:tracePt t="330163" x="6022975" y="6388100"/>
          <p14:tracePt t="330180" x="5997575" y="6397625"/>
          <p14:tracePt t="330197" x="5943600" y="6397625"/>
          <p14:tracePt t="330213" x="5899150" y="6403975"/>
          <p14:tracePt t="330231" x="5854700" y="6403975"/>
          <p14:tracePt t="330247" x="5813425" y="6403975"/>
          <p14:tracePt t="330263" x="5800725" y="6403975"/>
          <p14:tracePt t="330280" x="5791200" y="6403975"/>
          <p14:tracePt t="330298" x="5784850" y="6419850"/>
          <p14:tracePt t="330314" x="5784850" y="6435725"/>
          <p14:tracePt t="330330" x="5788025" y="6445250"/>
          <p14:tracePt t="330348" x="5813425" y="6461125"/>
          <p14:tracePt t="330364" x="5851525" y="6473825"/>
          <p14:tracePt t="330380" x="5911850" y="6492875"/>
          <p14:tracePt t="330397" x="6064250" y="6492875"/>
          <p14:tracePt t="330413" x="6137275" y="6492875"/>
          <p14:tracePt t="330430" x="6178550" y="6492875"/>
          <p14:tracePt t="330447" x="6200775" y="6492875"/>
          <p14:tracePt t="330463" x="6210300" y="6492875"/>
          <p14:tracePt t="330513" x="6203950" y="6480175"/>
          <p14:tracePt t="330519" x="6197600" y="6477000"/>
          <p14:tracePt t="330530" x="6194425" y="6477000"/>
          <p14:tracePt t="330547" x="6178550" y="6477000"/>
          <p14:tracePt t="330563" x="6162675" y="6477000"/>
          <p14:tracePt t="330580" x="6143625" y="6470650"/>
          <p14:tracePt t="330598" x="6092825" y="6464300"/>
          <p14:tracePt t="330614" x="6057900" y="6457950"/>
          <p14:tracePt t="330631" x="6013450" y="6451600"/>
          <p14:tracePt t="330647" x="5972175" y="6438900"/>
          <p14:tracePt t="330663" x="5956300" y="6438900"/>
          <p14:tracePt t="330680" x="5943600" y="6438900"/>
          <p14:tracePt t="330697" x="5924550" y="6438900"/>
          <p14:tracePt t="330713" x="5915025" y="6438900"/>
          <p14:tracePt t="330730" x="5905500" y="6438900"/>
          <p14:tracePt t="330747" x="5889625" y="6438900"/>
          <p14:tracePt t="330764" x="5876925" y="6438900"/>
          <p14:tracePt t="330780" x="5864225" y="6438900"/>
          <p14:tracePt t="330797" x="5854700" y="6438900"/>
          <p14:tracePt t="331240" x="5838825" y="6423025"/>
          <p14:tracePt t="331247" x="5800725" y="6407150"/>
          <p14:tracePt t="331254" x="5762625" y="6391275"/>
          <p14:tracePt t="331263" x="5711825" y="6375400"/>
          <p14:tracePt t="331280" x="5613400" y="6334125"/>
          <p14:tracePt t="331297" x="5464175" y="6283325"/>
          <p14:tracePt t="331314" x="5343525" y="6251575"/>
          <p14:tracePt t="331347" x="5137150" y="6219825"/>
          <p14:tracePt t="331381" x="5013325" y="6191250"/>
          <p14:tracePt t="331384" x="4984750" y="6184900"/>
          <p14:tracePt t="331398" x="4930775" y="6169025"/>
          <p14:tracePt t="331413" x="4876800" y="6156325"/>
          <p14:tracePt t="331430" x="4832350" y="6149975"/>
          <p14:tracePt t="331447" x="4768850" y="6143625"/>
          <p14:tracePt t="331463" x="4730750" y="6143625"/>
          <p14:tracePt t="331480" x="4686300" y="6137275"/>
          <p14:tracePt t="331496" x="4622800" y="6111875"/>
          <p14:tracePt t="331513" x="4568825" y="6099175"/>
          <p14:tracePt t="331530" x="4514850" y="6076950"/>
          <p14:tracePt t="331547" x="4419600" y="6032500"/>
          <p14:tracePt t="331564" x="4352925" y="6003925"/>
          <p14:tracePt t="331581" x="4295775" y="5975350"/>
          <p14:tracePt t="331597" x="4187825" y="5921375"/>
          <p14:tracePt t="331613" x="4133850" y="5902325"/>
          <p14:tracePt t="331630" x="4095750" y="5889625"/>
          <p14:tracePt t="331646" x="4032250" y="5870575"/>
          <p14:tracePt t="331663" x="3994150" y="5851525"/>
          <p14:tracePt t="331680" x="3956050" y="5838825"/>
          <p14:tracePt t="331697" x="3892550" y="5819775"/>
          <p14:tracePt t="331713" x="3848100" y="5807075"/>
          <p14:tracePt t="331730" x="3822700" y="5788025"/>
          <p14:tracePt t="331747" x="3781425" y="5768975"/>
          <p14:tracePt t="331763" x="3749675" y="5756275"/>
          <p14:tracePt t="331780" x="3727450" y="5746750"/>
          <p14:tracePt t="331797" x="3683000" y="5721350"/>
          <p14:tracePt t="331813" x="3667125" y="5715000"/>
          <p14:tracePt t="332119" x="3641725" y="5683250"/>
          <p14:tracePt t="332125" x="3606800" y="5632450"/>
          <p14:tracePt t="332133" x="3565525" y="5588000"/>
          <p14:tracePt t="332148" x="3508375" y="5518150"/>
          <p14:tracePt t="332164" x="3467100" y="5467350"/>
          <p14:tracePt t="332180" x="3416300" y="5426075"/>
          <p14:tracePt t="332196" x="3352800" y="5356225"/>
          <p14:tracePt t="332213" x="3327400" y="5308600"/>
          <p14:tracePt t="332230" x="3292475" y="5260975"/>
          <p14:tracePt t="332246" x="3273425" y="5203825"/>
          <p14:tracePt t="332263" x="3273425" y="5181600"/>
          <p14:tracePt t="332280" x="3273425" y="5159375"/>
          <p14:tracePt t="332296" x="3267075" y="5121275"/>
          <p14:tracePt t="332313" x="3254375" y="5083175"/>
          <p14:tracePt t="332331" x="3241675" y="5045075"/>
          <p14:tracePt t="332347" x="3216275" y="4984750"/>
          <p14:tracePt t="332363" x="3216275" y="4956175"/>
          <p14:tracePt t="332380" x="3216275" y="4933950"/>
          <p14:tracePt t="332396" x="3209925" y="4902200"/>
          <p14:tracePt t="332413" x="3206750" y="4879975"/>
          <p14:tracePt t="332430" x="3200400" y="4870450"/>
          <p14:tracePt t="332447" x="3184525" y="4835525"/>
          <p14:tracePt t="332464" x="3171825" y="4826000"/>
          <p14:tracePt t="332479" x="3168650" y="4813300"/>
          <p14:tracePt t="332496" x="3162300" y="4794250"/>
          <p14:tracePt t="332513" x="3159125" y="4784725"/>
          <p14:tracePt t="332530" x="3149600" y="4775200"/>
          <p14:tracePt t="332547" x="3133725" y="4759325"/>
          <p14:tracePt t="332563" x="3121025" y="4743450"/>
          <p14:tracePt t="332582" x="3111500" y="4718050"/>
          <p14:tracePt t="332597" x="3105150" y="4689475"/>
          <p14:tracePt t="332613" x="3098800" y="4664075"/>
          <p14:tracePt t="332629" x="3095625" y="4654550"/>
          <p14:tracePt t="332646" x="3079750" y="4635500"/>
          <p14:tracePt t="332663" x="3063875" y="4625975"/>
          <p14:tracePt t="332680" x="3054350" y="4613275"/>
          <p14:tracePt t="332697" x="3038475" y="4603750"/>
          <p14:tracePt t="332714" x="3019425" y="4600575"/>
          <p14:tracePt t="332730" x="3006725" y="4600575"/>
          <p14:tracePt t="332746" x="2994025" y="4594225"/>
          <p14:tracePt t="332763" x="2984500" y="4594225"/>
          <p14:tracePt t="332780" x="2962275" y="4584700"/>
          <p14:tracePt t="332797" x="2927350" y="4584700"/>
          <p14:tracePt t="332814" x="2908300" y="4584700"/>
          <p14:tracePt t="332831" x="2898775" y="4584700"/>
          <p14:tracePt t="332847" x="2882900" y="4584700"/>
          <p14:tracePt t="332863" x="2873375" y="4584700"/>
          <p14:tracePt t="332880" x="2857500" y="4584700"/>
          <p14:tracePt t="332896" x="2841625" y="4584700"/>
          <p14:tracePt t="332913" x="2832100" y="4584700"/>
          <p14:tracePt t="332917" x="2828925" y="4584700"/>
          <p14:tracePt t="332931" x="2819400" y="4584700"/>
          <p14:tracePt t="332947" x="2797175" y="4584700"/>
          <p14:tracePt t="332963" x="2787650" y="4584700"/>
          <p14:tracePt t="332981" x="2771775" y="4584700"/>
          <p14:tracePt t="332997" x="2759075" y="4584700"/>
          <p14:tracePt t="333013" x="2746375" y="4591050"/>
          <p14:tracePt t="333030" x="2736850" y="4597400"/>
          <p14:tracePt t="333046" x="2724150" y="4606925"/>
          <p14:tracePt t="333063" x="2701925" y="4610100"/>
          <p14:tracePt t="333081" x="2686050" y="4610100"/>
          <p14:tracePt t="333097" x="2676525" y="4619625"/>
          <p14:tracePt t="333113" x="2667000" y="4625975"/>
          <p14:tracePt t="333131" x="2644775" y="4648200"/>
          <p14:tracePt t="333147" x="2635250" y="4657725"/>
          <p14:tracePt t="333163" x="2625725" y="4667250"/>
          <p14:tracePt t="333179" x="2616200" y="4676775"/>
          <p14:tracePt t="333196" x="2587625" y="4699000"/>
          <p14:tracePt t="333213" x="2565400" y="4711700"/>
          <p14:tracePt t="333231" x="2530475" y="4727575"/>
          <p14:tracePt t="333247" x="2520950" y="4737100"/>
          <p14:tracePt t="333264" x="2511425" y="4752975"/>
          <p14:tracePt t="333280" x="2479675" y="4775200"/>
          <p14:tracePt t="333296" x="2454275" y="4806950"/>
          <p14:tracePt t="333313" x="2428875" y="4829175"/>
          <p14:tracePt t="333330" x="2416175" y="4854575"/>
          <p14:tracePt t="333347" x="2400300" y="4883150"/>
          <p14:tracePt t="333363" x="2390775" y="4899025"/>
          <p14:tracePt t="333381" x="2368550" y="4924425"/>
          <p14:tracePt t="333397" x="2359025" y="4933950"/>
          <p14:tracePt t="333413" x="2349500" y="4943475"/>
          <p14:tracePt t="333429" x="2339975" y="4956175"/>
          <p14:tracePt t="333432" x="2327275" y="4959350"/>
          <p14:tracePt t="333446" x="2317750" y="4984750"/>
          <p14:tracePt t="333464" x="2305050" y="5000625"/>
          <p14:tracePt t="333481" x="2289175" y="5026025"/>
          <p14:tracePt t="333497" x="2273300" y="5051425"/>
          <p14:tracePt t="333514" x="2273300" y="5073650"/>
          <p14:tracePt t="333531" x="2266950" y="5102225"/>
          <p14:tracePt t="333546" x="2266950" y="5111750"/>
          <p14:tracePt t="333563" x="2260600" y="5127625"/>
          <p14:tracePt t="333580" x="2241550" y="5162550"/>
          <p14:tracePt t="333597" x="2238375" y="5184775"/>
          <p14:tracePt t="333613" x="2225675" y="5213350"/>
          <p14:tracePt t="333631" x="2225675" y="5248275"/>
          <p14:tracePt t="333647" x="2225675" y="5276850"/>
          <p14:tracePt t="333663" x="2225675" y="5292725"/>
          <p14:tracePt t="333680" x="2225675" y="5324475"/>
          <p14:tracePt t="333697" x="2225675" y="5340350"/>
          <p14:tracePt t="333713" x="2225675" y="5356225"/>
          <p14:tracePt t="333730" x="2225675" y="5387975"/>
          <p14:tracePt t="333747" x="2225675" y="5397500"/>
          <p14:tracePt t="333764" x="2225675" y="5426075"/>
          <p14:tracePt t="333780" x="2225675" y="5454650"/>
          <p14:tracePt t="333797" x="2225675" y="5483225"/>
          <p14:tracePt t="333814" x="2225675" y="5499100"/>
          <p14:tracePt t="333830" x="2232025" y="5524500"/>
          <p14:tracePt t="333846" x="2232025" y="5540375"/>
          <p14:tracePt t="333863" x="2238375" y="5556250"/>
          <p14:tracePt t="333880" x="2247900" y="5591175"/>
          <p14:tracePt t="333897" x="2254250" y="5613400"/>
          <p14:tracePt t="333913" x="2260600" y="5641975"/>
          <p14:tracePt t="333930" x="2266950" y="5676900"/>
          <p14:tracePt t="333947" x="2266950" y="5705475"/>
          <p14:tracePt t="333963" x="2266950" y="5715000"/>
          <p14:tracePt t="333980" x="2279650" y="5730875"/>
          <p14:tracePt t="333996" x="2279650" y="5746750"/>
          <p14:tracePt t="334013" x="2289175" y="5756275"/>
          <p14:tracePt t="334030" x="2301875" y="5772150"/>
          <p14:tracePt t="334047" x="2311400" y="5781675"/>
          <p14:tracePt t="334063" x="2327275" y="5797550"/>
          <p14:tracePt t="334080" x="2343150" y="5810250"/>
          <p14:tracePt t="334096" x="2352675" y="5819775"/>
          <p14:tracePt t="334113" x="2355850" y="5829300"/>
          <p14:tracePt t="334129" x="2368550" y="5851525"/>
          <p14:tracePt t="334147" x="2378075" y="5861050"/>
          <p14:tracePt t="334163" x="2387600" y="5870575"/>
          <p14:tracePt t="334180" x="2403475" y="5886450"/>
          <p14:tracePt t="334197" x="2413000" y="5902325"/>
          <p14:tracePt t="334213" x="2428875" y="5911850"/>
          <p14:tracePt t="334230" x="2444750" y="5921375"/>
          <p14:tracePt t="334246" x="2447925" y="5930900"/>
          <p14:tracePt t="334263" x="2454275" y="5946775"/>
          <p14:tracePt t="334280" x="2457450" y="5962650"/>
          <p14:tracePt t="334296" x="2466975" y="5972175"/>
          <p14:tracePt t="334313" x="2482850" y="5981700"/>
          <p14:tracePt t="334330" x="2498725" y="6000750"/>
          <p14:tracePt t="334346" x="2508250" y="6010275"/>
          <p14:tracePt t="334364" x="2517775" y="6022975"/>
          <p14:tracePt t="334380" x="2540000" y="6035675"/>
          <p14:tracePt t="334396" x="2549525" y="6048375"/>
          <p14:tracePt t="334413" x="2549525" y="6057900"/>
          <p14:tracePt t="334430" x="2552700" y="6067425"/>
          <p14:tracePt t="334446" x="2559050" y="6070600"/>
          <p14:tracePt t="334463" x="2568575" y="6076950"/>
          <p14:tracePt t="334466" x="2578100" y="6083300"/>
          <p14:tracePt t="334480" x="2587625" y="6083300"/>
          <p14:tracePt t="334496" x="2593975" y="6086475"/>
          <p14:tracePt t="334513" x="2600325" y="6086475"/>
          <p14:tracePt t="334530" x="2603500" y="6096000"/>
          <p14:tracePt t="334563" x="2613025" y="6096000"/>
          <p14:tracePt t="334580" x="2632075" y="6096000"/>
          <p14:tracePt t="334597" x="2644775" y="6096000"/>
          <p14:tracePt t="334613" x="2657475" y="6096000"/>
          <p14:tracePt t="334630" x="2692400" y="6096000"/>
          <p14:tracePt t="334647" x="2708275" y="6096000"/>
          <p14:tracePt t="334663" x="2717800" y="6096000"/>
          <p14:tracePt t="334680" x="2736850" y="6089650"/>
          <p14:tracePt t="334696" x="2746375" y="6089650"/>
          <p14:tracePt t="334713" x="2752725" y="6089650"/>
          <p14:tracePt t="334774" x="2752725" y="6083300"/>
          <p14:tracePt t="334781" x="2752725" y="6080125"/>
          <p14:tracePt t="334797" x="2752725" y="6073775"/>
          <p14:tracePt t="334813" x="2752725" y="6064250"/>
          <p14:tracePt t="334846" x="2752725" y="6054725"/>
          <p14:tracePt t="334880" x="2752725" y="6038850"/>
          <p14:tracePt t="334896" x="2752725" y="6035675"/>
          <p14:tracePt t="334913" x="2752725" y="6026150"/>
          <p14:tracePt t="334930" x="2752725" y="5978525"/>
          <p14:tracePt t="334946" x="2752725" y="5940425"/>
          <p14:tracePt t="334963" x="2752725" y="5889625"/>
          <p14:tracePt t="334965" x="2752725" y="5854700"/>
          <p14:tracePt t="334979" x="2768600" y="5781675"/>
          <p14:tracePt t="334996" x="2781300" y="5727700"/>
          <p14:tracePt t="335013" x="2803525" y="5664200"/>
          <p14:tracePt t="335030" x="2822575" y="5562600"/>
          <p14:tracePt t="335046" x="2822575" y="5518150"/>
          <p14:tracePt t="335063" x="2822575" y="5457825"/>
          <p14:tracePt t="335080" x="2822575" y="5372100"/>
          <p14:tracePt t="335096" x="2822575" y="5314950"/>
          <p14:tracePt t="335113" x="2822575" y="5276850"/>
          <p14:tracePt t="335129" x="2822575" y="5235575"/>
          <p14:tracePt t="335146" x="2822575" y="5213350"/>
          <p14:tracePt t="335163" x="2822575" y="5184775"/>
          <p14:tracePt t="335180" x="2822575" y="5153025"/>
          <p14:tracePt t="335196" x="2822575" y="5124450"/>
          <p14:tracePt t="335213" x="2822575" y="5108575"/>
          <p14:tracePt t="335230" x="2822575" y="5089525"/>
          <p14:tracePt t="335246" x="2822575" y="5076825"/>
          <p14:tracePt t="335263" x="2822575" y="5067300"/>
          <p14:tracePt t="335301" x="2822575" y="5064125"/>
          <p14:tracePt t="335313" x="2822575" y="5057775"/>
          <p14:tracePt t="335329" x="2822575" y="5038725"/>
          <p14:tracePt t="335346" x="2813050" y="5029200"/>
          <p14:tracePt t="335363" x="2797175" y="5019675"/>
          <p14:tracePt t="335380" x="2790825" y="5019675"/>
          <p14:tracePt t="335396" x="2787650" y="5019675"/>
          <p14:tracePt t="335413" x="2778125" y="5019675"/>
          <p14:tracePt t="335430" x="2771775" y="5019675"/>
          <p14:tracePt t="335446" x="2762250" y="5013325"/>
          <p14:tracePt t="335463" x="2755900" y="5006975"/>
          <p14:tracePt t="335480" x="2755900" y="4994275"/>
          <p14:tracePt t="335497" x="2755900" y="4984750"/>
          <p14:tracePt t="335513" x="2755900" y="4978400"/>
          <p14:tracePt t="335537" x="2755900" y="4975225"/>
          <p14:tracePt t="335559" x="2755900" y="4968875"/>
          <p14:tracePt t="335566" x="2755900" y="4962525"/>
          <p14:tracePt t="335581" x="2755900" y="4959350"/>
          <p14:tracePt t="335596" x="2755900" y="4953000"/>
          <p14:tracePt t="335613" x="2755900" y="4949825"/>
          <p14:tracePt t="335631" x="2755900" y="4943475"/>
          <p14:tracePt t="335687" x="2746375" y="4933950"/>
          <p14:tracePt t="335693" x="2740025" y="4927600"/>
          <p14:tracePt t="335701" x="2736850" y="4924425"/>
          <p14:tracePt t="335713" x="2730500" y="4918075"/>
          <p14:tracePt t="335729" x="2720975" y="4905375"/>
          <p14:tracePt t="335746" x="2717800" y="4895850"/>
          <p14:tracePt t="335763" x="2708275" y="4879975"/>
          <p14:tracePt t="335780" x="2695575" y="4870450"/>
          <p14:tracePt t="335796" x="2686050" y="4864100"/>
          <p14:tracePt t="335813" x="2676525" y="4854575"/>
          <p14:tracePt t="335829" x="2667000" y="4835525"/>
          <p14:tracePt t="335846" x="2657475" y="4822825"/>
          <p14:tracePt t="335863" x="2644775" y="4813300"/>
          <p14:tracePt t="335880" x="2635250" y="4800600"/>
          <p14:tracePt t="335896" x="2635250" y="4784725"/>
          <p14:tracePt t="335913" x="2635250" y="4778375"/>
          <p14:tracePt t="335930" x="2632075" y="4778375"/>
          <p14:tracePt t="336044" x="2632075" y="4775200"/>
          <p14:tracePt t="336059" x="2632075" y="4768850"/>
          <p14:tracePt t="336073" x="2632075" y="4765675"/>
          <p14:tracePt t="336080" x="2632075" y="4759325"/>
          <p14:tracePt t="336096" x="2632075" y="4749800"/>
          <p14:tracePt t="336113" x="2632075" y="4733925"/>
          <p14:tracePt t="336129" x="2638425" y="4730750"/>
          <p14:tracePt t="336146" x="2638425" y="4724400"/>
          <p14:tracePt t="336164" x="2638425" y="4711700"/>
          <p14:tracePt t="336180" x="2638425" y="4705350"/>
          <p14:tracePt t="336197" x="2638425" y="4699000"/>
          <p14:tracePt t="336565" x="2638425" y="4708525"/>
          <p14:tracePt t="336572" x="2638425" y="4727575"/>
          <p14:tracePt t="336580" x="2638425" y="4737100"/>
          <p14:tracePt t="336614" x="2638425" y="4791075"/>
          <p14:tracePt t="336647" x="2638425" y="4841875"/>
          <p14:tracePt t="336664" x="2638425" y="4876800"/>
          <p14:tracePt t="336680" x="2638425" y="4905375"/>
          <p14:tracePt t="336697" x="2635250" y="4927600"/>
          <p14:tracePt t="336714" x="2628900" y="4956175"/>
          <p14:tracePt t="336730" x="2625725" y="4965700"/>
          <p14:tracePt t="336746" x="2625725" y="4975225"/>
          <p14:tracePt t="336764" x="2625725" y="4991100"/>
          <p14:tracePt t="336780" x="2625725" y="5003800"/>
          <p14:tracePt t="336797" x="2625725" y="5013325"/>
          <p14:tracePt t="336814" x="2625725" y="5029200"/>
          <p14:tracePt t="336829" x="2619375" y="5038725"/>
          <p14:tracePt t="336846" x="2616200" y="5054600"/>
          <p14:tracePt t="336864" x="2609850" y="5070475"/>
          <p14:tracePt t="336880" x="2606675" y="5080000"/>
          <p14:tracePt t="336897" x="2606675" y="5083175"/>
          <p14:tracePt t="336914" x="2606675" y="5092700"/>
          <p14:tracePt t="336930" x="2593975" y="5108575"/>
          <p14:tracePt t="336946" x="2587625" y="5118100"/>
          <p14:tracePt t="336963" x="2574925" y="5133975"/>
          <p14:tracePt t="336979" x="2565400" y="5143500"/>
          <p14:tracePt t="336996" x="2565400" y="5159375"/>
          <p14:tracePt t="337014" x="2565400" y="5172075"/>
          <p14:tracePt t="337029" x="2559050" y="5187950"/>
          <p14:tracePt t="337046" x="2543175" y="5203825"/>
          <p14:tracePt t="337063" x="2527300" y="5226050"/>
          <p14:tracePt t="337080" x="2517775" y="5235575"/>
          <p14:tracePt t="337096" x="2508250" y="5245100"/>
          <p14:tracePt t="337113" x="2486025" y="5267325"/>
          <p14:tracePt t="337129" x="2486025" y="5276850"/>
          <p14:tracePt t="337146" x="2486025" y="5286375"/>
          <p14:tracePt t="337164" x="2486025" y="5302250"/>
          <p14:tracePt t="337180" x="2486025" y="5314950"/>
          <p14:tracePt t="337197" x="2486025" y="5324475"/>
          <p14:tracePt t="337214" x="2489200" y="5324475"/>
          <p14:tracePt t="337264" x="2489200" y="5330825"/>
          <p14:tracePt t="339342" x="2505075" y="5330825"/>
          <p14:tracePt t="339349" x="2524125" y="5330825"/>
          <p14:tracePt t="339363" x="2552700" y="5330825"/>
          <p14:tracePt t="339379" x="2574925" y="5330825"/>
          <p14:tracePt t="339397" x="2590800" y="5330825"/>
          <p14:tracePt t="339413" x="2625725" y="5318125"/>
          <p14:tracePt t="339445" x="2682875" y="5245100"/>
          <p14:tracePt t="339479" x="2743200" y="5124450"/>
          <p14:tracePt t="339496" x="2749550" y="5070475"/>
          <p14:tracePt t="339513" x="2746375" y="4994275"/>
          <p14:tracePt t="339530" x="2733675" y="4956175"/>
          <p14:tracePt t="339546" x="2714625" y="4924425"/>
          <p14:tracePt t="339548" x="2708275" y="4914900"/>
          <p14:tracePt t="339562" x="2698750" y="4895850"/>
          <p14:tracePt t="339579" x="2689225" y="4879975"/>
          <p14:tracePt t="339596" x="2667000" y="4870450"/>
          <p14:tracePt t="339612" x="2644775" y="4860925"/>
          <p14:tracePt t="339629" x="2635250" y="4860925"/>
          <p14:tracePt t="339646" x="2625725" y="4851400"/>
          <p14:tracePt t="339663" x="2606675" y="4851400"/>
          <p14:tracePt t="339679" x="2593975" y="4851400"/>
          <p14:tracePt t="339696" x="2584450" y="4851400"/>
          <p14:tracePt t="339712" x="2581275" y="4851400"/>
          <p14:tracePt t="339756" x="2587625" y="4851400"/>
          <p14:tracePt t="339763" x="2590800" y="4851400"/>
          <p14:tracePt t="339770" x="2603500" y="4851400"/>
          <p14:tracePt t="339779" x="2628900" y="4851400"/>
          <p14:tracePt t="339796" x="2673350" y="4851400"/>
          <p14:tracePt t="339813" x="2759075" y="4851400"/>
          <p14:tracePt t="339829" x="2794000" y="4851400"/>
          <p14:tracePt t="339846" x="2816225" y="4851400"/>
          <p14:tracePt t="339862" x="2832100" y="4851400"/>
          <p14:tracePt t="339897" x="2832100" y="4860925"/>
          <p14:tracePt t="339913" x="2825750" y="4870450"/>
          <p14:tracePt t="339929" x="2809875" y="4886325"/>
          <p14:tracePt t="339947" x="2797175" y="4895850"/>
          <p14:tracePt t="339963" x="2784475" y="4911725"/>
          <p14:tracePt t="339979" x="2768600" y="4921250"/>
          <p14:tracePt t="339996" x="2736850" y="4933950"/>
          <p14:tracePt t="340012" x="2670175" y="4975225"/>
          <p14:tracePt t="340030" x="2603500" y="5003800"/>
          <p14:tracePt t="340046" x="2549525" y="5022850"/>
          <p14:tracePt t="340062" x="2498725" y="5041900"/>
          <p14:tracePt t="340079" x="2482850" y="5054600"/>
          <p14:tracePt t="340096" x="2473325" y="5064125"/>
          <p14:tracePt t="340112" x="2457450" y="5083175"/>
          <p14:tracePt t="340129" x="2457450" y="5089525"/>
          <p14:tracePt t="340147" x="2457450" y="5102225"/>
          <p14:tracePt t="340163" x="2460625" y="5111750"/>
          <p14:tracePt t="340180" x="2476500" y="5130800"/>
          <p14:tracePt t="340197" x="2520950" y="5159375"/>
          <p14:tracePt t="340213" x="2568575" y="5194300"/>
          <p14:tracePt t="340229" x="2606675" y="5219700"/>
          <p14:tracePt t="340246" x="2644775" y="5251450"/>
          <p14:tracePt t="340262" x="2682875" y="5289550"/>
          <p14:tracePt t="340279" x="2714625" y="5308600"/>
          <p14:tracePt t="340296" x="2730500" y="5318125"/>
          <p14:tracePt t="340312" x="2749550" y="5334000"/>
          <p14:tracePt t="340329" x="2755900" y="5340350"/>
          <p14:tracePt t="340363" x="2759075" y="5340350"/>
          <p14:tracePt t="340379" x="2765425" y="5330825"/>
          <p14:tracePt t="340396" x="2765425" y="5318125"/>
          <p14:tracePt t="340412" x="2765425" y="5308600"/>
          <p14:tracePt t="340505" x="2765425" y="5302250"/>
          <p14:tracePt t="342804" x="2746375" y="5305425"/>
          <p14:tracePt t="342810" x="2695575" y="5314950"/>
          <p14:tracePt t="342818" x="2660650" y="5314950"/>
          <p14:tracePt t="342829" x="2616200" y="5314950"/>
          <p14:tracePt t="342846" x="2479675" y="5286375"/>
          <p14:tracePt t="342863" x="2381250" y="5245100"/>
          <p14:tracePt t="342896" x="2149475" y="5048250"/>
          <p14:tracePt t="342928" x="2032000" y="4914900"/>
          <p14:tracePt t="342947" x="2006600" y="4864100"/>
          <p14:tracePt t="342963" x="2000250" y="4845050"/>
          <p14:tracePt t="342979" x="2000250" y="4832350"/>
          <p14:tracePt t="342996" x="2006600" y="4816475"/>
          <p14:tracePt t="343012" x="2028825" y="4803775"/>
          <p14:tracePt t="343029" x="2057400" y="4803775"/>
          <p14:tracePt t="343046" x="2085975" y="4803775"/>
          <p14:tracePt t="343062" x="2098675" y="4803775"/>
          <p14:tracePt t="343078" x="2111375" y="4803775"/>
          <p14:tracePt t="343095" x="2136775" y="4813300"/>
          <p14:tracePt t="343112" x="2159000" y="4822825"/>
          <p14:tracePt t="343129" x="2181225" y="4841875"/>
          <p14:tracePt t="343146" x="2209800" y="4857750"/>
          <p14:tracePt t="343163" x="2219325" y="4867275"/>
          <p14:tracePt t="343179" x="2228850" y="4895850"/>
          <p14:tracePt t="343195" x="2235200" y="4930775"/>
          <p14:tracePt t="343212" x="2235200" y="4975225"/>
          <p14:tracePt t="343229" x="2235200" y="5010150"/>
          <p14:tracePt t="343246" x="2235200" y="5105400"/>
          <p14:tracePt t="343262" x="2235200" y="5172075"/>
          <p14:tracePt t="343279" x="2235200" y="5245100"/>
          <p14:tracePt t="343296" x="2235200" y="5330825"/>
          <p14:tracePt t="343313" x="2235200" y="5381625"/>
          <p14:tracePt t="343330" x="2235200" y="5435600"/>
          <p14:tracePt t="343345" x="2235200" y="5521325"/>
          <p14:tracePt t="343362" x="2235200" y="5562600"/>
          <p14:tracePt t="343379" x="2235200" y="5607050"/>
          <p14:tracePt t="343396" x="2241550" y="5657850"/>
          <p14:tracePt t="343412" x="2247900" y="5692775"/>
          <p14:tracePt t="343429" x="2247900" y="5737225"/>
          <p14:tracePt t="343446" x="2247900" y="5778500"/>
          <p14:tracePt t="343463" x="2247900" y="5807075"/>
          <p14:tracePt t="343479" x="2247900" y="5829300"/>
          <p14:tracePt t="343495" x="2238375" y="5892800"/>
          <p14:tracePt t="343512" x="2225675" y="5930900"/>
          <p14:tracePt t="343529" x="2212975" y="5953125"/>
          <p14:tracePt t="343546" x="2168525" y="5997575"/>
          <p14:tracePt t="343562" x="2124075" y="6022975"/>
          <p14:tracePt t="343579" x="2073275" y="6057900"/>
          <p14:tracePt t="343596" x="1993900" y="6086475"/>
          <p14:tracePt t="343613" x="1955800" y="6099175"/>
          <p14:tracePt t="343629" x="1911350" y="6118225"/>
          <p14:tracePt t="343632" x="1892300" y="6124575"/>
          <p14:tracePt t="343645" x="1828800" y="6137275"/>
          <p14:tracePt t="343662" x="1765300" y="6153150"/>
          <p14:tracePt t="343678" x="1711325" y="6165850"/>
          <p14:tracePt t="343695" x="1638300" y="6188075"/>
          <p14:tracePt t="343712" x="1600200" y="6194425"/>
          <p14:tracePt t="343729" x="1558925" y="6194425"/>
          <p14:tracePt t="343746" x="1479550" y="6194425"/>
          <p14:tracePt t="343762" x="1428750" y="6194425"/>
          <p14:tracePt t="343778" x="1374775" y="6194425"/>
          <p14:tracePt t="343795" x="1301750" y="6181725"/>
          <p14:tracePt t="343812" x="1257300" y="6162675"/>
          <p14:tracePt t="343829" x="1219200" y="6149975"/>
          <p14:tracePt t="343846" x="1155700" y="6118225"/>
          <p14:tracePt t="343862" x="1108075" y="6083300"/>
          <p14:tracePt t="343879" x="1057275" y="6032500"/>
          <p14:tracePt t="343896" x="1003300" y="5965825"/>
          <p14:tracePt t="343912" x="968375" y="5918200"/>
          <p14:tracePt t="343928" x="939800" y="5851525"/>
          <p14:tracePt t="343945" x="882650" y="5711825"/>
          <p14:tracePt t="343962" x="866775" y="5594350"/>
          <p14:tracePt t="343980" x="847725" y="5464175"/>
          <p14:tracePt t="343996" x="815975" y="5308600"/>
          <p14:tracePt t="344012" x="800100" y="5222875"/>
          <p14:tracePt t="344030" x="777875" y="5121275"/>
          <p14:tracePt t="344046" x="758825" y="5064125"/>
          <p14:tracePt t="344062" x="746125" y="5029200"/>
          <p14:tracePt t="344078" x="733425" y="4991100"/>
          <p14:tracePt t="344095" x="711200" y="4899025"/>
          <p14:tracePt t="344112" x="704850" y="4806950"/>
          <p14:tracePt t="344129" x="679450" y="4699000"/>
          <p14:tracePt t="344146" x="669925" y="4524375"/>
          <p14:tracePt t="344163" x="660400" y="4384675"/>
          <p14:tracePt t="344180" x="638175" y="4241800"/>
          <p14:tracePt t="344195" x="622300" y="4165600"/>
          <p14:tracePt t="344212" x="596900" y="4067175"/>
          <p14:tracePt t="344230" x="574675" y="3924300"/>
          <p14:tracePt t="344246" x="574675" y="3819525"/>
          <p14:tracePt t="344262" x="587375" y="3711575"/>
          <p14:tracePt t="344279" x="638175" y="3543300"/>
          <p14:tracePt t="344296" x="669925" y="3454400"/>
          <p14:tracePt t="344312" x="708025" y="3375025"/>
          <p14:tracePt t="344328" x="730250" y="3317875"/>
          <p14:tracePt t="344345" x="749300" y="3238500"/>
          <p14:tracePt t="344362" x="771525" y="3171825"/>
          <p14:tracePt t="344378" x="784225" y="3127375"/>
          <p14:tracePt t="344395" x="796925" y="3063875"/>
          <p14:tracePt t="344412" x="796925" y="3041650"/>
          <p14:tracePt t="344430" x="796925" y="3009900"/>
          <p14:tracePt t="344445" x="803275" y="3000375"/>
          <p14:tracePt t="344462" x="803275" y="2990850"/>
          <p14:tracePt t="344478" x="803275" y="2978150"/>
          <p14:tracePt t="344495" x="803275" y="2959100"/>
          <p14:tracePt t="344512" x="803275" y="2949575"/>
          <p14:tracePt t="344529" x="803275" y="2946400"/>
          <p14:tracePt t="344546" x="803275" y="2940050"/>
          <p14:tracePt t="344562" x="803275" y="2933700"/>
          <p14:tracePt t="344579" x="803275" y="2924175"/>
          <p14:tracePt t="344596" x="803275" y="2911475"/>
          <p14:tracePt t="344612" x="803275" y="2905125"/>
          <p14:tracePt t="346650" x="806450" y="2911475"/>
          <p14:tracePt t="346658" x="812800" y="2924175"/>
          <p14:tracePt t="346665" x="819150" y="2936875"/>
          <p14:tracePt t="346679" x="831850" y="2965450"/>
          <p14:tracePt t="346695" x="844550" y="2990850"/>
          <p14:tracePt t="346712" x="885825" y="3051175"/>
          <p14:tracePt t="346746" x="1216025" y="3352800"/>
          <p14:tracePt t="346785" x="3076575" y="4457700"/>
          <p14:tracePt t="346797" x="3441700" y="4657725"/>
          <p14:tracePt t="346813" x="4524375" y="5181600"/>
          <p14:tracePt t="346830" x="5200650" y="5505450"/>
          <p14:tracePt t="346847" x="5822950" y="5768975"/>
          <p14:tracePt t="346864" x="6638925" y="6111875"/>
          <p14:tracePt t="346881" x="7105650" y="6321425"/>
          <p14:tracePt t="346897" x="7359650" y="6426200"/>
          <p14:tracePt t="346913" x="7639050" y="6511925"/>
          <p14:tracePt t="346929" x="7724775" y="6527800"/>
          <p14:tracePt t="346945" x="7775575" y="6527800"/>
          <p14:tracePt t="346962" x="7791450" y="6524625"/>
          <p14:tracePt t="346979" x="7829550" y="6416675"/>
          <p14:tracePt t="346996" x="7835900" y="6302375"/>
          <p14:tracePt t="347012" x="7832725" y="6149975"/>
          <p14:tracePt t="347029" x="7775575" y="5883275"/>
          <p14:tracePt t="347045" x="7743825" y="5784850"/>
          <p14:tracePt t="347062" x="7702550" y="5705475"/>
          <p14:tracePt t="347079" x="7654925" y="5629275"/>
          <p14:tracePt t="347096" x="7639050" y="5607050"/>
          <p14:tracePt t="347112" x="7626350" y="5581650"/>
          <p14:tracePt t="347128" x="7610475" y="5568950"/>
          <p14:tracePt t="347146" x="7594600" y="5549900"/>
          <p14:tracePt t="347162" x="7569200" y="5511800"/>
          <p14:tracePt t="347178" x="7521575" y="5445125"/>
          <p14:tracePt t="347195" x="7496175" y="5407025"/>
          <p14:tracePt t="347212" x="7461250" y="5359400"/>
          <p14:tracePt t="347228" x="7423150" y="5299075"/>
          <p14:tracePt t="347245" x="7385050" y="5273675"/>
          <p14:tracePt t="347262" x="7305675" y="5235575"/>
          <p14:tracePt t="347279" x="7092950" y="5184775"/>
          <p14:tracePt t="347295" x="6905625" y="5156200"/>
          <p14:tracePt t="347312" x="6769100" y="5162550"/>
          <p14:tracePt t="347328" x="6645275" y="5191125"/>
          <p14:tracePt t="347345" x="6604000" y="5210175"/>
          <p14:tracePt t="347362" x="6588125" y="5241925"/>
          <p14:tracePt t="347378" x="6616700" y="5372100"/>
          <p14:tracePt t="347395" x="6708775" y="5530850"/>
          <p14:tracePt t="347412" x="6896100" y="5699125"/>
          <p14:tracePt t="347429" x="7210425" y="5969000"/>
          <p14:tracePt t="347447" x="7458075" y="6172200"/>
          <p14:tracePt t="347463" x="7740650" y="6388100"/>
          <p14:tracePt t="347481" x="7927975" y="6534150"/>
          <p14:tracePt t="347497" x="8051800" y="6623050"/>
          <p14:tracePt t="347511" x="8131175" y="6661150"/>
          <p14:tracePt t="347528" x="8207375" y="6667500"/>
          <p14:tracePt t="347545" x="8239125" y="6635750"/>
          <p14:tracePt t="347562" x="8299450" y="6496050"/>
          <p14:tracePt t="347578" x="8359775" y="6083300"/>
          <p14:tracePt t="347596" x="8359775" y="5661025"/>
          <p14:tracePt t="347613" x="8305800" y="4829175"/>
          <p14:tracePt t="347629" x="8235950" y="4314825"/>
          <p14:tracePt t="347647" x="8159750" y="3886200"/>
          <p14:tracePt t="347664" x="7997825" y="3425825"/>
          <p14:tracePt t="347680" x="7915275" y="3257550"/>
          <p14:tracePt t="347697" x="7845425" y="3146425"/>
          <p14:tracePt t="347712" x="7769225" y="3060700"/>
          <p14:tracePt t="347728" x="7696200" y="2987675"/>
          <p14:tracePt t="347745" x="7658100" y="2959100"/>
          <p14:tracePt t="347762" x="7620000" y="2940050"/>
          <p14:tracePt t="347778" x="7537450" y="2914650"/>
          <p14:tracePt t="347795" x="7493000" y="2895600"/>
          <p14:tracePt t="347812" x="7445375" y="2882900"/>
          <p14:tracePt t="347829" x="7385050" y="2876550"/>
          <p14:tracePt t="347845" x="7362825" y="2876550"/>
          <p14:tracePt t="347862" x="7337425" y="2876550"/>
          <p14:tracePt t="347878" x="7324725" y="2876550"/>
          <p14:tracePt t="347895" x="7315200" y="2876550"/>
          <p14:tracePt t="347912" x="7286625" y="2876550"/>
          <p14:tracePt t="347928" x="7194550" y="2854325"/>
          <p14:tracePt t="347946" x="7067550" y="2844800"/>
          <p14:tracePt t="347963" x="6845300" y="2870200"/>
          <p14:tracePt t="347978" x="6715125" y="2905125"/>
          <p14:tracePt t="347995" x="6635750" y="2943225"/>
          <p14:tracePt t="348011" x="6588125" y="2971800"/>
          <p14:tracePt t="348028" x="6543675" y="3009900"/>
          <p14:tracePt t="348046" x="6521450" y="3032125"/>
          <p14:tracePt t="348063" x="6454775" y="3079750"/>
          <p14:tracePt t="348079" x="6403975" y="3130550"/>
          <p14:tracePt t="348095" x="6350000" y="3190875"/>
          <p14:tracePt t="348112" x="6267450" y="3333750"/>
          <p14:tracePt t="348128" x="6242050" y="3419475"/>
          <p14:tracePt t="348145" x="6226175" y="3505200"/>
          <p14:tracePt t="348163" x="6226175" y="3644900"/>
          <p14:tracePt t="348179" x="6226175" y="3727450"/>
          <p14:tracePt t="348195" x="6226175" y="3832225"/>
          <p14:tracePt t="348212" x="6226175" y="3949700"/>
          <p14:tracePt t="348228" x="6203950" y="4035425"/>
          <p14:tracePt t="348245" x="6197600" y="4095750"/>
          <p14:tracePt t="348262" x="6197600" y="4168775"/>
          <p14:tracePt t="348278" x="6197600" y="4213225"/>
          <p14:tracePt t="348295" x="6191250" y="4264025"/>
          <p14:tracePt t="348312" x="6178550" y="4327525"/>
          <p14:tracePt t="348329" x="6165850" y="4365625"/>
          <p14:tracePt t="348346" x="6159500" y="4416425"/>
          <p14:tracePt t="348362" x="6153150" y="4479925"/>
          <p14:tracePt t="348378" x="6153150" y="4524375"/>
          <p14:tracePt t="348395" x="6153150" y="4562475"/>
          <p14:tracePt t="348412" x="6153150" y="4638675"/>
          <p14:tracePt t="348428" x="6153150" y="4676775"/>
          <p14:tracePt t="348445" x="6162675" y="4721225"/>
          <p14:tracePt t="348463" x="6181725" y="4784725"/>
          <p14:tracePt t="348478" x="6194425" y="4822825"/>
          <p14:tracePt t="348496" x="6213475" y="4867275"/>
          <p14:tracePt t="348512" x="6248400" y="4943475"/>
          <p14:tracePt t="348528" x="6283325" y="5000625"/>
          <p14:tracePt t="348544" x="6324600" y="5051425"/>
          <p14:tracePt t="348563" x="6419850" y="5146675"/>
          <p14:tracePt t="348579" x="6489700" y="5200650"/>
          <p14:tracePt t="348596" x="6559550" y="5248275"/>
          <p14:tracePt t="348612" x="6670675" y="5318125"/>
          <p14:tracePt t="348629" x="6727825" y="5353050"/>
          <p14:tracePt t="348646" x="6794500" y="5384800"/>
          <p14:tracePt t="348662" x="6861175" y="5429250"/>
          <p14:tracePt t="348678" x="6921500" y="5467350"/>
          <p14:tracePt t="348695" x="6988175" y="5505450"/>
          <p14:tracePt t="348712" x="7080250" y="5530850"/>
          <p14:tracePt t="348728" x="7131050" y="5546725"/>
          <p14:tracePt t="348745" x="7175500" y="5546725"/>
          <p14:tracePt t="348763" x="7239000" y="5546725"/>
          <p14:tracePt t="348779" x="7273925" y="5543550"/>
          <p14:tracePt t="348795" x="7321550" y="5530850"/>
          <p14:tracePt t="348812" x="7410450" y="5502275"/>
          <p14:tracePt t="348828" x="7477125" y="5464175"/>
          <p14:tracePt t="348845" x="7524750" y="5445125"/>
          <p14:tracePt t="348863" x="7591425" y="5397500"/>
          <p14:tracePt t="348878" x="7639050" y="5372100"/>
          <p14:tracePt t="348895" x="7670800" y="5337175"/>
          <p14:tracePt t="348912" x="7712075" y="5302250"/>
          <p14:tracePt t="348928" x="7731125" y="5270500"/>
          <p14:tracePt t="348945" x="7750175" y="5245100"/>
          <p14:tracePt t="348962" x="7781925" y="5197475"/>
          <p14:tracePt t="348978" x="7800975" y="5149850"/>
          <p14:tracePt t="348995" x="7832725" y="5111750"/>
          <p14:tracePt t="349012" x="7880350" y="4984750"/>
          <p14:tracePt t="349028" x="7934325" y="4873625"/>
          <p14:tracePt t="349045" x="7966075" y="4775200"/>
          <p14:tracePt t="349062" x="8013700" y="4648200"/>
          <p14:tracePt t="349078" x="8026400" y="4594225"/>
          <p14:tracePt t="349095" x="8039100" y="4543425"/>
          <p14:tracePt t="349112" x="8067675" y="4476750"/>
          <p14:tracePt t="349128" x="8070850" y="4448175"/>
          <p14:tracePt t="349144" x="8086725" y="4403725"/>
          <p14:tracePt t="349162" x="8086725" y="4308475"/>
          <p14:tracePt t="349178" x="8086725" y="4168775"/>
          <p14:tracePt t="349195" x="8086725" y="4054475"/>
          <p14:tracePt t="349212" x="8067675" y="3943350"/>
          <p14:tracePt t="349228" x="8048625" y="3905250"/>
          <p14:tracePt t="349245" x="8035925" y="3860800"/>
          <p14:tracePt t="349262" x="8016875" y="3816350"/>
          <p14:tracePt t="349278" x="8004175" y="3794125"/>
          <p14:tracePt t="349296" x="7978775" y="3768725"/>
          <p14:tracePt t="349312" x="7940675" y="3705225"/>
          <p14:tracePt t="349328" x="7905750" y="3657600"/>
          <p14:tracePt t="349345" x="7870825" y="3600450"/>
          <p14:tracePt t="349362" x="7826375" y="3540125"/>
          <p14:tracePt t="349378" x="7800975" y="3514725"/>
          <p14:tracePt t="349395" x="7769225" y="3489325"/>
          <p14:tracePt t="349412" x="7724775" y="3454400"/>
          <p14:tracePt t="349428" x="7693025" y="3406775"/>
          <p14:tracePt t="349445" x="7642225" y="3355975"/>
          <p14:tracePt t="349462" x="7575550" y="3308350"/>
          <p14:tracePt t="349478" x="7534275" y="3276600"/>
          <p14:tracePt t="349494" x="7489825" y="3251200"/>
          <p14:tracePt t="349512" x="7423150" y="3222625"/>
          <p14:tracePt t="349528" x="7378700" y="3209925"/>
          <p14:tracePt t="349545" x="7340600" y="3197225"/>
          <p14:tracePt t="349562" x="7270750" y="3178175"/>
          <p14:tracePt t="349578" x="7204075" y="3155950"/>
          <p14:tracePt t="349595" x="7150100" y="3149600"/>
          <p14:tracePt t="349612" x="7108825" y="3149600"/>
          <p14:tracePt t="349628" x="7092950" y="3149600"/>
          <p14:tracePt t="349645" x="7083425" y="3149600"/>
          <p14:tracePt t="349661" x="7064375" y="3149600"/>
          <p14:tracePt t="349678" x="7054850" y="3149600"/>
          <p14:tracePt t="349695" x="7045325" y="3149600"/>
          <p14:tracePt t="349711" x="7029450" y="3149600"/>
          <p14:tracePt t="349729" x="7013575" y="3149600"/>
          <p14:tracePt t="349745" x="7004050" y="3149600"/>
          <p14:tracePt t="349761" x="6988175" y="3149600"/>
          <p14:tracePt t="349820" x="6985000" y="3149600"/>
          <p14:tracePt t="349868" x="6978650" y="3149600"/>
          <p14:tracePt t="349955" x="6969125" y="3149600"/>
          <p14:tracePt t="349962" x="6965950" y="3149600"/>
          <p14:tracePt t="349979" x="6959600" y="3149600"/>
          <p14:tracePt t="349995" x="6956425" y="3149600"/>
          <p14:tracePt t="350012" x="6956425" y="3165475"/>
          <p14:tracePt t="350028" x="6956425" y="3171825"/>
          <p14:tracePt t="350045" x="6956425" y="3175000"/>
          <p14:tracePt t="350061" x="6950075" y="3190875"/>
          <p14:tracePt t="350078" x="6940550" y="3200400"/>
          <p14:tracePt t="350095" x="6931025" y="3216275"/>
          <p14:tracePt t="350112" x="6902450" y="3232150"/>
          <p14:tracePt t="350128" x="6880225" y="3244850"/>
          <p14:tracePt t="350145" x="6848475" y="3254375"/>
          <p14:tracePt t="350162" x="6826250" y="3279775"/>
          <p14:tracePt t="350178" x="6816725" y="3289300"/>
          <p14:tracePt t="350195" x="6800850" y="3305175"/>
          <p14:tracePt t="350211" x="6762750" y="3349625"/>
          <p14:tracePt t="350228" x="6731000" y="3375025"/>
          <p14:tracePt t="350245" x="6705600" y="3406775"/>
          <p14:tracePt t="350262" x="6661150" y="3441700"/>
          <p14:tracePt t="350278" x="6638925" y="3467100"/>
          <p14:tracePt t="350295" x="6619875" y="3489325"/>
          <p14:tracePt t="350297" x="6616700" y="3495675"/>
          <p14:tracePt t="350311" x="6610350" y="3511550"/>
          <p14:tracePt t="350328" x="6610350" y="3521075"/>
          <p14:tracePt t="350344" x="6610350" y="3530600"/>
          <p14:tracePt t="350361" x="6610350" y="3546475"/>
          <p14:tracePt t="350378" x="6616700" y="3546475"/>
          <p14:tracePt t="350395" x="6632575" y="3546475"/>
          <p14:tracePt t="350412" x="6645275" y="3546475"/>
          <p14:tracePt t="350428" x="6661150" y="3546475"/>
          <p14:tracePt t="350445" x="6689725" y="3546475"/>
          <p14:tracePt t="350461" x="6711950" y="3546475"/>
          <p14:tracePt t="350478" x="6721475" y="3546475"/>
          <p14:tracePt t="350495" x="6737350" y="3546475"/>
          <p14:tracePt t="350512" x="6746875" y="3540125"/>
          <p14:tracePt t="350528" x="6746875" y="3533775"/>
          <p14:tracePt t="354253" x="6769100" y="3543300"/>
          <p14:tracePt t="354259" x="6797675" y="3556000"/>
          <p14:tracePt t="354267" x="6835775" y="3571875"/>
          <p14:tracePt t="354278" x="6864350" y="3587750"/>
          <p14:tracePt t="354295" x="6972300" y="3641725"/>
          <p14:tracePt t="354311" x="7038975" y="3660775"/>
          <p14:tracePt t="354344" x="7124700" y="3679825"/>
          <p14:tracePt t="354377" x="7143750" y="3679825"/>
          <p14:tracePt t="354394" x="7162800" y="3657600"/>
          <p14:tracePt t="354411" x="7175500" y="3635375"/>
          <p14:tracePt t="354428" x="7188200" y="3597275"/>
          <p14:tracePt t="354444" x="7213600" y="3540125"/>
          <p14:tracePt t="354461" x="7226300" y="3495675"/>
          <p14:tracePt t="354478" x="7232650" y="3457575"/>
          <p14:tracePt t="354494" x="7232650" y="3419475"/>
          <p14:tracePt t="354511" x="7232650" y="3409950"/>
          <p14:tracePt t="354528" x="7232650" y="3400425"/>
          <p14:tracePt t="354544" x="7232650" y="3378200"/>
          <p14:tracePt t="354561" x="7232650" y="3368675"/>
          <p14:tracePt t="354577" x="7232650" y="3359150"/>
          <p14:tracePt t="354611" x="7226300" y="3359150"/>
          <p14:tracePt t="354628" x="7210425" y="3359150"/>
          <p14:tracePt t="354644" x="7194550" y="3359150"/>
          <p14:tracePt t="354661" x="7185025" y="3359150"/>
          <p14:tracePt t="354678" x="7175500" y="3359150"/>
          <p14:tracePt t="354695" x="7159625" y="3355975"/>
          <p14:tracePt t="354711" x="7156450" y="3355975"/>
          <p14:tracePt t="356072" x="7165975" y="3390900"/>
          <p14:tracePt t="356079" x="7175500" y="3438525"/>
          <p14:tracePt t="356095" x="7197725" y="3524250"/>
          <p14:tracePt t="356111" x="7213600" y="3609975"/>
          <p14:tracePt t="356128" x="7254875" y="3759200"/>
          <p14:tracePt t="356144" x="7267575" y="3844925"/>
          <p14:tracePt t="356179" x="7277100" y="4044950"/>
          <p14:tracePt t="356211" x="7264400" y="4191000"/>
          <p14:tracePt t="356228" x="7251700" y="4286250"/>
          <p14:tracePt t="356244" x="7235825" y="4352925"/>
          <p14:tracePt t="356261" x="7235825" y="4432300"/>
          <p14:tracePt t="356278" x="7235825" y="4518025"/>
          <p14:tracePt t="356294" x="7223125" y="4581525"/>
          <p14:tracePt t="356311" x="7216775" y="4625975"/>
          <p14:tracePt t="356328" x="7216775" y="4664075"/>
          <p14:tracePt t="356344" x="7216775" y="4708525"/>
          <p14:tracePt t="356361" x="7216775" y="4752975"/>
          <p14:tracePt t="356378" x="7216775" y="4816475"/>
          <p14:tracePt t="356394" x="7216775" y="4851400"/>
          <p14:tracePt t="356410" x="7216775" y="4895850"/>
          <p14:tracePt t="356428" x="7210425" y="4953000"/>
          <p14:tracePt t="356444" x="7204075" y="4975225"/>
          <p14:tracePt t="356461" x="7204075" y="5003800"/>
          <p14:tracePt t="356479" x="7197725" y="5019675"/>
          <p14:tracePt t="356495" x="7197725" y="5038725"/>
          <p14:tracePt t="356511" x="7197725" y="5060950"/>
          <p14:tracePt t="356528" x="7197725" y="5102225"/>
          <p14:tracePt t="356544" x="7197725" y="5124450"/>
          <p14:tracePt t="356561" x="7197725" y="5133975"/>
          <p14:tracePt t="356578" x="7197725" y="5153025"/>
          <p14:tracePt t="356594" x="7197725" y="5162550"/>
          <p14:tracePt t="356611" x="7200900" y="5168900"/>
          <p14:tracePt t="356628" x="7204075" y="5168900"/>
          <p14:tracePt t="356644" x="7213600" y="5168900"/>
          <p14:tracePt t="356661" x="7229475" y="5168900"/>
          <p14:tracePt t="356678" x="7239000" y="5168900"/>
          <p14:tracePt t="356714" x="7239000" y="5165725"/>
          <p14:tracePt t="356728" x="7239000" y="5156200"/>
          <p14:tracePt t="356744" x="7239000" y="5140325"/>
          <p14:tracePt t="356761" x="7239000" y="5124450"/>
          <p14:tracePt t="356779" x="7239000" y="5111750"/>
          <p14:tracePt t="356795" x="7245350" y="5102225"/>
          <p14:tracePt t="356811" x="7254875" y="5086350"/>
          <p14:tracePt t="356828" x="7277100" y="5070475"/>
          <p14:tracePt t="356844" x="7286625" y="5048250"/>
          <p14:tracePt t="356861" x="7299325" y="5000625"/>
          <p14:tracePt t="356864" x="7305675" y="4984750"/>
          <p14:tracePt t="356879" x="7318375" y="4937125"/>
          <p14:tracePt t="356895" x="7324725" y="4892675"/>
          <p14:tracePt t="356911" x="7324725" y="4870450"/>
          <p14:tracePt t="356928" x="7324725" y="4851400"/>
          <p14:tracePt t="356944" x="7324725" y="4848225"/>
          <p14:tracePt t="356978" x="7324725" y="4841875"/>
          <p14:tracePt t="357228" x="7324725" y="4845050"/>
          <p14:tracePt t="357235" x="7324725" y="4848225"/>
          <p14:tracePt t="357243" x="7324725" y="4854575"/>
          <p14:tracePt t="357261" x="7324725" y="4867275"/>
          <p14:tracePt t="357278" x="7324725" y="4879975"/>
          <p14:tracePt t="357294" x="7318375" y="4879975"/>
          <p14:tracePt t="357311" x="7308850" y="4879975"/>
          <p14:tracePt t="357328" x="7270750" y="4879975"/>
          <p14:tracePt t="357344" x="7216775" y="4876800"/>
          <p14:tracePt t="357360" x="7162800" y="4860925"/>
          <p14:tracePt t="357377" x="7073900" y="4848225"/>
          <p14:tracePt t="357394" x="7023100" y="4848225"/>
          <p14:tracePt t="357410" x="6985000" y="4848225"/>
          <p14:tracePt t="357427" x="6924675" y="4848225"/>
          <p14:tracePt t="357444" x="6877050" y="4864100"/>
          <p14:tracePt t="357461" x="6832600" y="4876800"/>
          <p14:tracePt t="357477" x="6775450" y="4889500"/>
          <p14:tracePt t="357494" x="6753225" y="4902200"/>
          <p14:tracePt t="357511" x="6721475" y="4921250"/>
          <p14:tracePt t="357528" x="6692900" y="4937125"/>
          <p14:tracePt t="357544" x="6680200" y="4946650"/>
          <p14:tracePt t="357561" x="6657975" y="4946650"/>
          <p14:tracePt t="357578" x="6623050" y="4946650"/>
          <p14:tracePt t="357595" x="6600825" y="4953000"/>
          <p14:tracePt t="357611" x="6591300" y="4953000"/>
          <p14:tracePt t="357627" x="6575425" y="4953000"/>
          <p14:tracePt t="357644" x="6565900" y="4953000"/>
          <p14:tracePt t="357661" x="6556375" y="4953000"/>
          <p14:tracePt t="357742" x="6562725" y="4953000"/>
          <p14:tracePt t="357749" x="6569075" y="4953000"/>
          <p14:tracePt t="357760" x="6572250" y="4953000"/>
          <p14:tracePt t="357777" x="6588125" y="4937125"/>
          <p14:tracePt t="357794" x="6610350" y="4927600"/>
          <p14:tracePt t="357810" x="6642100" y="4902200"/>
          <p14:tracePt t="357828" x="6692900" y="4870450"/>
          <p14:tracePt t="357845" x="6715125" y="4845050"/>
          <p14:tracePt t="357861" x="6734175" y="4832350"/>
          <p14:tracePt t="357865" x="6743700" y="4829175"/>
          <p14:tracePt t="357878" x="6753225" y="4819650"/>
          <p14:tracePt t="357894" x="6762750" y="4813300"/>
          <p14:tracePt t="357911" x="6772275" y="4813300"/>
          <p14:tracePt t="357927" x="6794500" y="4810125"/>
          <p14:tracePt t="357944" x="6804025" y="4810125"/>
          <p14:tracePt t="357961" x="6813550" y="4797425"/>
          <p14:tracePt t="357978" x="6829425" y="4787900"/>
          <p14:tracePt t="358011" x="6829425" y="4784725"/>
          <p14:tracePt t="358042" x="6832600" y="4778375"/>
          <p14:tracePt t="358049" x="6842125" y="4778375"/>
          <p14:tracePt t="358060" x="6848475" y="4778375"/>
          <p14:tracePt t="358077" x="6858000" y="4778375"/>
          <p14:tracePt t="359749" x="6877050" y="4752975"/>
          <p14:tracePt t="359755" x="6902450" y="4702175"/>
          <p14:tracePt t="359762" x="6934200" y="4660900"/>
          <p14:tracePt t="359778" x="6969125" y="4552950"/>
          <p14:tracePt t="359794" x="7004050" y="4432300"/>
          <p14:tracePt t="359811" x="7042150" y="4308475"/>
          <p14:tracePt t="359827" x="7048500" y="4244975"/>
          <p14:tracePt t="359861" x="7048500" y="4156075"/>
          <p14:tracePt t="359894" x="7048500" y="4064000"/>
          <p14:tracePt t="359911" x="7048500" y="4010025"/>
          <p14:tracePt t="359928" x="7048500" y="3971925"/>
          <p14:tracePt t="359944" x="7048500" y="3952875"/>
          <p14:tracePt t="359961" x="7048500" y="3930650"/>
          <p14:tracePt t="359977" x="7048500" y="3914775"/>
          <p14:tracePt t="359994" x="7048500" y="3905250"/>
          <p14:tracePt t="360011" x="7048500" y="3902075"/>
          <p14:tracePt t="360044" x="7058025" y="3902075"/>
          <p14:tracePt t="360061" x="7070725" y="3902075"/>
          <p14:tracePt t="360078" x="7073900" y="3902075"/>
          <p14:tracePt t="360111" x="7073900" y="3908425"/>
          <p14:tracePt t="360127" x="7073900" y="3917950"/>
          <p14:tracePt t="360144" x="7067550" y="3933825"/>
          <p14:tracePt t="360161" x="7051675" y="3946525"/>
          <p14:tracePt t="360177" x="7042150" y="3956050"/>
          <p14:tracePt t="360194" x="7023100" y="3987800"/>
          <p14:tracePt t="360212" x="6994525" y="4022725"/>
          <p14:tracePt t="360228" x="6969125" y="4064000"/>
          <p14:tracePt t="360244" x="6937375" y="4095750"/>
          <p14:tracePt t="360261" x="6899275" y="4137025"/>
          <p14:tracePt t="360277" x="6880225" y="4162425"/>
          <p14:tracePt t="360294" x="6867525" y="4194175"/>
          <p14:tracePt t="360311" x="6845300" y="4235450"/>
          <p14:tracePt t="360327" x="6835775" y="4244975"/>
          <p14:tracePt t="360344" x="6826250" y="4254500"/>
          <p14:tracePt t="360361" x="6810375" y="4270375"/>
          <p14:tracePt t="360377" x="6794500" y="4286250"/>
          <p14:tracePt t="360394" x="6784975" y="4295775"/>
          <p14:tracePt t="360410" x="6778625" y="4298950"/>
          <p14:tracePt t="360454" x="6781800" y="4298950"/>
          <p14:tracePt t="360461" x="6784975" y="4298950"/>
          <p14:tracePt t="360468" x="6804025" y="4298950"/>
          <p14:tracePt t="360477" x="6813550" y="4298950"/>
          <p14:tracePt t="360494" x="6835775" y="4298950"/>
          <p14:tracePt t="360511" x="6877050" y="4298950"/>
          <p14:tracePt t="360527" x="6899275" y="4298950"/>
          <p14:tracePt t="360544" x="6921500" y="4286250"/>
          <p14:tracePt t="360561" x="6965950" y="4260850"/>
          <p14:tracePt t="360577" x="6988175" y="4244975"/>
          <p14:tracePt t="360594" x="7013575" y="4225925"/>
          <p14:tracePt t="360611" x="7035800" y="4203700"/>
          <p14:tracePt t="360627" x="7045325" y="4194175"/>
          <p14:tracePt t="360644" x="7054850" y="4184650"/>
          <p14:tracePt t="360661" x="7070725" y="4175125"/>
          <p14:tracePt t="360733" x="7070725" y="4162425"/>
          <p14:tracePt t="360739" x="7070725" y="4159250"/>
          <p14:tracePt t="360761" x="7070725" y="4152900"/>
          <p14:tracePt t="360840" x="7067550" y="4152900"/>
          <p14:tracePt t="360847" x="7061200" y="4152900"/>
          <p14:tracePt t="360860" x="7051675" y="4152900"/>
          <p14:tracePt t="360877" x="7042150" y="4159250"/>
          <p14:tracePt t="360894" x="7032625" y="4175125"/>
          <p14:tracePt t="360911" x="6997700" y="4194175"/>
          <p14:tracePt t="360927" x="6981825" y="4203700"/>
          <p14:tracePt t="360944" x="6953250" y="4216400"/>
          <p14:tracePt t="360960" x="6918325" y="4238625"/>
          <p14:tracePt t="360977" x="6892925" y="4251325"/>
          <p14:tracePt t="360994" x="6870700" y="4257675"/>
          <p14:tracePt t="361010" x="6851650" y="4257675"/>
          <p14:tracePt t="361027" x="6842125" y="4257675"/>
          <p14:tracePt t="361044" x="6832600" y="4257675"/>
          <p14:tracePt t="361060" x="6826250" y="4257675"/>
          <p14:tracePt t="362839" x="6778625" y="4210050"/>
          <p14:tracePt t="362846" x="6702425" y="4133850"/>
          <p14:tracePt t="362861" x="6546850" y="3962400"/>
          <p14:tracePt t="362877" x="6381750" y="3778250"/>
          <p14:tracePt t="362894" x="6156325" y="3536950"/>
          <p14:tracePt t="362915" x="5905500" y="3225800"/>
          <p14:tracePt t="362936" x="5762625" y="3035300"/>
          <p14:tracePt t="362962" x="5645150" y="2911475"/>
          <p14:tracePt t="362994" x="5597525" y="2870200"/>
          <p14:tracePt t="363010" x="5581650" y="2854325"/>
          <p14:tracePt t="363027" x="5581650" y="2838450"/>
          <p14:tracePt t="363045" x="5581650" y="2835275"/>
          <p14:tracePt t="363061" x="5588000" y="2825750"/>
          <p14:tracePt t="363077" x="5597525" y="2816225"/>
          <p14:tracePt t="363094" x="5626100" y="2816225"/>
          <p14:tracePt t="363110" x="5667375" y="2816225"/>
          <p14:tracePt t="363127" x="5689600" y="2819400"/>
          <p14:tracePt t="363144" x="5711825" y="2828925"/>
          <p14:tracePt t="363160" x="5746750" y="2847975"/>
          <p14:tracePt t="363177" x="5756275" y="2863850"/>
          <p14:tracePt t="363195" x="5778500" y="2879725"/>
          <p14:tracePt t="363210" x="5778500" y="2889250"/>
          <p14:tracePt t="363227" x="5778500" y="2898775"/>
          <p14:tracePt t="363243" x="5778500" y="2911475"/>
          <p14:tracePt t="363260" x="5759450" y="2955925"/>
          <p14:tracePt t="363276" x="5743575" y="3006725"/>
          <p14:tracePt t="363293" x="5721350" y="3073400"/>
          <p14:tracePt t="363310" x="5715000" y="3203575"/>
          <p14:tracePt t="363327" x="5727700" y="3286125"/>
          <p14:tracePt t="363345" x="5765800" y="3413125"/>
          <p14:tracePt t="363361" x="5803900" y="3482975"/>
          <p14:tracePt t="363377" x="5845175" y="3559175"/>
          <p14:tracePt t="363393" x="5930900" y="3654425"/>
          <p14:tracePt t="363410" x="6099175" y="3797300"/>
          <p14:tracePt t="363427" x="6245225" y="3879850"/>
          <p14:tracePt t="363444" x="6413500" y="3962400"/>
          <p14:tracePt t="363460" x="6607175" y="4025900"/>
          <p14:tracePt t="363477" x="6692900" y="4048125"/>
          <p14:tracePt t="363495" x="6800850" y="4057650"/>
          <p14:tracePt t="363511" x="6854825" y="4038600"/>
          <p14:tracePt t="363527" x="6911975" y="4010025"/>
          <p14:tracePt t="363544" x="6981825" y="3946525"/>
          <p14:tracePt t="363560" x="7048500" y="3873500"/>
          <p14:tracePt t="363578" x="7102475" y="3803650"/>
          <p14:tracePt t="363594" x="7175500" y="3724275"/>
          <p14:tracePt t="363610" x="7213600" y="3689350"/>
          <p14:tracePt t="363627" x="7261225" y="3657600"/>
          <p14:tracePt t="363645" x="7305675" y="3632200"/>
          <p14:tracePt t="363660" x="7315200" y="3622675"/>
          <p14:tracePt t="363676" x="7324725" y="3622675"/>
          <p14:tracePt t="363896" x="7327900" y="3625850"/>
          <p14:tracePt t="363903" x="7334250" y="3635375"/>
          <p14:tracePt t="363910" x="7346950" y="3648075"/>
          <p14:tracePt t="363927" x="7372350" y="3673475"/>
          <p14:tracePt t="363944" x="7416800" y="3724275"/>
          <p14:tracePt t="363960" x="7448550" y="3771900"/>
          <p14:tracePt t="363977" x="7477125" y="3810000"/>
          <p14:tracePt t="363994" x="7521575" y="3870325"/>
          <p14:tracePt t="364010" x="7540625" y="3908425"/>
          <p14:tracePt t="364027" x="7572375" y="3946525"/>
          <p14:tracePt t="364045" x="7613650" y="4003675"/>
          <p14:tracePt t="364061" x="7654925" y="4060825"/>
          <p14:tracePt t="364077" x="7699375" y="4124325"/>
          <p14:tracePt t="364094" x="7775575" y="4213225"/>
          <p14:tracePt t="364110" x="7800975" y="4260850"/>
          <p14:tracePt t="364127" x="7829550" y="4308475"/>
          <p14:tracePt t="364144" x="7864475" y="4381500"/>
          <p14:tracePt t="364160" x="7870825" y="4425950"/>
          <p14:tracePt t="364178" x="7870825" y="4470400"/>
          <p14:tracePt t="364194" x="7870825" y="4527550"/>
          <p14:tracePt t="364211" x="7870825" y="4562475"/>
          <p14:tracePt t="364227" x="7870825" y="4600575"/>
          <p14:tracePt t="364244" x="7870825" y="4660900"/>
          <p14:tracePt t="364260" x="7870825" y="4699000"/>
          <p14:tracePt t="364277" x="7870825" y="4727575"/>
          <p14:tracePt t="364294" x="7870825" y="4768850"/>
          <p14:tracePt t="364310" x="7870825" y="4797425"/>
          <p14:tracePt t="364327" x="7870825" y="4826000"/>
          <p14:tracePt t="364344" x="7861300" y="4867275"/>
          <p14:tracePt t="364360" x="7848600" y="4892675"/>
          <p14:tracePt t="364377" x="7832725" y="4914900"/>
          <p14:tracePt t="364394" x="7813675" y="4949825"/>
          <p14:tracePt t="364410" x="7804150" y="4959350"/>
          <p14:tracePt t="364427" x="7794625" y="4968875"/>
          <p14:tracePt t="364444" x="7775575" y="4991100"/>
          <p14:tracePt t="364460" x="7766050" y="5000625"/>
          <p14:tracePt t="364477" x="7753350" y="5010150"/>
          <p14:tracePt t="364494" x="7750175" y="5029200"/>
          <p14:tracePt t="364510" x="7743825" y="5038725"/>
          <p14:tracePt t="364527" x="7743825" y="5051425"/>
          <p14:tracePt t="364544" x="7727950" y="5060950"/>
          <p14:tracePt t="364560" x="7718425" y="5060950"/>
          <p14:tracePt t="364577" x="7715250" y="5060950"/>
          <p14:tracePt t="364595" x="7699375" y="5064125"/>
          <p14:tracePt t="364610" x="7683500" y="5070475"/>
          <p14:tracePt t="364627" x="7673975" y="5086350"/>
          <p14:tracePt t="364644" x="7661275" y="5086350"/>
          <p14:tracePt t="364660" x="7654925" y="5086350"/>
          <p14:tracePt t="364677" x="7648575" y="5089525"/>
          <p14:tracePt t="364693" x="7635875" y="5089525"/>
          <p14:tracePt t="364710" x="7629525" y="5089525"/>
          <p14:tracePt t="364727" x="7620000" y="5089525"/>
          <p14:tracePt t="364744" x="7610475" y="5089525"/>
          <p14:tracePt t="364760" x="7604125" y="5089525"/>
          <p14:tracePt t="364793" x="7594600" y="5089525"/>
          <p14:tracePt t="364810" x="7581900" y="5089525"/>
          <p14:tracePt t="364827" x="7569200" y="5089525"/>
          <p14:tracePt t="364844" x="7556500" y="5089525"/>
          <p14:tracePt t="364860" x="7534275" y="5076825"/>
          <p14:tracePt t="364877" x="7512050" y="5067300"/>
          <p14:tracePt t="364893" x="7445375" y="5048250"/>
          <p14:tracePt t="364910" x="7400925" y="5035550"/>
          <p14:tracePt t="364927" x="7378700" y="5022850"/>
          <p14:tracePt t="364943" x="7337425" y="5022850"/>
          <p14:tracePt t="364960" x="7327900" y="5013325"/>
          <p14:tracePt t="364976" x="7318375" y="5013325"/>
          <p14:tracePt t="364993" x="7302500" y="5000625"/>
          <p14:tracePt t="365010" x="7289800" y="5000625"/>
          <p14:tracePt t="365027" x="7283450" y="5000625"/>
          <p14:tracePt t="365066" x="7277100" y="5000625"/>
          <p14:tracePt t="365076" x="7273925" y="4997450"/>
          <p14:tracePt t="365093" x="7264400" y="4991100"/>
          <p14:tracePt t="365110" x="7264400" y="4987925"/>
          <p14:tracePt t="365127" x="7258050" y="4987925"/>
          <p14:tracePt t="365194" x="7258050" y="4994275"/>
          <p14:tracePt t="365202" x="7258050" y="4997450"/>
          <p14:tracePt t="365210" x="7258050" y="5003800"/>
          <p14:tracePt t="365227" x="7254875" y="5010150"/>
          <p14:tracePt t="366801" x="7232650" y="5013325"/>
          <p14:tracePt t="366808" x="7204075" y="5019675"/>
          <p14:tracePt t="366815" x="7165975" y="5029200"/>
          <p14:tracePt t="366828" x="7102475" y="5041900"/>
          <p14:tracePt t="366843" x="7032625" y="5051425"/>
          <p14:tracePt t="366860" x="6965950" y="5064125"/>
          <p14:tracePt t="366877" x="6902450" y="5086350"/>
          <p14:tracePt t="366909" x="6791325" y="5118100"/>
          <p14:tracePt t="366944" x="6711950" y="5143500"/>
          <p14:tracePt t="366960" x="6702425" y="5143500"/>
          <p14:tracePt t="366978" x="6689725" y="5143500"/>
          <p14:tracePt t="366993" x="6680200" y="5143500"/>
          <p14:tracePt t="367010" x="6673850" y="5143500"/>
          <p14:tracePt t="367043" x="6673850" y="5133975"/>
          <p14:tracePt t="367049" x="6673850" y="5130800"/>
          <p14:tracePt t="367059" x="6673850" y="5124450"/>
          <p14:tracePt t="367077" x="6673850" y="5114925"/>
          <p14:tracePt t="367093" x="6673850" y="5102225"/>
          <p14:tracePt t="367110" x="6673850" y="5080000"/>
          <p14:tracePt t="367128" x="6673850" y="5048250"/>
          <p14:tracePt t="367144" x="6673850" y="5026025"/>
          <p14:tracePt t="367160" x="6673850" y="5003800"/>
          <p14:tracePt t="367176" x="6673850" y="4965700"/>
          <p14:tracePt t="367193" x="6673850" y="4924425"/>
          <p14:tracePt t="367209" x="6673850" y="4911725"/>
          <p14:tracePt t="367228" x="6673850" y="4895850"/>
          <p14:tracePt t="367243" x="6673850" y="4886325"/>
          <p14:tracePt t="367260" x="6677025" y="4864100"/>
          <p14:tracePt t="367276" x="6677025" y="4854575"/>
          <p14:tracePt t="367293" x="6677025" y="4835525"/>
          <p14:tracePt t="367309" x="6677025" y="4806950"/>
          <p14:tracePt t="367326" x="6677025" y="4791075"/>
          <p14:tracePt t="367343" x="6677025" y="4765675"/>
          <p14:tracePt t="367359" x="6673850" y="4749800"/>
          <p14:tracePt t="367377" x="6664325" y="4733925"/>
          <p14:tracePt t="367393" x="6664325" y="4714875"/>
          <p14:tracePt t="367410" x="6651625" y="4699000"/>
          <p14:tracePt t="367427" x="6648450" y="4676775"/>
          <p14:tracePt t="367443" x="6648450" y="4664075"/>
          <p14:tracePt t="367459" x="6648450" y="4651375"/>
          <p14:tracePt t="367476" x="6648450" y="4641850"/>
          <p14:tracePt t="367493" x="6648450" y="4632325"/>
          <p14:tracePt t="367510" x="6648450" y="4629150"/>
          <p14:tracePt t="367607" x="6654800" y="4629150"/>
          <p14:tracePt t="367614" x="6657975" y="4629150"/>
          <p14:tracePt t="367627" x="6673850" y="4641850"/>
          <p14:tracePt t="367643" x="6683375" y="4651375"/>
          <p14:tracePt t="367660" x="6692900" y="4660900"/>
          <p14:tracePt t="367677" x="6699250" y="4660900"/>
          <p14:tracePt t="367693" x="6699250" y="4664075"/>
          <p14:tracePt t="367710" x="6705600" y="4676775"/>
          <p14:tracePt t="367727" x="6721475" y="4689475"/>
          <p14:tracePt t="367743" x="6724650" y="4699000"/>
          <p14:tracePt t="367760" x="6731000" y="4708525"/>
          <p14:tracePt t="367777" x="6743700" y="4730750"/>
          <p14:tracePt t="367793" x="6756400" y="4740275"/>
          <p14:tracePt t="367810" x="6775450" y="4756150"/>
          <p14:tracePt t="367827" x="6813550" y="4787900"/>
          <p14:tracePt t="367843" x="6851650" y="4806950"/>
          <p14:tracePt t="367859" x="6899275" y="4832350"/>
          <p14:tracePt t="367877" x="6934200" y="4876800"/>
          <p14:tracePt t="367893" x="6965950" y="4908550"/>
          <p14:tracePt t="367910" x="6978650" y="4930775"/>
          <p14:tracePt t="367927" x="6997700" y="4965700"/>
          <p14:tracePt t="367944" x="7007225" y="4975225"/>
          <p14:tracePt t="367960" x="7016750" y="4987925"/>
          <p14:tracePt t="367976" x="7016750" y="5000625"/>
          <p14:tracePt t="367993" x="7016750" y="5016500"/>
          <p14:tracePt t="368009" x="7016750" y="5026025"/>
          <p14:tracePt t="368027" x="7023100" y="5041900"/>
          <p14:tracePt t="368043" x="7026275" y="5051425"/>
          <p14:tracePt t="368060" x="7026275" y="5060950"/>
          <p14:tracePt t="368077" x="7032625" y="5064125"/>
          <p14:tracePt t="368157" x="7032625" y="5057775"/>
          <p14:tracePt t="368164" x="7032625" y="5054600"/>
          <p14:tracePt t="368177" x="7032625" y="5045075"/>
          <p14:tracePt t="368193" x="7029450" y="5035550"/>
          <p14:tracePt t="368210" x="7019925" y="5026025"/>
          <p14:tracePt t="368227" x="6997700" y="4978400"/>
          <p14:tracePt t="368243" x="6985000" y="4940300"/>
          <p14:tracePt t="368260" x="6972300" y="4908550"/>
          <p14:tracePt t="368277" x="6946900" y="4867275"/>
          <p14:tracePt t="368293" x="6937375" y="4841875"/>
          <p14:tracePt t="368309" x="6924675" y="4822825"/>
          <p14:tracePt t="368327" x="6911975" y="4806950"/>
          <p14:tracePt t="368343" x="6896100" y="4791075"/>
          <p14:tracePt t="368360" x="6883400" y="4768850"/>
          <p14:tracePt t="368377" x="6870700" y="4749800"/>
          <p14:tracePt t="368394" x="6861175" y="4740275"/>
          <p14:tracePt t="368410" x="6845300" y="4724400"/>
          <p14:tracePt t="368427" x="6832600" y="4718050"/>
          <p14:tracePt t="368459" x="6832600" y="4714875"/>
          <p14:tracePt t="368477" x="6823075" y="4702175"/>
          <p14:tracePt t="368493" x="6813550" y="4699000"/>
          <p14:tracePt t="368510" x="6810375" y="4699000"/>
          <p14:tracePt t="368706" x="6823075" y="4705350"/>
          <p14:tracePt t="368713" x="6826250" y="4711700"/>
          <p14:tracePt t="368727" x="6842125" y="4721225"/>
          <p14:tracePt t="368743" x="6851650" y="4737100"/>
          <p14:tracePt t="368759" x="6861175" y="4746625"/>
          <p14:tracePt t="368777" x="6883400" y="4762500"/>
          <p14:tracePt t="368793" x="6892925" y="4772025"/>
          <p14:tracePt t="368810" x="6902450" y="4787900"/>
          <p14:tracePt t="368827" x="6924675" y="4800600"/>
          <p14:tracePt t="368843" x="6934200" y="4810125"/>
          <p14:tracePt t="368860" x="6943725" y="4822825"/>
          <p14:tracePt t="368877" x="6946900" y="4841875"/>
          <p14:tracePt t="368893" x="6946900" y="4851400"/>
          <p14:tracePt t="368910" x="6953250" y="4860925"/>
          <p14:tracePt t="368927" x="6959600" y="4879975"/>
          <p14:tracePt t="368943" x="6972300" y="4892675"/>
          <p14:tracePt t="368960" x="6972300" y="4902200"/>
          <p14:tracePt t="368976" x="6978650" y="4911725"/>
          <p14:tracePt t="368993" x="6978650" y="4914900"/>
          <p14:tracePt t="369010" x="6978650" y="4930775"/>
          <p14:tracePt t="369027" x="6985000" y="4946650"/>
          <p14:tracePt t="369043" x="6988175" y="4956175"/>
          <p14:tracePt t="369060" x="6988175" y="4965700"/>
          <p14:tracePt t="369063" x="6994525" y="4968875"/>
          <p14:tracePt t="369077" x="6997700" y="4981575"/>
          <p14:tracePt t="369093" x="6997700" y="4991100"/>
          <p14:tracePt t="369110" x="6997700" y="4994275"/>
          <p14:tracePt t="369126" x="6997700" y="5000625"/>
          <p14:tracePt t="369220" x="6997700" y="4997450"/>
          <p14:tracePt t="369227" x="6997700" y="4994275"/>
          <p14:tracePt t="369243" x="6997700" y="4984750"/>
          <p14:tracePt t="369259" x="6997700" y="4972050"/>
          <p14:tracePt t="369276" x="6994525" y="4933950"/>
          <p14:tracePt t="369293" x="6988175" y="4889500"/>
          <p14:tracePt t="369310" x="6985000" y="4851400"/>
          <p14:tracePt t="369327" x="6978650" y="4819650"/>
          <p14:tracePt t="369344" x="6962775" y="4806950"/>
          <p14:tracePt t="369360" x="6956425" y="4791075"/>
          <p14:tracePt t="369377" x="6943725" y="4778375"/>
          <p14:tracePt t="369394" x="6934200" y="4768850"/>
          <p14:tracePt t="369410" x="6921500" y="4759325"/>
          <p14:tracePt t="369426" x="6902450" y="4740275"/>
          <p14:tracePt t="369443" x="6896100" y="4737100"/>
          <p14:tracePt t="369460" x="6886575" y="4730750"/>
          <p14:tracePt t="369477" x="6873875" y="4727575"/>
          <p14:tracePt t="369493" x="6861175" y="4721225"/>
          <p14:tracePt t="369510" x="6861175" y="4718050"/>
          <p14:tracePt t="369526" x="6858000" y="4711700"/>
          <p14:tracePt t="369542" x="6858000" y="4705350"/>
          <p14:tracePt t="369578" x="6858000" y="4695825"/>
          <p14:tracePt t="369663" x="6851650" y="4695825"/>
          <p14:tracePt t="369713" x="6848475" y="4695825"/>
          <p14:tracePt t="369720" x="6842125" y="4695825"/>
          <p14:tracePt t="369727" x="6838950" y="4695825"/>
          <p14:tracePt t="369743" x="6832600" y="4695825"/>
          <p14:tracePt t="369760" x="6826250" y="4695825"/>
          <p14:tracePt t="372724" x="6842125" y="4689475"/>
          <p14:tracePt t="372731" x="6854825" y="4679950"/>
          <p14:tracePt t="372743" x="6864350" y="4667250"/>
          <p14:tracePt t="372760" x="6918325" y="4613275"/>
          <p14:tracePt t="372793" x="7004050" y="4505325"/>
          <p14:tracePt t="372826" x="7099300" y="4225925"/>
          <p14:tracePt t="372842" x="7118350" y="4159250"/>
          <p14:tracePt t="372859" x="7124700" y="4117975"/>
          <p14:tracePt t="372876" x="7124700" y="4102100"/>
          <p14:tracePt t="372893" x="7124700" y="4092575"/>
          <p14:tracePt t="372910" x="7124700" y="4089400"/>
          <p14:tracePt t="372926" x="7124700" y="4083050"/>
          <p14:tracePt t="372959" x="7124700" y="4070350"/>
          <p14:tracePt t="372975" x="7124700" y="4054475"/>
          <p14:tracePt t="372993" x="7124700" y="4044950"/>
          <p14:tracePt t="373009" x="7124700" y="4029075"/>
          <p14:tracePt t="373025" x="7124700" y="4019550"/>
          <p14:tracePt t="373043" x="7131050" y="4016375"/>
          <p14:tracePt t="373059" x="7146925" y="4003675"/>
          <p14:tracePt t="373269" x="7146925" y="4006850"/>
          <p14:tracePt t="373274" x="7146925" y="4010025"/>
          <p14:tracePt t="373282" x="7146925" y="4016375"/>
          <p14:tracePt t="373292" x="7146925" y="4019550"/>
          <p14:tracePt t="373310" x="7140575" y="4035425"/>
          <p14:tracePt t="373326" x="7140575" y="4051300"/>
          <p14:tracePt t="373359" x="7140575" y="4070350"/>
          <p14:tracePt t="373411" x="7146925" y="4070350"/>
          <p14:tracePt t="373426" x="7156450" y="4064000"/>
          <p14:tracePt t="373443" x="7172325" y="4054475"/>
          <p14:tracePt t="373459" x="7188200" y="4013200"/>
          <p14:tracePt t="373476" x="7188200" y="3984625"/>
          <p14:tracePt t="373492" x="7188200" y="3962400"/>
          <p14:tracePt t="373509" x="7188200" y="3914775"/>
          <p14:tracePt t="373525" x="7188200" y="3886200"/>
          <p14:tracePt t="373543" x="7178675" y="3848100"/>
          <p14:tracePt t="373560" x="7156450" y="3810000"/>
          <p14:tracePt t="373576" x="7143750" y="3794125"/>
          <p14:tracePt t="373593" x="7134225" y="3784600"/>
          <p14:tracePt t="373609" x="7115175" y="3775075"/>
          <p14:tracePt t="373625" x="7083425" y="3768725"/>
          <p14:tracePt t="373642" x="7064375" y="3768725"/>
          <p14:tracePt t="373659" x="7007225" y="3768725"/>
          <p14:tracePt t="373676" x="6972300" y="3768725"/>
          <p14:tracePt t="373693" x="6950075" y="3768725"/>
          <p14:tracePt t="373697" x="6937375" y="3771900"/>
          <p14:tracePt t="373709" x="6905625" y="3784600"/>
          <p14:tracePt t="373726" x="6883400" y="3794125"/>
          <p14:tracePt t="373743" x="6867525" y="3810000"/>
          <p14:tracePt t="373759" x="6842125" y="3829050"/>
          <p14:tracePt t="373775" x="6810375" y="3838575"/>
          <p14:tracePt t="373792" x="6788150" y="3851275"/>
          <p14:tracePt t="373809" x="6743700" y="3876675"/>
          <p14:tracePt t="373826" x="6721475" y="3886200"/>
          <p14:tracePt t="373843" x="6705600" y="3898900"/>
          <p14:tracePt t="373859" x="6689725" y="3911600"/>
          <p14:tracePt t="373876" x="6680200" y="3927475"/>
          <p14:tracePt t="373893" x="6670675" y="3937000"/>
          <p14:tracePt t="373909" x="6664325" y="3959225"/>
          <p14:tracePt t="373926" x="6664325" y="3978275"/>
          <p14:tracePt t="373943" x="6664325" y="4000500"/>
          <p14:tracePt t="373959" x="6664325" y="4041775"/>
          <p14:tracePt t="373976" x="6664325" y="4064000"/>
          <p14:tracePt t="373993" x="6664325" y="4092575"/>
          <p14:tracePt t="374010" x="6664325" y="4124325"/>
          <p14:tracePt t="374026" x="6664325" y="4146550"/>
          <p14:tracePt t="374042" x="6664325" y="4162425"/>
          <p14:tracePt t="374059" x="6664325" y="4184650"/>
          <p14:tracePt t="374075" x="6664325" y="4203700"/>
          <p14:tracePt t="374092" x="6664325" y="4219575"/>
          <p14:tracePt t="374109" x="6664325" y="4235450"/>
          <p14:tracePt t="374126" x="6667500" y="4251325"/>
          <p14:tracePt t="374143" x="6673850" y="4260850"/>
          <p14:tracePt t="374160" x="6683375" y="4273550"/>
          <p14:tracePt t="374176" x="6692900" y="4283075"/>
          <p14:tracePt t="374193" x="6696075" y="4298950"/>
          <p14:tracePt t="374209" x="6718300" y="4314825"/>
          <p14:tracePt t="374227" x="6727825" y="4324350"/>
          <p14:tracePt t="374243" x="6737350" y="4333875"/>
          <p14:tracePt t="374259" x="6772275" y="4356100"/>
          <p14:tracePt t="374277" x="6788150" y="4362450"/>
          <p14:tracePt t="374292" x="6800850" y="4362450"/>
          <p14:tracePt t="374310" x="6829425" y="4365625"/>
          <p14:tracePt t="374326" x="6851650" y="4371975"/>
          <p14:tracePt t="374343" x="6873875" y="4371975"/>
          <p14:tracePt t="374359" x="6927850" y="4378325"/>
          <p14:tracePt t="374376" x="6965950" y="4378325"/>
          <p14:tracePt t="374394" x="7004050" y="4378325"/>
          <p14:tracePt t="374409" x="7026275" y="4378325"/>
          <p14:tracePt t="374426" x="7051675" y="4378325"/>
          <p14:tracePt t="374444" x="7070725" y="4378325"/>
          <p14:tracePt t="374459" x="7080250" y="4371975"/>
          <p14:tracePt t="374476" x="7096125" y="4362450"/>
          <p14:tracePt t="374492" x="7112000" y="4343400"/>
          <p14:tracePt t="374509" x="7146925" y="4327525"/>
          <p14:tracePt t="374526" x="7172325" y="4314825"/>
          <p14:tracePt t="374544" x="7204075" y="4286250"/>
          <p14:tracePt t="374559" x="7216775" y="4264025"/>
          <p14:tracePt t="374576" x="7242175" y="4225925"/>
          <p14:tracePt t="374594" x="7267575" y="4181475"/>
          <p14:tracePt t="374609" x="7277100" y="4159250"/>
          <p14:tracePt t="374625" x="7283450" y="4149725"/>
          <p14:tracePt t="374642" x="7283450" y="4137025"/>
          <p14:tracePt t="374659" x="7292975" y="4124325"/>
          <p14:tracePt t="374676" x="7292975" y="4108450"/>
          <p14:tracePt t="374693" x="7299325" y="4098925"/>
          <p14:tracePt t="374709" x="7302500" y="4057650"/>
          <p14:tracePt t="374726" x="7302500" y="4041775"/>
          <p14:tracePt t="374730" x="7308850" y="4038600"/>
          <p14:tracePt t="374743" x="7308850" y="4029075"/>
          <p14:tracePt t="374759" x="7308850" y="4019550"/>
          <p14:tracePt t="374775" x="7308850" y="4006850"/>
          <p14:tracePt t="374816" x="7305675" y="4006850"/>
          <p14:tracePt t="374826" x="7302500" y="4006850"/>
          <p14:tracePt t="374843" x="7286625" y="4003675"/>
          <p14:tracePt t="374860" x="7277100" y="3994150"/>
          <p14:tracePt t="374876" x="7261225" y="3987800"/>
          <p14:tracePt t="374893" x="7245350" y="3978275"/>
          <p14:tracePt t="374909" x="7235825" y="3978275"/>
          <p14:tracePt t="374925" x="7207250" y="3971925"/>
          <p14:tracePt t="374943" x="7181850" y="3968750"/>
          <p14:tracePt t="374959" x="7165975" y="3968750"/>
          <p14:tracePt t="374976" x="7143750" y="3968750"/>
          <p14:tracePt t="374994" x="7118350" y="3968750"/>
          <p14:tracePt t="375009" x="7096125" y="3968750"/>
          <p14:tracePt t="375026" x="7077075" y="3968750"/>
          <p14:tracePt t="375043" x="7035800" y="3968750"/>
          <p14:tracePt t="375060" x="7013575" y="3968750"/>
          <p14:tracePt t="375076" x="6975475" y="3968750"/>
          <p14:tracePt t="375093" x="6927850" y="3971925"/>
          <p14:tracePt t="375109" x="6899275" y="3978275"/>
          <p14:tracePt t="375126" x="6877050" y="3981450"/>
          <p14:tracePt t="375143" x="6854825" y="3994150"/>
          <p14:tracePt t="375159" x="6845300" y="3997325"/>
          <p14:tracePt t="375176" x="6829425" y="4003675"/>
          <p14:tracePt t="375192" x="6813550" y="4022725"/>
          <p14:tracePt t="375209" x="6804025" y="4032250"/>
          <p14:tracePt t="375226" x="6794500" y="4041775"/>
          <p14:tracePt t="375243" x="6769100" y="4057650"/>
          <p14:tracePt t="375259" x="6759575" y="4073525"/>
          <p14:tracePt t="375277" x="6750050" y="4083050"/>
          <p14:tracePt t="375293" x="6727825" y="4098925"/>
          <p14:tracePt t="375309" x="6718300" y="4108450"/>
          <p14:tracePt t="375325" x="6708775" y="4124325"/>
          <p14:tracePt t="375343" x="6699250" y="4140200"/>
          <p14:tracePt t="375359" x="6692900" y="4149725"/>
          <p14:tracePt t="375376" x="6692900" y="4159250"/>
          <p14:tracePt t="375393" x="6692900" y="4184650"/>
          <p14:tracePt t="375409" x="6692900" y="4200525"/>
          <p14:tracePt t="375426" x="6692900" y="4222750"/>
          <p14:tracePt t="375443" x="6696075" y="4241800"/>
          <p14:tracePt t="375459" x="6705600" y="4251325"/>
          <p14:tracePt t="375475" x="6718300" y="4279900"/>
          <p14:tracePt t="375492" x="6737350" y="4295775"/>
          <p14:tracePt t="375509" x="6746875" y="4311650"/>
          <p14:tracePt t="375526" x="6759575" y="4327525"/>
          <p14:tracePt t="375543" x="6772275" y="4346575"/>
          <p14:tracePt t="375559" x="6800850" y="4359275"/>
          <p14:tracePt t="375576" x="6826250" y="4371975"/>
          <p14:tracePt t="375593" x="6861175" y="4387850"/>
          <p14:tracePt t="375609" x="6883400" y="4394200"/>
          <p14:tracePt t="375626" x="6905625" y="4400550"/>
          <p14:tracePt t="375643" x="6937375" y="4400550"/>
          <p14:tracePt t="375659" x="6969125" y="4400550"/>
          <p14:tracePt t="375676" x="7013575" y="4400550"/>
          <p14:tracePt t="375693" x="7061200" y="4400550"/>
          <p14:tracePt t="375709" x="7105650" y="4391025"/>
          <p14:tracePt t="375726" x="7143750" y="4362450"/>
          <p14:tracePt t="375728" x="7156450" y="4352925"/>
          <p14:tracePt t="375743" x="7181850" y="4327525"/>
          <p14:tracePt t="375758" x="7213600" y="4302125"/>
          <p14:tracePt t="375776" x="7229475" y="4292600"/>
          <p14:tracePt t="375793" x="7242175" y="4276725"/>
          <p14:tracePt t="375809" x="7258050" y="4270375"/>
          <p14:tracePt t="375826" x="7267575" y="4267200"/>
          <p14:tracePt t="375843" x="7283450" y="4244975"/>
          <p14:tracePt t="375859" x="7289800" y="4235450"/>
          <p14:tracePt t="375875" x="7292975" y="4213225"/>
          <p14:tracePt t="375892" x="7292975" y="4175125"/>
          <p14:tracePt t="375909" x="7292975" y="4159250"/>
          <p14:tracePt t="375925" x="7292975" y="4143375"/>
          <p14:tracePt t="375943" x="7305675" y="4121150"/>
          <p14:tracePt t="375959" x="7305675" y="4105275"/>
          <p14:tracePt t="375976" x="7305675" y="4089400"/>
          <p14:tracePt t="375992" x="7305675" y="4076700"/>
          <p14:tracePt t="376008" x="7305675" y="4067175"/>
          <p14:tracePt t="376025" x="7305675" y="4057650"/>
          <p14:tracePt t="377535" x="7219950" y="4117975"/>
          <p14:tracePt t="377542" x="7092950" y="4235450"/>
          <p14:tracePt t="377549" x="6962775" y="4349750"/>
          <p14:tracePt t="377559" x="6854825" y="4460875"/>
          <p14:tracePt t="377576" x="6540500" y="4829175"/>
          <p14:tracePt t="377597" x="6181725" y="5384800"/>
          <p14:tracePt t="377617" x="6026150" y="5791200"/>
          <p14:tracePt t="377644" x="5997575" y="6169025"/>
          <p14:tracePt t="377676" x="6099175" y="6470650"/>
          <p14:tracePt t="377692" x="6149975" y="6584950"/>
          <p14:tracePt t="377709" x="6207125" y="6664325"/>
          <p14:tracePt t="377726" x="6264275" y="6734175"/>
          <p14:tracePt t="377742" x="6311900" y="6813550"/>
          <p14:tracePt t="377759" x="6343650" y="6851650"/>
          <p14:tracePt t="377762" x="6356350" y="6854825"/>
          <p14:tracePt t="377775" x="6369050" y="6854825"/>
          <p14:tracePt t="377792" x="6397625" y="6854825"/>
          <p14:tracePt t="377808" x="6407150" y="6854825"/>
          <p14:tracePt t="377871" x="6413500" y="6854825"/>
          <p14:tracePt t="377886" x="6416675" y="6854825"/>
          <p14:tracePt t="377906" x="6423025" y="6854825"/>
          <p14:tracePt t="377941" x="6419850" y="6854825"/>
          <p14:tracePt t="377949" x="6416675" y="6854825"/>
          <p14:tracePt t="377958" x="6410325" y="6854825"/>
          <p14:tracePt t="377976" x="6375400" y="6848475"/>
          <p14:tracePt t="377992" x="6346825" y="6829425"/>
          <p14:tracePt t="378009" x="6299200" y="6794500"/>
          <p14:tracePt t="378026" x="6232525" y="6769100"/>
          <p14:tracePt t="378042" x="6194425" y="6756400"/>
          <p14:tracePt t="378059" x="6156325" y="6737350"/>
          <p14:tracePt t="378075" x="6134100" y="6724650"/>
          <p14:tracePt t="378092" x="6092825" y="6718300"/>
          <p14:tracePt t="378108" x="6070600" y="6718300"/>
          <p14:tracePt t="378126" x="6035675" y="6718300"/>
          <p14:tracePt t="378142" x="6026150" y="6718300"/>
          <p14:tracePt t="378159" x="6016625" y="6718300"/>
          <p14:tracePt t="378176" x="6000750" y="6718300"/>
          <p14:tracePt t="378192" x="5969000" y="6708775"/>
          <p14:tracePt t="378208" x="5937250" y="6696075"/>
          <p14:tracePt t="378226" x="5902325" y="6664325"/>
          <p14:tracePt t="378242" x="5870575" y="6638925"/>
          <p14:tracePt t="378259" x="5845175" y="6616700"/>
          <p14:tracePt t="378262" x="5826125" y="6610350"/>
          <p14:tracePt t="378276" x="5810250" y="6597650"/>
          <p14:tracePt t="378292" x="5794375" y="6588125"/>
          <p14:tracePt t="378309" x="5765800" y="6575425"/>
          <p14:tracePt t="378326" x="5727700" y="6546850"/>
          <p14:tracePt t="378342" x="5699125" y="6534150"/>
          <p14:tracePt t="378359" x="5673725" y="6521450"/>
          <p14:tracePt t="378376" x="5651500" y="6499225"/>
          <p14:tracePt t="378392" x="5641975" y="6499225"/>
          <p14:tracePt t="378434" x="5645150" y="6499225"/>
          <p14:tracePt t="378442" x="5648325" y="6499225"/>
          <p14:tracePt t="378459" x="5676900" y="6499225"/>
          <p14:tracePt t="378476" x="5759450" y="6518275"/>
          <p14:tracePt t="378492" x="5822950" y="6530975"/>
          <p14:tracePt t="378508" x="5908675" y="6546850"/>
          <p14:tracePt t="378526" x="6054725" y="6578600"/>
          <p14:tracePt t="378542" x="6140450" y="6610350"/>
          <p14:tracePt t="378559" x="6203950" y="6626225"/>
          <p14:tracePt t="378576" x="6267450" y="6626225"/>
          <p14:tracePt t="378593" x="6283325" y="6626225"/>
          <p14:tracePt t="378609" x="6292850" y="6626225"/>
          <p14:tracePt t="378626" x="6292850" y="6613525"/>
          <p14:tracePt t="378642" x="6292850" y="6597650"/>
          <p14:tracePt t="378658" x="6286500" y="6588125"/>
          <p14:tracePt t="378676" x="6270625" y="6575425"/>
          <p14:tracePt t="378692" x="6242050" y="6562725"/>
          <p14:tracePt t="378709" x="6219825" y="6556375"/>
          <p14:tracePt t="378726" x="6178550" y="6537325"/>
          <p14:tracePt t="378742" x="6156325" y="6537325"/>
          <p14:tracePt t="378759" x="6124575" y="6530975"/>
          <p14:tracePt t="378775" x="6096000" y="6527800"/>
          <p14:tracePt t="378777" x="6076950" y="6527800"/>
          <p14:tracePt t="378792" x="6032500" y="6521450"/>
          <p14:tracePt t="378808" x="5988050" y="6521450"/>
          <p14:tracePt t="378826" x="5934075" y="6521450"/>
          <p14:tracePt t="378842" x="5911850" y="6521450"/>
          <p14:tracePt t="378859" x="5895975" y="6521450"/>
          <p14:tracePt t="378876" x="5876925" y="6521450"/>
          <p14:tracePt t="378892" x="5867400" y="6521450"/>
          <p14:tracePt t="378908" x="5857875" y="6521450"/>
          <p14:tracePt t="378970" x="5864225" y="6521450"/>
          <p14:tracePt t="378978" x="5867400" y="6521450"/>
          <p14:tracePt t="378992" x="5905500" y="6521450"/>
          <p14:tracePt t="379009" x="5940425" y="6521450"/>
          <p14:tracePt t="379026" x="6029325" y="6511925"/>
          <p14:tracePt t="379042" x="6064250" y="6499225"/>
          <p14:tracePt t="379058" x="6111875" y="6480175"/>
          <p14:tracePt t="379076" x="6175375" y="6467475"/>
          <p14:tracePt t="379092" x="6219825" y="6454775"/>
          <p14:tracePt t="379109" x="6257925" y="6442075"/>
          <p14:tracePt t="379127" x="6321425" y="6416675"/>
          <p14:tracePt t="379142" x="6365875" y="6410325"/>
          <p14:tracePt t="379159" x="6388100" y="6410325"/>
          <p14:tracePt t="379175" x="6407150" y="6410325"/>
          <p14:tracePt t="379191" x="6413500" y="6410325"/>
          <p14:tracePt t="379227" x="6410325" y="6410325"/>
          <p14:tracePt t="379243" x="6397625" y="6410325"/>
          <p14:tracePt t="379259" x="6384925" y="6410325"/>
          <p14:tracePt t="379276" x="6340475" y="6410325"/>
          <p14:tracePt t="379292" x="6296025" y="6413500"/>
          <p14:tracePt t="379309" x="6232525" y="6413500"/>
          <p14:tracePt t="379325" x="6127750" y="6413500"/>
          <p14:tracePt t="379342" x="6057900" y="6413500"/>
          <p14:tracePt t="379358" x="5997575" y="6413500"/>
          <p14:tracePt t="379376" x="5949950" y="6413500"/>
          <p14:tracePt t="379391" x="5921375" y="6413500"/>
          <p14:tracePt t="379408" x="5905500" y="6413500"/>
          <p14:tracePt t="379426" x="5886450" y="6413500"/>
          <p14:tracePt t="379442" x="5861050" y="6426200"/>
          <p14:tracePt t="379458" x="5838825" y="6426200"/>
          <p14:tracePt t="379475" x="5800725" y="6426200"/>
          <p14:tracePt t="379491" x="5772150" y="6426200"/>
          <p14:tracePt t="379508" x="5762625" y="6426200"/>
          <p14:tracePt t="379525" x="5746750" y="6426200"/>
          <p14:tracePt t="379542" x="5737225" y="6426200"/>
          <p14:tracePt t="379559" x="5730875" y="6426200"/>
          <p14:tracePt t="379575" x="5721350" y="6426200"/>
          <p14:tracePt t="379655" x="5727700" y="6426200"/>
          <p14:tracePt t="379662" x="5734050" y="6426200"/>
          <p14:tracePt t="379676" x="5762625" y="6426200"/>
          <p14:tracePt t="379692" x="5807075" y="6426200"/>
          <p14:tracePt t="379709" x="5851525" y="6426200"/>
          <p14:tracePt t="379725" x="5911850" y="6426200"/>
          <p14:tracePt t="379742" x="5949950" y="6426200"/>
          <p14:tracePt t="379758" x="5994400" y="6426200"/>
          <p14:tracePt t="379776" x="6054725" y="6426200"/>
          <p14:tracePt t="379792" x="6086475" y="6426200"/>
          <p14:tracePt t="379809" x="6121400" y="6426200"/>
          <p14:tracePt t="379825" x="6143625" y="6426200"/>
          <p14:tracePt t="379842" x="6156325" y="6426200"/>
          <p14:tracePt t="379859" x="6162675" y="6426200"/>
          <p14:tracePt t="379905" x="6159500" y="6426200"/>
          <p14:tracePt t="379941" x="6156325" y="6426200"/>
          <p14:tracePt t="382845" x="6118225" y="6438900"/>
          <p14:tracePt t="382852" x="6057900" y="6454775"/>
          <p14:tracePt t="382859" x="5997575" y="6473825"/>
          <p14:tracePt t="382875" x="5908675" y="6505575"/>
          <p14:tracePt t="382892" x="5832475" y="6518275"/>
          <p14:tracePt t="382909" x="5778500" y="6537325"/>
          <p14:tracePt t="382925" x="5759450" y="6543675"/>
          <p14:tracePt t="382959" x="5737225" y="6543675"/>
          <p14:tracePt t="382991" x="5711825" y="6543675"/>
          <p14:tracePt t="383009" x="5695950" y="6530975"/>
          <p14:tracePt t="383024" x="5686425" y="6502400"/>
          <p14:tracePt t="383042" x="5673725" y="6473825"/>
          <p14:tracePt t="383059" x="5673725" y="6426200"/>
          <p14:tracePt t="383075" x="5673725" y="6381750"/>
          <p14:tracePt t="383092" x="5673725" y="6350000"/>
          <p14:tracePt t="383109" x="5673725" y="6311900"/>
          <p14:tracePt t="383125" x="5673725" y="6296025"/>
          <p14:tracePt t="383141" x="5673725" y="6280150"/>
          <p14:tracePt t="383158" x="5673725" y="6273800"/>
          <p14:tracePt t="383496" x="5673725" y="6270625"/>
          <p14:tracePt t="383537" x="5673725" y="6264275"/>
          <p14:tracePt t="383566" x="5680075" y="6264275"/>
          <p14:tracePt t="383573" x="5683250" y="6261100"/>
          <p14:tracePt t="383582" x="5689600" y="6254750"/>
          <p14:tracePt t="383609" x="5715000" y="6229350"/>
          <p14:tracePt t="383642" x="5768975" y="6207125"/>
          <p14:tracePt t="383659" x="5832475" y="6200775"/>
          <p14:tracePt t="383675" x="5876925" y="6200775"/>
          <p14:tracePt t="383691" x="5937250" y="6200775"/>
          <p14:tracePt t="383708" x="5997575" y="6200775"/>
          <p14:tracePt t="383724" x="6035675" y="6200775"/>
          <p14:tracePt t="383741" x="6064250" y="6200775"/>
          <p14:tracePt t="383758" x="6086475" y="6200775"/>
          <p14:tracePt t="383775" x="6096000" y="6200775"/>
          <p14:tracePt t="383792" x="6105525" y="6200775"/>
          <p14:tracePt t="383809" x="6118225" y="6200775"/>
          <p14:tracePt t="383825" x="6127750" y="6200775"/>
          <p14:tracePt t="383924" x="6121400" y="6200775"/>
          <p14:tracePt t="383930" x="6118225" y="6200775"/>
          <p14:tracePt t="383942" x="6111875" y="6200775"/>
          <p14:tracePt t="383958" x="6099175" y="6200775"/>
          <p14:tracePt t="383974" x="6089650" y="6200775"/>
          <p14:tracePt t="383991" x="6076950" y="6200775"/>
          <p14:tracePt t="384008" x="6064250" y="6200775"/>
          <p14:tracePt t="384025" x="6035675" y="6200775"/>
          <p14:tracePt t="384042" x="6019800" y="6200775"/>
          <p14:tracePt t="384059" x="5997575" y="6200775"/>
          <p14:tracePt t="384075" x="5984875" y="6200775"/>
          <p14:tracePt t="384091" x="5975350" y="6200775"/>
          <p14:tracePt t="384108" x="5959475" y="6200775"/>
          <p14:tracePt t="384142" x="5953125" y="6200775"/>
          <p14:tracePt t="384167" x="5949950" y="6200775"/>
          <p14:tracePt t="384180" x="5940425" y="6200775"/>
          <p14:tracePt t="384192" x="5934075" y="6200775"/>
          <p14:tracePt t="384209" x="5924550" y="6200775"/>
          <p14:tracePt t="384265" x="5921375" y="6200775"/>
          <p14:tracePt t="385056" x="5943600" y="6235700"/>
          <p14:tracePt t="385063" x="5978525" y="6289675"/>
          <p14:tracePt t="385074" x="6010275" y="6318250"/>
          <p14:tracePt t="385091" x="6054725" y="6388100"/>
          <p14:tracePt t="385107" x="6111875" y="6457950"/>
          <p14:tracePt t="385124" x="6143625" y="6499225"/>
          <p14:tracePt t="385157" x="6184900" y="6543675"/>
          <p14:tracePt t="385191" x="6210300" y="6565900"/>
          <p14:tracePt t="385208" x="6219825" y="6565900"/>
          <p14:tracePt t="385401" x="6213475" y="6565900"/>
          <p14:tracePt t="385407" x="6200775" y="6565900"/>
          <p14:tracePt t="385414" x="6184900" y="6565900"/>
          <p14:tracePt t="385424" x="6172200" y="6565900"/>
          <p14:tracePt t="385441" x="6143625" y="6565900"/>
          <p14:tracePt t="385458" x="6080125" y="6565900"/>
          <p14:tracePt t="385475" x="6035675" y="6565900"/>
          <p14:tracePt t="385492" x="5997575" y="6565900"/>
          <p14:tracePt t="385508" x="5959475" y="6565900"/>
          <p14:tracePt t="385525" x="5937250" y="6565900"/>
          <p14:tracePt t="385542" x="5899150" y="6565900"/>
          <p14:tracePt t="385558" x="5889625" y="6565900"/>
          <p14:tracePt t="385574" x="5880100" y="6565900"/>
          <p14:tracePt t="385592" x="5864225" y="6565900"/>
          <p14:tracePt t="385608" x="5848350" y="6565900"/>
          <p14:tracePt t="385624" x="5838825" y="6565900"/>
          <p14:tracePt t="385642" x="5822950" y="6565900"/>
          <p14:tracePt t="385658" x="5813425" y="6565900"/>
          <p14:tracePt t="385675" x="5800725" y="6565900"/>
          <p14:tracePt t="385765" x="5800725" y="6562725"/>
          <p14:tracePt t="385772" x="5810250" y="6556375"/>
          <p14:tracePt t="385778" x="5816600" y="6556375"/>
          <p14:tracePt t="385792" x="5826125" y="6546850"/>
          <p14:tracePt t="385808" x="5851525" y="6534150"/>
          <p14:tracePt t="385825" x="5880100" y="6527800"/>
          <p14:tracePt t="385842" x="5943600" y="6515100"/>
          <p14:tracePt t="385859" x="5972175" y="6508750"/>
          <p14:tracePt t="385875" x="6010275" y="6508750"/>
          <p14:tracePt t="385892" x="6042025" y="6508750"/>
          <p14:tracePt t="385908" x="6064250" y="6508750"/>
          <p14:tracePt t="385924" x="6080125" y="6508750"/>
          <p14:tracePt t="385928" x="6089650" y="6508750"/>
          <p14:tracePt t="385942" x="6105525" y="6508750"/>
          <p14:tracePt t="385958" x="6115050" y="6508750"/>
          <p14:tracePt t="385975" x="6124575" y="6508750"/>
          <p14:tracePt t="385991" x="6140450" y="6508750"/>
          <p14:tracePt t="386024" x="6146800" y="6508750"/>
          <p14:tracePt t="386080" x="6149975" y="6508750"/>
          <p14:tracePt t="386086" x="6156325" y="6508750"/>
          <p14:tracePt t="386149" x="6159500" y="6508750"/>
          <p14:tracePt t="386185" x="6165850" y="6508750"/>
          <p14:tracePt t="386193" x="6169025" y="6508750"/>
          <p14:tracePt t="386208" x="6175375" y="651192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E7701743-Maize_Zea_mays_-S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46"/>
    </mc:Choice>
    <mc:Fallback>
      <p:transition spd="slow" advTm="26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88" x="4511675" y="3479800"/>
          <p14:tracePt t="5695" x="4543425" y="3448050"/>
          <p14:tracePt t="5711" x="4660900" y="3359150"/>
          <p14:tracePt t="5728" x="4797425" y="3257550"/>
          <p14:tracePt t="5745" x="4997450" y="3105150"/>
          <p14:tracePt t="5762" x="5146675" y="3000375"/>
          <p14:tracePt t="5795" x="5403850" y="2819400"/>
          <p14:tracePt t="5828" x="5559425" y="2698750"/>
          <p14:tracePt t="5844" x="5607050" y="2657475"/>
          <p14:tracePt t="8742" x="5619750" y="2644775"/>
          <p14:tracePt t="8749" x="5632450" y="2632075"/>
          <p14:tracePt t="8760" x="5638800" y="2622550"/>
          <p14:tracePt t="8777" x="5657850" y="2571750"/>
          <p14:tracePt t="8793" x="5673725" y="2549525"/>
          <p14:tracePt t="8811" x="5686425" y="2501900"/>
          <p14:tracePt t="8844" x="5699125" y="2381250"/>
          <p14:tracePt t="8878" x="5715000" y="2232025"/>
          <p14:tracePt t="8894" x="5715000" y="2171700"/>
          <p14:tracePt t="8910" x="5734050" y="2108200"/>
          <p14:tracePt t="8927" x="5734050" y="2051050"/>
          <p14:tracePt t="8943" x="5734050" y="2028825"/>
          <p14:tracePt t="8961" x="5734050" y="2016125"/>
          <p14:tracePt t="8978" x="5734050" y="1993900"/>
          <p14:tracePt t="8993" x="5734050" y="1984375"/>
          <p14:tracePt t="9011" x="5740400" y="1955800"/>
          <p14:tracePt t="9027" x="5753100" y="1914525"/>
          <p14:tracePt t="9043" x="5765800" y="1870075"/>
          <p14:tracePt t="9060" x="5778500" y="1825625"/>
          <p14:tracePt t="9077" x="5803900" y="1774825"/>
          <p14:tracePt t="9094" x="5810250" y="1752600"/>
          <p14:tracePt t="9111" x="5816600" y="1730375"/>
          <p14:tracePt t="9128" x="5816600" y="1682750"/>
          <p14:tracePt t="9144" x="5816600" y="1638300"/>
          <p14:tracePt t="9161" x="5816600" y="1600200"/>
          <p14:tracePt t="9177" x="5822950" y="1546225"/>
          <p14:tracePt t="9193" x="5822950" y="1501775"/>
          <p14:tracePt t="9210" x="5822950" y="1463675"/>
          <p14:tracePt t="9226" x="5822950" y="1431925"/>
          <p14:tracePt t="9243" x="5822950" y="1403350"/>
          <p14:tracePt t="9261" x="5822950" y="1381125"/>
          <p14:tracePt t="9277" x="5822950" y="1358900"/>
          <p14:tracePt t="9293" x="5822950" y="1333500"/>
          <p14:tracePt t="9310" x="5822950" y="1317625"/>
          <p14:tracePt t="9327" x="5813425" y="1276350"/>
          <p14:tracePt t="9344" x="5807075" y="1254125"/>
          <p14:tracePt t="9361" x="5791200" y="1228725"/>
          <p14:tracePt t="9377" x="5778500" y="1193800"/>
          <p14:tracePt t="9394" x="5772150" y="1165225"/>
          <p14:tracePt t="9411" x="5759450" y="1139825"/>
          <p14:tracePt t="9427" x="5749925" y="1098550"/>
          <p14:tracePt t="9444" x="5749925" y="1069975"/>
          <p14:tracePt t="9460" x="5749925" y="1041400"/>
          <p14:tracePt t="9477" x="5749925" y="993775"/>
          <p14:tracePt t="9493" x="5749925" y="965200"/>
          <p14:tracePt t="9510" x="5749925" y="933450"/>
          <p14:tracePt t="9527" x="5749925" y="901700"/>
          <p14:tracePt t="9544" x="5749925" y="866775"/>
          <p14:tracePt t="9561" x="5749925" y="844550"/>
          <p14:tracePt t="9577" x="5749925" y="803275"/>
          <p14:tracePt t="9593" x="5749925" y="787400"/>
          <p14:tracePt t="9610" x="5749925" y="765175"/>
          <p14:tracePt t="9627" x="5749925" y="752475"/>
          <p14:tracePt t="9644" x="5749925" y="742950"/>
          <p14:tracePt t="9661" x="5749925" y="733425"/>
          <p14:tracePt t="9677" x="5749925" y="711200"/>
          <p14:tracePt t="9694" x="5749925" y="701675"/>
          <p14:tracePt t="9711" x="5749925" y="698500"/>
          <p14:tracePt t="9727" x="5749925" y="692150"/>
          <p14:tracePt t="9849" x="5756275" y="692150"/>
          <p14:tracePt t="9856" x="5759450" y="692150"/>
          <p14:tracePt t="9863" x="5765800" y="692150"/>
          <p14:tracePt t="9877" x="5775325" y="695325"/>
          <p14:tracePt t="9894" x="5791200" y="704850"/>
          <p14:tracePt t="9911" x="5800725" y="720725"/>
          <p14:tracePt t="9927" x="5826125" y="762000"/>
          <p14:tracePt t="9944" x="5838825" y="793750"/>
          <p14:tracePt t="9961" x="5854700" y="815975"/>
          <p14:tracePt t="9977" x="5861050" y="857250"/>
          <p14:tracePt t="9993" x="5861050" y="895350"/>
          <p14:tracePt t="10010" x="5861050" y="939800"/>
          <p14:tracePt t="10027" x="5861050" y="993775"/>
          <p14:tracePt t="10043" x="5861050" y="1022350"/>
          <p14:tracePt t="10060" x="5861050" y="1050925"/>
          <p14:tracePt t="10077" x="5861050" y="1098550"/>
          <p14:tracePt t="10094" x="5861050" y="1120775"/>
          <p14:tracePt t="10111" x="5861050" y="1162050"/>
          <p14:tracePt t="10127" x="5861050" y="1184275"/>
          <p14:tracePt t="10143" x="5861050" y="1206500"/>
          <p14:tracePt t="10160" x="5861050" y="1216025"/>
          <p14:tracePt t="10177" x="5861050" y="1235075"/>
          <p14:tracePt t="10194" x="5861050" y="1257300"/>
          <p14:tracePt t="10212" x="5854700" y="1292225"/>
          <p14:tracePt t="10227" x="5842000" y="1314450"/>
          <p14:tracePt t="10244" x="5842000" y="1336675"/>
          <p14:tracePt t="10260" x="5842000" y="1358900"/>
          <p14:tracePt t="10277" x="5842000" y="1384300"/>
          <p14:tracePt t="10293" x="5842000" y="1400175"/>
          <p14:tracePt t="10310" x="5842000" y="1422400"/>
          <p14:tracePt t="10328" x="5842000" y="1454150"/>
          <p14:tracePt t="10344" x="5842000" y="1470025"/>
          <p14:tracePt t="10362" x="5842000" y="1511300"/>
          <p14:tracePt t="10378" x="5842000" y="1539875"/>
          <p14:tracePt t="10394" x="5842000" y="1562100"/>
          <p14:tracePt t="10411" x="5829300" y="1603375"/>
          <p14:tracePt t="10427" x="5822950" y="1625600"/>
          <p14:tracePt t="10443" x="5822950" y="1654175"/>
          <p14:tracePt t="10461" x="5816600" y="1689100"/>
          <p14:tracePt t="10477" x="5810250" y="1717675"/>
          <p14:tracePt t="10494" x="5810250" y="1739900"/>
          <p14:tracePt t="10512" x="5810250" y="1781175"/>
          <p14:tracePt t="10527" x="5810250" y="1803400"/>
          <p14:tracePt t="10544" x="5810250" y="1831975"/>
          <p14:tracePt t="10560" x="5810250" y="1866900"/>
          <p14:tracePt t="10577" x="5810250" y="1885950"/>
          <p14:tracePt t="10593" x="5810250" y="1901825"/>
          <p14:tracePt t="10611" x="5810250" y="1924050"/>
          <p14:tracePt t="10627" x="5810250" y="1952625"/>
          <p14:tracePt t="10644" x="5810250" y="1974850"/>
          <p14:tracePt t="10661" x="5810250" y="2016125"/>
          <p14:tracePt t="10677" x="5810250" y="2038350"/>
          <p14:tracePt t="10694" x="5810250" y="2066925"/>
          <p14:tracePt t="10711" x="5810250" y="2098675"/>
          <p14:tracePt t="10727" x="5810250" y="2127250"/>
          <p14:tracePt t="10743" x="5810250" y="2149475"/>
          <p14:tracePt t="10761" x="5810250" y="2206625"/>
          <p14:tracePt t="10778" x="5810250" y="2247900"/>
          <p14:tracePt t="10794" x="5813425" y="2292350"/>
          <p14:tracePt t="10811" x="5819775" y="2355850"/>
          <p14:tracePt t="10827" x="5819775" y="2384425"/>
          <p14:tracePt t="10843" x="5819775" y="2416175"/>
          <p14:tracePt t="10861" x="5819775" y="2454275"/>
          <p14:tracePt t="10876" x="5819775" y="2486025"/>
          <p14:tracePt t="10893" x="5819775" y="2520950"/>
          <p14:tracePt t="10911" x="5819775" y="2574925"/>
          <p14:tracePt t="10927" x="5826125" y="2613025"/>
          <p14:tracePt t="10944" x="5832475" y="2651125"/>
          <p14:tracePt t="10961" x="5832475" y="2689225"/>
          <p14:tracePt t="10977" x="5832475" y="2720975"/>
          <p14:tracePt t="10993" x="5838825" y="2743200"/>
          <p14:tracePt t="11010" x="5851525" y="2790825"/>
          <p14:tracePt t="11027" x="5864225" y="2838450"/>
          <p14:tracePt t="11044" x="5876925" y="2873375"/>
          <p14:tracePt t="11061" x="5895975" y="2940050"/>
          <p14:tracePt t="11077" x="5918200" y="2994025"/>
          <p14:tracePt t="11094" x="5930900" y="3038475"/>
          <p14:tracePt t="11110" x="5949950" y="3101975"/>
          <p14:tracePt t="11127" x="5962650" y="3140075"/>
          <p14:tracePt t="11143" x="5981700" y="3184525"/>
          <p14:tracePt t="11161" x="6000750" y="3248025"/>
          <p14:tracePt t="11177" x="6013450" y="3295650"/>
          <p14:tracePt t="11194" x="6026150" y="3330575"/>
          <p14:tracePt t="11211" x="6051550" y="3397250"/>
          <p14:tracePt t="11227" x="6064250" y="3441700"/>
          <p14:tracePt t="11244" x="6076950" y="3486150"/>
          <p14:tracePt t="11260" x="6076950" y="3549650"/>
          <p14:tracePt t="11277" x="6076950" y="3584575"/>
          <p14:tracePt t="11293" x="6076950" y="3613150"/>
          <p14:tracePt t="11310" x="6076950" y="3660775"/>
          <p14:tracePt t="11327" x="6076950" y="3692525"/>
          <p14:tracePt t="11343" x="6076950" y="3727450"/>
          <p14:tracePt t="11361" x="6076950" y="3784600"/>
          <p14:tracePt t="11377" x="6076950" y="3819525"/>
          <p14:tracePt t="11394" x="6076950" y="3863975"/>
          <p14:tracePt t="11410" x="6076950" y="3943350"/>
          <p14:tracePt t="11426" x="6073775" y="3994150"/>
          <p14:tracePt t="11444" x="6067425" y="4019550"/>
          <p14:tracePt t="11461" x="6061075" y="4073525"/>
          <p14:tracePt t="11477" x="6048375" y="4105275"/>
          <p14:tracePt t="11494" x="6038850" y="4114800"/>
          <p14:tracePt t="11824" x="6038850" y="4108450"/>
          <p14:tracePt t="11831" x="6038850" y="4095750"/>
          <p14:tracePt t="11844" x="6038850" y="4079875"/>
          <p14:tracePt t="11860" x="6045200" y="4016375"/>
          <p14:tracePt t="11893" x="6045200" y="3867150"/>
          <p14:tracePt t="11927" x="6054725" y="3654425"/>
          <p14:tracePt t="11946" x="6067425" y="3543300"/>
          <p14:tracePt t="11960" x="6083300" y="3479800"/>
          <p14:tracePt t="11976" x="6102350" y="3435350"/>
          <p14:tracePt t="11993" x="6108700" y="3381375"/>
          <p14:tracePt t="12010" x="6115050" y="3295650"/>
          <p14:tracePt t="12028" x="6115050" y="3213100"/>
          <p14:tracePt t="12044" x="6115050" y="3121025"/>
          <p14:tracePt t="12048" x="6115050" y="3095625"/>
          <p14:tracePt t="12061" x="6115050" y="3035300"/>
          <p14:tracePt t="12077" x="6115050" y="3006725"/>
          <p14:tracePt t="12093" x="6115050" y="2978150"/>
          <p14:tracePt t="12110" x="6115050" y="2962275"/>
          <p14:tracePt t="12126" x="6115050" y="2952750"/>
          <p14:tracePt t="12143" x="6115050" y="2936875"/>
          <p14:tracePt t="12160" x="6115050" y="2905125"/>
          <p14:tracePt t="12177" x="6115050" y="2873375"/>
          <p14:tracePt t="12194" x="6111875" y="2838450"/>
          <p14:tracePt t="12211" x="6105525" y="2774950"/>
          <p14:tracePt t="12227" x="6105525" y="2736850"/>
          <p14:tracePt t="12243" x="6105525" y="2717800"/>
          <p14:tracePt t="12259" x="6105525" y="2676525"/>
          <p14:tracePt t="12277" x="6092825" y="2654300"/>
          <p14:tracePt t="12293" x="6086475" y="2609850"/>
          <p14:tracePt t="12310" x="6073775" y="2520950"/>
          <p14:tracePt t="12326" x="6073775" y="2476500"/>
          <p14:tracePt t="12343" x="6073775" y="2441575"/>
          <p14:tracePt t="12360" x="6073775" y="2419350"/>
          <p14:tracePt t="12377" x="6073775" y="2409825"/>
          <p14:tracePt t="12393" x="6067425" y="2409825"/>
          <p14:tracePt t="12426" x="6064250" y="2409825"/>
          <p14:tracePt t="12445" x="6054725" y="2409825"/>
          <p14:tracePt t="12460" x="6048375" y="2409825"/>
          <p14:tracePt t="12494" x="6045200" y="2409825"/>
          <p14:tracePt t="12510" x="6038850" y="2416175"/>
          <p14:tracePt t="12527" x="6035675" y="2425700"/>
          <p14:tracePt t="12543" x="6026150" y="2441575"/>
          <p14:tracePt t="12546" x="6019800" y="2460625"/>
          <p14:tracePt t="12560" x="6007100" y="2482850"/>
          <p14:tracePt t="12577" x="5988050" y="2514600"/>
          <p14:tracePt t="12595" x="5972175" y="2549525"/>
          <p14:tracePt t="12611" x="5959475" y="2581275"/>
          <p14:tracePt t="12627" x="5946775" y="2613025"/>
          <p14:tracePt t="12644" x="5921375" y="2682875"/>
          <p14:tracePt t="12660" x="5915025" y="2736850"/>
          <p14:tracePt t="12676" x="5915025" y="2797175"/>
          <p14:tracePt t="12694" x="5905500" y="2860675"/>
          <p14:tracePt t="12711" x="5899150" y="2898775"/>
          <p14:tracePt t="12727" x="5889625" y="2921000"/>
          <p14:tracePt t="12744" x="5889625" y="2936875"/>
          <p14:tracePt t="12761" x="5889625" y="2952750"/>
          <p14:tracePt t="12777" x="5883275" y="2962275"/>
          <p14:tracePt t="12793" x="5883275" y="2971800"/>
          <p14:tracePt t="12810" x="5883275" y="2984500"/>
          <p14:tracePt t="12826" x="5883275" y="3000375"/>
          <p14:tracePt t="12843" x="5883275" y="3009900"/>
          <p14:tracePt t="12860" x="5883275" y="3025775"/>
          <p14:tracePt t="12877" x="5883275" y="3035300"/>
          <p14:tracePt t="12894" x="5883275" y="3038475"/>
          <p14:tracePt t="13315" x="5886450" y="3003550"/>
          <p14:tracePt t="13322" x="5895975" y="2946400"/>
          <p14:tracePt t="13330" x="5895975" y="2889250"/>
          <p14:tracePt t="13344" x="5895975" y="2784475"/>
          <p14:tracePt t="13360" x="5895975" y="2667000"/>
          <p14:tracePt t="13377" x="5895975" y="2574925"/>
          <p14:tracePt t="13410" x="5886450" y="2406650"/>
          <p14:tracePt t="13444" x="5876925" y="2292350"/>
          <p14:tracePt t="13460" x="5876925" y="2254250"/>
          <p14:tracePt t="13477" x="5876925" y="2209800"/>
          <p14:tracePt t="13493" x="5876925" y="2124075"/>
          <p14:tracePt t="13510" x="5876925" y="2063750"/>
          <p14:tracePt t="13527" x="5876925" y="1997075"/>
          <p14:tracePt t="13544" x="5876925" y="1879600"/>
          <p14:tracePt t="13560" x="5870575" y="1806575"/>
          <p14:tracePt t="13577" x="5864225" y="1733550"/>
          <p14:tracePt t="13581" x="5864225" y="1698625"/>
          <p14:tracePt t="13593" x="5864225" y="1638300"/>
          <p14:tracePt t="13609" x="5864225" y="1587500"/>
          <p14:tracePt t="13627" x="5864225" y="1533525"/>
          <p14:tracePt t="13643" x="5864225" y="1485900"/>
          <p14:tracePt t="13660" x="5864225" y="1457325"/>
          <p14:tracePt t="13677" x="5864225" y="1435100"/>
          <p14:tracePt t="13694" x="5864225" y="1397000"/>
          <p14:tracePt t="13710" x="5864225" y="1352550"/>
          <p14:tracePt t="13726" x="5864225" y="1323975"/>
          <p14:tracePt t="13743" x="5864225" y="1276350"/>
          <p14:tracePt t="13759" x="5864225" y="1238250"/>
          <p14:tracePt t="13777" x="5864225" y="1209675"/>
          <p14:tracePt t="13793" x="5857875" y="1168400"/>
          <p14:tracePt t="13809" x="5845175" y="1146175"/>
          <p14:tracePt t="13826" x="5845175" y="1133475"/>
          <p14:tracePt t="13843" x="5845175" y="1114425"/>
          <p14:tracePt t="13859" x="5845175" y="1111250"/>
          <p14:tracePt t="13952" x="5845175" y="1117600"/>
          <p14:tracePt t="13958" x="5845175" y="1120775"/>
          <p14:tracePt t="13965" x="5845175" y="1130300"/>
          <p14:tracePt t="13977" x="5848350" y="1143000"/>
          <p14:tracePt t="13993" x="5867400" y="1209675"/>
          <p14:tracePt t="14010" x="5883275" y="1282700"/>
          <p14:tracePt t="14027" x="5895975" y="1358900"/>
          <p14:tracePt t="14044" x="5918200" y="1470025"/>
          <p14:tracePt t="14060" x="5934075" y="1555750"/>
          <p14:tracePt t="14077" x="5943600" y="1651000"/>
          <p14:tracePt t="14081" x="5943600" y="1685925"/>
          <p14:tracePt t="14094" x="5943600" y="1758950"/>
          <p14:tracePt t="14110" x="5943600" y="1835150"/>
          <p14:tracePt t="14126" x="5965825" y="1933575"/>
          <p14:tracePt t="14143" x="5965825" y="2060575"/>
          <p14:tracePt t="14160" x="5965825" y="2133600"/>
          <p14:tracePt t="14177" x="5965825" y="2193925"/>
          <p14:tracePt t="14194" x="5965825" y="2279650"/>
          <p14:tracePt t="14210" x="5965825" y="2330450"/>
          <p14:tracePt t="14227" x="5972175" y="2384425"/>
          <p14:tracePt t="14244" x="5978525" y="2463800"/>
          <p14:tracePt t="14259" x="5984875" y="2524125"/>
          <p14:tracePt t="14276" x="6000750" y="2587625"/>
          <p14:tracePt t="14293" x="6013450" y="2676525"/>
          <p14:tracePt t="14310" x="6013450" y="2730500"/>
          <p14:tracePt t="14327" x="6013450" y="2768600"/>
          <p14:tracePt t="14344" x="6013450" y="2822575"/>
          <p14:tracePt t="14360" x="6013450" y="2867025"/>
          <p14:tracePt t="14377" x="6013450" y="2911475"/>
          <p14:tracePt t="14393" x="6035675" y="2997200"/>
          <p14:tracePt t="14409" x="6042025" y="3060700"/>
          <p14:tracePt t="14426" x="6054725" y="3111500"/>
          <p14:tracePt t="14443" x="6061075" y="3181350"/>
          <p14:tracePt t="14460" x="6061075" y="3203575"/>
          <p14:tracePt t="14476" x="6061075" y="3235325"/>
          <p14:tracePt t="14493" x="6061075" y="3282950"/>
          <p14:tracePt t="14510" x="6061075" y="3311525"/>
          <p14:tracePt t="14527" x="6073775" y="3349625"/>
          <p14:tracePt t="14544" x="6099175" y="3406775"/>
          <p14:tracePt t="14560" x="6105525" y="3429000"/>
          <p14:tracePt t="14576" x="6111875" y="3457575"/>
          <p14:tracePt t="14581" x="6111875" y="3470275"/>
          <p14:tracePt t="14594" x="6111875" y="3492500"/>
          <p14:tracePt t="14611" x="6111875" y="3521075"/>
          <p14:tracePt t="14626" x="6111875" y="3543300"/>
          <p14:tracePt t="14644" x="6115050" y="3584575"/>
          <p14:tracePt t="14660" x="6127750" y="3606800"/>
          <p14:tracePt t="14676" x="6140450" y="3644900"/>
          <p14:tracePt t="14693" x="6140450" y="3676650"/>
          <p14:tracePt t="14709" x="6140450" y="3702050"/>
          <p14:tracePt t="14726" x="6140450" y="3711575"/>
          <p14:tracePt t="14744" x="6140450" y="3730625"/>
          <p14:tracePt t="14760" x="6140450" y="3746500"/>
          <p14:tracePt t="14778" x="6140450" y="3762375"/>
          <p14:tracePt t="14794" x="6140450" y="3775075"/>
          <p14:tracePt t="14810" x="6140450" y="3784600"/>
          <p14:tracePt t="14827" x="6140450" y="3813175"/>
          <p14:tracePt t="14843" x="6140450" y="3822700"/>
          <p14:tracePt t="14860" x="6140450" y="3832225"/>
          <p14:tracePt t="14877" x="6140450" y="3851275"/>
          <p14:tracePt t="14894" x="6140450" y="3860800"/>
          <p14:tracePt t="14910" x="6140450" y="3870325"/>
          <p14:tracePt t="14927" x="6140450" y="3886200"/>
          <p14:tracePt t="14943" x="6140450" y="3902075"/>
          <p14:tracePt t="14959" x="6149975" y="3905250"/>
          <p14:tracePt t="14976" x="6156325" y="3905250"/>
          <p14:tracePt t="15264" x="6156325" y="3937000"/>
          <p14:tracePt t="15271" x="6156325" y="3981450"/>
          <p14:tracePt t="15278" x="6156325" y="4006850"/>
          <p14:tracePt t="15293" x="6156325" y="4051300"/>
          <p14:tracePt t="15310" x="6156325" y="4073525"/>
          <p14:tracePt t="15326" x="6156325" y="4102100"/>
          <p14:tracePt t="15342" x="6156325" y="4121150"/>
          <p14:tracePt t="15359" x="6156325" y="4152900"/>
          <p14:tracePt t="15377" x="6156325" y="4184650"/>
          <p14:tracePt t="15394" x="6156325" y="4229100"/>
          <p14:tracePt t="15410" x="6162675" y="4273550"/>
          <p14:tracePt t="15427" x="6162675" y="4305300"/>
          <p14:tracePt t="15443" x="6162675" y="4314825"/>
          <p14:tracePt t="15460" x="6162675" y="4330700"/>
          <p14:tracePt t="15476" x="6162675" y="4346575"/>
          <p14:tracePt t="15493" x="6162675" y="4356100"/>
          <p14:tracePt t="15510" x="6162675" y="4365625"/>
          <p14:tracePt t="15527" x="6162675" y="4397375"/>
          <p14:tracePt t="15544" x="6162675" y="4419600"/>
          <p14:tracePt t="15560" x="6162675" y="4441825"/>
          <p14:tracePt t="15577" x="6162675" y="4457700"/>
          <p14:tracePt t="15594" x="6162675" y="4473575"/>
          <p14:tracePt t="15610" x="6162675" y="4502150"/>
          <p14:tracePt t="15626" x="6175375" y="4549775"/>
          <p14:tracePt t="15643" x="6188075" y="4587875"/>
          <p14:tracePt t="15659" x="6200775" y="4641850"/>
          <p14:tracePt t="15676" x="6207125" y="4714875"/>
          <p14:tracePt t="15693" x="6207125" y="4756150"/>
          <p14:tracePt t="15710" x="6207125" y="4778375"/>
          <p14:tracePt t="15726" x="6207125" y="4819650"/>
          <p14:tracePt t="15742" x="6207125" y="4841875"/>
          <p14:tracePt t="15760" x="6207125" y="4876800"/>
          <p14:tracePt t="15776" x="6207125" y="4924425"/>
          <p14:tracePt t="15793" x="6219825" y="4949825"/>
          <p14:tracePt t="15810" x="6219825" y="4972050"/>
          <p14:tracePt t="15826" x="6219825" y="5003800"/>
          <p14:tracePt t="15843" x="6219825" y="5013325"/>
          <p14:tracePt t="15860" x="6219825" y="5026025"/>
          <p14:tracePt t="15877" x="6210300" y="5045075"/>
          <p14:tracePt t="15892" x="6210300" y="5060950"/>
          <p14:tracePt t="15910" x="6210300" y="5089525"/>
          <p14:tracePt t="15926" x="6210300" y="5105400"/>
          <p14:tracePt t="15943" x="6210300" y="5114925"/>
          <p14:tracePt t="15960" x="6210300" y="5124450"/>
          <p14:tracePt t="15977" x="6210300" y="5143500"/>
          <p14:tracePt t="15993" x="6207125" y="5153025"/>
          <p14:tracePt t="16009" x="6207125" y="5162550"/>
          <p14:tracePt t="16026" x="6207125" y="5178425"/>
          <p14:tracePt t="16042" x="6207125" y="5194300"/>
          <p14:tracePt t="16059" x="6207125" y="5203825"/>
          <p14:tracePt t="16076" x="6207125" y="5216525"/>
          <p14:tracePt t="16093" x="6207125" y="5226050"/>
          <p14:tracePt t="16109" x="6207125" y="5238750"/>
          <p14:tracePt t="16141" x="6207125" y="5241925"/>
          <p14:tracePt t="16148" x="6207125" y="5248275"/>
          <p14:tracePt t="16160" x="6207125" y="5251450"/>
          <p14:tracePt t="16177" x="6207125" y="5257800"/>
          <p14:tracePt t="16256" x="6219825" y="5257800"/>
          <p14:tracePt t="16262" x="6223000" y="5257800"/>
          <p14:tracePt t="16277" x="6232525" y="5254625"/>
          <p14:tracePt t="16292" x="6242050" y="5251450"/>
          <p14:tracePt t="16309" x="6273800" y="5238750"/>
          <p14:tracePt t="16326" x="6315075" y="5200650"/>
          <p14:tracePt t="16343" x="6346825" y="5175250"/>
          <p14:tracePt t="16360" x="6372225" y="5137150"/>
          <p14:tracePt t="16377" x="6416675" y="5092700"/>
          <p14:tracePt t="16393" x="6435725" y="5070475"/>
          <p14:tracePt t="16410" x="6445250" y="5060950"/>
          <p14:tracePt t="16426" x="6467475" y="5038725"/>
          <p14:tracePt t="16442" x="6483350" y="5029200"/>
          <p14:tracePt t="16460" x="6499225" y="5016500"/>
          <p14:tracePt t="16477" x="6527800" y="5000625"/>
          <p14:tracePt t="16493" x="6537325" y="4984750"/>
          <p14:tracePt t="16510" x="6546850" y="4975225"/>
          <p14:tracePt t="16527" x="6565900" y="4959350"/>
          <p14:tracePt t="16543" x="6575425" y="4949825"/>
          <p14:tracePt t="16560" x="6588125" y="4933950"/>
          <p14:tracePt t="16576" x="6600825" y="4921250"/>
          <p14:tracePt t="16592" x="6623050" y="4908550"/>
          <p14:tracePt t="16611" x="6651625" y="4886325"/>
          <p14:tracePt t="16626" x="6683375" y="4873625"/>
          <p14:tracePt t="16643" x="6699250" y="4864100"/>
          <p14:tracePt t="16661" x="6711950" y="4851400"/>
          <p14:tracePt t="16677" x="6727825" y="4851400"/>
          <p14:tracePt t="16693" x="6734175" y="4851400"/>
          <p14:tracePt t="17270" x="6718300" y="4851400"/>
          <p14:tracePt t="17276" x="6702425" y="4851400"/>
          <p14:tracePt t="17294" x="6664325" y="4845050"/>
          <p14:tracePt t="17310" x="6629400" y="4826000"/>
          <p14:tracePt t="17326" x="6597650" y="4800600"/>
          <p14:tracePt t="17343" x="6562725" y="4746625"/>
          <p14:tracePt t="17360" x="6508750" y="4638675"/>
          <p14:tracePt t="17392" x="6470650" y="4559300"/>
          <p14:tracePt t="17427" x="6457950" y="4537075"/>
          <p14:tracePt t="17443" x="6454775" y="4514850"/>
          <p14:tracePt t="17461" x="6454775" y="4473575"/>
          <p14:tracePt t="17477" x="6454775" y="4403725"/>
          <p14:tracePt t="17493" x="6454775" y="4321175"/>
          <p14:tracePt t="17510" x="6467475" y="4191000"/>
          <p14:tracePt t="17526" x="6480175" y="4137025"/>
          <p14:tracePt t="17543" x="6499225" y="4105275"/>
          <p14:tracePt t="17560" x="6527800" y="4057650"/>
          <p14:tracePt t="17577" x="6572250" y="4006850"/>
          <p14:tracePt t="17593" x="6632575" y="3946525"/>
          <p14:tracePt t="17611" x="6750050" y="3810000"/>
          <p14:tracePt t="17627" x="6819900" y="3717925"/>
          <p14:tracePt t="17643" x="6896100" y="3622675"/>
          <p14:tracePt t="17660" x="6981825" y="3530600"/>
          <p14:tracePt t="17676" x="7026275" y="3505200"/>
          <p14:tracePt t="17692" x="7051675" y="3492500"/>
          <p14:tracePt t="17710" x="7077075" y="3482975"/>
          <p14:tracePt t="17727" x="7086600" y="3482975"/>
          <p14:tracePt t="17743" x="7092950" y="3482975"/>
          <p14:tracePt t="17760" x="7092950" y="3470275"/>
          <p14:tracePt t="17777" x="7092950" y="3460750"/>
          <p14:tracePt t="17793" x="7092950" y="3451225"/>
          <p14:tracePt t="17810" x="7089775" y="3441700"/>
          <p14:tracePt t="17826" x="7080250" y="3441700"/>
          <p14:tracePt t="17842" x="7064375" y="3441700"/>
          <p14:tracePt t="17860" x="7051675" y="3438525"/>
          <p14:tracePt t="17877" x="7042150" y="3438525"/>
          <p14:tracePt t="17893" x="7032625" y="3438525"/>
          <p14:tracePt t="17910" x="7010400" y="3438525"/>
          <p14:tracePt t="17927" x="7000875" y="3438525"/>
          <p14:tracePt t="17943" x="6997700" y="3438525"/>
          <p14:tracePt t="17976" x="6991350" y="3438525"/>
          <p14:tracePt t="17993" x="6988175" y="3438525"/>
          <p14:tracePt t="18010" x="6965950" y="3438525"/>
          <p14:tracePt t="18027" x="6956425" y="3438525"/>
          <p14:tracePt t="18043" x="6946900" y="3448050"/>
          <p14:tracePt t="18060" x="6931025" y="3463925"/>
          <p14:tracePt t="18076" x="6908800" y="3492500"/>
          <p14:tracePt t="18092" x="6867525" y="3549650"/>
          <p14:tracePt t="18109" x="6711950" y="3740150"/>
          <p14:tracePt t="18127" x="6550025" y="3892550"/>
          <p14:tracePt t="18145" x="6254750" y="4168775"/>
          <p14:tracePt t="18162" x="6115050" y="4298950"/>
          <p14:tracePt t="18178" x="5997575" y="4416425"/>
          <p14:tracePt t="18193" x="5946775" y="4467225"/>
          <p14:tracePt t="18209" x="5892800" y="4511675"/>
          <p14:tracePt t="18226" x="5861050" y="4530725"/>
          <p14:tracePt t="18242" x="5848350" y="4562475"/>
          <p14:tracePt t="18259" x="5829300" y="4635500"/>
          <p14:tracePt t="18276" x="5822950" y="4695825"/>
          <p14:tracePt t="18292" x="5822950" y="4756150"/>
          <p14:tracePt t="18309" x="5832475" y="4829175"/>
          <p14:tracePt t="18326" x="5845175" y="4864100"/>
          <p14:tracePt t="18343" x="5857875" y="4902200"/>
          <p14:tracePt t="18359" x="5889625" y="4953000"/>
          <p14:tracePt t="18376" x="5902325" y="4991100"/>
          <p14:tracePt t="18392" x="5915025" y="5029200"/>
          <p14:tracePt t="18410" x="5915025" y="5076825"/>
          <p14:tracePt t="18426" x="5915025" y="5099050"/>
          <p14:tracePt t="18443" x="5915025" y="5121275"/>
          <p14:tracePt t="18460" x="5927725" y="5137150"/>
          <p14:tracePt t="18476" x="5943600" y="5146675"/>
          <p14:tracePt t="18493" x="5991225" y="5159375"/>
          <p14:tracePt t="18510" x="6073775" y="5187950"/>
          <p14:tracePt t="18526" x="6156325" y="5200650"/>
          <p14:tracePt t="18542" x="6223000" y="5216525"/>
          <p14:tracePt t="18560" x="6308725" y="5222875"/>
          <p14:tracePt t="18577" x="6369050" y="5222875"/>
          <p14:tracePt t="18593" x="6413500" y="5219700"/>
          <p14:tracePt t="18610" x="6477000" y="5200650"/>
          <p14:tracePt t="18626" x="6515100" y="5168900"/>
          <p14:tracePt t="18643" x="6562725" y="5140325"/>
          <p14:tracePt t="18645" x="6581775" y="5127625"/>
          <p14:tracePt t="18660" x="6623050" y="5102225"/>
          <p14:tracePt t="18675" x="6686550" y="5073650"/>
          <p14:tracePt t="18693" x="6753225" y="5045075"/>
          <p14:tracePt t="18710" x="6851650" y="4991100"/>
          <p14:tracePt t="18726" x="6899275" y="4965700"/>
          <p14:tracePt t="18743" x="6921500" y="4940300"/>
          <p14:tracePt t="18759" x="6965950" y="4895850"/>
          <p14:tracePt t="18775" x="6991350" y="4873625"/>
          <p14:tracePt t="18794" x="7023100" y="4838700"/>
          <p14:tracePt t="18810" x="7061200" y="4797425"/>
          <p14:tracePt t="18826" x="7092950" y="4749800"/>
          <p14:tracePt t="18845" x="7127875" y="4676775"/>
          <p14:tracePt t="18860" x="7146925" y="4629150"/>
          <p14:tracePt t="18876" x="7146925" y="4594225"/>
          <p14:tracePt t="18893" x="7143750" y="4562475"/>
          <p14:tracePt t="18909" x="7121525" y="4540250"/>
          <p14:tracePt t="18925" x="7112000" y="4527550"/>
          <p14:tracePt t="18942" x="7102475" y="4514850"/>
          <p14:tracePt t="18959" x="7083425" y="4505325"/>
          <p14:tracePt t="18976" x="7070725" y="4495800"/>
          <p14:tracePt t="18992" x="7061200" y="4492625"/>
          <p14:tracePt t="19009" x="7019925" y="4473575"/>
          <p14:tracePt t="19025" x="6991350" y="4467225"/>
          <p14:tracePt t="19044" x="6943725" y="4467225"/>
          <p14:tracePt t="19060" x="6905625" y="4467225"/>
          <p14:tracePt t="19077" x="6877050" y="4467225"/>
          <p14:tracePt t="19094" x="6838950" y="4467225"/>
          <p14:tracePt t="19110" x="6816725" y="4467225"/>
          <p14:tracePt t="19127" x="6778625" y="4467225"/>
          <p14:tracePt t="19144" x="6718300" y="4467225"/>
          <p14:tracePt t="19159" x="6680200" y="4467225"/>
          <p14:tracePt t="19175" x="6632575" y="4486275"/>
          <p14:tracePt t="19193" x="6559550" y="4505325"/>
          <p14:tracePt t="19210" x="6505575" y="4518025"/>
          <p14:tracePt t="19227" x="6442075" y="4530725"/>
          <p14:tracePt t="19244" x="6359525" y="4559300"/>
          <p14:tracePt t="19260" x="6302375" y="4581525"/>
          <p14:tracePt t="19276" x="6257925" y="4606925"/>
          <p14:tracePt t="19293" x="6191250" y="4654550"/>
          <p14:tracePt t="19309" x="6165850" y="4686300"/>
          <p14:tracePt t="19326" x="6118225" y="4727575"/>
          <p14:tracePt t="19343" x="6035675" y="4800600"/>
          <p14:tracePt t="19359" x="5984875" y="4851400"/>
          <p14:tracePt t="19376" x="5946775" y="4883150"/>
          <p14:tracePt t="19393" x="5902325" y="4927600"/>
          <p14:tracePt t="19409" x="5876925" y="4953000"/>
          <p14:tracePt t="19426" x="5851525" y="4984750"/>
          <p14:tracePt t="19443" x="5832475" y="5026025"/>
          <p14:tracePt t="19459" x="5819775" y="5057775"/>
          <p14:tracePt t="19475" x="5810250" y="5092700"/>
          <p14:tracePt t="19493" x="5791200" y="5137150"/>
          <p14:tracePt t="19509" x="5791200" y="5159375"/>
          <p14:tracePt t="19526" x="5791200" y="5181600"/>
          <p14:tracePt t="19543" x="5791200" y="5219700"/>
          <p14:tracePt t="19559" x="5794375" y="5251450"/>
          <p14:tracePt t="19576" x="5813425" y="5280025"/>
          <p14:tracePt t="19593" x="5832475" y="5346700"/>
          <p14:tracePt t="19609" x="5845175" y="5381625"/>
          <p14:tracePt t="19626" x="5876925" y="5422900"/>
          <p14:tracePt t="19643" x="5946775" y="5486400"/>
          <p14:tracePt t="19659" x="5988050" y="5527675"/>
          <p14:tracePt t="19677" x="6035675" y="5562600"/>
          <p14:tracePt t="19692" x="6124575" y="5629275"/>
          <p14:tracePt t="19709" x="6172200" y="5661025"/>
          <p14:tracePt t="19726" x="6210300" y="5686425"/>
          <p14:tracePt t="19742" x="6251575" y="5705475"/>
          <p14:tracePt t="19759" x="6283325" y="5724525"/>
          <p14:tracePt t="19776" x="6305550" y="5737225"/>
          <p14:tracePt t="19793" x="6350000" y="5746750"/>
          <p14:tracePt t="19810" x="6365875" y="5753100"/>
          <p14:tracePt t="19826" x="6384925" y="5753100"/>
          <p14:tracePt t="19842" x="6419850" y="5753100"/>
          <p14:tracePt t="19859" x="6435725" y="5749925"/>
          <p14:tracePt t="19877" x="6464300" y="5740400"/>
          <p14:tracePt t="19893" x="6524625" y="5705475"/>
          <p14:tracePt t="19909" x="6562725" y="5680075"/>
          <p14:tracePt t="19927" x="6610350" y="5654675"/>
          <p14:tracePt t="19943" x="6696075" y="5597525"/>
          <p14:tracePt t="19959" x="6765925" y="5540375"/>
          <p14:tracePt t="19975" x="6838950" y="5476875"/>
          <p14:tracePt t="19992" x="6924675" y="5381625"/>
          <p14:tracePt t="20009" x="6988175" y="5308600"/>
          <p14:tracePt t="20027" x="7048500" y="5207000"/>
          <p14:tracePt t="20043" x="7134225" y="5045075"/>
          <p14:tracePt t="20059" x="7165975" y="4965700"/>
          <p14:tracePt t="20076" x="7204075" y="4908550"/>
          <p14:tracePt t="20093" x="7242175" y="4851400"/>
          <p14:tracePt t="20109" x="7273925" y="4810125"/>
          <p14:tracePt t="20126" x="7302500" y="4756150"/>
          <p14:tracePt t="20143" x="7353300" y="4648200"/>
          <p14:tracePt t="20159" x="7369175" y="4562475"/>
          <p14:tracePt t="20176" x="7385050" y="4489450"/>
          <p14:tracePt t="20193" x="7385050" y="4381500"/>
          <p14:tracePt t="20209" x="7375525" y="4327525"/>
          <p14:tracePt t="20226" x="7375525" y="4298950"/>
          <p14:tracePt t="20242" x="7375525" y="4276725"/>
          <p14:tracePt t="20259" x="7375525" y="4270375"/>
          <p14:tracePt t="20293" x="7359650" y="4260850"/>
          <p14:tracePt t="20309" x="7350125" y="4257675"/>
          <p14:tracePt t="20326" x="7327900" y="4251325"/>
          <p14:tracePt t="20343" x="7292975" y="4232275"/>
          <p14:tracePt t="20359" x="7264400" y="4232275"/>
          <p14:tracePt t="20375" x="7254875" y="4232275"/>
          <p14:tracePt t="20392" x="7239000" y="4232275"/>
          <p14:tracePt t="20409" x="7213600" y="4232275"/>
          <p14:tracePt t="20426" x="7191375" y="4232275"/>
          <p14:tracePt t="20443" x="7134225" y="4232275"/>
          <p14:tracePt t="20460" x="7077075" y="4232275"/>
          <p14:tracePt t="20477" x="7032625" y="4232275"/>
          <p14:tracePt t="20493" x="6985000" y="4244975"/>
          <p14:tracePt t="20509" x="6959600" y="4254500"/>
          <p14:tracePt t="20525" x="6943725" y="4264025"/>
          <p14:tracePt t="20542" x="6908800" y="4283075"/>
          <p14:tracePt t="20559" x="6886575" y="4298950"/>
          <p14:tracePt t="20576" x="6848475" y="4318000"/>
          <p14:tracePt t="20593" x="6791325" y="4349750"/>
          <p14:tracePt t="20610" x="6753225" y="4375150"/>
          <p14:tracePt t="20626" x="6727825" y="4400550"/>
          <p14:tracePt t="20643" x="6683375" y="4445000"/>
          <p14:tracePt t="20659" x="6657975" y="4470400"/>
          <p14:tracePt t="20675" x="6626225" y="4518025"/>
          <p14:tracePt t="20693" x="6543675" y="4591050"/>
          <p14:tracePt t="20709" x="6470650" y="4654550"/>
          <p14:tracePt t="20726" x="6410325" y="4708525"/>
          <p14:tracePt t="20743" x="6321425" y="4784725"/>
          <p14:tracePt t="20760" x="6292850" y="4832350"/>
          <p14:tracePt t="20776" x="6267450" y="4860925"/>
          <p14:tracePt t="20793" x="6223000" y="4914900"/>
          <p14:tracePt t="20809" x="6203950" y="4946650"/>
          <p14:tracePt t="20825" x="6169025" y="4994275"/>
          <p14:tracePt t="20842" x="6137275" y="5051425"/>
          <p14:tracePt t="20860" x="6111875" y="5089525"/>
          <p14:tracePt t="20876" x="6092825" y="5130800"/>
          <p14:tracePt t="20893" x="6073775" y="5172075"/>
          <p14:tracePt t="20909" x="6054725" y="5197475"/>
          <p14:tracePt t="20926" x="6038850" y="5238750"/>
          <p14:tracePt t="20942" x="6026150" y="5260975"/>
          <p14:tracePt t="20959" x="6013450" y="5292725"/>
          <p14:tracePt t="20975" x="6013450" y="5314950"/>
          <p14:tracePt t="20992" x="6007100" y="5356225"/>
          <p14:tracePt t="21009" x="6007100" y="5378450"/>
          <p14:tracePt t="21026" x="6007100" y="5394325"/>
          <p14:tracePt t="21043" x="6007100" y="5426075"/>
          <p14:tracePt t="21059" x="6007100" y="5445125"/>
          <p14:tracePt t="21075" x="6007100" y="5461000"/>
          <p14:tracePt t="21092" x="6016625" y="5489575"/>
          <p14:tracePt t="21109" x="6035675" y="5518150"/>
          <p14:tracePt t="21127" x="6076950" y="5537200"/>
          <p14:tracePt t="21143" x="6115050" y="5549900"/>
          <p14:tracePt t="21160" x="6159500" y="5562600"/>
          <p14:tracePt t="21177" x="6248400" y="5584825"/>
          <p14:tracePt t="21193" x="6308725" y="5584825"/>
          <p14:tracePt t="21209" x="6372225" y="5565775"/>
          <p14:tracePt t="21226" x="6445250" y="5546725"/>
          <p14:tracePt t="21243" x="6492875" y="5518150"/>
          <p14:tracePt t="21259" x="6550025" y="5483225"/>
          <p14:tracePt t="21276" x="6645275" y="5441950"/>
          <p14:tracePt t="21293" x="6715125" y="5403850"/>
          <p14:tracePt t="21309" x="6772275" y="5375275"/>
          <p14:tracePt t="21327" x="6816725" y="5314950"/>
          <p14:tracePt t="21342" x="6842125" y="5270500"/>
          <p14:tracePt t="21359" x="6861175" y="5222875"/>
          <p14:tracePt t="21376" x="6880225" y="5194300"/>
          <p14:tracePt t="21392" x="6880225" y="5184775"/>
          <p14:tracePt t="21410" x="6880225" y="5168900"/>
          <p14:tracePt t="21464" x="6880225" y="5165725"/>
          <p14:tracePt t="21491" x="6880225" y="5159375"/>
          <p14:tracePt t="21942" x="6870700" y="5111750"/>
          <p14:tracePt t="21949" x="6851650" y="5041900"/>
          <p14:tracePt t="21960" x="6826250" y="4959350"/>
          <p14:tracePt t="21976" x="6702425" y="4695825"/>
          <p14:tracePt t="21993" x="6626225" y="4495800"/>
          <p14:tracePt t="22014" x="6502400" y="4213225"/>
          <p14:tracePt t="22025" x="6419850" y="4022725"/>
          <p14:tracePt t="22060" x="6299200" y="3724275"/>
          <p14:tracePt t="22092" x="6226175" y="3457575"/>
          <p14:tracePt t="22112" x="6200775" y="3324225"/>
          <p14:tracePt t="22127" x="6188075" y="3248025"/>
          <p14:tracePt t="22143" x="6162675" y="3149600"/>
          <p14:tracePt t="22159" x="6156325" y="3057525"/>
          <p14:tracePt t="22161" x="6156325" y="3009900"/>
          <p14:tracePt t="22176" x="6140450" y="2933700"/>
          <p14:tracePt t="22192" x="6134100" y="2873375"/>
          <p14:tracePt t="22209" x="6121400" y="2819400"/>
          <p14:tracePt t="22226" x="6092825" y="2740025"/>
          <p14:tracePt t="22242" x="6086475" y="2676525"/>
          <p14:tracePt t="22259" x="6086475" y="2616200"/>
          <p14:tracePt t="22276" x="6086475" y="2530475"/>
          <p14:tracePt t="22292" x="6089650" y="2479675"/>
          <p14:tracePt t="22309" x="6111875" y="2413000"/>
          <p14:tracePt t="22325" x="6134100" y="2324100"/>
          <p14:tracePt t="22342" x="6146800" y="2257425"/>
          <p14:tracePt t="22359" x="6159500" y="2193925"/>
          <p14:tracePt t="22376" x="6181725" y="2105025"/>
          <p14:tracePt t="22392" x="6194425" y="2041525"/>
          <p14:tracePt t="22409" x="6210300" y="1965325"/>
          <p14:tracePt t="22426" x="6232525" y="1854200"/>
          <p14:tracePt t="22442" x="6254750" y="1778000"/>
          <p14:tracePt t="22459" x="6254750" y="1685925"/>
          <p14:tracePt t="22475" x="6232525" y="1520825"/>
          <p14:tracePt t="22492" x="6219825" y="1444625"/>
          <p14:tracePt t="22509" x="6203950" y="1381125"/>
          <p14:tracePt t="22525" x="6203950" y="1285875"/>
          <p14:tracePt t="22543" x="6203950" y="1241425"/>
          <p14:tracePt t="22559" x="6203950" y="1190625"/>
          <p14:tracePt t="22575" x="6203950" y="1127125"/>
          <p14:tracePt t="22592" x="6197600" y="1098550"/>
          <p14:tracePt t="22609" x="6188075" y="1073150"/>
          <p14:tracePt t="22626" x="6162675" y="1044575"/>
          <p14:tracePt t="22643" x="6153150" y="1028700"/>
          <p14:tracePt t="22660" x="6143625" y="1019175"/>
          <p14:tracePt t="22664" x="6137275" y="1016000"/>
          <p14:tracePt t="22676" x="6127750" y="1006475"/>
          <p14:tracePt t="22692" x="6111875" y="990600"/>
          <p14:tracePt t="22709" x="6102350" y="981075"/>
          <p14:tracePt t="22725" x="6089650" y="971550"/>
          <p14:tracePt t="22742" x="6080125" y="958850"/>
          <p14:tracePt t="22760" x="6064250" y="958850"/>
          <p14:tracePt t="22776" x="6048375" y="955675"/>
          <p14:tracePt t="22793" x="6038850" y="955675"/>
          <p14:tracePt t="22810" x="6029325" y="955675"/>
          <p14:tracePt t="22854" x="6019800" y="955675"/>
          <p14:tracePt t="22861" x="6013450" y="955675"/>
          <p14:tracePt t="22875" x="6003925" y="955675"/>
          <p14:tracePt t="22892" x="5994400" y="955675"/>
          <p14:tracePt t="22910" x="5984875" y="955675"/>
          <p14:tracePt t="22925" x="5965825" y="955675"/>
          <p14:tracePt t="22943" x="5959475" y="955675"/>
          <p14:tracePt t="22960" x="5956300" y="955675"/>
          <p14:tracePt t="23283" x="5943600" y="939800"/>
          <p14:tracePt t="23290" x="5930900" y="920750"/>
          <p14:tracePt t="23297" x="5918200" y="892175"/>
          <p14:tracePt t="23310" x="5886450" y="854075"/>
          <p14:tracePt t="23325" x="5864225" y="806450"/>
          <p14:tracePt t="23343" x="5838825" y="781050"/>
          <p14:tracePt t="23359" x="5807075" y="739775"/>
          <p14:tracePt t="23376" x="5762625" y="717550"/>
          <p14:tracePt t="23392" x="5746750" y="698500"/>
          <p14:tracePt t="23409" x="5730875" y="688975"/>
          <p14:tracePt t="23425" x="5721350" y="688975"/>
          <p14:tracePt t="23442" x="5705475" y="688975"/>
          <p14:tracePt t="23460" x="5692775" y="685800"/>
          <p14:tracePt t="23476" x="5683250" y="685800"/>
          <p14:tracePt t="23493" x="5661025" y="685800"/>
          <p14:tracePt t="23510" x="5645150" y="685800"/>
          <p14:tracePt t="23526" x="5635625" y="685800"/>
          <p14:tracePt t="23542" x="5626100" y="685800"/>
          <p14:tracePt t="23560" x="5607050" y="685800"/>
          <p14:tracePt t="23576" x="5600700" y="685800"/>
          <p14:tracePt t="23592" x="5597525" y="685800"/>
          <p14:tracePt t="23653" x="5597525" y="679450"/>
          <p14:tracePt t="23660" x="5597525" y="673100"/>
          <p14:tracePt t="23667" x="5597525" y="669925"/>
          <p14:tracePt t="23675" x="5597525" y="663575"/>
          <p14:tracePt t="23692" x="5600700" y="650875"/>
          <p14:tracePt t="23710" x="5632450" y="622300"/>
          <p14:tracePt t="23726" x="5673725" y="587375"/>
          <p14:tracePt t="23743" x="5721350" y="561975"/>
          <p14:tracePt t="23760" x="5768975" y="542925"/>
          <p14:tracePt t="23776" x="5788025" y="527050"/>
          <p14:tracePt t="23793" x="5807075" y="514350"/>
          <p14:tracePt t="23809" x="5842000" y="498475"/>
          <p14:tracePt t="23825" x="5873750" y="492125"/>
          <p14:tracePt t="23842" x="5902325" y="485775"/>
          <p14:tracePt t="23859" x="5949950" y="485775"/>
          <p14:tracePt t="23876" x="5965825" y="485775"/>
          <p14:tracePt t="23893" x="5975350" y="485775"/>
          <p14:tracePt t="23910" x="5991225" y="485775"/>
          <p14:tracePt t="23926" x="6000750" y="485775"/>
          <p14:tracePt t="23942" x="6022975" y="485775"/>
          <p14:tracePt t="23959" x="6054725" y="488950"/>
          <p14:tracePt t="23975" x="6086475" y="488950"/>
          <p14:tracePt t="23992" x="6108700" y="495300"/>
          <p14:tracePt t="24010" x="6143625" y="504825"/>
          <p14:tracePt t="24026" x="6153150" y="514350"/>
          <p14:tracePt t="24043" x="6169025" y="530225"/>
          <p14:tracePt t="24060" x="6210300" y="549275"/>
          <p14:tracePt t="24076" x="6242050" y="561975"/>
          <p14:tracePt t="24092" x="6286500" y="581025"/>
          <p14:tracePt t="24109" x="6337300" y="612775"/>
          <p14:tracePt t="24125" x="6362700" y="631825"/>
          <p14:tracePt t="24142" x="6378575" y="641350"/>
          <p14:tracePt t="24160" x="6394450" y="669925"/>
          <p14:tracePt t="24176" x="6403975" y="685800"/>
          <p14:tracePt t="24193" x="6403975" y="695325"/>
          <p14:tracePt t="24210" x="6403975" y="720725"/>
          <p14:tracePt t="24226" x="6403975" y="730250"/>
          <p14:tracePt t="24242" x="6407150" y="739775"/>
          <p14:tracePt t="24259" x="6407150" y="758825"/>
          <p14:tracePt t="24275" x="6407150" y="768350"/>
          <p14:tracePt t="24688" x="6407150" y="774700"/>
          <p14:tracePt t="24709" x="6407150" y="784225"/>
          <p14:tracePt t="24723" x="6407150" y="790575"/>
          <p14:tracePt t="24738" x="6407150" y="793750"/>
          <p14:tracePt t="24752" x="6407150" y="800100"/>
          <p14:tracePt t="24776" x="6407150" y="803275"/>
          <p14:tracePt t="25010" x="6407150" y="835025"/>
          <p14:tracePt t="25017" x="6407150" y="860425"/>
          <p14:tracePt t="25026" x="6407150" y="904875"/>
          <p14:tracePt t="25043" x="6407150" y="1019175"/>
          <p14:tracePt t="25059" x="6384925" y="1228725"/>
          <p14:tracePt t="25076" x="6375400" y="1390650"/>
          <p14:tracePt t="25093" x="6375400" y="1571625"/>
          <p14:tracePt t="25109" x="6381750" y="1822450"/>
          <p14:tracePt t="25127" x="6410325" y="2009775"/>
          <p14:tracePt t="25142" x="6426200" y="2159000"/>
          <p14:tracePt t="25159" x="6461125" y="2359025"/>
          <p14:tracePt t="25176" x="6499225" y="2511425"/>
          <p14:tracePt t="25192" x="6515100" y="2632075"/>
          <p14:tracePt t="25209" x="6524625" y="2828925"/>
          <p14:tracePt t="25226" x="6524625" y="2974975"/>
          <p14:tracePt t="25242" x="6524625" y="3092450"/>
          <p14:tracePt t="25258" x="6550025" y="3289300"/>
          <p14:tracePt t="25275" x="6565900" y="3397250"/>
          <p14:tracePt t="25292" x="6600825" y="3508375"/>
          <p14:tracePt t="25309" x="6616700" y="357822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2484438" y="180975"/>
            <a:ext cx="665956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008080"/>
                </a:solidFill>
              </a:rPr>
              <a:t>2. par les insectes </a:t>
            </a:r>
          </a:p>
          <a:p>
            <a:pPr eaLnBrk="1" hangingPunct="1"/>
            <a:r>
              <a:rPr lang="fr-FR" altLang="fr-FR" sz="1800">
                <a:solidFill>
                  <a:srgbClr val="008080"/>
                </a:solidFill>
              </a:rPr>
              <a:t>3. par l'eau </a:t>
            </a:r>
          </a:p>
          <a:p>
            <a:pPr eaLnBrk="1" hangingPunct="1"/>
            <a:r>
              <a:rPr lang="fr-FR" altLang="fr-FR" sz="1800">
                <a:solidFill>
                  <a:srgbClr val="008080"/>
                </a:solidFill>
              </a:rPr>
              <a:t>4. par des oiseaux …</a:t>
            </a:r>
          </a:p>
          <a:p>
            <a:pPr eaLnBrk="1" hangingPunct="1"/>
            <a:r>
              <a:rPr lang="fr-FR" altLang="fr-FR" sz="1800">
                <a:solidFill>
                  <a:srgbClr val="008080"/>
                </a:solidFill>
              </a:rPr>
              <a:t>5. par l'Homme chez la vanille (</a:t>
            </a:r>
            <a:r>
              <a:rPr lang="fr-FR" altLang="fr-FR" sz="1800" i="1">
                <a:solidFill>
                  <a:srgbClr val="008080"/>
                </a:solidFill>
              </a:rPr>
              <a:t>Vanilla planifolia, Orchidaceae</a:t>
            </a:r>
            <a:r>
              <a:rPr lang="fr-FR" altLang="fr-FR" sz="1800">
                <a:solidFill>
                  <a:srgbClr val="008080"/>
                </a:solidFill>
              </a:rPr>
              <a:t>)</a:t>
            </a:r>
          </a:p>
        </p:txBody>
      </p:sp>
      <p:pic>
        <p:nvPicPr>
          <p:cNvPr id="23555" name="Picture 6" descr="fecondation_vanil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882015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38"/>
    </mc:Choice>
    <mc:Fallback>
      <p:transition spd="slow" advTm="50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57" x="6594475" y="3508375"/>
          <p14:tracePt t="3964" x="6565900" y="3425825"/>
          <p14:tracePt t="3979" x="6470650" y="3225800"/>
          <p14:tracePt t="3996" x="6384925" y="3025775"/>
          <p14:tracePt t="4013" x="6261100" y="2740025"/>
          <p14:tracePt t="4029" x="6194425" y="2540000"/>
          <p14:tracePt t="4053" x="6067425" y="2216150"/>
          <p14:tracePt t="4078" x="5778500" y="1774825"/>
          <p14:tracePt t="4114" x="5435600" y="1339850"/>
          <p14:tracePt t="4131" x="5334000" y="1203325"/>
          <p14:tracePt t="4147" x="5257800" y="1120775"/>
          <p14:tracePt t="4163" x="5200650" y="1041400"/>
          <p14:tracePt t="4514" x="5153025" y="984250"/>
          <p14:tracePt t="4521" x="5086350" y="911225"/>
          <p14:tracePt t="4529" x="5022850" y="854075"/>
          <p14:tracePt t="4546" x="4886325" y="755650"/>
          <p14:tracePt t="4563" x="4711700" y="647700"/>
          <p14:tracePt t="4579" x="4575175" y="587375"/>
          <p14:tracePt t="4595" x="4445000" y="552450"/>
          <p14:tracePt t="4628" x="4210050" y="533400"/>
          <p14:tracePt t="4663" x="4064000" y="546100"/>
          <p14:tracePt t="4679" x="4016375" y="552450"/>
          <p14:tracePt t="4696" x="3987800" y="558800"/>
          <p14:tracePt t="4712" x="3946525" y="558800"/>
          <p14:tracePt t="4729" x="3902075" y="558800"/>
          <p14:tracePt t="4745" x="3883025" y="558800"/>
          <p14:tracePt t="4762" x="3832225" y="565150"/>
          <p14:tracePt t="4779" x="3803650" y="565150"/>
          <p14:tracePt t="4796" x="3759200" y="571500"/>
          <p14:tracePt t="4812" x="3705225" y="571500"/>
          <p14:tracePt t="4829" x="3660775" y="571500"/>
          <p14:tracePt t="4846" x="3638550" y="571500"/>
          <p14:tracePt t="4862" x="3597275" y="571500"/>
          <p14:tracePt t="4878" x="3581400" y="571500"/>
          <p14:tracePt t="4896" x="3571875" y="571500"/>
          <p14:tracePt t="4912" x="3552825" y="571500"/>
          <p14:tracePt t="4929" x="3530600" y="571500"/>
          <p14:tracePt t="4946" x="3502025" y="571500"/>
          <p14:tracePt t="4962" x="3460750" y="571500"/>
          <p14:tracePt t="4979" x="3432175" y="571500"/>
          <p14:tracePt t="4996" x="3409950" y="571500"/>
          <p14:tracePt t="5012" x="3390900" y="571500"/>
          <p14:tracePt t="5028" x="3381375" y="571500"/>
          <p14:tracePt t="5045" x="3371850" y="571500"/>
          <p14:tracePt t="5062" x="3355975" y="571500"/>
          <p14:tracePt t="5105" x="3355975" y="568325"/>
          <p14:tracePt t="5112" x="3355975" y="565150"/>
          <p14:tracePt t="5129" x="3362325" y="555625"/>
          <p14:tracePt t="5145" x="3378200" y="539750"/>
          <p14:tracePt t="5162" x="3444875" y="498475"/>
          <p14:tracePt t="5179" x="3489325" y="485775"/>
          <p14:tracePt t="5196" x="3521075" y="479425"/>
          <p14:tracePt t="5212" x="3559175" y="479425"/>
          <p14:tracePt t="5229" x="3590925" y="479425"/>
          <p14:tracePt t="5245" x="3609975" y="479425"/>
          <p14:tracePt t="5262" x="3651250" y="482600"/>
          <p14:tracePt t="5278" x="3689350" y="488950"/>
          <p14:tracePt t="5296" x="3743325" y="501650"/>
          <p14:tracePt t="5312" x="3806825" y="520700"/>
          <p14:tracePt t="5329" x="3844925" y="533400"/>
          <p14:tracePt t="5346" x="3860800" y="533400"/>
          <p14:tracePt t="5362" x="3876675" y="533400"/>
          <p14:tracePt t="5379" x="3879850" y="533400"/>
          <p14:tracePt t="5395" x="3886200" y="533400"/>
          <p14:tracePt t="5412" x="3905250" y="533400"/>
          <p14:tracePt t="5428" x="3927475" y="546100"/>
          <p14:tracePt t="5445" x="3956050" y="546100"/>
          <p14:tracePt t="5462" x="3978275" y="552450"/>
          <p14:tracePt t="5479" x="3987800" y="552450"/>
          <p14:tracePt t="5497" x="4006850" y="552450"/>
          <p14:tracePt t="5555" x="4013200" y="552450"/>
          <p14:tracePt t="5562" x="4019550" y="552450"/>
          <p14:tracePt t="5579" x="4022725" y="552450"/>
          <p14:tracePt t="5597" x="4029075" y="552450"/>
          <p14:tracePt t="5634" x="4032250" y="552450"/>
          <p14:tracePt t="5682" x="4038600" y="552450"/>
          <p14:tracePt t="5690" x="4041775" y="552450"/>
          <p14:tracePt t="12135" x="4022725" y="555625"/>
          <p14:tracePt t="12142" x="4003675" y="561975"/>
          <p14:tracePt t="12150" x="3968750" y="571500"/>
          <p14:tracePt t="12162" x="3914775" y="584200"/>
          <p14:tracePt t="12178" x="3867150" y="603250"/>
          <p14:tracePt t="12195" x="3813175" y="631825"/>
          <p14:tracePt t="12228" x="3717925" y="669925"/>
          <p14:tracePt t="12262" x="3657600" y="714375"/>
          <p14:tracePt t="12279" x="3648075" y="723900"/>
          <p14:tracePt t="12295" x="3632200" y="739775"/>
          <p14:tracePt t="12311" x="3616325" y="752475"/>
          <p14:tracePt t="12327" x="3600450" y="762000"/>
          <p14:tracePt t="12344" x="3590925" y="771525"/>
          <p14:tracePt t="12362" x="3578225" y="793750"/>
          <p14:tracePt t="12377" x="3565525" y="803275"/>
          <p14:tracePt t="12395" x="3552825" y="812800"/>
          <p14:tracePt t="12411" x="3536950" y="828675"/>
          <p14:tracePt t="12428" x="3527425" y="844550"/>
          <p14:tracePt t="12445" x="3517900" y="847725"/>
          <p14:tracePt t="12461" x="3495675" y="847725"/>
          <p14:tracePt t="12495" x="3492500" y="847725"/>
          <p14:tracePt t="12541" x="3486150" y="847725"/>
          <p14:tracePt t="12548" x="3482975" y="847725"/>
          <p14:tracePt t="12562" x="3473450" y="847725"/>
          <p14:tracePt t="12578" x="3467100" y="831850"/>
          <p14:tracePt t="12595" x="3467100" y="822325"/>
          <p14:tracePt t="12611" x="3467100" y="806450"/>
          <p14:tracePt t="12628" x="3467100" y="803275"/>
          <p14:tracePt t="12668" x="3467100" y="796925"/>
          <p14:tracePt t="13139" x="3467100" y="793750"/>
          <p14:tracePt t="13160" x="3467100" y="787400"/>
          <p14:tracePt t="13195" x="3467100" y="781050"/>
          <p14:tracePt t="14252" x="3467100" y="784225"/>
          <p14:tracePt t="14259" x="3473450" y="790575"/>
          <p14:tracePt t="14265" x="3479800" y="793750"/>
          <p14:tracePt t="14278" x="3482975" y="800100"/>
          <p14:tracePt t="14295" x="3492500" y="812800"/>
          <p14:tracePt t="14311" x="3502025" y="828675"/>
          <p14:tracePt t="14328" x="3514725" y="838200"/>
          <p14:tracePt t="14362" x="3536950" y="860425"/>
          <p14:tracePt t="14394" x="3578225" y="892175"/>
          <p14:tracePt t="14410" x="3590925" y="895350"/>
          <p14:tracePt t="14427" x="3622675" y="901700"/>
          <p14:tracePt t="14444" x="3657600" y="914400"/>
          <p14:tracePt t="14461" x="3686175" y="927100"/>
          <p14:tracePt t="14478" x="3711575" y="936625"/>
          <p14:tracePt t="14495" x="3746500" y="949325"/>
          <p14:tracePt t="14511" x="3756025" y="958850"/>
          <p14:tracePt t="14528" x="3765550" y="958850"/>
          <p14:tracePt t="14544" x="3781425" y="958850"/>
          <p14:tracePt t="14561" x="3794125" y="958850"/>
          <p14:tracePt t="14578" x="3816350" y="958850"/>
          <p14:tracePt t="14594" x="3857625" y="958850"/>
          <p14:tracePt t="14612" x="3886200" y="949325"/>
          <p14:tracePt t="14628" x="3917950" y="949325"/>
          <p14:tracePt t="14645" x="3937000" y="949325"/>
          <p14:tracePt t="14661" x="3946525" y="949325"/>
          <p14:tracePt t="14723" x="3956050" y="949325"/>
          <p14:tracePt t="15295" x="3956050" y="952500"/>
          <p14:tracePt t="15302" x="3949700" y="958850"/>
          <p14:tracePt t="15316" x="3943350" y="962025"/>
          <p14:tracePt t="15330" x="3943350" y="974725"/>
          <p14:tracePt t="15351" x="3940175" y="974725"/>
          <p14:tracePt t="15407" x="3940175" y="977900"/>
          <p14:tracePt t="15414" x="3940175" y="984250"/>
          <p14:tracePt t="15444" x="3933825" y="996950"/>
          <p14:tracePt t="15479" x="3924300" y="1028700"/>
          <p14:tracePt t="15495" x="3924300" y="1031875"/>
          <p14:tracePt t="15511" x="3921125" y="1041400"/>
          <p14:tracePt t="15528" x="3911600" y="1050925"/>
          <p14:tracePt t="15544" x="3898900" y="1063625"/>
          <p14:tracePt t="15561" x="3895725" y="1079500"/>
          <p14:tracePt t="15579" x="3889375" y="1092200"/>
          <p14:tracePt t="15595" x="3889375" y="1101725"/>
          <p14:tracePt t="15612" x="3883025" y="1123950"/>
          <p14:tracePt t="15629" x="3876675" y="1152525"/>
          <p14:tracePt t="15645" x="3873500" y="1162050"/>
          <p14:tracePt t="15661" x="3867150" y="1177925"/>
          <p14:tracePt t="15678" x="3863975" y="1193800"/>
          <p14:tracePt t="15694" x="3857625" y="1212850"/>
          <p14:tracePt t="15711" x="3844925" y="1244600"/>
          <p14:tracePt t="15729" x="3825875" y="1279525"/>
          <p14:tracePt t="15745" x="3822700" y="1311275"/>
          <p14:tracePt t="15761" x="3810000" y="1333500"/>
          <p14:tracePt t="15778" x="3784600" y="1374775"/>
          <p14:tracePt t="15794" x="3775075" y="1400175"/>
          <p14:tracePt t="15811" x="3762375" y="1422400"/>
          <p14:tracePt t="15828" x="3746500" y="1438275"/>
          <p14:tracePt t="15844" x="3733800" y="1447800"/>
          <p14:tracePt t="15862" x="3721100" y="1457325"/>
          <p14:tracePt t="15879" x="3708400" y="1479550"/>
          <p14:tracePt t="15894" x="3698875" y="1489075"/>
          <p14:tracePt t="15911" x="3692525" y="1492250"/>
          <p14:tracePt t="15927" x="3676650" y="1498600"/>
          <p14:tracePt t="15944" x="3667125" y="1501775"/>
          <p14:tracePt t="15961" x="3663950" y="1501775"/>
          <p14:tracePt t="24572" x="3606800" y="1492250"/>
          <p14:tracePt t="24578" x="3527425" y="1482725"/>
          <p14:tracePt t="24594" x="3365500" y="1463675"/>
          <p14:tracePt t="24610" x="3181350" y="1457325"/>
          <p14:tracePt t="24627" x="2908300" y="1457325"/>
          <p14:tracePt t="24643" x="2724150" y="1470025"/>
          <p14:tracePt t="24678" x="2295525" y="1543050"/>
          <p14:tracePt t="24712" x="1920875" y="1698625"/>
          <p14:tracePt t="24729" x="1806575" y="1768475"/>
          <p14:tracePt t="24745" x="1682750" y="1828800"/>
          <p14:tracePt t="24760" x="1590675" y="1898650"/>
          <p14:tracePt t="24776" x="1492250" y="1974850"/>
          <p14:tracePt t="24793" x="1428750" y="2028825"/>
          <p14:tracePt t="24810" x="1397000" y="2054225"/>
          <p14:tracePt t="24826" x="1346200" y="2105025"/>
          <p14:tracePt t="24843" x="1327150" y="2130425"/>
          <p14:tracePt t="24860" x="1308100" y="2174875"/>
          <p14:tracePt t="24877" x="1289050" y="2232025"/>
          <p14:tracePt t="24893" x="1289050" y="2266950"/>
          <p14:tracePt t="24910" x="1289050" y="2305050"/>
          <p14:tracePt t="24926" x="1289050" y="2346325"/>
          <p14:tracePt t="24943" x="1289050" y="2365375"/>
          <p14:tracePt t="24960" x="1289050" y="2378075"/>
          <p14:tracePt t="24977" x="1289050" y="2381250"/>
          <p14:tracePt t="25227" x="1317625" y="2406650"/>
          <p14:tracePt t="25234" x="1371600" y="2441575"/>
          <p14:tracePt t="25244" x="1412875" y="2482850"/>
          <p14:tracePt t="25261" x="1558925" y="2593975"/>
          <p14:tracePt t="25277" x="1670050" y="2657475"/>
          <p14:tracePt t="25294" x="1803400" y="2717800"/>
          <p14:tracePt t="25311" x="1901825" y="2771775"/>
          <p14:tracePt t="25327" x="1946275" y="2790825"/>
          <p14:tracePt t="25343" x="1971675" y="2803525"/>
          <p14:tracePt t="25361" x="1997075" y="2806700"/>
          <p14:tracePt t="25377" x="2012950" y="2806700"/>
          <p14:tracePt t="25394" x="2035175" y="2806700"/>
          <p14:tracePt t="25411" x="2101850" y="2771775"/>
          <p14:tracePt t="25428" x="2159000" y="2749550"/>
          <p14:tracePt t="25443" x="2197100" y="2740025"/>
          <p14:tracePt t="25460" x="2219325" y="2717800"/>
          <p14:tracePt t="25476" x="2228850" y="2708275"/>
          <p14:tracePt t="25493" x="2244725" y="2695575"/>
          <p14:tracePt t="25510" x="2244725" y="2686050"/>
          <p14:tracePt t="25526" x="2247900" y="2676525"/>
          <p14:tracePt t="25544" x="2247900" y="2667000"/>
          <p14:tracePt t="25560" x="2254250" y="2663825"/>
          <p14:tracePt t="25577" x="2257425" y="2651125"/>
          <p14:tracePt t="25610" x="2257425" y="2641600"/>
          <p14:tracePt t="25626" x="2257425" y="2638425"/>
          <p14:tracePt t="25661" x="2257425" y="2628900"/>
          <p14:tracePt t="25677" x="2244725" y="2616200"/>
          <p14:tracePt t="25694" x="2228850" y="2613025"/>
          <p14:tracePt t="25711" x="2209800" y="2606675"/>
          <p14:tracePt t="25727" x="2178050" y="2600325"/>
          <p14:tracePt t="25744" x="2155825" y="2593975"/>
          <p14:tracePt t="25760" x="2101850" y="2593975"/>
          <p14:tracePt t="25776" x="2073275" y="2593975"/>
          <p14:tracePt t="25793" x="2035175" y="2593975"/>
          <p14:tracePt t="25811" x="1974850" y="2593975"/>
          <p14:tracePt t="25827" x="1927225" y="2603500"/>
          <p14:tracePt t="25844" x="1892300" y="2609850"/>
          <p14:tracePt t="25861" x="1835150" y="2616200"/>
          <p14:tracePt t="25877" x="1790700" y="2616200"/>
          <p14:tracePt t="25893" x="1746250" y="2628900"/>
          <p14:tracePt t="25910" x="1673225" y="2647950"/>
          <p14:tracePt t="25926" x="1638300" y="2660650"/>
          <p14:tracePt t="25943" x="1581150" y="2676525"/>
          <p14:tracePt t="25960" x="1533525" y="2698750"/>
          <p14:tracePt t="25976" x="1508125" y="2711450"/>
          <p14:tracePt t="25993" x="1479550" y="2724150"/>
          <p14:tracePt t="26010" x="1444625" y="2743200"/>
          <p14:tracePt t="26027" x="1425575" y="2759075"/>
          <p14:tracePt t="26043" x="1409700" y="2768600"/>
          <p14:tracePt t="26060" x="1377950" y="2784475"/>
          <p14:tracePt t="26076" x="1365250" y="2816225"/>
          <p14:tracePt t="26094" x="1349375" y="2825750"/>
          <p14:tracePt t="26110" x="1314450" y="2854325"/>
          <p14:tracePt t="26127" x="1289050" y="2873375"/>
          <p14:tracePt t="26144" x="1263650" y="2898775"/>
          <p14:tracePt t="26160" x="1241425" y="2933700"/>
          <p14:tracePt t="26176" x="1228725" y="2959100"/>
          <p14:tracePt t="26193" x="1209675" y="2990850"/>
          <p14:tracePt t="26210" x="1193800" y="3038475"/>
          <p14:tracePt t="26227" x="1187450" y="3082925"/>
          <p14:tracePt t="26244" x="1187450" y="3127375"/>
          <p14:tracePt t="26260" x="1187450" y="3197225"/>
          <p14:tracePt t="26277" x="1187450" y="3241675"/>
          <p14:tracePt t="26294" x="1187450" y="3279775"/>
          <p14:tracePt t="26310" x="1187450" y="3340100"/>
          <p14:tracePt t="26326" x="1190625" y="3384550"/>
          <p14:tracePt t="26343" x="1203325" y="3429000"/>
          <p14:tracePt t="26360" x="1241425" y="3489325"/>
          <p14:tracePt t="26376" x="1266825" y="3533775"/>
          <p14:tracePt t="26394" x="1285875" y="3581400"/>
          <p14:tracePt t="26410" x="1304925" y="3616325"/>
          <p14:tracePt t="26427" x="1317625" y="3648075"/>
          <p14:tracePt t="26444" x="1323975" y="3670300"/>
          <p14:tracePt t="26460" x="1330325" y="3708400"/>
          <p14:tracePt t="26476" x="1346200" y="3727450"/>
          <p14:tracePt t="26493" x="1355725" y="3743325"/>
          <p14:tracePt t="26509" x="1368425" y="3765550"/>
          <p14:tracePt t="26526" x="1371600" y="3775075"/>
          <p14:tracePt t="26544" x="1377950" y="3784600"/>
          <p14:tracePt t="26560" x="1377950" y="3803650"/>
          <p14:tracePt t="26577" x="1381125" y="3813175"/>
          <p14:tracePt t="26593" x="1397000" y="3822700"/>
          <p14:tracePt t="26595" x="1403350" y="3829050"/>
          <p14:tracePt t="26609" x="1419225" y="3838575"/>
          <p14:tracePt t="26627" x="1441450" y="3857625"/>
          <p14:tracePt t="26644" x="1473200" y="3870325"/>
          <p14:tracePt t="26661" x="1514475" y="3870325"/>
          <p14:tracePt t="26677" x="1533525" y="3870325"/>
          <p14:tracePt t="26694" x="1565275" y="3870325"/>
          <p14:tracePt t="26710" x="1597025" y="3870325"/>
          <p14:tracePt t="26726" x="1641475" y="3867150"/>
          <p14:tracePt t="26743" x="1695450" y="3860800"/>
          <p14:tracePt t="26760" x="1774825" y="3854450"/>
          <p14:tracePt t="26777" x="1819275" y="3841750"/>
          <p14:tracePt t="26794" x="1847850" y="3835400"/>
          <p14:tracePt t="26810" x="1892300" y="3816350"/>
          <p14:tracePt t="26827" x="1914525" y="3790950"/>
          <p14:tracePt t="26843" x="1962150" y="3759200"/>
          <p14:tracePt t="26859" x="2105025" y="3676650"/>
          <p14:tracePt t="26877" x="2235200" y="3632200"/>
          <p14:tracePt t="26893" x="2336800" y="3590925"/>
          <p14:tracePt t="26910" x="2428875" y="3562350"/>
          <p14:tracePt t="26927" x="2457450" y="3549650"/>
          <p14:tracePt t="26945" x="2501900" y="3511550"/>
          <p14:tracePt t="26960" x="2514600" y="3489325"/>
          <p14:tracePt t="26976" x="2533650" y="3451225"/>
          <p14:tracePt t="26993" x="2559050" y="3403600"/>
          <p14:tracePt t="27009" x="2590800" y="3352800"/>
          <p14:tracePt t="27026" x="2616200" y="3314700"/>
          <p14:tracePt t="27045" x="2635250" y="3263900"/>
          <p14:tracePt t="27060" x="2641600" y="3235325"/>
          <p14:tracePt t="27077" x="2641600" y="3219450"/>
          <p14:tracePt t="27095" x="2641600" y="3206750"/>
          <p14:tracePt t="27110" x="2641600" y="3200400"/>
          <p14:tracePt t="27126" x="2632075" y="3200400"/>
          <p14:tracePt t="27143" x="2619375" y="3200400"/>
          <p14:tracePt t="27159" x="2600325" y="3200400"/>
          <p14:tracePt t="27176" x="2590800" y="3200400"/>
          <p14:tracePt t="27194" x="2581275" y="3200400"/>
          <p14:tracePt t="27210" x="2574925" y="3200400"/>
          <p14:tracePt t="27244" x="2562225" y="3203575"/>
          <p14:tracePt t="27260" x="2562225" y="3213100"/>
          <p14:tracePt t="27276" x="2555875" y="3228975"/>
          <p14:tracePt t="27293" x="2549525" y="3238500"/>
          <p14:tracePt t="27310" x="2540000" y="3251200"/>
          <p14:tracePt t="27327" x="2536825" y="3263900"/>
          <p14:tracePt t="27345" x="2524125" y="3282950"/>
          <p14:tracePt t="27361" x="2520950" y="3289300"/>
          <p14:tracePt t="27377" x="2511425" y="3289300"/>
          <p14:tracePt t="27394" x="2505075" y="3302000"/>
          <p14:tracePt t="27410" x="2501900" y="3311525"/>
          <p14:tracePt t="27426" x="2489200" y="3333750"/>
          <p14:tracePt t="27444" x="2473325" y="3368675"/>
          <p14:tracePt t="27461" x="2454275" y="3400425"/>
          <p14:tracePt t="27477" x="2444750" y="3409950"/>
          <p14:tracePt t="27494" x="2416175" y="3425825"/>
          <p14:tracePt t="27510" x="2387600" y="3438525"/>
          <p14:tracePt t="27526" x="2362200" y="3457575"/>
          <p14:tracePt t="27543" x="2330450" y="3467100"/>
          <p14:tracePt t="27560" x="2289175" y="3479800"/>
          <p14:tracePt t="27576" x="2228850" y="3479800"/>
          <p14:tracePt t="27594" x="2082800" y="3479800"/>
          <p14:tracePt t="27610" x="1987550" y="3467100"/>
          <p14:tracePt t="27626" x="1889125" y="3451225"/>
          <p14:tracePt t="27629" x="1863725" y="3444875"/>
          <p14:tracePt t="27644" x="1809750" y="3422650"/>
          <p14:tracePt t="27660" x="1778000" y="3413125"/>
          <p14:tracePt t="27676" x="1749425" y="3400425"/>
          <p14:tracePt t="27693" x="1714500" y="3387725"/>
          <p14:tracePt t="27710" x="1682750" y="3381375"/>
          <p14:tracePt t="27726" x="1660525" y="3381375"/>
          <p14:tracePt t="27744" x="1622425" y="3381375"/>
          <p14:tracePt t="27760" x="1606550" y="3381375"/>
          <p14:tracePt t="27777" x="1584325" y="3368675"/>
          <p14:tracePt t="27794" x="1568450" y="3355975"/>
          <p14:tracePt t="27810" x="1558925" y="3346450"/>
          <p14:tracePt t="27826" x="1549400" y="3340100"/>
          <p14:tracePt t="27844" x="1533525" y="3336925"/>
          <p14:tracePt t="27859" x="1524000" y="3336925"/>
          <p14:tracePt t="27876" x="1514475" y="3330575"/>
          <p14:tracePt t="27894" x="1495425" y="3330575"/>
          <p14:tracePt t="27910" x="1485900" y="3330575"/>
          <p14:tracePt t="27927" x="1476375" y="3327400"/>
          <p14:tracePt t="27944" x="1466850" y="3311525"/>
          <p14:tracePt t="27960" x="1460500" y="3305175"/>
          <p14:tracePt t="27976" x="1460500" y="3302000"/>
          <p14:tracePt t="27993" x="1460500" y="3295650"/>
          <p14:tracePt t="28026" x="1460500" y="3289300"/>
          <p14:tracePt t="28043" x="1460500" y="3286125"/>
          <p14:tracePt t="28059" x="1460500" y="3279775"/>
          <p14:tracePt t="28076" x="1460500" y="3267075"/>
          <p14:tracePt t="28093" x="1460500" y="3257550"/>
          <p14:tracePt t="28110" x="1460500" y="3244850"/>
          <p14:tracePt t="28127" x="1460500" y="3241675"/>
          <p14:tracePt t="28143" x="1460500" y="3235325"/>
          <p14:tracePt t="28194" x="1460500" y="3232150"/>
          <p14:tracePt t="28201" x="1460500" y="3225800"/>
          <p14:tracePt t="28210" x="1450975" y="3216275"/>
          <p14:tracePt t="28226" x="1438275" y="3206750"/>
          <p14:tracePt t="28243" x="1435100" y="3190875"/>
          <p14:tracePt t="28259" x="1435100" y="3187700"/>
          <p14:tracePt t="28536" x="1441450" y="3187700"/>
          <p14:tracePt t="28543" x="1447800" y="3187700"/>
          <p14:tracePt t="28550" x="1450975" y="3187700"/>
          <p14:tracePt t="28559" x="1457325" y="3187700"/>
          <p14:tracePt t="28576" x="1473200" y="3197225"/>
          <p14:tracePt t="28593" x="1498600" y="3203575"/>
          <p14:tracePt t="28609" x="1508125" y="3206750"/>
          <p14:tracePt t="28626" x="1517650" y="3206750"/>
          <p14:tracePt t="28643" x="1533525" y="3213100"/>
          <p14:tracePt t="28659" x="1543050" y="3213100"/>
          <p14:tracePt t="28676" x="1558925" y="3222625"/>
          <p14:tracePt t="28693" x="1609725" y="3241675"/>
          <p14:tracePt t="28710" x="1638300" y="3248025"/>
          <p14:tracePt t="28727" x="1654175" y="3254375"/>
          <p14:tracePt t="28744" x="1670050" y="3257550"/>
          <p14:tracePt t="28760" x="1679575" y="3257550"/>
          <p14:tracePt t="28776" x="1679575" y="3267075"/>
          <p14:tracePt t="28793" x="1695450" y="3279775"/>
          <p14:tracePt t="28809" x="1704975" y="3289300"/>
          <p14:tracePt t="28826" x="1714500" y="3298825"/>
          <p14:tracePt t="28843" x="1743075" y="3314700"/>
          <p14:tracePt t="28860" x="1752600" y="3330575"/>
          <p14:tracePt t="28876" x="1762125" y="3340100"/>
          <p14:tracePt t="28893" x="1771650" y="3355975"/>
          <p14:tracePt t="28909" x="1771650" y="3359150"/>
          <p14:tracePt t="28926" x="1781175" y="3368675"/>
          <p14:tracePt t="28942" x="1803400" y="3390900"/>
          <p14:tracePt t="28959" x="1812925" y="3400425"/>
          <p14:tracePt t="28976" x="1835150" y="3419475"/>
          <p14:tracePt t="28992" x="1863725" y="3441700"/>
          <p14:tracePt t="29009" x="1873250" y="3451225"/>
          <p14:tracePt t="29025" x="1882775" y="3460750"/>
          <p14:tracePt t="29042" x="1889125" y="3473450"/>
          <p14:tracePt t="29059" x="1898650" y="3492500"/>
          <p14:tracePt t="29075" x="1905000" y="3502025"/>
          <p14:tracePt t="29092" x="1920875" y="3533775"/>
          <p14:tracePt t="29109" x="1946275" y="3565525"/>
          <p14:tracePt t="29125" x="1971675" y="3590925"/>
          <p14:tracePt t="29142" x="1987550" y="3625850"/>
          <p14:tracePt t="29159" x="1997075" y="3635375"/>
          <p14:tracePt t="29175" x="1997075" y="3644900"/>
          <p14:tracePt t="29192" x="1997075" y="3667125"/>
          <p14:tracePt t="29209" x="1997075" y="3676650"/>
          <p14:tracePt t="29225" x="2012950" y="3686175"/>
          <p14:tracePt t="29242" x="2028825" y="3702050"/>
          <p14:tracePt t="29259" x="2038350" y="3714750"/>
          <p14:tracePt t="29275" x="2038350" y="3727450"/>
          <p14:tracePt t="29365" x="2038350" y="3730625"/>
          <p14:tracePt t="29743" x="2032000" y="3717925"/>
          <p14:tracePt t="29750" x="2025650" y="3698875"/>
          <p14:tracePt t="29760" x="2019300" y="3686175"/>
          <p14:tracePt t="29793" x="1968500" y="3619500"/>
          <p14:tracePt t="29826" x="1866900" y="3524250"/>
          <p14:tracePt t="29843" x="1784350" y="3476625"/>
          <p14:tracePt t="29859" x="1673225" y="3413125"/>
          <p14:tracePt t="29877" x="1539875" y="3333750"/>
          <p14:tracePt t="29893" x="1482725" y="3305175"/>
          <p14:tracePt t="29910" x="1435100" y="3270250"/>
          <p14:tracePt t="29927" x="1390650" y="3225800"/>
          <p14:tracePt t="29943" x="1365250" y="3194050"/>
          <p14:tracePt t="29959" x="1336675" y="3175000"/>
          <p14:tracePt t="29977" x="1304925" y="3152775"/>
          <p14:tracePt t="29992" x="1295400" y="3152775"/>
          <p14:tracePt t="30009" x="1282700" y="3152775"/>
          <p14:tracePt t="30027" x="1266825" y="3152775"/>
          <p14:tracePt t="30042" x="1257300" y="3152775"/>
          <p14:tracePt t="30060" x="1247775" y="3152775"/>
          <p14:tracePt t="30077" x="1225550" y="3152775"/>
          <p14:tracePt t="30093" x="1216025" y="3146425"/>
          <p14:tracePt t="30109" x="1206500" y="3146425"/>
          <p14:tracePt t="30126" x="1203325" y="3143250"/>
          <p14:tracePt t="30159" x="1209675" y="3136900"/>
          <p14:tracePt t="30177" x="1222375" y="3136900"/>
          <p14:tracePt t="30193" x="1238250" y="3136900"/>
          <p14:tracePt t="30210" x="1254125" y="3136900"/>
          <p14:tracePt t="30227" x="1279525" y="3136900"/>
          <p14:tracePt t="30243" x="1308100" y="3136900"/>
          <p14:tracePt t="30260" x="1352550" y="3136900"/>
          <p14:tracePt t="30276" x="1431925" y="3146425"/>
          <p14:tracePt t="30292" x="1482725" y="3152775"/>
          <p14:tracePt t="30309" x="1508125" y="3171825"/>
          <p14:tracePt t="30327" x="1543050" y="3184525"/>
          <p14:tracePt t="30343" x="1552575" y="3194050"/>
          <p14:tracePt t="30360" x="1562100" y="3194050"/>
          <p14:tracePt t="30377" x="1571625" y="3200400"/>
          <p14:tracePt t="30393" x="1587500" y="3209925"/>
          <p14:tracePt t="30409" x="1590675" y="3219450"/>
          <p14:tracePt t="30426" x="1600200" y="3225800"/>
          <p14:tracePt t="30443" x="1600200" y="3228975"/>
          <p14:tracePt t="30459" x="1600200" y="3235325"/>
          <p14:tracePt t="30477" x="1606550" y="3238500"/>
          <p14:tracePt t="30494" x="1606550" y="3244850"/>
          <p14:tracePt t="30526" x="1606550" y="3248025"/>
          <p14:tracePt t="30606" x="1606550" y="3254375"/>
          <p14:tracePt t="30620" x="1606550" y="3257550"/>
          <p14:tracePt t="30629" x="1612900" y="3270250"/>
          <p14:tracePt t="30643" x="1622425" y="3279775"/>
          <p14:tracePt t="30660" x="1638300" y="3289300"/>
          <p14:tracePt t="30676" x="1651000" y="3305175"/>
          <p14:tracePt t="30692" x="1660525" y="3321050"/>
          <p14:tracePt t="30709" x="1673225" y="3324225"/>
          <p14:tracePt t="30726" x="1692275" y="3340100"/>
          <p14:tracePt t="30743" x="1701800" y="3349625"/>
          <p14:tracePt t="30760" x="1724025" y="3359150"/>
          <p14:tracePt t="30777" x="1790700" y="3406775"/>
          <p14:tracePt t="30793" x="1838325" y="3435350"/>
          <p14:tracePt t="30810" x="1876425" y="3467100"/>
          <p14:tracePt t="30826" x="1901825" y="3508375"/>
          <p14:tracePt t="30842" x="1914525" y="3533775"/>
          <p14:tracePt t="30859" x="1930400" y="3556000"/>
          <p14:tracePt t="30876" x="1949450" y="3606800"/>
          <p14:tracePt t="30893" x="1962150" y="3651250"/>
          <p14:tracePt t="30910" x="1974850" y="3689350"/>
          <p14:tracePt t="30927" x="2000250" y="3730625"/>
          <p14:tracePt t="30943" x="2009775" y="3746500"/>
          <p14:tracePt t="30960" x="2009775" y="3762375"/>
          <p14:tracePt t="30976" x="2009775" y="3771900"/>
          <p14:tracePt t="31268" x="2009775" y="3765550"/>
          <p14:tracePt t="31276" x="2009775" y="3756025"/>
          <p14:tracePt t="31284" x="2009775" y="3749675"/>
          <p14:tracePt t="31293" x="2009775" y="3740150"/>
          <p14:tracePt t="31310" x="2009775" y="3730625"/>
          <p14:tracePt t="31343" x="2009775" y="3724275"/>
          <p14:tracePt t="31368" x="2009775" y="3721100"/>
          <p14:tracePt t="31383" x="2009775" y="3714750"/>
          <p14:tracePt t="31590" x="2009775" y="3711575"/>
          <p14:tracePt t="31597" x="2009775" y="3705225"/>
          <p14:tracePt t="31609" x="2009775" y="3702050"/>
          <p14:tracePt t="31626" x="2009775" y="3679825"/>
          <p14:tracePt t="31643" x="2009775" y="3644900"/>
          <p14:tracePt t="31659" x="2009775" y="3590925"/>
          <p14:tracePt t="31676" x="2025650" y="3511550"/>
          <p14:tracePt t="31693" x="2038350" y="3473450"/>
          <p14:tracePt t="31710" x="2051050" y="3435350"/>
          <p14:tracePt t="31713" x="2057400" y="3422650"/>
          <p14:tracePt t="31727" x="2070100" y="3400425"/>
          <p14:tracePt t="31743" x="2082800" y="3390900"/>
          <p14:tracePt t="31761" x="2095500" y="3375025"/>
          <p14:tracePt t="31846" x="2092325" y="3375025"/>
          <p14:tracePt t="31854" x="2085975" y="3375025"/>
          <p14:tracePt t="31860" x="2076450" y="3378200"/>
          <p14:tracePt t="31876" x="2060575" y="3387725"/>
          <p14:tracePt t="31893" x="2038350" y="3400425"/>
          <p14:tracePt t="31910" x="1993900" y="3441700"/>
          <p14:tracePt t="31926" x="1968500" y="3460750"/>
          <p14:tracePt t="31943" x="1939925" y="3479800"/>
          <p14:tracePt t="31960" x="1895475" y="3498850"/>
          <p14:tracePt t="31977" x="1873250" y="3508375"/>
          <p14:tracePt t="31993" x="1851025" y="3521075"/>
          <p14:tracePt t="32010" x="1806575" y="3546475"/>
          <p14:tracePt t="32026" x="1778000" y="3552825"/>
          <p14:tracePt t="32043" x="1758950" y="3559175"/>
          <p14:tracePt t="32060" x="1746250" y="3562350"/>
          <p14:tracePt t="32076" x="1736725" y="3562350"/>
          <p14:tracePt t="32093" x="1720850" y="3562350"/>
          <p14:tracePt t="32110" x="1704975" y="3562350"/>
          <p14:tracePt t="32126" x="1701800" y="3562350"/>
          <p14:tracePt t="32218" x="1708150" y="3562350"/>
          <p14:tracePt t="32225" x="1711325" y="3562350"/>
          <p14:tracePt t="32231" x="1717675" y="3556000"/>
          <p14:tracePt t="32242" x="1724025" y="3549650"/>
          <p14:tracePt t="32259" x="1749425" y="3524250"/>
          <p14:tracePt t="32276" x="1762125" y="3498850"/>
          <p14:tracePt t="32293" x="1771650" y="3486150"/>
          <p14:tracePt t="32309" x="1793875" y="3463925"/>
          <p14:tracePt t="32326" x="1803400" y="3448050"/>
          <p14:tracePt t="32343" x="1809750" y="3432175"/>
          <p14:tracePt t="32359" x="1822450" y="3397250"/>
          <p14:tracePt t="32376" x="1831975" y="3381375"/>
          <p14:tracePt t="32393" x="1841500" y="3362325"/>
          <p14:tracePt t="32409" x="1841500" y="3349625"/>
          <p14:tracePt t="32426" x="1841500" y="3340100"/>
          <p14:tracePt t="32720" x="1835150" y="3346450"/>
          <p14:tracePt t="32725" x="1831975" y="3349625"/>
          <p14:tracePt t="32743" x="1816100" y="3362325"/>
          <p14:tracePt t="32760" x="1800225" y="3381375"/>
          <p14:tracePt t="32776" x="1790700" y="3390900"/>
          <p14:tracePt t="32793" x="1762125" y="3403600"/>
          <p14:tracePt t="32809" x="1717675" y="3429000"/>
          <p14:tracePt t="32826" x="1673225" y="3441700"/>
          <p14:tracePt t="32842" x="1628775" y="3454400"/>
          <p14:tracePt t="32860" x="1577975" y="3470275"/>
          <p14:tracePt t="32876" x="1555750" y="3489325"/>
          <p14:tracePt t="32893" x="1546225" y="3498850"/>
          <p14:tracePt t="32909" x="1524000" y="3514725"/>
          <p14:tracePt t="32926" x="1514475" y="3524250"/>
          <p14:tracePt t="32942" x="1504950" y="3530600"/>
          <p14:tracePt t="33004" x="1504950" y="3533775"/>
          <p14:tracePt t="33052" x="1504950" y="3543300"/>
          <p14:tracePt t="33088" x="1508125" y="3543300"/>
          <p14:tracePt t="33095" x="1511300" y="3543300"/>
          <p14:tracePt t="33110" x="1520825" y="3543300"/>
          <p14:tracePt t="33126" x="1543050" y="3543300"/>
          <p14:tracePt t="33143" x="1565275" y="3543300"/>
          <p14:tracePt t="33160" x="1590675" y="3543300"/>
          <p14:tracePt t="33176" x="1600200" y="3543300"/>
          <p14:tracePt t="33193" x="1609725" y="3543300"/>
          <p14:tracePt t="33209" x="1625600" y="3543300"/>
          <p14:tracePt t="33225" x="1641475" y="3543300"/>
          <p14:tracePt t="33243" x="1670050" y="3533775"/>
          <p14:tracePt t="33259" x="1793875" y="3486150"/>
          <p14:tracePt t="33276" x="1920875" y="3406775"/>
          <p14:tracePt t="33293" x="2003425" y="3349625"/>
          <p14:tracePt t="33310" x="2073275" y="3286125"/>
          <p14:tracePt t="33326" x="2098675" y="3270250"/>
          <p14:tracePt t="33343" x="2108200" y="3260725"/>
          <p14:tracePt t="33359" x="2114550" y="3254375"/>
          <p14:tracePt t="33375" x="2117725" y="3254375"/>
          <p14:tracePt t="33431" x="2117725" y="3251200"/>
          <p14:tracePt t="33487" x="2117725" y="3244850"/>
          <p14:tracePt t="33538" x="2124075" y="3235325"/>
          <p14:tracePt t="33545" x="2127250" y="3228975"/>
          <p14:tracePt t="33559" x="2136775" y="3219450"/>
          <p14:tracePt t="33576" x="2152650" y="3216275"/>
          <p14:tracePt t="33594" x="2159000" y="3216275"/>
          <p14:tracePt t="33696" x="2155825" y="3216275"/>
          <p14:tracePt t="33702" x="2152650" y="3216275"/>
          <p14:tracePt t="33710" x="2139950" y="3222625"/>
          <p14:tracePt t="33727" x="2130425" y="3232150"/>
          <p14:tracePt t="33730" x="2127250" y="3241675"/>
          <p14:tracePt t="33743" x="2101850" y="3254375"/>
          <p14:tracePt t="33759" x="2070100" y="3273425"/>
          <p14:tracePt t="33775" x="2054225" y="3282950"/>
          <p14:tracePt t="33793" x="2038350" y="3305175"/>
          <p14:tracePt t="33809" x="2025650" y="3314700"/>
          <p14:tracePt t="33825" x="2012950" y="3324225"/>
          <p14:tracePt t="33843" x="2000250" y="3324225"/>
          <p14:tracePt t="33876" x="1993900" y="3324225"/>
          <p14:tracePt t="33893" x="1993900" y="3311525"/>
          <p14:tracePt t="33908" x="1993900" y="3302000"/>
          <p14:tracePt t="33925" x="1993900" y="3286125"/>
          <p14:tracePt t="33943" x="1993900" y="3273425"/>
          <p14:tracePt t="33960" x="1993900" y="3263900"/>
          <p14:tracePt t="33976" x="1993900" y="3254375"/>
          <p14:tracePt t="33993" x="1993900" y="3238500"/>
          <p14:tracePt t="34029" x="1993900" y="3232150"/>
          <p14:tracePt t="34124" x="1993900" y="3228975"/>
          <p14:tracePt t="34207" x="1990725" y="3228975"/>
          <p14:tracePt t="34216" x="1981200" y="3228975"/>
          <p14:tracePt t="34226" x="1974850" y="3228975"/>
          <p14:tracePt t="34243" x="1958975" y="3228975"/>
          <p14:tracePt t="34260" x="1949450" y="3228975"/>
          <p14:tracePt t="34276" x="1939925" y="3228975"/>
          <p14:tracePt t="34365" x="1939925" y="3222625"/>
          <p14:tracePt t="34380" x="1939925" y="3219450"/>
          <p14:tracePt t="34394" x="1939925" y="3213100"/>
          <p14:tracePt t="34401" x="1943100" y="3209925"/>
          <p14:tracePt t="34409" x="1946275" y="3203575"/>
          <p14:tracePt t="34426" x="1965325" y="3187700"/>
          <p14:tracePt t="34443" x="1978025" y="3171825"/>
          <p14:tracePt t="34459" x="1993900" y="3162300"/>
          <p14:tracePt t="34475" x="2003425" y="3162300"/>
          <p14:tracePt t="34510" x="2012950" y="3162300"/>
          <p14:tracePt t="34526" x="2022475" y="3162300"/>
          <p14:tracePt t="34543" x="2057400" y="3162300"/>
          <p14:tracePt t="34560" x="2079625" y="3171825"/>
          <p14:tracePt t="34576" x="2124075" y="3184525"/>
          <p14:tracePt t="34592" x="2181225" y="3209925"/>
          <p14:tracePt t="34609" x="2206625" y="3219450"/>
          <p14:tracePt t="34625" x="2222500" y="3232150"/>
          <p14:tracePt t="34643" x="2225675" y="3244850"/>
          <p14:tracePt t="34659" x="2225675" y="3260725"/>
          <p14:tracePt t="34676" x="2225675" y="3270250"/>
          <p14:tracePt t="34693" x="2203450" y="3286125"/>
          <p14:tracePt t="34709" x="2193925" y="3295650"/>
          <p14:tracePt t="34726" x="2184400" y="3295650"/>
          <p14:tracePt t="34743" x="2159000" y="3295650"/>
          <p14:tracePt t="34758" x="2133600" y="3286125"/>
          <p14:tracePt t="34776" x="2089150" y="3273425"/>
          <p14:tracePt t="34793" x="2022475" y="3232150"/>
          <p14:tracePt t="34810" x="1990725" y="3216275"/>
          <p14:tracePt t="34826" x="1962150" y="3190875"/>
          <p14:tracePt t="34843" x="1943100" y="3140075"/>
          <p14:tracePt t="34859" x="1943100" y="3117850"/>
          <p14:tracePt t="34875" x="1943100" y="3108325"/>
          <p14:tracePt t="34892" x="1943100" y="3098800"/>
          <p14:tracePt t="34979" x="1949450" y="3098800"/>
          <p14:tracePt t="34986" x="1952625" y="3098800"/>
          <p14:tracePt t="34993" x="1958975" y="3098800"/>
          <p14:tracePt t="35009" x="1974850" y="3098800"/>
          <p14:tracePt t="35042" x="1978025" y="3098800"/>
          <p14:tracePt t="35278" x="1978025" y="3101975"/>
          <p14:tracePt t="35285" x="1978025" y="3105150"/>
          <p14:tracePt t="35292" x="1978025" y="3114675"/>
          <p14:tracePt t="35308" x="1962150" y="3130550"/>
          <p14:tracePt t="35326" x="1936750" y="3155950"/>
          <p14:tracePt t="35342" x="1892300" y="3200400"/>
          <p14:tracePt t="35359" x="1866900" y="3225800"/>
          <p14:tracePt t="35376" x="1847850" y="3257550"/>
          <p14:tracePt t="35393" x="1819275" y="3286125"/>
          <p14:tracePt t="35409" x="1806575" y="3317875"/>
          <p14:tracePt t="35425" x="1774825" y="3340100"/>
          <p14:tracePt t="35442" x="1739900" y="3384550"/>
          <p14:tracePt t="35459" x="1708150" y="3409950"/>
          <p14:tracePt t="35476" x="1682750" y="3441700"/>
          <p14:tracePt t="35492" x="1651000" y="3470275"/>
          <p14:tracePt t="35509" x="1641475" y="3486150"/>
          <p14:tracePt t="35526" x="1631950" y="3495675"/>
          <p14:tracePt t="35542" x="1612900" y="3511550"/>
          <p14:tracePt t="35558" x="1590675" y="3521075"/>
          <p14:tracePt t="35575" x="1581150" y="3536950"/>
          <p14:tracePt t="35593" x="1565275" y="3552825"/>
          <p14:tracePt t="35609" x="1555750" y="3562350"/>
          <p14:tracePt t="35627" x="1546225" y="3571875"/>
          <p14:tracePt t="35642" x="1530350" y="3578225"/>
          <p14:tracePt t="35660" x="1527175" y="3578225"/>
          <p14:tracePt t="35676" x="1520825" y="3587750"/>
          <p14:tracePt t="35708" x="1511300" y="3587750"/>
          <p14:tracePt t="36035" x="1520825" y="3578225"/>
          <p14:tracePt t="36042" x="1533525" y="3559175"/>
          <p14:tracePt t="36051" x="1546225" y="3530600"/>
          <p14:tracePt t="36076" x="1606550" y="3451225"/>
          <p14:tracePt t="36108" x="1641475" y="3403600"/>
          <p14:tracePt t="36126" x="1651000" y="3390900"/>
          <p14:tracePt t="36163" x="1651000" y="3384550"/>
          <p14:tracePt t="36176" x="1660525" y="3381375"/>
          <p14:tracePt t="36193" x="1670050" y="3368675"/>
          <p14:tracePt t="36209" x="1701800" y="3346450"/>
          <p14:tracePt t="36226" x="1768475" y="3298825"/>
          <p14:tracePt t="36242" x="1803400" y="3257550"/>
          <p14:tracePt t="36258" x="1835150" y="3232150"/>
          <p14:tracePt t="36276" x="1851025" y="3209925"/>
          <p14:tracePt t="36293" x="1860550" y="3200400"/>
          <p14:tracePt t="36309" x="1870075" y="3190875"/>
          <p14:tracePt t="36327" x="1917700" y="3146425"/>
          <p14:tracePt t="36343" x="1965325" y="3121025"/>
          <p14:tracePt t="36359" x="1997075" y="3089275"/>
          <p14:tracePt t="36376" x="2041525" y="3051175"/>
          <p14:tracePt t="36392" x="2051050" y="3028950"/>
          <p14:tracePt t="36408" x="2066925" y="3016250"/>
          <p14:tracePt t="36426" x="2066925" y="3006725"/>
          <p14:tracePt t="36463" x="2073275" y="3006725"/>
          <p14:tracePt t="36556" x="2073275" y="3009900"/>
          <p14:tracePt t="36562" x="2073275" y="3013075"/>
          <p14:tracePt t="36576" x="2073275" y="3022600"/>
          <p14:tracePt t="36592" x="2073275" y="3035300"/>
          <p14:tracePt t="36609" x="2073275" y="3048000"/>
          <p14:tracePt t="36626" x="2060575" y="3063875"/>
          <p14:tracePt t="36642" x="2047875" y="3086100"/>
          <p14:tracePt t="36658" x="2028825" y="3117850"/>
          <p14:tracePt t="36676" x="1997075" y="3162300"/>
          <p14:tracePt t="36692" x="1981200" y="3184525"/>
          <p14:tracePt t="36709" x="1962150" y="3209925"/>
          <p14:tracePt t="36726" x="1917700" y="3254375"/>
          <p14:tracePt t="36743" x="1866900" y="3305175"/>
          <p14:tracePt t="36759" x="1828800" y="3343275"/>
          <p14:tracePt t="36776" x="1781175" y="3397250"/>
          <p14:tracePt t="36792" x="1765300" y="3429000"/>
          <p14:tracePt t="36808" x="1752600" y="3438525"/>
          <p14:tracePt t="36826" x="1733550" y="3454400"/>
          <p14:tracePt t="36842" x="1724025" y="3463925"/>
          <p14:tracePt t="36859" x="1714500" y="3479800"/>
          <p14:tracePt t="36876" x="1708150" y="3482975"/>
          <p14:tracePt t="36985" x="1704975" y="3482975"/>
          <p14:tracePt t="37568" x="1704975" y="3476625"/>
          <p14:tracePt t="37576" x="1717675" y="3470275"/>
          <p14:tracePt t="37583" x="1720850" y="3460750"/>
          <p14:tracePt t="37592" x="1727200" y="3454400"/>
          <p14:tracePt t="37609" x="1743075" y="3432175"/>
          <p14:tracePt t="37626" x="1822450" y="3368675"/>
          <p14:tracePt t="37642" x="1863725" y="3343275"/>
          <p14:tracePt t="37675" x="1895475" y="3314700"/>
          <p14:tracePt t="37709" x="1905000" y="3314700"/>
          <p14:tracePt t="37784" x="1898650" y="3314700"/>
          <p14:tracePt t="37789" x="1892300" y="3317875"/>
          <p14:tracePt t="37796" x="1885950" y="3321050"/>
          <p14:tracePt t="37808" x="1882775" y="3327400"/>
          <p14:tracePt t="37825" x="1854200" y="3349625"/>
          <p14:tracePt t="37842" x="1822450" y="3362325"/>
          <p14:tracePt t="37859" x="1800225" y="3371850"/>
          <p14:tracePt t="37876" x="1778000" y="3394075"/>
          <p14:tracePt t="37892" x="1768475" y="3403600"/>
          <p14:tracePt t="37909" x="1758950" y="3413125"/>
          <p14:tracePt t="37925" x="1743075" y="3419475"/>
          <p14:tracePt t="37942" x="1730375" y="3419475"/>
          <p14:tracePt t="37958" x="1717675" y="3419475"/>
          <p14:tracePt t="37975" x="1708150" y="3419475"/>
          <p14:tracePt t="38018" x="1711325" y="3419475"/>
          <p14:tracePt t="38026" x="1714500" y="3419475"/>
          <p14:tracePt t="38042" x="1727200" y="3416300"/>
          <p14:tracePt t="38058" x="1739900" y="3406775"/>
          <p14:tracePt t="38075" x="1755775" y="3397250"/>
          <p14:tracePt t="38092" x="1765300" y="3397250"/>
          <p14:tracePt t="38110" x="1771650" y="3397250"/>
          <p14:tracePt t="38203" x="1768475" y="3397250"/>
          <p14:tracePt t="38210" x="1765300" y="3397250"/>
          <p14:tracePt t="38225" x="1755775" y="3397250"/>
          <p14:tracePt t="38242" x="1743075" y="3397250"/>
          <p14:tracePt t="38259" x="1724025" y="3400425"/>
          <p14:tracePt t="38276" x="1714500" y="3409950"/>
          <p14:tracePt t="38292" x="1711325" y="3419475"/>
          <p14:tracePt t="38310" x="1695450" y="3432175"/>
          <p14:tracePt t="38325" x="1679575" y="3448050"/>
          <p14:tracePt t="38342" x="1673225" y="3454400"/>
          <p14:tracePt t="38359" x="1673225" y="3457575"/>
          <p14:tracePt t="38392" x="1673225" y="3463925"/>
          <p14:tracePt t="38410" x="1673225" y="3473450"/>
          <p14:tracePt t="38426" x="1673225" y="3482975"/>
          <p14:tracePt t="38442" x="1673225" y="3492500"/>
          <p14:tracePt t="38459" x="1673225" y="3502025"/>
          <p14:tracePt t="38492" x="1673225" y="3508375"/>
          <p14:tracePt t="38602" x="1676400" y="3505200"/>
          <p14:tracePt t="38609" x="1679575" y="3502025"/>
          <p14:tracePt t="38616" x="1692275" y="3495675"/>
          <p14:tracePt t="38625" x="1704975" y="3476625"/>
          <p14:tracePt t="38642" x="1730375" y="3451225"/>
          <p14:tracePt t="38659" x="1749425" y="3438525"/>
          <p14:tracePt t="38675" x="1755775" y="3419475"/>
          <p14:tracePt t="39003" x="1765300" y="3419475"/>
          <p14:tracePt t="39009" x="1771650" y="3419475"/>
          <p14:tracePt t="39025" x="1812925" y="3419475"/>
          <p14:tracePt t="39042" x="1955800" y="3419475"/>
          <p14:tracePt t="39059" x="2263775" y="3435350"/>
          <p14:tracePt t="39092" x="2854325" y="3530600"/>
          <p14:tracePt t="39126" x="3689350" y="3597275"/>
          <p14:tracePt t="39145" x="4127500" y="3663950"/>
          <p14:tracePt t="39161" x="4333875" y="3702050"/>
          <p14:tracePt t="39176" x="4543425" y="3749675"/>
          <p14:tracePt t="39192" x="4686300" y="3784600"/>
          <p14:tracePt t="39209" x="4835525" y="3860800"/>
          <p14:tracePt t="39225" x="4905375" y="3898900"/>
          <p14:tracePt t="39242" x="4937125" y="3917950"/>
          <p14:tracePt t="39259" x="4965700" y="3933825"/>
          <p14:tracePt t="39275" x="4975225" y="3937000"/>
          <p14:tracePt t="39292" x="5003800" y="3956050"/>
          <p14:tracePt t="39294" x="5016500" y="3962400"/>
          <p14:tracePt t="39309" x="5045075" y="3975100"/>
          <p14:tracePt t="39325" x="5083175" y="3987800"/>
          <p14:tracePt t="39342" x="5108575" y="3997325"/>
          <p14:tracePt t="39359" x="5127625" y="4019550"/>
          <p14:tracePt t="39375" x="5140325" y="4029075"/>
          <p14:tracePt t="40101" x="5140325" y="4022725"/>
          <p14:tracePt t="40109" x="5140325" y="4019550"/>
          <p14:tracePt t="40115" x="5140325" y="4013200"/>
          <p14:tracePt t="40125" x="5140325" y="4010025"/>
          <p14:tracePt t="40142" x="5140325" y="4000500"/>
          <p14:tracePt t="40158" x="5140325" y="3978275"/>
          <p14:tracePt t="40194" x="5149850" y="3943350"/>
          <p14:tracePt t="40225" x="5149850" y="3892550"/>
          <p14:tracePt t="40244" x="5149850" y="3844925"/>
          <p14:tracePt t="40258" x="5149850" y="3816350"/>
          <p14:tracePt t="40275" x="5149850" y="3794125"/>
          <p14:tracePt t="40293" x="5149850" y="3765550"/>
          <p14:tracePt t="40309" x="5149850" y="3743325"/>
          <p14:tracePt t="40325" x="5149850" y="3730625"/>
          <p14:tracePt t="40343" x="5149850" y="3689350"/>
          <p14:tracePt t="40359" x="5140325" y="3657600"/>
          <p14:tracePt t="40376" x="5127625" y="3613150"/>
          <p14:tracePt t="40392" x="5121275" y="3543300"/>
          <p14:tracePt t="40409" x="5121275" y="3498850"/>
          <p14:tracePt t="40425" x="5124450" y="3460750"/>
          <p14:tracePt t="40443" x="5140325" y="3409950"/>
          <p14:tracePt t="40459" x="5140325" y="3381375"/>
          <p14:tracePt t="40475" x="5140325" y="3371850"/>
          <p14:tracePt t="40493" x="5140325" y="3352800"/>
          <p14:tracePt t="40509" x="5140325" y="3343275"/>
          <p14:tracePt t="40525" x="5140325" y="3321050"/>
          <p14:tracePt t="40542" x="5140325" y="3305175"/>
          <p14:tracePt t="40558" x="5140325" y="3295650"/>
          <p14:tracePt t="40575" x="5140325" y="3276600"/>
          <p14:tracePt t="40592" x="5127625" y="3241675"/>
          <p14:tracePt t="40608" x="5114925" y="3209925"/>
          <p14:tracePt t="40625" x="5105400" y="3181350"/>
          <p14:tracePt t="40642" x="5092700" y="3143250"/>
          <p14:tracePt t="40658" x="5080000" y="3133725"/>
          <p14:tracePt t="40675" x="5080000" y="3124200"/>
          <p14:tracePt t="40692" x="5080000" y="3108325"/>
          <p14:tracePt t="40708" x="5076825" y="3105150"/>
          <p14:tracePt t="40725" x="5067300" y="3095625"/>
          <p14:tracePt t="40743" x="5051425" y="3079750"/>
          <p14:tracePt t="40759" x="5041900" y="3070225"/>
          <p14:tracePt t="40775" x="5026025" y="3060700"/>
          <p14:tracePt t="40793" x="5013325" y="3054350"/>
          <p14:tracePt t="40808" x="5006975" y="3054350"/>
          <p14:tracePt t="40825" x="5000625" y="3054350"/>
          <p14:tracePt t="40850" x="4997450" y="3054350"/>
          <p14:tracePt t="40858" x="4991100" y="3054350"/>
          <p14:tracePt t="40875" x="4981575" y="3051175"/>
          <p14:tracePt t="40987" x="4981575" y="3044825"/>
          <p14:tracePt t="41677" x="5048250" y="3054350"/>
          <p14:tracePt t="41685" x="5140325" y="3063875"/>
          <p14:tracePt t="41692" x="5210175" y="3063875"/>
          <p14:tracePt t="41708" x="5391150" y="3063875"/>
          <p14:tracePt t="41726" x="5575300" y="3057525"/>
          <p14:tracePt t="41742" x="5772150" y="3051175"/>
          <p14:tracePt t="41759" x="5864225" y="3051175"/>
          <p14:tracePt t="41792" x="6086475" y="3051175"/>
          <p14:tracePt t="41825" x="6248400" y="3086100"/>
          <p14:tracePt t="41842" x="6416675" y="3136900"/>
          <p14:tracePt t="41859" x="6524625" y="3162300"/>
          <p14:tracePt t="41875" x="6677025" y="3178175"/>
          <p14:tracePt t="41892" x="6943725" y="3216275"/>
          <p14:tracePt t="41909" x="7061200" y="3232150"/>
          <p14:tracePt t="41925" x="7156450" y="3248025"/>
          <p14:tracePt t="41941" x="7283450" y="3289300"/>
          <p14:tracePt t="41958" x="7346950" y="3308350"/>
          <p14:tracePt t="41975" x="7385050" y="3321050"/>
          <p14:tracePt t="41992" x="7435850" y="3340100"/>
          <p14:tracePt t="42008" x="7467600" y="3359150"/>
          <p14:tracePt t="42025" x="7477125" y="3362325"/>
          <p14:tracePt t="42042" x="7496175" y="3368675"/>
          <p14:tracePt t="42058" x="7518400" y="3368675"/>
          <p14:tracePt t="42075" x="7534275" y="3375025"/>
          <p14:tracePt t="42091" x="7556500" y="3375025"/>
          <p14:tracePt t="42108" x="7569200" y="3375025"/>
          <p14:tracePt t="42125" x="7575550" y="3375025"/>
          <p14:tracePt t="42158" x="7578725" y="3368675"/>
          <p14:tracePt t="42175" x="7585075" y="3359150"/>
          <p14:tracePt t="42192" x="7594600" y="3330575"/>
          <p14:tracePt t="42208" x="7604125" y="3321050"/>
          <p14:tracePt t="42225" x="7610475" y="3311525"/>
          <p14:tracePt t="42242" x="7620000" y="3286125"/>
          <p14:tracePt t="42259" x="7620000" y="3270250"/>
          <p14:tracePt t="42276" x="7620000" y="3254375"/>
          <p14:tracePt t="42292" x="7607300" y="3213100"/>
          <p14:tracePt t="42309" x="7597775" y="3203575"/>
          <p14:tracePt t="42326" x="7581900" y="3181350"/>
          <p14:tracePt t="42342" x="7572375" y="3171825"/>
          <p14:tracePt t="42358" x="7559675" y="3162300"/>
          <p14:tracePt t="42375" x="7559675" y="3152775"/>
          <p14:tracePt t="42392" x="7559675" y="3149600"/>
          <p14:tracePt t="42409" x="7559675" y="3143250"/>
          <p14:tracePt t="42647" x="7559675" y="3146425"/>
          <p14:tracePt t="42655" x="7559675" y="3155950"/>
          <p14:tracePt t="42662" x="7559675" y="3159125"/>
          <p14:tracePt t="42675" x="7559675" y="3168650"/>
          <p14:tracePt t="42691" x="7559675" y="3178175"/>
          <p14:tracePt t="42708" x="7559675" y="3190875"/>
          <p14:tracePt t="42726" x="7559675" y="3222625"/>
          <p14:tracePt t="42742" x="7559675" y="3232150"/>
          <p14:tracePt t="42758" x="7559675" y="3244850"/>
          <p14:tracePt t="42776" x="7559675" y="3267075"/>
          <p14:tracePt t="42791" x="7556500" y="3276600"/>
          <p14:tracePt t="42808" x="7556500" y="3286125"/>
          <p14:tracePt t="42825" x="7550150" y="3305175"/>
          <p14:tracePt t="42842" x="7546975" y="3314700"/>
          <p14:tracePt t="42858" x="7537450" y="3324225"/>
          <p14:tracePt t="42875" x="7515225" y="3340100"/>
          <p14:tracePt t="42892" x="7505700" y="3355975"/>
          <p14:tracePt t="42908" x="7496175" y="3362325"/>
          <p14:tracePt t="42925" x="7473950" y="3371850"/>
          <p14:tracePt t="42942" x="7464425" y="3371850"/>
          <p14:tracePt t="42958" x="7454900" y="3371850"/>
          <p14:tracePt t="42976" x="7442200" y="3371850"/>
          <p14:tracePt t="43009" x="7435850" y="3375025"/>
          <p14:tracePt t="43025" x="7426325" y="3381375"/>
          <p14:tracePt t="43041" x="7426325" y="3384550"/>
          <p14:tracePt t="43058" x="7416800" y="3384550"/>
          <p14:tracePt t="43075" x="7410450" y="3390900"/>
          <p14:tracePt t="43091" x="7400925" y="3390900"/>
          <p14:tracePt t="43108" x="7391400" y="3390900"/>
          <p14:tracePt t="43125" x="7372350" y="3390900"/>
          <p14:tracePt t="43142" x="7362825" y="3390900"/>
          <p14:tracePt t="43159" x="7353300" y="3390900"/>
          <p14:tracePt t="43175" x="7346950" y="3390900"/>
          <p14:tracePt t="43370" x="7340600" y="3400425"/>
          <p14:tracePt t="43376" x="7337425" y="3413125"/>
          <p14:tracePt t="43392" x="7327900" y="3422650"/>
          <p14:tracePt t="43409" x="7312025" y="3438525"/>
          <p14:tracePt t="43425" x="7296150" y="3454400"/>
          <p14:tracePt t="43442" x="7286625" y="3463925"/>
          <p14:tracePt t="43459" x="7286625" y="3473450"/>
          <p14:tracePt t="43476" x="7286625" y="3505200"/>
          <p14:tracePt t="43492" x="7286625" y="3514725"/>
          <p14:tracePt t="43509" x="7280275" y="3524250"/>
          <p14:tracePt t="43526" x="7280275" y="3546475"/>
          <p14:tracePt t="43542" x="7280275" y="3556000"/>
          <p14:tracePt t="43559" x="7277100" y="3556000"/>
          <p14:tracePt t="43575" x="7270750" y="3565525"/>
          <p14:tracePt t="43591" x="7267575" y="3575050"/>
          <p14:tracePt t="43608" x="7254875" y="3590925"/>
          <p14:tracePt t="43625" x="7251700" y="3594100"/>
          <p14:tracePt t="43868" x="7258050" y="3587750"/>
          <p14:tracePt t="43875" x="7267575" y="3584575"/>
          <p14:tracePt t="43882" x="7273925" y="3578225"/>
          <p14:tracePt t="43891" x="7280275" y="3568700"/>
          <p14:tracePt t="43908" x="7280275" y="3559175"/>
          <p14:tracePt t="43926" x="7292975" y="3543300"/>
          <p14:tracePt t="43942" x="7302500" y="3533775"/>
          <p14:tracePt t="43959" x="7321550" y="3505200"/>
          <p14:tracePt t="43976" x="7337425" y="3476625"/>
          <p14:tracePt t="43992" x="7343775" y="3460750"/>
          <p14:tracePt t="44008" x="7343775" y="3451225"/>
          <p14:tracePt t="44024" x="7343775" y="3448050"/>
          <p14:tracePt t="44041" x="7343775" y="3441700"/>
          <p14:tracePt t="44058" x="7343775" y="3432175"/>
          <p14:tracePt t="44075" x="7356475" y="3409950"/>
          <p14:tracePt t="44092" x="7372350" y="3400425"/>
          <p14:tracePt t="44109" x="7381875" y="3390900"/>
          <p14:tracePt t="44125" x="7381875" y="3378200"/>
          <p14:tracePt t="44141" x="7381875" y="3371850"/>
          <p14:tracePt t="44212" x="7381875" y="3362325"/>
          <p14:tracePt t="44289" x="7381875" y="3368675"/>
          <p14:tracePt t="44296" x="7381875" y="3375025"/>
          <p14:tracePt t="44307" x="7381875" y="3384550"/>
          <p14:tracePt t="44325" x="7359650" y="3441700"/>
          <p14:tracePt t="44342" x="7346950" y="3473450"/>
          <p14:tracePt t="44358" x="7337425" y="3502025"/>
          <p14:tracePt t="44375" x="7321550" y="3517900"/>
          <p14:tracePt t="44392" x="7305675" y="3527425"/>
          <p14:tracePt t="44408" x="7299325" y="3543300"/>
          <p14:tracePt t="44425" x="7299325" y="3559175"/>
          <p14:tracePt t="44441" x="7296150" y="3568700"/>
          <p14:tracePt t="44458" x="7289800" y="3578225"/>
          <p14:tracePt t="44475" x="7273925" y="3597275"/>
          <p14:tracePt t="44492" x="7264400" y="3622675"/>
          <p14:tracePt t="44510" x="7242175" y="3657600"/>
          <p14:tracePt t="44526" x="7232650" y="3667125"/>
          <p14:tracePt t="44542" x="7219950" y="3676650"/>
          <p14:tracePt t="44558" x="7210425" y="3686175"/>
          <p14:tracePt t="44574" x="7191375" y="3708400"/>
          <p14:tracePt t="44592" x="7185025" y="3708400"/>
          <p14:tracePt t="44932" x="7188200" y="3705225"/>
          <p14:tracePt t="44940" x="7191375" y="3705225"/>
          <p14:tracePt t="45025" x="7197725" y="3705225"/>
          <p14:tracePt t="45038" x="7204075" y="3695700"/>
          <p14:tracePt t="45049" x="7213600" y="3695700"/>
          <p14:tracePt t="45075" x="7229475" y="3695700"/>
          <p14:tracePt t="45108" x="7229475" y="3689350"/>
          <p14:tracePt t="45141" x="7232650" y="3689350"/>
          <p14:tracePt t="45204" x="7232650" y="3686175"/>
          <p14:tracePt t="45289" x="7239000" y="3679825"/>
          <p14:tracePt t="45295" x="7242175" y="3676650"/>
          <p14:tracePt t="45309" x="7251700" y="3663950"/>
          <p14:tracePt t="45325" x="7267575" y="3654425"/>
          <p14:tracePt t="45341" x="7280275" y="3632200"/>
          <p14:tracePt t="45344" x="7286625" y="3619500"/>
          <p14:tracePt t="45359" x="7296150" y="3597275"/>
          <p14:tracePt t="45375" x="7308850" y="3565525"/>
          <p14:tracePt t="45391" x="7327900" y="3543300"/>
          <p14:tracePt t="45408" x="7343775" y="3508375"/>
          <p14:tracePt t="45424" x="7353300" y="3492500"/>
          <p14:tracePt t="45441" x="7366000" y="3470275"/>
          <p14:tracePt t="45458" x="7381875" y="3454400"/>
          <p14:tracePt t="45474" x="7381875" y="34480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95288" y="404813"/>
            <a:ext cx="4572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78288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4644" y="3526631"/>
            <a:ext cx="342900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Fichier:Vanilla 6beans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349500"/>
            <a:ext cx="26225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" descr="Vanille, gousse de vanil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88913"/>
            <a:ext cx="232727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7"/>
    </mc:Choice>
    <mc:Fallback>
      <p:transition spd="slow" advTm="2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9" x="7340600" y="3448050"/>
          <p14:tracePt t="2006" x="7261225" y="3448050"/>
          <p14:tracePt t="2020" x="7077075" y="3448050"/>
          <p14:tracePt t="2037" x="6896100" y="3448050"/>
          <p14:tracePt t="2053" x="6699250" y="3463925"/>
          <p14:tracePt t="2075" x="6423025" y="3492500"/>
          <p14:tracePt t="2086" x="6207125" y="3511550"/>
          <p14:tracePt t="2119" x="5718175" y="3521075"/>
          <p14:tracePt t="2154" x="5362575" y="3540125"/>
          <p14:tracePt t="2157" x="5270500" y="3540125"/>
          <p14:tracePt t="2170" x="5121275" y="3556000"/>
          <p14:tracePt t="2187" x="4981575" y="3575050"/>
          <p14:tracePt t="2281" x="4327525" y="3702050"/>
          <p14:tracePt t="2397" x="4248150" y="3733800"/>
          <p14:tracePt t="2720" x="2124075" y="3533775"/>
          <p14:tracePt t="2981" x="952500" y="3216275"/>
          <p14:tracePt t="3316" x="495300" y="1504950"/>
          <p14:tracePt t="3319" x="444500" y="1479550"/>
          <p14:tracePt t="3617" x="349250" y="1438275"/>
          <p14:tracePt t="3770" x="1149350" y="1155700"/>
          <p14:tracePt t="3940" x="2797175" y="777875"/>
          <p14:tracePt t="4171" x="2593975" y="596900"/>
          <p14:tracePt t="4903" x="2555875" y="609600"/>
          <p14:tracePt t="5006" x="1857375" y="971550"/>
          <p14:tracePt t="5186" x="5721350" y="3508375"/>
          <p14:tracePt t="8192" x="8969375" y="2486025"/>
          <p14:tracePt t="8199" x="8820150" y="2362200"/>
          <p14:tracePt t="8206" x="8655050" y="2247900"/>
          <p14:tracePt t="8218" x="8515350" y="2155825"/>
          <p14:tracePt t="8235" x="8128000" y="1920875"/>
          <p14:tracePt t="8253" x="7921625" y="1812925"/>
          <p14:tracePt t="8285" x="7508875" y="1577975"/>
          <p14:tracePt t="8320" x="7302500" y="1397000"/>
          <p14:tracePt t="8336" x="7235825" y="1314450"/>
          <p14:tracePt t="8351" x="7188200" y="1244600"/>
          <p14:tracePt t="8368" x="7134225" y="1174750"/>
          <p14:tracePt t="8386" x="7067550" y="1082675"/>
          <p14:tracePt t="8403" x="7023100" y="1035050"/>
          <p14:tracePt t="8419" x="7007225" y="1016000"/>
          <p14:tracePt t="8436" x="6991350" y="1006475"/>
          <p14:tracePt t="8452" x="6988175" y="1006475"/>
          <p14:tracePt t="8492" x="6981825" y="1009650"/>
          <p14:tracePt t="8502" x="6972300" y="1012825"/>
          <p14:tracePt t="8518" x="6956425" y="1025525"/>
          <p14:tracePt t="8535" x="6861175" y="1076325"/>
          <p14:tracePt t="8553" x="6778625" y="1133475"/>
          <p14:tracePt t="8571" x="6667500" y="1231900"/>
          <p14:tracePt t="8586" x="6619875" y="1301750"/>
          <p14:tracePt t="8602" x="6565900" y="1371600"/>
          <p14:tracePt t="8618" x="6492875" y="1425575"/>
          <p14:tracePt t="8635" x="6369050" y="1533525"/>
          <p14:tracePt t="8652" x="6276975" y="1584325"/>
          <p14:tracePt t="8669" x="6188075" y="1635125"/>
          <p14:tracePt t="8686" x="6061075" y="1673225"/>
          <p14:tracePt t="8702" x="6007100" y="1695450"/>
          <p14:tracePt t="8718" x="5969000" y="1701800"/>
          <p14:tracePt t="8736" x="5892800" y="1701800"/>
          <p14:tracePt t="8752" x="5838825" y="1701800"/>
          <p14:tracePt t="8768" x="5775325" y="1682750"/>
          <p14:tracePt t="8785" x="5692775" y="1663700"/>
          <p14:tracePt t="8801" x="5664200" y="1651000"/>
          <p14:tracePt t="8820" x="5641975" y="1635125"/>
          <p14:tracePt t="8836" x="5626100" y="1619250"/>
          <p14:tracePt t="8853" x="5626100" y="1609725"/>
          <p14:tracePt t="8870" x="5632450" y="1593850"/>
          <p14:tracePt t="8885" x="5641975" y="1571625"/>
          <p14:tracePt t="8902" x="5648325" y="1549400"/>
          <p14:tracePt t="8919" x="5654675" y="1476375"/>
          <p14:tracePt t="8935" x="5654675" y="1419225"/>
          <p14:tracePt t="8953" x="5670550" y="1355725"/>
          <p14:tracePt t="8970" x="5695950" y="1289050"/>
          <p14:tracePt t="8986" x="5708650" y="1244600"/>
          <p14:tracePt t="9002" x="5727700" y="1200150"/>
          <p14:tracePt t="9019" x="5740400" y="1098550"/>
          <p14:tracePt t="9036" x="5740400" y="1041400"/>
          <p14:tracePt t="9052" x="5737225" y="987425"/>
          <p14:tracePt t="9069" x="5718175" y="923925"/>
          <p14:tracePt t="9085" x="5705475" y="885825"/>
          <p14:tracePt t="9101" x="5683250" y="860425"/>
          <p14:tracePt t="9119" x="5635625" y="809625"/>
          <p14:tracePt t="9135" x="5588000" y="774700"/>
          <p14:tracePt t="9152" x="5521325" y="736600"/>
          <p14:tracePt t="9169" x="5419725" y="676275"/>
          <p14:tracePt t="9185" x="5381625" y="657225"/>
          <p14:tracePt t="9202" x="5359400" y="650875"/>
          <p14:tracePt t="9219" x="5330825" y="650875"/>
          <p14:tracePt t="9236" x="5321300" y="650875"/>
          <p14:tracePt t="9253" x="5311775" y="650875"/>
          <p14:tracePt t="9269" x="5302250" y="650875"/>
          <p14:tracePt t="9285" x="5302250" y="654050"/>
          <p14:tracePt t="9301" x="5302250" y="663575"/>
          <p14:tracePt t="9319" x="5381625" y="711200"/>
          <p14:tracePt t="9335" x="5461000" y="758825"/>
          <p14:tracePt t="9352" x="5553075" y="819150"/>
          <p14:tracePt t="9369" x="5699125" y="920750"/>
          <p14:tracePt t="9386" x="5762625" y="984250"/>
          <p14:tracePt t="9403" x="5832475" y="1038225"/>
          <p14:tracePt t="9419" x="5886450" y="1085850"/>
          <p14:tracePt t="9435" x="5899150" y="1114425"/>
          <p14:tracePt t="9452" x="5921375" y="1139825"/>
          <p14:tracePt t="9469" x="5937250" y="1162050"/>
          <p14:tracePt t="9485" x="5937250" y="1171575"/>
          <p14:tracePt t="9502" x="5937250" y="1174750"/>
          <p14:tracePt t="9536" x="5930900" y="1174750"/>
          <p14:tracePt t="9552" x="5908675" y="1171575"/>
          <p14:tracePt t="9569" x="5835650" y="1139825"/>
          <p14:tracePt t="9585" x="5768975" y="1108075"/>
          <p14:tracePt t="9601" x="5721350" y="1089025"/>
          <p14:tracePt t="9619" x="5645150" y="1047750"/>
          <p14:tracePt t="9635" x="5591175" y="1025525"/>
          <p14:tracePt t="9652" x="5524500" y="996950"/>
          <p14:tracePt t="9669" x="5441950" y="974725"/>
          <p14:tracePt t="9686" x="5397500" y="968375"/>
          <p14:tracePt t="9702" x="5362575" y="968375"/>
          <p14:tracePt t="9718" x="5327650" y="971550"/>
          <p14:tracePt t="9735" x="5318125" y="981075"/>
          <p14:tracePt t="9752" x="5302250" y="1000125"/>
          <p14:tracePt t="9769" x="5286375" y="1012825"/>
          <p14:tracePt t="9786" x="5276850" y="1022350"/>
          <p14:tracePt t="9802" x="5254625" y="1035050"/>
          <p14:tracePt t="9819" x="5219700" y="1076325"/>
          <p14:tracePt t="9836" x="5187950" y="1101725"/>
          <p14:tracePt t="9852" x="5162550" y="1133475"/>
          <p14:tracePt t="9868" x="5118100" y="1171575"/>
          <p14:tracePt t="9885" x="5092700" y="1203325"/>
          <p14:tracePt t="9902" x="5060950" y="1228725"/>
          <p14:tracePt t="9919" x="5022850" y="1285875"/>
          <p14:tracePt t="9935" x="4987925" y="1333500"/>
          <p14:tracePt t="9953" x="4962525" y="1381125"/>
          <p14:tracePt t="9969" x="4937125" y="1422400"/>
          <p14:tracePt t="9985" x="4924425" y="1466850"/>
          <p14:tracePt t="10001" x="4921250" y="1492250"/>
          <p14:tracePt t="10018" x="4921250" y="1539875"/>
          <p14:tracePt t="10035" x="4921250" y="1568450"/>
          <p14:tracePt t="10052" x="4921250" y="1577975"/>
          <p14:tracePt t="10069" x="4921250" y="1590675"/>
          <p14:tracePt t="10085" x="4921250" y="1603375"/>
          <p14:tracePt t="10102" x="4921250" y="1616075"/>
          <p14:tracePt t="10655" x="4870450" y="1651000"/>
          <p14:tracePt t="10661" x="4784725" y="1717675"/>
          <p14:tracePt t="10669" x="4699000" y="1774825"/>
          <p14:tracePt t="10685" x="4540250" y="1908175"/>
          <p14:tracePt t="10703" x="4333875" y="2124075"/>
          <p14:tracePt t="10718" x="4210050" y="2295525"/>
          <p14:tracePt t="10811" x="3746500" y="3368675"/>
          <p14:tracePt t="11040" x="3578225" y="4876800"/>
          <p14:tracePt t="12438" x="3549650" y="4899025"/>
          <p14:tracePt t="12526" x="3200400" y="5121275"/>
          <p14:tracePt t="12800" x="2873375" y="5076825"/>
          <p14:tracePt t="13029" x="2673350" y="5280025"/>
          <p14:tracePt t="13141" x="2581275" y="5311775"/>
          <p14:tracePt t="13254" x="2682875" y="5229225"/>
          <p14:tracePt t="13314" x="2717800" y="5124450"/>
          <p14:tracePt t="13375" x="2717800" y="5060950"/>
          <p14:tracePt t="13444" x="2733675" y="4975225"/>
          <p14:tracePt t="13501" x="2778125" y="4962525"/>
          <p14:tracePt t="13559" x="2832100" y="4908550"/>
          <p14:tracePt t="13639" x="2936875" y="4867275"/>
          <p14:tracePt t="13696" x="2981325" y="4889500"/>
          <p14:tracePt t="13755" x="3006725" y="4933950"/>
          <p14:tracePt t="13813" x="3006725" y="4978400"/>
          <p14:tracePt t="13872" x="3048000" y="5041900"/>
          <p14:tracePt t="13931" x="3111500" y="5130800"/>
          <p14:tracePt t="13989" x="3175000" y="5226050"/>
          <p14:tracePt t="14058" x="3222625" y="5280025"/>
          <p14:tracePt t="14119" x="3251200" y="5327650"/>
          <p14:tracePt t="14183" x="3267075" y="5372100"/>
          <p14:tracePt t="14246" x="3286125" y="5410200"/>
          <p14:tracePt t="14303" x="3286125" y="5429250"/>
          <p14:tracePt t="14363" x="3286125" y="5445125"/>
          <p14:tracePt t="14420" x="3286125" y="5429250"/>
          <p14:tracePt t="14477" x="3244850" y="5324475"/>
          <p14:tracePt t="14540" x="3162300" y="5213350"/>
          <p14:tracePt t="14622" x="3111500" y="5165725"/>
          <p14:tracePt t="14680" x="3079750" y="5146675"/>
          <p14:tracePt t="14813" x="3086100" y="5153025"/>
          <p14:tracePt t="14869" x="3136900" y="5197475"/>
          <p14:tracePt t="14931" x="3181350" y="5245100"/>
          <p14:tracePt t="14991" x="3213100" y="5292725"/>
          <p14:tracePt t="15049" x="3216275" y="5334000"/>
          <p14:tracePt t="15110" x="3216275" y="5337175"/>
          <p14:tracePt t="15284" x="3216275" y="5343525"/>
          <p14:tracePt t="15521" x="3216275" y="5337175"/>
          <p14:tracePt t="15608" x="3197225" y="5257800"/>
          <p14:tracePt t="18859" x="3225800" y="5245100"/>
          <p14:tracePt t="18939" x="5572125" y="4778375"/>
          <p14:tracePt t="19006" x="7362825" y="4791075"/>
          <p14:tracePt t="19069" x="7959725" y="4889500"/>
          <p14:tracePt t="19103" x="8115300" y="4886325"/>
          <p14:tracePt t="19134" x="8147050" y="4870450"/>
          <p14:tracePt t="19151" x="8162925" y="4845050"/>
          <p14:tracePt t="19168" x="8162925" y="4822825"/>
          <p14:tracePt t="19185" x="8162925" y="4794250"/>
          <p14:tracePt t="19202" x="8162925" y="4759325"/>
          <p14:tracePt t="19218" x="8175625" y="4721225"/>
          <p14:tracePt t="19234" x="8175625" y="4676775"/>
          <p14:tracePt t="19251" x="8201025" y="4613275"/>
          <p14:tracePt t="19267" x="8201025" y="4568825"/>
          <p14:tracePt t="19284" x="8197850" y="4524375"/>
          <p14:tracePt t="19301" x="8185150" y="450532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4714875"/>
            <a:ext cx="30718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 </a:t>
            </a:r>
            <a:r>
              <a:rPr lang="fr-FR" altLang="fr-FR">
                <a:solidFill>
                  <a:srgbClr val="CC0000"/>
                </a:solidFill>
              </a:rPr>
              <a:t>pollinisation croisée ou allogamie</a:t>
            </a:r>
            <a:r>
              <a:rPr lang="fr-FR" altLang="fr-FR"/>
              <a:t>: brassage génétique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152900"/>
            <a:ext cx="56959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85938"/>
            <a:ext cx="5040312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1928813" y="2500313"/>
            <a:ext cx="2576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chemeClr val="bg1"/>
                </a:solidFill>
              </a:rPr>
              <a:t>Cas de fleurs unisexuées</a:t>
            </a:r>
            <a:endParaRPr lang="fr-FR" altLang="fr-FR">
              <a:solidFill>
                <a:schemeClr val="bg1"/>
              </a:solidFill>
            </a:endParaRPr>
          </a:p>
        </p:txBody>
      </p:sp>
      <p:sp>
        <p:nvSpPr>
          <p:cNvPr id="25606" name="ZoneTexte 5"/>
          <p:cNvSpPr txBox="1">
            <a:spLocks noChangeArrowheads="1"/>
          </p:cNvSpPr>
          <p:nvPr/>
        </p:nvSpPr>
        <p:spPr bwMode="auto">
          <a:xfrm>
            <a:off x="5214938" y="5072063"/>
            <a:ext cx="1785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chemeClr val="bg1"/>
                </a:solidFill>
              </a:rPr>
              <a:t>Cas   de fleurs hermaphrodites</a:t>
            </a:r>
          </a:p>
        </p:txBody>
      </p:sp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90469" y="-646906"/>
            <a:ext cx="1635125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Rectangle 7"/>
          <p:cNvSpPr>
            <a:spLocks noChangeArrowheads="1"/>
          </p:cNvSpPr>
          <p:nvPr/>
        </p:nvSpPr>
        <p:spPr bwMode="auto">
          <a:xfrm>
            <a:off x="0" y="285750"/>
            <a:ext cx="52863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u="sng">
                <a:solidFill>
                  <a:srgbClr val="CC0000"/>
                </a:solidFill>
              </a:rPr>
              <a:t>Pollinisation directe ou autogamie</a:t>
            </a:r>
            <a:r>
              <a:rPr lang="fr-FR" altLang="fr-FR" u="sng"/>
              <a:t> :  </a:t>
            </a:r>
            <a:r>
              <a:rPr lang="fr-FR" altLang="fr-FR"/>
              <a:t>pas de brassage génétique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08"/>
    </mc:Choice>
    <mc:Fallback>
      <p:transition spd="slow" advTm="8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257" x="8229600" y="4483100"/>
          <p14:tracePt t="13264" x="8302625" y="4448175"/>
          <p14:tracePt t="13277" x="8385175" y="4400550"/>
          <p14:tracePt t="13293" x="8829675" y="4206875"/>
          <p14:tracePt t="13531" x="9007475" y="3997325"/>
          <p14:tracePt t="13538" x="8731250" y="4054475"/>
          <p14:tracePt t="13545" x="8483600" y="4095750"/>
          <p14:tracePt t="13579" x="7534275" y="4298950"/>
          <p14:tracePt t="13611" x="7156450" y="4318000"/>
          <p14:tracePt t="13629" x="7013575" y="4295775"/>
          <p14:tracePt t="13645" x="6953250" y="4260850"/>
          <p14:tracePt t="13661" x="6915150" y="4225925"/>
          <p14:tracePt t="13679" x="6905625" y="4073525"/>
          <p14:tracePt t="13695" x="6950075" y="3917950"/>
          <p14:tracePt t="13715" x="7200900" y="3657600"/>
          <p14:tracePt t="13731" x="7724775" y="3260725"/>
          <p14:tracePt t="13747" x="8359775" y="2911475"/>
          <p14:tracePt t="13762" x="8994775" y="2578100"/>
          <p14:tracePt t="14216" x="8943975" y="2127250"/>
          <p14:tracePt t="14299" x="8074025" y="1927225"/>
          <p14:tracePt t="14629" x="9131300" y="1352550"/>
          <p14:tracePt t="14730" x="9099550" y="806450"/>
          <p14:tracePt t="14929" x="8277225" y="1038225"/>
          <p14:tracePt t="15006" x="7794625" y="1165225"/>
          <p14:tracePt t="15142" x="7851775" y="1050925"/>
          <p14:tracePt t="15184" x="7991475" y="1009650"/>
          <p14:tracePt t="15226" x="8020050" y="1009650"/>
          <p14:tracePt t="15273" x="8039100" y="1009650"/>
          <p14:tracePt t="15313" x="8074025" y="1009650"/>
          <p14:tracePt t="15363" x="8080375" y="1009650"/>
          <p14:tracePt t="15835" x="8150225" y="1009650"/>
          <p14:tracePt t="15906" x="8594725" y="1009650"/>
          <p14:tracePt t="15951" x="8651875" y="1031875"/>
          <p14:tracePt t="15996" x="8693150" y="1063625"/>
          <p14:tracePt t="16041" x="8731250" y="1092200"/>
          <p14:tracePt t="16080" x="8756650" y="1123950"/>
          <p14:tracePt t="16122" x="8791575" y="1158875"/>
          <p14:tracePt t="16161" x="8826500" y="1187450"/>
          <p14:tracePt t="16204" x="8851900" y="1193800"/>
          <p14:tracePt t="16310" x="8820150" y="1171575"/>
          <p14:tracePt t="16312" x="8810625" y="1165225"/>
          <p14:tracePt t="16354" x="8747125" y="1127125"/>
          <p14:tracePt t="16397" x="8670925" y="1085850"/>
          <p14:tracePt t="16440" x="8540750" y="1047750"/>
          <p14:tracePt t="16479" x="8470900" y="1028700"/>
          <p14:tracePt t="16517" x="8407400" y="1028700"/>
          <p14:tracePt t="16555" x="8283575" y="1028700"/>
          <p14:tracePt t="16594" x="8207375" y="1028700"/>
          <p14:tracePt t="16632" x="8131175" y="1044575"/>
          <p14:tracePt t="16670" x="8067675" y="1066800"/>
          <p14:tracePt t="16708" x="8001000" y="1085850"/>
          <p14:tracePt t="16746" x="7918450" y="1127125"/>
          <p14:tracePt t="16790" x="7845425" y="1168400"/>
          <p14:tracePt t="16828" x="7820025" y="1193800"/>
          <p14:tracePt t="16867" x="7791450" y="1222375"/>
          <p14:tracePt t="16907" x="7756525" y="1257300"/>
          <p14:tracePt t="16947" x="7747000" y="1289050"/>
          <p14:tracePt t="16990" x="7747000" y="1333500"/>
          <p14:tracePt t="17027" x="7747000" y="1397000"/>
          <p14:tracePt t="17065" x="7747000" y="1431925"/>
          <p14:tracePt t="17109" x="7781925" y="1495425"/>
          <p14:tracePt t="17151" x="7848600" y="1562100"/>
          <p14:tracePt t="17208" x="7978775" y="1622425"/>
          <p14:tracePt t="17246" x="8108950" y="1670050"/>
          <p14:tracePt t="17285" x="8216900" y="1689100"/>
          <p14:tracePt t="17323" x="8308975" y="1708150"/>
          <p14:tracePt t="17325" x="8334375" y="1714500"/>
          <p14:tracePt t="17365" x="8435975" y="1720850"/>
          <p14:tracePt t="17412" x="8585200" y="1720850"/>
          <p14:tracePt t="17459" x="8728075" y="1739900"/>
          <p14:tracePt t="17502" x="8861425" y="1739900"/>
          <p14:tracePt t="17547" x="8985250" y="1739900"/>
          <p14:tracePt t="17593" x="9105900" y="1724025"/>
          <p14:tracePt t="18531" x="9134475" y="1552575"/>
          <p14:tracePt t="18594" x="8553450" y="1501775"/>
          <p14:tracePt t="18684" x="8312150" y="1447800"/>
          <p14:tracePt t="18760" x="8255000" y="1441450"/>
          <p14:tracePt t="18806" x="8248650" y="1431925"/>
          <p14:tracePt t="18845" x="8213725" y="1422400"/>
          <p14:tracePt t="18891" x="8143875" y="1393825"/>
          <p14:tracePt t="18929" x="8032750" y="1368425"/>
          <p14:tracePt t="18968" x="7975600" y="1368425"/>
          <p14:tracePt t="19007" x="7947025" y="1368425"/>
          <p14:tracePt t="19083" x="7953375" y="1368425"/>
          <p14:tracePt t="19122" x="7969250" y="1368425"/>
          <p14:tracePt t="19161" x="8004175" y="1368425"/>
          <p14:tracePt t="19198" x="8048625" y="1368425"/>
          <p14:tracePt t="19235" x="8067675" y="1368425"/>
          <p14:tracePt t="19310" x="8086725" y="1368425"/>
          <p14:tracePt t="19347" x="8105775" y="1368425"/>
          <p14:tracePt t="19387" x="8124825" y="1368425"/>
          <p14:tracePt t="19427" x="8147050" y="1368425"/>
          <p14:tracePt t="19681" x="8143875" y="1362075"/>
          <p14:tracePt t="19751" x="8124825" y="1358900"/>
          <p14:tracePt t="19915" x="8137525" y="1362075"/>
          <p14:tracePt t="19989" x="8191500" y="1390650"/>
          <p14:tracePt t="20073" x="8178800" y="1387475"/>
          <p14:tracePt t="20115" x="8150225" y="1362075"/>
          <p14:tracePt t="20154" x="8118475" y="1330325"/>
          <p14:tracePt t="20192" x="8089900" y="1301750"/>
          <p14:tracePt t="20230" x="8074025" y="1276350"/>
          <p14:tracePt t="20270" x="8067675" y="1276350"/>
          <p14:tracePt t="20542" x="8067675" y="1282700"/>
          <p14:tracePt t="20610" x="8112125" y="1333500"/>
          <p14:tracePt t="20651" x="8118475" y="1336675"/>
          <p14:tracePt t="20689" x="8128000" y="1346200"/>
          <p14:tracePt t="20728" x="8153400" y="1368425"/>
          <p14:tracePt t="20772" x="8156575" y="1368425"/>
          <p14:tracePt t="20815" x="8156575" y="1371600"/>
          <p14:tracePt t="20852" x="8166100" y="1384300"/>
          <p14:tracePt t="22854" x="8172450" y="1374775"/>
          <p14:tracePt t="22917" x="8223250" y="1311275"/>
          <p14:tracePt t="22960" x="8242300" y="1276350"/>
          <p14:tracePt t="23004" x="8264525" y="1247775"/>
          <p14:tracePt t="23044" x="8283575" y="1216025"/>
          <p14:tracePt t="23088" x="8324850" y="1177925"/>
          <p14:tracePt t="23129" x="8353425" y="1155700"/>
          <p14:tracePt t="23168" x="8385175" y="1120775"/>
          <p14:tracePt t="23206" x="8429625" y="1095375"/>
          <p14:tracePt t="23244" x="8464550" y="1063625"/>
          <p14:tracePt t="23286" x="8489950" y="1060450"/>
          <p14:tracePt t="23568" x="8493125" y="1060450"/>
          <p14:tracePt t="23640" x="8502650" y="1114425"/>
          <p14:tracePt t="23684" x="8502650" y="1149350"/>
          <p14:tracePt t="23727" x="8502650" y="1184275"/>
          <p14:tracePt t="23772" x="8502650" y="1212850"/>
          <p14:tracePt t="23810" x="8502650" y="1244600"/>
          <p14:tracePt t="23848" x="8502650" y="1266825"/>
          <p14:tracePt t="23887" x="8502650" y="1301750"/>
          <p14:tracePt t="23925" x="8502650" y="1320800"/>
          <p14:tracePt t="23963" x="8502650" y="1343025"/>
          <p14:tracePt t="24002" x="8502650" y="1352550"/>
          <p14:tracePt t="24039" x="8502650" y="1355725"/>
          <p14:tracePt t="24144" x="8502650" y="1349375"/>
          <p14:tracePt t="24185" x="8502650" y="1320800"/>
          <p14:tracePt t="24223" x="8502650" y="1292225"/>
          <p14:tracePt t="24260" x="8502650" y="1250950"/>
          <p14:tracePt t="24301" x="8502650" y="1216025"/>
          <p14:tracePt t="24339" x="8502650" y="1209675"/>
          <p14:tracePt t="24416" x="8502650" y="1200150"/>
          <p14:tracePt t="24501" x="8502650" y="1203325"/>
          <p14:tracePt t="24544" x="8509000" y="1231900"/>
          <p14:tracePt t="24601" x="8515350" y="1266825"/>
          <p14:tracePt t="24639" x="8515350" y="1301750"/>
          <p14:tracePt t="24677" x="8515350" y="1336675"/>
          <p14:tracePt t="24715" x="8515350" y="1368425"/>
          <p14:tracePt t="24753" x="8515350" y="1397000"/>
          <p14:tracePt t="24790" x="8515350" y="1422400"/>
          <p14:tracePt t="24827" x="8518525" y="1435100"/>
          <p14:tracePt t="25023" x="8518525" y="1428750"/>
          <p14:tracePt t="25091" x="8518525" y="1330325"/>
          <p14:tracePt t="25140" x="8518525" y="1279525"/>
          <p14:tracePt t="25179" x="8518525" y="1270000"/>
          <p14:tracePt t="25217" x="8518525" y="1250950"/>
          <p14:tracePt t="25255" x="8518525" y="1225550"/>
          <p14:tracePt t="25292" x="8518525" y="1190625"/>
          <p14:tracePt t="25329" x="8518525" y="1165225"/>
          <p14:tracePt t="25579" x="8518525" y="1174750"/>
          <p14:tracePt t="25637" x="8524875" y="1276350"/>
          <p14:tracePt t="25685" x="8537575" y="1343025"/>
          <p14:tracePt t="25724" x="8537575" y="1374775"/>
          <p14:tracePt t="25761" x="8537575" y="1397000"/>
          <p14:tracePt t="25799" x="8537575" y="1431925"/>
          <p14:tracePt t="25836" x="8537575" y="1441450"/>
          <p14:tracePt t="25936" x="8537575" y="1435100"/>
          <p14:tracePt t="25974" x="8537575" y="1381125"/>
          <p14:tracePt t="26017" x="8537575" y="1339850"/>
          <p14:tracePt t="26056" x="8524875" y="1314450"/>
          <p14:tracePt t="26094" x="8515350" y="1285875"/>
          <p14:tracePt t="26133" x="8515350" y="1260475"/>
          <p14:tracePt t="26194" x="8512175" y="1212850"/>
          <p14:tracePt t="26234" x="8512175" y="1181100"/>
          <p14:tracePt t="26279" x="8502650" y="1168400"/>
          <p14:tracePt t="26579" x="8502650" y="1174750"/>
          <p14:tracePt t="26660" x="8502650" y="1231900"/>
          <p14:tracePt t="26701" x="8502650" y="1263650"/>
          <p14:tracePt t="26740" x="8502650" y="1298575"/>
          <p14:tracePt t="26779" x="8502650" y="1320800"/>
          <p14:tracePt t="26820" x="8502650" y="1355725"/>
          <p14:tracePt t="26859" x="8502650" y="1381125"/>
          <p14:tracePt t="26896" x="8502650" y="1400175"/>
          <p14:tracePt t="26935" x="8502650" y="1425575"/>
          <p14:tracePt t="26978" x="8502650" y="1441450"/>
          <p14:tracePt t="27015" x="8502650" y="1454150"/>
          <p14:tracePt t="27053" x="8502650" y="1470025"/>
          <p14:tracePt t="27089" x="8502650" y="1485900"/>
          <p14:tracePt t="27129" x="8502650" y="1489075"/>
          <p14:tracePt t="27170" x="8502650" y="1498600"/>
          <p14:tracePt t="27219" x="8502650" y="1492250"/>
          <p14:tracePt t="27291" x="8502650" y="1416050"/>
          <p14:tracePt t="27329" x="8502650" y="1352550"/>
          <p14:tracePt t="27374" x="8502650" y="1298575"/>
          <p14:tracePt t="27415" x="8502650" y="1263650"/>
          <p14:tracePt t="27454" x="8502650" y="1235075"/>
          <p14:tracePt t="27495" x="8502650" y="1206500"/>
          <p14:tracePt t="27548" x="8502650" y="1162050"/>
          <p14:tracePt t="27769" x="8502650" y="1168400"/>
          <p14:tracePt t="27834" x="8502650" y="1216025"/>
          <p14:tracePt t="27874" x="8502650" y="1247775"/>
          <p14:tracePt t="27910" x="8502650" y="1282700"/>
          <p14:tracePt t="27948" x="8502650" y="1304925"/>
          <p14:tracePt t="27993" x="8509000" y="1339850"/>
          <p14:tracePt t="28030" x="8509000" y="1365250"/>
          <p14:tracePt t="28087" x="8512175" y="1422400"/>
          <p14:tracePt t="28124" x="8518525" y="1457325"/>
          <p14:tracePt t="28163" x="8518525" y="1489075"/>
          <p14:tracePt t="28200" x="8518525" y="1511300"/>
          <p14:tracePt t="28238" x="8518525" y="1533525"/>
          <p14:tracePt t="28339" x="8518525" y="1524000"/>
          <p14:tracePt t="28408" x="8518525" y="1444625"/>
          <p14:tracePt t="28445" x="8518525" y="1403350"/>
          <p14:tracePt t="28484" x="8518525" y="1377950"/>
          <p14:tracePt t="28523" x="8518525" y="1349375"/>
          <p14:tracePt t="28568" x="8518525" y="1304925"/>
          <p14:tracePt t="28611" x="8518525" y="1244600"/>
          <p14:tracePt t="28669" x="8518525" y="1200150"/>
          <p14:tracePt t="28706" x="8518525" y="1193800"/>
          <p14:tracePt t="28749" x="8518525" y="1190625"/>
          <p14:tracePt t="29089" x="8518525" y="1196975"/>
          <p14:tracePt t="29154" x="8531225" y="1292225"/>
          <p14:tracePt t="29199" x="8531225" y="1336675"/>
          <p14:tracePt t="29242" x="8531225" y="1368425"/>
          <p14:tracePt t="29294" x="8531225" y="1412875"/>
          <p14:tracePt t="29332" x="8531225" y="1441450"/>
          <p14:tracePt t="29369" x="8531225" y="1457325"/>
          <p14:tracePt t="31044" x="8502650" y="1454150"/>
          <p14:tracePt t="31107" x="7874000" y="1393825"/>
          <p14:tracePt t="31186" x="7356475" y="1368425"/>
          <p14:tracePt t="31294" x="7375525" y="1270000"/>
          <p14:tracePt t="31372" x="7823200" y="1162050"/>
          <p14:tracePt t="31450" x="7867650" y="1162050"/>
          <p14:tracePt t="31532" x="5715000" y="682625"/>
          <p14:tracePt t="31607" x="5403850" y="628650"/>
          <p14:tracePt t="31683" x="5781675" y="673100"/>
          <p14:tracePt t="31721" x="6076950" y="755650"/>
          <p14:tracePt t="31795" x="6924675" y="892175"/>
          <p14:tracePt t="31881" x="7261225" y="1041400"/>
          <p14:tracePt t="31954" x="7235825" y="1098550"/>
          <p14:tracePt t="32027" x="6959600" y="1108075"/>
          <p14:tracePt t="32064" x="6927850" y="1076325"/>
          <p14:tracePt t="32116" x="7429500" y="885825"/>
          <p14:tracePt t="32189" x="7950200" y="876300"/>
          <p14:tracePt t="32301" x="8032750" y="965200"/>
          <p14:tracePt t="32391" x="8023225" y="987425"/>
          <p14:tracePt t="32430" x="8007350" y="990600"/>
          <p14:tracePt t="32474" x="7889875" y="977900"/>
          <p14:tracePt t="32532" x="7521575" y="873125"/>
          <p14:tracePt t="32533" x="7464425" y="866775"/>
          <p14:tracePt t="32607" x="7026275" y="835025"/>
          <p14:tracePt t="32683" x="6826250" y="847725"/>
          <p14:tracePt t="32726" x="6721475" y="892175"/>
          <p14:tracePt t="32764" x="6642100" y="911225"/>
          <p14:tracePt t="32808" x="6575425" y="911225"/>
          <p14:tracePt t="32846" x="6518275" y="911225"/>
          <p14:tracePt t="32883" x="6438900" y="911225"/>
          <p14:tracePt t="32919" x="6353175" y="895350"/>
          <p14:tracePt t="32956" x="6280150" y="863600"/>
          <p14:tracePt t="32993" x="6210300" y="860425"/>
          <p14:tracePt t="33029" x="6108700" y="860425"/>
          <p14:tracePt t="33066" x="6038850" y="860425"/>
          <p14:tracePt t="33103" x="6010275" y="860425"/>
          <p14:tracePt t="33141" x="5981700" y="873125"/>
          <p14:tracePt t="33180" x="5956300" y="895350"/>
          <p14:tracePt t="33249" x="5902325" y="946150"/>
          <p14:tracePt t="33289" x="5864225" y="981075"/>
          <p14:tracePt t="33347" x="5829300" y="1025525"/>
          <p14:tracePt t="33384" x="5829300" y="1041400"/>
          <p14:tracePt t="33662" x="5857875" y="1041400"/>
          <p14:tracePt t="33721" x="6137275" y="1041400"/>
          <p14:tracePt t="33761" x="6299200" y="1073150"/>
          <p14:tracePt t="33804" x="6359525" y="1098550"/>
          <p14:tracePt t="33849" x="6372225" y="1098550"/>
          <p14:tracePt t="33930" x="6375400" y="1098550"/>
          <p14:tracePt t="34018" x="6369050" y="1098550"/>
          <p14:tracePt t="34079" x="6305550" y="1069975"/>
          <p14:tracePt t="34081" x="6289675" y="1057275"/>
          <p14:tracePt t="34119" x="6238875" y="1054100"/>
          <p14:tracePt t="34157" x="6175375" y="1047750"/>
          <p14:tracePt t="34195" x="6102350" y="1047750"/>
          <p14:tracePt t="34234" x="6067425" y="1047750"/>
          <p14:tracePt t="34271" x="6042025" y="1047750"/>
          <p14:tracePt t="34313" x="6007100" y="1047750"/>
          <p14:tracePt t="34351" x="5984875" y="1047750"/>
          <p14:tracePt t="34388" x="5953125" y="1047750"/>
          <p14:tracePt t="34425" x="5949950" y="1047750"/>
          <p14:tracePt t="35896" x="5908675" y="1069975"/>
          <p14:tracePt t="35970" x="4981575" y="1885950"/>
          <p14:tracePt t="36044" x="3990975" y="2813050"/>
          <p14:tracePt t="36121" x="3549650" y="3133725"/>
          <p14:tracePt t="36166" x="3254375" y="3225800"/>
          <p14:tracePt t="36193" x="3089275" y="3235325"/>
          <p14:tracePt t="36225" x="2965450" y="3248025"/>
          <p14:tracePt t="36242" x="2892425" y="3263900"/>
          <p14:tracePt t="36259" x="2698750" y="3333750"/>
          <p14:tracePt t="36276" x="2574925" y="3384550"/>
          <p14:tracePt t="36294" x="2422525" y="3479800"/>
          <p14:tracePt t="36309" x="2330450" y="3536950"/>
          <p14:tracePt t="36326" x="2260600" y="3594100"/>
          <p14:tracePt t="36343" x="2184400" y="3641725"/>
          <p14:tracePt t="36359" x="2159000" y="3673475"/>
          <p14:tracePt t="36376" x="2124075" y="3721100"/>
          <p14:tracePt t="36391" x="2105025" y="3746500"/>
          <p14:tracePt t="36409" x="2085975" y="3794125"/>
          <p14:tracePt t="36426" x="2076450" y="3816350"/>
          <p14:tracePt t="36443" x="2076450" y="3838575"/>
          <p14:tracePt t="36459" x="2076450" y="3841750"/>
          <p14:tracePt t="36493" x="2092325" y="3825875"/>
          <p14:tracePt t="36508" x="2101850" y="3816350"/>
          <p14:tracePt t="36525" x="2111375" y="3806825"/>
          <p14:tracePt t="36541" x="2127250" y="3794125"/>
          <p14:tracePt t="36559" x="2127250" y="3775075"/>
          <p14:tracePt t="36575" x="2133600" y="3765550"/>
          <p14:tracePt t="36593" x="2146300" y="3746500"/>
          <p14:tracePt t="36609" x="2159000" y="3714750"/>
          <p14:tracePt t="36626" x="2178050" y="3689350"/>
          <p14:tracePt t="36642" x="2203450" y="3641725"/>
          <p14:tracePt t="36659" x="2254250" y="3590925"/>
          <p14:tracePt t="36675" x="2333625" y="3533775"/>
          <p14:tracePt t="36692" x="2546350" y="3397250"/>
          <p14:tracePt t="36708" x="2701925" y="3324225"/>
          <p14:tracePt t="36726" x="2857500" y="3260725"/>
          <p14:tracePt t="36742" x="3117850" y="3165475"/>
          <p14:tracePt t="36759" x="3270250" y="3121025"/>
          <p14:tracePt t="36775" x="3448050" y="3082925"/>
          <p14:tracePt t="36792" x="3657600" y="3038475"/>
          <p14:tracePt t="36808" x="3775075" y="3038475"/>
          <p14:tracePt t="36825" x="3876675" y="3038475"/>
          <p14:tracePt t="36842" x="4006850" y="3038475"/>
          <p14:tracePt t="36858" x="4051300" y="3048000"/>
          <p14:tracePt t="36875" x="4098925" y="3070225"/>
          <p14:tracePt t="36892" x="4152900" y="3082925"/>
          <p14:tracePt t="36909" x="4184650" y="3086100"/>
          <p14:tracePt t="36925" x="4229100" y="3098800"/>
          <p14:tracePt t="36942" x="4308475" y="3108325"/>
          <p14:tracePt t="36958" x="4368800" y="3114675"/>
          <p14:tracePt t="36975" x="4429125" y="3114675"/>
          <p14:tracePt t="36992" x="4514850" y="3114675"/>
          <p14:tracePt t="37009" x="4575175" y="3114675"/>
          <p14:tracePt t="37026" x="4625975" y="3114675"/>
          <p14:tracePt t="37043" x="4699000" y="3114675"/>
          <p14:tracePt t="37058" x="4749800" y="3114675"/>
          <p14:tracePt t="37075" x="4794250" y="3111500"/>
          <p14:tracePt t="37092" x="4864100" y="3111500"/>
          <p14:tracePt t="37108" x="4902200" y="3111500"/>
          <p14:tracePt t="37125" x="4930775" y="3111500"/>
          <p14:tracePt t="37141" x="4956175" y="3111500"/>
          <p14:tracePt t="37158" x="4965700" y="3111500"/>
          <p14:tracePt t="37175" x="4978400" y="3111500"/>
          <p14:tracePt t="37235" x="4978400" y="3124200"/>
          <p14:tracePt t="37242" x="4978400" y="3127375"/>
          <p14:tracePt t="37258" x="4981575" y="3127375"/>
          <p14:tracePt t="37275" x="4987925" y="3136900"/>
          <p14:tracePt t="37292" x="4987925" y="3143250"/>
          <p14:tracePt t="37309" x="4987925" y="3152775"/>
          <p14:tracePt t="37341" x="4981575" y="3155950"/>
          <p14:tracePt t="37358" x="4946650" y="3162300"/>
          <p14:tracePt t="37376" x="4873625" y="3178175"/>
          <p14:tracePt t="37392" x="4667250" y="3178175"/>
          <p14:tracePt t="37408" x="4540250" y="3178175"/>
          <p14:tracePt t="37426" x="4422775" y="3162300"/>
          <p14:tracePt t="37442" x="4235450" y="3136900"/>
          <p14:tracePt t="37458" x="4086225" y="3121025"/>
          <p14:tracePt t="37475" x="3911600" y="3101975"/>
          <p14:tracePt t="37492" x="3638550" y="3101975"/>
          <p14:tracePt t="37508" x="3479800" y="3101975"/>
          <p14:tracePt t="37525" x="3352800" y="3101975"/>
          <p14:tracePt t="37541" x="3222625" y="3101975"/>
          <p14:tracePt t="37558" x="3194050" y="3101975"/>
          <p14:tracePt t="37575" x="3165475" y="3101975"/>
          <p14:tracePt t="37591" x="3149600" y="3101975"/>
          <p14:tracePt t="37608" x="3140075" y="3101975"/>
          <p14:tracePt t="37626" x="3114675" y="3101975"/>
          <p14:tracePt t="37642" x="3057525" y="3101975"/>
          <p14:tracePt t="37658" x="2987675" y="3105150"/>
          <p14:tracePt t="37676" x="2927350" y="3111500"/>
          <p14:tracePt t="37692" x="2828925" y="3121025"/>
          <p14:tracePt t="37709" x="2768600" y="3121025"/>
          <p14:tracePt t="37725" x="2708275" y="3121025"/>
          <p14:tracePt t="37742" x="2578100" y="3127375"/>
          <p14:tracePt t="37758" x="2495550" y="3136900"/>
          <p14:tracePt t="37775" x="2409825" y="3152775"/>
          <p14:tracePt t="37792" x="2232025" y="3184525"/>
          <p14:tracePt t="37809" x="2136775" y="3200400"/>
          <p14:tracePt t="37826" x="2060575" y="3222625"/>
          <p14:tracePt t="37842" x="1971675" y="3267075"/>
          <p14:tracePt t="37858" x="1927225" y="3295650"/>
          <p14:tracePt t="37875" x="1879600" y="3314700"/>
          <p14:tracePt t="37891" x="1816100" y="3340100"/>
          <p14:tracePt t="37908" x="1790700" y="3359150"/>
          <p14:tracePt t="37925" x="1749425" y="3390900"/>
          <p14:tracePt t="37941" x="1714500" y="3429000"/>
          <p14:tracePt t="37958" x="1682750" y="3448050"/>
          <p14:tracePt t="37975" x="1660525" y="3457575"/>
          <p14:tracePt t="37992" x="1644650" y="3473450"/>
          <p14:tracePt t="38008" x="1628775" y="3482975"/>
          <p14:tracePt t="38025" x="1619250" y="3498850"/>
          <p14:tracePt t="38041" x="1603375" y="3514725"/>
          <p14:tracePt t="38058" x="1600200" y="3517900"/>
          <p14:tracePt t="38075" x="1593850" y="3524250"/>
          <p14:tracePt t="38092" x="1584325" y="3524250"/>
          <p14:tracePt t="38126" x="1584325" y="3527425"/>
          <p14:tracePt t="38170" x="1590675" y="3527425"/>
          <p14:tracePt t="38177" x="1603375" y="3527425"/>
          <p14:tracePt t="38192" x="1631950" y="3524250"/>
          <p14:tracePt t="38208" x="1704975" y="3511550"/>
          <p14:tracePt t="38225" x="1790700" y="3495675"/>
          <p14:tracePt t="38242" x="1914525" y="3463925"/>
          <p14:tracePt t="38259" x="2022475" y="3448050"/>
          <p14:tracePt t="38275" x="2162175" y="3429000"/>
          <p14:tracePt t="38292" x="2359025" y="3403600"/>
          <p14:tracePt t="38308" x="2533650" y="3375025"/>
          <p14:tracePt t="38325" x="2705100" y="3365500"/>
          <p14:tracePt t="38341" x="2968625" y="3349625"/>
          <p14:tracePt t="38358" x="3152775" y="3340100"/>
          <p14:tracePt t="38376" x="3384550" y="3330575"/>
          <p14:tracePt t="38392" x="3543300" y="3321050"/>
          <p14:tracePt t="38409" x="3683000" y="3311525"/>
          <p14:tracePt t="38426" x="3911600" y="3311525"/>
          <p14:tracePt t="38441" x="4060825" y="3311525"/>
          <p14:tracePt t="38458" x="4165600" y="3311525"/>
          <p14:tracePt t="38476" x="4283075" y="3311525"/>
          <p14:tracePt t="38491" x="4343400" y="3311525"/>
          <p14:tracePt t="38509" x="4394200" y="3311525"/>
          <p14:tracePt t="38525" x="4464050" y="3311525"/>
          <p14:tracePt t="38542" x="4498975" y="3311525"/>
          <p14:tracePt t="38558" x="4543425" y="3311525"/>
          <p14:tracePt t="38575" x="4591050" y="3311525"/>
          <p14:tracePt t="38592" x="4619625" y="3311525"/>
          <p14:tracePt t="38608" x="4664075" y="3311525"/>
          <p14:tracePt t="38626" x="4711700" y="3311525"/>
          <p14:tracePt t="38642" x="4743450" y="3311525"/>
          <p14:tracePt t="38659" x="4772025" y="3311525"/>
          <p14:tracePt t="38675" x="4819650" y="3311525"/>
          <p14:tracePt t="38692" x="4841875" y="3311525"/>
          <p14:tracePt t="38708" x="4864100" y="3311525"/>
          <p14:tracePt t="38726" x="4902200" y="3311525"/>
          <p14:tracePt t="38742" x="4911725" y="3311525"/>
          <p14:tracePt t="38759" x="4927600" y="3311525"/>
          <p14:tracePt t="38776" x="4943475" y="3311525"/>
          <p14:tracePt t="38998" x="4883150" y="3311525"/>
          <p14:tracePt t="39005" x="4791075" y="3317875"/>
          <p14:tracePt t="39012" x="4689475" y="3327400"/>
          <p14:tracePt t="39026" x="4483100" y="3336925"/>
          <p14:tracePt t="39042" x="4232275" y="3336925"/>
          <p14:tracePt t="39059" x="3981450" y="3336925"/>
          <p14:tracePt t="39075" x="3514725" y="3330575"/>
          <p14:tracePt t="39091" x="3267075" y="3330575"/>
          <p14:tracePt t="39109" x="3022600" y="3336925"/>
          <p14:tracePt t="39126" x="2724150" y="3381375"/>
          <p14:tracePt t="39141" x="2527300" y="3409950"/>
          <p14:tracePt t="39159" x="2365375" y="3429000"/>
          <p14:tracePt t="39175" x="2155825" y="3463925"/>
          <p14:tracePt t="39192" x="2060575" y="3473450"/>
          <p14:tracePt t="39208" x="1997075" y="3479800"/>
          <p14:tracePt t="39225" x="1936750" y="3486150"/>
          <p14:tracePt t="39241" x="1889125" y="3498850"/>
          <p14:tracePt t="39258" x="1825625" y="3511550"/>
          <p14:tracePt t="39275" x="1752600" y="3540125"/>
          <p14:tracePt t="39292" x="1714500" y="3546475"/>
          <p14:tracePt t="39309" x="1692275" y="3552825"/>
          <p14:tracePt t="39325" x="1679575" y="3552825"/>
          <p14:tracePt t="39341" x="1670050" y="3552825"/>
          <p14:tracePt t="39358" x="1654175" y="3552825"/>
          <p14:tracePt t="39375" x="1638300" y="3562350"/>
          <p14:tracePt t="39391" x="1628775" y="3565525"/>
          <p14:tracePt t="39409" x="1619250" y="3565525"/>
          <p14:tracePt t="39425" x="1600200" y="3565525"/>
          <p14:tracePt t="39442" x="1590675" y="3565525"/>
          <p14:tracePt t="39459" x="1584325" y="3565525"/>
          <p14:tracePt t="40125" x="1622425" y="3556000"/>
          <p14:tracePt t="40132" x="1692275" y="3540125"/>
          <p14:tracePt t="40142" x="1797050" y="3521075"/>
          <p14:tracePt t="40160" x="2209800" y="3448050"/>
          <p14:tracePt t="40180" x="2736850" y="3378200"/>
          <p14:tracePt t="40196" x="3140075" y="3314700"/>
          <p14:tracePt t="40217" x="3721100" y="3216275"/>
          <p14:tracePt t="40244" x="4168775" y="3181350"/>
          <p14:tracePt t="40277" x="4641850" y="3222625"/>
          <p14:tracePt t="40295" x="4762500" y="3238500"/>
          <p14:tracePt t="40309" x="4797425" y="3238500"/>
          <p14:tracePt t="40324" x="4826000" y="3238500"/>
          <p14:tracePt t="40341" x="4835525" y="3238500"/>
          <p14:tracePt t="40359" x="4841875" y="3238500"/>
          <p14:tracePt t="40439" x="4845050" y="3238500"/>
          <p14:tracePt t="40446" x="4851400" y="3238500"/>
          <p14:tracePt t="40458" x="4860925" y="3238500"/>
          <p14:tracePt t="40474" x="4876800" y="3238500"/>
          <p14:tracePt t="40491" x="4899025" y="3232150"/>
          <p14:tracePt t="40509" x="4962525" y="3206750"/>
          <p14:tracePt t="40525" x="5006975" y="3194050"/>
          <p14:tracePt t="40542" x="5038725" y="3187700"/>
          <p14:tracePt t="40559" x="5080000" y="3175000"/>
          <p14:tracePt t="40575" x="5095875" y="3175000"/>
          <p14:tracePt t="40591" x="5105400" y="3175000"/>
          <p14:tracePt t="41195" x="5022850" y="3178175"/>
          <p14:tracePt t="41202" x="4879975" y="3190875"/>
          <p14:tracePt t="41209" x="4708525" y="3200400"/>
          <p14:tracePt t="41225" x="4403725" y="3200400"/>
          <p14:tracePt t="41241" x="4051300" y="3200400"/>
          <p14:tracePt t="41259" x="3590925" y="3184525"/>
          <p14:tracePt t="41275" x="3375025" y="3184525"/>
          <p14:tracePt t="41308" x="2943225" y="3184525"/>
          <p14:tracePt t="41341" x="2673350" y="3206750"/>
          <p14:tracePt t="41359" x="2520950" y="3228975"/>
          <p14:tracePt t="41375" x="2432050" y="3263900"/>
          <p14:tracePt t="41392" x="2355850" y="3276600"/>
          <p14:tracePt t="41408" x="2276475" y="3292475"/>
          <p14:tracePt t="41425" x="2232025" y="3292475"/>
          <p14:tracePt t="41441" x="2187575" y="3292475"/>
          <p14:tracePt t="41458" x="2139950" y="3292475"/>
          <p14:tracePt t="41475" x="2095500" y="3298825"/>
          <p14:tracePt t="41491" x="2041525" y="3311525"/>
          <p14:tracePt t="41509" x="1949450" y="3333750"/>
          <p14:tracePt t="41525" x="1889125" y="3340100"/>
          <p14:tracePt t="41542" x="1835150" y="3340100"/>
          <p14:tracePt t="41558" x="1787525" y="3346450"/>
          <p14:tracePt t="41574" x="1765300" y="3346450"/>
          <p14:tracePt t="41591" x="1736725" y="3352800"/>
          <p14:tracePt t="41608" x="1701800" y="3365500"/>
          <p14:tracePt t="41625" x="1670050" y="3378200"/>
          <p14:tracePt t="41642" x="1647825" y="3394075"/>
          <p14:tracePt t="41659" x="1622425" y="3400425"/>
          <p14:tracePt t="41675" x="1612900" y="3400425"/>
          <p14:tracePt t="41679" x="1606550" y="3400425"/>
          <p14:tracePt t="41691" x="1603375" y="3400425"/>
          <p14:tracePt t="41708" x="1587500" y="3400425"/>
          <p14:tracePt t="44290" x="1641475" y="3359150"/>
          <p14:tracePt t="44297" x="1736725" y="3302000"/>
          <p14:tracePt t="44308" x="1831975" y="3254375"/>
          <p14:tracePt t="44325" x="2057400" y="3168650"/>
          <p14:tracePt t="44342" x="2292350" y="3095625"/>
          <p14:tracePt t="44364" x="2536825" y="3067050"/>
          <p14:tracePt t="44376" x="2673350" y="3067050"/>
          <p14:tracePt t="44408" x="2994025" y="3067050"/>
          <p14:tracePt t="44441" x="3486150" y="3019425"/>
          <p14:tracePt t="44458" x="3683000" y="3003550"/>
          <p14:tracePt t="44476" x="3959225" y="2974975"/>
          <p14:tracePt t="44492" x="4108450" y="2965450"/>
          <p14:tracePt t="44508" x="4235450" y="2965450"/>
          <p14:tracePt t="44525" x="4343400" y="2968625"/>
          <p14:tracePt t="44542" x="4403725" y="2974975"/>
          <p14:tracePt t="44558" x="4451350" y="2987675"/>
          <p14:tracePt t="44575" x="4514850" y="3006725"/>
          <p14:tracePt t="44591" x="4549775" y="3013075"/>
          <p14:tracePt t="44607" x="4594225" y="3025775"/>
          <p14:tracePt t="44625" x="4651375" y="3044825"/>
          <p14:tracePt t="44641" x="4676775" y="3057525"/>
          <p14:tracePt t="44657" x="4705350" y="3070225"/>
          <p14:tracePt t="44675" x="4743450" y="3092450"/>
          <p14:tracePt t="44691" x="4765675" y="3105150"/>
          <p14:tracePt t="44708" x="4781550" y="3114675"/>
          <p14:tracePt t="44725" x="4810125" y="3143250"/>
          <p14:tracePt t="44742" x="4819650" y="3152775"/>
          <p14:tracePt t="44758" x="4829175" y="3162300"/>
          <p14:tracePt t="44775" x="4838700" y="3178175"/>
          <p14:tracePt t="44791" x="4838700" y="3190875"/>
          <p14:tracePt t="44809" x="4838700" y="3200400"/>
          <p14:tracePt t="44825" x="4838700" y="3216275"/>
          <p14:tracePt t="44841" x="4838700" y="3225800"/>
          <p14:tracePt t="44858" x="4838700" y="3235325"/>
          <p14:tracePt t="44875" x="4838700" y="3251200"/>
          <p14:tracePt t="44926" x="4835525" y="3251200"/>
          <p14:tracePt t="44933" x="4832350" y="3251200"/>
          <p14:tracePt t="44942" x="4826000" y="3251200"/>
          <p14:tracePt t="44958" x="4816475" y="3251200"/>
          <p14:tracePt t="44974" x="4813300" y="3251200"/>
          <p14:tracePt t="45033" x="4800600" y="3251200"/>
          <p14:tracePt t="45047" x="4797425" y="3251200"/>
          <p14:tracePt t="45069" x="4791075" y="3251200"/>
          <p14:tracePt t="45076" x="4787900" y="3248025"/>
          <p14:tracePt t="45091" x="4778375" y="3238500"/>
          <p14:tracePt t="45107" x="4768850" y="3228975"/>
          <p14:tracePt t="45124" x="4718050" y="3200400"/>
          <p14:tracePt t="45140" x="4622800" y="3149600"/>
          <p14:tracePt t="45158" x="4435475" y="3092450"/>
          <p14:tracePt t="45174" x="4098925" y="3016250"/>
          <p14:tracePt t="45192" x="3794125" y="2952750"/>
          <p14:tracePt t="45210" x="3397250" y="2930525"/>
          <p14:tracePt t="45226" x="3194050" y="2930525"/>
          <p14:tracePt t="45241" x="2997200" y="2946400"/>
          <p14:tracePt t="45260" x="2730500" y="2994025"/>
          <p14:tracePt t="45274" x="2590800" y="3028950"/>
          <p14:tracePt t="45290" x="2425700" y="3073400"/>
          <p14:tracePt t="45307" x="2282825" y="3111500"/>
          <p14:tracePt t="45325" x="2155825" y="3159125"/>
          <p14:tracePt t="45341" x="2079625" y="3171825"/>
          <p14:tracePt t="45358" x="2022475" y="3194050"/>
          <p14:tracePt t="45374" x="1965325" y="3213100"/>
          <p14:tracePt t="45391" x="1943100" y="3225800"/>
          <p14:tracePt t="45408" x="1927225" y="3235325"/>
          <p14:tracePt t="45425" x="1911350" y="3251200"/>
          <p14:tracePt t="45441" x="1901825" y="3267075"/>
          <p14:tracePt t="45458" x="1892300" y="3276600"/>
          <p14:tracePt t="45474" x="1870075" y="3289300"/>
          <p14:tracePt t="45491" x="1860550" y="3298825"/>
          <p14:tracePt t="45508" x="1851025" y="3314700"/>
          <p14:tracePt t="45525" x="1831975" y="3330575"/>
          <p14:tracePt t="45541" x="1822450" y="3340100"/>
          <p14:tracePt t="45558" x="1822450" y="3349625"/>
          <p14:tracePt t="45574" x="1822450" y="3371850"/>
          <p14:tracePt t="45591" x="1822450" y="3381375"/>
          <p14:tracePt t="45607" x="1822450" y="3390900"/>
          <p14:tracePt t="45718" x="1822450" y="3387725"/>
          <p14:tracePt t="45753" x="1822450" y="3384550"/>
          <p14:tracePt t="45760" x="1822450" y="3378200"/>
          <p14:tracePt t="45777" x="1822450" y="3375025"/>
          <p14:tracePt t="45791" x="1822450" y="3359150"/>
          <p14:tracePt t="45808" x="1822450" y="3349625"/>
          <p14:tracePt t="45824" x="1822450" y="3333750"/>
          <p14:tracePt t="45840" x="1838325" y="3324225"/>
          <p14:tracePt t="45857" x="1838325" y="3308350"/>
          <p14:tracePt t="45874" x="1854200" y="3295650"/>
          <p14:tracePt t="45891" x="1863725" y="3282950"/>
          <p14:tracePt t="45909" x="1889125" y="3270250"/>
          <p14:tracePt t="45925" x="1914525" y="3251200"/>
          <p14:tracePt t="45941" x="1952625" y="3225800"/>
          <p14:tracePt t="45958" x="1984375" y="3200400"/>
          <p14:tracePt t="45974" x="2051050" y="3162300"/>
          <p14:tracePt t="45990" x="2098675" y="3127375"/>
          <p14:tracePt t="46009" x="2197100" y="3057525"/>
          <p14:tracePt t="46025" x="2286000" y="3016250"/>
          <p14:tracePt t="46042" x="2387600" y="2974975"/>
          <p14:tracePt t="46059" x="2632075" y="2921000"/>
          <p14:tracePt t="46075" x="2819400" y="2873375"/>
          <p14:tracePt t="46091" x="3038475" y="2835275"/>
          <p14:tracePt t="46108" x="3384550" y="2778125"/>
          <p14:tracePt t="46124" x="3590925" y="2759075"/>
          <p14:tracePt t="46141" x="3787775" y="2740025"/>
          <p14:tracePt t="46158" x="3997325" y="2724150"/>
          <p14:tracePt t="46174" x="4105275" y="2698750"/>
          <p14:tracePt t="46191" x="4187825" y="2698750"/>
          <p14:tracePt t="46209" x="4314825" y="2698750"/>
          <p14:tracePt t="46225" x="4419600" y="2698750"/>
          <p14:tracePt t="46240" x="4524375" y="2698750"/>
          <p14:tracePt t="46258" x="4667250" y="2727325"/>
          <p14:tracePt t="46274" x="4730750" y="2733675"/>
          <p14:tracePt t="46291" x="4794250" y="2749550"/>
          <p14:tracePt t="46309" x="4857750" y="2755900"/>
          <p14:tracePt t="46325" x="4886325" y="2762250"/>
          <p14:tracePt t="46341" x="4914900" y="2762250"/>
          <p14:tracePt t="46358" x="4937125" y="2771775"/>
          <p14:tracePt t="46374" x="4946650" y="2781300"/>
          <p14:tracePt t="46391" x="4959350" y="2790825"/>
          <p14:tracePt t="46408" x="4959350" y="2806700"/>
          <p14:tracePt t="46424" x="4959350" y="2816225"/>
          <p14:tracePt t="46441" x="4959350" y="2832100"/>
          <p14:tracePt t="46459" x="4959350" y="2847975"/>
          <p14:tracePt t="46475" x="4959350" y="2857500"/>
          <p14:tracePt t="46491" x="4946650" y="2867025"/>
          <p14:tracePt t="46508" x="4930775" y="2870200"/>
          <p14:tracePt t="46524" x="4927600" y="2870200"/>
          <p14:tracePt t="46540" x="4921250" y="2870200"/>
          <p14:tracePt t="46558" x="4902200" y="2870200"/>
          <p14:tracePt t="46574" x="4892675" y="2870200"/>
          <p14:tracePt t="46591" x="4876800" y="2870200"/>
          <p14:tracePt t="46608" x="4743450" y="2835275"/>
          <p14:tracePt t="46624" x="4556125" y="2778125"/>
          <p14:tracePt t="46641" x="4346575" y="2730500"/>
          <p14:tracePt t="46658" x="3975100" y="2673350"/>
          <p14:tracePt t="46675" x="3749675" y="2663825"/>
          <p14:tracePt t="46691" x="3533775" y="2663825"/>
          <p14:tracePt t="46708" x="3257550" y="2670175"/>
          <p14:tracePt t="46726" x="3086100" y="2689225"/>
          <p14:tracePt t="46742" x="2933700" y="2714625"/>
          <p14:tracePt t="46758" x="2692400" y="2743200"/>
          <p14:tracePt t="46775" x="2571750" y="2774950"/>
          <p14:tracePt t="46791" x="2460625" y="2819400"/>
          <p14:tracePt t="46807" x="2286000" y="2905125"/>
          <p14:tracePt t="46824" x="2206625" y="2946400"/>
          <p14:tracePt t="46841" x="2146300" y="2981325"/>
          <p14:tracePt t="46858" x="2095500" y="3025775"/>
          <p14:tracePt t="46875" x="2073275" y="3038475"/>
          <p14:tracePt t="46891" x="2041525" y="3051175"/>
          <p14:tracePt t="46909" x="2012950" y="3067050"/>
          <p14:tracePt t="46925" x="1984375" y="3086100"/>
          <p14:tracePt t="46941" x="1965325" y="3101975"/>
          <p14:tracePt t="46957" x="1949450" y="3133725"/>
          <p14:tracePt t="46974" x="1933575" y="3152775"/>
          <p14:tracePt t="46991" x="1924050" y="3168650"/>
          <p14:tracePt t="47008" x="1908175" y="3187700"/>
          <p14:tracePt t="47024" x="1901825" y="3200400"/>
          <p14:tracePt t="47041" x="1898650" y="3209925"/>
          <p14:tracePt t="47058" x="1898650" y="3219450"/>
          <p14:tracePt t="47075" x="1898650" y="3222625"/>
          <p14:tracePt t="47091" x="1882775" y="3222625"/>
          <p14:tracePt t="47107" x="1866900" y="3222625"/>
          <p14:tracePt t="47124" x="1857375" y="3222625"/>
          <p14:tracePt t="47141" x="1847850" y="3222625"/>
          <p14:tracePt t="47158" x="1828800" y="3222625"/>
          <p14:tracePt t="47175" x="1822450" y="3213100"/>
          <p14:tracePt t="47192" x="1822450" y="3203575"/>
          <p14:tracePt t="47208" x="1822450" y="3187700"/>
          <p14:tracePt t="47225" x="1822450" y="3178175"/>
          <p14:tracePt t="47271" x="1822450" y="3171825"/>
          <p14:tracePt t="47279" x="1822450" y="3168650"/>
          <p14:tracePt t="47290" x="1825625" y="3162300"/>
          <p14:tracePt t="47307" x="1882775" y="3130550"/>
          <p14:tracePt t="47324" x="1971675" y="3089275"/>
          <p14:tracePt t="47341" x="2060575" y="3057525"/>
          <p14:tracePt t="47357" x="2222500" y="2990850"/>
          <p14:tracePt t="47374" x="2333625" y="2940050"/>
          <p14:tracePt t="47391" x="2409825" y="2914650"/>
          <p14:tracePt t="47407" x="2511425" y="2886075"/>
          <p14:tracePt t="47424" x="2546350" y="2886075"/>
          <p14:tracePt t="47441" x="2590800" y="2886075"/>
          <p14:tracePt t="47458" x="2641600" y="2895600"/>
          <p14:tracePt t="47475" x="2651125" y="2898775"/>
          <p14:tracePt t="47492" x="2660650" y="2898775"/>
          <p14:tracePt t="47529" x="2657475" y="2898775"/>
          <p14:tracePt t="47540" x="2654300" y="2898775"/>
          <p14:tracePt t="47557" x="2625725" y="2905125"/>
          <p14:tracePt t="47574" x="2581275" y="2917825"/>
          <p14:tracePt t="47590" x="2508250" y="2940050"/>
          <p14:tracePt t="47608" x="2359025" y="3000375"/>
          <p14:tracePt t="47624" x="2270125" y="3032125"/>
          <p14:tracePt t="47641" x="2181225" y="3054350"/>
          <p14:tracePt t="47657" x="2038350" y="3079750"/>
          <p14:tracePt t="47674" x="1952625" y="3095625"/>
          <p14:tracePt t="47690" x="1889125" y="3114675"/>
          <p14:tracePt t="47707" x="1822450" y="3133725"/>
          <p14:tracePt t="47725" x="1793875" y="3146425"/>
          <p14:tracePt t="47742" x="1755775" y="3159125"/>
          <p14:tracePt t="47758" x="1695450" y="3197225"/>
          <p14:tracePt t="47775" x="1673225" y="3209925"/>
          <p14:tracePt t="47791" x="1641475" y="3222625"/>
          <p14:tracePt t="47807" x="1628775" y="3244850"/>
          <p14:tracePt t="47824" x="1616075" y="3254375"/>
          <p14:tracePt t="47842" x="1597025" y="3267075"/>
          <p14:tracePt t="47857" x="1587500" y="3276600"/>
          <p14:tracePt t="47875" x="1577975" y="3292475"/>
          <p14:tracePt t="47892" x="1568450" y="3308350"/>
          <p14:tracePt t="47908" x="1568450" y="3311525"/>
          <p14:tracePt t="47924" x="1562100" y="3311525"/>
          <p14:tracePt t="48985" x="1606550" y="3289300"/>
          <p14:tracePt t="48992" x="1679575" y="3251200"/>
          <p14:tracePt t="49008" x="1847850" y="3168650"/>
          <p14:tracePt t="49024" x="2038350" y="3092450"/>
          <p14:tracePt t="49041" x="2305050" y="3038475"/>
          <p14:tracePt t="49057" x="2476500" y="3019425"/>
          <p14:tracePt t="49074" x="2673350" y="3009900"/>
          <p14:tracePt t="49107" x="3254375" y="2990850"/>
          <p14:tracePt t="49141" x="3867150" y="2851150"/>
          <p14:tracePt t="49158" x="4051300" y="2813050"/>
          <p14:tracePt t="49175" x="4171950" y="2797175"/>
          <p14:tracePt t="49191" x="4267200" y="2787650"/>
          <p14:tracePt t="49207" x="4305300" y="2797175"/>
          <p14:tracePt t="49224" x="4343400" y="2816225"/>
          <p14:tracePt t="49241" x="4381500" y="2860675"/>
          <p14:tracePt t="49258" x="4406900" y="2886075"/>
          <p14:tracePt t="49274" x="4432300" y="2917825"/>
          <p14:tracePt t="49291" x="4451350" y="2943225"/>
          <p14:tracePt t="49308" x="4464050" y="2965450"/>
          <p14:tracePt t="49324" x="4473575" y="2974975"/>
          <p14:tracePt t="49341" x="4489450" y="3000375"/>
          <p14:tracePt t="49357" x="4505325" y="3025775"/>
          <p14:tracePt t="49374" x="4518025" y="3051175"/>
          <p14:tracePt t="49391" x="4537075" y="3092450"/>
          <p14:tracePt t="49408" x="4537075" y="3108325"/>
          <p14:tracePt t="49424" x="4537075" y="3117850"/>
          <p14:tracePt t="49441" x="4537075" y="3130550"/>
          <p14:tracePt t="49457" x="4533900" y="3143250"/>
          <p14:tracePt t="49474" x="4524375" y="3146425"/>
          <p14:tracePt t="49490" x="4498975" y="3146425"/>
          <p14:tracePt t="49507" x="4476750" y="3143250"/>
          <p14:tracePt t="49525" x="4445000" y="3130550"/>
          <p14:tracePt t="49542" x="4378325" y="3092450"/>
          <p14:tracePt t="49558" x="4330700" y="3057525"/>
          <p14:tracePt t="49574" x="4251325" y="3000375"/>
          <p14:tracePt t="49591" x="4098925" y="2933700"/>
          <p14:tracePt t="49607" x="3990975" y="2908300"/>
          <p14:tracePt t="49624" x="3863975" y="2901950"/>
          <p14:tracePt t="49641" x="3714750" y="2901950"/>
          <p14:tracePt t="49657" x="3629025" y="2905125"/>
          <p14:tracePt t="49674" x="3543300" y="2921000"/>
          <p14:tracePt t="49693" x="3381375" y="2936875"/>
          <p14:tracePt t="49708" x="3273425" y="2952750"/>
          <p14:tracePt t="49724" x="3187700" y="2978150"/>
          <p14:tracePt t="49741" x="3076575" y="3000375"/>
          <p14:tracePt t="49757" x="3028950" y="3013075"/>
          <p14:tracePt t="49774" x="3000375" y="3025775"/>
          <p14:tracePt t="49791" x="2955925" y="3048000"/>
          <p14:tracePt t="49808" x="2933700" y="3060700"/>
          <p14:tracePt t="49825" x="2895600" y="3073400"/>
          <p14:tracePt t="49841" x="2809875" y="3108325"/>
          <p14:tracePt t="49858" x="2711450" y="3143250"/>
          <p14:tracePt t="49874" x="2600325" y="3175000"/>
          <p14:tracePt t="49891" x="2466975" y="3200400"/>
          <p14:tracePt t="49907" x="2403475" y="3213100"/>
          <p14:tracePt t="49924" x="2343150" y="3213100"/>
          <p14:tracePt t="49941" x="2257425" y="3219450"/>
          <p14:tracePt t="49958" x="2197100" y="3219450"/>
          <p14:tracePt t="49975" x="2143125" y="3241675"/>
          <p14:tracePt t="49991" x="2079625" y="3260725"/>
          <p14:tracePt t="50008" x="2041525" y="3273425"/>
          <p14:tracePt t="50024" x="2019300" y="3282950"/>
          <p14:tracePt t="50040" x="1974850" y="3308350"/>
          <p14:tracePt t="50057" x="1965325" y="3311525"/>
          <p14:tracePt t="50073" x="1955800" y="3311525"/>
          <p14:tracePt t="50091" x="1939925" y="3311525"/>
          <p14:tracePt t="50107" x="1927225" y="3311525"/>
          <p14:tracePt t="50125" x="1920875" y="3311525"/>
          <p14:tracePt t="50383" x="1981200" y="3302000"/>
          <p14:tracePt t="50390" x="2051050" y="3276600"/>
          <p14:tracePt t="50397" x="2146300" y="3248025"/>
          <p14:tracePt t="50407" x="2251075" y="3228975"/>
          <p14:tracePt t="50425" x="2679700" y="3162300"/>
          <p14:tracePt t="50441" x="2965450" y="3133725"/>
          <p14:tracePt t="50458" x="3206750" y="3114675"/>
          <p14:tracePt t="50474" x="3571875" y="3105150"/>
          <p14:tracePt t="50490" x="3746500" y="3086100"/>
          <p14:tracePt t="50507" x="3908425" y="3067050"/>
          <p14:tracePt t="50525" x="4073525" y="3041650"/>
          <p14:tracePt t="50541" x="4146550" y="3035300"/>
          <p14:tracePt t="50558" x="4206875" y="3035300"/>
          <p14:tracePt t="50575" x="4302125" y="3028950"/>
          <p14:tracePt t="50591" x="4362450" y="3028950"/>
          <p14:tracePt t="50607" x="4413250" y="3028950"/>
          <p14:tracePt t="50624" x="4454525" y="3028950"/>
          <p14:tracePt t="50640" x="4483100" y="3028950"/>
          <p14:tracePt t="50657" x="4505325" y="3028950"/>
          <p14:tracePt t="50675" x="4530725" y="3028950"/>
          <p14:tracePt t="50691" x="4552950" y="3028950"/>
          <p14:tracePt t="50708" x="4581525" y="3028950"/>
          <p14:tracePt t="50724" x="4616450" y="3032125"/>
          <p14:tracePt t="50740" x="4625975" y="3032125"/>
          <p14:tracePt t="50757" x="4641850" y="3032125"/>
          <p14:tracePt t="50774" x="4645025" y="3032125"/>
          <p14:tracePt t="54036" x="4568825" y="3060700"/>
          <p14:tracePt t="54043" x="4460875" y="3117850"/>
          <p14:tracePt t="54057" x="4279900" y="3222625"/>
          <p14:tracePt t="54074" x="4089400" y="3346450"/>
          <p14:tracePt t="54092" x="3832225" y="3616325"/>
          <p14:tracePt t="54113" x="3670300" y="3883025"/>
          <p14:tracePt t="54131" x="3622675" y="4092575"/>
          <p14:tracePt t="54157" x="3619500" y="4371975"/>
          <p14:tracePt t="54192" x="3854450" y="4654550"/>
          <p14:tracePt t="54209" x="4086225" y="4775200"/>
          <p14:tracePt t="54226" x="4403725" y="4892675"/>
          <p14:tracePt t="54242" x="4841875" y="5003800"/>
          <p14:tracePt t="54258" x="5092700" y="5064125"/>
          <p14:tracePt t="54275" x="5289550" y="5108575"/>
          <p14:tracePt t="54291" x="5495925" y="5200650"/>
          <p14:tracePt t="54307" x="5568950" y="5254625"/>
          <p14:tracePt t="54324" x="5629275" y="5308600"/>
          <p14:tracePt t="54341" x="5664200" y="5381625"/>
          <p14:tracePt t="54357" x="5676900" y="5419725"/>
          <p14:tracePt t="54374" x="5676900" y="5464175"/>
          <p14:tracePt t="54391" x="5654675" y="5514975"/>
          <p14:tracePt t="54407" x="5635625" y="5537200"/>
          <p14:tracePt t="54423" x="5603875" y="5568950"/>
          <p14:tracePt t="54440" x="5575300" y="5591175"/>
          <p14:tracePt t="54841" x="5575300" y="5565775"/>
          <p14:tracePt t="54848" x="5575300" y="5508625"/>
          <p14:tracePt t="54856" x="5575300" y="5461000"/>
          <p14:tracePt t="54873" x="5575300" y="5346700"/>
          <p14:tracePt t="54890" x="5575300" y="5229225"/>
          <p14:tracePt t="54907" x="5575300" y="5137150"/>
          <p14:tracePt t="54940" x="5553075" y="4943475"/>
          <p14:tracePt t="54973" x="5508625" y="4870450"/>
          <p14:tracePt t="54990" x="5419725" y="4829175"/>
          <p14:tracePt t="55007" x="5334000" y="4813300"/>
          <p14:tracePt t="55024" x="5248275" y="4797425"/>
          <p14:tracePt t="55041" x="5108575" y="4797425"/>
          <p14:tracePt t="55057" x="5003800" y="4797425"/>
          <p14:tracePt t="55074" x="4924425" y="4797425"/>
          <p14:tracePt t="55091" x="4835525" y="4800600"/>
          <p14:tracePt t="55106" x="4772025" y="4816475"/>
          <p14:tracePt t="55123" x="4686300" y="4829175"/>
          <p14:tracePt t="55140" x="4540250" y="4860925"/>
          <p14:tracePt t="55157" x="4467225" y="4876800"/>
          <p14:tracePt t="55174" x="4403725" y="4892675"/>
          <p14:tracePt t="55191" x="4314825" y="4905375"/>
          <p14:tracePt t="55207" x="4251325" y="4918075"/>
          <p14:tracePt t="55224" x="4175125" y="4940300"/>
          <p14:tracePt t="55240" x="4048125" y="4987925"/>
          <p14:tracePt t="55256" x="3956050" y="5048250"/>
          <p14:tracePt t="55273" x="3863975" y="5105400"/>
          <p14:tracePt t="55290" x="3752850" y="5184775"/>
          <p14:tracePt t="55307" x="3705225" y="5210175"/>
          <p14:tracePt t="55323" x="3673475" y="5241925"/>
          <p14:tracePt t="55340" x="3635375" y="5292725"/>
          <p14:tracePt t="55357" x="3603625" y="5340350"/>
          <p14:tracePt t="55373" x="3575050" y="5394325"/>
          <p14:tracePt t="55390" x="3521075" y="5492750"/>
          <p14:tracePt t="55406" x="3492500" y="5559425"/>
          <p14:tracePt t="55423" x="3479800" y="5622925"/>
          <p14:tracePt t="55441" x="3463925" y="5711825"/>
          <p14:tracePt t="55457" x="3463925" y="5772150"/>
          <p14:tracePt t="55474" x="3463925" y="5832475"/>
          <p14:tracePt t="55491" x="3489325" y="5943600"/>
          <p14:tracePt t="55507" x="3505200" y="6029325"/>
          <p14:tracePt t="55524" x="3533775" y="6096000"/>
          <p14:tracePt t="55540" x="3594100" y="6194425"/>
          <p14:tracePt t="55557" x="3651250" y="6264275"/>
          <p14:tracePt t="55573" x="3724275" y="6337300"/>
          <p14:tracePt t="55590" x="3835400" y="6426200"/>
          <p14:tracePt t="55607" x="3911600" y="6457950"/>
          <p14:tracePt t="55624" x="4041775" y="6473825"/>
          <p14:tracePt t="55640" x="4235450" y="6473825"/>
          <p14:tracePt t="55657" x="4387850" y="6467475"/>
          <p14:tracePt t="55673" x="4581525" y="6451600"/>
          <p14:tracePt t="55690" x="4870450" y="6423025"/>
          <p14:tracePt t="55706" x="5076825" y="6403975"/>
          <p14:tracePt t="55723" x="5238750" y="6384925"/>
          <p14:tracePt t="55740" x="5467350" y="6384925"/>
          <p14:tracePt t="55756" x="5626100" y="6384925"/>
          <p14:tracePt t="55774" x="5784850" y="6384925"/>
          <p14:tracePt t="55791" x="6048375" y="6384925"/>
          <p14:tracePt t="55807" x="6207125" y="6384925"/>
          <p14:tracePt t="55823" x="6391275" y="6384925"/>
          <p14:tracePt t="55840" x="6597650" y="6375400"/>
          <p14:tracePt t="55856" x="6715125" y="6369050"/>
          <p14:tracePt t="55874" x="6819900" y="6353175"/>
          <p14:tracePt t="55891" x="6965950" y="6327775"/>
          <p14:tracePt t="55907" x="7048500" y="6321425"/>
          <p14:tracePt t="55924" x="7124700" y="6305550"/>
          <p14:tracePt t="55927" x="7159625" y="6305550"/>
          <p14:tracePt t="55940" x="7232650" y="6299200"/>
          <p14:tracePt t="55957" x="7305675" y="6299200"/>
          <p14:tracePt t="55973" x="7362825" y="6299200"/>
          <p14:tracePt t="55990" x="7426325" y="6299200"/>
          <p14:tracePt t="56006" x="7470775" y="6299200"/>
          <p14:tracePt t="56023" x="7505700" y="6299200"/>
          <p14:tracePt t="56040" x="7562850" y="6299200"/>
          <p14:tracePt t="56057" x="7597775" y="6299200"/>
          <p14:tracePt t="56074" x="7620000" y="6299200"/>
          <p14:tracePt t="56090" x="7661275" y="6286500"/>
          <p14:tracePt t="56106" x="7699375" y="6273800"/>
          <p14:tracePt t="56123" x="7731125" y="6270625"/>
          <p14:tracePt t="56140" x="7778750" y="6257925"/>
          <p14:tracePt t="56157" x="7810500" y="6238875"/>
          <p14:tracePt t="56175" x="7874000" y="6219825"/>
          <p14:tracePt t="56190" x="7912100" y="6207125"/>
          <p14:tracePt t="56207" x="7940675" y="6194425"/>
          <p14:tracePt t="56225" x="7985125" y="6156325"/>
          <p14:tracePt t="56240" x="8016875" y="6130925"/>
          <p14:tracePt t="56256" x="8042275" y="6099175"/>
          <p14:tracePt t="56273" x="8067675" y="6076950"/>
          <p14:tracePt t="56290" x="8112125" y="6032500"/>
          <p14:tracePt t="56307" x="8143875" y="5984875"/>
          <p14:tracePt t="56324" x="8185150" y="5908675"/>
          <p14:tracePt t="56341" x="8220075" y="5861050"/>
          <p14:tracePt t="56357" x="8245475" y="5813425"/>
          <p14:tracePt t="56374" x="8277225" y="5756275"/>
          <p14:tracePt t="56390" x="8289925" y="5730875"/>
          <p14:tracePt t="56406" x="8302625" y="5686425"/>
          <p14:tracePt t="56423" x="8315325" y="5657850"/>
          <p14:tracePt t="56440" x="8315325" y="5578475"/>
          <p14:tracePt t="56457" x="8315325" y="5518150"/>
          <p14:tracePt t="56474" x="8315325" y="5432425"/>
          <p14:tracePt t="56491" x="8308975" y="5372100"/>
          <p14:tracePt t="56507" x="8296275" y="5308600"/>
          <p14:tracePt t="56524" x="8248650" y="5241925"/>
          <p14:tracePt t="56540" x="8226425" y="5222875"/>
          <p14:tracePt t="56557" x="8194675" y="5213350"/>
          <p14:tracePt t="56574" x="8159750" y="5187950"/>
          <p14:tracePt t="56590" x="8105775" y="5168900"/>
          <p14:tracePt t="56606" x="8039100" y="5146675"/>
          <p14:tracePt t="56624" x="7962900" y="5111750"/>
          <p14:tracePt t="56640" x="7918450" y="5092700"/>
          <p14:tracePt t="56656" x="7880350" y="5064125"/>
          <p14:tracePt t="56673" x="7842250" y="5045075"/>
          <p14:tracePt t="56690" x="7775575" y="5013325"/>
          <p14:tracePt t="56706" x="7727950" y="4987925"/>
          <p14:tracePt t="56724" x="7645400" y="4953000"/>
          <p14:tracePt t="56740" x="7591425" y="4930775"/>
          <p14:tracePt t="56757" x="7553325" y="4918075"/>
          <p14:tracePt t="56774" x="7473950" y="4899025"/>
          <p14:tracePt t="56790" x="7400925" y="4883150"/>
          <p14:tracePt t="56806" x="7324725" y="4860925"/>
          <p14:tracePt t="56824" x="7223125" y="4841875"/>
          <p14:tracePt t="56840" x="7178675" y="4826000"/>
          <p14:tracePt t="56856" x="7131050" y="4813300"/>
          <p14:tracePt t="56874" x="7042150" y="4787900"/>
          <p14:tracePt t="56890" x="6978650" y="4772025"/>
          <p14:tracePt t="56907" x="6915150" y="4759325"/>
          <p14:tracePt t="56924" x="6813550" y="4737100"/>
          <p14:tracePt t="56940" x="6765925" y="4718050"/>
          <p14:tracePt t="56956" x="6708775" y="4718050"/>
          <p14:tracePt t="56974" x="6638925" y="4718050"/>
          <p14:tracePt t="56990" x="6584950" y="4718050"/>
          <p14:tracePt t="57007" x="6534150" y="4718050"/>
          <p14:tracePt t="57024" x="6445250" y="4711700"/>
          <p14:tracePt t="57040" x="6365875" y="4711700"/>
          <p14:tracePt t="57057" x="6283325" y="4711700"/>
          <p14:tracePt t="57074" x="6156325" y="4711700"/>
          <p14:tracePt t="57090" x="6083300" y="4711700"/>
          <p14:tracePt t="57107" x="6032500" y="4711700"/>
          <p14:tracePt t="57123" x="5972175" y="4711700"/>
          <p14:tracePt t="57140" x="5927725" y="4711700"/>
          <p14:tracePt t="57157" x="5873750" y="4711700"/>
          <p14:tracePt t="57174" x="5797550" y="4711700"/>
          <p14:tracePt t="57190" x="5743575" y="4721225"/>
          <p14:tracePt t="57206" x="5686425" y="4740275"/>
          <p14:tracePt t="57223" x="5597525" y="4762500"/>
          <p14:tracePt t="57239" x="5559425" y="4775200"/>
          <p14:tracePt t="57257" x="5514975" y="4787900"/>
          <p14:tracePt t="57274" x="5451475" y="4806950"/>
          <p14:tracePt t="57290" x="5407025" y="4819650"/>
          <p14:tracePt t="57307" x="5368925" y="4832350"/>
          <p14:tracePt t="57323" x="5305425" y="4851400"/>
          <p14:tracePt t="57340" x="5257800" y="4870450"/>
          <p14:tracePt t="57356" x="5213350" y="4883150"/>
          <p14:tracePt t="57373" x="5130800" y="4911725"/>
          <p14:tracePt t="57389" x="5064125" y="4949825"/>
          <p14:tracePt t="57407" x="5016500" y="4975225"/>
          <p14:tracePt t="57424" x="4911725" y="5029200"/>
          <p14:tracePt t="57440" x="4841875" y="5057775"/>
          <p14:tracePt t="57457" x="4784725" y="5092700"/>
          <p14:tracePt t="57474" x="4718050" y="5133975"/>
          <p14:tracePt t="57490" x="4670425" y="5175250"/>
          <p14:tracePt t="57506" x="4619625" y="5226050"/>
          <p14:tracePt t="57523" x="4540250" y="5292725"/>
          <p14:tracePt t="57540" x="4492625" y="5318125"/>
          <p14:tracePt t="57557" x="4460875" y="5359400"/>
          <p14:tracePt t="57574" x="4400550" y="5410200"/>
          <p14:tracePt t="57590" x="4375150" y="5457825"/>
          <p14:tracePt t="57607" x="4340225" y="5505450"/>
          <p14:tracePt t="57623" x="4308475" y="5565775"/>
          <p14:tracePt t="57639" x="4289425" y="5594350"/>
          <p14:tracePt t="57656" x="4289425" y="5638800"/>
          <p14:tracePt t="57673" x="4289425" y="5708650"/>
          <p14:tracePt t="57689" x="4292600" y="5768975"/>
          <p14:tracePt t="57706" x="4314825" y="5835650"/>
          <p14:tracePt t="57723" x="4343400" y="5937250"/>
          <p14:tracePt t="57740" x="4384675" y="6026150"/>
          <p14:tracePt t="57757" x="4400550" y="6102350"/>
          <p14:tracePt t="57773" x="4419600" y="6175375"/>
          <p14:tracePt t="57789" x="4432300" y="6207125"/>
          <p14:tracePt t="57806" x="4432300" y="6216650"/>
          <p14:tracePt t="57823" x="4432300" y="6229350"/>
          <p14:tracePt t="57840" x="4432300" y="6245225"/>
          <p14:tracePt t="57857" x="4432300" y="6254750"/>
          <p14:tracePt t="57873" x="4432300" y="6264275"/>
          <p14:tracePt t="57959" x="4432300" y="6270625"/>
          <p14:tracePt t="59259" x="4505325" y="6213475"/>
          <p14:tracePt t="59265" x="4606925" y="6134100"/>
          <p14:tracePt t="59273" x="4756150" y="6010275"/>
          <p14:tracePt t="59290" x="5156200" y="5734050"/>
          <p14:tracePt t="59310" x="5753100" y="5457825"/>
          <p14:tracePt t="59328" x="6502400" y="5232400"/>
          <p14:tracePt t="59349" x="7092950" y="5114925"/>
          <p14:tracePt t="59375" x="8147050" y="5032375"/>
          <p14:tracePt t="59408" x="8775700" y="5076825"/>
          <p14:tracePt t="59425" x="8896350" y="5102225"/>
          <p14:tracePt t="59441" x="9032875" y="5153025"/>
          <p14:tracePt t="59456" x="9080500" y="5172075"/>
          <p14:tracePt t="59473" x="9124950" y="5184775"/>
          <p14:tracePt t="59713" x="9096375" y="5384800"/>
          <p14:tracePt t="59720" x="9048750" y="5375275"/>
          <p14:tracePt t="59727" x="9001125" y="5368925"/>
          <p14:tracePt t="59739" x="8943975" y="5359400"/>
          <p14:tracePt t="59756" x="8816975" y="5321300"/>
          <p14:tracePt t="59772" x="8753475" y="5305425"/>
          <p14:tracePt t="59790" x="8689975" y="5299075"/>
          <p14:tracePt t="59807" x="8613775" y="5299075"/>
          <p14:tracePt t="59823" x="8559800" y="5299075"/>
          <p14:tracePt t="59840" x="8489950" y="5308600"/>
          <p14:tracePt t="59856" x="8343900" y="5334000"/>
          <p14:tracePt t="59872" x="8258175" y="5356225"/>
          <p14:tracePt t="59889" x="8172450" y="5372100"/>
          <p14:tracePt t="59906" x="8061325" y="5394325"/>
          <p14:tracePt t="59923" x="8007350" y="5407025"/>
          <p14:tracePt t="59941" x="7912100" y="5461000"/>
          <p14:tracePt t="59957" x="7874000" y="5480050"/>
          <p14:tracePt t="59973" x="7842250" y="5499100"/>
          <p14:tracePt t="59989" x="7816850" y="5514975"/>
          <p14:tracePt t="60006" x="7794625" y="5559425"/>
          <p14:tracePt t="60022" x="7781925" y="5575300"/>
          <p14:tracePt t="60041" x="7769225" y="5594350"/>
          <p14:tracePt t="60056" x="7750175" y="5616575"/>
          <p14:tracePt t="60073" x="7740650" y="5632450"/>
          <p14:tracePt t="60091" x="7731125" y="5648325"/>
          <p14:tracePt t="60107" x="7731125" y="5664200"/>
          <p14:tracePt t="60123" x="7731125" y="5673725"/>
          <p14:tracePt t="60141" x="7731125" y="5683250"/>
          <p14:tracePt t="60192" x="7731125" y="5676900"/>
          <p14:tracePt t="60235" x="7731125" y="5670550"/>
          <p14:tracePt t="60262" x="7731125" y="5667375"/>
          <p14:tracePt t="60269" x="7731125" y="5657850"/>
          <p14:tracePt t="60276" x="7731125" y="5651500"/>
          <p14:tracePt t="60290" x="7731125" y="5641975"/>
          <p14:tracePt t="60306" x="7731125" y="5632450"/>
          <p14:tracePt t="60323" x="7731125" y="5616575"/>
          <p14:tracePt t="60341" x="7731125" y="5597525"/>
          <p14:tracePt t="60377" x="7724775" y="5597525"/>
          <p14:tracePt t="60390" x="7724775" y="5591175"/>
          <p14:tracePt t="60406" x="7715250" y="5591175"/>
          <p14:tracePt t="60422" x="7699375" y="5591175"/>
          <p14:tracePt t="60440" x="7686675" y="5581650"/>
          <p14:tracePt t="60456" x="7677150" y="5572125"/>
          <p14:tracePt t="60473" x="7664450" y="5556250"/>
          <p14:tracePt t="60490" x="7645400" y="5540375"/>
          <p14:tracePt t="60507" x="7635875" y="5537200"/>
          <p14:tracePt t="60523" x="7626350" y="5537200"/>
          <p14:tracePt t="60540" x="7591425" y="5530850"/>
          <p14:tracePt t="60556" x="7569200" y="5518150"/>
          <p14:tracePt t="60572" x="7537450" y="5499100"/>
          <p14:tracePt t="60590" x="7502525" y="5489575"/>
          <p14:tracePt t="60606" x="7486650" y="5489575"/>
          <p14:tracePt t="60622" x="7470775" y="5489575"/>
          <p14:tracePt t="60640" x="7458075" y="5489575"/>
          <p14:tracePt t="60656" x="7448550" y="5489575"/>
          <p14:tracePt t="60705" x="7454900" y="5489575"/>
          <p14:tracePt t="60711" x="7458075" y="5489575"/>
          <p14:tracePt t="60722" x="7464425" y="5483225"/>
          <p14:tracePt t="60740" x="7502525" y="5483225"/>
          <p14:tracePt t="60756" x="7524750" y="5483225"/>
          <p14:tracePt t="60773" x="7556500" y="5486400"/>
          <p14:tracePt t="60790" x="7597775" y="5511800"/>
          <p14:tracePt t="60806" x="7623175" y="5521325"/>
          <p14:tracePt t="60823" x="7632700" y="5530850"/>
          <p14:tracePt t="60840" x="7651750" y="5546725"/>
          <p14:tracePt t="60856" x="7667625" y="5565775"/>
          <p14:tracePt t="60872" x="7677150" y="5575300"/>
          <p14:tracePt t="60890" x="7693025" y="5588000"/>
          <p14:tracePt t="60906" x="7702550" y="5597525"/>
          <p14:tracePt t="60923" x="7718425" y="5616575"/>
          <p14:tracePt t="60940" x="7734300" y="5629275"/>
          <p14:tracePt t="60956" x="7737475" y="5638800"/>
          <p14:tracePt t="60973" x="7750175" y="5648325"/>
          <p14:tracePt t="60989" x="7769225" y="5670550"/>
          <p14:tracePt t="61007" x="7778750" y="5680075"/>
          <p14:tracePt t="61023" x="7788275" y="5689600"/>
          <p14:tracePt t="61040" x="7804150" y="5705475"/>
          <p14:tracePt t="61057" x="7813675" y="5721350"/>
          <p14:tracePt t="61073" x="7823200" y="5730875"/>
          <p14:tracePt t="61077" x="7829550" y="5730875"/>
          <p14:tracePt t="61163" x="7826375" y="5730875"/>
          <p14:tracePt t="61169" x="7823200" y="5727700"/>
          <p14:tracePt t="61176" x="7816850" y="5724525"/>
          <p14:tracePt t="61190" x="7804150" y="5695950"/>
          <p14:tracePt t="61206" x="7794625" y="5670550"/>
          <p14:tracePt t="61223" x="7781925" y="5641975"/>
          <p14:tracePt t="61239" x="7762875" y="5584825"/>
          <p14:tracePt t="61256" x="7743825" y="5553075"/>
          <p14:tracePt t="61272" x="7718425" y="5505450"/>
          <p14:tracePt t="61289" x="7673975" y="5448300"/>
          <p14:tracePt t="61306" x="7648575" y="5422900"/>
          <p14:tracePt t="61323" x="7632700" y="5413375"/>
          <p14:tracePt t="61340" x="7610475" y="5391150"/>
          <p14:tracePt t="61356" x="7600950" y="5391150"/>
          <p14:tracePt t="61454" x="7600950" y="5394325"/>
          <p14:tracePt t="61462" x="7607300" y="5403850"/>
          <p14:tracePt t="61473" x="7613650" y="5407025"/>
          <p14:tracePt t="61489" x="7632700" y="5422900"/>
          <p14:tracePt t="61506" x="7642225" y="5432425"/>
          <p14:tracePt t="61522" x="7664450" y="5445125"/>
          <p14:tracePt t="61539" x="7702550" y="5467350"/>
          <p14:tracePt t="61556" x="7724775" y="5480050"/>
          <p14:tracePt t="61573" x="7756525" y="5492750"/>
          <p14:tracePt t="61590" x="7791450" y="5514975"/>
          <p14:tracePt t="61606" x="7800975" y="5524500"/>
          <p14:tracePt t="61623" x="7810500" y="5537200"/>
          <p14:tracePt t="61640" x="7826375" y="5549900"/>
          <p14:tracePt t="61656" x="7826375" y="5565775"/>
          <p14:tracePt t="61672" x="7826375" y="5575300"/>
          <p14:tracePt t="61754" x="7826375" y="5581650"/>
          <p14:tracePt t="61796" x="7826375" y="5584825"/>
          <p14:tracePt t="62331" x="7800975" y="5530850"/>
          <p14:tracePt t="62338" x="7762875" y="5461000"/>
          <p14:tracePt t="62345" x="7718425" y="5384800"/>
          <p14:tracePt t="62356" x="7683500" y="5324475"/>
          <p14:tracePt t="62373" x="7585075" y="5149850"/>
          <p14:tracePt t="62389" x="7527925" y="5067300"/>
          <p14:tracePt t="62423" x="7391400" y="4965700"/>
          <p14:tracePt t="62456" x="7296150" y="4927600"/>
          <p14:tracePt t="62473" x="7254875" y="4908550"/>
          <p14:tracePt t="62489" x="7232650" y="4902200"/>
          <p14:tracePt t="62506" x="7204075" y="4902200"/>
          <p14:tracePt t="62524" x="7181850" y="4902200"/>
          <p14:tracePt t="62540" x="7156450" y="4902200"/>
          <p14:tracePt t="62557" x="7118350" y="4902200"/>
          <p14:tracePt t="62573" x="7032625" y="4902200"/>
          <p14:tracePt t="62590" x="6972300" y="4902200"/>
          <p14:tracePt t="62606" x="6921500" y="4902200"/>
          <p14:tracePt t="62608" x="6886575" y="4902200"/>
          <p14:tracePt t="62623" x="6816725" y="4895850"/>
          <p14:tracePt t="62639" x="6734175" y="4886325"/>
          <p14:tracePt t="62656" x="6673850" y="4879975"/>
          <p14:tracePt t="62673" x="6604000" y="4879975"/>
          <p14:tracePt t="62689" x="6550025" y="4864100"/>
          <p14:tracePt t="62707" x="6486525" y="4857750"/>
          <p14:tracePt t="62723" x="6343650" y="4841875"/>
          <p14:tracePt t="62739" x="6238875" y="4835525"/>
          <p14:tracePt t="62756" x="6146800" y="4835525"/>
          <p14:tracePt t="62772" x="6003925" y="4848225"/>
          <p14:tracePt t="62789" x="5940425" y="4860925"/>
          <p14:tracePt t="62807" x="5895975" y="4873625"/>
          <p14:tracePt t="62823" x="5832475" y="4879975"/>
          <p14:tracePt t="62839" x="5803900" y="4886325"/>
          <p14:tracePt t="62857" x="5778500" y="4899025"/>
          <p14:tracePt t="62873" x="5721350" y="4918075"/>
          <p14:tracePt t="62889" x="5692775" y="4937125"/>
          <p14:tracePt t="62906" x="5667375" y="4946650"/>
          <p14:tracePt t="62923" x="5632450" y="4965700"/>
          <p14:tracePt t="62939" x="5622925" y="4975225"/>
          <p14:tracePt t="62957" x="5613400" y="4991100"/>
          <p14:tracePt t="62973" x="5597525" y="4991100"/>
          <p14:tracePt t="62989" x="5584825" y="4991100"/>
          <p14:tracePt t="63006" x="5572125" y="4991100"/>
          <p14:tracePt t="63023" x="5546725" y="5006975"/>
          <p14:tracePt t="63039" x="5508625" y="5019675"/>
          <p14:tracePt t="63056" x="5445125" y="5032375"/>
          <p14:tracePt t="63073" x="5299075" y="5073650"/>
          <p14:tracePt t="63089" x="5213350" y="5089525"/>
          <p14:tracePt t="63106" x="5149850" y="5095875"/>
          <p14:tracePt t="63123" x="5064125" y="5095875"/>
          <p14:tracePt t="63139" x="4994275" y="5095875"/>
          <p14:tracePt t="63156" x="4911725" y="5095875"/>
          <p14:tracePt t="63172" x="4794250" y="5105400"/>
          <p14:tracePt t="63189" x="4740275" y="5118100"/>
          <p14:tracePt t="63206" x="4692650" y="5137150"/>
          <p14:tracePt t="63223" x="4645025" y="5156200"/>
          <p14:tracePt t="63239" x="4635500" y="5162550"/>
          <p14:tracePt t="63256" x="4625975" y="5162550"/>
          <p14:tracePt t="63273" x="4619625" y="5162550"/>
          <p14:tracePt t="63565" x="4597400" y="5162550"/>
          <p14:tracePt t="63571" x="4578350" y="5162550"/>
          <p14:tracePt t="63579" x="4552950" y="5156200"/>
          <p14:tracePt t="63588" x="4533900" y="5156200"/>
          <p14:tracePt t="63606" x="4511675" y="5156200"/>
          <p14:tracePt t="63623" x="4473575" y="5156200"/>
          <p14:tracePt t="63639" x="4441825" y="5156200"/>
          <p14:tracePt t="63658" x="4416425" y="5156200"/>
          <p14:tracePt t="63672" x="4400550" y="5159375"/>
          <p14:tracePt t="63690" x="4371975" y="5172075"/>
          <p14:tracePt t="63706" x="4352925" y="5181600"/>
          <p14:tracePt t="63722" x="4333875" y="5191125"/>
          <p14:tracePt t="63739" x="4324350" y="5203825"/>
          <p14:tracePt t="63756" x="4314825" y="5203825"/>
          <p14:tracePt t="63772" x="4298950" y="5222875"/>
          <p14:tracePt t="63789" x="4283075" y="5232400"/>
          <p14:tracePt t="63807" x="4270375" y="5248275"/>
          <p14:tracePt t="63823" x="4257675" y="5264150"/>
          <p14:tracePt t="63839" x="4248150" y="5273675"/>
          <p14:tracePt t="63856" x="4232275" y="5283200"/>
          <p14:tracePt t="63872" x="4232275" y="5299075"/>
          <p14:tracePt t="63889" x="4232275" y="5311775"/>
          <p14:tracePt t="63907" x="4251325" y="5327650"/>
          <p14:tracePt t="63923" x="4260850" y="5337175"/>
          <p14:tracePt t="63940" x="4270375" y="5346700"/>
          <p14:tracePt t="63957" x="4283075" y="5368925"/>
          <p14:tracePt t="63973" x="4283075" y="5378450"/>
          <p14:tracePt t="64006" x="4292600" y="5378450"/>
          <p14:tracePt t="64022" x="4305300" y="5378450"/>
          <p14:tracePt t="64039" x="4318000" y="5378450"/>
          <p14:tracePt t="64057" x="4349750" y="5365750"/>
          <p14:tracePt t="64073" x="4375150" y="5346700"/>
          <p14:tracePt t="64090" x="4391025" y="5330825"/>
          <p14:tracePt t="64107" x="4432300" y="5286375"/>
          <p14:tracePt t="64122" x="4445000" y="5270500"/>
          <p14:tracePt t="64139" x="4460875" y="5260975"/>
          <p14:tracePt t="64156" x="4464050" y="5251450"/>
          <p14:tracePt t="64229" x="4451350" y="5257800"/>
          <p14:tracePt t="64236" x="4451350" y="5264150"/>
          <p14:tracePt t="64243" x="4448175" y="5267325"/>
          <p14:tracePt t="64256" x="4448175" y="5276850"/>
          <p14:tracePt t="64272" x="4435475" y="5305425"/>
          <p14:tracePt t="64289" x="4429125" y="5343525"/>
          <p14:tracePt t="64306" x="4410075" y="5441950"/>
          <p14:tracePt t="64323" x="4387850" y="5508625"/>
          <p14:tracePt t="64340" x="4381500" y="5559425"/>
          <p14:tracePt t="64357" x="4381500" y="5654675"/>
          <p14:tracePt t="64373" x="4381500" y="5715000"/>
          <p14:tracePt t="64389" x="4381500" y="5775325"/>
          <p14:tracePt t="64406" x="4397375" y="5845175"/>
          <p14:tracePt t="64422" x="4403725" y="5883275"/>
          <p14:tracePt t="64439" x="4410075" y="5927725"/>
          <p14:tracePt t="64456" x="4425950" y="5972175"/>
          <p14:tracePt t="64472" x="4432300" y="5994400"/>
          <p14:tracePt t="64489" x="4432300" y="6016625"/>
          <p14:tracePt t="64506" x="4432300" y="6035675"/>
          <p14:tracePt t="64523" x="4432300" y="6045200"/>
          <p14:tracePt t="64539" x="4432300" y="6051550"/>
          <p14:tracePt t="64578" x="4432300" y="6048375"/>
          <p14:tracePt t="64589" x="4438650" y="6045200"/>
          <p14:tracePt t="64607" x="4460875" y="6013450"/>
          <p14:tracePt t="64623" x="4470400" y="5991225"/>
          <p14:tracePt t="64640" x="4483100" y="5946775"/>
          <p14:tracePt t="64644" x="4492625" y="5921375"/>
          <p14:tracePt t="64656" x="4498975" y="5857875"/>
          <p14:tracePt t="64673" x="4498975" y="5775325"/>
          <p14:tracePt t="64689" x="4498975" y="5673725"/>
          <p14:tracePt t="64705" x="4486275" y="5495925"/>
          <p14:tracePt t="64722" x="4486275" y="5422900"/>
          <p14:tracePt t="64739" x="4486275" y="5381625"/>
          <p14:tracePt t="64756" x="4486275" y="5346700"/>
          <p14:tracePt t="64773" x="4486275" y="5337175"/>
          <p14:tracePt t="64790" x="4486275" y="5327650"/>
          <p14:tracePt t="64806" x="4486275" y="5314950"/>
          <p14:tracePt t="64822" x="4486275" y="5299075"/>
          <p14:tracePt t="64839" x="4486275" y="5289550"/>
          <p14:tracePt t="64855" x="4486275" y="5248275"/>
          <p14:tracePt t="64872" x="4479925" y="5226050"/>
          <p14:tracePt t="64889" x="4470400" y="5216525"/>
          <p14:tracePt t="64905" x="4448175" y="5197475"/>
          <p14:tracePt t="64922" x="4445000" y="5197475"/>
          <p14:tracePt t="64939" x="4435475" y="5197475"/>
          <p14:tracePt t="64955" x="4425950" y="5197475"/>
          <p14:tracePt t="64972" x="4419600" y="5197475"/>
          <p14:tracePt t="64989" x="4416425" y="5203825"/>
          <p14:tracePt t="65006" x="4400550" y="5219700"/>
          <p14:tracePt t="65023" x="4391025" y="5229225"/>
          <p14:tracePt t="65040" x="4378325" y="5245100"/>
          <p14:tracePt t="65057" x="4362450" y="5286375"/>
          <p14:tracePt t="65073" x="4356100" y="5330825"/>
          <p14:tracePt t="65089" x="4356100" y="5391150"/>
          <p14:tracePt t="65106" x="4356100" y="5461000"/>
          <p14:tracePt t="65122" x="4356100" y="5495925"/>
          <p14:tracePt t="65139" x="4365625" y="5540375"/>
          <p14:tracePt t="65142" x="4371975" y="5559425"/>
          <p14:tracePt t="65156" x="4384675" y="5607050"/>
          <p14:tracePt t="65173" x="4391025" y="5651500"/>
          <p14:tracePt t="65190" x="4397375" y="5680075"/>
          <p14:tracePt t="65206" x="4416425" y="5721350"/>
          <p14:tracePt t="65223" x="4419600" y="5743575"/>
          <p14:tracePt t="65239" x="4425950" y="5775325"/>
          <p14:tracePt t="65255" x="4438650" y="5810250"/>
          <p14:tracePt t="65272" x="4445000" y="5838825"/>
          <p14:tracePt t="65289" x="4445000" y="5861050"/>
          <p14:tracePt t="65306" x="4445000" y="5880100"/>
          <p14:tracePt t="65323" x="4445000" y="5889625"/>
          <p14:tracePt t="65340" x="4445000" y="5899150"/>
          <p14:tracePt t="65356" x="4445000" y="5908675"/>
          <p14:tracePt t="65372" x="4445000" y="5915025"/>
          <p14:tracePt t="65578" x="4445000" y="5908675"/>
          <p14:tracePt t="65585" x="4445000" y="5902325"/>
          <p14:tracePt t="65592" x="4445000" y="5899150"/>
          <p14:tracePt t="65606" x="4454525" y="5876925"/>
          <p14:tracePt t="65622" x="4473575" y="5854700"/>
          <p14:tracePt t="65640" x="4489450" y="5797550"/>
          <p14:tracePt t="65656" x="4502150" y="5759450"/>
          <p14:tracePt t="65672" x="4508500" y="5721350"/>
          <p14:tracePt t="65689" x="4508500" y="5692775"/>
          <p14:tracePt t="65705" x="4508500" y="5676900"/>
          <p14:tracePt t="65722" x="4508500" y="5673725"/>
          <p14:tracePt t="65790" x="4508500" y="5680075"/>
          <p14:tracePt t="65798" x="4508500" y="5683250"/>
          <p14:tracePt t="65806" x="4508500" y="5689600"/>
          <p14:tracePt t="65823" x="4508500" y="5718175"/>
          <p14:tracePt t="65840" x="4508500" y="5781675"/>
          <p14:tracePt t="65856" x="4508500" y="5838825"/>
          <p14:tracePt t="65872" x="4508500" y="5899150"/>
          <p14:tracePt t="65890" x="4508500" y="5975350"/>
          <p14:tracePt t="65906" x="4508500" y="6013450"/>
          <p14:tracePt t="65922" x="4508500" y="6042025"/>
          <p14:tracePt t="65939" x="4508500" y="6070600"/>
          <p14:tracePt t="65956" x="4508500" y="6083300"/>
          <p14:tracePt t="65973" x="4508500" y="6096000"/>
          <p14:tracePt t="65990" x="4508500" y="6108700"/>
          <p14:tracePt t="66006" x="4508500" y="6118225"/>
          <p14:tracePt t="66454" x="4489450" y="6089650"/>
          <p14:tracePt t="66461" x="4454525" y="6048375"/>
          <p14:tracePt t="66472" x="4432300" y="6019800"/>
          <p14:tracePt t="66489" x="4387850" y="5959475"/>
          <p14:tracePt t="66505" x="4375150" y="5937250"/>
          <p14:tracePt t="66522" x="4362450" y="5905500"/>
          <p14:tracePt t="66540" x="4359275" y="5857875"/>
          <p14:tracePt t="66573" x="4375150" y="5775325"/>
          <p14:tracePt t="66609" x="4416425" y="5680075"/>
          <p14:tracePt t="66622" x="4441825" y="5648325"/>
          <p14:tracePt t="66639" x="4530725" y="5581650"/>
          <p14:tracePt t="66655" x="4597400" y="5553075"/>
          <p14:tracePt t="66673" x="4667250" y="5514975"/>
          <p14:tracePt t="66677" x="4705350" y="5489575"/>
          <p14:tracePt t="66690" x="4797425" y="5438775"/>
          <p14:tracePt t="66706" x="4899025" y="5387975"/>
          <p14:tracePt t="66722" x="5032375" y="5327650"/>
          <p14:tracePt t="66739" x="5426075" y="5184775"/>
          <p14:tracePt t="66756" x="5819775" y="5083175"/>
          <p14:tracePt t="66774" x="6346825" y="4965700"/>
          <p14:tracePt t="66790" x="6569075" y="4895850"/>
          <p14:tracePt t="66807" x="6765925" y="4857750"/>
          <p14:tracePt t="66823" x="6921500" y="4822825"/>
          <p14:tracePt t="66840" x="7150100" y="4803775"/>
          <p14:tracePt t="66856" x="7312025" y="4819650"/>
          <p14:tracePt t="66873" x="7454900" y="4854575"/>
          <p14:tracePt t="66889" x="7648575" y="4918075"/>
          <p14:tracePt t="66905" x="7737475" y="4965700"/>
          <p14:tracePt t="66922" x="7804150" y="4997450"/>
          <p14:tracePt t="66939" x="7864475" y="5041900"/>
          <p14:tracePt t="66956" x="7883525" y="5067300"/>
          <p14:tracePt t="66973" x="7902575" y="5105400"/>
          <p14:tracePt t="66990" x="7927975" y="5168900"/>
          <p14:tracePt t="67006" x="7940675" y="5213350"/>
          <p14:tracePt t="67022" x="7953375" y="5257800"/>
          <p14:tracePt t="67038" x="7966075" y="5292725"/>
          <p14:tracePt t="67055" x="7966075" y="5324475"/>
          <p14:tracePt t="67072" x="7966075" y="5334000"/>
          <p14:tracePt t="67090" x="7966075" y="5346700"/>
          <p14:tracePt t="67106" x="7966075" y="5362575"/>
          <p14:tracePt t="67123" x="7966075" y="5372100"/>
          <p14:tracePt t="67139" x="7966075" y="5381625"/>
          <p14:tracePt t="73397" x="7921625" y="5394325"/>
          <p14:tracePt t="73404" x="7829550" y="5422900"/>
          <p14:tracePt t="73410" x="7724775" y="5451475"/>
          <p14:tracePt t="73422" x="7588250" y="5492750"/>
          <p14:tracePt t="73439" x="6950075" y="5708650"/>
          <p14:tracePt t="73461" x="6089650" y="6054725"/>
          <p14:tracePt t="73481" x="5235575" y="6464300"/>
          <p14:tracePt t="73506" x="4616450" y="6835775"/>
          <p14:tracePt t="73539" x="3962400" y="6854825"/>
          <p14:tracePt t="73967" x="3848100" y="6829425"/>
          <p14:tracePt t="73973" x="3714750" y="6797675"/>
          <p14:tracePt t="73988" x="3495675" y="6731000"/>
          <p14:tracePt t="74021" x="3025775" y="6654800"/>
          <p14:tracePt t="74056" x="2647950" y="6635750"/>
          <p14:tracePt t="74073" x="2495550" y="6635750"/>
          <p14:tracePt t="74088" x="2413000" y="6626225"/>
          <p14:tracePt t="74104" x="2320925" y="6626225"/>
          <p14:tracePt t="74121" x="2266950" y="6619875"/>
          <p14:tracePt t="74138" x="2193925" y="6613525"/>
          <p14:tracePt t="74155" x="2152650" y="6613525"/>
          <p14:tracePt t="74273" x="1857375" y="6483350"/>
          <p14:tracePt t="74288" x="1831975" y="6464300"/>
          <p14:tracePt t="74304" x="1793875" y="6451600"/>
          <p14:tracePt t="74322" x="1733550" y="6445250"/>
          <p14:tracePt t="74338" x="1701800" y="6442075"/>
          <p14:tracePt t="74355" x="1673225" y="6435725"/>
          <p14:tracePt t="74372" x="1638300" y="6435725"/>
          <p14:tracePt t="74388" x="1609725" y="6435725"/>
          <p14:tracePt t="74404" x="1600200" y="6435725"/>
          <p14:tracePt t="74421" x="1571625" y="6435725"/>
          <p14:tracePt t="74438" x="1546225" y="6435725"/>
          <p14:tracePt t="74454" x="1530350" y="6435725"/>
          <p14:tracePt t="74472" x="1508125" y="6435725"/>
          <p14:tracePt t="74488" x="1498600" y="6435725"/>
          <p14:tracePt t="74505" x="1489075" y="6435725"/>
          <p14:tracePt t="74521" x="1479550" y="6435725"/>
          <p14:tracePt t="74538" x="1470025" y="6435725"/>
          <p14:tracePt t="74631" x="1476375" y="6435725"/>
          <p14:tracePt t="74637" x="1482725" y="6435725"/>
          <p14:tracePt t="74655" x="1511300" y="6435725"/>
          <p14:tracePt t="74672" x="1581150" y="6435725"/>
          <p14:tracePt t="74688" x="1625600" y="6435725"/>
          <p14:tracePt t="74704" x="1647825" y="6435725"/>
          <p14:tracePt t="74722" x="1673225" y="6435725"/>
          <p14:tracePt t="74738" x="1695450" y="6435725"/>
          <p14:tracePt t="74755" x="1724025" y="6435725"/>
          <p14:tracePt t="74772" x="1771650" y="6435725"/>
          <p14:tracePt t="74787" x="1825625" y="6435725"/>
          <p14:tracePt t="74809" x="1908175" y="6435725"/>
          <p14:tracePt t="74821" x="1939925" y="6435725"/>
          <p14:tracePt t="74838" x="1949450" y="6435725"/>
          <p14:tracePt t="74855" x="1965325" y="6435725"/>
          <p14:tracePt t="74872" x="1978025" y="6435725"/>
          <p14:tracePt t="74888" x="1993900" y="6435725"/>
          <p14:tracePt t="74905" x="2022475" y="6435725"/>
          <p14:tracePt t="74921" x="2085975" y="6435725"/>
          <p14:tracePt t="74937" x="2120900" y="6435725"/>
          <p14:tracePt t="74954" x="2165350" y="6435725"/>
          <p14:tracePt t="74972" x="2206625" y="6435725"/>
          <p14:tracePt t="74988" x="2228850" y="6435725"/>
          <p14:tracePt t="75005" x="2263775" y="6435725"/>
          <p14:tracePt t="75022" x="2336800" y="6435725"/>
          <p14:tracePt t="75038" x="2409825" y="6429375"/>
          <p14:tracePt t="75055" x="2479675" y="6419850"/>
          <p14:tracePt t="75071" x="2559050" y="6419850"/>
          <p14:tracePt t="75087" x="2581275" y="6419850"/>
          <p14:tracePt t="75105" x="2597150" y="6419850"/>
          <p14:tracePt t="75122" x="2600325" y="6416675"/>
          <p14:tracePt t="75138" x="2606675" y="6403975"/>
          <p14:tracePt t="75155" x="2616200" y="6403975"/>
          <p14:tracePt t="75172" x="2632075" y="6394450"/>
          <p14:tracePt t="75188" x="2654300" y="6388100"/>
          <p14:tracePt t="75205" x="2663825" y="6384925"/>
          <p14:tracePt t="75221" x="2676525" y="638492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428625" y="0"/>
            <a:ext cx="3643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Germination du pollen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22145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714375"/>
            <a:ext cx="2058988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0313"/>
            <a:ext cx="389096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3438"/>
            <a:ext cx="3929063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4572000" y="0"/>
            <a:ext cx="4572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CC0000"/>
                </a:solidFill>
              </a:rPr>
              <a:t>Fécondation</a:t>
            </a:r>
            <a:endParaRPr lang="fr-FR" altLang="fr-FR" sz="1800" b="0">
              <a:solidFill>
                <a:srgbClr val="CC0000"/>
              </a:solidFill>
            </a:endParaRPr>
          </a:p>
          <a:p>
            <a:pPr eaLnBrk="1" hangingPunct="1"/>
            <a:r>
              <a:rPr lang="fr-FR" altLang="fr-FR" sz="1800">
                <a:solidFill>
                  <a:srgbClr val="3333CC"/>
                </a:solidFill>
              </a:rPr>
              <a:t>2 étapes</a:t>
            </a:r>
            <a:r>
              <a:rPr lang="fr-FR" altLang="fr-FR" sz="1800"/>
              <a:t> : germination du grain de pollen puis fécondation</a:t>
            </a:r>
          </a:p>
        </p:txBody>
      </p:sp>
      <p:pic>
        <p:nvPicPr>
          <p:cNvPr id="2663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71625"/>
            <a:ext cx="42672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50"/>
    </mc:Choice>
    <mc:Fallback>
      <p:transition spd="slow" advTm="5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95" x="2689225" y="6353175"/>
          <p14:tracePt t="5403" x="2708275" y="6292850"/>
          <p14:tracePt t="5411" x="2717800" y="6223000"/>
          <p14:tracePt t="5428" x="2711450" y="6061075"/>
          <p14:tracePt t="5445" x="2644775" y="5781675"/>
          <p14:tracePt t="5461" x="2546350" y="5578475"/>
          <p14:tracePt t="5494" x="2276475" y="5165725"/>
          <p14:tracePt t="5528" x="2057400" y="4921250"/>
          <p14:tracePt t="5545" x="1898650" y="4778375"/>
          <p14:tracePt t="5562" x="1806575" y="4702175"/>
          <p14:tracePt t="5578" x="1711325" y="4635500"/>
          <p14:tracePt t="5594" x="1603375" y="4565650"/>
          <p14:tracePt t="5611" x="1555750" y="4537075"/>
          <p14:tracePt t="5632" x="1489075" y="4492625"/>
          <p14:tracePt t="6001" x="1577975" y="4483100"/>
          <p14:tracePt t="6009" x="1670050" y="4464050"/>
          <p14:tracePt t="6016" x="1765300" y="4435475"/>
          <p14:tracePt t="6032" x="1952625" y="4340225"/>
          <p14:tracePt t="6048" x="2181225" y="4197350"/>
          <p14:tracePt t="6068" x="2470150" y="4022725"/>
          <p14:tracePt t="6094" x="2841625" y="3803650"/>
          <p14:tracePt t="6130" x="3216275" y="3603625"/>
          <p14:tracePt t="6146" x="3317875" y="3552825"/>
          <p14:tracePt t="6162" x="3378200" y="3514725"/>
          <p14:tracePt t="6178" x="3416300" y="3482975"/>
          <p14:tracePt t="6194" x="3486150" y="3384550"/>
          <p14:tracePt t="6210" x="3511550" y="3327400"/>
          <p14:tracePt t="6228" x="3521075" y="3254375"/>
          <p14:tracePt t="6244" x="3473450" y="3095625"/>
          <p14:tracePt t="6265" x="3387725" y="2943225"/>
          <p14:tracePt t="6277" x="3352800" y="2889250"/>
          <p14:tracePt t="6294" x="3254375" y="2778125"/>
          <p14:tracePt t="6310" x="3194050" y="2714625"/>
          <p14:tracePt t="6327" x="3140075" y="2663825"/>
          <p14:tracePt t="6344" x="3070225" y="2590800"/>
          <p14:tracePt t="6360" x="2997200" y="2536825"/>
          <p14:tracePt t="6751" x="2997200" y="2466975"/>
          <p14:tracePt t="6757" x="2997200" y="2387600"/>
          <p14:tracePt t="6764" x="2997200" y="2317750"/>
          <p14:tracePt t="6781" x="2971800" y="2155825"/>
          <p14:tracePt t="6797" x="2933700" y="1990725"/>
          <p14:tracePt t="6810" x="2892425" y="1879600"/>
          <p14:tracePt t="6828" x="2854325" y="1774825"/>
          <p14:tracePt t="6860" x="2800350" y="1673225"/>
          <p14:tracePt t="6894" x="2755900" y="1568450"/>
          <p14:tracePt t="6910" x="2743200" y="1539875"/>
          <p14:tracePt t="6928" x="2727325" y="1504950"/>
          <p14:tracePt t="6944" x="2708275" y="1473200"/>
          <p14:tracePt t="6960" x="2695575" y="1447800"/>
          <p14:tracePt t="6978" x="2663825" y="1390650"/>
          <p14:tracePt t="6993" x="2632075" y="1343025"/>
          <p14:tracePt t="7010" x="2606675" y="1311275"/>
          <p14:tracePt t="7027" x="2562225" y="1270000"/>
          <p14:tracePt t="7044" x="2552700" y="1257300"/>
          <p14:tracePt t="7060" x="2540000" y="1244600"/>
          <p14:tracePt t="7078" x="2520950" y="1231900"/>
          <p14:tracePt t="7094" x="2511425" y="1228725"/>
          <p14:tracePt t="7110" x="2505075" y="1219200"/>
          <p14:tracePt t="7128" x="2495550" y="1203325"/>
          <p14:tracePt t="7144" x="2492375" y="1187450"/>
          <p14:tracePt t="7161" x="2492375" y="1177925"/>
          <p14:tracePt t="7177" x="2492375" y="1165225"/>
          <p14:tracePt t="7194" x="2492375" y="1155700"/>
          <p14:tracePt t="7210" x="2492375" y="1143000"/>
          <p14:tracePt t="7244" x="2498725" y="1133475"/>
          <p14:tracePt t="7261" x="2508250" y="1123950"/>
          <p14:tracePt t="7278" x="2520950" y="1111250"/>
          <p14:tracePt t="7294" x="2540000" y="1089025"/>
          <p14:tracePt t="7310" x="2562225" y="1063625"/>
          <p14:tracePt t="7327" x="2613025" y="1019175"/>
          <p14:tracePt t="7344" x="2644775" y="1006475"/>
          <p14:tracePt t="7361" x="2673350" y="996950"/>
          <p14:tracePt t="7377" x="2717800" y="971550"/>
          <p14:tracePt t="7394" x="2733675" y="962025"/>
          <p14:tracePt t="7411" x="2749550" y="946150"/>
          <p14:tracePt t="7428" x="2768600" y="930275"/>
          <p14:tracePt t="7444" x="2787650" y="904875"/>
          <p14:tracePt t="7460" x="2809875" y="895350"/>
          <p14:tracePt t="7477" x="2854325" y="876300"/>
          <p14:tracePt t="7494" x="2876550" y="857250"/>
          <p14:tracePt t="7511" x="2892425" y="857250"/>
          <p14:tracePt t="7528" x="2898775" y="857250"/>
          <p14:tracePt t="7892" x="2946400" y="876300"/>
          <p14:tracePt t="7899" x="3016250" y="901700"/>
          <p14:tracePt t="7911" x="3089275" y="920750"/>
          <p14:tracePt t="7928" x="3298825" y="946150"/>
          <p14:tracePt t="7945" x="3425825" y="955675"/>
          <p14:tracePt t="7961" x="3498850" y="962025"/>
          <p14:tracePt t="7978" x="3562350" y="981075"/>
          <p14:tracePt t="8011" x="3641725" y="1019175"/>
          <p14:tracePt t="8043" x="3790950" y="1085850"/>
          <p14:tracePt t="8061" x="3841750" y="1098550"/>
          <p14:tracePt t="8077" x="3898900" y="1117600"/>
          <p14:tracePt t="8095" x="3914775" y="1127125"/>
          <p14:tracePt t="8111" x="3927475" y="1143000"/>
          <p14:tracePt t="8127" x="3940175" y="1152525"/>
          <p14:tracePt t="8144" x="3956050" y="1165225"/>
          <p14:tracePt t="8160" x="3962400" y="1168400"/>
          <p14:tracePt t="8162" x="3962400" y="1174750"/>
          <p14:tracePt t="8177" x="3962400" y="1187450"/>
          <p14:tracePt t="8193" x="3962400" y="1196975"/>
          <p14:tracePt t="8211" x="3962400" y="1209675"/>
          <p14:tracePt t="8227" x="3962400" y="1241425"/>
          <p14:tracePt t="8244" x="3952875" y="1263650"/>
          <p14:tracePt t="8262" x="3933825" y="1289050"/>
          <p14:tracePt t="8278" x="3917950" y="1330325"/>
          <p14:tracePt t="8293" x="3905250" y="1368425"/>
          <p14:tracePt t="8310" x="3892550" y="1406525"/>
          <p14:tracePt t="8327" x="3867150" y="1473200"/>
          <p14:tracePt t="8343" x="3854450" y="1511300"/>
          <p14:tracePt t="8361" x="3854450" y="1539875"/>
          <p14:tracePt t="8378" x="3854450" y="1577975"/>
          <p14:tracePt t="8394" x="3854450" y="1600200"/>
          <p14:tracePt t="8411" x="3854450" y="1638300"/>
          <p14:tracePt t="8427" x="3898900" y="1714500"/>
          <p14:tracePt t="8444" x="3952875" y="1784350"/>
          <p14:tracePt t="8460" x="4016375" y="1847850"/>
          <p14:tracePt t="8477" x="4098925" y="1930400"/>
          <p14:tracePt t="8493" x="4140200" y="1955800"/>
          <p14:tracePt t="8511" x="4162425" y="1987550"/>
          <p14:tracePt t="8527" x="4206875" y="2012950"/>
          <p14:tracePt t="8544" x="4244975" y="2032000"/>
          <p14:tracePt t="8561" x="4318000" y="2057400"/>
          <p14:tracePt t="8577" x="4362450" y="2070100"/>
          <p14:tracePt t="8593" x="4400550" y="2076450"/>
          <p14:tracePt t="8611" x="4422775" y="2076450"/>
          <p14:tracePt t="8627" x="4445000" y="2070100"/>
          <p14:tracePt t="8644" x="4457700" y="2019300"/>
          <p14:tracePt t="8661" x="4441825" y="1831975"/>
          <p14:tracePt t="8681" x="4387850" y="1676400"/>
          <p14:tracePt t="8685" x="4349750" y="1584325"/>
          <p14:tracePt t="8693" x="4302125" y="1498600"/>
          <p14:tracePt t="8710" x="4222750" y="1362075"/>
          <p14:tracePt t="8727" x="4098925" y="1196975"/>
          <p14:tracePt t="8743" x="4010025" y="1101725"/>
          <p14:tracePt t="8761" x="3892550" y="965200"/>
          <p14:tracePt t="8777" x="3819525" y="901700"/>
          <p14:tracePt t="8794" x="3746500" y="828675"/>
          <p14:tracePt t="8811" x="3667125" y="762000"/>
          <p14:tracePt t="8827" x="3625850" y="730250"/>
          <p14:tracePt t="8844" x="3603625" y="704850"/>
          <p14:tracePt t="8861" x="3559175" y="685800"/>
          <p14:tracePt t="8877" x="3536950" y="669925"/>
          <p14:tracePt t="8893" x="3505200" y="657225"/>
          <p14:tracePt t="8911" x="3441700" y="638175"/>
          <p14:tracePt t="8928" x="3403600" y="625475"/>
          <p14:tracePt t="8944" x="3365500" y="612775"/>
          <p14:tracePt t="8961" x="3324225" y="612775"/>
          <p14:tracePt t="8977" x="3305175" y="612775"/>
          <p14:tracePt t="8993" x="3273425" y="622300"/>
          <p14:tracePt t="9010" x="3238500" y="638175"/>
          <p14:tracePt t="9027" x="3206750" y="650875"/>
          <p14:tracePt t="9044" x="3184525" y="663575"/>
          <p14:tracePt t="9061" x="3140075" y="692150"/>
          <p14:tracePt t="9077" x="3117850" y="717550"/>
          <p14:tracePt t="9094" x="3086100" y="749300"/>
          <p14:tracePt t="9110" x="3048000" y="787400"/>
          <p14:tracePt t="9126" x="3006725" y="819150"/>
          <p14:tracePt t="9143" x="2974975" y="844550"/>
          <p14:tracePt t="9161" x="2933700" y="889000"/>
          <p14:tracePt t="9177" x="2914650" y="914400"/>
          <p14:tracePt t="9194" x="2901950" y="942975"/>
          <p14:tracePt t="9197" x="2895600" y="962025"/>
          <p14:tracePt t="9211" x="2882900" y="1000125"/>
          <p14:tracePt t="9227" x="2882900" y="1038225"/>
          <p14:tracePt t="9244" x="2882900" y="1095375"/>
          <p14:tracePt t="9260" x="2882900" y="1190625"/>
          <p14:tracePt t="9276" x="2882900" y="1228725"/>
          <p14:tracePt t="9294" x="2882900" y="1270000"/>
          <p14:tracePt t="9310" x="2898775" y="1343025"/>
          <p14:tracePt t="9327" x="2930525" y="1409700"/>
          <p14:tracePt t="9344" x="2959100" y="1479550"/>
          <p14:tracePt t="9360" x="3009900" y="1574800"/>
          <p14:tracePt t="9377" x="3032125" y="1628775"/>
          <p14:tracePt t="9393" x="3051175" y="1666875"/>
          <p14:tracePt t="9410" x="3070225" y="1730375"/>
          <p14:tracePt t="9426" x="3082925" y="1762125"/>
          <p14:tracePt t="9443" x="3101975" y="1793875"/>
          <p14:tracePt t="9460" x="3152775" y="1854200"/>
          <p14:tracePt t="9476" x="3184525" y="1885950"/>
          <p14:tracePt t="9494" x="3209925" y="1908175"/>
          <p14:tracePt t="9510" x="3228975" y="1952625"/>
          <p14:tracePt t="9527" x="3244850" y="1974850"/>
          <p14:tracePt t="9543" x="3257550" y="2006600"/>
          <p14:tracePt t="9560" x="3273425" y="2035175"/>
          <p14:tracePt t="9577" x="3292475" y="2063750"/>
          <p14:tracePt t="9593" x="3330575" y="2089150"/>
          <p14:tracePt t="9610" x="3400425" y="2143125"/>
          <p14:tracePt t="9627" x="3444875" y="2171700"/>
          <p14:tracePt t="9644" x="3476625" y="2203450"/>
          <p14:tracePt t="9660" x="3521075" y="2241550"/>
          <p14:tracePt t="9677" x="3546475" y="2263775"/>
          <p14:tracePt t="9694" x="3584575" y="2276475"/>
          <p14:tracePt t="9698" x="3603625" y="2282825"/>
          <p14:tracePt t="9711" x="3648075" y="2295525"/>
          <p14:tracePt t="9727" x="3702050" y="2317750"/>
          <p14:tracePt t="9744" x="3746500" y="2324100"/>
          <p14:tracePt t="9761" x="3810000" y="2324100"/>
          <p14:tracePt t="9777" x="3844925" y="2324100"/>
          <p14:tracePt t="9793" x="3867150" y="2324100"/>
          <p14:tracePt t="9810" x="3895725" y="2320925"/>
          <p14:tracePt t="9827" x="3905250" y="2308225"/>
          <p14:tracePt t="9844" x="3914775" y="2295525"/>
          <p14:tracePt t="9861" x="3937000" y="2286000"/>
          <p14:tracePt t="9878" x="3946525" y="2276475"/>
          <p14:tracePt t="9894" x="3956050" y="2260600"/>
          <p14:tracePt t="9911" x="3971925" y="2241550"/>
          <p14:tracePt t="9927" x="3987800" y="2222500"/>
          <p14:tracePt t="9943" x="4000500" y="2206625"/>
          <p14:tracePt t="9960" x="4003675" y="2187575"/>
          <p14:tracePt t="9977" x="4010025" y="2178050"/>
          <p14:tracePt t="9994" x="4019550" y="2155825"/>
          <p14:tracePt t="10011" x="4044950" y="2127250"/>
          <p14:tracePt t="10027" x="4054475" y="2095500"/>
          <p14:tracePt t="10044" x="4067175" y="2073275"/>
          <p14:tracePt t="10061" x="4086225" y="2022475"/>
          <p14:tracePt t="10077" x="4086225" y="2000250"/>
          <p14:tracePt t="10093" x="4092575" y="1978025"/>
          <p14:tracePt t="10110" x="4092575" y="1958975"/>
          <p14:tracePt t="10126" x="4108450" y="1946275"/>
          <p14:tracePt t="10145" x="4117975" y="1920875"/>
          <p14:tracePt t="10161" x="4124325" y="1898650"/>
          <p14:tracePt t="10177" x="4127500" y="1870075"/>
          <p14:tracePt t="10194" x="4140200" y="1844675"/>
          <p14:tracePt t="10210" x="4146550" y="1803400"/>
          <p14:tracePt t="10226" x="4159250" y="1781175"/>
          <p14:tracePt t="10243" x="4159250" y="1765300"/>
          <p14:tracePt t="10260" x="4162425" y="1746250"/>
          <p14:tracePt t="10276" x="4162425" y="1724025"/>
          <p14:tracePt t="10293" x="4162425" y="1695450"/>
          <p14:tracePt t="10310" x="4162425" y="1663700"/>
          <p14:tracePt t="10327" x="4162425" y="1631950"/>
          <p14:tracePt t="10343" x="4149725" y="1616075"/>
          <p14:tracePt t="10360" x="4149725" y="1600200"/>
          <p14:tracePt t="10376" x="4149725" y="1584325"/>
          <p14:tracePt t="10393" x="4149725" y="1581150"/>
          <p14:tracePt t="10426" x="4143375" y="1581150"/>
          <p14:tracePt t="10443" x="4133850" y="1571625"/>
          <p14:tracePt t="10460" x="4121150" y="1555750"/>
          <p14:tracePt t="10477" x="4111625" y="1546225"/>
          <p14:tracePt t="10493" x="4095750" y="1536700"/>
          <p14:tracePt t="10509" x="4079875" y="1536700"/>
          <p14:tracePt t="10544" x="4073525" y="1536700"/>
          <p14:tracePt t="10567" x="4070350" y="1536700"/>
          <p14:tracePt t="10576" x="4064000" y="1530350"/>
          <p14:tracePt t="10595" x="4044950" y="1514475"/>
          <p14:tracePt t="10611" x="4035425" y="1511300"/>
          <p14:tracePt t="10627" x="4025900" y="1511300"/>
          <p14:tracePt t="10643" x="4016375" y="1511300"/>
          <p14:tracePt t="10660" x="4000500" y="1511300"/>
          <p14:tracePt t="10693" x="3990975" y="1501775"/>
          <p14:tracePt t="10710" x="3962400" y="1479550"/>
          <p14:tracePt t="10727" x="3917950" y="1460500"/>
          <p14:tracePt t="10730" x="3889375" y="1444625"/>
          <p14:tracePt t="10744" x="3822700" y="1409700"/>
          <p14:tracePt t="10760" x="3756025" y="1377950"/>
          <p14:tracePt t="10777" x="3695700" y="1349375"/>
          <p14:tracePt t="10794" x="3632200" y="1317625"/>
          <p14:tracePt t="10811" x="3575050" y="1289050"/>
          <p14:tracePt t="10827" x="3508375" y="1260475"/>
          <p14:tracePt t="10844" x="3397250" y="1238250"/>
          <p14:tracePt t="10861" x="3311525" y="1222375"/>
          <p14:tracePt t="10877" x="3251200" y="1222375"/>
          <p14:tracePt t="10894" x="3187700" y="1222375"/>
          <p14:tracePt t="10909" x="3159125" y="1222375"/>
          <p14:tracePt t="10926" x="3136900" y="1222375"/>
          <p14:tracePt t="10944" x="3098800" y="1222375"/>
          <p14:tracePt t="10960" x="3067050" y="1222375"/>
          <p14:tracePt t="10977" x="3032125" y="1225550"/>
          <p14:tracePt t="10993" x="2990850" y="1238250"/>
          <p14:tracePt t="11010" x="2959100" y="1250950"/>
          <p14:tracePt t="11027" x="2940050" y="1266825"/>
          <p14:tracePt t="11044" x="2917825" y="1295400"/>
          <p14:tracePt t="11060" x="2905125" y="1339850"/>
          <p14:tracePt t="11077" x="2905125" y="1400175"/>
          <p14:tracePt t="11094" x="2905125" y="1504950"/>
          <p14:tracePt t="11111" x="2917825" y="1600200"/>
          <p14:tracePt t="11127" x="2933700" y="1685925"/>
          <p14:tracePt t="11144" x="2959100" y="1806575"/>
          <p14:tracePt t="11160" x="2981325" y="1873250"/>
          <p14:tracePt t="11176" x="3019425" y="1939925"/>
          <p14:tracePt t="11193" x="3057525" y="2006600"/>
          <p14:tracePt t="11210" x="3076575" y="2032000"/>
          <p14:tracePt t="11227" x="3095625" y="2070100"/>
          <p14:tracePt t="11244" x="3111500" y="2105025"/>
          <p14:tracePt t="11260" x="3124200" y="2133600"/>
          <p14:tracePt t="11277" x="3149600" y="2159000"/>
          <p14:tracePt t="11293" x="3178175" y="2181225"/>
          <p14:tracePt t="11310" x="3187700" y="2187575"/>
          <p14:tracePt t="11326" x="3203575" y="2187575"/>
          <p14:tracePt t="11343" x="3216275" y="2184400"/>
          <p14:tracePt t="11360" x="3225800" y="2168525"/>
          <p14:tracePt t="11377" x="3238500" y="2152650"/>
          <p14:tracePt t="11394" x="3260725" y="2111375"/>
          <p14:tracePt t="11410" x="3273425" y="2089150"/>
          <p14:tracePt t="11427" x="3286125" y="2051050"/>
          <p14:tracePt t="11443" x="3308350" y="2012950"/>
          <p14:tracePt t="11460" x="3314700" y="2000250"/>
          <p14:tracePt t="11477" x="3314700" y="1984375"/>
          <p14:tracePt t="11493" x="3314700" y="1968500"/>
          <p14:tracePt t="11510" x="3311525" y="1958975"/>
          <p14:tracePt t="11527" x="3311525" y="1943100"/>
          <p14:tracePt t="11544" x="3311525" y="1930400"/>
          <p14:tracePt t="11560" x="3311525" y="1924050"/>
          <p14:tracePt t="11576" x="3311525" y="1920875"/>
          <p14:tracePt t="11593" x="3311525" y="1911350"/>
          <p14:tracePt t="11610" x="3311525" y="1898650"/>
          <p14:tracePt t="11643" x="3321050" y="1885950"/>
          <p14:tracePt t="11660" x="3343275" y="1873250"/>
          <p14:tracePt t="11677" x="3397250" y="1854200"/>
          <p14:tracePt t="11693" x="3482975" y="1803400"/>
          <p14:tracePt t="11709" x="3530600" y="1774825"/>
          <p14:tracePt t="11726" x="3556000" y="1743075"/>
          <p14:tracePt t="11744" x="3581400" y="1685925"/>
          <p14:tracePt t="11760" x="3581400" y="1666875"/>
          <p14:tracePt t="11765" x="3581400" y="1660525"/>
          <p14:tracePt t="11777" x="3581400" y="1654175"/>
          <p14:tracePt t="11794" x="3581400" y="1635125"/>
          <p14:tracePt t="11881" x="3578225" y="1635125"/>
          <p14:tracePt t="11887" x="3568700" y="1635125"/>
          <p14:tracePt t="11894" x="3565525" y="1635125"/>
          <p14:tracePt t="11910" x="3552825" y="1635125"/>
          <p14:tracePt t="11927" x="3549650" y="1635125"/>
          <p14:tracePt t="11960" x="3543300" y="1635125"/>
          <p14:tracePt t="11976" x="3533775" y="1635125"/>
          <p14:tracePt t="11993" x="3514725" y="1635125"/>
          <p14:tracePt t="12010" x="3505200" y="1635125"/>
          <p14:tracePt t="12027" x="3495675" y="1635125"/>
          <p14:tracePt t="12043" x="3479800" y="1635125"/>
          <p14:tracePt t="12060" x="3463925" y="1635125"/>
          <p14:tracePt t="12077" x="3454400" y="1635125"/>
          <p14:tracePt t="12094" x="3441700" y="1638300"/>
          <p14:tracePt t="12110" x="3419475" y="1654175"/>
          <p14:tracePt t="12127" x="3387725" y="1666875"/>
          <p14:tracePt t="12143" x="3324225" y="1685925"/>
          <p14:tracePt t="12160" x="3279775" y="1698625"/>
          <p14:tracePt t="12178" x="3206750" y="1724025"/>
          <p14:tracePt t="12194" x="3152775" y="1736725"/>
          <p14:tracePt t="12210" x="3101975" y="1743075"/>
          <p14:tracePt t="12228" x="3009900" y="1765300"/>
          <p14:tracePt t="12243" x="2965450" y="1784350"/>
          <p14:tracePt t="12259" x="2921000" y="1797050"/>
          <p14:tracePt t="12276" x="2889250" y="1803400"/>
          <p14:tracePt t="12293" x="2857500" y="1803400"/>
          <p14:tracePt t="12310" x="2828925" y="1803400"/>
          <p14:tracePt t="12326" x="2806700" y="1803400"/>
          <p14:tracePt t="12344" x="2800350" y="1803400"/>
          <p14:tracePt t="12657" x="2730500" y="1800225"/>
          <p14:tracePt t="12663" x="2628900" y="1800225"/>
          <p14:tracePt t="12677" x="2447925" y="1800225"/>
          <p14:tracePt t="12693" x="2241550" y="1800225"/>
          <p14:tracePt t="12710" x="2060575" y="1800225"/>
          <p14:tracePt t="12728" x="1841500" y="1800225"/>
          <p14:tracePt t="12744" x="1670050" y="1803400"/>
          <p14:tracePt t="12762" x="1543050" y="1803400"/>
          <p14:tracePt t="12764" x="1498600" y="1803400"/>
          <p14:tracePt t="12777" x="1381125" y="1803400"/>
          <p14:tracePt t="12793" x="1279525" y="1803400"/>
          <p14:tracePt t="12809" x="1196975" y="1803400"/>
          <p14:tracePt t="12827" x="1111250" y="1803400"/>
          <p14:tracePt t="12843" x="1050925" y="1803400"/>
          <p14:tracePt t="12860" x="990600" y="1803400"/>
          <p14:tracePt t="12877" x="895350" y="1800225"/>
          <p14:tracePt t="12894" x="841375" y="1787525"/>
          <p14:tracePt t="12910" x="777875" y="1774825"/>
          <p14:tracePt t="12927" x="714375" y="1755775"/>
          <p14:tracePt t="12943" x="660400" y="1733550"/>
          <p14:tracePt t="12960" x="612775" y="1720850"/>
          <p14:tracePt t="12977" x="558800" y="1701800"/>
          <p14:tracePt t="12993" x="527050" y="1676400"/>
          <p14:tracePt t="13010" x="485775" y="1657350"/>
          <p14:tracePt t="13027" x="450850" y="1635125"/>
          <p14:tracePt t="13043" x="422275" y="1622425"/>
          <p14:tracePt t="13060" x="396875" y="1603375"/>
          <p14:tracePt t="13077" x="355600" y="1584325"/>
          <p14:tracePt t="13094" x="339725" y="1574800"/>
          <p14:tracePt t="13110" x="317500" y="1565275"/>
          <p14:tracePt t="13128" x="279400" y="1539875"/>
          <p14:tracePt t="13144" x="260350" y="1530350"/>
          <p14:tracePt t="13160" x="234950" y="1504950"/>
          <p14:tracePt t="13176" x="190500" y="1460500"/>
          <p14:tracePt t="13193" x="171450" y="1428750"/>
          <p14:tracePt t="13209" x="161925" y="1406525"/>
          <p14:tracePt t="13227" x="139700" y="1390650"/>
          <p14:tracePt t="13244" x="130175" y="1374775"/>
          <p14:tracePt t="13260" x="123825" y="1374775"/>
          <p14:tracePt t="13277" x="120650" y="1371600"/>
          <p14:tracePt t="13312" x="120650" y="1365250"/>
          <p14:tracePt t="13341" x="120650" y="1362075"/>
          <p14:tracePt t="13435" x="120650" y="1355725"/>
          <p14:tracePt t="13462" x="120650" y="1352550"/>
          <p14:tracePt t="13507" x="120650" y="1346200"/>
          <p14:tracePt t="13520" x="120650" y="1343025"/>
          <p14:tracePt t="13542" x="120650" y="1336675"/>
          <p14:tracePt t="13556" x="120650" y="1333500"/>
          <p14:tracePt t="13563" x="120650" y="1320800"/>
          <p14:tracePt t="13577" x="120650" y="1311275"/>
          <p14:tracePt t="13593" x="120650" y="1301750"/>
          <p14:tracePt t="13609" x="120650" y="1292225"/>
          <p14:tracePt t="13626" x="120650" y="1273175"/>
          <p14:tracePt t="13643" x="133350" y="1263650"/>
          <p14:tracePt t="13660" x="146050" y="1250950"/>
          <p14:tracePt t="13677" x="161925" y="1238250"/>
          <p14:tracePt t="13694" x="171450" y="1216025"/>
          <p14:tracePt t="13710" x="180975" y="1206500"/>
          <p14:tracePt t="13727" x="180975" y="1190625"/>
          <p14:tracePt t="13769" x="187325" y="1190625"/>
          <p14:tracePt t="13777" x="196850" y="1187450"/>
          <p14:tracePt t="13793" x="206375" y="1187450"/>
          <p14:tracePt t="13810" x="234950" y="1187450"/>
          <p14:tracePt t="13827" x="304800" y="1187450"/>
          <p14:tracePt t="13843" x="358775" y="1196975"/>
          <p14:tracePt t="13860" x="396875" y="1203325"/>
          <p14:tracePt t="13877" x="419100" y="1206500"/>
          <p14:tracePt t="13893" x="428625" y="1206500"/>
          <p14:tracePt t="13909" x="444500" y="1206500"/>
          <p14:tracePt t="13927" x="469900" y="1212850"/>
          <p14:tracePt t="13943" x="501650" y="1225550"/>
          <p14:tracePt t="13959" x="530225" y="1244600"/>
          <p14:tracePt t="13976" x="581025" y="1263650"/>
          <p14:tracePt t="13993" x="603250" y="1273175"/>
          <p14:tracePt t="14011" x="628650" y="1285875"/>
          <p14:tracePt t="14026" x="644525" y="1304925"/>
          <p14:tracePt t="14043" x="654050" y="1314450"/>
          <p14:tracePt t="14059" x="676275" y="1327150"/>
          <p14:tracePt t="14076" x="717550" y="1355725"/>
          <p14:tracePt t="14093" x="765175" y="1384300"/>
          <p14:tracePt t="14110" x="812800" y="1409700"/>
          <p14:tracePt t="14127" x="857250" y="1454150"/>
          <p14:tracePt t="14143" x="885825" y="1473200"/>
          <p14:tracePt t="14159" x="911225" y="1504950"/>
          <p14:tracePt t="14176" x="977900" y="1552575"/>
          <p14:tracePt t="14193" x="1044575" y="1581150"/>
          <p14:tracePt t="14211" x="1206500" y="1657350"/>
          <p14:tracePt t="14227" x="1285875" y="1695450"/>
          <p14:tracePt t="14244" x="1355725" y="1733550"/>
          <p14:tracePt t="14261" x="1441450" y="1778000"/>
          <p14:tracePt t="14277" x="1508125" y="1812925"/>
          <p14:tracePt t="14293" x="1574800" y="1844675"/>
          <p14:tracePt t="14309" x="1641475" y="1882775"/>
          <p14:tracePt t="14326" x="1730375" y="1924050"/>
          <p14:tracePt t="14343" x="1774825" y="1943100"/>
          <p14:tracePt t="14359" x="1797050" y="1955800"/>
          <p14:tracePt t="14377" x="1812925" y="1965325"/>
          <p14:tracePt t="14394" x="1828800" y="1965325"/>
          <p14:tracePt t="14411" x="1841500" y="1965325"/>
          <p14:tracePt t="14426" x="1851025" y="1965325"/>
          <p14:tracePt t="14443" x="1879600" y="1965325"/>
          <p14:tracePt t="14459" x="1901825" y="1965325"/>
          <p14:tracePt t="14476" x="1936750" y="1965325"/>
          <p14:tracePt t="14494" x="1946275" y="1965325"/>
          <p14:tracePt t="14511" x="1952625" y="1968500"/>
          <p14:tracePt t="16230" x="2009775" y="2019300"/>
          <p14:tracePt t="16238" x="2085975" y="2105025"/>
          <p14:tracePt t="16244" x="2174875" y="2206625"/>
          <p14:tracePt t="16259" x="2311400" y="2413000"/>
          <p14:tracePt t="16280" x="2451100" y="2663825"/>
          <p14:tracePt t="16298" x="2527300" y="2832100"/>
          <p14:tracePt t="16301" x="2552700" y="2892425"/>
          <p14:tracePt t="16318" x="2603500" y="3006725"/>
          <p14:tracePt t="16342" x="2692400" y="3178175"/>
          <p14:tracePt t="16376" x="2844800" y="3435350"/>
          <p14:tracePt t="16393" x="2886075" y="3524250"/>
          <p14:tracePt t="16410" x="2940050" y="3641725"/>
          <p14:tracePt t="16426" x="2968625" y="3708400"/>
          <p14:tracePt t="16444" x="2987675" y="3784600"/>
          <p14:tracePt t="16460" x="3006725" y="3822700"/>
          <p14:tracePt t="16476" x="3041650" y="3860800"/>
          <p14:tracePt t="16493" x="3101975" y="3914775"/>
          <p14:tracePt t="16510" x="3190875" y="3975100"/>
          <p14:tracePt t="16526" x="3222625" y="4000500"/>
          <p14:tracePt t="16544" x="3238500" y="4019550"/>
          <p14:tracePt t="16560" x="3244850" y="4019550"/>
          <p14:tracePt t="16594" x="3244850" y="3990975"/>
          <p14:tracePt t="16609" x="3244850" y="3937000"/>
          <p14:tracePt t="16626" x="3232150" y="3863975"/>
          <p14:tracePt t="16643" x="3175000" y="3724275"/>
          <p14:tracePt t="16660" x="3105150" y="3622675"/>
          <p14:tracePt t="16676" x="3028950" y="3527425"/>
          <p14:tracePt t="16694" x="2892425" y="3400425"/>
          <p14:tracePt t="16710" x="2787650" y="3321050"/>
          <p14:tracePt t="16727" x="2654300" y="3251200"/>
          <p14:tracePt t="16743" x="2457450" y="3162300"/>
          <p14:tracePt t="16759" x="2282825" y="3105150"/>
          <p14:tracePt t="16776" x="2105025" y="3038475"/>
          <p14:tracePt t="16793" x="1812925" y="2946400"/>
          <p14:tracePt t="16810" x="1635125" y="2879725"/>
          <p14:tracePt t="16827" x="1466850" y="2825750"/>
          <p14:tracePt t="16847" x="1254125" y="2771775"/>
          <p14:tracePt t="16859" x="1139825" y="2762250"/>
          <p14:tracePt t="16876" x="1022350" y="2762250"/>
          <p14:tracePt t="16893" x="860425" y="2768600"/>
          <p14:tracePt t="16909" x="777875" y="2774950"/>
          <p14:tracePt t="16926" x="714375" y="2784475"/>
          <p14:tracePt t="16943" x="644525" y="2784475"/>
          <p14:tracePt t="16960" x="606425" y="2784475"/>
          <p14:tracePt t="16976" x="584200" y="2787650"/>
          <p14:tracePt t="16993" x="542925" y="2813050"/>
          <p14:tracePt t="17010" x="517525" y="2825750"/>
          <p14:tracePt t="17026" x="501650" y="2835275"/>
          <p14:tracePt t="17043" x="482600" y="2851150"/>
          <p14:tracePt t="17059" x="469900" y="2879725"/>
          <p14:tracePt t="17076" x="463550" y="2901950"/>
          <p14:tracePt t="17094" x="463550" y="2971800"/>
          <p14:tracePt t="17110" x="466725" y="3032125"/>
          <p14:tracePt t="17127" x="482600" y="3117850"/>
          <p14:tracePt t="17143" x="514350" y="3263900"/>
          <p14:tracePt t="17160" x="530225" y="3349625"/>
          <p14:tracePt t="17176" x="546100" y="3432175"/>
          <p14:tracePt t="17193" x="571500" y="3565525"/>
          <p14:tracePt t="17210" x="593725" y="3663950"/>
          <p14:tracePt t="17227" x="609600" y="3749675"/>
          <p14:tracePt t="17244" x="641350" y="3851275"/>
          <p14:tracePt t="17260" x="654050" y="3895725"/>
          <p14:tracePt t="17277" x="673100" y="3943350"/>
          <p14:tracePt t="17293" x="692150" y="4006850"/>
          <p14:tracePt t="17309" x="701675" y="4029075"/>
          <p14:tracePt t="17326" x="714375" y="4067175"/>
          <p14:tracePt t="17342" x="739775" y="4111625"/>
          <p14:tracePt t="17359" x="752475" y="4133850"/>
          <p14:tracePt t="17376" x="765175" y="4171950"/>
          <p14:tracePt t="17392" x="796925" y="4216400"/>
          <p14:tracePt t="17409" x="819150" y="4244975"/>
          <p14:tracePt t="17426" x="844550" y="4264025"/>
          <p14:tracePt t="17443" x="892175" y="4270375"/>
          <p14:tracePt t="17459" x="936625" y="4270375"/>
          <p14:tracePt t="17476" x="981075" y="4270375"/>
          <p14:tracePt t="17492" x="1050925" y="4270375"/>
          <p14:tracePt t="17509" x="1089025" y="4270375"/>
          <p14:tracePt t="17527" x="1133475" y="4276725"/>
          <p14:tracePt t="17544" x="1196975" y="4298950"/>
          <p14:tracePt t="17560" x="1241425" y="4305300"/>
          <p14:tracePt t="17577" x="1285875" y="4305300"/>
          <p14:tracePt t="17593" x="1476375" y="4311650"/>
          <p14:tracePt t="17609" x="1581150" y="4311650"/>
          <p14:tracePt t="17626" x="1663700" y="4308475"/>
          <p14:tracePt t="17644" x="1816100" y="4308475"/>
          <p14:tracePt t="17660" x="1908175" y="4308475"/>
          <p14:tracePt t="17677" x="1990725" y="4298950"/>
          <p14:tracePt t="17694" x="2111375" y="4302125"/>
          <p14:tracePt t="17710" x="2206625" y="4318000"/>
          <p14:tracePt t="17726" x="2289175" y="4318000"/>
          <p14:tracePt t="17743" x="2387600" y="4314825"/>
          <p14:tracePt t="17759" x="2432050" y="4302125"/>
          <p14:tracePt t="17776" x="2511425" y="4264025"/>
          <p14:tracePt t="17793" x="2682875" y="4184650"/>
          <p14:tracePt t="17810" x="2816225" y="4149725"/>
          <p14:tracePt t="17814" x="2876550" y="4133850"/>
          <p14:tracePt t="17827" x="2946400" y="4105275"/>
          <p14:tracePt t="17848" x="3194050" y="4051300"/>
          <p14:tracePt t="17859" x="3302000" y="4016375"/>
          <p14:tracePt t="17877" x="3390900" y="3984625"/>
          <p14:tracePt t="17893" x="3533775" y="3902075"/>
          <p14:tracePt t="17909" x="3619500" y="3825875"/>
          <p14:tracePt t="17926" x="3705225" y="3740150"/>
          <p14:tracePt t="17944" x="3806825" y="3638550"/>
          <p14:tracePt t="17960" x="3879850" y="3565525"/>
          <p14:tracePt t="17977" x="3927475" y="3505200"/>
          <p14:tracePt t="17993" x="3965575" y="3438525"/>
          <p14:tracePt t="18009" x="3984625" y="3406775"/>
          <p14:tracePt t="18026" x="3997325" y="3362325"/>
          <p14:tracePt t="18042" x="3997325" y="3282950"/>
          <p14:tracePt t="18059" x="3997325" y="3222625"/>
          <p14:tracePt t="18076" x="3994150" y="3171825"/>
          <p14:tracePt t="18093" x="3968750" y="3105150"/>
          <p14:tracePt t="18110" x="3956050" y="3076575"/>
          <p14:tracePt t="18128" x="3917950" y="3019425"/>
          <p14:tracePt t="18143" x="3876675" y="2968625"/>
          <p14:tracePt t="18159" x="3816350" y="2908300"/>
          <p14:tracePt t="18176" x="3721100" y="2832100"/>
          <p14:tracePt t="18192" x="3587750" y="2720975"/>
          <p14:tracePt t="18209" x="3482975" y="2654300"/>
          <p14:tracePt t="18228" x="3298825" y="2574925"/>
          <p14:tracePt t="18244" x="3168650" y="2549525"/>
          <p14:tracePt t="18260" x="2997200" y="2530475"/>
          <p14:tracePt t="18277" x="2733675" y="2530475"/>
          <p14:tracePt t="18293" x="2571750" y="2536825"/>
          <p14:tracePt t="18311" x="2447925" y="2536825"/>
          <p14:tracePt t="18313" x="2387600" y="2536825"/>
          <p14:tracePt t="18325" x="2330450" y="2536825"/>
          <p14:tracePt t="18342" x="2190750" y="2536825"/>
          <p14:tracePt t="18359" x="2089150" y="2536825"/>
          <p14:tracePt t="18376" x="1984375" y="2536825"/>
          <p14:tracePt t="18393" x="1854200" y="2543175"/>
          <p14:tracePt t="18410" x="1768475" y="2559050"/>
          <p14:tracePt t="18427" x="1654175" y="2590800"/>
          <p14:tracePt t="18443" x="1590675" y="2603500"/>
          <p14:tracePt t="18459" x="1527175" y="2625725"/>
          <p14:tracePt t="18476" x="1431925" y="2670175"/>
          <p14:tracePt t="18492" x="1393825" y="2695575"/>
          <p14:tracePt t="18509" x="1346200" y="2720975"/>
          <p14:tracePt t="18527" x="1285875" y="2759075"/>
          <p14:tracePt t="18543" x="1263650" y="2790825"/>
          <p14:tracePt t="18560" x="1231900" y="2816225"/>
          <p14:tracePt t="18577" x="1212850" y="2860675"/>
          <p14:tracePt t="18593" x="1200150" y="2882900"/>
          <p14:tracePt t="18610" x="1190625" y="2914650"/>
          <p14:tracePt t="18627" x="1165225" y="2949575"/>
          <p14:tracePt t="18643" x="1152525" y="2978150"/>
          <p14:tracePt t="18660" x="1146175" y="3003550"/>
          <p14:tracePt t="18677" x="1146175" y="3041650"/>
          <p14:tracePt t="18693" x="1146175" y="3063875"/>
          <p14:tracePt t="18710" x="1146175" y="3092450"/>
          <p14:tracePt t="18727" x="1146175" y="3133725"/>
          <p14:tracePt t="18743" x="1146175" y="3171825"/>
          <p14:tracePt t="18759" x="1146175" y="3194050"/>
          <p14:tracePt t="18776" x="1149350" y="3232150"/>
          <p14:tracePt t="18793" x="1155700" y="3248025"/>
          <p14:tracePt t="18810" x="1165225" y="3270250"/>
          <p14:tracePt t="18814" x="1171575" y="3282950"/>
          <p14:tracePt t="18827" x="1187450" y="3298825"/>
          <p14:tracePt t="18843" x="1200150" y="3311525"/>
          <p14:tracePt t="19142" x="1254125" y="3343275"/>
          <p14:tracePt t="19148" x="1317625" y="3378200"/>
          <p14:tracePt t="19159" x="1390650" y="3425825"/>
          <p14:tracePt t="19176" x="1524000" y="3514725"/>
          <p14:tracePt t="19192" x="1584325" y="3559175"/>
          <p14:tracePt t="19209" x="1631950" y="3587750"/>
          <p14:tracePt t="19227" x="1736725" y="3638550"/>
          <p14:tracePt t="19243" x="1857375" y="3673475"/>
          <p14:tracePt t="19260" x="1946275" y="3714750"/>
          <p14:tracePt t="19277" x="2019300" y="3733800"/>
          <p14:tracePt t="19293" x="2041525" y="3746500"/>
          <p14:tracePt t="19309" x="2057400" y="3756025"/>
          <p14:tracePt t="19311" x="2063750" y="3762375"/>
          <p14:tracePt t="19325" x="2070100" y="3771900"/>
          <p14:tracePt t="19347" x="2070100" y="3778250"/>
          <p14:tracePt t="19359" x="2070100" y="3781425"/>
          <p14:tracePt t="19375" x="2082800" y="3790950"/>
          <p14:tracePt t="19392" x="2082800" y="3800475"/>
          <p14:tracePt t="19409" x="2082800" y="3810000"/>
          <p14:tracePt t="19426" x="2082800" y="3832225"/>
          <p14:tracePt t="19443" x="2082800" y="3841750"/>
          <p14:tracePt t="19459" x="2082800" y="3851275"/>
          <p14:tracePt t="19476" x="2076450" y="3863975"/>
          <p14:tracePt t="19492" x="2066925" y="3879850"/>
          <p14:tracePt t="19509" x="2032000" y="3905250"/>
          <p14:tracePt t="19527" x="1914525" y="3959225"/>
          <p14:tracePt t="19543" x="1816100" y="3990975"/>
          <p14:tracePt t="19560" x="1730375" y="4006850"/>
          <p14:tracePt t="19576" x="1628775" y="4022725"/>
          <p14:tracePt t="19592" x="1587500" y="4022725"/>
          <p14:tracePt t="19609" x="1549400" y="4022725"/>
          <p14:tracePt t="19626" x="1501775" y="4035425"/>
          <p14:tracePt t="19642" x="1463675" y="4048125"/>
          <p14:tracePt t="19660" x="1425575" y="4060825"/>
          <p14:tracePt t="19677" x="1368425" y="4086225"/>
          <p14:tracePt t="19693" x="1336675" y="4098925"/>
          <p14:tracePt t="19710" x="1314450" y="4105275"/>
          <p14:tracePt t="19726" x="1282700" y="4105275"/>
          <p14:tracePt t="19742" x="1260475" y="4105275"/>
          <p14:tracePt t="19759" x="1228725" y="4108450"/>
          <p14:tracePt t="19775" x="1193800" y="4127500"/>
          <p14:tracePt t="19792" x="1177925" y="4146550"/>
          <p14:tracePt t="19809" x="1168400" y="4156075"/>
          <p14:tracePt t="19813" x="1162050" y="4159250"/>
          <p14:tracePt t="19826" x="1152525" y="4159250"/>
          <p14:tracePt t="19844" x="1143000" y="4159250"/>
          <p14:tracePt t="19860" x="1127125" y="4159250"/>
          <p14:tracePt t="19893" x="1127125" y="4137025"/>
          <p14:tracePt t="19909" x="1127125" y="4098925"/>
          <p14:tracePt t="19926" x="1114425" y="4003675"/>
          <p14:tracePt t="19943" x="1114425" y="3898900"/>
          <p14:tracePt t="19961" x="1114425" y="3784600"/>
          <p14:tracePt t="19977" x="1127125" y="3609975"/>
          <p14:tracePt t="19993" x="1136650" y="3479800"/>
          <p14:tracePt t="20011" x="1152525" y="3387725"/>
          <p14:tracePt t="20026" x="1158875" y="3343275"/>
          <p14:tracePt t="20042" x="1158875" y="3321050"/>
          <p14:tracePt t="20059" x="1158875" y="3302000"/>
          <p14:tracePt t="20075" x="1158875" y="3279775"/>
          <p14:tracePt t="20093" x="1168400" y="3257550"/>
          <p14:tracePt t="20111" x="1174750" y="3241675"/>
          <p14:tracePt t="20126" x="1174750" y="3232150"/>
          <p14:tracePt t="20143" x="1174750" y="3222625"/>
          <p14:tracePt t="20159" x="1174750" y="3206750"/>
          <p14:tracePt t="20176" x="1174750" y="3203575"/>
          <p14:tracePt t="20241" x="1174750" y="3216275"/>
          <p14:tracePt t="20248" x="1174750" y="3219450"/>
          <p14:tracePt t="20260" x="1174750" y="3228975"/>
          <p14:tracePt t="20276" x="1168400" y="3244850"/>
          <p14:tracePt t="20292" x="1162050" y="3267075"/>
          <p14:tracePt t="20309" x="1162050" y="3295650"/>
          <p14:tracePt t="20311" x="1162050" y="3330575"/>
          <p14:tracePt t="20325" x="1162050" y="3390900"/>
          <p14:tracePt t="20342" x="1162050" y="3460750"/>
          <p14:tracePt t="20359" x="1162050" y="3552825"/>
          <p14:tracePt t="20376" x="1162050" y="3705225"/>
          <p14:tracePt t="20392" x="1162050" y="3775075"/>
          <p14:tracePt t="20410" x="1136650" y="3848100"/>
          <p14:tracePt t="20426" x="1123950" y="3883025"/>
          <p14:tracePt t="20443" x="1117600" y="3914775"/>
          <p14:tracePt t="20460" x="1117600" y="3952875"/>
          <p14:tracePt t="20476" x="1117600" y="3975100"/>
          <p14:tracePt t="20493" x="1117600" y="3997325"/>
          <p14:tracePt t="20510" x="1117600" y="4038600"/>
          <p14:tracePt t="20526" x="1117600" y="4067175"/>
          <p14:tracePt t="20543" x="1117600" y="4089400"/>
          <p14:tracePt t="20559" x="1117600" y="4111625"/>
          <p14:tracePt t="20576" x="1117600" y="4124325"/>
          <p14:tracePt t="20592" x="1117600" y="4137025"/>
          <p14:tracePt t="20610" x="1111250" y="4149725"/>
          <p14:tracePt t="20626" x="1108075" y="4149725"/>
          <p14:tracePt t="20643" x="1101725" y="4149725"/>
          <p14:tracePt t="20660" x="1098550" y="4149725"/>
          <p14:tracePt t="20692" x="1098550" y="4133850"/>
          <p14:tracePt t="20709" x="1098550" y="4070350"/>
          <p14:tracePt t="20725" x="1098550" y="4010025"/>
          <p14:tracePt t="20743" x="1098550" y="3949700"/>
          <p14:tracePt t="20760" x="1101725" y="3825875"/>
          <p14:tracePt t="20776" x="1101725" y="3765550"/>
          <p14:tracePt t="20793" x="1108075" y="3711575"/>
          <p14:tracePt t="20809" x="1114425" y="3651250"/>
          <p14:tracePt t="20826" x="1114425" y="3619500"/>
          <p14:tracePt t="20842" x="1114425" y="3609975"/>
          <p14:tracePt t="20859" x="1114425" y="3597275"/>
          <p14:tracePt t="20875" x="1114425" y="3581400"/>
          <p14:tracePt t="20910" x="1114425" y="3575050"/>
          <p14:tracePt t="20926" x="1114425" y="3571875"/>
          <p14:tracePt t="21011" x="1114425" y="3578225"/>
          <p14:tracePt t="21018" x="1114425" y="3587750"/>
          <p14:tracePt t="21026" x="1114425" y="3600450"/>
          <p14:tracePt t="21043" x="1114425" y="3622675"/>
          <p14:tracePt t="21060" x="1114425" y="3683000"/>
          <p14:tracePt t="21076" x="1114425" y="3711575"/>
          <p14:tracePt t="21092" x="1114425" y="3733800"/>
          <p14:tracePt t="21109" x="1114425" y="3775075"/>
          <p14:tracePt t="21125" x="1114425" y="3797300"/>
          <p14:tracePt t="21143" x="1114425" y="3825875"/>
          <p14:tracePt t="21160" x="1114425" y="3857625"/>
          <p14:tracePt t="21176" x="1114425" y="3889375"/>
          <p14:tracePt t="21193" x="1114425" y="3911600"/>
          <p14:tracePt t="21209" x="1114425" y="3937000"/>
          <p14:tracePt t="21226" x="1114425" y="3946525"/>
          <p14:tracePt t="21242" x="1114425" y="3956050"/>
          <p14:tracePt t="21259" x="1114425" y="3971925"/>
          <p14:tracePt t="21275" x="1114425" y="3975100"/>
          <p14:tracePt t="21673" x="1152525" y="3971925"/>
          <p14:tracePt t="21680" x="1212850" y="3962400"/>
          <p14:tracePt t="21699" x="1374775" y="3956050"/>
          <p14:tracePt t="21726" x="1625600" y="3956050"/>
          <p14:tracePt t="21759" x="1851025" y="3965575"/>
          <p14:tracePt t="21776" x="1933575" y="3975100"/>
          <p14:tracePt t="21792" x="2019300" y="3990975"/>
          <p14:tracePt t="21809" x="2206625" y="4016375"/>
          <p14:tracePt t="21826" x="2359025" y="4041775"/>
          <p14:tracePt t="21842" x="2489200" y="4060825"/>
          <p14:tracePt t="21859" x="2622550" y="4083050"/>
          <p14:tracePt t="21876" x="2705100" y="4083050"/>
          <p14:tracePt t="21897" x="2800350" y="4083050"/>
          <p14:tracePt t="21908" x="2867025" y="4083050"/>
          <p14:tracePt t="21925" x="2971800" y="4083050"/>
          <p14:tracePt t="21942" x="3121025" y="4083050"/>
          <p14:tracePt t="21959" x="3317875" y="4083050"/>
          <p14:tracePt t="21976" x="3419475" y="4083050"/>
          <p14:tracePt t="21994" x="3549650" y="4083050"/>
          <p14:tracePt t="22009" x="3609975" y="4079875"/>
          <p14:tracePt t="22026" x="3648075" y="4067175"/>
          <p14:tracePt t="22044" x="3727450" y="4048125"/>
          <p14:tracePt t="22059" x="3781425" y="4025900"/>
          <p14:tracePt t="22075" x="3838575" y="4013200"/>
          <p14:tracePt t="22092" x="3892550" y="4000500"/>
          <p14:tracePt t="22109" x="3956050" y="3981450"/>
          <p14:tracePt t="22126" x="3981450" y="3962400"/>
          <p14:tracePt t="22144" x="4000500" y="3952875"/>
          <p14:tracePt t="22160" x="4006850" y="3946525"/>
          <p14:tracePt t="22176" x="4006850" y="3943350"/>
          <p14:tracePt t="22193" x="4006850" y="3937000"/>
          <p14:tracePt t="22245" x="4003675" y="3940175"/>
          <p14:tracePt t="22252" x="4000500" y="3943350"/>
          <p14:tracePt t="22259" x="3994150" y="3949700"/>
          <p14:tracePt t="22276" x="3971925" y="3959225"/>
          <p14:tracePt t="22293" x="3902075" y="3978275"/>
          <p14:tracePt t="22310" x="3841750" y="3978275"/>
          <p14:tracePt t="22326" x="3781425" y="3978275"/>
          <p14:tracePt t="22342" x="3736975" y="3978275"/>
          <p14:tracePt t="22359" x="3695700" y="3990975"/>
          <p14:tracePt t="22375" x="3667125" y="3997325"/>
          <p14:tracePt t="22393" x="3629025" y="4013200"/>
          <p14:tracePt t="22409" x="3600450" y="4025900"/>
          <p14:tracePt t="22426" x="3575050" y="4051300"/>
          <p14:tracePt t="22443" x="3524250" y="4089400"/>
          <p14:tracePt t="22459" x="3486150" y="4121150"/>
          <p14:tracePt t="22476" x="3438525" y="4133850"/>
          <p14:tracePt t="22492" x="3375025" y="4152900"/>
          <p14:tracePt t="22508" x="3330575" y="4152900"/>
          <p14:tracePt t="22525" x="3302000" y="4152900"/>
          <p14:tracePt t="22543" x="3273425" y="4152900"/>
          <p14:tracePt t="22559" x="3263900" y="4152900"/>
          <p14:tracePt t="22576" x="3260725" y="4152900"/>
          <p14:tracePt t="22614" x="3267075" y="4152900"/>
          <p14:tracePt t="22626" x="3270250" y="4152900"/>
          <p14:tracePt t="22642" x="3279775" y="4143375"/>
          <p14:tracePt t="22659" x="3279775" y="4133850"/>
          <p14:tracePt t="22921" x="3273425" y="4121150"/>
          <p14:tracePt t="22928" x="3254375" y="4102100"/>
          <p14:tracePt t="22942" x="3228975" y="4070350"/>
          <p14:tracePt t="22958" x="3175000" y="4010025"/>
          <p14:tracePt t="22976" x="3105150" y="3895725"/>
          <p14:tracePt t="22992" x="2959100" y="3695700"/>
          <p14:tracePt t="23009" x="2867025" y="3549650"/>
          <p14:tracePt t="23026" x="2784475" y="3390900"/>
          <p14:tracePt t="23042" x="2711450" y="3260725"/>
          <p14:tracePt t="23058" x="2692400" y="3216275"/>
          <p14:tracePt t="23076" x="2679700" y="3197225"/>
          <p14:tracePt t="23092" x="2660650" y="3178175"/>
          <p14:tracePt t="23109" x="2651125" y="3168650"/>
          <p14:tracePt t="23126" x="2638425" y="3159125"/>
          <p14:tracePt t="23143" x="2625725" y="3136900"/>
          <p14:tracePt t="23159" x="2606675" y="3114675"/>
          <p14:tracePt t="23175" x="2597150" y="3105150"/>
          <p14:tracePt t="23192" x="2593975" y="3086100"/>
          <p14:tracePt t="23209" x="2593975" y="3076575"/>
          <p14:tracePt t="23225" x="2584450" y="3063875"/>
          <p14:tracePt t="23243" x="2555875" y="3051175"/>
          <p14:tracePt t="23259" x="2533650" y="3032125"/>
          <p14:tracePt t="23276" x="2501900" y="3019425"/>
          <p14:tracePt t="23292" x="2473325" y="2997200"/>
          <p14:tracePt t="23308" x="2463800" y="2981325"/>
          <p14:tracePt t="23325" x="2447925" y="2971800"/>
          <p14:tracePt t="23342" x="2419350" y="2955925"/>
          <p14:tracePt t="23358" x="2390775" y="2943225"/>
          <p14:tracePt t="23375" x="2352675" y="2924175"/>
          <p14:tracePt t="23377" x="2327275" y="2917825"/>
          <p14:tracePt t="23392" x="2301875" y="2905125"/>
          <p14:tracePt t="23409" x="2279650" y="2892425"/>
          <p14:tracePt t="23426" x="2263775" y="2882900"/>
          <p14:tracePt t="23443" x="2247900" y="2863850"/>
          <p14:tracePt t="23459" x="2247900" y="2854325"/>
          <p14:tracePt t="23476" x="2247900" y="2847975"/>
          <p14:tracePt t="23493" x="2238375" y="2838450"/>
          <p14:tracePt t="23509" x="2232025" y="2832100"/>
          <p14:tracePt t="23525" x="2232025" y="2819400"/>
          <p14:tracePt t="23542" x="2232025" y="2809875"/>
          <p14:tracePt t="23559" x="2232025" y="2803525"/>
          <p14:tracePt t="23576" x="2232025" y="2797175"/>
          <p14:tracePt t="23821" x="2232025" y="2794000"/>
          <p14:tracePt t="23835" x="2232025" y="2784475"/>
          <p14:tracePt t="23843" x="2232025" y="2778125"/>
          <p14:tracePt t="23858" x="2232025" y="2762250"/>
          <p14:tracePt t="23875" x="2232025" y="2749550"/>
          <p14:tracePt t="23878" x="2232025" y="2736850"/>
          <p14:tracePt t="23892" x="2247900" y="2705100"/>
          <p14:tracePt t="23910" x="2260600" y="2676525"/>
          <p14:tracePt t="23927" x="2279650" y="2625725"/>
          <p14:tracePt t="23943" x="2292350" y="2587625"/>
          <p14:tracePt t="23959" x="2308225" y="2565400"/>
          <p14:tracePt t="23977" x="2327275" y="2520950"/>
          <p14:tracePt t="23992" x="2336800" y="2511425"/>
          <p14:tracePt t="24008" x="2343150" y="2501900"/>
          <p14:tracePt t="24025" x="2343150" y="2498725"/>
          <p14:tracePt t="24099" x="2346325" y="2498725"/>
          <p14:tracePt t="24106" x="2352675" y="2498725"/>
          <p14:tracePt t="24113" x="2362200" y="2498725"/>
          <p14:tracePt t="24126" x="2371725" y="2498725"/>
          <p14:tracePt t="24142" x="2381250" y="2498725"/>
          <p14:tracePt t="24158" x="2403475" y="2498725"/>
          <p14:tracePt t="24176" x="2432050" y="2498725"/>
          <p14:tracePt t="24192" x="2444750" y="2498725"/>
          <p14:tracePt t="24208" x="2466975" y="2498725"/>
          <p14:tracePt t="24226" x="2508250" y="2498725"/>
          <p14:tracePt t="24242" x="2552700" y="2508250"/>
          <p14:tracePt t="24259" x="2616200" y="2520950"/>
          <p14:tracePt t="24276" x="2689225" y="2549525"/>
          <p14:tracePt t="24292" x="2714625" y="2565400"/>
          <p14:tracePt t="24308" x="2743200" y="2578100"/>
          <p14:tracePt t="24326" x="2759075" y="2593975"/>
          <p14:tracePt t="24342" x="2768600" y="2603500"/>
          <p14:tracePt t="24359" x="2797175" y="2619375"/>
          <p14:tracePt t="24376" x="2841625" y="2651125"/>
          <p14:tracePt t="24392" x="2857500" y="2673350"/>
          <p14:tracePt t="24409" x="2876550" y="2692400"/>
          <p14:tracePt t="24426" x="2895600" y="2711450"/>
          <p14:tracePt t="24442" x="2901950" y="2727325"/>
          <p14:tracePt t="24459" x="2901950" y="2736850"/>
          <p14:tracePt t="24476" x="2908300" y="2752725"/>
          <p14:tracePt t="24492" x="2911475" y="2762250"/>
          <p14:tracePt t="24509" x="2921000" y="2784475"/>
          <p14:tracePt t="24526" x="2940050" y="2819400"/>
          <p14:tracePt t="24542" x="2955925" y="2828925"/>
          <p14:tracePt t="24558" x="2965450" y="2844800"/>
          <p14:tracePt t="24576" x="2974975" y="2860675"/>
          <p14:tracePt t="24592" x="2974975" y="2870200"/>
          <p14:tracePt t="24609" x="2981325" y="2879725"/>
          <p14:tracePt t="24626" x="3003550" y="2905125"/>
          <p14:tracePt t="24643" x="3013075" y="2930525"/>
          <p14:tracePt t="24659" x="3025775" y="2959100"/>
          <p14:tracePt t="24676" x="3032125" y="2974975"/>
          <p14:tracePt t="24692" x="3032125" y="2984500"/>
          <p14:tracePt t="24708" x="3032125" y="3000375"/>
          <p14:tracePt t="24725" x="3032125" y="3013075"/>
          <p14:tracePt t="24743" x="3032125" y="3028950"/>
          <p14:tracePt t="24759" x="3038475" y="3060700"/>
          <p14:tracePt t="24776" x="3048000" y="3086100"/>
          <p14:tracePt t="24793" x="3060700" y="3098800"/>
          <p14:tracePt t="24809" x="3060700" y="3111500"/>
          <p14:tracePt t="24826" x="3060700" y="3127375"/>
          <p14:tracePt t="24842" x="3060700" y="3136900"/>
          <p14:tracePt t="24858" x="3060700" y="3146425"/>
          <p14:tracePt t="24875" x="3048000" y="3162300"/>
          <p14:tracePt t="24892" x="3038475" y="3178175"/>
          <p14:tracePt t="24908" x="3025775" y="3200400"/>
          <p14:tracePt t="24926" x="3009900" y="3222625"/>
          <p14:tracePt t="24943" x="2994025" y="3232150"/>
          <p14:tracePt t="24959" x="2978150" y="3244850"/>
          <p14:tracePt t="24976" x="2936875" y="3267075"/>
          <p14:tracePt t="24993" x="2911475" y="3279775"/>
          <p14:tracePt t="25009" x="2882900" y="3292475"/>
          <p14:tracePt t="25026" x="2844800" y="3321050"/>
          <p14:tracePt t="25042" x="2816225" y="3333750"/>
          <p14:tracePt t="25059" x="2790825" y="3346450"/>
          <p14:tracePt t="25076" x="2749550" y="3365500"/>
          <p14:tracePt t="25093" x="2724150" y="3381375"/>
          <p14:tracePt t="25109" x="2705100" y="3394075"/>
          <p14:tracePt t="25126" x="2682875" y="3394075"/>
          <p14:tracePt t="25141" x="2673350" y="3394075"/>
          <p14:tracePt t="25159" x="2663825" y="3394075"/>
          <p14:tracePt t="25175" x="2644775" y="3394075"/>
          <p14:tracePt t="25192" x="2628900" y="3394075"/>
          <p14:tracePt t="25209" x="2600325" y="3394075"/>
          <p14:tracePt t="25225" x="2568575" y="3394075"/>
          <p14:tracePt t="25242" x="2536825" y="3394075"/>
          <p14:tracePt t="25259" x="2527300" y="3394075"/>
          <p14:tracePt t="25275" x="2508250" y="3394075"/>
          <p14:tracePt t="25292" x="2492375" y="3394075"/>
          <p14:tracePt t="25309" x="2482850" y="3394075"/>
          <p14:tracePt t="25325" x="2466975" y="3394075"/>
          <p14:tracePt t="25342" x="2457450" y="3394075"/>
          <p14:tracePt t="25360" x="2444750" y="3394075"/>
          <p14:tracePt t="25375" x="2428875" y="3394075"/>
          <p14:tracePt t="25391" x="2422525" y="3394075"/>
          <p14:tracePt t="25432" x="2419350" y="3394075"/>
          <p14:tracePt t="27251" x="2540000" y="3378200"/>
          <p14:tracePt t="27259" x="2765425" y="3340100"/>
          <p14:tracePt t="27280" x="3340100" y="3200400"/>
          <p14:tracePt t="27297" x="3698875" y="3076575"/>
          <p14:tracePt t="27314" x="4041775" y="2943225"/>
          <p14:tracePt t="27330" x="4324350" y="2819400"/>
          <p14:tracePt t="27342" x="4419600" y="2781300"/>
          <p14:tracePt t="27375" x="4857750" y="2603500"/>
          <p14:tracePt t="27471" x="5353050" y="2425700"/>
          <p14:tracePt t="27602" x="5499100" y="2320925"/>
          <p14:tracePt t="27736" x="5505450" y="2314575"/>
          <p14:tracePt t="28072" x="5489575" y="2305050"/>
          <p14:tracePt t="28165" x="5168900" y="2197100"/>
          <p14:tracePt t="28236" x="5003800" y="2130425"/>
          <p14:tracePt t="28369" x="4816475" y="1943100"/>
          <p14:tracePt t="28437" x="4797425" y="1943100"/>
          <p14:tracePt t="28505" x="4752975" y="1943100"/>
          <p14:tracePt t="28578" x="4749800" y="1943100"/>
          <p14:tracePt t="28645" x="4743450" y="1943100"/>
          <p14:tracePt t="28828" x="4746625" y="1946275"/>
          <p14:tracePt t="28917" x="4937125" y="2047875"/>
          <p14:tracePt t="28982" x="5057775" y="2114550"/>
          <p14:tracePt t="28984" x="5076825" y="2120900"/>
          <p14:tracePt t="29055" x="5476875" y="2247900"/>
          <p14:tracePt t="29191" x="5740400" y="2317750"/>
          <p14:tracePt t="29323" x="5775325" y="2317750"/>
          <p14:tracePt t="29591" x="5797550" y="2317750"/>
          <p14:tracePt t="29682" x="5946775" y="2241550"/>
          <p14:tracePt t="29749" x="5981700" y="2241550"/>
          <p14:tracePt t="29823" x="5975350" y="2216150"/>
          <p14:tracePt t="29956" x="5975350" y="2200275"/>
          <p14:tracePt t="30029" x="5975350" y="2190750"/>
          <p14:tracePt t="30118" x="5975350" y="2181225"/>
          <p14:tracePt t="30186" x="5934075" y="2165350"/>
          <p14:tracePt t="30253" x="5934075" y="2149475"/>
          <p14:tracePt t="30317" x="5934075" y="2130425"/>
          <p14:tracePt t="30382" x="5934075" y="2117725"/>
          <p14:tracePt t="30452" x="5934075" y="2095500"/>
          <p14:tracePt t="30521" x="5994400" y="2063750"/>
          <p14:tracePt t="30590" x="6226175" y="2047875"/>
          <p14:tracePt t="30656" x="6356350" y="2047875"/>
          <p14:tracePt t="30723" x="6524625" y="2105025"/>
          <p14:tracePt t="30787" x="6575425" y="2105025"/>
          <p14:tracePt t="30852" x="6626225" y="2105025"/>
          <p14:tracePt t="30917" x="6664325" y="2105025"/>
          <p14:tracePt t="31210" x="6657975" y="2105025"/>
          <p14:tracePt t="31301" x="6419850" y="2159000"/>
          <p14:tracePt t="31373" x="6340475" y="2187575"/>
          <p14:tracePt t="31443" x="6330950" y="2187575"/>
          <p14:tracePt t="31520" x="6264275" y="2187575"/>
          <p14:tracePt t="31592" x="6235700" y="2187575"/>
          <p14:tracePt t="31657" x="6200775" y="2187575"/>
          <p14:tracePt t="31794" x="6181725" y="2187575"/>
          <p14:tracePt t="32694" x="6216650" y="2200275"/>
          <p14:tracePt t="32781" x="6692900" y="2289175"/>
          <p14:tracePt t="32910" x="6892925" y="2339975"/>
          <p14:tracePt t="33040" x="7112000" y="2584450"/>
          <p14:tracePt t="33176" x="7372350" y="3140075"/>
          <p14:tracePt t="33306" x="7372350" y="3194050"/>
          <p14:tracePt t="33439" x="7391400" y="3343275"/>
          <p14:tracePt t="33504" x="7372350" y="3549650"/>
          <p14:tracePt t="33572" x="7296150" y="3775075"/>
          <p14:tracePt t="33640" x="7232650" y="3873500"/>
          <p14:tracePt t="33708" x="7146925" y="3927475"/>
          <p14:tracePt t="33781" x="7080250" y="3933825"/>
          <p14:tracePt t="33847" x="6972300" y="3933825"/>
          <p14:tracePt t="33913" x="6892925" y="3924300"/>
          <p14:tracePt t="33977" x="6804025" y="3822700"/>
          <p14:tracePt t="34043" x="6727825" y="3667125"/>
          <p14:tracePt t="34131" x="6654800" y="3568700"/>
          <p14:tracePt t="34198" x="6543675" y="3505200"/>
          <p14:tracePt t="34263" x="6489700" y="3454400"/>
          <p14:tracePt t="34330" x="6438900" y="3359150"/>
          <p14:tracePt t="34400" x="6400800" y="3282950"/>
          <p14:tracePt t="34466" x="6372225" y="3181350"/>
          <p14:tracePt t="34533" x="6388100" y="3070225"/>
          <p14:tracePt t="34604" x="6403975" y="2962275"/>
          <p14:tracePt t="34605" x="6403975" y="2952750"/>
          <p14:tracePt t="34676" x="6426200" y="2892425"/>
          <p14:tracePt t="34744" x="6457950" y="2841625"/>
          <p14:tracePt t="34808" x="6470650" y="2797175"/>
          <p14:tracePt t="34873" x="6470650" y="2790825"/>
          <p14:tracePt t="35683" x="6483350" y="2800350"/>
          <p14:tracePt t="35776" x="6670675" y="2955925"/>
          <p14:tracePt t="35843" x="6740525" y="2994025"/>
          <p14:tracePt t="35910" x="6781800" y="3016250"/>
          <p14:tracePt t="35975" x="6816725" y="3019425"/>
          <p14:tracePt t="36042" x="6835775" y="3035300"/>
          <p14:tracePt t="36390" x="6829425" y="3028950"/>
          <p14:tracePt t="36489" x="6778625" y="2952750"/>
          <p14:tracePt t="36556" x="6759575" y="2914650"/>
          <p14:tracePt t="36625" x="6759575" y="2889250"/>
          <p14:tracePt t="36692" x="6759575" y="2879725"/>
          <p14:tracePt t="36757" x="6753225" y="2876550"/>
          <p14:tracePt t="36821" x="6750050" y="2867025"/>
          <p14:tracePt t="40607" x="6800850" y="2867025"/>
          <p14:tracePt t="40709" x="7639050" y="2749550"/>
          <p14:tracePt t="40850" x="8105775" y="2743200"/>
          <p14:tracePt t="40999" x="8477250" y="2730500"/>
          <p14:tracePt t="41090" x="8709025" y="2711450"/>
          <p14:tracePt t="41164" x="8763000" y="2711450"/>
          <p14:tracePt t="41235" x="8778875" y="2711450"/>
          <p14:tracePt t="41963" x="8728075" y="2724150"/>
          <p14:tracePt t="42064" x="7699375" y="3063875"/>
          <p14:tracePt t="42202" x="6804025" y="3432175"/>
          <p14:tracePt t="42399" x="6362700" y="3495675"/>
          <p14:tracePt t="42596" x="6153150" y="3546475"/>
          <p14:tracePt t="43024" x="6172200" y="3530600"/>
          <p14:tracePt t="43114" x="6365875" y="3343275"/>
          <p14:tracePt t="43186" x="6546850" y="3175000"/>
          <p14:tracePt t="43187" x="6559550" y="3168650"/>
          <p14:tracePt t="43320" x="6623050" y="3092450"/>
          <p14:tracePt t="44037" x="6597650" y="3086100"/>
          <p14:tracePt t="44124" x="6403975" y="3022600"/>
          <p14:tracePt t="44192" x="6403975" y="3016250"/>
          <p14:tracePt t="44283" x="6416675" y="2997200"/>
          <p14:tracePt t="44349" x="6416675" y="2971800"/>
          <p14:tracePt t="44415" x="6426200" y="2971800"/>
          <p14:tracePt t="44482" x="6464300" y="2971800"/>
          <p14:tracePt t="44555" x="6559550" y="3025775"/>
          <p14:tracePt t="44621" x="6616700" y="3076575"/>
          <p14:tracePt t="44692" x="6708775" y="3124200"/>
          <p14:tracePt t="44759" x="6823075" y="3184525"/>
          <p14:tracePt t="44833" x="6867525" y="3209925"/>
          <p14:tracePt t="44899" x="6918325" y="3260725"/>
          <p14:tracePt t="44966" x="6965950" y="3273425"/>
          <p14:tracePt t="45032" x="7023100" y="3302000"/>
          <p14:tracePt t="45184" x="6978650" y="3267075"/>
          <p14:tracePt t="45249" x="6921500" y="3216275"/>
          <p14:tracePt t="45314" x="6858000" y="3155950"/>
          <p14:tracePt t="45381" x="6807200" y="3130550"/>
          <p14:tracePt t="45448" x="6743700" y="3121025"/>
          <p14:tracePt t="45517" x="6718300" y="3117850"/>
          <p14:tracePt t="45585" x="6699250" y="3111500"/>
          <p14:tracePt t="45650" x="6683375" y="3111500"/>
          <p14:tracePt t="45715" x="6677025" y="3111500"/>
          <p14:tracePt t="45782" x="6673850" y="3111500"/>
          <p14:tracePt t="45854" x="6673850" y="3108325"/>
          <p14:tracePt t="47217" x="6708775" y="3124200"/>
          <p14:tracePt t="47289" x="7277100" y="3444875"/>
          <p14:tracePt t="47421" x="7886700" y="3689350"/>
          <p14:tracePt t="47615" x="8150225" y="3797300"/>
          <p14:tracePt t="47745" x="8432800" y="3886200"/>
          <p14:tracePt t="47876" x="8613775" y="3943350"/>
          <p14:tracePt t="48007" x="8645525" y="3943350"/>
          <p14:tracePt t="48639" x="8674100" y="3940175"/>
          <p14:tracePt t="48743" x="8870950" y="3873500"/>
          <p14:tracePt t="48808" x="8870950" y="3860800"/>
          <p14:tracePt t="48876" x="8855075" y="3825875"/>
          <p14:tracePt t="48967" x="8718550" y="3790950"/>
          <p14:tracePt t="49032" x="8645525" y="3790950"/>
          <p14:tracePt t="49097" x="8531225" y="3768725"/>
          <p14:tracePt t="49167" x="8470900" y="3768725"/>
          <p14:tracePt t="49253" x="8321675" y="3762375"/>
          <p14:tracePt t="49318" x="8270875" y="3762375"/>
          <p14:tracePt t="49387" x="8235950" y="3762375"/>
          <p14:tracePt t="49673" x="8251825" y="3762375"/>
          <p14:tracePt t="49787" x="8401050" y="3803650"/>
          <p14:tracePt t="49857" x="8439150" y="38163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22225"/>
            <a:ext cx="91440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* Double fécondation vraie = </a:t>
            </a:r>
            <a:r>
              <a:rPr lang="fr-FR" altLang="fr-FR" sz="1800" u="sng">
                <a:solidFill>
                  <a:srgbClr val="000099"/>
                </a:solidFill>
              </a:rPr>
              <a:t>embryon + tissu de réserve</a:t>
            </a:r>
          </a:p>
          <a:p>
            <a:pPr eaLnBrk="1" hangingPunct="1"/>
            <a:r>
              <a:rPr lang="fr-FR" altLang="fr-FR" sz="1800">
                <a:solidFill>
                  <a:srgbClr val="993366"/>
                </a:solidFill>
              </a:rPr>
              <a:t>					c. fruit</a:t>
            </a:r>
            <a:endParaRPr lang="fr-FR" altLang="fr-FR" sz="1800" b="0">
              <a:solidFill>
                <a:srgbClr val="993366"/>
              </a:solidFill>
            </a:endParaRPr>
          </a:p>
          <a:p>
            <a:pPr eaLnBrk="1" hangingPunct="1">
              <a:buFontTx/>
              <a:buChar char="•"/>
            </a:pPr>
            <a:r>
              <a:rPr lang="fr-FR" altLang="fr-FR" sz="1800"/>
              <a:t>Fécondation permet:          </a:t>
            </a:r>
            <a:r>
              <a:rPr lang="fr-FR" altLang="fr-FR" sz="1800">
                <a:solidFill>
                  <a:srgbClr val="CC0000"/>
                </a:solidFill>
              </a:rPr>
              <a:t>ovule        </a:t>
            </a:r>
            <a:r>
              <a:rPr lang="fr-FR" altLang="fr-FR" sz="2000">
                <a:solidFill>
                  <a:srgbClr val="CC0000"/>
                </a:solidFill>
                <a:sym typeface="Wingdings" panose="05000000000000000000" pitchFamily="2" charset="2"/>
              </a:rPr>
              <a:t>        </a:t>
            </a:r>
            <a:r>
              <a:rPr lang="fr-FR" altLang="fr-FR" sz="1800">
                <a:solidFill>
                  <a:srgbClr val="CC0000"/>
                </a:solidFill>
                <a:sym typeface="Wingdings" panose="05000000000000000000" pitchFamily="2" charset="2"/>
              </a:rPr>
              <a:t>graine</a:t>
            </a:r>
          </a:p>
          <a:p>
            <a:pPr eaLnBrk="1" hangingPunct="1">
              <a:buFontTx/>
              <a:buChar char="•"/>
            </a:pPr>
            <a:r>
              <a:rPr lang="fr-FR" altLang="fr-FR" sz="1800">
                <a:sym typeface="Wingdings" panose="05000000000000000000" pitchFamily="2" charset="2"/>
              </a:rPr>
              <a:t>                                             </a:t>
            </a:r>
            <a:r>
              <a:rPr lang="fr-FR" altLang="fr-FR" sz="1800">
                <a:solidFill>
                  <a:srgbClr val="008000"/>
                </a:solidFill>
                <a:sym typeface="Wingdings" panose="05000000000000000000" pitchFamily="2" charset="2"/>
              </a:rPr>
              <a:t>ovaire       </a:t>
            </a:r>
            <a:r>
              <a:rPr lang="fr-FR" altLang="fr-FR" sz="2000">
                <a:solidFill>
                  <a:srgbClr val="008000"/>
                </a:solidFill>
                <a:sym typeface="Wingdings" panose="05000000000000000000" pitchFamily="2" charset="2"/>
              </a:rPr>
              <a:t></a:t>
            </a:r>
            <a:r>
              <a:rPr lang="fr-FR" altLang="fr-FR" sz="1800">
                <a:solidFill>
                  <a:srgbClr val="008000"/>
                </a:solidFill>
              </a:rPr>
              <a:t>          fruit</a:t>
            </a:r>
            <a:r>
              <a:rPr lang="fr-FR" altLang="fr-FR" sz="1800"/>
              <a:t>  </a:t>
            </a:r>
          </a:p>
          <a:p>
            <a:pPr lvl="4" eaLnBrk="1" hangingPunct="1">
              <a:buFontTx/>
              <a:buChar char="•"/>
            </a:pPr>
            <a:r>
              <a:rPr lang="fr-FR" altLang="fr-FR" sz="1800"/>
              <a:t>   </a:t>
            </a:r>
            <a:r>
              <a:rPr lang="fr-FR" altLang="fr-FR" sz="1800">
                <a:solidFill>
                  <a:srgbClr val="008080"/>
                </a:solidFill>
              </a:rPr>
              <a:t>paroi interne</a:t>
            </a:r>
            <a:r>
              <a:rPr lang="fr-FR" altLang="fr-FR" sz="1800"/>
              <a:t>     </a:t>
            </a:r>
            <a:r>
              <a:rPr lang="fr-FR" altLang="fr-FR" sz="2000">
                <a:sym typeface="Wingdings" panose="05000000000000000000" pitchFamily="2" charset="2"/>
              </a:rPr>
              <a:t>       </a:t>
            </a:r>
            <a:r>
              <a:rPr lang="fr-FR" altLang="fr-FR" sz="1800">
                <a:solidFill>
                  <a:srgbClr val="008080"/>
                </a:solidFill>
                <a:sym typeface="Wingdings" panose="05000000000000000000" pitchFamily="2" charset="2"/>
              </a:rPr>
              <a:t>endocarpe</a:t>
            </a:r>
          </a:p>
          <a:p>
            <a:pPr lvl="4" eaLnBrk="1" hangingPunct="1"/>
            <a:r>
              <a:rPr lang="fr-FR" altLang="fr-FR" sz="1800">
                <a:sym typeface="Wingdings" panose="05000000000000000000" pitchFamily="2" charset="2"/>
              </a:rPr>
              <a:t> </a:t>
            </a:r>
            <a:r>
              <a:rPr lang="fr-FR" altLang="fr-FR" sz="1800">
                <a:solidFill>
                  <a:srgbClr val="FF00FF"/>
                </a:solidFill>
              </a:rPr>
              <a:t>paroi moyenne</a:t>
            </a:r>
            <a:r>
              <a:rPr lang="fr-FR" altLang="fr-FR" sz="1800"/>
              <a:t>    </a:t>
            </a:r>
            <a:r>
              <a:rPr lang="fr-FR" altLang="fr-FR" sz="2000"/>
              <a:t> </a:t>
            </a:r>
            <a:r>
              <a:rPr lang="fr-FR" altLang="fr-FR" sz="2000">
                <a:sym typeface="Wingdings" panose="05000000000000000000" pitchFamily="2" charset="2"/>
              </a:rPr>
              <a:t>      </a:t>
            </a:r>
            <a:r>
              <a:rPr lang="fr-FR" altLang="fr-FR" sz="1800">
                <a:solidFill>
                  <a:srgbClr val="FF00FF"/>
                </a:solidFill>
                <a:sym typeface="Wingdings" panose="05000000000000000000" pitchFamily="2" charset="2"/>
              </a:rPr>
              <a:t> mésocarpe</a:t>
            </a:r>
            <a:r>
              <a:rPr lang="fr-FR" altLang="fr-FR" sz="2000">
                <a:solidFill>
                  <a:srgbClr val="FF00FF"/>
                </a:solidFill>
                <a:sym typeface="Wingdings" panose="05000000000000000000" pitchFamily="2" charset="2"/>
              </a:rPr>
              <a:t> </a:t>
            </a:r>
          </a:p>
          <a:p>
            <a:pPr lvl="4" eaLnBrk="1" hangingPunct="1"/>
            <a:r>
              <a:rPr lang="fr-FR" altLang="fr-FR" sz="1800"/>
              <a:t>    </a:t>
            </a:r>
            <a:r>
              <a:rPr lang="fr-FR" altLang="fr-FR" sz="1800">
                <a:solidFill>
                  <a:srgbClr val="FF9900"/>
                </a:solidFill>
              </a:rPr>
              <a:t>paroi externe</a:t>
            </a:r>
            <a:r>
              <a:rPr lang="fr-FR" altLang="fr-FR" sz="1800"/>
              <a:t>    </a:t>
            </a:r>
            <a:r>
              <a:rPr lang="fr-FR" altLang="fr-FR" sz="2000"/>
              <a:t> </a:t>
            </a:r>
            <a:r>
              <a:rPr lang="fr-FR" altLang="fr-FR" sz="2000">
                <a:sym typeface="Wingdings" panose="05000000000000000000" pitchFamily="2" charset="2"/>
              </a:rPr>
              <a:t>       </a:t>
            </a:r>
            <a:r>
              <a:rPr lang="fr-FR" altLang="fr-FR" sz="1800">
                <a:solidFill>
                  <a:srgbClr val="FF9900"/>
                </a:solidFill>
                <a:sym typeface="Wingdings" panose="05000000000000000000" pitchFamily="2" charset="2"/>
              </a:rPr>
              <a:t>épicarpe</a:t>
            </a:r>
            <a:endParaRPr lang="fr-FR" altLang="fr-FR" sz="1800">
              <a:solidFill>
                <a:srgbClr val="FF9900"/>
              </a:solidFill>
            </a:endParaRPr>
          </a:p>
        </p:txBody>
      </p:sp>
      <p:sp>
        <p:nvSpPr>
          <p:cNvPr id="27651" name="AutoShape 6"/>
          <p:cNvSpPr>
            <a:spLocks/>
          </p:cNvSpPr>
          <p:nvPr/>
        </p:nvSpPr>
        <p:spPr bwMode="auto">
          <a:xfrm>
            <a:off x="1763713" y="1412875"/>
            <a:ext cx="144462" cy="720725"/>
          </a:xfrm>
          <a:prstGeom prst="leftBrace">
            <a:avLst>
              <a:gd name="adj1" fmla="val 41575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539750" y="1436688"/>
            <a:ext cx="10429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chemeClr val="accent1"/>
                </a:solidFill>
              </a:rPr>
              <a:t>Paroi </a:t>
            </a:r>
          </a:p>
          <a:p>
            <a:pPr eaLnBrk="1" hangingPunct="1"/>
            <a:r>
              <a:rPr lang="fr-FR" altLang="fr-FR" sz="1600">
                <a:solidFill>
                  <a:schemeClr val="accent1"/>
                </a:solidFill>
              </a:rPr>
              <a:t>ovarienne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5940425" y="1557338"/>
            <a:ext cx="1511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 dirty="0">
                <a:solidFill>
                  <a:srgbClr val="666633"/>
                </a:solidFill>
              </a:rPr>
              <a:t>Paroi du </a:t>
            </a:r>
            <a:r>
              <a:rPr lang="fr-FR" altLang="fr-FR" sz="1600" dirty="0" smtClean="0">
                <a:solidFill>
                  <a:srgbClr val="666633"/>
                </a:solidFill>
              </a:rPr>
              <a:t>fruit = </a:t>
            </a:r>
            <a:r>
              <a:rPr lang="fr-FR" altLang="fr-FR" sz="1600" dirty="0" smtClean="0">
                <a:solidFill>
                  <a:srgbClr val="FF0000"/>
                </a:solidFill>
              </a:rPr>
              <a:t>péricarpe</a:t>
            </a:r>
          </a:p>
          <a:p>
            <a:pPr eaLnBrk="1" hangingPunct="1"/>
            <a:endParaRPr lang="fr-FR" altLang="fr-FR" sz="1600" dirty="0">
              <a:solidFill>
                <a:srgbClr val="666633"/>
              </a:solidFill>
            </a:endParaRPr>
          </a:p>
        </p:txBody>
      </p:sp>
      <p:sp>
        <p:nvSpPr>
          <p:cNvPr id="27654" name="AutoShape 9"/>
          <p:cNvSpPr>
            <a:spLocks/>
          </p:cNvSpPr>
          <p:nvPr/>
        </p:nvSpPr>
        <p:spPr bwMode="auto">
          <a:xfrm>
            <a:off x="5580063" y="1341438"/>
            <a:ext cx="223837" cy="792162"/>
          </a:xfrm>
          <a:prstGeom prst="rightBrace">
            <a:avLst>
              <a:gd name="adj1" fmla="val 2949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636838"/>
            <a:ext cx="7210425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59"/>
    </mc:Choice>
    <mc:Fallback>
      <p:transition spd="slow" advTm="64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09" x="8397875" y="3803650"/>
          <p14:tracePt t="8916" x="8312150" y="3778250"/>
          <p14:tracePt t="8923" x="8216900" y="3730625"/>
          <p14:tracePt t="8939" x="7858125" y="3552825"/>
          <p14:tracePt t="8961" x="7064375" y="3117850"/>
          <p14:tracePt t="8980" x="6181725" y="2654300"/>
          <p14:tracePt t="9007" x="5324475" y="2108200"/>
          <p14:tracePt t="9040" x="4832350" y="1730375"/>
          <p14:tracePt t="9058" x="4606925" y="1501775"/>
          <p14:tracePt t="9073" x="4495800" y="1352550"/>
          <p14:tracePt t="9090" x="4432300" y="1279525"/>
          <p14:tracePt t="9586" x="4406900" y="1228725"/>
          <p14:tracePt t="9594" x="4378325" y="1158875"/>
          <p14:tracePt t="9605" x="4343400" y="1073150"/>
          <p14:tracePt t="9622" x="4254500" y="879475"/>
          <p14:tracePt t="9639" x="4210050" y="768350"/>
          <p14:tracePt t="9655" x="4165600" y="635000"/>
          <p14:tracePt t="9671" x="4117975" y="498475"/>
          <p14:tracePt t="9705" x="4070350" y="412750"/>
          <p14:tracePt t="9739" x="4044950" y="374650"/>
          <p14:tracePt t="9755" x="4044950" y="365125"/>
          <p14:tracePt t="9772" x="4044950" y="355600"/>
          <p14:tracePt t="9805" x="4032250" y="349250"/>
          <p14:tracePt t="9821" x="4019550" y="346075"/>
          <p14:tracePt t="9901" x="4016375" y="346075"/>
          <p14:tracePt t="9907" x="4010025" y="346075"/>
          <p14:tracePt t="9922" x="4000500" y="339725"/>
          <p14:tracePt t="9938" x="3987800" y="339725"/>
          <p14:tracePt t="9955" x="3971925" y="336550"/>
          <p14:tracePt t="9971" x="3956050" y="323850"/>
          <p14:tracePt t="9988" x="3933825" y="320675"/>
          <p14:tracePt t="10005" x="3911600" y="307975"/>
          <p14:tracePt t="10022" x="3867150" y="288925"/>
          <p14:tracePt t="10039" x="3844925" y="279400"/>
          <p14:tracePt t="10057" x="3803650" y="254000"/>
          <p14:tracePt t="10072" x="3778250" y="241300"/>
          <p14:tracePt t="10088" x="3749675" y="228600"/>
          <p14:tracePt t="10106" x="3727450" y="228600"/>
          <p14:tracePt t="10121" x="3717925" y="225425"/>
          <p14:tracePt t="10138" x="3702050" y="209550"/>
          <p14:tracePt t="10155" x="3673475" y="203200"/>
          <p14:tracePt t="10172" x="3644900" y="196850"/>
          <p14:tracePt t="10189" x="3622675" y="196850"/>
          <p14:tracePt t="10206" x="3597275" y="196850"/>
          <p14:tracePt t="10222" x="3581400" y="196850"/>
          <p14:tracePt t="10238" x="3571875" y="196850"/>
          <p14:tracePt t="10255" x="3556000" y="196850"/>
          <p14:tracePt t="10271" x="3552825" y="196850"/>
          <p14:tracePt t="10288" x="3546475" y="196850"/>
          <p14:tracePt t="10306" x="3536950" y="196850"/>
          <p14:tracePt t="10399" x="3530600" y="196850"/>
          <p14:tracePt t="10413" x="3527425" y="196850"/>
          <p14:tracePt t="11241" x="3540125" y="200025"/>
          <p14:tracePt t="11248" x="3559175" y="200025"/>
          <p14:tracePt t="11255" x="3584575" y="206375"/>
          <p14:tracePt t="11271" x="3638550" y="212725"/>
          <p14:tracePt t="11288" x="3749675" y="222250"/>
          <p14:tracePt t="11305" x="3981450" y="247650"/>
          <p14:tracePt t="11322" x="4156075" y="276225"/>
          <p14:tracePt t="11355" x="4368800" y="314325"/>
          <p14:tracePt t="11388" x="4457700" y="327025"/>
          <p14:tracePt t="11404" x="4543425" y="327025"/>
          <p14:tracePt t="11421" x="4603750" y="333375"/>
          <p14:tracePt t="11439" x="4711700" y="358775"/>
          <p14:tracePt t="11455" x="4845050" y="381000"/>
          <p14:tracePt t="11472" x="4902200" y="390525"/>
          <p14:tracePt t="11488" x="4946650" y="403225"/>
          <p14:tracePt t="11504" x="4975225" y="419100"/>
          <p14:tracePt t="11521" x="4991100" y="425450"/>
          <p14:tracePt t="11538" x="5006975" y="425450"/>
          <p14:tracePt t="11555" x="5048250" y="431800"/>
          <p14:tracePt t="11571" x="5076825" y="431800"/>
          <p14:tracePt t="11589" x="5121275" y="431800"/>
          <p14:tracePt t="11605" x="5191125" y="431800"/>
          <p14:tracePt t="11621" x="5235575" y="431800"/>
          <p14:tracePt t="11638" x="5264150" y="428625"/>
          <p14:tracePt t="11654" x="5308600" y="403225"/>
          <p14:tracePt t="11671" x="5337175" y="403225"/>
          <p14:tracePt t="11688" x="5381625" y="396875"/>
          <p14:tracePt t="11705" x="5435600" y="396875"/>
          <p14:tracePt t="11721" x="5457825" y="396875"/>
          <p14:tracePt t="11738" x="5486400" y="396875"/>
          <p14:tracePt t="11755" x="5502275" y="381000"/>
          <p14:tracePt t="11771" x="5511800" y="371475"/>
          <p14:tracePt t="11788" x="5511800" y="358775"/>
          <p14:tracePt t="11805" x="5511800" y="342900"/>
          <p14:tracePt t="11821" x="5511800" y="333375"/>
          <p14:tracePt t="11839" x="5511800" y="317500"/>
          <p14:tracePt t="11855" x="5499100" y="301625"/>
          <p14:tracePt t="11872" x="5483225" y="292100"/>
          <p14:tracePt t="11889" x="5419725" y="266700"/>
          <p14:tracePt t="11904" x="5349875" y="234950"/>
          <p14:tracePt t="11921" x="5295900" y="222250"/>
          <p14:tracePt t="11939" x="5245100" y="209550"/>
          <p14:tracePt t="11955" x="5222875" y="209550"/>
          <p14:tracePt t="11971" x="5194300" y="209550"/>
          <p14:tracePt t="11989" x="5162550" y="209550"/>
          <p14:tracePt t="12005" x="5095875" y="187325"/>
          <p14:tracePt t="12021" x="5013325" y="180975"/>
          <p14:tracePt t="12038" x="4851400" y="180975"/>
          <p14:tracePt t="12055" x="4737100" y="180975"/>
          <p14:tracePt t="12071" x="4654550" y="180975"/>
          <p14:tracePt t="12089" x="4546600" y="180975"/>
          <p14:tracePt t="12105" x="4486275" y="184150"/>
          <p14:tracePt t="12122" x="4422775" y="200025"/>
          <p14:tracePt t="12139" x="4324350" y="212725"/>
          <p14:tracePt t="12155" x="4241800" y="212725"/>
          <p14:tracePt t="12171" x="4181475" y="222250"/>
          <p14:tracePt t="12188" x="4095750" y="228600"/>
          <p14:tracePt t="12204" x="4057650" y="228600"/>
          <p14:tracePt t="12221" x="4029075" y="228600"/>
          <p14:tracePt t="12238" x="3994150" y="228600"/>
          <p14:tracePt t="12255" x="3959225" y="228600"/>
          <p14:tracePt t="12272" x="3937000" y="228600"/>
          <p14:tracePt t="12288" x="3895725" y="228600"/>
          <p14:tracePt t="12304" x="3886200" y="228600"/>
          <p14:tracePt t="12321" x="3876675" y="231775"/>
          <p14:tracePt t="12338" x="3873500" y="247650"/>
          <p14:tracePt t="12371" x="3879850" y="250825"/>
          <p14:tracePt t="12388" x="3883025" y="250825"/>
          <p14:tracePt t="12405" x="3883025" y="257175"/>
          <p14:tracePt t="12447" x="3889375" y="257175"/>
          <p14:tracePt t="12454" x="3892550" y="260350"/>
          <p14:tracePt t="12471" x="3908425" y="266700"/>
          <p14:tracePt t="12488" x="3971925" y="285750"/>
          <p14:tracePt t="12504" x="4019550" y="304800"/>
          <p14:tracePt t="12521" x="4057650" y="317500"/>
          <p14:tracePt t="12538" x="4092575" y="336550"/>
          <p14:tracePt t="12554" x="4121150" y="336550"/>
          <p14:tracePt t="12571" x="4149725" y="336550"/>
          <p14:tracePt t="12588" x="4229100" y="349250"/>
          <p14:tracePt t="12604" x="4359275" y="374650"/>
          <p14:tracePt t="12621" x="4476750" y="390525"/>
          <p14:tracePt t="12638" x="4606925" y="400050"/>
          <p14:tracePt t="12654" x="4657725" y="406400"/>
          <p14:tracePt t="12671" x="4695825" y="412750"/>
          <p14:tracePt t="12688" x="4784725" y="425450"/>
          <p14:tracePt t="12704" x="4851400" y="425450"/>
          <p14:tracePt t="12721" x="4956175" y="425450"/>
          <p14:tracePt t="12738" x="5175250" y="434975"/>
          <p14:tracePt t="12754" x="5302250" y="434975"/>
          <p14:tracePt t="12771" x="5372100" y="434975"/>
          <p14:tracePt t="12788" x="5435600" y="434975"/>
          <p14:tracePt t="12805" x="5451475" y="434975"/>
          <p14:tracePt t="12821" x="5461000" y="434975"/>
          <p14:tracePt t="12838" x="5486400" y="434975"/>
          <p14:tracePt t="12855" x="5502275" y="434975"/>
          <p14:tracePt t="12871" x="5530850" y="434975"/>
          <p14:tracePt t="12888" x="5556250" y="434975"/>
          <p14:tracePt t="12904" x="5565775" y="434975"/>
          <p14:tracePt t="12921" x="5581650" y="434975"/>
          <p14:tracePt t="12938" x="5591175" y="434975"/>
          <p14:tracePt t="13054" x="5591175" y="431800"/>
          <p14:tracePt t="13067" x="5591175" y="428625"/>
          <p14:tracePt t="13303" x="5591175" y="422275"/>
          <p14:tracePt t="13310" x="5591175" y="419100"/>
          <p14:tracePt t="13321" x="5591175" y="412750"/>
          <p14:tracePt t="13338" x="5562600" y="381000"/>
          <p14:tracePt t="13354" x="5540375" y="355600"/>
          <p14:tracePt t="13371" x="5521325" y="323850"/>
          <p14:tracePt t="13387" x="5499100" y="307975"/>
          <p14:tracePt t="13404" x="5489575" y="298450"/>
          <p14:tracePt t="17556" x="5508625" y="307975"/>
          <p14:tracePt t="17564" x="5559425" y="323850"/>
          <p14:tracePt t="17571" x="5597525" y="339725"/>
          <p14:tracePt t="17588" x="5683250" y="355600"/>
          <p14:tracePt t="17605" x="5778500" y="355600"/>
          <p14:tracePt t="17620" x="5813425" y="355600"/>
          <p14:tracePt t="17637" x="5845175" y="355600"/>
          <p14:tracePt t="17670" x="5880100" y="355600"/>
          <p14:tracePt t="17705" x="5905500" y="355600"/>
          <p14:tracePt t="17721" x="5905500" y="352425"/>
          <p14:tracePt t="17738" x="5905500" y="349250"/>
          <p14:tracePt t="17754" x="5905500" y="339725"/>
          <p14:tracePt t="17798" x="5899150" y="339725"/>
          <p14:tracePt t="17805" x="5892800" y="339725"/>
          <p14:tracePt t="17821" x="5883275" y="339725"/>
          <p14:tracePt t="17838" x="5880100" y="339725"/>
          <p14:tracePt t="17855" x="5870575" y="339725"/>
          <p14:tracePt t="17871" x="5864225" y="339725"/>
          <p14:tracePt t="17887" x="5864225" y="333375"/>
          <p14:tracePt t="17904" x="5864225" y="330200"/>
          <p14:tracePt t="17920" x="5861050" y="330200"/>
          <p14:tracePt t="17937" x="5854700" y="330200"/>
          <p14:tracePt t="17954" x="5848350" y="330200"/>
          <p14:tracePt t="21849" x="5813425" y="330200"/>
          <p14:tracePt t="21857" x="5753100" y="330200"/>
          <p14:tracePt t="21871" x="5651500" y="330200"/>
          <p14:tracePt t="21888" x="5556250" y="330200"/>
          <p14:tracePt t="21904" x="5429250" y="330200"/>
          <p14:tracePt t="21921" x="5222875" y="330200"/>
          <p14:tracePt t="21937" x="5076825" y="330200"/>
          <p14:tracePt t="21970" x="4759325" y="352425"/>
          <p14:tracePt t="22005" x="4559300" y="422275"/>
          <p14:tracePt t="22020" x="4489450" y="450850"/>
          <p14:tracePt t="22036" x="4422775" y="488950"/>
          <p14:tracePt t="22054" x="4356100" y="517525"/>
          <p14:tracePt t="22071" x="4276725" y="574675"/>
          <p14:tracePt t="22087" x="4225925" y="625475"/>
          <p14:tracePt t="22103" x="4181475" y="685800"/>
          <p14:tracePt t="22120" x="4124325" y="812800"/>
          <p14:tracePt t="22136" x="4111625" y="898525"/>
          <p14:tracePt t="22153" x="4111625" y="981075"/>
          <p14:tracePt t="22156" x="4111625" y="1028700"/>
          <p14:tracePt t="22171" x="4121150" y="1111250"/>
          <p14:tracePt t="22187" x="4143375" y="1177925"/>
          <p14:tracePt t="22204" x="4181475" y="1235075"/>
          <p14:tracePt t="22221" x="4251325" y="1346200"/>
          <p14:tracePt t="22534" x="4184650" y="1320800"/>
          <p14:tracePt t="22541" x="4098925" y="1295400"/>
          <p14:tracePt t="22553" x="4006850" y="1276350"/>
          <p14:tracePt t="22570" x="3717925" y="1209675"/>
          <p14:tracePt t="22588" x="3508375" y="1181100"/>
          <p14:tracePt t="22605" x="3276600" y="1155700"/>
          <p14:tracePt t="22621" x="3152775" y="1155700"/>
          <p14:tracePt t="22653" x="2962275" y="1139825"/>
          <p14:tracePt t="22656" x="2914650" y="1130300"/>
          <p14:tracePt t="22686" x="2717800" y="1130300"/>
          <p14:tracePt t="22705" x="2587625" y="1130300"/>
          <p14:tracePt t="22721" x="2486025" y="1130300"/>
          <p14:tracePt t="22737" x="2359025" y="1130300"/>
          <p14:tracePt t="22755" x="2152650" y="1130300"/>
          <p14:tracePt t="22771" x="1990725" y="1130300"/>
          <p14:tracePt t="22787" x="1806575" y="1111250"/>
          <p14:tracePt t="22804" x="1574800" y="1076325"/>
          <p14:tracePt t="22820" x="1422400" y="1057275"/>
          <p14:tracePt t="22836" x="1304925" y="1041400"/>
          <p14:tracePt t="22855" x="1184275" y="1019175"/>
          <p14:tracePt t="22870" x="1117600" y="996950"/>
          <p14:tracePt t="22888" x="1054100" y="984250"/>
          <p14:tracePt t="22905" x="984250" y="968375"/>
          <p14:tracePt t="22920" x="939800" y="962025"/>
          <p14:tracePt t="22937" x="917575" y="962025"/>
          <p14:tracePt t="22954" x="876300" y="962025"/>
          <p14:tracePt t="22970" x="854075" y="962025"/>
          <p14:tracePt t="22987" x="825500" y="962025"/>
          <p14:tracePt t="23004" x="796925" y="946150"/>
          <p14:tracePt t="23020" x="768350" y="946150"/>
          <p14:tracePt t="23037" x="746125" y="946150"/>
          <p14:tracePt t="23053" x="714375" y="946150"/>
          <p14:tracePt t="23070" x="704850" y="946150"/>
          <p14:tracePt t="23087" x="695325" y="946150"/>
          <p14:tracePt t="23104" x="679450" y="946150"/>
          <p14:tracePt t="23120" x="663575" y="946150"/>
          <p14:tracePt t="23137" x="654050" y="946150"/>
          <p14:tracePt t="23154" x="638175" y="946150"/>
          <p14:tracePt t="23170" x="628650" y="946150"/>
          <p14:tracePt t="23187" x="615950" y="946150"/>
          <p14:tracePt t="23203" x="606425" y="946150"/>
          <p14:tracePt t="23220" x="600075" y="946150"/>
          <p14:tracePt t="23276" x="593725" y="946150"/>
          <p14:tracePt t="23283" x="590550" y="946150"/>
          <p14:tracePt t="23298" x="584200" y="946150"/>
          <p14:tracePt t="23697" x="584200" y="942975"/>
          <p14:tracePt t="23741" x="587375" y="942975"/>
          <p14:tracePt t="23748" x="590550" y="942975"/>
          <p14:tracePt t="23755" x="596900" y="942975"/>
          <p14:tracePt t="23787" x="612775" y="942975"/>
          <p14:tracePt t="23820" x="622300" y="942975"/>
          <p14:tracePt t="23839" x="625475" y="942975"/>
          <p14:tracePt t="23854" x="635000" y="942975"/>
          <p14:tracePt t="23870" x="647700" y="942975"/>
          <p14:tracePt t="23888" x="657225" y="942975"/>
          <p14:tracePt t="23904" x="676275" y="933450"/>
          <p14:tracePt t="23920" x="685800" y="933450"/>
          <p14:tracePt t="23936" x="695325" y="933450"/>
          <p14:tracePt t="23953" x="711200" y="933450"/>
          <p14:tracePt t="23970" x="727075" y="927100"/>
          <p14:tracePt t="23988" x="736600" y="923925"/>
          <p14:tracePt t="24003" x="784225" y="904875"/>
          <p14:tracePt t="24020" x="828675" y="904875"/>
          <p14:tracePt t="24037" x="879475" y="904875"/>
          <p14:tracePt t="24054" x="927100" y="904875"/>
          <p14:tracePt t="24069" x="936625" y="904875"/>
          <p14:tracePt t="24086" x="949325" y="904875"/>
          <p14:tracePt t="24132" x="958850" y="904875"/>
          <p14:tracePt t="24146" x="962025" y="904875"/>
          <p14:tracePt t="24153" x="968375" y="904875"/>
          <p14:tracePt t="24170" x="971550" y="904875"/>
          <p14:tracePt t="24254" x="977900" y="904875"/>
          <p14:tracePt t="24261" x="984250" y="904875"/>
          <p14:tracePt t="24270" x="987425" y="904875"/>
          <p14:tracePt t="24287" x="996950" y="911225"/>
          <p14:tracePt t="24304" x="1038225" y="923925"/>
          <p14:tracePt t="24320" x="1054100" y="927100"/>
          <p14:tracePt t="24337" x="1069975" y="927100"/>
          <p14:tracePt t="24353" x="1082675" y="927100"/>
          <p14:tracePt t="24370" x="1092200" y="927100"/>
          <p14:tracePt t="24388" x="1114425" y="927100"/>
          <p14:tracePt t="24403" x="1155700" y="927100"/>
          <p14:tracePt t="24421" x="1196975" y="927100"/>
          <p14:tracePt t="24438" x="1238250" y="927100"/>
          <p14:tracePt t="24453" x="1260475" y="927100"/>
          <p14:tracePt t="24469" x="1270000" y="927100"/>
          <p14:tracePt t="24487" x="1285875" y="927100"/>
          <p14:tracePt t="24525" x="1289050" y="927100"/>
          <p14:tracePt t="24538" x="1301750" y="927100"/>
          <p14:tracePt t="24554" x="1311275" y="927100"/>
          <p14:tracePt t="24570" x="1323975" y="927100"/>
          <p14:tracePt t="24588" x="1352550" y="927100"/>
          <p14:tracePt t="24604" x="1362075" y="927100"/>
          <p14:tracePt t="24619" x="1371600" y="927100"/>
          <p14:tracePt t="24637" x="1400175" y="927100"/>
          <p14:tracePt t="24653" x="1422400" y="927100"/>
          <p14:tracePt t="24670" x="1463675" y="927100"/>
          <p14:tracePt t="24688" x="1562100" y="923925"/>
          <p14:tracePt t="24704" x="1625600" y="917575"/>
          <p14:tracePt t="24720" x="1676400" y="917575"/>
          <p14:tracePt t="24737" x="1724025" y="917575"/>
          <p14:tracePt t="24753" x="1733550" y="917575"/>
          <p14:tracePt t="24769" x="1743075" y="917575"/>
          <p14:tracePt t="24787" x="1749425" y="911225"/>
          <p14:tracePt t="24820" x="1758950" y="911225"/>
          <p14:tracePt t="24837" x="1778000" y="911225"/>
          <p14:tracePt t="24871" x="1784350" y="911225"/>
          <p14:tracePt t="24909" x="1784350" y="908050"/>
          <p14:tracePt t="24968" x="1784350" y="901700"/>
          <p14:tracePt t="25045" x="1784350" y="892175"/>
          <p14:tracePt t="25110" x="1787525" y="892175"/>
          <p14:tracePt t="25117" x="1793875" y="892175"/>
          <p14:tracePt t="25124" x="1800225" y="892175"/>
          <p14:tracePt t="25139" x="1803400" y="892175"/>
          <p14:tracePt t="25587" x="1819275" y="892175"/>
          <p14:tracePt t="25594" x="1844675" y="892175"/>
          <p14:tracePt t="25603" x="1879600" y="892175"/>
          <p14:tracePt t="25619" x="1965325" y="876300"/>
          <p14:tracePt t="25636" x="2117725" y="860425"/>
          <p14:tracePt t="25653" x="2212975" y="850900"/>
          <p14:tracePt t="25671" x="2308225" y="835025"/>
          <p14:tracePt t="25704" x="2447925" y="835025"/>
          <p14:tracePt t="25736" x="2533650" y="815975"/>
          <p14:tracePt t="25753" x="2565400" y="809625"/>
          <p14:tracePt t="25769" x="2616200" y="803275"/>
          <p14:tracePt t="25786" x="2736850" y="796925"/>
          <p14:tracePt t="25804" x="2787650" y="796925"/>
          <p14:tracePt t="25820" x="2832100" y="796925"/>
          <p14:tracePt t="25836" x="2857500" y="796925"/>
          <p14:tracePt t="25854" x="2867025" y="796925"/>
          <p14:tracePt t="25870" x="2876550" y="796925"/>
          <p14:tracePt t="25887" x="2892425" y="796925"/>
          <p14:tracePt t="25903" x="2911475" y="796925"/>
          <p14:tracePt t="25919" x="2933700" y="796925"/>
          <p14:tracePt t="25936" x="2987675" y="796925"/>
          <p14:tracePt t="25952" x="3009900" y="796925"/>
          <p14:tracePt t="25970" x="3041650" y="796925"/>
          <p14:tracePt t="25986" x="3054350" y="796925"/>
          <p14:tracePt t="26003" x="3063875" y="796925"/>
          <p14:tracePt t="26020" x="3079750" y="796925"/>
          <p14:tracePt t="26036" x="3089275" y="796925"/>
          <p14:tracePt t="26053" x="3098800" y="796925"/>
          <p14:tracePt t="26069" x="3108325" y="796925"/>
          <p14:tracePt t="26086" x="3117850" y="796925"/>
          <p14:tracePt t="26120" x="3117850" y="787400"/>
          <p14:tracePt t="26137" x="3133725" y="771525"/>
          <p14:tracePt t="26153" x="3140075" y="758825"/>
          <p14:tracePt t="26169" x="3149600" y="742950"/>
          <p14:tracePt t="26186" x="3165475" y="708025"/>
          <p14:tracePt t="26203" x="3171825" y="676275"/>
          <p14:tracePt t="26220" x="3184525" y="631825"/>
          <p14:tracePt t="26236" x="3184525" y="571500"/>
          <p14:tracePt t="26253" x="3184525" y="549275"/>
          <p14:tracePt t="26270" x="3184525" y="539750"/>
          <p14:tracePt t="26286" x="3171825" y="517525"/>
          <p14:tracePt t="26302" x="3168650" y="517525"/>
          <p14:tracePt t="26320" x="3159125" y="514350"/>
          <p14:tracePt t="26336" x="3143250" y="514350"/>
          <p14:tracePt t="26353" x="3127375" y="514350"/>
          <p14:tracePt t="26371" x="3114675" y="514350"/>
          <p14:tracePt t="26387" x="3098800" y="514350"/>
          <p14:tracePt t="26404" x="3076575" y="514350"/>
          <p14:tracePt t="26420" x="3067050" y="514350"/>
          <p14:tracePt t="26436" x="3051175" y="514350"/>
          <p14:tracePt t="26453" x="3041650" y="514350"/>
          <p14:tracePt t="26469" x="3016250" y="514350"/>
          <p14:tracePt t="26486" x="2981325" y="514350"/>
          <p14:tracePt t="26504" x="2952750" y="514350"/>
          <p14:tracePt t="26521" x="2921000" y="514350"/>
          <p14:tracePt t="26537" x="2889250" y="517525"/>
          <p14:tracePt t="26553" x="2879725" y="520700"/>
          <p14:tracePt t="26570" x="2854325" y="530225"/>
          <p14:tracePt t="26586" x="2844800" y="530225"/>
          <p14:tracePt t="26602" x="2822575" y="530225"/>
          <p14:tracePt t="26621" x="2781300" y="536575"/>
          <p14:tracePt t="26636" x="2759075" y="542925"/>
          <p14:tracePt t="26653" x="2743200" y="552450"/>
          <p14:tracePt t="26671" x="2730500" y="568325"/>
          <p14:tracePt t="26686" x="2717800" y="574675"/>
          <p14:tracePt t="26703" x="2708275" y="587375"/>
          <p14:tracePt t="26720" x="2689225" y="603250"/>
          <p14:tracePt t="26736" x="2679700" y="609600"/>
          <p14:tracePt t="26753" x="2670175" y="619125"/>
          <p14:tracePt t="26771" x="2663825" y="638175"/>
          <p14:tracePt t="26787" x="2660650" y="647700"/>
          <p14:tracePt t="26803" x="2660650" y="657225"/>
          <p14:tracePt t="26820" x="2660650" y="673100"/>
          <p14:tracePt t="26836" x="2660650" y="688975"/>
          <p14:tracePt t="26853" x="2660650" y="698500"/>
          <p14:tracePt t="26870" x="2660650" y="711200"/>
          <p14:tracePt t="26886" x="2654300" y="727075"/>
          <p14:tracePt t="26904" x="2654300" y="755650"/>
          <p14:tracePt t="26921" x="2654300" y="771525"/>
          <p14:tracePt t="26937" x="2654300" y="781050"/>
          <p14:tracePt t="26954" x="2654300" y="793750"/>
          <p14:tracePt t="26970" x="2654300" y="809625"/>
          <p14:tracePt t="26986" x="2654300" y="819150"/>
          <p14:tracePt t="27003" x="2654300" y="828675"/>
          <p14:tracePt t="27020" x="2654300" y="838200"/>
          <p14:tracePt t="27071" x="2660650" y="838200"/>
          <p14:tracePt t="27193" x="2667000" y="838200"/>
          <p14:tracePt t="27200" x="2670175" y="838200"/>
          <p14:tracePt t="27208" x="2676525" y="838200"/>
          <p14:tracePt t="27220" x="2686050" y="838200"/>
          <p14:tracePt t="27237" x="2698750" y="838200"/>
          <p14:tracePt t="27253" x="2724150" y="844550"/>
          <p14:tracePt t="27270" x="2765425" y="850900"/>
          <p14:tracePt t="27286" x="2784475" y="850900"/>
          <p14:tracePt t="27303" x="2816225" y="850900"/>
          <p14:tracePt t="27321" x="2847975" y="850900"/>
          <p14:tracePt t="27337" x="2870200" y="850900"/>
          <p14:tracePt t="27354" x="2892425" y="850900"/>
          <p14:tracePt t="27370" x="2911475" y="850900"/>
          <p14:tracePt t="27386" x="2940050" y="850900"/>
          <p14:tracePt t="27402" x="2962275" y="850900"/>
          <p14:tracePt t="27420" x="3009900" y="847725"/>
          <p14:tracePt t="27436" x="3063875" y="835025"/>
          <p14:tracePt t="27453" x="3124200" y="828675"/>
          <p14:tracePt t="27470" x="3213100" y="812800"/>
          <p14:tracePt t="27486" x="3273425" y="812800"/>
          <p14:tracePt t="27503" x="3324225" y="812800"/>
          <p14:tracePt t="27520" x="3381375" y="812800"/>
          <p14:tracePt t="27536" x="3409950" y="812800"/>
          <p14:tracePt t="27553" x="3441700" y="800100"/>
          <p14:tracePt t="27570" x="3482975" y="784225"/>
          <p14:tracePt t="27587" x="3521075" y="777875"/>
          <p14:tracePt t="27603" x="3556000" y="777875"/>
          <p14:tracePt t="27620" x="3651250" y="777875"/>
          <p14:tracePt t="27637" x="3686175" y="777875"/>
          <p14:tracePt t="27653" x="3730625" y="777875"/>
          <p14:tracePt t="27670" x="3771900" y="777875"/>
          <p14:tracePt t="27686" x="3800475" y="777875"/>
          <p14:tracePt t="27703" x="3838575" y="765175"/>
          <p14:tracePt t="27705" x="3857625" y="765175"/>
          <p14:tracePt t="27720" x="3917950" y="755650"/>
          <p14:tracePt t="27737" x="3997325" y="755650"/>
          <p14:tracePt t="27754" x="4076700" y="755650"/>
          <p14:tracePt t="27770" x="4184650" y="755650"/>
          <p14:tracePt t="27787" x="4235450" y="755650"/>
          <p14:tracePt t="27803" x="4279900" y="755650"/>
          <p14:tracePt t="27819" x="4365625" y="755650"/>
          <p14:tracePt t="27836" x="4435475" y="755650"/>
          <p14:tracePt t="27853" x="4505325" y="755650"/>
          <p14:tracePt t="27870" x="4622800" y="755650"/>
          <p14:tracePt t="27887" x="4705350" y="755650"/>
          <p14:tracePt t="27904" x="4765675" y="758825"/>
          <p14:tracePt t="27920" x="4822825" y="771525"/>
          <p14:tracePt t="27936" x="4851400" y="771525"/>
          <p14:tracePt t="27952" x="4867275" y="771525"/>
          <p14:tracePt t="27969" x="4886325" y="771525"/>
          <p14:tracePt t="27986" x="4908550" y="771525"/>
          <p14:tracePt t="28003" x="4930775" y="784225"/>
          <p14:tracePt t="28020" x="4972050" y="803275"/>
          <p14:tracePt t="28037" x="4997450" y="812800"/>
          <p14:tracePt t="28053" x="5026025" y="825500"/>
          <p14:tracePt t="28070" x="5048250" y="838200"/>
          <p14:tracePt t="28086" x="5057775" y="841375"/>
          <p14:tracePt t="28102" x="5073650" y="841375"/>
          <p14:tracePt t="28119" x="5089525" y="841375"/>
          <p14:tracePt t="28136" x="5099050" y="850900"/>
          <p14:tracePt t="28152" x="5114925" y="857250"/>
          <p14:tracePt t="28170" x="5143500" y="879475"/>
          <p14:tracePt t="28186" x="5153025" y="889000"/>
          <p14:tracePt t="28202" x="5162550" y="889000"/>
          <p14:tracePt t="28220" x="5178425" y="889000"/>
          <p14:tracePt t="28236" x="5181600" y="889000"/>
          <p14:tracePt t="28270" x="5187950" y="889000"/>
          <p14:tracePt t="28278" x="5191125" y="895350"/>
          <p14:tracePt t="28291" x="5191125" y="898525"/>
          <p14:tracePt t="28304" x="5197475" y="904875"/>
          <p14:tracePt t="28319" x="5203825" y="908050"/>
          <p14:tracePt t="29412" x="5165725" y="914400"/>
          <p14:tracePt t="29420" x="5099050" y="914400"/>
          <p14:tracePt t="29436" x="4991100" y="923925"/>
          <p14:tracePt t="29453" x="4816475" y="939800"/>
          <p14:tracePt t="29469" x="4676775" y="958850"/>
          <p14:tracePt t="29486" x="4568825" y="974725"/>
          <p14:tracePt t="29503" x="4422775" y="1006475"/>
          <p14:tracePt t="29536" x="4197350" y="1041400"/>
          <p14:tracePt t="29570" x="3978275" y="1085850"/>
          <p14:tracePt t="29586" x="3905250" y="1095375"/>
          <p14:tracePt t="29602" x="3800475" y="1095375"/>
          <p14:tracePt t="29620" x="3740150" y="1101725"/>
          <p14:tracePt t="29637" x="3702050" y="1101725"/>
          <p14:tracePt t="29653" x="3625850" y="1101725"/>
          <p14:tracePt t="29670" x="3575050" y="1114425"/>
          <p14:tracePt t="29687" x="3511550" y="1114425"/>
          <p14:tracePt t="29703" x="3451225" y="1120775"/>
          <p14:tracePt t="29719" x="3406775" y="1120775"/>
          <p14:tracePt t="29736" x="3368675" y="1127125"/>
          <p14:tracePt t="29752" x="3321050" y="1127125"/>
          <p14:tracePt t="29770" x="3292475" y="1127125"/>
          <p14:tracePt t="29786" x="3263900" y="1127125"/>
          <p14:tracePt t="29803" x="3222625" y="1127125"/>
          <p14:tracePt t="29820" x="3206750" y="1127125"/>
          <p14:tracePt t="29836" x="3190875" y="1127125"/>
          <p14:tracePt t="29853" x="3178175" y="1127125"/>
          <p14:tracePt t="29870" x="3165475" y="1127125"/>
          <p14:tracePt t="29886" x="3155950" y="1127125"/>
          <p14:tracePt t="29903" x="3136900" y="1127125"/>
          <p14:tracePt t="29919" x="3127375" y="1127125"/>
          <p14:tracePt t="29936" x="3111500" y="1127125"/>
          <p14:tracePt t="29953" x="3092450" y="1127125"/>
          <p14:tracePt t="29969" x="3082925" y="1127125"/>
          <p14:tracePt t="29986" x="3073400" y="1127125"/>
          <p14:tracePt t="30003" x="3057525" y="1127125"/>
          <p14:tracePt t="30036" x="3041650" y="1127125"/>
          <p14:tracePt t="30053" x="3028950" y="1127125"/>
          <p14:tracePt t="30474" x="3035300" y="1120775"/>
          <p14:tracePt t="30484" x="3044825" y="1114425"/>
          <p14:tracePt t="30503" x="3133725" y="1101725"/>
          <p14:tracePt t="30537" x="3289300" y="1101725"/>
          <p14:tracePt t="30569" x="3419475" y="1101725"/>
          <p14:tracePt t="30586" x="3524250" y="1101725"/>
          <p14:tracePt t="30603" x="3603625" y="1101725"/>
          <p14:tracePt t="30619" x="3708400" y="1101725"/>
          <p14:tracePt t="30636" x="3860800" y="1101725"/>
          <p14:tracePt t="30653" x="3911600" y="1104900"/>
          <p14:tracePt t="30670" x="3956050" y="1104900"/>
          <p14:tracePt t="30687" x="3994150" y="1104900"/>
          <p14:tracePt t="30702" x="4019550" y="1111250"/>
          <p14:tracePt t="30719" x="4048125" y="1111250"/>
          <p14:tracePt t="30737" x="4102100" y="1111250"/>
          <p14:tracePt t="30753" x="4146550" y="1117600"/>
          <p14:tracePt t="30770" x="4210050" y="1133475"/>
          <p14:tracePt t="30787" x="4286250" y="1146175"/>
          <p14:tracePt t="30803" x="4330700" y="1165225"/>
          <p14:tracePt t="30819" x="4368800" y="1171575"/>
          <p14:tracePt t="30836" x="4400550" y="1177925"/>
          <p14:tracePt t="30852" x="4445000" y="1177925"/>
          <p14:tracePt t="30870" x="4483100" y="1190625"/>
          <p14:tracePt t="30887" x="4581525" y="1212850"/>
          <p14:tracePt t="30903" x="4648200" y="1231900"/>
          <p14:tracePt t="30920" x="4711700" y="1247775"/>
          <p14:tracePt t="30936" x="4800600" y="1260475"/>
          <p14:tracePt t="30952" x="4841875" y="1260475"/>
          <p14:tracePt t="30969" x="4879975" y="1260475"/>
          <p14:tracePt t="30987" x="4927600" y="1260475"/>
          <p14:tracePt t="31003" x="4962525" y="1260475"/>
          <p14:tracePt t="31020" x="5000625" y="1250950"/>
          <p14:tracePt t="31037" x="5064125" y="1231900"/>
          <p14:tracePt t="31053" x="5111750" y="1206500"/>
          <p14:tracePt t="31069" x="5156200" y="1187450"/>
          <p14:tracePt t="31086" x="5200650" y="1168400"/>
          <p14:tracePt t="31102" x="5232400" y="1149350"/>
          <p14:tracePt t="31119" x="5254625" y="1139825"/>
          <p14:tracePt t="31137" x="5280025" y="1127125"/>
          <p14:tracePt t="31153" x="5295900" y="1123950"/>
          <p14:tracePt t="31170" x="5305425" y="1123950"/>
          <p14:tracePt t="31186" x="5324475" y="1123950"/>
          <p14:tracePt t="31203" x="5337175" y="1123950"/>
          <p14:tracePt t="31219" x="5340350" y="1123950"/>
          <p14:tracePt t="31236" x="5346700" y="1123950"/>
          <p14:tracePt t="31294" x="5349875" y="1123950"/>
          <p14:tracePt t="32029" x="5305425" y="1133475"/>
          <p14:tracePt t="32036" x="5254625" y="1158875"/>
          <p14:tracePt t="32053" x="5143500" y="1209675"/>
          <p14:tracePt t="32071" x="4981575" y="1279525"/>
          <p14:tracePt t="32086" x="4873625" y="1311275"/>
          <p14:tracePt t="32102" x="4727575" y="1365250"/>
          <p14:tracePt t="32136" x="4346575" y="1501775"/>
          <p14:tracePt t="32171" x="4038600" y="1660525"/>
          <p14:tracePt t="32188" x="3924300" y="1720850"/>
          <p14:tracePt t="32204" x="3813175" y="1771650"/>
          <p14:tracePt t="32220" x="3638550" y="1870075"/>
          <p14:tracePt t="32236" x="3514725" y="1949450"/>
          <p14:tracePt t="32253" x="3324225" y="2044700"/>
          <p14:tracePt t="32270" x="3035300" y="2206625"/>
          <p14:tracePt t="32287" x="2825750" y="2349500"/>
          <p14:tracePt t="32305" x="2651125" y="2501900"/>
          <p14:tracePt t="32320" x="2479675" y="2673350"/>
          <p14:tracePt t="32336" x="2397125" y="2740025"/>
          <p14:tracePt t="32672" x="2352675" y="2794000"/>
          <p14:tracePt t="32678" x="2298700" y="2857500"/>
          <p14:tracePt t="32687" x="2241550" y="2940050"/>
          <p14:tracePt t="32702" x="2085975" y="3127375"/>
          <p14:tracePt t="32720" x="1930400" y="3327400"/>
          <p14:tracePt t="32741" x="1812925" y="3463925"/>
          <p14:tracePt t="32752" x="1787525" y="3514725"/>
          <p14:tracePt t="32785" x="1673225" y="3683000"/>
          <p14:tracePt t="32820" x="1574800" y="3848100"/>
          <p14:tracePt t="32835" x="1536700" y="3917950"/>
          <p14:tracePt t="32852" x="1514475" y="3981450"/>
          <p14:tracePt t="32869" x="1495425" y="4032250"/>
          <p14:tracePt t="32885" x="1485900" y="4054475"/>
          <p14:tracePt t="32902" x="1466850" y="4079875"/>
          <p14:tracePt t="32920" x="1457325" y="4098925"/>
          <p14:tracePt t="32936" x="1450975" y="4114800"/>
          <p14:tracePt t="32952" x="1438275" y="4146550"/>
          <p14:tracePt t="32970" x="1416050" y="4187825"/>
          <p14:tracePt t="32986" x="1403350" y="4225925"/>
          <p14:tracePt t="33003" x="1390650" y="4264025"/>
          <p14:tracePt t="33019" x="1371600" y="4321175"/>
          <p14:tracePt t="33035" x="1352550" y="4359275"/>
          <p14:tracePt t="33052" x="1346200" y="4394200"/>
          <p14:tracePt t="33069" x="1339850" y="4445000"/>
          <p14:tracePt t="33085" x="1333500" y="4473575"/>
          <p14:tracePt t="33102" x="1327150" y="4502150"/>
          <p14:tracePt t="33119" x="1327150" y="4514850"/>
          <p14:tracePt t="33621" x="1336675" y="4543425"/>
          <p14:tracePt t="33627" x="1355725" y="4591050"/>
          <p14:tracePt t="33636" x="1368425" y="4619625"/>
          <p14:tracePt t="33653" x="1381125" y="4664075"/>
          <p14:tracePt t="33670" x="1406525" y="4699000"/>
          <p14:tracePt t="33685" x="1409700" y="4714875"/>
          <p14:tracePt t="33719" x="1435100" y="4740275"/>
          <p14:tracePt t="33753" x="1460500" y="4746625"/>
          <p14:tracePt t="33770" x="1473200" y="4746625"/>
          <p14:tracePt t="33786" x="1479550" y="4746625"/>
          <p14:tracePt t="34212" x="1460500" y="4676775"/>
          <p14:tracePt t="34219" x="1441450" y="4584700"/>
          <p14:tracePt t="34228" x="1435100" y="4492625"/>
          <p14:tracePt t="34253" x="1435100" y="4083050"/>
          <p14:tracePt t="34285" x="1425575" y="3752850"/>
          <p14:tracePt t="34302" x="1406525" y="3632200"/>
          <p14:tracePt t="34306" x="1390650" y="3584575"/>
          <p14:tracePt t="34319" x="1362075" y="3517900"/>
          <p14:tracePt t="34336" x="1323975" y="3448050"/>
          <p14:tracePt t="34353" x="1282700" y="3362325"/>
          <p14:tracePt t="34370" x="1266825" y="3298825"/>
          <p14:tracePt t="34386" x="1244600" y="3235325"/>
          <p14:tracePt t="34403" x="1244600" y="3130550"/>
          <p14:tracePt t="34419" x="1228725" y="3044825"/>
          <p14:tracePt t="34436" x="1216025" y="2959100"/>
          <p14:tracePt t="34454" x="1168400" y="2841625"/>
          <p14:tracePt t="34470" x="1146175" y="2787650"/>
          <p14:tracePt t="34486" x="1127125" y="2749550"/>
          <p14:tracePt t="34503" x="1101725" y="2670175"/>
          <p14:tracePt t="34519" x="1069975" y="2603500"/>
          <p14:tracePt t="34535" x="1031875" y="2511425"/>
          <p14:tracePt t="34552" x="1000125" y="2444750"/>
          <p14:tracePt t="34569" x="946150" y="2365375"/>
          <p14:tracePt t="34585" x="911225" y="2324100"/>
          <p14:tracePt t="34604" x="866775" y="2298700"/>
          <p14:tracePt t="34620" x="844550" y="2273300"/>
          <p14:tracePt t="34636" x="812800" y="2263775"/>
          <p14:tracePt t="34653" x="768350" y="2232025"/>
          <p14:tracePt t="34669" x="746125" y="2206625"/>
          <p14:tracePt t="34685" x="720725" y="2184400"/>
          <p14:tracePt t="34703" x="676275" y="2146300"/>
          <p14:tracePt t="34719" x="666750" y="2136775"/>
          <p14:tracePt t="34736" x="657225" y="2124075"/>
          <p14:tracePt t="34753" x="657225" y="2120900"/>
          <p14:tracePt t="34782" x="657225" y="2114550"/>
          <p14:tracePt t="34789" x="657225" y="2111375"/>
          <p14:tracePt t="34802" x="657225" y="2095500"/>
          <p14:tracePt t="34818" x="660400" y="2085975"/>
          <p14:tracePt t="34836" x="669925" y="2076450"/>
          <p14:tracePt t="34853" x="692150" y="2041525"/>
          <p14:tracePt t="34869" x="720725" y="2016125"/>
          <p14:tracePt t="34886" x="758825" y="1997075"/>
          <p14:tracePt t="34903" x="847725" y="1978025"/>
          <p14:tracePt t="34919" x="901700" y="1978025"/>
          <p14:tracePt t="34935" x="952500" y="1981200"/>
          <p14:tracePt t="34952" x="1003300" y="2006600"/>
          <p14:tracePt t="34968" x="1012825" y="2006600"/>
          <p14:tracePt t="34986" x="1022350" y="2006600"/>
          <p14:tracePt t="35689" x="1035050" y="2000250"/>
          <p14:tracePt t="35696" x="1047750" y="1987550"/>
          <p14:tracePt t="35703" x="1050925" y="1981200"/>
          <p14:tracePt t="35720" x="1060450" y="1971675"/>
          <p14:tracePt t="35736" x="1076325" y="1955800"/>
          <p14:tracePt t="35752" x="1092200" y="1943100"/>
          <p14:tracePt t="35768" x="1101725" y="1930400"/>
          <p14:tracePt t="35802" x="1136650" y="1905000"/>
          <p14:tracePt t="35836" x="1181100" y="1882775"/>
          <p14:tracePt t="35840" x="1193800" y="1879600"/>
          <p14:tracePt t="35853" x="1216025" y="1866900"/>
          <p14:tracePt t="35869" x="1241425" y="1847850"/>
          <p14:tracePt t="35886" x="1263650" y="1838325"/>
          <p14:tracePt t="35902" x="1308100" y="1819275"/>
          <p14:tracePt t="35918" x="1330325" y="1806575"/>
          <p14:tracePt t="35935" x="1362075" y="1787525"/>
          <p14:tracePt t="35953" x="1390650" y="1771650"/>
          <p14:tracePt t="35969" x="1400175" y="1762125"/>
          <p14:tracePt t="35987" x="1428750" y="1727200"/>
          <p14:tracePt t="36003" x="1438275" y="1717675"/>
          <p14:tracePt t="36019" x="1447800" y="1701800"/>
          <p14:tracePt t="36036" x="1466850" y="1679575"/>
          <p14:tracePt t="36052" x="1466850" y="1670050"/>
          <p14:tracePt t="36069" x="1466850" y="1660525"/>
          <p14:tracePt t="36086" x="1466850" y="1647825"/>
          <p14:tracePt t="36102" x="1466850" y="1638300"/>
          <p14:tracePt t="36118" x="1466850" y="1622425"/>
          <p14:tracePt t="36136" x="1466850" y="1600200"/>
          <p14:tracePt t="36152" x="1473200" y="1590675"/>
          <p14:tracePt t="36169" x="1482725" y="1577975"/>
          <p14:tracePt t="36186" x="1511300" y="1555750"/>
          <p14:tracePt t="36202" x="1543050" y="1543050"/>
          <p14:tracePt t="36218" x="1565275" y="1530350"/>
          <p14:tracePt t="36236" x="1587500" y="1517650"/>
          <p14:tracePt t="36252" x="1597025" y="1514475"/>
          <p14:tracePt t="36269" x="1619250" y="1514475"/>
          <p14:tracePt t="36286" x="1679575" y="1514475"/>
          <p14:tracePt t="36302" x="1724025" y="1514475"/>
          <p14:tracePt t="36318" x="1784350" y="1517650"/>
          <p14:tracePt t="36336" x="1857375" y="1539875"/>
          <p14:tracePt t="36353" x="1882775" y="1549400"/>
          <p14:tracePt t="36369" x="1911350" y="1555750"/>
          <p14:tracePt t="36387" x="1936750" y="1562100"/>
          <p14:tracePt t="36402" x="1968500" y="1574800"/>
          <p14:tracePt t="36419" x="2000250" y="1590675"/>
          <p14:tracePt t="36436" x="2063750" y="1609725"/>
          <p14:tracePt t="36452" x="2108200" y="1619250"/>
          <p14:tracePt t="36468" x="2136775" y="1619250"/>
          <p14:tracePt t="36486" x="2168525" y="1619250"/>
          <p14:tracePt t="36503" x="2190750" y="1619250"/>
          <p14:tracePt t="36520" x="2212975" y="1619250"/>
          <p14:tracePt t="36537" x="2254250" y="1619250"/>
          <p14:tracePt t="36553" x="2276475" y="1619250"/>
          <p14:tracePt t="36569" x="2320925" y="1619250"/>
          <p14:tracePt t="36586" x="2368550" y="1603375"/>
          <p14:tracePt t="36602" x="2400300" y="1584325"/>
          <p14:tracePt t="36619" x="2416175" y="1574800"/>
          <p14:tracePt t="36636" x="2438400" y="1568450"/>
          <p14:tracePt t="36652" x="2441575" y="1568450"/>
          <p14:tracePt t="36687" x="2441575" y="1571625"/>
          <p14:tracePt t="36702" x="2422525" y="1600200"/>
          <p14:tracePt t="36719" x="2390775" y="1676400"/>
          <p14:tracePt t="36736" x="2308225" y="1819275"/>
          <p14:tracePt t="36753" x="2263775" y="1952625"/>
          <p14:tracePt t="36770" x="2222500" y="2051050"/>
          <p14:tracePt t="36787" x="2181225" y="2197100"/>
          <p14:tracePt t="36803" x="2149475" y="2276475"/>
          <p14:tracePt t="36819" x="2117725" y="2384425"/>
          <p14:tracePt t="36836" x="2066925" y="2543175"/>
          <p14:tracePt t="36851" x="2032000" y="2663825"/>
          <p14:tracePt t="36868" x="1990725" y="2774950"/>
          <p14:tracePt t="36885" x="1949450" y="2921000"/>
          <p14:tracePt t="36901" x="1908175" y="3013075"/>
          <p14:tracePt t="36918" x="1885950" y="3098800"/>
          <p14:tracePt t="36936" x="1835150" y="3248025"/>
          <p14:tracePt t="36953" x="1819275" y="3333750"/>
          <p14:tracePt t="36969" x="1803400" y="3406775"/>
          <p14:tracePt t="36985" x="1793875" y="3438525"/>
          <p14:tracePt t="37293" x="1797050" y="3498850"/>
          <p14:tracePt t="37300" x="1806575" y="3568700"/>
          <p14:tracePt t="37307" x="1816100" y="3638550"/>
          <p14:tracePt t="37319" x="1816100" y="3708400"/>
          <p14:tracePt t="37336" x="1816100" y="3905250"/>
          <p14:tracePt t="37352" x="1816100" y="3984625"/>
          <p14:tracePt t="37369" x="1816100" y="4044950"/>
          <p14:tracePt t="37402" x="1816100" y="4181475"/>
          <p14:tracePt t="37435" x="1816100" y="4311650"/>
          <p14:tracePt t="37452" x="1816100" y="4356100"/>
          <p14:tracePt t="37469" x="1812925" y="4394200"/>
          <p14:tracePt t="37485" x="1793875" y="4448175"/>
          <p14:tracePt t="37503" x="1781175" y="4479925"/>
          <p14:tracePt t="37519" x="1781175" y="4489450"/>
          <p14:tracePt t="37536" x="1781175" y="4505325"/>
          <p14:tracePt t="37551" x="1781175" y="4514850"/>
          <p14:tracePt t="37569" x="1781175" y="4530725"/>
          <p14:tracePt t="37586" x="1781175" y="4533900"/>
          <p14:tracePt t="37656" x="1781175" y="4540250"/>
          <p14:tracePt t="37663" x="1781175" y="4543425"/>
          <p14:tracePt t="37670" x="1781175" y="4549775"/>
          <p14:tracePt t="37685" x="1787525" y="4559300"/>
          <p14:tracePt t="37757" x="1790700" y="4559300"/>
          <p14:tracePt t="37771" x="1797050" y="4559300"/>
          <p14:tracePt t="37799" x="1803400" y="4559300"/>
          <p14:tracePt t="37806" x="1806575" y="4559300"/>
          <p14:tracePt t="37818" x="1812925" y="4559300"/>
          <p14:tracePt t="37835" x="1831975" y="4552950"/>
          <p14:tracePt t="37852" x="1876425" y="4530725"/>
          <p14:tracePt t="37870" x="1955800" y="4460875"/>
          <p14:tracePt t="37886" x="2060575" y="4302125"/>
          <p14:tracePt t="37902" x="2143125" y="4121150"/>
          <p14:tracePt t="37920" x="2279650" y="3800475"/>
          <p14:tracePt t="37936" x="2359025" y="3498850"/>
          <p14:tracePt t="37954" x="2451100" y="3190875"/>
          <p14:tracePt t="37968" x="2520950" y="2959100"/>
          <p14:tracePt t="37985" x="2597150" y="2647950"/>
          <p14:tracePt t="38002" x="2613025" y="2508250"/>
          <p14:tracePt t="38020" x="2628900" y="2343150"/>
          <p14:tracePt t="38036" x="2628900" y="2238375"/>
          <p14:tracePt t="38052" x="2628900" y="2146300"/>
          <p14:tracePt t="38070" x="2654300" y="2022475"/>
          <p14:tracePt t="38086" x="2676525" y="1936750"/>
          <p14:tracePt t="38102" x="2692400" y="1841500"/>
          <p14:tracePt t="38120" x="2714625" y="1746250"/>
          <p14:tracePt t="38135" x="2720975" y="1708150"/>
          <p14:tracePt t="38151" x="2720975" y="1685925"/>
          <p14:tracePt t="38170" x="2720975" y="1666875"/>
          <p14:tracePt t="38186" x="2720975" y="1663700"/>
          <p14:tracePt t="38458" x="2717800" y="1663700"/>
          <p14:tracePt t="38466" x="2714625" y="1663700"/>
          <p14:tracePt t="38485" x="2705100" y="1663700"/>
          <p14:tracePt t="38503" x="2695575" y="1663700"/>
          <p14:tracePt t="38519" x="2654300" y="1663700"/>
          <p14:tracePt t="38535" x="2584450" y="1663700"/>
          <p14:tracePt t="38552" x="2501900" y="1666875"/>
          <p14:tracePt t="38568" x="2400300" y="1689100"/>
          <p14:tracePt t="38585" x="2362200" y="1708150"/>
          <p14:tracePt t="38601" x="2330450" y="1720850"/>
          <p14:tracePt t="38619" x="2295525" y="1736725"/>
          <p14:tracePt t="38635" x="2266950" y="1749425"/>
          <p14:tracePt t="38652" x="2241550" y="1768475"/>
          <p14:tracePt t="38669" x="2200275" y="1768475"/>
          <p14:tracePt t="38685" x="2178050" y="1771650"/>
          <p14:tracePt t="38702" x="2149475" y="1771650"/>
          <p14:tracePt t="38720" x="2136775" y="1771650"/>
          <p14:tracePt t="38736" x="2124075" y="1771650"/>
          <p14:tracePt t="38752" x="2111375" y="1771650"/>
          <p14:tracePt t="38769" x="2095500" y="1771650"/>
          <p14:tracePt t="38785" x="2085975" y="1771650"/>
          <p14:tracePt t="38801" x="2076450" y="1771650"/>
          <p14:tracePt t="38819" x="2060575" y="1771650"/>
          <p14:tracePt t="38835" x="2051050" y="1771650"/>
          <p14:tracePt t="38934" x="2054225" y="1771650"/>
          <p14:tracePt t="38940" x="2057400" y="1771650"/>
          <p14:tracePt t="38951" x="2063750" y="1771650"/>
          <p14:tracePt t="38969" x="2111375" y="1771650"/>
          <p14:tracePt t="38986" x="2155825" y="1778000"/>
          <p14:tracePt t="39002" x="2216150" y="1787525"/>
          <p14:tracePt t="39019" x="2301875" y="1793875"/>
          <p14:tracePt t="39036" x="2365375" y="1806575"/>
          <p14:tracePt t="39052" x="2425700" y="1812925"/>
          <p14:tracePt t="39068" x="2498725" y="1825625"/>
          <p14:tracePt t="39085" x="2552700" y="1825625"/>
          <p14:tracePt t="39101" x="2597150" y="1838325"/>
          <p14:tracePt t="39120" x="2667000" y="1844675"/>
          <p14:tracePt t="39136" x="2701925" y="1844675"/>
          <p14:tracePt t="39152" x="2746375" y="1844675"/>
          <p14:tracePt t="39169" x="2809875" y="1844675"/>
          <p14:tracePt t="39185" x="2854325" y="1844675"/>
          <p14:tracePt t="39201" x="2889250" y="1844675"/>
          <p14:tracePt t="39218" x="2933700" y="1831975"/>
          <p14:tracePt t="39235" x="2968625" y="1819275"/>
          <p14:tracePt t="39251" x="2994025" y="1812925"/>
          <p14:tracePt t="39269" x="3035300" y="1793875"/>
          <p14:tracePt t="39285" x="3073400" y="1787525"/>
          <p14:tracePt t="39302" x="3101975" y="1781175"/>
          <p14:tracePt t="39319" x="3136900" y="1774825"/>
          <p14:tracePt t="39335" x="3152775" y="1774825"/>
          <p14:tracePt t="39352" x="3162300" y="1774825"/>
          <p14:tracePt t="39369" x="3175000" y="1774825"/>
          <p14:tracePt t="39385" x="3181350" y="1774825"/>
          <p14:tracePt t="39439" x="3181350" y="1778000"/>
          <p14:tracePt t="39447" x="3181350" y="1781175"/>
          <p14:tracePt t="39454" x="3181350" y="1787525"/>
          <p14:tracePt t="39468" x="3175000" y="1797050"/>
          <p14:tracePt t="39485" x="3159125" y="1806575"/>
          <p14:tracePt t="39502" x="3127375" y="1819275"/>
          <p14:tracePt t="39519" x="3063875" y="1851025"/>
          <p14:tracePt t="39536" x="3022600" y="1879600"/>
          <p14:tracePt t="39552" x="2978150" y="1911350"/>
          <p14:tracePt t="39569" x="2917825" y="1943100"/>
          <p14:tracePt t="39585" x="2870200" y="1978025"/>
          <p14:tracePt t="39602" x="2838450" y="2003425"/>
          <p14:tracePt t="39618" x="2787650" y="2035175"/>
          <p14:tracePt t="39635" x="2765425" y="2047875"/>
          <p14:tracePt t="39652" x="2733675" y="2060575"/>
          <p14:tracePt t="39669" x="2698750" y="2076450"/>
          <p14:tracePt t="39684" x="2667000" y="2095500"/>
          <p14:tracePt t="39702" x="2644775" y="2108200"/>
          <p14:tracePt t="39719" x="2600325" y="2127250"/>
          <p14:tracePt t="39735" x="2562225" y="2139950"/>
          <p14:tracePt t="39752" x="2540000" y="2149475"/>
          <p14:tracePt t="39768" x="2498725" y="2149475"/>
          <p14:tracePt t="39785" x="2479675" y="2149475"/>
          <p14:tracePt t="39802" x="2466975" y="2155825"/>
          <p14:tracePt t="39819" x="2447925" y="2155825"/>
          <p14:tracePt t="39835" x="2425700" y="2155825"/>
          <p14:tracePt t="39851" x="2397125" y="2155825"/>
          <p14:tracePt t="39868" x="2365375" y="2152650"/>
          <p14:tracePt t="39885" x="2333625" y="2152650"/>
          <p14:tracePt t="39903" x="2320925" y="2143125"/>
          <p14:tracePt t="39919" x="2311400" y="2136775"/>
          <p14:tracePt t="39936" x="2298700" y="2133600"/>
          <p14:tracePt t="39953" x="2286000" y="2133600"/>
          <p14:tracePt t="39969" x="2286000" y="2127250"/>
          <p14:tracePt t="39985" x="2279650" y="2127250"/>
          <p14:tracePt t="40002" x="2279650" y="2124075"/>
          <p14:tracePt t="40018" x="2279650" y="2117725"/>
          <p14:tracePt t="40036" x="2276475" y="2117725"/>
          <p14:tracePt t="40160" x="2282825" y="2120900"/>
          <p14:tracePt t="40167" x="2298700" y="2124075"/>
          <p14:tracePt t="40174" x="2317750" y="2130425"/>
          <p14:tracePt t="40184" x="2336800" y="2136775"/>
          <p14:tracePt t="40203" x="2400300" y="2162175"/>
          <p14:tracePt t="40219" x="2438400" y="2174875"/>
          <p14:tracePt t="40236" x="2470150" y="2187575"/>
          <p14:tracePt t="40252" x="2524125" y="2206625"/>
          <p14:tracePt t="40268" x="2578100" y="2206625"/>
          <p14:tracePt t="40285" x="2651125" y="2228850"/>
          <p14:tracePt t="40302" x="2797175" y="2251075"/>
          <p14:tracePt t="40318" x="2870200" y="2266950"/>
          <p14:tracePt t="40335" x="2924175" y="2279650"/>
          <p14:tracePt t="40352" x="2965450" y="2279650"/>
          <p14:tracePt t="40368" x="2978150" y="2279650"/>
          <p14:tracePt t="40385" x="2987675" y="2279650"/>
          <p14:tracePt t="40401" x="3022600" y="2279650"/>
          <p14:tracePt t="40418" x="3051175" y="2279650"/>
          <p14:tracePt t="40435" x="3095625" y="2279650"/>
          <p14:tracePt t="40452" x="3155950" y="2279650"/>
          <p14:tracePt t="40469" x="3187700" y="2279650"/>
          <p14:tracePt t="40486" x="3216275" y="2279650"/>
          <p14:tracePt t="40502" x="3228975" y="2279650"/>
          <p14:tracePt t="40519" x="3244850" y="2273300"/>
          <p14:tracePt t="40535" x="3273425" y="2266950"/>
          <p14:tracePt t="40552" x="3314700" y="2260600"/>
          <p14:tracePt t="40568" x="3359150" y="2260600"/>
          <p14:tracePt t="40585" x="3397250" y="2260600"/>
          <p14:tracePt t="40602" x="3429000" y="2260600"/>
          <p14:tracePt t="40619" x="3444875" y="2251075"/>
          <p14:tracePt t="40636" x="3454400" y="2241550"/>
          <p14:tracePt t="40652" x="3470275" y="2225675"/>
          <p14:tracePt t="40668" x="3479800" y="2216150"/>
          <p14:tracePt t="40685" x="3489325" y="2216150"/>
          <p14:tracePt t="40701" x="3508375" y="2216150"/>
          <p14:tracePt t="40718" x="3517900" y="2216150"/>
          <p14:tracePt t="40735" x="3527425" y="2216150"/>
          <p14:tracePt t="40752" x="3533775" y="2216150"/>
          <p14:tracePt t="41773" x="3565525" y="2197100"/>
          <p14:tracePt t="41780" x="3625850" y="2171700"/>
          <p14:tracePt t="41789" x="3711575" y="2124075"/>
          <p14:tracePt t="41802" x="3879850" y="2041525"/>
          <p14:tracePt t="41818" x="4095750" y="1943100"/>
          <p14:tracePt t="41836" x="4473575" y="1774825"/>
          <p14:tracePt t="41869" x="4946650" y="1584325"/>
          <p14:tracePt t="41872" x="5051425" y="1536700"/>
          <p14:tracePt t="41904" x="5594350" y="1393825"/>
          <p14:tracePt t="41920" x="5851525" y="1365250"/>
          <p14:tracePt t="41936" x="6191250" y="1355725"/>
          <p14:tracePt t="41951" x="6432550" y="1362075"/>
          <p14:tracePt t="41968" x="6629400" y="1381125"/>
          <p14:tracePt t="41986" x="6892925" y="1409700"/>
          <p14:tracePt t="42002" x="7023100" y="1435100"/>
          <p14:tracePt t="42019" x="7118350" y="1450975"/>
          <p14:tracePt t="42036" x="7251700" y="1473200"/>
          <p14:tracePt t="42052" x="7327900" y="1489075"/>
          <p14:tracePt t="42068" x="7394575" y="1517650"/>
          <p14:tracePt t="42085" x="7467600" y="1539875"/>
          <p14:tracePt t="42101" x="7489825" y="1549400"/>
          <p14:tracePt t="42118" x="7512050" y="1555750"/>
          <p14:tracePt t="42135" x="7527925" y="1555750"/>
          <p14:tracePt t="42151" x="7537450" y="1555750"/>
          <p14:tracePt t="42168" x="7553325" y="1555750"/>
          <p14:tracePt t="42185" x="7566025" y="1555750"/>
          <p14:tracePt t="42202" x="7575550" y="1555750"/>
          <p14:tracePt t="42218" x="7585075" y="1558925"/>
          <p14:tracePt t="42236" x="7607300" y="1571625"/>
          <p14:tracePt t="42252" x="7607300" y="1577975"/>
          <p14:tracePt t="42286" x="7607300" y="1590675"/>
          <p14:tracePt t="42301" x="7607300" y="1600200"/>
          <p14:tracePt t="42319" x="7607300" y="1609725"/>
          <p14:tracePt t="42336" x="7594600" y="1638300"/>
          <p14:tracePt t="42352" x="7581900" y="1660525"/>
          <p14:tracePt t="42368" x="7569200" y="1704975"/>
          <p14:tracePt t="42385" x="7543800" y="1778000"/>
          <p14:tracePt t="42401" x="7508875" y="1825625"/>
          <p14:tracePt t="42418" x="7483475" y="1866900"/>
          <p14:tracePt t="42435" x="7426325" y="1943100"/>
          <p14:tracePt t="42451" x="7378700" y="1984375"/>
          <p14:tracePt t="42469" x="7343775" y="2032000"/>
          <p14:tracePt t="42485" x="7286625" y="2108200"/>
          <p14:tracePt t="42501" x="7261225" y="2155825"/>
          <p14:tracePt t="42518" x="7223125" y="2193925"/>
          <p14:tracePt t="42535" x="7140575" y="2270125"/>
          <p14:tracePt t="42552" x="7067550" y="2324100"/>
          <p14:tracePt t="42568" x="6997700" y="2381250"/>
          <p14:tracePt t="42585" x="6899275" y="2447925"/>
          <p14:tracePt t="42602" x="6832600" y="2479675"/>
          <p14:tracePt t="42618" x="6769100" y="2492375"/>
          <p14:tracePt t="42635" x="6696075" y="2514600"/>
          <p14:tracePt t="42652" x="6651625" y="2514600"/>
          <p14:tracePt t="42668" x="6613525" y="2505075"/>
          <p14:tracePt t="42685" x="6556375" y="2486025"/>
          <p14:tracePt t="42701" x="6524625" y="2473325"/>
          <p14:tracePt t="42719" x="6502400" y="2460625"/>
          <p14:tracePt t="42735" x="6461125" y="2435225"/>
          <p14:tracePt t="42752" x="6435725" y="2425700"/>
          <p14:tracePt t="42768" x="6407150" y="2413000"/>
          <p14:tracePt t="42785" x="6372225" y="2393950"/>
          <p14:tracePt t="42801" x="6346825" y="2378075"/>
          <p14:tracePt t="42818" x="6330950" y="2368550"/>
          <p14:tracePt t="42835" x="6302375" y="2324100"/>
          <p14:tracePt t="42852" x="6289675" y="2301875"/>
          <p14:tracePt t="42869" x="6276975" y="2279650"/>
          <p14:tracePt t="42885" x="6257925" y="2228850"/>
          <p14:tracePt t="42902" x="6242050" y="2197100"/>
          <p14:tracePt t="42918" x="6229350" y="2174875"/>
          <p14:tracePt t="42934" x="6207125" y="2139950"/>
          <p14:tracePt t="42951" x="6181725" y="2127250"/>
          <p14:tracePt t="42968" x="6165850" y="2117725"/>
          <p14:tracePt t="42984" x="6146800" y="2101850"/>
          <p14:tracePt t="43002" x="6127750" y="2085975"/>
          <p14:tracePt t="43019" x="6118225" y="2076450"/>
          <p14:tracePt t="43035" x="6105525" y="2060575"/>
          <p14:tracePt t="43051" x="6092825" y="2044700"/>
          <p14:tracePt t="43068" x="6076950" y="2028825"/>
          <p14:tracePt t="43084" x="6061075" y="1997075"/>
          <p14:tracePt t="43101" x="6051550" y="1987550"/>
          <p14:tracePt t="43118" x="6042025" y="1978025"/>
          <p14:tracePt t="43135" x="6026150" y="1962150"/>
          <p14:tracePt t="43152" x="6026150" y="1933575"/>
          <p14:tracePt t="43168" x="6026150" y="1911350"/>
          <p14:tracePt t="43185" x="6026150" y="1873250"/>
          <p14:tracePt t="43201" x="6026150" y="1841500"/>
          <p14:tracePt t="43218" x="6026150" y="1806575"/>
          <p14:tracePt t="43235" x="6026150" y="1743075"/>
          <p14:tracePt t="43251" x="6042025" y="1698625"/>
          <p14:tracePt t="43268" x="6048375" y="1660525"/>
          <p14:tracePt t="43284" x="6067425" y="1597025"/>
          <p14:tracePt t="43301" x="6080125" y="1552575"/>
          <p14:tracePt t="43318" x="6102350" y="1504950"/>
          <p14:tracePt t="43335" x="6121400" y="1457325"/>
          <p14:tracePt t="43351" x="6130925" y="1425575"/>
          <p14:tracePt t="43368" x="6143625" y="1409700"/>
          <p14:tracePt t="43385" x="6169025" y="1387475"/>
          <p14:tracePt t="43402" x="6200775" y="1374775"/>
          <p14:tracePt t="43418" x="6245225" y="1362075"/>
          <p14:tracePt t="43435" x="6318250" y="1343025"/>
          <p14:tracePt t="43451" x="6375400" y="1320800"/>
          <p14:tracePt t="43468" x="6426200" y="1308100"/>
          <p14:tracePt t="43484" x="6499225" y="1289050"/>
          <p14:tracePt t="43501" x="6553200" y="1289050"/>
          <p14:tracePt t="43520" x="6648450" y="1289050"/>
          <p14:tracePt t="43535" x="6705600" y="1289050"/>
          <p14:tracePt t="43552" x="6781800" y="1301750"/>
          <p14:tracePt t="43569" x="6870700" y="1320800"/>
          <p14:tracePt t="43585" x="6937375" y="1343025"/>
          <p14:tracePt t="43601" x="7000875" y="1358900"/>
          <p14:tracePt t="43618" x="7064375" y="1381125"/>
          <p14:tracePt t="43635" x="7140575" y="1412875"/>
          <p14:tracePt t="43652" x="7185025" y="1438275"/>
          <p14:tracePt t="43669" x="7245350" y="1479550"/>
          <p14:tracePt t="43685" x="7267575" y="1495425"/>
          <p14:tracePt t="43701" x="7292975" y="1514475"/>
          <p14:tracePt t="43719" x="7321550" y="1536700"/>
          <p14:tracePt t="43734" x="7331075" y="1546225"/>
          <p14:tracePt t="43751" x="7340600" y="1555750"/>
          <p14:tracePt t="43768" x="7356475" y="1565275"/>
          <p14:tracePt t="43785" x="7366000" y="1587500"/>
          <p14:tracePt t="43801" x="7372350" y="1597025"/>
          <p14:tracePt t="43819" x="7372350" y="1616075"/>
          <p14:tracePt t="43835" x="7378700" y="1647825"/>
          <p14:tracePt t="43851" x="7378700" y="1670050"/>
          <p14:tracePt t="43869" x="7378700" y="1708150"/>
          <p14:tracePt t="43885" x="7378700" y="1724025"/>
          <p14:tracePt t="43902" x="7378700" y="1752600"/>
          <p14:tracePt t="43906" x="7378700" y="1765300"/>
          <p14:tracePt t="43919" x="7378700" y="1800225"/>
          <p14:tracePt t="43935" x="7378700" y="1860550"/>
          <p14:tracePt t="43951" x="7378700" y="1920875"/>
          <p14:tracePt t="43969" x="7366000" y="2000250"/>
          <p14:tracePt t="43985" x="7353300" y="2054225"/>
          <p14:tracePt t="44002" x="7334250" y="2098675"/>
          <p14:tracePt t="44018" x="7315200" y="2181225"/>
          <p14:tracePt t="44035" x="7302500" y="2225675"/>
          <p14:tracePt t="44052" x="7289800" y="2263775"/>
          <p14:tracePt t="44069" x="7264400" y="2298700"/>
          <p14:tracePt t="44085" x="7251700" y="2330450"/>
          <p14:tracePt t="44102" x="7242175" y="2339975"/>
          <p14:tracePt t="44118" x="7223125" y="2355850"/>
          <p14:tracePt t="44134" x="7213600" y="2365375"/>
          <p14:tracePt t="44151" x="7204075" y="2381250"/>
          <p14:tracePt t="44169" x="7162800" y="2381250"/>
          <p14:tracePt t="44185" x="7127875" y="2381250"/>
          <p14:tracePt t="44202" x="7073900" y="2381250"/>
          <p14:tracePt t="44219" x="6985000" y="2362200"/>
          <p14:tracePt t="44235" x="6889750" y="2346325"/>
          <p14:tracePt t="44252" x="6807200" y="2339975"/>
          <p14:tracePt t="44269" x="6683375" y="2314575"/>
          <p14:tracePt t="44284" x="6572250" y="2273300"/>
          <p14:tracePt t="44301" x="6464300" y="2238375"/>
          <p14:tracePt t="44318" x="6315075" y="2181225"/>
          <p14:tracePt t="44334" x="6248400" y="2159000"/>
          <p14:tracePt t="44351" x="6210300" y="2146300"/>
          <p14:tracePt t="44369" x="6172200" y="2139950"/>
          <p14:tracePt t="44385" x="6149975" y="2139950"/>
          <p14:tracePt t="44401" x="6134100" y="2139950"/>
          <p14:tracePt t="44419" x="6118225" y="2139950"/>
          <p14:tracePt t="44434" x="6108700" y="2139950"/>
          <p14:tracePt t="44451" x="6099175" y="2139950"/>
          <p14:tracePt t="44468" x="6080125" y="2139950"/>
          <p14:tracePt t="44485" x="6070600" y="2139950"/>
          <p14:tracePt t="44502" x="6061075" y="2139950"/>
          <p14:tracePt t="44583" x="6067425" y="2139950"/>
          <p14:tracePt t="44590" x="6070600" y="2139950"/>
          <p14:tracePt t="44602" x="6076950" y="2139950"/>
          <p14:tracePt t="44619" x="6121400" y="2139950"/>
          <p14:tracePt t="44635" x="6165850" y="2139950"/>
          <p14:tracePt t="44652" x="6203950" y="2139950"/>
          <p14:tracePt t="44668" x="6264275" y="2139950"/>
          <p14:tracePt t="44684" x="6308725" y="2139950"/>
          <p14:tracePt t="44701" x="6343650" y="2139950"/>
          <p14:tracePt t="44718" x="6400800" y="2139950"/>
          <p14:tracePt t="44735" x="6451600" y="2139950"/>
          <p14:tracePt t="44751" x="6540500" y="2139950"/>
          <p14:tracePt t="44769" x="6638925" y="2139950"/>
          <p14:tracePt t="44785" x="6689725" y="2139950"/>
          <p14:tracePt t="44801" x="6718300" y="2139950"/>
          <p14:tracePt t="44818" x="6759575" y="2139950"/>
          <p14:tracePt t="44834" x="6781800" y="2139950"/>
          <p14:tracePt t="44851" x="6810375" y="2143125"/>
          <p14:tracePt t="44869" x="6851650" y="2155825"/>
          <p14:tracePt t="44885" x="6873875" y="2162175"/>
          <p14:tracePt t="44902" x="6883400" y="2165350"/>
          <p14:tracePt t="44919" x="6905625" y="2165350"/>
          <p14:tracePt t="44935" x="6915150" y="2165350"/>
          <p14:tracePt t="44939" x="6918325" y="2165350"/>
          <p14:tracePt t="44951" x="6924675" y="2165350"/>
          <p14:tracePt t="44968" x="6927850" y="2165350"/>
          <p14:tracePt t="44985" x="6934200" y="2165350"/>
          <p14:tracePt t="45096" x="6931025" y="2165350"/>
          <p14:tracePt t="45104" x="6927850" y="2165350"/>
          <p14:tracePt t="45117" x="6918325" y="2165350"/>
          <p14:tracePt t="45134" x="6908800" y="2165350"/>
          <p14:tracePt t="45151" x="6892925" y="2165350"/>
          <p14:tracePt t="45168" x="6877050" y="2165350"/>
          <p14:tracePt t="45185" x="6861175" y="2165350"/>
          <p14:tracePt t="45202" x="6832600" y="2165350"/>
          <p14:tracePt t="45219" x="6778625" y="2165350"/>
          <p14:tracePt t="45235" x="6740525" y="2165350"/>
          <p14:tracePt t="45251" x="6699250" y="2165350"/>
          <p14:tracePt t="45268" x="6651625" y="2165350"/>
          <p14:tracePt t="45284" x="6613525" y="2165350"/>
          <p14:tracePt t="45301" x="6569075" y="2162175"/>
          <p14:tracePt t="45318" x="6505575" y="2162175"/>
          <p14:tracePt t="45335" x="6461125" y="2149475"/>
          <p14:tracePt t="45352" x="6423025" y="2143125"/>
          <p14:tracePt t="45368" x="6378575" y="2143125"/>
          <p14:tracePt t="45385" x="6356350" y="2143125"/>
          <p14:tracePt t="45401" x="6346825" y="2143125"/>
          <p14:tracePt t="45418" x="6330950" y="2143125"/>
          <p14:tracePt t="45434" x="6321425" y="2143125"/>
          <p14:tracePt t="45469" x="6315075" y="2143125"/>
          <p14:tracePt t="46182" x="6299200" y="2127250"/>
          <p14:tracePt t="46189" x="6280150" y="2114550"/>
          <p14:tracePt t="46202" x="6216650" y="2085975"/>
          <p14:tracePt t="46218" x="6124575" y="2035175"/>
          <p14:tracePt t="46235" x="6022975" y="1984375"/>
          <p14:tracePt t="46252" x="5905500" y="1930400"/>
          <p14:tracePt t="46284" x="5768975" y="1863725"/>
          <p14:tracePt t="46318" x="5619750" y="1803400"/>
          <p14:tracePt t="46335" x="5575300" y="1790700"/>
          <p14:tracePt t="46352" x="5518150" y="1784350"/>
          <p14:tracePt t="46368" x="5480050" y="1771650"/>
          <p14:tracePt t="46385" x="5435600" y="1765300"/>
          <p14:tracePt t="46401" x="5375275" y="1758950"/>
          <p14:tracePt t="46417" x="5343525" y="1752600"/>
          <p14:tracePt t="46435" x="5299075" y="1746250"/>
          <p14:tracePt t="46451" x="5241925" y="1733550"/>
          <p14:tracePt t="46467" x="5187950" y="1720850"/>
          <p14:tracePt t="46484" x="5124450" y="1698625"/>
          <p14:tracePt t="46501" x="5032375" y="1679575"/>
          <p14:tracePt t="46517" x="4972050" y="1673225"/>
          <p14:tracePt t="46534" x="4921250" y="1673225"/>
          <p14:tracePt t="46551" x="4873625" y="1673225"/>
          <p14:tracePt t="46567" x="4841875" y="1666875"/>
          <p14:tracePt t="46584" x="4819650" y="1666875"/>
          <p14:tracePt t="46601" x="4781550" y="1666875"/>
          <p14:tracePt t="46618" x="4765675" y="1666875"/>
          <p14:tracePt t="46635" x="4756150" y="1666875"/>
          <p14:tracePt t="46651" x="4733925" y="1660525"/>
          <p14:tracePt t="46668" x="4724400" y="1660525"/>
          <p14:tracePt t="46684" x="4714875" y="1660525"/>
          <p14:tracePt t="46701" x="4711700" y="1660525"/>
          <p14:tracePt t="46717" x="4705350" y="1660525"/>
          <p14:tracePt t="46734" x="4695825" y="1657350"/>
          <p14:tracePt t="46751" x="4679950" y="1641475"/>
          <p14:tracePt t="46768" x="4670425" y="1635125"/>
          <p14:tracePt t="46785" x="4667250" y="1635125"/>
          <p14:tracePt t="46801" x="4667250" y="1631950"/>
          <p14:tracePt t="46834" x="4654550" y="1631950"/>
          <p14:tracePt t="46851" x="4641850" y="1622425"/>
          <p14:tracePt t="46868" x="4632325" y="1616075"/>
          <p14:tracePt t="46885" x="4622800" y="1612900"/>
          <p14:tracePt t="46901" x="4600575" y="1593850"/>
          <p14:tracePt t="46918" x="4600575" y="1590675"/>
          <p14:tracePt t="46958" x="4613275" y="1590675"/>
          <p14:tracePt t="46967" x="4616450" y="1584325"/>
          <p14:tracePt t="46984" x="4632325" y="1581150"/>
          <p14:tracePt t="46987" x="4645025" y="1581150"/>
          <p14:tracePt t="47001" x="4664075" y="1581150"/>
          <p14:tracePt t="47017" x="4679950" y="1581150"/>
          <p14:tracePt t="47034" x="4695825" y="1581150"/>
          <p14:tracePt t="47051" x="4714875" y="1581150"/>
          <p14:tracePt t="47068" x="4730750" y="1581150"/>
          <p14:tracePt t="47085" x="4740275" y="1581150"/>
          <p14:tracePt t="47101" x="4756150" y="1581150"/>
          <p14:tracePt t="47173" x="4749800" y="1581150"/>
          <p14:tracePt t="47180" x="4743450" y="1581150"/>
          <p14:tracePt t="47187" x="4740275" y="1581150"/>
          <p14:tracePt t="47202" x="4730750" y="1581150"/>
          <p14:tracePt t="47218" x="4718050" y="1581150"/>
          <p14:tracePt t="47236" x="4705350" y="1581150"/>
          <p14:tracePt t="47251" x="4695825" y="1581150"/>
          <p14:tracePt t="47267" x="4686300" y="1581150"/>
          <p14:tracePt t="47284" x="4676775" y="1581150"/>
          <p14:tracePt t="47301" x="4654550" y="1581150"/>
          <p14:tracePt t="47317" x="4645025" y="1581150"/>
          <p14:tracePt t="47334" x="4635500" y="1581150"/>
          <p14:tracePt t="47351" x="4622800" y="1581150"/>
          <p14:tracePt t="47368" x="4606925" y="1581150"/>
          <p14:tracePt t="47384" x="4597400" y="1581150"/>
          <p14:tracePt t="47464" x="4591050" y="1581150"/>
          <p14:tracePt t="47471" x="4587875" y="1581150"/>
          <p14:tracePt t="47484" x="4581525" y="1581150"/>
          <p14:tracePt t="47500" x="4572000" y="1581150"/>
          <p14:tracePt t="47622" x="4562475" y="1581150"/>
          <p14:tracePt t="47744" x="4556125" y="1581150"/>
          <p14:tracePt t="47858" x="4552950" y="1574800"/>
          <p14:tracePt t="47865" x="4552950" y="1571625"/>
          <p14:tracePt t="47886" x="4546600" y="1571625"/>
          <p14:tracePt t="47964" x="4549775" y="1571625"/>
          <p14:tracePt t="47971" x="4552950" y="1571625"/>
          <p14:tracePt t="47984" x="4568825" y="1571625"/>
          <p14:tracePt t="48001" x="4584700" y="1571625"/>
          <p14:tracePt t="48018" x="4606925" y="1571625"/>
          <p14:tracePt t="48023" x="4622800" y="1571625"/>
          <p14:tracePt t="48035" x="4660900" y="1571625"/>
          <p14:tracePt t="48051" x="4705350" y="1571625"/>
          <p14:tracePt t="48068" x="4743450" y="1577975"/>
          <p14:tracePt t="48084" x="4784725" y="1584325"/>
          <p14:tracePt t="48101" x="4813300" y="1590675"/>
          <p14:tracePt t="48118" x="4835525" y="1590675"/>
          <p14:tracePt t="48135" x="4876800" y="1590675"/>
          <p14:tracePt t="48151" x="4895850" y="1590675"/>
          <p14:tracePt t="48168" x="4927600" y="1590675"/>
          <p14:tracePt t="48185" x="4946650" y="1590675"/>
          <p14:tracePt t="48200" x="4956175" y="1590675"/>
          <p14:tracePt t="48217" x="4972050" y="1590675"/>
          <p14:tracePt t="48234" x="4981575" y="1590675"/>
          <p14:tracePt t="48329" x="4987925" y="1590675"/>
          <p14:tracePt t="48842" x="4959350" y="1577975"/>
          <p14:tracePt t="48849" x="4911725" y="1568450"/>
          <p14:tracePt t="48856" x="4876800" y="1568450"/>
          <p14:tracePt t="48868" x="4838700" y="1562100"/>
          <p14:tracePt t="48885" x="4740275" y="1555750"/>
          <p14:tracePt t="48901" x="4660900" y="1546225"/>
          <p14:tracePt t="48935" x="4492625" y="1533525"/>
          <p14:tracePt t="48969" x="4419600" y="1533525"/>
          <p14:tracePt t="48985" x="4397375" y="1533525"/>
          <p14:tracePt t="49001" x="4381500" y="1533525"/>
          <p14:tracePt t="49018" x="4371975" y="1533525"/>
          <p14:tracePt t="49034" x="4368800" y="1533525"/>
          <p14:tracePt t="49284" x="4375150" y="1533525"/>
          <p14:tracePt t="49292" x="4384675" y="1533525"/>
          <p14:tracePt t="49301" x="4397375" y="1533525"/>
          <p14:tracePt t="49318" x="4435475" y="1533525"/>
          <p14:tracePt t="49350" x="4479925" y="1533525"/>
          <p14:tracePt t="49384" x="4511675" y="1533525"/>
          <p14:tracePt t="49401" x="4527550" y="1533525"/>
          <p14:tracePt t="49418" x="4537075" y="1533525"/>
          <p14:tracePt t="49451" x="4540250" y="1533525"/>
          <p14:tracePt t="49468" x="4556125" y="1533525"/>
          <p14:tracePt t="49484" x="4572000" y="1539875"/>
          <p14:tracePt t="49501" x="4581525" y="1539875"/>
          <p14:tracePt t="49518" x="4606925" y="1539875"/>
          <p14:tracePt t="49535" x="4616450" y="1539875"/>
          <p14:tracePt t="49551" x="4625975" y="1539875"/>
          <p14:tracePt t="49568" x="4645025" y="1539875"/>
          <p14:tracePt t="49584" x="4667250" y="1539875"/>
          <p14:tracePt t="49601" x="4689475" y="1539875"/>
          <p14:tracePt t="49618" x="4737100" y="1539875"/>
          <p14:tracePt t="49634" x="4775200" y="1546225"/>
          <p14:tracePt t="49651" x="4819650" y="1558925"/>
          <p14:tracePt t="49668" x="4860925" y="1571625"/>
          <p14:tracePt t="49685" x="4883150" y="1581150"/>
          <p14:tracePt t="49701" x="4914900" y="1587500"/>
          <p14:tracePt t="49718" x="4927600" y="1593850"/>
          <p14:tracePt t="49734" x="4937125" y="1603375"/>
          <p14:tracePt t="49750" x="4949825" y="1603375"/>
          <p14:tracePt t="49768" x="4968875" y="1603375"/>
          <p14:tracePt t="49784" x="4978400" y="1603375"/>
          <p14:tracePt t="49840" x="4975225" y="1603375"/>
          <p14:tracePt t="49848" x="4972050" y="1603375"/>
          <p14:tracePt t="49855" x="4965700" y="1603375"/>
          <p14:tracePt t="49868" x="4953000" y="1603375"/>
          <p14:tracePt t="49884" x="4937125" y="1603375"/>
          <p14:tracePt t="49901" x="4927600" y="1603375"/>
          <p14:tracePt t="49918" x="4899025" y="1603375"/>
          <p14:tracePt t="49935" x="4876800" y="1603375"/>
          <p14:tracePt t="49951" x="4864100" y="1603375"/>
          <p14:tracePt t="49968" x="4822825" y="1603375"/>
          <p14:tracePt t="49984" x="4806950" y="1603375"/>
          <p14:tracePt t="50001" x="4791075" y="1603375"/>
          <p14:tracePt t="50018" x="4778375" y="1603375"/>
          <p14:tracePt t="50034" x="4768850" y="1603375"/>
          <p14:tracePt t="50051" x="4759325" y="1603375"/>
          <p14:tracePt t="50068" x="4737100" y="1603375"/>
          <p14:tracePt t="50084" x="4727575" y="1603375"/>
          <p14:tracePt t="50101" x="4718050" y="1603375"/>
          <p14:tracePt t="50118" x="4699000" y="1590675"/>
          <p14:tracePt t="50134" x="4683125" y="1587500"/>
          <p14:tracePt t="50151" x="4673600" y="1587500"/>
          <p14:tracePt t="50167" x="4657725" y="1587500"/>
          <p14:tracePt t="50184" x="4635500" y="1587500"/>
          <p14:tracePt t="50200" x="4613275" y="1587500"/>
          <p14:tracePt t="50218" x="4581525" y="1574800"/>
          <p14:tracePt t="50235" x="4559300" y="1568450"/>
          <p14:tracePt t="50251" x="4533900" y="1555750"/>
          <p14:tracePt t="50268" x="4521200" y="1552575"/>
          <p14:tracePt t="50284" x="4508500" y="1552575"/>
          <p14:tracePt t="50300" x="4498975" y="1552575"/>
          <p14:tracePt t="50317" x="4495800" y="1546225"/>
          <p14:tracePt t="50334" x="4486275" y="1546225"/>
          <p14:tracePt t="50351" x="4476750" y="1543050"/>
          <p14:tracePt t="50368" x="4460875" y="1536700"/>
          <p14:tracePt t="50385" x="4451350" y="1533525"/>
          <p14:tracePt t="50604" x="4470400" y="1533525"/>
          <p14:tracePt t="50612" x="4495800" y="1533525"/>
          <p14:tracePt t="50619" x="4530725" y="1533525"/>
          <p14:tracePt t="50634" x="4581525" y="1533525"/>
          <p14:tracePt t="50651" x="4632325" y="1536700"/>
          <p14:tracePt t="50668" x="4721225" y="1536700"/>
          <p14:tracePt t="50684" x="4759325" y="1549400"/>
          <p14:tracePt t="50701" x="4803775" y="1555750"/>
          <p14:tracePt t="50717" x="4845050" y="1558925"/>
          <p14:tracePt t="50734" x="4860925" y="1558925"/>
          <p14:tracePt t="50751" x="4870450" y="1558925"/>
          <p14:tracePt t="50768" x="4879975" y="1558925"/>
          <p14:tracePt t="50825" x="4879975" y="1552575"/>
          <p14:tracePt t="50831" x="4879975" y="1543050"/>
          <p14:tracePt t="50838" x="4876800" y="1539875"/>
          <p14:tracePt t="50850" x="4873625" y="1533525"/>
          <p14:tracePt t="50867" x="4851400" y="1517650"/>
          <p14:tracePt t="50884" x="4822825" y="1504950"/>
          <p14:tracePt t="50901" x="4791075" y="1489075"/>
          <p14:tracePt t="50918" x="4727575" y="1476375"/>
          <p14:tracePt t="50935" x="4689475" y="1476375"/>
          <p14:tracePt t="50952" x="4629150" y="1476375"/>
          <p14:tracePt t="50968" x="4591050" y="1476375"/>
          <p14:tracePt t="50984" x="4546600" y="1466850"/>
          <p14:tracePt t="51001" x="4502150" y="1466850"/>
          <p14:tracePt t="51017" x="4464050" y="1466850"/>
          <p14:tracePt t="51034" x="4441825" y="1466850"/>
          <p14:tracePt t="51052" x="4432300" y="1466850"/>
          <p14:tracePt t="51067" x="4410075" y="1466850"/>
          <p14:tracePt t="51084" x="4400550" y="1466850"/>
          <p14:tracePt t="51102" x="4381500" y="1466850"/>
          <p14:tracePt t="51117" x="4359275" y="1466850"/>
          <p14:tracePt t="51134" x="4337050" y="1466850"/>
          <p14:tracePt t="51151" x="4321175" y="1466850"/>
          <p14:tracePt t="51167" x="4302125" y="1466850"/>
          <p14:tracePt t="51184" x="4292600" y="1466850"/>
          <p14:tracePt t="51202" x="4273550" y="1466850"/>
          <p14:tracePt t="51218" x="4251325" y="1466850"/>
          <p14:tracePt t="51234" x="4229100" y="1466850"/>
          <p14:tracePt t="51251" x="4194175" y="1466850"/>
          <p14:tracePt t="51267" x="4184650" y="1466850"/>
          <p14:tracePt t="51284" x="4175125" y="1466850"/>
          <p14:tracePt t="51301" x="4165600" y="1466850"/>
          <p14:tracePt t="51318" x="4159250" y="1466850"/>
          <p14:tracePt t="51334" x="4168775" y="1466850"/>
          <p14:tracePt t="51352" x="4213225" y="1466850"/>
          <p14:tracePt t="51368" x="4235450" y="1466850"/>
          <p14:tracePt t="51384" x="4273550" y="1466850"/>
          <p14:tracePt t="51401" x="4321175" y="1466850"/>
          <p14:tracePt t="51417" x="4365625" y="1466850"/>
          <p14:tracePt t="51434" x="4410075" y="1476375"/>
          <p14:tracePt t="51452" x="4457700" y="1482725"/>
          <p14:tracePt t="51467" x="4479925" y="1482725"/>
          <p14:tracePt t="51484" x="4489450" y="1482725"/>
          <p14:tracePt t="51501" x="4505325" y="1482725"/>
          <p14:tracePt t="51552" x="4502150" y="1482725"/>
          <p14:tracePt t="51560" x="4498975" y="1482725"/>
          <p14:tracePt t="51568" x="4492625" y="1482725"/>
          <p14:tracePt t="51585" x="4476750" y="1482725"/>
          <p14:tracePt t="51588" x="4464050" y="1482725"/>
          <p14:tracePt t="51602" x="4435475" y="1470025"/>
          <p14:tracePt t="51618" x="4403725" y="1457325"/>
          <p14:tracePt t="51634" x="4375150" y="1450975"/>
          <p14:tracePt t="51651" x="4340225" y="1450975"/>
          <p14:tracePt t="51667" x="4318000" y="1450975"/>
          <p14:tracePt t="51684" x="4308475" y="1450975"/>
          <p14:tracePt t="51701" x="4295775" y="1450975"/>
          <p14:tracePt t="51718" x="4289425" y="1450975"/>
          <p14:tracePt t="51759" x="4292600" y="1450975"/>
          <p14:tracePt t="51767" x="4295775" y="1450975"/>
          <p14:tracePt t="51784" x="4305300" y="1450975"/>
          <p14:tracePt t="51801" x="4359275" y="1450975"/>
          <p14:tracePt t="51817" x="4403725" y="1450975"/>
          <p14:tracePt t="51834" x="4441825" y="1450975"/>
          <p14:tracePt t="51851" x="4495800" y="1450975"/>
          <p14:tracePt t="51867" x="4524375" y="1450975"/>
          <p14:tracePt t="51884" x="4552950" y="1450975"/>
          <p14:tracePt t="51901" x="4616450" y="1454150"/>
          <p14:tracePt t="51918" x="4660900" y="1460500"/>
          <p14:tracePt t="51934" x="4714875" y="1473200"/>
          <p14:tracePt t="51950" x="4778375" y="1473200"/>
          <p14:tracePt t="51967" x="4800600" y="1473200"/>
          <p14:tracePt t="51985" x="4810125" y="1473200"/>
          <p14:tracePt t="52001" x="4829175" y="1473200"/>
          <p14:tracePt t="52017" x="4838700" y="1473200"/>
          <p14:tracePt t="52034" x="4845050" y="1479550"/>
          <p14:tracePt t="52051" x="4857750" y="1479550"/>
          <p14:tracePt t="52067" x="4864100" y="1482725"/>
          <p14:tracePt t="52084" x="4879975" y="1482725"/>
          <p14:tracePt t="52100" x="4883150" y="1482725"/>
          <p14:tracePt t="52117" x="4889500" y="1482725"/>
          <p14:tracePt t="52134" x="4899025" y="1482725"/>
          <p14:tracePt t="52151" x="4911725" y="1482725"/>
          <p14:tracePt t="52167" x="4930775" y="1495425"/>
          <p14:tracePt t="52184" x="4953000" y="1501775"/>
          <p14:tracePt t="52200" x="5022850" y="1514475"/>
          <p14:tracePt t="52217" x="5067300" y="1520825"/>
          <p14:tracePt t="52234" x="5111750" y="1520825"/>
          <p14:tracePt t="52251" x="5159375" y="1520825"/>
          <p14:tracePt t="52268" x="5187950" y="1520825"/>
          <p14:tracePt t="52285" x="5210175" y="1520825"/>
          <p14:tracePt t="52301" x="5251450" y="1520825"/>
          <p14:tracePt t="52318" x="5273675" y="1520825"/>
          <p14:tracePt t="52334" x="5302250" y="1520825"/>
          <p14:tracePt t="52350" x="5321300" y="1520825"/>
          <p14:tracePt t="52367" x="5330825" y="1520825"/>
          <p14:tracePt t="52384" x="5346700" y="1520825"/>
          <p14:tracePt t="52401" x="5356225" y="1520825"/>
          <p14:tracePt t="52434" x="5362575" y="1520825"/>
          <p14:tracePt t="52501" x="5365750" y="1520825"/>
          <p14:tracePt t="52607" x="5359400" y="1520825"/>
          <p14:tracePt t="52614" x="5356225" y="1520825"/>
          <p14:tracePt t="52621" x="5349875" y="1520825"/>
          <p14:tracePt t="52634" x="5334000" y="1520825"/>
          <p14:tracePt t="52650" x="5286375" y="1520825"/>
          <p14:tracePt t="52667" x="5216525" y="1520825"/>
          <p14:tracePt t="52686" x="5089525" y="1520825"/>
          <p14:tracePt t="52701" x="5006975" y="1520825"/>
          <p14:tracePt t="52718" x="4933950" y="1520825"/>
          <p14:tracePt t="52736" x="4810125" y="1520825"/>
          <p14:tracePt t="52750" x="4727575" y="1520825"/>
          <p14:tracePt t="52767" x="4657725" y="1520825"/>
          <p14:tracePt t="52784" x="4597400" y="1520825"/>
          <p14:tracePt t="52800" x="4514850" y="1533525"/>
          <p14:tracePt t="52817" x="4486275" y="1539875"/>
          <p14:tracePt t="52833" x="4457700" y="1539875"/>
          <p14:tracePt t="52851" x="4413250" y="1558925"/>
          <p14:tracePt t="52868" x="4391025" y="1565275"/>
          <p14:tracePt t="52884" x="4375150" y="1568450"/>
          <p14:tracePt t="52900" x="4362450" y="1568450"/>
          <p14:tracePt t="52917" x="4352925" y="1568450"/>
          <p14:tracePt t="52934" x="4343400" y="1568450"/>
          <p14:tracePt t="52950" x="4330700" y="1568450"/>
          <p14:tracePt t="53035" x="4333875" y="1568450"/>
          <p14:tracePt t="53049" x="4340225" y="1568450"/>
          <p14:tracePt t="53056" x="4343400" y="1568450"/>
          <p14:tracePt t="53067" x="4349750" y="1568450"/>
          <p14:tracePt t="53085" x="4368800" y="1552575"/>
          <p14:tracePt t="53101" x="4391025" y="1539875"/>
          <p14:tracePt t="53118" x="4416425" y="1527175"/>
          <p14:tracePt t="53135" x="4457700" y="1511300"/>
          <p14:tracePt t="53151" x="4489450" y="1504950"/>
          <p14:tracePt t="53167" x="4502150" y="1504950"/>
          <p14:tracePt t="53184" x="4530725" y="1504950"/>
          <p14:tracePt t="53200" x="4559300" y="1504950"/>
          <p14:tracePt t="53217" x="4575175" y="1504950"/>
          <p14:tracePt t="53235" x="4613275" y="1504950"/>
          <p14:tracePt t="53251" x="4629150" y="1504950"/>
          <p14:tracePt t="53268" x="4645025" y="1504950"/>
          <p14:tracePt t="53285" x="4670425" y="1504950"/>
          <p14:tracePt t="53301" x="4679950" y="1504950"/>
          <p14:tracePt t="53317" x="4689475" y="1504950"/>
          <p14:tracePt t="53334" x="4721225" y="1504950"/>
          <p14:tracePt t="53350" x="4743450" y="1504950"/>
          <p14:tracePt t="53367" x="4775200" y="1514475"/>
          <p14:tracePt t="53384" x="4838700" y="1533525"/>
          <p14:tracePt t="53401" x="4876800" y="1546225"/>
          <p14:tracePt t="53418" x="4921250" y="1552575"/>
          <p14:tracePt t="53434" x="4984750" y="1552575"/>
          <p14:tracePt t="53450" x="5019675" y="1552575"/>
          <p14:tracePt t="53467" x="5048250" y="1552575"/>
          <p14:tracePt t="53484" x="5105400" y="1552575"/>
          <p14:tracePt t="53500" x="5140325" y="1552575"/>
          <p14:tracePt t="53517" x="5178425" y="1552575"/>
          <p14:tracePt t="53534" x="5216525" y="1552575"/>
          <p14:tracePt t="53551" x="5241925" y="1562100"/>
          <p14:tracePt t="53567" x="5264150" y="1562100"/>
          <p14:tracePt t="53584" x="5289550" y="1574800"/>
          <p14:tracePt t="53600" x="5299075" y="1574800"/>
          <p14:tracePt t="53617" x="5321300" y="1584325"/>
          <p14:tracePt t="53633" x="5356225" y="1590675"/>
          <p14:tracePt t="53650" x="5384800" y="1590675"/>
          <p14:tracePt t="53667" x="5407025" y="1597025"/>
          <p14:tracePt t="53684" x="5432425" y="1603375"/>
          <p14:tracePt t="53700" x="5441950" y="1603375"/>
          <p14:tracePt t="53717" x="5451475" y="1603375"/>
          <p14:tracePt t="53734" x="5473700" y="1603375"/>
          <p14:tracePt t="53750" x="5483225" y="1603375"/>
          <p14:tracePt t="53767" x="5492750" y="1603375"/>
          <p14:tracePt t="53784" x="5505450" y="1603375"/>
          <p14:tracePt t="53800" x="5521325" y="1603375"/>
          <p14:tracePt t="53817" x="5530850" y="1603375"/>
          <p14:tracePt t="53849" x="5537200" y="1603375"/>
          <p14:tracePt t="54047" x="5540375" y="1603375"/>
          <p14:tracePt t="54068" x="5546725" y="1603375"/>
          <p14:tracePt t="55033" x="5540375" y="1606550"/>
          <p14:tracePt t="55044" x="5534025" y="1612900"/>
          <p14:tracePt t="55054" x="5518150" y="1628775"/>
          <p14:tracePt t="55068" x="5508625" y="1638300"/>
          <p14:tracePt t="55085" x="5499100" y="1647825"/>
          <p14:tracePt t="55101" x="5483225" y="1660525"/>
          <p14:tracePt t="55118" x="5454650" y="1682750"/>
          <p14:tracePt t="55150" x="5435600" y="1701800"/>
          <p14:tracePt t="55154" x="5429250" y="1704975"/>
          <p14:tracePt t="55184" x="5403850" y="1733550"/>
          <p14:tracePt t="55200" x="5394325" y="1736725"/>
          <p14:tracePt t="55217" x="5365750" y="1749425"/>
          <p14:tracePt t="55233" x="5343525" y="1752600"/>
          <p14:tracePt t="55250" x="5327650" y="1765300"/>
          <p14:tracePt t="55267" x="5295900" y="1787525"/>
          <p14:tracePt t="55284" x="5280025" y="1797050"/>
          <p14:tracePt t="55300" x="5270500" y="1806575"/>
          <p14:tracePt t="55318" x="5241925" y="1822450"/>
          <p14:tracePt t="55334" x="5232400" y="1825625"/>
          <p14:tracePt t="55351" x="5203825" y="1825625"/>
          <p14:tracePt t="55368" x="5178425" y="1825625"/>
          <p14:tracePt t="55384" x="5149850" y="1825625"/>
          <p14:tracePt t="55401" x="5127625" y="1825625"/>
          <p14:tracePt t="55417" x="5086350" y="1825625"/>
          <p14:tracePt t="55434" x="5070475" y="1825625"/>
          <p14:tracePt t="55451" x="5051425" y="1825625"/>
          <p14:tracePt t="55467" x="5010150" y="1825625"/>
          <p14:tracePt t="55484" x="4987925" y="1825625"/>
          <p14:tracePt t="55501" x="4949825" y="1825625"/>
          <p14:tracePt t="55518" x="4911725" y="1825625"/>
          <p14:tracePt t="55534" x="4889500" y="1825625"/>
          <p14:tracePt t="55551" x="4860925" y="1825625"/>
          <p14:tracePt t="55568" x="4826000" y="1825625"/>
          <p14:tracePt t="55583" x="4806950" y="1825625"/>
          <p14:tracePt t="55601" x="4791075" y="1825625"/>
          <p14:tracePt t="55617" x="4749800" y="1825625"/>
          <p14:tracePt t="55634" x="4727575" y="1825625"/>
          <p14:tracePt t="55650" x="4705350" y="1825625"/>
          <p14:tracePt t="55667" x="4686300" y="1825625"/>
          <p14:tracePt t="55684" x="4673600" y="1825625"/>
          <p14:tracePt t="55701" x="4664075" y="1825625"/>
          <p14:tracePt t="55717" x="4645025" y="1825625"/>
          <p14:tracePt t="55734" x="4635500" y="1825625"/>
          <p14:tracePt t="55750" x="4625975" y="1825625"/>
          <p14:tracePt t="55767" x="4584700" y="1812925"/>
          <p14:tracePt t="55783" x="4575175" y="1812925"/>
          <p14:tracePt t="55800" x="4565650" y="1812925"/>
          <p14:tracePt t="55816" x="4549775" y="1806575"/>
          <p14:tracePt t="55834" x="4537075" y="1806575"/>
          <p14:tracePt t="55850" x="4524375" y="1806575"/>
          <p14:tracePt t="55867" x="4511675" y="1797050"/>
          <p14:tracePt t="55884" x="4502150" y="1797050"/>
          <p14:tracePt t="55900" x="4492625" y="1787525"/>
          <p14:tracePt t="55917" x="4476750" y="1787525"/>
          <p14:tracePt t="55934" x="4467225" y="1787525"/>
          <p14:tracePt t="55968" x="4467225" y="1778000"/>
          <p14:tracePt t="55984" x="4467225" y="1771650"/>
          <p14:tracePt t="56103" x="4470400" y="1771650"/>
          <p14:tracePt t="56111" x="4473575" y="1771650"/>
          <p14:tracePt t="56125" x="4479925" y="1771650"/>
          <p14:tracePt t="56139" x="4483100" y="1768475"/>
          <p14:tracePt t="56150" x="4489450" y="1762125"/>
          <p14:tracePt t="56167" x="4502150" y="1762125"/>
          <p14:tracePt t="56184" x="4511675" y="1758950"/>
          <p14:tracePt t="56200" x="4521200" y="1758950"/>
          <p14:tracePt t="56216" x="4543425" y="1758950"/>
          <p14:tracePt t="56233" x="4552950" y="1758950"/>
          <p14:tracePt t="56250" x="4562475" y="1758950"/>
          <p14:tracePt t="56266" x="4594225" y="1758950"/>
          <p14:tracePt t="56284" x="4603750" y="1758950"/>
          <p14:tracePt t="56300" x="4619625" y="1758950"/>
          <p14:tracePt t="56317" x="4638675" y="1758950"/>
          <p14:tracePt t="56333" x="4660900" y="1758950"/>
          <p14:tracePt t="56350" x="4683125" y="1758950"/>
          <p14:tracePt t="56366" x="4708525" y="1758950"/>
          <p14:tracePt t="56383" x="4718050" y="1758950"/>
          <p14:tracePt t="56400" x="4733925" y="1758950"/>
          <p14:tracePt t="56417" x="4752975" y="1758950"/>
          <p14:tracePt t="56434" x="4768850" y="1758950"/>
          <p14:tracePt t="56450" x="4791075" y="1758950"/>
          <p14:tracePt t="56466" x="4822825" y="1758950"/>
          <p14:tracePt t="56483" x="4845050" y="1758950"/>
          <p14:tracePt t="56500" x="4873625" y="1758950"/>
          <p14:tracePt t="56517" x="4905375" y="1758950"/>
          <p14:tracePt t="56534" x="4937125" y="1758950"/>
          <p14:tracePt t="56550" x="4949825" y="1752600"/>
          <p14:tracePt t="56567" x="4972050" y="1749425"/>
          <p14:tracePt t="56583" x="4994275" y="1749425"/>
          <p14:tracePt t="56600" x="5016500" y="1749425"/>
          <p14:tracePt t="56616" x="5048250" y="1749425"/>
          <p14:tracePt t="56633" x="5064125" y="1749425"/>
          <p14:tracePt t="56650" x="5073650" y="1749425"/>
          <p14:tracePt t="56667" x="5105400" y="1743075"/>
          <p14:tracePt t="56683" x="5127625" y="1743075"/>
          <p14:tracePt t="56701" x="5175250" y="1736725"/>
          <p14:tracePt t="56716" x="5219700" y="1736725"/>
          <p14:tracePt t="56733" x="5270500" y="1736725"/>
          <p14:tracePt t="56750" x="5308600" y="1736725"/>
          <p14:tracePt t="56766" x="5362575" y="1746250"/>
          <p14:tracePt t="56783" x="5391150" y="1746250"/>
          <p14:tracePt t="56799" x="5407025" y="1746250"/>
          <p14:tracePt t="56816" x="5422900" y="1746250"/>
          <p14:tracePt t="56833" x="5438775" y="1746250"/>
          <p14:tracePt t="56849" x="5448300" y="1746250"/>
          <p14:tracePt t="56866" x="5473700" y="1752600"/>
          <p14:tracePt t="56883" x="5505450" y="1752600"/>
          <p14:tracePt t="56901" x="5537200" y="1752600"/>
          <p14:tracePt t="56917" x="5559425" y="1752600"/>
          <p14:tracePt t="56934" x="5568950" y="1752600"/>
          <p14:tracePt t="56951" x="5600700" y="1752600"/>
          <p14:tracePt t="56967" x="5616575" y="1762125"/>
          <p14:tracePt t="56984" x="5632450" y="1762125"/>
          <p14:tracePt t="56999" x="5654675" y="1774825"/>
          <p14:tracePt t="57016" x="5670550" y="1790700"/>
          <p14:tracePt t="57033" x="5680075" y="1793875"/>
          <p14:tracePt t="57049" x="5689600" y="1793875"/>
          <p14:tracePt t="57066" x="5692775" y="1793875"/>
          <p14:tracePt t="57130" x="5692775" y="1800225"/>
          <p14:tracePt t="57151" x="5686425" y="1800225"/>
          <p14:tracePt t="57158" x="5683250" y="1803400"/>
          <p14:tracePt t="57166" x="5676900" y="1803400"/>
          <p14:tracePt t="57183" x="5667375" y="1812925"/>
          <p14:tracePt t="57187" x="5664200" y="1812925"/>
          <p14:tracePt t="57201" x="5635625" y="1819275"/>
          <p14:tracePt t="57217" x="5613400" y="1819275"/>
          <p14:tracePt t="57234" x="5581650" y="1825625"/>
          <p14:tracePt t="57251" x="5543550" y="1825625"/>
          <p14:tracePt t="57267" x="5505450" y="1831975"/>
          <p14:tracePt t="57284" x="5461000" y="1831975"/>
          <p14:tracePt t="57301" x="5397500" y="1831975"/>
          <p14:tracePt t="57316" x="5340350" y="1831975"/>
          <p14:tracePt t="57333" x="5286375" y="1831975"/>
          <p14:tracePt t="57351" x="5226050" y="1831975"/>
          <p14:tracePt t="57367" x="5187950" y="1831975"/>
          <p14:tracePt t="57384" x="5165725" y="1831975"/>
          <p14:tracePt t="57400" x="5118100" y="1831975"/>
          <p14:tracePt t="57416" x="5089525" y="1831975"/>
          <p14:tracePt t="57433" x="5060950" y="1831975"/>
          <p14:tracePt t="57450" x="5013325" y="1831975"/>
          <p14:tracePt t="57466" x="4991100" y="1831975"/>
          <p14:tracePt t="57484" x="4962525" y="1831975"/>
          <p14:tracePt t="57501" x="4930775" y="1831975"/>
          <p14:tracePt t="57517" x="4899025" y="1831975"/>
          <p14:tracePt t="57534" x="4883150" y="1828800"/>
          <p14:tracePt t="57550" x="4841875" y="1822450"/>
          <p14:tracePt t="57566" x="4819650" y="1812925"/>
          <p14:tracePt t="57583" x="4775200" y="1800225"/>
          <p14:tracePt t="57601" x="4711700" y="1774825"/>
          <p14:tracePt t="57617" x="4673600" y="1774825"/>
          <p14:tracePt t="57634" x="4651375" y="1774825"/>
          <p14:tracePt t="57651" x="4638675" y="1774825"/>
          <p14:tracePt t="57667" x="4622800" y="1774825"/>
          <p14:tracePt t="57684" x="4613275" y="1774825"/>
          <p14:tracePt t="57688" x="4606925" y="1774825"/>
          <p14:tracePt t="57701" x="4597400" y="1774825"/>
          <p14:tracePt t="57717" x="4587875" y="1774825"/>
          <p14:tracePt t="57734" x="4572000" y="1774825"/>
          <p14:tracePt t="57750" x="4559300" y="1774825"/>
          <p14:tracePt t="57851" x="4552950" y="1774825"/>
          <p14:tracePt t="57857" x="4549775" y="1774825"/>
          <p14:tracePt t="57872" x="4543425" y="1774825"/>
          <p14:tracePt t="58085" x="4562475" y="1774825"/>
          <p14:tracePt t="58093" x="4581525" y="1774825"/>
          <p14:tracePt t="58100" x="4600575" y="1774825"/>
          <p14:tracePt t="58116" x="4641850" y="1774825"/>
          <p14:tracePt t="58149" x="4765675" y="1774825"/>
          <p14:tracePt t="58183" x="4867275" y="1765300"/>
          <p14:tracePt t="58201" x="4930775" y="1765300"/>
          <p14:tracePt t="58217" x="4968875" y="1765300"/>
          <p14:tracePt t="58233" x="4987925" y="1765300"/>
          <p14:tracePt t="58249" x="5029200" y="1765300"/>
          <p14:tracePt t="58266" x="5045075" y="1765300"/>
          <p14:tracePt t="58283" x="5067300" y="1765300"/>
          <p14:tracePt t="58300" x="5105400" y="1765300"/>
          <p14:tracePt t="58316" x="5149850" y="1765300"/>
          <p14:tracePt t="58333" x="5194300" y="1771650"/>
          <p14:tracePt t="58350" x="5241925" y="1771650"/>
          <p14:tracePt t="58367" x="5257800" y="1771650"/>
          <p14:tracePt t="58383" x="5267325" y="1771650"/>
          <p14:tracePt t="58400" x="5283200" y="1771650"/>
          <p14:tracePt t="58417" x="5299075" y="1771650"/>
          <p14:tracePt t="58433" x="5311775" y="1774825"/>
          <p14:tracePt t="58450" x="5353050" y="1787525"/>
          <p14:tracePt t="58467" x="5375275" y="1787525"/>
          <p14:tracePt t="58484" x="5403850" y="1787525"/>
          <p14:tracePt t="58500" x="5419725" y="1787525"/>
          <p14:tracePt t="58516" x="5429250" y="1787525"/>
          <p14:tracePt t="58533" x="5438775" y="1787525"/>
          <p14:tracePt t="58550" x="5457825" y="1787525"/>
          <p14:tracePt t="58567" x="5467350" y="1787525"/>
          <p14:tracePt t="58585" x="5483225" y="1797050"/>
          <p14:tracePt t="58600" x="5483225" y="1803400"/>
          <p14:tracePt t="58617" x="5489575" y="1806575"/>
          <p14:tracePt t="58634" x="5489575" y="1812925"/>
          <p14:tracePt t="59407" x="5480050" y="1835150"/>
          <p14:tracePt t="59414" x="5464175" y="1863725"/>
          <p14:tracePt t="59421" x="5457825" y="1901825"/>
          <p14:tracePt t="59434" x="5445125" y="1955800"/>
          <p14:tracePt t="59450" x="5422900" y="2022475"/>
          <p14:tracePt t="59466" x="5416550" y="2057400"/>
          <p14:tracePt t="59483" x="5403850" y="2120900"/>
          <p14:tracePt t="59516" x="5378450" y="2174875"/>
          <p14:tracePt t="59550" x="5343525" y="2235200"/>
          <p14:tracePt t="59567" x="5334000" y="2244725"/>
          <p14:tracePt t="59584" x="5318125" y="2263775"/>
          <p14:tracePt t="59600" x="5305425" y="2276475"/>
          <p14:tracePt t="59616" x="5292725" y="2286000"/>
          <p14:tracePt t="59633" x="5280025" y="2298700"/>
          <p14:tracePt t="59649" x="5270500" y="2311400"/>
          <p14:tracePt t="59666" x="5254625" y="2311400"/>
          <p14:tracePt t="59683" x="5238750" y="2311400"/>
          <p14:tracePt t="59700" x="5222875" y="2311400"/>
          <p14:tracePt t="59717" x="5194300" y="2311400"/>
          <p14:tracePt t="59734" x="5153025" y="2311400"/>
          <p14:tracePt t="59750" x="5111750" y="2311400"/>
          <p14:tracePt t="59766" x="5051425" y="2311400"/>
          <p14:tracePt t="59783" x="4981575" y="2311400"/>
          <p14:tracePt t="59799" x="4937125" y="2301875"/>
          <p14:tracePt t="59816" x="4899025" y="2301875"/>
          <p14:tracePt t="59833" x="4835525" y="2289175"/>
          <p14:tracePt t="59849" x="4775200" y="2273300"/>
          <p14:tracePt t="59866" x="4721225" y="2266950"/>
          <p14:tracePt t="59884" x="4648200" y="2260600"/>
          <p14:tracePt t="59900" x="4613275" y="2260600"/>
          <p14:tracePt t="59916" x="4591050" y="2260600"/>
          <p14:tracePt t="59933" x="4562475" y="2260600"/>
          <p14:tracePt t="59949" x="4552950" y="2260600"/>
          <p14:tracePt t="59967" x="4543425" y="2260600"/>
          <p14:tracePt t="59983" x="4530725" y="2260600"/>
          <p14:tracePt t="59999" x="4514850" y="2260600"/>
          <p14:tracePt t="60017" x="4505325" y="2260600"/>
          <p14:tracePt t="60033" x="4479925" y="2260600"/>
          <p14:tracePt t="60050" x="4451350" y="2260600"/>
          <p14:tracePt t="60067" x="4435475" y="2257425"/>
          <p14:tracePt t="60083" x="4394200" y="2251075"/>
          <p14:tracePt t="60100" x="4371975" y="2232025"/>
          <p14:tracePt t="60117" x="4340225" y="2219325"/>
          <p14:tracePt t="60134" x="4305300" y="2203450"/>
          <p14:tracePt t="60150" x="4283075" y="2190750"/>
          <p14:tracePt t="60167" x="4270375" y="2174875"/>
          <p14:tracePt t="60183" x="4257675" y="2165350"/>
          <p14:tracePt t="60200" x="4248150" y="2165350"/>
          <p14:tracePt t="60216" x="4248150" y="2162175"/>
          <p14:tracePt t="60233" x="4248150" y="2152650"/>
          <p14:tracePt t="60267" x="4248150" y="2146300"/>
          <p14:tracePt t="60283" x="4248150" y="2143125"/>
          <p14:tracePt t="60300" x="4248150" y="2130425"/>
          <p14:tracePt t="60318" x="4254500" y="2130425"/>
          <p14:tracePt t="60333" x="4264025" y="2127250"/>
          <p14:tracePt t="60350" x="4273550" y="2120900"/>
          <p14:tracePt t="60366" x="4283075" y="2117725"/>
          <p14:tracePt t="60383" x="4302125" y="2111375"/>
          <p14:tracePt t="60399" x="4311650" y="2111375"/>
          <p14:tracePt t="60417" x="4327525" y="2111375"/>
          <p14:tracePt t="60433" x="4352925" y="2111375"/>
          <p14:tracePt t="60450" x="4375150" y="2111375"/>
          <p14:tracePt t="60466" x="4397375" y="2111375"/>
          <p14:tracePt t="60483" x="4422775" y="2111375"/>
          <p14:tracePt t="60500" x="4432300" y="2114550"/>
          <p14:tracePt t="60517" x="4448175" y="2117725"/>
          <p14:tracePt t="60533" x="4464050" y="2124075"/>
          <p14:tracePt t="60550" x="4473575" y="2124075"/>
          <p14:tracePt t="60567" x="4483100" y="2124075"/>
          <p14:tracePt t="60583" x="4514850" y="2139950"/>
          <p14:tracePt t="60599" x="4540250" y="2152650"/>
          <p14:tracePt t="60616" x="4584700" y="2165350"/>
          <p14:tracePt t="60633" x="4648200" y="2184400"/>
          <p14:tracePt t="60649" x="4692650" y="2190750"/>
          <p14:tracePt t="60667" x="4727575" y="2203450"/>
          <p14:tracePt t="60684" x="4756150" y="2203450"/>
          <p14:tracePt t="60700" x="4784725" y="2203450"/>
          <p14:tracePt t="60717" x="4848225" y="2203450"/>
          <p14:tracePt t="60733" x="4892675" y="2203450"/>
          <p14:tracePt t="60749" x="4937125" y="2203450"/>
          <p14:tracePt t="60767" x="5006975" y="2203450"/>
          <p14:tracePt t="60784" x="5035550" y="2203450"/>
          <p14:tracePt t="60801" x="5064125" y="2203450"/>
          <p14:tracePt t="60817" x="5095875" y="2203450"/>
          <p14:tracePt t="60833" x="5127625" y="2203450"/>
          <p14:tracePt t="60849" x="5156200" y="2193925"/>
          <p14:tracePt t="60867" x="5219700" y="2187575"/>
          <p14:tracePt t="60883" x="5248275" y="2181225"/>
          <p14:tracePt t="60900" x="5270500" y="2181225"/>
          <p14:tracePt t="60917" x="5295900" y="2181225"/>
          <p14:tracePt t="60933" x="5305425" y="2181225"/>
          <p14:tracePt t="60950" x="5318125" y="2181225"/>
          <p14:tracePt t="60967" x="5327650" y="2181225"/>
          <p14:tracePt t="60983" x="5330825" y="2181225"/>
          <p14:tracePt t="60999" x="5346700" y="2171700"/>
          <p14:tracePt t="61017" x="5362575" y="2171700"/>
          <p14:tracePt t="61032" x="5372100" y="2171700"/>
          <p14:tracePt t="61050" x="5381625" y="2171700"/>
          <p14:tracePt t="61067" x="5384800" y="2171700"/>
          <p14:tracePt t="61084" x="5397500" y="2165350"/>
          <p14:tracePt t="61100" x="5400675" y="2159000"/>
          <p14:tracePt t="61117" x="5400675" y="2155825"/>
          <p14:tracePt t="61133" x="5407025" y="2149475"/>
          <p14:tracePt t="61149" x="5413375" y="2139950"/>
          <p14:tracePt t="62109" x="5381625" y="2139950"/>
          <p14:tracePt t="62116" x="5334000" y="2139950"/>
          <p14:tracePt t="62123" x="5299075" y="2139950"/>
          <p14:tracePt t="62133" x="5238750" y="2143125"/>
          <p14:tracePt t="62149" x="5114925" y="2143125"/>
          <p14:tracePt t="62166" x="4940300" y="2143125"/>
          <p14:tracePt t="62183" x="4848225" y="2143125"/>
          <p14:tracePt t="62216" x="4695825" y="2174875"/>
          <p14:tracePt t="62250" x="4635500" y="2190750"/>
          <p14:tracePt t="62253" x="4622800" y="2197100"/>
          <p14:tracePt t="62267" x="4600575" y="2209800"/>
          <p14:tracePt t="62284" x="4568825" y="2222500"/>
          <p14:tracePt t="62300" x="4546600" y="2222500"/>
          <p14:tracePt t="62316" x="4527550" y="2222500"/>
          <p14:tracePt t="62333" x="4518025" y="2222500"/>
          <p14:tracePt t="62351" x="4508500" y="2222500"/>
          <p14:tracePt t="62573" x="4521200" y="2212975"/>
          <p14:tracePt t="62579" x="4546600" y="2212975"/>
          <p14:tracePt t="62587" x="4565650" y="2212975"/>
          <p14:tracePt t="62600" x="4610100" y="2212975"/>
          <p14:tracePt t="62616" x="4645025" y="2212975"/>
          <p14:tracePt t="62633" x="4689475" y="2206625"/>
          <p14:tracePt t="62651" x="4752975" y="2200275"/>
          <p14:tracePt t="62667" x="4787900" y="2200275"/>
          <p14:tracePt t="62683" x="4810125" y="2200275"/>
          <p14:tracePt t="62700" x="4838700" y="2200275"/>
          <p14:tracePt t="62716" x="4848225" y="2200275"/>
          <p14:tracePt t="62732" x="4857750" y="2200275"/>
          <p14:tracePt t="62751" x="4860925" y="220027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857250" y="500063"/>
            <a:ext cx="65198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Vrais fruits : seul l’ovaire participe  à la formation du fr.</a:t>
            </a:r>
          </a:p>
          <a:p>
            <a:pPr eaLnBrk="1" hangingPunct="1"/>
            <a:r>
              <a:rPr lang="fr-FR" altLang="fr-FR" sz="1800"/>
              <a:t>Faux fruits : en plus de l’ovaire d’autres structures y participent</a:t>
            </a:r>
          </a:p>
        </p:txBody>
      </p:sp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1116013" y="0"/>
            <a:ext cx="6362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http://www.snv.jussieu.fr/bmedia/Fruits/</a:t>
            </a:r>
          </a:p>
        </p:txBody>
      </p:sp>
      <p:pic>
        <p:nvPicPr>
          <p:cNvPr id="28676" name="Picture 22" descr="ovaire-inf2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96975"/>
            <a:ext cx="25209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3" descr="polyakene-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38893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4" descr="09-ovai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6" r="47423"/>
          <a:stretch>
            <a:fillRect/>
          </a:stretch>
        </p:blipFill>
        <p:spPr bwMode="auto">
          <a:xfrm>
            <a:off x="755650" y="4005263"/>
            <a:ext cx="330993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5" descr="09-ovai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7"/>
          <a:stretch>
            <a:fillRect/>
          </a:stretch>
        </p:blipFill>
        <p:spPr bwMode="auto">
          <a:xfrm>
            <a:off x="5580063" y="3933825"/>
            <a:ext cx="28082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87"/>
    </mc:Choice>
    <mc:Fallback>
      <p:transition spd="slow" advTm="53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24" x="4816475" y="2152650"/>
          <p14:tracePt t="6831" x="4714875" y="2060575"/>
          <p14:tracePt t="6839" x="4543425" y="1914525"/>
          <p14:tracePt t="6857" x="4079875" y="1514475"/>
          <p14:tracePt t="6874" x="3368675" y="863600"/>
          <p14:tracePt t="6891" x="2971800" y="495300"/>
          <p14:tracePt t="6916" x="2359025" y="0"/>
          <p14:tracePt t="6940" x="2041525" y="0"/>
          <p14:tracePt t="6974" x="1682750" y="0"/>
          <p14:tracePt t="6990" x="1590675" y="0"/>
          <p14:tracePt t="7007" x="1524000" y="0"/>
          <p14:tracePt t="7024" x="1466850" y="0"/>
          <p14:tracePt t="7040" x="1441450" y="0"/>
          <p14:tracePt t="7324" x="1441450" y="31750"/>
          <p14:tracePt t="7331" x="1447800" y="79375"/>
          <p14:tracePt t="7339" x="1454150" y="117475"/>
          <p14:tracePt t="7357" x="1463675" y="231775"/>
          <p14:tracePt t="7373" x="1463675" y="349250"/>
          <p14:tracePt t="7390" x="1463675" y="422275"/>
          <p14:tracePt t="7406" x="1454150" y="482600"/>
          <p14:tracePt t="7439" x="1447800" y="615950"/>
          <p14:tracePt t="7473" x="1447800" y="714375"/>
          <p14:tracePt t="7489" x="1447800" y="736600"/>
          <p14:tracePt t="7506" x="1447800" y="758825"/>
          <p14:tracePt t="7523" x="1447800" y="800100"/>
          <p14:tracePt t="7540" x="1447800" y="809625"/>
          <p14:tracePt t="7556" x="1447800" y="819150"/>
          <p14:tracePt t="7573" x="1447800" y="838200"/>
          <p14:tracePt t="7589" x="1454150" y="847725"/>
          <p14:tracePt t="7606" x="1457325" y="857250"/>
          <p14:tracePt t="7608" x="1463675" y="863600"/>
          <p14:tracePt t="7623" x="1466850" y="866775"/>
          <p14:tracePt t="7656" x="1473200" y="866775"/>
          <p14:tracePt t="7694" x="1476375" y="866775"/>
          <p14:tracePt t="7730" x="1482725" y="866775"/>
          <p14:tracePt t="7960" x="1482725" y="860425"/>
          <p14:tracePt t="7988" x="1482725" y="857250"/>
          <p14:tracePt t="8394" x="1492250" y="863600"/>
          <p14:tracePt t="8402" x="1504950" y="876300"/>
          <p14:tracePt t="8411" x="1511300" y="879475"/>
          <p14:tracePt t="8423" x="1520825" y="892175"/>
          <p14:tracePt t="8439" x="1536700" y="908050"/>
          <p14:tracePt t="8458" x="1552575" y="927100"/>
          <p14:tracePt t="8490" x="1577975" y="971550"/>
          <p14:tracePt t="8523" x="1609725" y="1016000"/>
          <p14:tracePt t="8540" x="1622425" y="1025525"/>
          <p14:tracePt t="8557" x="1641475" y="1038225"/>
          <p14:tracePt t="8573" x="1651000" y="1047750"/>
          <p14:tracePt t="8589" x="1660525" y="1063625"/>
          <p14:tracePt t="8607" x="1676400" y="1079500"/>
          <p14:tracePt t="8622" x="1692275" y="1089025"/>
          <p14:tracePt t="8639" x="1701800" y="1098550"/>
          <p14:tracePt t="8657" x="1701800" y="1120775"/>
          <p14:tracePt t="8672" x="1701800" y="1123950"/>
          <p14:tracePt t="8722" x="1704975" y="1123950"/>
          <p14:tracePt t="8730" x="1704975" y="1130300"/>
          <p14:tracePt t="8739" x="1711325" y="1130300"/>
          <p14:tracePt t="8757" x="1711325" y="1133475"/>
          <p14:tracePt t="8773" x="1714500" y="1133475"/>
          <p14:tracePt t="10291" x="1720850" y="1120775"/>
          <p14:tracePt t="10299" x="1727200" y="1108075"/>
          <p14:tracePt t="10306" x="1733550" y="1098550"/>
          <p14:tracePt t="10322" x="1746250" y="1066800"/>
          <p14:tracePt t="10339" x="1755775" y="1050925"/>
          <p14:tracePt t="10356" x="1762125" y="1035050"/>
          <p14:tracePt t="10373" x="1771650" y="1019175"/>
          <p14:tracePt t="10406" x="1781175" y="996950"/>
          <p14:tracePt t="10440" x="1787525" y="958850"/>
          <p14:tracePt t="10456" x="1787525" y="949325"/>
          <p14:tracePt t="10473" x="1787525" y="939800"/>
          <p14:tracePt t="10490" x="1793875" y="920750"/>
          <p14:tracePt t="10506" x="1793875" y="914400"/>
          <p14:tracePt t="10522" x="1797050" y="911225"/>
          <p14:tracePt t="10540" x="1797050" y="901700"/>
          <p14:tracePt t="10556" x="1797050" y="892175"/>
          <p14:tracePt t="10572" x="1797050" y="885825"/>
          <p14:tracePt t="10590" x="1797050" y="869950"/>
          <p14:tracePt t="10606" x="1803400" y="860425"/>
          <p14:tracePt t="10623" x="1803400" y="850900"/>
          <p14:tracePt t="10640" x="1806575" y="835025"/>
          <p14:tracePt t="10656" x="1806575" y="825500"/>
          <p14:tracePt t="10673" x="1806575" y="822325"/>
          <p14:tracePt t="11782" x="1844675" y="822325"/>
          <p14:tracePt t="11789" x="1901825" y="822325"/>
          <p14:tracePt t="11796" x="1936750" y="822325"/>
          <p14:tracePt t="11805" x="1984375" y="812800"/>
          <p14:tracePt t="11822" x="2047875" y="806450"/>
          <p14:tracePt t="11839" x="2149475" y="784225"/>
          <p14:tracePt t="11855" x="2232025" y="784225"/>
          <p14:tracePt t="11889" x="2454275" y="796925"/>
          <p14:tracePt t="11922" x="2603500" y="819150"/>
          <p14:tracePt t="11940" x="2667000" y="819150"/>
          <p14:tracePt t="11955" x="2708275" y="819150"/>
          <p14:tracePt t="11973" x="2752725" y="819150"/>
          <p14:tracePt t="11989" x="2816225" y="825500"/>
          <p14:tracePt t="12006" x="2867025" y="831850"/>
          <p14:tracePt t="12023" x="2914650" y="844550"/>
          <p14:tracePt t="12039" x="2962275" y="863600"/>
          <p14:tracePt t="12055" x="2978150" y="869950"/>
          <p14:tracePt t="12072" x="3000375" y="869950"/>
          <p14:tracePt t="12090" x="3022600" y="879475"/>
          <p14:tracePt t="12106" x="3038475" y="892175"/>
          <p14:tracePt t="12123" x="3057525" y="895350"/>
          <p14:tracePt t="12139" x="3073400" y="904875"/>
          <p14:tracePt t="12156" x="3082925" y="904875"/>
          <p14:tracePt t="12160" x="3086100" y="904875"/>
          <p14:tracePt t="12172" x="3092450" y="904875"/>
          <p14:tracePt t="12217" x="3092450" y="898525"/>
          <p14:tracePt t="12224" x="3092450" y="895350"/>
          <p14:tracePt t="12239" x="3092450" y="885825"/>
          <p14:tracePt t="12255" x="3089275" y="869950"/>
          <p14:tracePt t="12273" x="3073400" y="854075"/>
          <p14:tracePt t="12289" x="3032125" y="835025"/>
          <p14:tracePt t="12306" x="3009900" y="815975"/>
          <p14:tracePt t="12322" x="2978150" y="806450"/>
          <p14:tracePt t="12339" x="2943225" y="793750"/>
          <p14:tracePt t="12355" x="2914650" y="793750"/>
          <p14:tracePt t="12372" x="2892425" y="793750"/>
          <p14:tracePt t="12389" x="2857500" y="793750"/>
          <p14:tracePt t="12405" x="2841625" y="793750"/>
          <p14:tracePt t="12423" x="2832100" y="793750"/>
          <p14:tracePt t="12439" x="2819400" y="793750"/>
          <p14:tracePt t="12456" x="2803525" y="800100"/>
          <p14:tracePt t="12472" x="2794000" y="800100"/>
          <p14:tracePt t="12489" x="2778125" y="800100"/>
          <p14:tracePt t="12505" x="2774950" y="800100"/>
          <p14:tracePt t="12574" x="2781300" y="800100"/>
          <p14:tracePt t="12582" x="2784475" y="800100"/>
          <p14:tracePt t="12589" x="2790825" y="800100"/>
          <p14:tracePt t="12605" x="2806700" y="800100"/>
          <p14:tracePt t="12622" x="2828925" y="790575"/>
          <p14:tracePt t="12639" x="2854325" y="781050"/>
          <p14:tracePt t="12655" x="2879725" y="765175"/>
          <p14:tracePt t="12673" x="2914650" y="752475"/>
          <p14:tracePt t="12689" x="2933700" y="752475"/>
          <p14:tracePt t="12706" x="2955925" y="752475"/>
          <p14:tracePt t="12723" x="2997200" y="752475"/>
          <p14:tracePt t="12739" x="3013075" y="752475"/>
          <p14:tracePt t="12755" x="3035300" y="752475"/>
          <p14:tracePt t="12773" x="3063875" y="752475"/>
          <p14:tracePt t="12789" x="3076575" y="752475"/>
          <p14:tracePt t="12806" x="3086100" y="752475"/>
          <p14:tracePt t="12823" x="3108325" y="752475"/>
          <p14:tracePt t="12840" x="3117850" y="752475"/>
          <p14:tracePt t="12856" x="3127375" y="752475"/>
          <p14:tracePt t="12872" x="3136900" y="752475"/>
          <p14:tracePt t="12889" x="3146425" y="752475"/>
          <p14:tracePt t="12906" x="3152775" y="752475"/>
          <p14:tracePt t="12923" x="3155950" y="752475"/>
          <p14:tracePt t="13316" x="3197225" y="762000"/>
          <p14:tracePt t="13323" x="3254375" y="771525"/>
          <p14:tracePt t="13338" x="3384550" y="777875"/>
          <p14:tracePt t="13356" x="3521075" y="777875"/>
          <p14:tracePt t="13372" x="3663950" y="758825"/>
          <p14:tracePt t="13389" x="3749675" y="742950"/>
          <p14:tracePt t="13422" x="3873500" y="742950"/>
          <p14:tracePt t="13456" x="3946525" y="742950"/>
          <p14:tracePt t="13472" x="3984625" y="742950"/>
          <p14:tracePt t="13488" x="4000500" y="742950"/>
          <p14:tracePt t="13506" x="4010025" y="742950"/>
          <p14:tracePt t="13523" x="4032250" y="742950"/>
          <p14:tracePt t="13539" x="4041775" y="746125"/>
          <p14:tracePt t="13556" x="4051300" y="749300"/>
          <p14:tracePt t="13573" x="4064000" y="755650"/>
          <p14:tracePt t="13589" x="4079875" y="765175"/>
          <p14:tracePt t="13606" x="4089400" y="768350"/>
          <p14:tracePt t="13623" x="4105275" y="774700"/>
          <p14:tracePt t="13639" x="4114800" y="777875"/>
          <p14:tracePt t="13656" x="4130675" y="777875"/>
          <p14:tracePt t="13673" x="4143375" y="777875"/>
          <p14:tracePt t="13689" x="4152900" y="777875"/>
          <p14:tracePt t="13706" x="4165600" y="777875"/>
          <p14:tracePt t="13708" x="4168775" y="777875"/>
          <p14:tracePt t="13722" x="4184650" y="777875"/>
          <p14:tracePt t="13739" x="4187825" y="777875"/>
          <p14:tracePt t="14073" x="4213225" y="777875"/>
          <p14:tracePt t="14080" x="4260850" y="768350"/>
          <p14:tracePt t="14089" x="4308475" y="762000"/>
          <p14:tracePt t="14107" x="4432300" y="736600"/>
          <p14:tracePt t="14123" x="4492625" y="736600"/>
          <p14:tracePt t="14139" x="4543425" y="736600"/>
          <p14:tracePt t="14155" x="4587875" y="736600"/>
          <p14:tracePt t="14188" x="4673600" y="736600"/>
          <p14:tracePt t="14223" x="4778375" y="739775"/>
          <p14:tracePt t="14240" x="4816475" y="752475"/>
          <p14:tracePt t="14257" x="4864100" y="765175"/>
          <p14:tracePt t="14273" x="4902200" y="765175"/>
          <p14:tracePt t="14289" x="4930775" y="771525"/>
          <p14:tracePt t="14305" x="4975225" y="777875"/>
          <p14:tracePt t="14322" x="5038725" y="777875"/>
          <p14:tracePt t="14339" x="5076825" y="777875"/>
          <p14:tracePt t="14355" x="5121275" y="784225"/>
          <p14:tracePt t="14372" x="5159375" y="790575"/>
          <p14:tracePt t="14389" x="5184775" y="803275"/>
          <p14:tracePt t="14406" x="5213350" y="815975"/>
          <p14:tracePt t="14422" x="5257800" y="825500"/>
          <p14:tracePt t="14438" x="5292725" y="835025"/>
          <p14:tracePt t="14456" x="5356225" y="838200"/>
          <p14:tracePt t="14472" x="5394325" y="838200"/>
          <p14:tracePt t="14489" x="5422900" y="838200"/>
          <p14:tracePt t="14505" x="5451475" y="838200"/>
          <p14:tracePt t="14522" x="5483225" y="838200"/>
          <p14:tracePt t="14539" x="5514975" y="838200"/>
          <p14:tracePt t="14556" x="5549900" y="831850"/>
          <p14:tracePt t="14572" x="5578475" y="825500"/>
          <p14:tracePt t="14588" x="5600700" y="819150"/>
          <p14:tracePt t="14606" x="5635625" y="806450"/>
          <p14:tracePt t="14622" x="5651500" y="800100"/>
          <p14:tracePt t="14639" x="5661025" y="800100"/>
          <p14:tracePt t="14656" x="5683250" y="800100"/>
          <p14:tracePt t="14673" x="5692775" y="800100"/>
          <p14:tracePt t="14689" x="5702300" y="800100"/>
          <p14:tracePt t="14706" x="5718175" y="800100"/>
          <p14:tracePt t="14722" x="5727700" y="803275"/>
          <p14:tracePt t="14738" x="5730875" y="819150"/>
          <p14:tracePt t="17361" x="5680075" y="819150"/>
          <p14:tracePt t="17368" x="5578475" y="819150"/>
          <p14:tracePt t="17375" x="5419725" y="828675"/>
          <p14:tracePt t="17389" x="5124450" y="850900"/>
          <p14:tracePt t="17405" x="4705350" y="901700"/>
          <p14:tracePt t="17422" x="4454525" y="962025"/>
          <p14:tracePt t="17456" x="3911600" y="1181100"/>
          <p14:tracePt t="17489" x="3632200" y="1371600"/>
          <p14:tracePt t="17506" x="3559175" y="1438275"/>
          <p14:tracePt t="17523" x="3495675" y="1501775"/>
          <p14:tracePt t="17539" x="3425825" y="1571625"/>
          <p14:tracePt t="17555" x="3400425" y="1603375"/>
          <p14:tracePt t="17572" x="3381375" y="1635125"/>
          <p14:tracePt t="17589" x="3359150" y="1657350"/>
          <p14:tracePt t="17605" x="3349625" y="1666875"/>
          <p14:tracePt t="17622" x="3340100" y="1682750"/>
          <p14:tracePt t="17638" x="3330575" y="1695450"/>
          <p14:tracePt t="17655" x="3330575" y="1704975"/>
          <p14:tracePt t="17672" x="3314700" y="1717675"/>
          <p14:tracePt t="17689" x="3305175" y="1736725"/>
          <p14:tracePt t="17706" x="3305175" y="1743075"/>
          <p14:tracePt t="17745" x="3298825" y="1743075"/>
          <p14:tracePt t="18853" x="3267075" y="1739900"/>
          <p14:tracePt t="18860" x="3219450" y="1730375"/>
          <p14:tracePt t="18873" x="3133725" y="1714500"/>
          <p14:tracePt t="18889" x="3051175" y="1708150"/>
          <p14:tracePt t="18905" x="2968625" y="1708150"/>
          <p14:tracePt t="18921" x="2889250" y="1708150"/>
          <p14:tracePt t="18955" x="2755900" y="1711325"/>
          <p14:tracePt t="18988" x="2676525" y="1736725"/>
          <p14:tracePt t="19005" x="2647950" y="1746250"/>
          <p14:tracePt t="19022" x="2606675" y="1752600"/>
          <p14:tracePt t="19039" x="2584450" y="1758950"/>
          <p14:tracePt t="19055" x="2562225" y="1758950"/>
          <p14:tracePt t="19072" x="2533650" y="1758950"/>
          <p14:tracePt t="19088" x="2524125" y="1758950"/>
          <p14:tracePt t="19105" x="2514600" y="1758950"/>
          <p14:tracePt t="19122" x="2492375" y="1758950"/>
          <p14:tracePt t="19139" x="2482850" y="1758950"/>
          <p14:tracePt t="19155" x="2473325" y="1758950"/>
          <p14:tracePt t="19172" x="2460625" y="1758950"/>
          <p14:tracePt t="19189" x="2454275" y="1758950"/>
          <p14:tracePt t="19301" x="2444750" y="1758950"/>
          <p14:tracePt t="19986" x="2466975" y="1755775"/>
          <p14:tracePt t="19993" x="2514600" y="1749425"/>
          <p14:tracePt t="20005" x="2562225" y="1739900"/>
          <p14:tracePt t="20022" x="2727325" y="1730375"/>
          <p14:tracePt t="20038" x="2822575" y="1736725"/>
          <p14:tracePt t="20055" x="2917825" y="1752600"/>
          <p14:tracePt t="20089" x="3051175" y="1778000"/>
          <p14:tracePt t="20122" x="3130550" y="1784350"/>
          <p14:tracePt t="20138" x="3175000" y="1797050"/>
          <p14:tracePt t="20155" x="3213100" y="1809750"/>
          <p14:tracePt t="20171" x="3276600" y="1835150"/>
          <p14:tracePt t="20188" x="3314700" y="1847850"/>
          <p14:tracePt t="20205" x="3330575" y="1860550"/>
          <p14:tracePt t="20222" x="3346450" y="1870075"/>
          <p14:tracePt t="20238" x="3362325" y="1870075"/>
          <p14:tracePt t="20254" x="3371850" y="1870075"/>
          <p14:tracePt t="20272" x="3394075" y="1885950"/>
          <p14:tracePt t="20288" x="3422650" y="1898650"/>
          <p14:tracePt t="20305" x="3454400" y="1908175"/>
          <p14:tracePt t="20308" x="3473450" y="1914525"/>
          <p14:tracePt t="20321" x="3495675" y="1939925"/>
          <p14:tracePt t="20338" x="3505200" y="1949450"/>
          <p14:tracePt t="20354" x="3517900" y="1958975"/>
          <p14:tracePt t="20372" x="3536950" y="1974850"/>
          <p14:tracePt t="20388" x="3536950" y="1990725"/>
          <p14:tracePt t="20405" x="3543300" y="2000250"/>
          <p14:tracePt t="20421" x="3552825" y="2025650"/>
          <p14:tracePt t="20438" x="3565525" y="2057400"/>
          <p14:tracePt t="20457" x="3565525" y="2120900"/>
          <p14:tracePt t="20472" x="3565525" y="2155825"/>
          <p14:tracePt t="20489" x="3562350" y="2187575"/>
          <p14:tracePt t="20505" x="3556000" y="2209800"/>
          <p14:tracePt t="20522" x="3540125" y="2244725"/>
          <p14:tracePt t="20538" x="3540125" y="2254250"/>
          <p14:tracePt t="20555" x="3540125" y="2270125"/>
          <p14:tracePt t="20572" x="3540125" y="2301875"/>
          <p14:tracePt t="20588" x="3540125" y="2317750"/>
          <p14:tracePt t="20606" x="3540125" y="2336800"/>
          <p14:tracePt t="20622" x="3540125" y="2346325"/>
          <p14:tracePt t="20638" x="3540125" y="2355850"/>
          <p14:tracePt t="20655" x="3540125" y="2365375"/>
          <p14:tracePt t="20671" x="3540125" y="2387600"/>
          <p14:tracePt t="20688" x="3540125" y="2397125"/>
          <p14:tracePt t="20706" x="3540125" y="2409825"/>
          <p14:tracePt t="20722" x="3540125" y="2419350"/>
          <p14:tracePt t="20738" x="3540125" y="2425700"/>
          <p14:tracePt t="24873" x="3482975" y="2393950"/>
          <p14:tracePt t="24880" x="3409950" y="2346325"/>
          <p14:tracePt t="24888" x="3324225" y="2311400"/>
          <p14:tracePt t="24905" x="3159125" y="2244725"/>
          <p14:tracePt t="24922" x="3028950" y="2209800"/>
          <p14:tracePt t="24938" x="2886075" y="2193925"/>
          <p14:tracePt t="24955" x="2803525" y="2193925"/>
          <p14:tracePt t="24988" x="2632075" y="2212975"/>
          <p14:tracePt t="25021" x="2549525" y="2235200"/>
          <p14:tracePt t="25038" x="2520950" y="2254250"/>
          <p14:tracePt t="25055" x="2505075" y="2263775"/>
          <p14:tracePt t="25072" x="2489200" y="2279650"/>
          <p14:tracePt t="25088" x="2479675" y="2289175"/>
          <p14:tracePt t="25105" x="2470150" y="2305050"/>
          <p14:tracePt t="25121" x="2454275" y="2314575"/>
          <p14:tracePt t="25137" x="2438400" y="2317750"/>
          <p14:tracePt t="25154" x="2428875" y="2330450"/>
          <p14:tracePt t="25172" x="2416175" y="2339975"/>
          <p14:tracePt t="25188" x="2400300" y="2349500"/>
          <p14:tracePt t="25205" x="2393950" y="2359025"/>
          <p14:tracePt t="25222" x="2390775" y="2371725"/>
          <p14:tracePt t="25238" x="2390775" y="2387600"/>
          <p14:tracePt t="25255" x="2390775" y="2397125"/>
          <p14:tracePt t="25272" x="2390775" y="2413000"/>
          <p14:tracePt t="25304" x="2390775" y="2422525"/>
          <p14:tracePt t="25322" x="2390775" y="2438400"/>
          <p14:tracePt t="25338" x="2390775" y="2451100"/>
          <p14:tracePt t="25354" x="2390775" y="2463800"/>
          <p14:tracePt t="25372" x="2390775" y="2476500"/>
          <p14:tracePt t="25388" x="2390775" y="2492375"/>
          <p14:tracePt t="25405" x="2390775" y="2501900"/>
          <p14:tracePt t="25409" x="2390775" y="2508250"/>
          <p14:tracePt t="25421" x="2390775" y="2517775"/>
          <p14:tracePt t="25437" x="2400300" y="2527300"/>
          <p14:tracePt t="25454" x="2413000" y="2552700"/>
          <p14:tracePt t="25471" x="2425700" y="2597150"/>
          <p14:tracePt t="25488" x="2428875" y="2613025"/>
          <p14:tracePt t="25505" x="2428875" y="2632075"/>
          <p14:tracePt t="25522" x="2435225" y="2654300"/>
          <p14:tracePt t="25538" x="2438400" y="2663825"/>
          <p14:tracePt t="25555" x="2451100" y="2673350"/>
          <p14:tracePt t="25572" x="2470150" y="2689225"/>
          <p14:tracePt t="25588" x="2476500" y="2705100"/>
          <p14:tracePt t="25605" x="2479675" y="2714625"/>
          <p14:tracePt t="25622" x="2486025" y="2717800"/>
          <p14:tracePt t="25638" x="2489200" y="2717800"/>
          <p14:tracePt t="25715" x="2489200" y="2711450"/>
          <p14:tracePt t="25722" x="2489200" y="2708275"/>
          <p14:tracePt t="25738" x="2489200" y="2692400"/>
          <p14:tracePt t="25755" x="2489200" y="2682875"/>
          <p14:tracePt t="25772" x="2489200" y="2660650"/>
          <p14:tracePt t="25788" x="2489200" y="2632075"/>
          <p14:tracePt t="25805" x="2489200" y="2609850"/>
          <p14:tracePt t="25821" x="2489200" y="2555875"/>
          <p14:tracePt t="25837" x="2489200" y="2533650"/>
          <p14:tracePt t="25854" x="2486025" y="2505075"/>
          <p14:tracePt t="25871" x="2482850" y="2482850"/>
          <p14:tracePt t="25887" x="2482850" y="2470150"/>
          <p14:tracePt t="25904" x="2482850" y="2457450"/>
          <p14:tracePt t="25921" x="2482850" y="2447925"/>
          <p14:tracePt t="25938" x="2482850" y="2444750"/>
          <p14:tracePt t="25954" x="2476500" y="2435225"/>
          <p14:tracePt t="25971" x="2476500" y="2413000"/>
          <p14:tracePt t="25987" x="2473325" y="2403475"/>
          <p14:tracePt t="26004" x="2473325" y="2393950"/>
          <p14:tracePt t="26021" x="2473325" y="2381250"/>
          <p14:tracePt t="26037" x="2473325" y="2368550"/>
          <p14:tracePt t="26055" x="2473325" y="2365375"/>
          <p14:tracePt t="26071" x="2473325" y="2359025"/>
          <p14:tracePt t="26088" x="2473325" y="2355850"/>
          <p14:tracePt t="26104" x="2473325" y="2349500"/>
          <p14:tracePt t="26121" x="2473325" y="2346325"/>
          <p14:tracePt t="26137" x="2460625" y="2346325"/>
          <p14:tracePt t="26186" x="2457450" y="2346325"/>
          <p14:tracePt t="26394" x="2457450" y="2352675"/>
          <p14:tracePt t="26401" x="2457450" y="2355850"/>
          <p14:tracePt t="26408" x="2457450" y="2362200"/>
          <p14:tracePt t="26422" x="2457450" y="2378075"/>
          <p14:tracePt t="26438" x="2457450" y="2387600"/>
          <p14:tracePt t="26454" x="2457450" y="2397125"/>
          <p14:tracePt t="26470" x="2457450" y="2409825"/>
          <p14:tracePt t="26487" x="2457450" y="2425700"/>
          <p14:tracePt t="26504" x="2457450" y="2435225"/>
          <p14:tracePt t="26520" x="2457450" y="2451100"/>
          <p14:tracePt t="26538" x="2457450" y="2460625"/>
          <p14:tracePt t="26555" x="2457450" y="2476500"/>
          <p14:tracePt t="26571" x="2473325" y="2492375"/>
          <p14:tracePt t="26588" x="2479675" y="2501900"/>
          <p14:tracePt t="26605" x="2482850" y="2511425"/>
          <p14:tracePt t="26621" x="2482850" y="2530475"/>
          <p14:tracePt t="26637" x="2482850" y="2540000"/>
          <p14:tracePt t="26655" x="2482850" y="2549525"/>
          <p14:tracePt t="26671" x="2482850" y="2571750"/>
          <p14:tracePt t="26687" x="2482850" y="2581275"/>
          <p14:tracePt t="26705" x="2482850" y="2584450"/>
          <p14:tracePt t="26721" x="2482850" y="2600325"/>
          <p14:tracePt t="26738" x="2482850" y="2609850"/>
          <p14:tracePt t="26754" x="2482850" y="2625725"/>
          <p14:tracePt t="26771" x="2482850" y="2638425"/>
          <p14:tracePt t="26787" x="2482850" y="2647950"/>
          <p14:tracePt t="26804" x="2482850" y="2657475"/>
          <p14:tracePt t="26822" x="2476500" y="2679700"/>
          <p14:tracePt t="26838" x="2473325" y="2679700"/>
          <p14:tracePt t="26878" x="2463800" y="2679700"/>
          <p14:tracePt t="26906" x="2463800" y="2676525"/>
          <p14:tracePt t="26913" x="2463800" y="2667000"/>
          <p14:tracePt t="26920" x="2457450" y="2654300"/>
          <p14:tracePt t="26937" x="2457450" y="2619375"/>
          <p14:tracePt t="26954" x="2457450" y="2574925"/>
          <p14:tracePt t="26970" x="2451100" y="2511425"/>
          <p14:tracePt t="26987" x="2451100" y="2489200"/>
          <p14:tracePt t="27006" x="2451100" y="2451100"/>
          <p14:tracePt t="27021" x="2451100" y="2435225"/>
          <p14:tracePt t="27038" x="2451100" y="2409825"/>
          <p14:tracePt t="27054" x="2451100" y="2390775"/>
          <p14:tracePt t="27071" x="2451100" y="2349500"/>
          <p14:tracePt t="27087" x="2451100" y="2327275"/>
          <p14:tracePt t="27104" x="2451100" y="2305050"/>
          <p14:tracePt t="27121" x="2451100" y="2286000"/>
          <p14:tracePt t="27138" x="2451100" y="2276475"/>
          <p14:tracePt t="27191" x="2451100" y="2270125"/>
          <p14:tracePt t="27449" x="2451100" y="2279650"/>
          <p14:tracePt t="27456" x="2451100" y="2282825"/>
          <p14:tracePt t="27471" x="2451100" y="2298700"/>
          <p14:tracePt t="27487" x="2451100" y="2320925"/>
          <p14:tracePt t="27505" x="2451100" y="2352675"/>
          <p14:tracePt t="27520" x="2451100" y="2374900"/>
          <p14:tracePt t="27537" x="2451100" y="2403475"/>
          <p14:tracePt t="27571" x="2457450" y="2466975"/>
          <p14:tracePt t="27605" x="2470150" y="2530475"/>
          <p14:tracePt t="27621" x="2470150" y="2546350"/>
          <p14:tracePt t="27637" x="2470150" y="2555875"/>
          <p14:tracePt t="27654" x="2470150" y="2590800"/>
          <p14:tracePt t="27671" x="2470150" y="2609850"/>
          <p14:tracePt t="27688" x="2470150" y="2641600"/>
          <p14:tracePt t="27705" x="2470150" y="2673350"/>
          <p14:tracePt t="27721" x="2470150" y="2689225"/>
          <p14:tracePt t="27737" x="2470150" y="2698750"/>
          <p14:tracePt t="27754" x="2470150" y="2711450"/>
          <p14:tracePt t="27770" x="2470150" y="2720975"/>
          <p14:tracePt t="27787" x="2470150" y="2727325"/>
          <p14:tracePt t="27821" x="2470150" y="2736850"/>
          <p14:tracePt t="27905" x="2463800" y="2736850"/>
          <p14:tracePt t="27919" x="2463800" y="2730500"/>
          <p14:tracePt t="27926" x="2463800" y="2724150"/>
          <p14:tracePt t="27937" x="2463800" y="2720975"/>
          <p14:tracePt t="27954" x="2463800" y="2698750"/>
          <p14:tracePt t="27970" x="2463800" y="2670175"/>
          <p14:tracePt t="27987" x="2463800" y="2647950"/>
          <p14:tracePt t="28004" x="2457450" y="2600325"/>
          <p14:tracePt t="28021" x="2457450" y="2571750"/>
          <p14:tracePt t="28038" x="2457450" y="2543175"/>
          <p14:tracePt t="28054" x="2457450" y="2520950"/>
          <p14:tracePt t="28071" x="2457450" y="2511425"/>
          <p14:tracePt t="28087" x="2457450" y="2495550"/>
          <p14:tracePt t="28104" x="2457450" y="2482850"/>
          <p14:tracePt t="28121" x="2457450" y="2473325"/>
          <p14:tracePt t="28138" x="2457450" y="2460625"/>
          <p14:tracePt t="28155" x="2457450" y="2435225"/>
          <p14:tracePt t="28171" x="2457450" y="2416175"/>
          <p14:tracePt t="28188" x="2457450" y="2384425"/>
          <p14:tracePt t="28204" x="2451100" y="2359025"/>
          <p14:tracePt t="28221" x="2451100" y="2343150"/>
          <p14:tracePt t="28238" x="2451100" y="2333625"/>
          <p14:tracePt t="28254" x="2444750" y="2333625"/>
          <p14:tracePt t="30310" x="2463800" y="2333625"/>
          <p14:tracePt t="30317" x="2482850" y="2333625"/>
          <p14:tracePt t="30324" x="2511425" y="2336800"/>
          <p14:tracePt t="30337" x="2546350" y="2349500"/>
          <p14:tracePt t="30353" x="2600325" y="2362200"/>
          <p14:tracePt t="30370" x="2698750" y="2403475"/>
          <p14:tracePt t="30404" x="3038475" y="2517775"/>
          <p14:tracePt t="30439" x="3276600" y="2616200"/>
          <p14:tracePt t="30455" x="3324225" y="2651125"/>
          <p14:tracePt t="30460" x="3336925" y="2663825"/>
          <p14:tracePt t="30471" x="3346450" y="2676525"/>
          <p14:tracePt t="30487" x="3384550" y="2698750"/>
          <p14:tracePt t="30503" x="3400425" y="2730500"/>
          <p14:tracePt t="30521" x="3419475" y="2755900"/>
          <p14:tracePt t="30537" x="3444875" y="2797175"/>
          <p14:tracePt t="30554" x="3451225" y="2819400"/>
          <p14:tracePt t="30571" x="3451225" y="2847975"/>
          <p14:tracePt t="30588" x="3438525" y="2870200"/>
          <p14:tracePt t="30604" x="3429000" y="2886075"/>
          <p14:tracePt t="30620" x="3403600" y="2898775"/>
          <p14:tracePt t="30637" x="3362325" y="2914650"/>
          <p14:tracePt t="30654" x="3346450" y="2927350"/>
          <p14:tracePt t="30670" x="3321050" y="2943225"/>
          <p14:tracePt t="30688" x="3308350" y="2959100"/>
          <p14:tracePt t="30704" x="3298825" y="2962275"/>
          <p14:tracePt t="30721" x="3289300" y="2962275"/>
          <p14:tracePt t="30738" x="3267075" y="2971800"/>
          <p14:tracePt t="30754" x="3257550" y="2984500"/>
          <p14:tracePt t="30770" x="3254375" y="2997200"/>
          <p14:tracePt t="30787" x="3254375" y="3013075"/>
          <p14:tracePt t="30804" x="3254375" y="3022600"/>
          <p14:tracePt t="30820" x="3270250" y="3032125"/>
          <p14:tracePt t="30837" x="3352800" y="3060700"/>
          <p14:tracePt t="30854" x="3435350" y="3067050"/>
          <p14:tracePt t="30870" x="3482975" y="3067050"/>
          <p14:tracePt t="31288" x="3575050" y="3086100"/>
          <p14:tracePt t="31295" x="3644900" y="3105150"/>
          <p14:tracePt t="31304" x="3727450" y="3111500"/>
          <p14:tracePt t="31322" x="3981450" y="3130550"/>
          <p14:tracePt t="31337" x="4162425" y="3130550"/>
          <p14:tracePt t="31354" x="4356100" y="3130550"/>
          <p14:tracePt t="31388" x="4924425" y="3140075"/>
          <p14:tracePt t="31422" x="5267325" y="3219450"/>
          <p14:tracePt t="31439" x="5334000" y="3257550"/>
          <p14:tracePt t="31454" x="5403850" y="3286125"/>
          <p14:tracePt t="31472" x="5530850" y="3343275"/>
          <p14:tracePt t="31488" x="5638800" y="3375025"/>
          <p14:tracePt t="31504" x="5730875" y="3416300"/>
          <p14:tracePt t="31521" x="5857875" y="3463925"/>
          <p14:tracePt t="31537" x="5915025" y="3495675"/>
          <p14:tracePt t="31553" x="5953125" y="3508375"/>
          <p14:tracePt t="31570" x="5969000" y="3517900"/>
          <p14:tracePt t="31587" x="5984875" y="3536950"/>
          <p14:tracePt t="31604" x="6000750" y="3549650"/>
          <p14:tracePt t="31621" x="6016625" y="3562350"/>
          <p14:tracePt t="31637" x="6026150" y="3578225"/>
          <p14:tracePt t="31653" x="6035675" y="3594100"/>
          <p14:tracePt t="31671" x="6042025" y="3603625"/>
          <p14:tracePt t="31972" x="6080125" y="3616325"/>
          <p14:tracePt t="31979" x="6137275" y="3625850"/>
          <p14:tracePt t="31987" x="6175375" y="3625850"/>
          <p14:tracePt t="32004" x="6267450" y="3625850"/>
          <p14:tracePt t="32006" x="6302375" y="3625850"/>
          <p14:tracePt t="32020" x="6365875" y="3622675"/>
          <p14:tracePt t="32037" x="6426200" y="3622675"/>
          <p14:tracePt t="32053" x="6470650" y="3632200"/>
          <p14:tracePt t="32071" x="6508750" y="3683000"/>
          <p14:tracePt t="32087" x="6521450" y="3736975"/>
          <p14:tracePt t="32104" x="6543675" y="3813175"/>
          <p14:tracePt t="32121" x="6550025" y="3933825"/>
          <p14:tracePt t="32137" x="6550025" y="4013200"/>
          <p14:tracePt t="32154" x="6550025" y="4108450"/>
          <p14:tracePt t="32170" x="6550025" y="4159250"/>
          <p14:tracePt t="32599" x="6464300" y="4178300"/>
          <p14:tracePt t="32606" x="6305550" y="4187825"/>
          <p14:tracePt t="32621" x="5829300" y="4213225"/>
          <p14:tracePt t="32642" x="5124450" y="4279900"/>
          <p14:tracePt t="32664" x="4676775" y="4324350"/>
          <p14:tracePt t="32689" x="4511675" y="4349750"/>
          <p14:tracePt t="32720" x="4419600" y="4387850"/>
          <p14:tracePt t="32736" x="4410075" y="4397375"/>
          <p14:tracePt t="32754" x="4410075" y="4406900"/>
          <p14:tracePt t="32771" x="4410075" y="4425950"/>
          <p14:tracePt t="32787" x="4473575" y="4441825"/>
          <p14:tracePt t="32804" x="4657725" y="4435475"/>
          <p14:tracePt t="32821" x="5035550" y="4321175"/>
          <p14:tracePt t="32838" x="5295900" y="4203700"/>
          <p14:tracePt t="32854" x="5486400" y="4098925"/>
          <p14:tracePt t="32870" x="5727700" y="3968750"/>
          <p14:tracePt t="32888" x="5822950" y="3892550"/>
          <p14:tracePt t="32904" x="5915025" y="3813175"/>
          <p14:tracePt t="32921" x="6073775" y="3692525"/>
          <p14:tracePt t="32937" x="6165850" y="3616325"/>
          <p14:tracePt t="32954" x="6242050" y="3533775"/>
          <p14:tracePt t="32971" x="6375400" y="3355975"/>
          <p14:tracePt t="32987" x="6416675" y="3263900"/>
          <p14:tracePt t="33003" x="6429375" y="3190875"/>
          <p14:tracePt t="33005" x="6429375" y="3155950"/>
          <p14:tracePt t="33020" x="6426200" y="3060700"/>
          <p14:tracePt t="33037" x="6410325" y="2974975"/>
          <p14:tracePt t="33054" x="6410325" y="2921000"/>
          <p14:tracePt t="33071" x="6410325" y="2873375"/>
          <p14:tracePt t="33087" x="6416675" y="2863850"/>
          <p14:tracePt t="33104" x="6423025" y="2854325"/>
          <p14:tracePt t="33121" x="6426200" y="2841625"/>
          <p14:tracePt t="33137" x="6426200" y="2825750"/>
          <p14:tracePt t="33153" x="6432550" y="2816225"/>
          <p14:tracePt t="33170" x="6451600" y="2800350"/>
          <p14:tracePt t="33187" x="6461125" y="2784475"/>
          <p14:tracePt t="33204" x="6473825" y="2752725"/>
          <p14:tracePt t="33221" x="6499225" y="2711450"/>
          <p14:tracePt t="33237" x="6511925" y="2689225"/>
          <p14:tracePt t="33254" x="6515100" y="2663825"/>
          <p14:tracePt t="33270" x="6521450" y="2638425"/>
          <p14:tracePt t="33287" x="6527800" y="2622550"/>
          <p14:tracePt t="33303" x="6530975" y="2613025"/>
          <p14:tracePt t="33320" x="6530975" y="2590800"/>
          <p14:tracePt t="33336" x="6530975" y="2578100"/>
          <p14:tracePt t="33353" x="6530975" y="2568575"/>
          <p14:tracePt t="33370" x="6527800" y="2540000"/>
          <p14:tracePt t="33387" x="6527800" y="2530475"/>
          <p14:tracePt t="33404" x="6527800" y="2520950"/>
          <p14:tracePt t="33420" x="6527800" y="2505075"/>
          <p14:tracePt t="33437" x="6527800" y="2489200"/>
          <p14:tracePt t="33454" x="6527800" y="2476500"/>
          <p14:tracePt t="33471" x="6527800" y="2435225"/>
          <p14:tracePt t="33487" x="6527800" y="2425700"/>
          <p14:tracePt t="33834" x="6569075" y="2409825"/>
          <p14:tracePt t="33841" x="6629400" y="2390775"/>
          <p14:tracePt t="33854" x="6705600" y="2368550"/>
          <p14:tracePt t="33870" x="6765925" y="2333625"/>
          <p14:tracePt t="33887" x="6794500" y="2320925"/>
          <p14:tracePt t="33921" x="6854825" y="2286000"/>
          <p14:tracePt t="33955" x="6889750" y="2260600"/>
          <p14:tracePt t="33970" x="6896100" y="2251075"/>
          <p14:tracePt t="33987" x="6896100" y="2244725"/>
          <p14:tracePt t="34004" x="6896100" y="2235200"/>
          <p14:tracePt t="34021" x="6892925" y="2228850"/>
          <p14:tracePt t="34062" x="6889750" y="2228850"/>
          <p14:tracePt t="34077" x="6883400" y="2228850"/>
          <p14:tracePt t="34087" x="6880225" y="2228850"/>
          <p14:tracePt t="34104" x="6861175" y="2228850"/>
          <p14:tracePt t="34121" x="6848475" y="2228850"/>
          <p14:tracePt t="34137" x="6835775" y="2228850"/>
          <p14:tracePt t="34154" x="6794500" y="2228850"/>
          <p14:tracePt t="34171" x="6756400" y="2232025"/>
          <p14:tracePt t="34187" x="6734175" y="2251075"/>
          <p14:tracePt t="34204" x="6689725" y="2270125"/>
          <p14:tracePt t="34220" x="6677025" y="2279650"/>
          <p14:tracePt t="34237" x="6664325" y="2289175"/>
          <p14:tracePt t="34254" x="6638925" y="2311400"/>
          <p14:tracePt t="34270" x="6629400" y="2327275"/>
          <p14:tracePt t="34287" x="6604000" y="2355850"/>
          <p14:tracePt t="34304" x="6584950" y="2393950"/>
          <p14:tracePt t="34320" x="6569075" y="2416175"/>
          <p14:tracePt t="34337" x="6556375" y="2438400"/>
          <p14:tracePt t="34354" x="6521450" y="2466975"/>
          <p14:tracePt t="34370" x="6499225" y="2492375"/>
          <p14:tracePt t="34387" x="6464300" y="2524125"/>
          <p14:tracePt t="34403" x="6429375" y="2562225"/>
          <p14:tracePt t="34420" x="6410325" y="2590800"/>
          <p14:tracePt t="34437" x="6397625" y="2628900"/>
          <p14:tracePt t="34454" x="6378575" y="2692400"/>
          <p14:tracePt t="34470" x="6365875" y="2730500"/>
          <p14:tracePt t="34488" x="6350000" y="2755900"/>
          <p14:tracePt t="34504" x="6330950" y="2803525"/>
          <p14:tracePt t="34521" x="6330950" y="2841625"/>
          <p14:tracePt t="34537" x="6324600" y="2870200"/>
          <p14:tracePt t="34553" x="6324600" y="2917825"/>
          <p14:tracePt t="34570" x="6324600" y="2940050"/>
          <p14:tracePt t="34587" x="6324600" y="2968625"/>
          <p14:tracePt t="34604" x="6337300" y="2990850"/>
          <p14:tracePt t="34620" x="6346825" y="3006725"/>
          <p14:tracePt t="34637" x="6362700" y="3019425"/>
          <p14:tracePt t="34653" x="6378575" y="3032125"/>
          <p14:tracePt t="34670" x="6400800" y="3044825"/>
          <p14:tracePt t="34686" x="6432550" y="3076575"/>
          <p14:tracePt t="34703" x="6473825" y="3098800"/>
          <p14:tracePt t="34720" x="6499225" y="3111500"/>
          <p14:tracePt t="34737" x="6515100" y="3130550"/>
          <p14:tracePt t="34754" x="6537325" y="3143250"/>
          <p14:tracePt t="34770" x="6546850" y="3152775"/>
          <p14:tracePt t="34787" x="6556375" y="3165475"/>
          <p14:tracePt t="34803" x="6591300" y="3181350"/>
          <p14:tracePt t="34819" x="6613525" y="3187700"/>
          <p14:tracePt t="34837" x="6651625" y="3200400"/>
          <p14:tracePt t="34854" x="6689725" y="3200400"/>
          <p14:tracePt t="34870" x="6711950" y="3200400"/>
          <p14:tracePt t="34887" x="6727825" y="3200400"/>
          <p14:tracePt t="34904" x="6746875" y="3200400"/>
          <p14:tracePt t="34920" x="6759575" y="3200400"/>
          <p14:tracePt t="34937" x="6769100" y="3200400"/>
          <p14:tracePt t="34953" x="6778625" y="3200400"/>
          <p14:tracePt t="35276" x="6816725" y="3197225"/>
          <p14:tracePt t="35283" x="6877050" y="3178175"/>
          <p14:tracePt t="35289" x="6937375" y="3162300"/>
          <p14:tracePt t="35304" x="7058025" y="3108325"/>
          <p14:tracePt t="35320" x="7159625" y="3067050"/>
          <p14:tracePt t="35338" x="7286625" y="3013075"/>
          <p14:tracePt t="35370" x="7372350" y="2978150"/>
          <p14:tracePt t="35403" x="7439025" y="2943225"/>
          <p14:tracePt t="35421" x="7470775" y="2930525"/>
          <p14:tracePt t="35438" x="7512050" y="2911475"/>
          <p14:tracePt t="35454" x="7550150" y="2898775"/>
          <p14:tracePt t="35471" x="7572375" y="2892425"/>
          <p14:tracePt t="35488" x="7600950" y="2892425"/>
          <p14:tracePt t="35503" x="7642225" y="2886075"/>
          <p14:tracePt t="35519" x="7658100" y="2876550"/>
          <p14:tracePt t="35536" x="7673975" y="2873375"/>
          <p14:tracePt t="35553" x="7708900" y="2860675"/>
          <p14:tracePt t="35570" x="7740650" y="2841625"/>
          <p14:tracePt t="35588" x="7804150" y="2822575"/>
          <p14:tracePt t="35604" x="7854950" y="2809875"/>
          <p14:tracePt t="35621" x="7902575" y="2774950"/>
          <p14:tracePt t="35637" x="7940675" y="2736850"/>
          <p14:tracePt t="35653" x="7975600" y="2689225"/>
          <p14:tracePt t="35670" x="7988300" y="2644775"/>
          <p14:tracePt t="35688" x="8004175" y="2597150"/>
          <p14:tracePt t="35704" x="8004175" y="2565400"/>
          <p14:tracePt t="35721" x="8004175" y="2546350"/>
          <p14:tracePt t="35738" x="8004175" y="2517775"/>
          <p14:tracePt t="35754" x="8004175" y="2498725"/>
          <p14:tracePt t="35770" x="8004175" y="2466975"/>
          <p14:tracePt t="35787" x="7985125" y="2432050"/>
          <p14:tracePt t="35803" x="7972425" y="2400300"/>
          <p14:tracePt t="35820" x="7950200" y="2384425"/>
          <p14:tracePt t="35837" x="7937500" y="2371725"/>
          <p14:tracePt t="35853" x="7921625" y="2355850"/>
          <p14:tracePt t="35871" x="7889875" y="2336800"/>
          <p14:tracePt t="35888" x="7854950" y="2317750"/>
          <p14:tracePt t="35904" x="7807325" y="2286000"/>
          <p14:tracePt t="35920" x="7762875" y="2273300"/>
          <p14:tracePt t="35937" x="7699375" y="2254250"/>
          <p14:tracePt t="35953" x="7667625" y="2247900"/>
          <p14:tracePt t="35970" x="7658100" y="2247900"/>
          <p14:tracePt t="35988" x="7639050" y="2247900"/>
          <p14:tracePt t="36004" x="7629525" y="2247900"/>
          <p14:tracePt t="36020" x="7620000" y="2247900"/>
          <p14:tracePt t="36024" x="7613650" y="2241550"/>
          <p14:tracePt t="36037" x="7597775" y="2225675"/>
          <p14:tracePt t="36054" x="7588250" y="2216150"/>
          <p14:tracePt t="36070" x="7578725" y="2206625"/>
          <p14:tracePt t="36087" x="7569200" y="2190750"/>
          <p14:tracePt t="36103" x="7569200" y="2181225"/>
          <p14:tracePt t="36153" x="7562850" y="2181225"/>
          <p14:tracePt t="36168" x="7559675" y="2181225"/>
          <p14:tracePt t="36174" x="7546975" y="2181225"/>
          <p14:tracePt t="36194" x="7543800" y="2181225"/>
          <p14:tracePt t="36208" x="7537450" y="2181225"/>
          <p14:tracePt t="36223" x="7534275" y="2181225"/>
          <p14:tracePt t="36237" x="7524750" y="2181225"/>
          <p14:tracePt t="36253" x="7518400" y="2187575"/>
          <p14:tracePt t="36270" x="7518400" y="2197100"/>
          <p14:tracePt t="36287" x="7518400" y="2212975"/>
          <p14:tracePt t="36304" x="7518400" y="2222500"/>
          <p14:tracePt t="36321" x="7518400" y="2238375"/>
          <p14:tracePt t="36337" x="7521575" y="2247900"/>
          <p14:tracePt t="36353" x="7531100" y="2247900"/>
          <p14:tracePt t="36369" x="7559675" y="2254250"/>
          <p14:tracePt t="36387" x="7600950" y="2254250"/>
          <p14:tracePt t="36404" x="7629525" y="2266950"/>
          <p14:tracePt t="36420" x="7645400" y="2276475"/>
          <p14:tracePt t="36438" x="7661275" y="2292350"/>
          <p14:tracePt t="36454" x="7677150" y="2301875"/>
          <p14:tracePt t="36470" x="7686675" y="2311400"/>
          <p14:tracePt t="36487" x="7702550" y="2327275"/>
          <p14:tracePt t="36503" x="7712075" y="2349500"/>
          <p14:tracePt t="36520" x="7731125" y="2371725"/>
          <p14:tracePt t="36523" x="7731125" y="2381250"/>
          <p14:tracePt t="36537" x="7740650" y="2413000"/>
          <p14:tracePt t="36554" x="7740650" y="2441575"/>
          <p14:tracePt t="36570" x="7740650" y="2486025"/>
          <p14:tracePt t="36587" x="7750175" y="2555875"/>
          <p14:tracePt t="36603" x="7750175" y="2600325"/>
          <p14:tracePt t="36620" x="7750175" y="2622550"/>
          <p14:tracePt t="36637" x="7750175" y="2657475"/>
          <p14:tracePt t="36653" x="7750175" y="2667000"/>
          <p14:tracePt t="36671" x="7750175" y="2676525"/>
          <p14:tracePt t="36687" x="7747000" y="2701925"/>
          <p14:tracePt t="36704" x="7740650" y="2711450"/>
          <p14:tracePt t="36721" x="7737475" y="2724150"/>
          <p14:tracePt t="36737" x="7731125" y="2736850"/>
          <p14:tracePt t="36753" x="7721600" y="2752725"/>
          <p14:tracePt t="36769" x="7715250" y="2762250"/>
          <p14:tracePt t="36787" x="7705725" y="2778125"/>
          <p14:tracePt t="36804" x="7693025" y="2806700"/>
          <p14:tracePt t="36820" x="7683500" y="2832100"/>
          <p14:tracePt t="36837" x="7683500" y="2870200"/>
          <p14:tracePt t="36854" x="7677150" y="2892425"/>
          <p14:tracePt t="36870" x="7664450" y="2917825"/>
          <p14:tracePt t="36886" x="7648575" y="2936875"/>
          <p14:tracePt t="36903" x="7639050" y="2946400"/>
          <p14:tracePt t="36919" x="7629525" y="2962275"/>
          <p14:tracePt t="36937" x="7585075" y="2994025"/>
          <p14:tracePt t="36954" x="7562850" y="3006725"/>
          <p14:tracePt t="36971" x="7546975" y="3016250"/>
          <p14:tracePt t="36987" x="7521575" y="3051175"/>
          <p14:tracePt t="37004" x="7489825" y="3082925"/>
          <p14:tracePt t="37020" x="7461250" y="3149600"/>
          <p14:tracePt t="37023" x="7445375" y="3200400"/>
          <p14:tracePt t="37036" x="7407275" y="3279775"/>
          <p14:tracePt t="37053" x="7388225" y="3324225"/>
          <p14:tracePt t="37308" x="7410450" y="3419475"/>
          <p14:tracePt t="37315" x="7442200" y="3565525"/>
          <p14:tracePt t="37321" x="7489825" y="3730625"/>
          <p14:tracePt t="37336" x="7559675" y="4048125"/>
          <p14:tracePt t="37353" x="7635875" y="4432300"/>
          <p14:tracePt t="37372" x="7667625" y="4921250"/>
          <p14:tracePt t="37389" x="7667625" y="5133975"/>
          <p14:tracePt t="37405" x="7661275" y="5375275"/>
          <p14:tracePt t="37421" x="7604125" y="5651500"/>
          <p14:tracePt t="37436" x="7569200" y="5816600"/>
          <p14:tracePt t="37453" x="7553325" y="5946775"/>
          <p14:tracePt t="37470" x="7537450" y="6032500"/>
          <p14:tracePt t="37486" x="7508875" y="6115050"/>
          <p14:tracePt t="37504" x="7496175" y="6140450"/>
          <p14:tracePt t="37521" x="7480300" y="6175375"/>
          <p14:tracePt t="37537" x="7470775" y="6184900"/>
          <p14:tracePt t="37554" x="7461250" y="6194425"/>
          <p14:tracePt t="37571" x="7445375" y="6213475"/>
          <p14:tracePt t="37586" x="7435850" y="6219825"/>
          <p14:tracePt t="37603" x="7419975" y="6219825"/>
          <p14:tracePt t="37621" x="7410450" y="6216650"/>
          <p14:tracePt t="37636" x="7400925" y="6197600"/>
          <p14:tracePt t="37653" x="7388225" y="6149975"/>
          <p14:tracePt t="37671" x="7331075" y="6013450"/>
          <p14:tracePt t="37687" x="7299325" y="5934075"/>
          <p14:tracePt t="37704" x="7261225" y="5867400"/>
          <p14:tracePt t="37720" x="7207250" y="5759450"/>
          <p14:tracePt t="37736" x="7185025" y="5683250"/>
          <p14:tracePt t="37753" x="7172325" y="5626100"/>
          <p14:tracePt t="37770" x="7156450" y="5581650"/>
          <p14:tracePt t="37787" x="7134225" y="5553075"/>
          <p14:tracePt t="37804" x="7134225" y="5537200"/>
          <p14:tracePt t="37821" x="7124700" y="5524500"/>
          <p14:tracePt t="37837" x="7115175" y="5508625"/>
          <p14:tracePt t="37854" x="7096125" y="5476875"/>
          <p14:tracePt t="37870" x="7045325" y="5422900"/>
          <p14:tracePt t="37886" x="7004050" y="5391150"/>
          <p14:tracePt t="37903" x="6969125" y="5343525"/>
          <p14:tracePt t="37921" x="6924675" y="5292725"/>
          <p14:tracePt t="37937" x="6905625" y="5267325"/>
          <p14:tracePt t="37954" x="6873875" y="5241925"/>
          <p14:tracePt t="37971" x="6838950" y="5210175"/>
          <p14:tracePt t="37987" x="6784975" y="5197475"/>
          <p14:tracePt t="38003" x="6731000" y="5184775"/>
          <p14:tracePt t="38020" x="6673850" y="5172075"/>
          <p14:tracePt t="38036" x="6651625" y="5172075"/>
          <p14:tracePt t="38053" x="6642100" y="5172075"/>
          <p14:tracePt t="38070" x="6623050" y="5172075"/>
          <p14:tracePt t="38087" x="6613525" y="5172075"/>
          <p14:tracePt t="38104" x="6604000" y="5172075"/>
          <p14:tracePt t="38121" x="6581775" y="5172075"/>
          <p14:tracePt t="38137" x="6572250" y="5178425"/>
          <p14:tracePt t="38153" x="6562725" y="5187950"/>
          <p14:tracePt t="38170" x="6550025" y="5203825"/>
          <p14:tracePt t="38186" x="6534150" y="5219700"/>
          <p14:tracePt t="38203" x="6527800" y="5229225"/>
          <p14:tracePt t="38221" x="6527800" y="5260975"/>
          <p14:tracePt t="38237" x="6527800" y="5289550"/>
          <p14:tracePt t="38254" x="6527800" y="5318125"/>
          <p14:tracePt t="38271" x="6530975" y="5381625"/>
          <p14:tracePt t="38287" x="6530975" y="5432425"/>
          <p14:tracePt t="38303" x="6530975" y="5486400"/>
          <p14:tracePt t="38320" x="6543675" y="5565775"/>
          <p14:tracePt t="38336" x="6550025" y="5610225"/>
          <p14:tracePt t="38354" x="6550025" y="5645150"/>
          <p14:tracePt t="38370" x="6562725" y="5708650"/>
          <p14:tracePt t="38386" x="6562725" y="5762625"/>
          <p14:tracePt t="38403" x="6562725" y="5803900"/>
          <p14:tracePt t="38420" x="6562725" y="5861050"/>
          <p14:tracePt t="38437" x="6562725" y="5883275"/>
          <p14:tracePt t="38453" x="6562725" y="5911850"/>
          <p14:tracePt t="38469" x="6562725" y="5943600"/>
          <p14:tracePt t="38486" x="6562725" y="5972175"/>
          <p14:tracePt t="38503" x="6562725" y="5984875"/>
          <p14:tracePt t="38521" x="6562725" y="5997575"/>
          <p14:tracePt t="38536" x="6562725" y="6013450"/>
          <p14:tracePt t="38554" x="6569075" y="6022975"/>
          <p14:tracePt t="38557" x="6572250" y="6029325"/>
          <p14:tracePt t="38570" x="6604000" y="6038850"/>
          <p14:tracePt t="38586" x="6642100" y="6051550"/>
          <p14:tracePt t="38602" x="6696075" y="6073775"/>
          <p14:tracePt t="38620" x="6772275" y="6073775"/>
          <p14:tracePt t="38636" x="6832600" y="6073775"/>
          <p14:tracePt t="38653" x="6892925" y="6073775"/>
          <p14:tracePt t="38670" x="6978650" y="6073775"/>
          <p14:tracePt t="38686" x="7023100" y="6073775"/>
          <p14:tracePt t="38704" x="7067550" y="6073775"/>
          <p14:tracePt t="38719" x="7105650" y="6073775"/>
          <p14:tracePt t="38736" x="7150100" y="6073775"/>
          <p14:tracePt t="38753" x="7194550" y="6086475"/>
          <p14:tracePt t="38770" x="7258050" y="6105525"/>
          <p14:tracePt t="38787" x="7280275" y="6105525"/>
          <p14:tracePt t="38804" x="7289800" y="6108700"/>
          <p14:tracePt t="38820" x="7312025" y="6108700"/>
          <p14:tracePt t="38837" x="7321550" y="6108700"/>
          <p14:tracePt t="38853" x="7331075" y="6108700"/>
          <p14:tracePt t="38869" x="7356475" y="6096000"/>
          <p14:tracePt t="38886" x="7381875" y="6080125"/>
          <p14:tracePt t="38903" x="7432675" y="6019800"/>
          <p14:tracePt t="38920" x="7508875" y="5857875"/>
          <p14:tracePt t="38937" x="7543800" y="5768975"/>
          <p14:tracePt t="38953" x="7581900" y="5680075"/>
          <p14:tracePt t="38970" x="7623175" y="5534025"/>
          <p14:tracePt t="38986" x="7639050" y="5457825"/>
          <p14:tracePt t="39003" x="7661275" y="5400675"/>
          <p14:tracePt t="39019" x="7661275" y="5353050"/>
          <p14:tracePt t="39036" x="7661275" y="5337175"/>
          <p14:tracePt t="39052" x="7661275" y="5321300"/>
          <p14:tracePt t="39055" x="7658100" y="5305425"/>
          <p14:tracePt t="39070" x="7639050" y="5283200"/>
          <p14:tracePt t="39086" x="7616825" y="5257800"/>
          <p14:tracePt t="39103" x="7572375" y="5207000"/>
          <p14:tracePt t="39119" x="7531100" y="5143500"/>
          <p14:tracePt t="39136" x="7505700" y="5095875"/>
          <p14:tracePt t="39153" x="7486650" y="5070475"/>
          <p14:tracePt t="39170" x="7467600" y="5045075"/>
          <p14:tracePt t="39187" x="7458075" y="5038725"/>
          <p14:tracePt t="39203" x="7458075" y="5035550"/>
          <p14:tracePt t="39220" x="7442200" y="5035550"/>
          <p14:tracePt t="39237" x="7432675" y="5035550"/>
          <p14:tracePt t="39253" x="7416800" y="5035550"/>
          <p14:tracePt t="39269" x="7385050" y="5035550"/>
          <p14:tracePt t="39286" x="7375525" y="5035550"/>
          <p14:tracePt t="39303" x="7359650" y="5035550"/>
          <p14:tracePt t="39319" x="7343775" y="5035550"/>
          <p14:tracePt t="39336" x="7334250" y="5035550"/>
          <p14:tracePt t="39353" x="7324725" y="5035550"/>
          <p14:tracePt t="39370" x="7305675" y="5035550"/>
          <p14:tracePt t="39387" x="7299325" y="5035550"/>
          <p14:tracePt t="39449" x="7299325" y="5041900"/>
          <p14:tracePt t="39456" x="7299325" y="5051425"/>
          <p14:tracePt t="39470" x="7299325" y="5060950"/>
          <p14:tracePt t="39487" x="7299325" y="5070475"/>
          <p14:tracePt t="39504" x="7315200" y="5111750"/>
          <p14:tracePt t="39520" x="7340600" y="5143500"/>
          <p14:tracePt t="39536" x="7366000" y="5191125"/>
          <p14:tracePt t="39552" x="7419975" y="5260975"/>
          <p14:tracePt t="39569" x="7483475" y="5378450"/>
          <p14:tracePt t="39586" x="7515225" y="5448300"/>
          <p14:tracePt t="39602" x="7534275" y="5492750"/>
          <p14:tracePt t="39619" x="7559675" y="5556250"/>
          <p14:tracePt t="39636" x="7572375" y="5594350"/>
          <p14:tracePt t="39653" x="7597775" y="5641975"/>
          <p14:tracePt t="39670" x="7642225" y="5734050"/>
          <p14:tracePt t="39686" x="7670800" y="5791200"/>
          <p14:tracePt t="39703" x="7683500" y="5835650"/>
          <p14:tracePt t="39719" x="7693025" y="5880100"/>
          <p14:tracePt t="39736" x="7693025" y="5899150"/>
          <p14:tracePt t="39754" x="7693025" y="5940425"/>
          <p14:tracePt t="39770" x="7693025" y="5962650"/>
          <p14:tracePt t="39787" x="7693025" y="5978525"/>
          <p14:tracePt t="39804" x="7693025" y="5997575"/>
          <p14:tracePt t="39819" x="7683500" y="6007100"/>
          <p14:tracePt t="39836" x="7667625" y="6019800"/>
          <p14:tracePt t="39853" x="7632700" y="6042025"/>
          <p14:tracePt t="39870" x="7607300" y="6054725"/>
          <p14:tracePt t="39886" x="7578725" y="6054725"/>
          <p14:tracePt t="39905" x="7515225" y="6051550"/>
          <p14:tracePt t="39920" x="7451725" y="6029325"/>
          <p14:tracePt t="39937" x="7388225" y="6016625"/>
          <p14:tracePt t="39953" x="7277100" y="5994400"/>
          <p14:tracePt t="39969" x="7232650" y="5981700"/>
          <p14:tracePt t="39986" x="7188200" y="5975350"/>
          <p14:tracePt t="40003" x="7146925" y="5975350"/>
          <p14:tracePt t="40020" x="7121525" y="5956300"/>
          <p14:tracePt t="40037" x="7089775" y="5924550"/>
          <p14:tracePt t="40054" x="7016750" y="5842000"/>
          <p14:tracePt t="40070" x="6991350" y="5797550"/>
          <p14:tracePt t="40086" x="6965950" y="5756275"/>
          <p14:tracePt t="40089" x="6953250" y="5746750"/>
          <p14:tracePt t="40103" x="6940550" y="5727700"/>
          <p14:tracePt t="40119" x="6940550" y="5715000"/>
          <p14:tracePt t="40136" x="6940550" y="5699125"/>
          <p14:tracePt t="40153" x="6950075" y="5657850"/>
          <p14:tracePt t="40170" x="6972300" y="5603875"/>
          <p14:tracePt t="40187" x="6978650" y="5530850"/>
          <p14:tracePt t="40204" x="6978650" y="5426075"/>
          <p14:tracePt t="40220" x="6978650" y="5394325"/>
          <p14:tracePt t="40236" x="6978650" y="5384800"/>
          <p14:tracePt t="40253" x="6978650" y="5365750"/>
          <p14:tracePt t="40269" x="6978650" y="5359400"/>
          <p14:tracePt t="40286" x="6978650" y="5349875"/>
          <p14:tracePt t="40304" x="6962775" y="5337175"/>
          <p14:tracePt t="40320" x="6950075" y="5318125"/>
          <p14:tracePt t="40336" x="6940550" y="5314950"/>
          <p14:tracePt t="40353" x="6931025" y="5314950"/>
          <p14:tracePt t="40454" x="6927850" y="5314950"/>
          <p14:tracePt t="40461" x="6921500" y="5314950"/>
          <p14:tracePt t="40470" x="6915150" y="5314950"/>
          <p14:tracePt t="40487" x="6902450" y="5321300"/>
          <p14:tracePt t="40503" x="6896100" y="5340350"/>
          <p14:tracePt t="40520" x="6886575" y="5349875"/>
          <p14:tracePt t="40537" x="6877050" y="5365750"/>
          <p14:tracePt t="40554" x="6851650" y="5416550"/>
          <p14:tracePt t="40570" x="6832600" y="5448300"/>
          <p14:tracePt t="40587" x="6807200" y="5470525"/>
          <p14:tracePt t="40603" x="6784975" y="5508625"/>
          <p14:tracePt t="40620" x="6775450" y="5518150"/>
          <p14:tracePt t="40636" x="6765925" y="5527675"/>
          <p14:tracePt t="40652" x="6750050" y="5540375"/>
          <p14:tracePt t="40669" x="6734175" y="5546725"/>
          <p14:tracePt t="40686" x="6711950" y="5546725"/>
          <p14:tracePt t="40702" x="6673850" y="5546725"/>
          <p14:tracePt t="40720" x="6657975" y="5546725"/>
          <p14:tracePt t="40737" x="6648450" y="5546725"/>
          <p14:tracePt t="40754" x="6626225" y="5546725"/>
          <p14:tracePt t="40770" x="6616700" y="5546725"/>
          <p14:tracePt t="40786" x="6607175" y="5546725"/>
          <p14:tracePt t="40803" x="6604000" y="5546725"/>
          <p14:tracePt t="40819" x="6594475" y="5546725"/>
          <p14:tracePt t="40837" x="6581775" y="5546725"/>
          <p14:tracePt t="40853" x="6578600" y="5546725"/>
          <p14:tracePt t="40887" x="6572250" y="5556250"/>
          <p14:tracePt t="40903" x="6559550" y="5565775"/>
          <p14:tracePt t="40920" x="6546850" y="5578475"/>
          <p14:tracePt t="40936" x="6537325" y="5588000"/>
          <p14:tracePt t="40952" x="6499225" y="5610225"/>
          <p14:tracePt t="40969" x="6467475" y="5622925"/>
          <p14:tracePt t="40987" x="6451600" y="5629275"/>
          <p14:tracePt t="41003" x="6435725" y="5632450"/>
          <p14:tracePt t="41020" x="6426200" y="5632450"/>
          <p14:tracePt t="41037" x="6416675" y="5632450"/>
          <p14:tracePt t="41053" x="6416675" y="5638800"/>
          <p14:tracePt t="41154" x="6423025" y="5638800"/>
          <p14:tracePt t="41160" x="6429375" y="5638800"/>
          <p14:tracePt t="41169" x="6432550" y="5635625"/>
          <p14:tracePt t="41186" x="6442075" y="5626100"/>
          <p14:tracePt t="41203" x="6457950" y="5607050"/>
          <p14:tracePt t="41219" x="6473825" y="5594350"/>
          <p14:tracePt t="41236" x="6486525" y="5572125"/>
          <p14:tracePt t="41252" x="6502400" y="5537200"/>
          <p14:tracePt t="41269" x="6511925" y="5521325"/>
          <p14:tracePt t="41287" x="6527800" y="5511800"/>
          <p14:tracePt t="41303" x="6543675" y="5476875"/>
          <p14:tracePt t="41320" x="6556375" y="5454650"/>
          <p14:tracePt t="41336" x="6562725" y="5422900"/>
          <p14:tracePt t="41352" x="6562725" y="5410200"/>
          <p14:tracePt t="41369" x="6562725" y="5397500"/>
          <p14:tracePt t="41386" x="6562725" y="5384800"/>
          <p14:tracePt t="41402" x="6562725" y="5378450"/>
          <p14:tracePt t="41420" x="6562725" y="5375275"/>
          <p14:tracePt t="41437" x="6562725" y="5368925"/>
          <p14:tracePt t="41453" x="6562725" y="5365750"/>
          <p14:tracePt t="41546" x="6562725" y="5372100"/>
          <p14:tracePt t="41553" x="6562725" y="5375275"/>
          <p14:tracePt t="41570" x="6556375" y="5391150"/>
          <p14:tracePt t="41588" x="6537325" y="5426075"/>
          <p14:tracePt t="41603" x="6518275" y="5457825"/>
          <p14:tracePt t="41619" x="6508750" y="5480050"/>
          <p14:tracePt t="41637" x="6489700" y="5524500"/>
          <p14:tracePt t="41653" x="6480175" y="5540375"/>
          <p14:tracePt t="41669" x="6473825" y="5549900"/>
          <p14:tracePt t="41687" x="6473825" y="5568950"/>
          <p14:tracePt t="41703" x="6473825" y="5578475"/>
          <p14:tracePt t="41720" x="6473825" y="5588000"/>
          <p14:tracePt t="41737" x="6473825" y="5603875"/>
          <p14:tracePt t="41753" x="6473825" y="5619750"/>
          <p14:tracePt t="41769" x="6473825" y="5622925"/>
          <p14:tracePt t="42388" x="6492875" y="5572125"/>
          <p14:tracePt t="42395" x="6518275" y="5489575"/>
          <p14:tracePt t="42403" x="6556375" y="5416550"/>
          <p14:tracePt t="42420" x="6619875" y="5270500"/>
          <p14:tracePt t="42437" x="6746875" y="5051425"/>
          <p14:tracePt t="42452" x="6800850" y="4905375"/>
          <p14:tracePt t="42486" x="6896100" y="4594225"/>
          <p14:tracePt t="42519" x="6978650" y="4276725"/>
          <p14:tracePt t="42536" x="7042150" y="4038600"/>
          <p14:tracePt t="42552" x="7058025" y="3943350"/>
          <p14:tracePt t="42569" x="7080250" y="3879850"/>
          <p14:tracePt t="42586" x="7143750" y="3759200"/>
          <p14:tracePt t="42602" x="7197725" y="3676650"/>
          <p14:tracePt t="42619" x="7258050" y="3584575"/>
          <p14:tracePt t="42635" x="7302500" y="3470275"/>
          <p14:tracePt t="42652" x="7346950" y="3359150"/>
          <p14:tracePt t="42669" x="7378700" y="3248025"/>
          <p14:tracePt t="42686" x="7429500" y="3111500"/>
          <p14:tracePt t="42703" x="7451725" y="3048000"/>
          <p14:tracePt t="42719" x="7470775" y="2990850"/>
          <p14:tracePt t="42736" x="7531100" y="2841625"/>
          <p14:tracePt t="42752" x="7553325" y="2746375"/>
          <p14:tracePt t="42769" x="7562850" y="2682875"/>
          <p14:tracePt t="42786" x="7562850" y="2613025"/>
          <p14:tracePt t="42803" x="7562850" y="2581275"/>
          <p14:tracePt t="42819" x="7562850" y="2552700"/>
          <p14:tracePt t="42835" x="7559675" y="2511425"/>
          <p14:tracePt t="42852" x="7546975" y="2473325"/>
          <p14:tracePt t="42869" x="7534275" y="2435225"/>
          <p14:tracePt t="42886" x="7489825" y="2378075"/>
          <p14:tracePt t="42902" x="7477125" y="2346325"/>
          <p14:tracePt t="42919" x="7467600" y="2336800"/>
          <p14:tracePt t="42935" x="7445375" y="2324100"/>
          <p14:tracePt t="42952" x="7423150" y="2311400"/>
          <p14:tracePt t="42969" x="7400925" y="2292350"/>
          <p14:tracePt t="42986" x="7343775" y="2273300"/>
          <p14:tracePt t="43002" x="7305675" y="2260600"/>
          <p14:tracePt t="43019" x="7280275" y="2251075"/>
          <p14:tracePt t="43036" x="7239000" y="2225675"/>
          <p14:tracePt t="43053" x="7229475" y="2216150"/>
          <p14:tracePt t="43070" x="7219950" y="2209800"/>
          <p14:tracePt t="43086" x="7197725" y="2206625"/>
          <p14:tracePt t="43103" x="7188200" y="2206625"/>
          <p14:tracePt t="43120" x="7178675" y="2206625"/>
          <p14:tracePt t="43137" x="7159625" y="2206625"/>
          <p14:tracePt t="43153" x="7143750" y="2206625"/>
          <p14:tracePt t="43169" x="7121525" y="2206625"/>
          <p14:tracePt t="43187" x="7067550" y="2206625"/>
          <p14:tracePt t="43203" x="7023100" y="2206625"/>
          <p14:tracePt t="43219" x="6972300" y="2209800"/>
          <p14:tracePt t="43236" x="6908800" y="2222500"/>
          <p14:tracePt t="43253" x="6877050" y="2235200"/>
          <p14:tracePt t="43271" x="6838950" y="2247900"/>
          <p14:tracePt t="43286" x="6781800" y="2266950"/>
          <p14:tracePt t="43303" x="6743700" y="2279650"/>
          <p14:tracePt t="43321" x="6699250" y="2314575"/>
          <p14:tracePt t="43336" x="6632575" y="2352675"/>
          <p14:tracePt t="43353" x="6584950" y="2387600"/>
          <p14:tracePt t="43371" x="6559550" y="2409825"/>
          <p14:tracePt t="43386" x="6515100" y="2454275"/>
          <p14:tracePt t="43403" x="6492875" y="2479675"/>
          <p14:tracePt t="43420" x="6457950" y="2511425"/>
          <p14:tracePt t="43436" x="6407150" y="2549525"/>
          <p14:tracePt t="43453" x="6381750" y="2587625"/>
          <p14:tracePt t="43471" x="6334125" y="2654300"/>
          <p14:tracePt t="43487" x="6296025" y="2724150"/>
          <p14:tracePt t="43503" x="6264275" y="2771775"/>
          <p14:tracePt t="43520" x="6223000" y="2838450"/>
          <p14:tracePt t="43536" x="6194425" y="2886075"/>
          <p14:tracePt t="43553" x="6181725" y="2930525"/>
          <p14:tracePt t="43570" x="6162675" y="3003550"/>
          <p14:tracePt t="43586" x="6149975" y="3067050"/>
          <p14:tracePt t="43603" x="6149975" y="3127375"/>
          <p14:tracePt t="43620" x="6149975" y="3190875"/>
          <p14:tracePt t="43635" x="6149975" y="3225800"/>
          <p14:tracePt t="43652" x="6149975" y="3270250"/>
          <p14:tracePt t="43669" x="6149975" y="3314700"/>
          <p14:tracePt t="43686" x="6153150" y="3378200"/>
          <p14:tracePt t="43702" x="6165850" y="3413125"/>
          <p14:tracePt t="43720" x="6184900" y="3479800"/>
          <p14:tracePt t="43736" x="6210300" y="3517900"/>
          <p14:tracePt t="43752" x="6235700" y="3562350"/>
          <p14:tracePt t="43769" x="6286500" y="3597275"/>
          <p14:tracePt t="43785" x="6372225" y="3648075"/>
          <p14:tracePt t="43802" x="6448425" y="3676650"/>
          <p14:tracePt t="43820" x="6616700" y="3711575"/>
          <p14:tracePt t="43836" x="6734175" y="3727450"/>
          <p14:tracePt t="43852" x="6819900" y="3743325"/>
          <p14:tracePt t="43870" x="6908800" y="3765550"/>
          <p14:tracePt t="43885" x="6953250" y="3771900"/>
          <p14:tracePt t="43902" x="6997700" y="3771900"/>
          <p14:tracePt t="43919" x="7058025" y="3771900"/>
          <p14:tracePt t="43935" x="7175500" y="3752850"/>
          <p14:tracePt t="43953" x="7273925" y="3736975"/>
          <p14:tracePt t="43970" x="7419975" y="3695700"/>
          <p14:tracePt t="43986" x="7496175" y="3670300"/>
          <p14:tracePt t="44003" x="7543800" y="3651250"/>
          <p14:tracePt t="44019" x="7588250" y="3613150"/>
          <p14:tracePt t="44036" x="7620000" y="3575050"/>
          <p14:tracePt t="44052" x="7645400" y="3527425"/>
          <p14:tracePt t="44069" x="7673975" y="3454400"/>
          <p14:tracePt t="44086" x="7693025" y="3406775"/>
          <p14:tracePt t="44102" x="7693025" y="3362325"/>
          <p14:tracePt t="44119" x="7689850" y="3330575"/>
          <p14:tracePt t="44136" x="7670800" y="3298825"/>
          <p14:tracePt t="44152" x="7661275" y="3289300"/>
          <p14:tracePt t="44155" x="7658100" y="3282950"/>
          <p14:tracePt t="44169" x="7651750" y="3279775"/>
          <p14:tracePt t="44227" x="7645400" y="3279775"/>
          <p14:tracePt t="44234" x="7642225" y="3273425"/>
          <p14:tracePt t="44241" x="7635875" y="3270250"/>
          <p14:tracePt t="44252" x="7626350" y="3263900"/>
          <p14:tracePt t="44269" x="7597775" y="3241675"/>
          <p14:tracePt t="44286" x="7566025" y="3228975"/>
          <p14:tracePt t="44302" x="7527925" y="3203575"/>
          <p14:tracePt t="44319" x="7477125" y="3155950"/>
          <p14:tracePt t="44336" x="7451725" y="3140075"/>
          <p14:tracePt t="44352" x="7419975" y="3108325"/>
          <p14:tracePt t="44369" x="7366000" y="3054350"/>
          <p14:tracePt t="44385" x="7305675" y="3000375"/>
          <p14:tracePt t="44402" x="7200900" y="2914650"/>
          <p14:tracePt t="44419" x="7092950" y="2797175"/>
          <p14:tracePt t="44435" x="7061200" y="2765425"/>
          <p14:tracePt t="44452" x="7035800" y="2733675"/>
          <p14:tracePt t="44469" x="7019925" y="2720975"/>
          <p14:tracePt t="44485" x="7010400" y="2711450"/>
          <p14:tracePt t="44502" x="7007225" y="2695575"/>
          <p14:tracePt t="44519" x="6991350" y="2679700"/>
          <p14:tracePt t="44536" x="6981825" y="2670175"/>
          <p14:tracePt t="44552" x="6972300" y="2667000"/>
          <p14:tracePt t="44569" x="6965950" y="2660650"/>
          <p14:tracePt t="44612" x="6965950" y="2657475"/>
          <p14:tracePt t="44634" x="6959600" y="2644775"/>
          <p14:tracePt t="44640" x="6956425" y="2641600"/>
          <p14:tracePt t="44652" x="6950075" y="2635250"/>
          <p14:tracePt t="44669" x="6937375" y="2622550"/>
          <p14:tracePt t="44686" x="6927850" y="2609850"/>
          <p14:tracePt t="44702" x="6915150" y="2597150"/>
          <p14:tracePt t="44718" x="6899275" y="2581275"/>
          <p14:tracePt t="44735" x="6899275" y="2574925"/>
          <p14:tracePt t="44804" x="6902450" y="2574925"/>
          <p14:tracePt t="44812" x="6911975" y="2574925"/>
          <p14:tracePt t="44833" x="6918325" y="2574925"/>
          <p14:tracePt t="44940" x="6915150" y="2574925"/>
          <p14:tracePt t="44948" x="6905625" y="2578100"/>
          <p14:tracePt t="44955" x="6905625" y="2581275"/>
          <p14:tracePt t="44970" x="6905625" y="2587625"/>
          <p14:tracePt t="44986" x="6905625" y="2590800"/>
          <p14:tracePt t="45002" x="6905625" y="2603500"/>
          <p14:tracePt t="45019" x="6905625" y="2616200"/>
          <p14:tracePt t="45035" x="6905625" y="2625725"/>
          <p14:tracePt t="45052" x="6905625" y="2635250"/>
          <p14:tracePt t="45069" x="6905625" y="2657475"/>
          <p14:tracePt t="45086" x="6905625" y="2667000"/>
          <p14:tracePt t="45103" x="6924675" y="2689225"/>
          <p14:tracePt t="45120" x="6991350" y="2736850"/>
          <p14:tracePt t="45136" x="7054850" y="2755900"/>
          <p14:tracePt t="45152" x="7112000" y="2778125"/>
          <p14:tracePt t="45169" x="7131050" y="2784475"/>
          <p14:tracePt t="45185" x="7140575" y="2784475"/>
          <p14:tracePt t="45203" x="7156450" y="2784475"/>
          <p14:tracePt t="45219" x="7172325" y="2784475"/>
          <p14:tracePt t="45236" x="7181850" y="2771775"/>
          <p14:tracePt t="45253" x="7188200" y="2762250"/>
          <p14:tracePt t="45269" x="7191375" y="2746375"/>
          <p14:tracePt t="45285" x="7191375" y="2736850"/>
          <p14:tracePt t="45302" x="7191375" y="2720975"/>
          <p14:tracePt t="45319" x="7191375" y="2708275"/>
          <p14:tracePt t="45336" x="7191375" y="2698750"/>
          <p14:tracePt t="45352" x="7191375" y="2692400"/>
          <p14:tracePt t="45448" x="7185025" y="2692400"/>
          <p14:tracePt t="45454" x="7181850" y="2692400"/>
          <p14:tracePt t="45470" x="7172325" y="2692400"/>
          <p14:tracePt t="46075" x="7159625" y="2676525"/>
          <p14:tracePt t="46083" x="7153275" y="2663825"/>
          <p14:tracePt t="46090" x="7153275" y="2654300"/>
          <p14:tracePt t="46103" x="7162800" y="2622550"/>
          <p14:tracePt t="46119" x="7181850" y="2597150"/>
          <p14:tracePt t="46135" x="7204075" y="2568575"/>
          <p14:tracePt t="46153" x="7248525" y="2543175"/>
          <p14:tracePt t="46185" x="7267575" y="2524125"/>
          <p14:tracePt t="46219" x="7289800" y="2511425"/>
          <p14:tracePt t="46603" x="7277100" y="2514600"/>
          <p14:tracePt t="46610" x="7258050" y="2520950"/>
          <p14:tracePt t="46619" x="7229475" y="2533650"/>
          <p14:tracePt t="46638" x="7194550" y="2552700"/>
          <p14:tracePt t="46653" x="7169150" y="2562225"/>
          <p14:tracePt t="46668" x="7159625" y="2562225"/>
          <p14:tracePt t="46702" x="7096125" y="2562225"/>
          <p14:tracePt t="46735" x="6997700" y="2533650"/>
          <p14:tracePt t="46739" x="6978650" y="2520950"/>
          <p14:tracePt t="46753" x="6946900" y="2508250"/>
          <p14:tracePt t="46769" x="6918325" y="2486025"/>
          <p14:tracePt t="46786" x="6905625" y="2447925"/>
          <p14:tracePt t="46802" x="6899275" y="2374900"/>
          <p14:tracePt t="46819" x="6899275" y="2314575"/>
          <p14:tracePt t="46835" x="6886575" y="2270125"/>
          <p14:tracePt t="46852" x="6861175" y="2212975"/>
          <p14:tracePt t="46869" x="6848475" y="2187575"/>
          <p14:tracePt t="46886" x="6842125" y="2178050"/>
          <p14:tracePt t="46903" x="6842125" y="2168525"/>
          <p14:tracePt t="46936" x="6842125" y="2159000"/>
          <p14:tracePt t="46953" x="6842125" y="2143125"/>
          <p14:tracePt t="46969" x="6838950" y="2133600"/>
          <p14:tracePt t="46986" x="6832600" y="2130425"/>
          <p14:tracePt t="47003" x="6819900" y="2130425"/>
          <p14:tracePt t="47019" x="6810375" y="2130425"/>
          <p14:tracePt t="47037" x="6804025" y="2130425"/>
          <p14:tracePt t="47068" x="6797675" y="2130425"/>
          <p14:tracePt t="47085" x="6794500" y="2130425"/>
          <p14:tracePt t="47102" x="6788150" y="2130425"/>
          <p14:tracePt t="47118" x="6778625" y="2130425"/>
          <p14:tracePt t="47135" x="6762750" y="2139950"/>
          <p14:tracePt t="47153" x="6753225" y="2162175"/>
          <p14:tracePt t="47170" x="6743700" y="2171700"/>
          <p14:tracePt t="47187" x="6727825" y="2187575"/>
          <p14:tracePt t="47203" x="6711950" y="2216150"/>
          <p14:tracePt t="47219" x="6699250" y="2238375"/>
          <p14:tracePt t="47236" x="6689725" y="2270125"/>
          <p14:tracePt t="47238" x="6683375" y="2279650"/>
          <p14:tracePt t="47252" x="6670675" y="2305050"/>
          <p14:tracePt t="47269" x="6645275" y="2336800"/>
          <p14:tracePt t="47285" x="6632575" y="2359025"/>
          <p14:tracePt t="47303" x="6616700" y="2393950"/>
          <p14:tracePt t="47319" x="6597650" y="2416175"/>
          <p14:tracePt t="47335" x="6588125" y="2447925"/>
          <p14:tracePt t="47352" x="6569075" y="2482850"/>
          <p14:tracePt t="47369" x="6556375" y="2527300"/>
          <p14:tracePt t="47385" x="6537325" y="2559050"/>
          <p14:tracePt t="47402" x="6518275" y="2609850"/>
          <p14:tracePt t="47419" x="6515100" y="2638425"/>
          <p14:tracePt t="47437" x="6515100" y="2670175"/>
          <p14:tracePt t="47453" x="6515100" y="2701925"/>
          <p14:tracePt t="47470" x="6515100" y="2743200"/>
          <p14:tracePt t="47487" x="6515100" y="2806700"/>
          <p14:tracePt t="47502" x="6515100" y="2844800"/>
          <p14:tracePt t="47518" x="6515100" y="2886075"/>
          <p14:tracePt t="47536" x="6515100" y="2908300"/>
          <p14:tracePt t="47552" x="6515100" y="2949575"/>
          <p14:tracePt t="47569" x="6515100" y="2971800"/>
          <p14:tracePt t="47587" x="6515100" y="3013075"/>
          <p14:tracePt t="47603" x="6515100" y="3041650"/>
          <p14:tracePt t="47619" x="6515100" y="3057525"/>
          <p14:tracePt t="47636" x="6515100" y="3076575"/>
          <p14:tracePt t="47652" x="6515100" y="3098800"/>
          <p14:tracePt t="47668" x="6527800" y="3114675"/>
          <p14:tracePt t="47686" x="6578600" y="3159125"/>
          <p14:tracePt t="47702" x="6616700" y="3171825"/>
          <p14:tracePt t="47719" x="6638925" y="3184525"/>
          <p14:tracePt t="47737" x="6673850" y="3200400"/>
          <p14:tracePt t="47752" x="6689725" y="3216275"/>
          <p14:tracePt t="47769" x="6711950" y="3228975"/>
          <p14:tracePt t="47786" x="6800850" y="3241675"/>
          <p14:tracePt t="47802" x="6905625" y="3251200"/>
          <p14:tracePt t="47818" x="6981825" y="3263900"/>
          <p14:tracePt t="47836" x="7051675" y="3279775"/>
          <p14:tracePt t="47853" x="7083425" y="3279775"/>
          <p14:tracePt t="47869" x="7092950" y="3279775"/>
          <p14:tracePt t="47886" x="7105650" y="3279775"/>
          <p14:tracePt t="47902" x="7115175" y="3279775"/>
          <p14:tracePt t="47918" x="7156450" y="3279775"/>
          <p14:tracePt t="47936" x="7242175" y="3279775"/>
          <p14:tracePt t="47952" x="7312025" y="3279775"/>
          <p14:tracePt t="47969" x="7356475" y="3267075"/>
          <p14:tracePt t="47986" x="7388225" y="3267075"/>
          <p14:tracePt t="48002" x="7397750" y="3257550"/>
          <p14:tracePt t="48019" x="7413625" y="3248025"/>
          <p14:tracePt t="48036" x="7464425" y="3222625"/>
          <p14:tracePt t="48052" x="7512050" y="3190875"/>
          <p14:tracePt t="48068" x="7578725" y="3159125"/>
          <p14:tracePt t="48086" x="7686675" y="3114675"/>
          <p14:tracePt t="48103" x="7750175" y="3092450"/>
          <p14:tracePt t="48119" x="7807325" y="3063875"/>
          <p14:tracePt t="48137" x="7870825" y="3038475"/>
          <p14:tracePt t="48153" x="7896225" y="3025775"/>
          <p14:tracePt t="48169" x="7918450" y="2994025"/>
          <p14:tracePt t="48186" x="7934325" y="2968625"/>
          <p14:tracePt t="48201" x="7947025" y="2936875"/>
          <p14:tracePt t="48218" x="7959725" y="2914650"/>
          <p14:tracePt t="48236" x="7985125" y="2870200"/>
          <p14:tracePt t="48252" x="7994650" y="2847975"/>
          <p14:tracePt t="48269" x="8007350" y="2816225"/>
          <p14:tracePt t="48286" x="8020050" y="2781300"/>
          <p14:tracePt t="48302" x="8020050" y="2752725"/>
          <p14:tracePt t="48319" x="8020050" y="2730500"/>
          <p14:tracePt t="48336" x="8020050" y="2692400"/>
          <p14:tracePt t="48352" x="8020050" y="2676525"/>
          <p14:tracePt t="48369" x="8020050" y="2667000"/>
          <p14:tracePt t="48385" x="8013700" y="2632075"/>
          <p14:tracePt t="48402" x="7994650" y="2609850"/>
          <p14:tracePt t="48418" x="7953375" y="2574925"/>
          <p14:tracePt t="48435" x="7886700" y="2520950"/>
          <p14:tracePt t="48452" x="7845425" y="2495550"/>
          <p14:tracePt t="48469" x="7816850" y="2482850"/>
          <p14:tracePt t="48485" x="7794625" y="2460625"/>
          <p14:tracePt t="48502" x="7778750" y="2451100"/>
          <p14:tracePt t="48519" x="7769225" y="2441575"/>
          <p14:tracePt t="48536" x="7718425" y="2409825"/>
          <p14:tracePt t="48552" x="7680325" y="2384425"/>
          <p14:tracePt t="48569" x="7632700" y="2349500"/>
          <p14:tracePt t="48585" x="7581900" y="2317750"/>
          <p14:tracePt t="48602" x="7559675" y="2305050"/>
          <p14:tracePt t="48619" x="7550150" y="2292350"/>
          <p14:tracePt t="48635" x="7527925" y="2279650"/>
          <p14:tracePt t="48652" x="7518400" y="2279650"/>
          <p14:tracePt t="48669" x="7508875" y="2279650"/>
          <p14:tracePt t="48685" x="7493000" y="2279650"/>
          <p14:tracePt t="48702" x="7480300" y="2279650"/>
          <p14:tracePt t="48719" x="7470775" y="2276475"/>
          <p14:tracePt t="48751" x="7470775" y="2270125"/>
          <p14:tracePt t="48768" x="7470775" y="2266950"/>
          <p14:tracePt t="48785" x="7458075" y="2266950"/>
          <p14:tracePt t="48803" x="7454900" y="2260600"/>
          <p14:tracePt t="48836" x="7454900" y="2257425"/>
          <p14:tracePt t="48853" x="7454900" y="2251075"/>
          <p14:tracePt t="48892" x="7461250" y="2251075"/>
          <p14:tracePt t="48899" x="7467600" y="2251075"/>
          <p14:tracePt t="48906" x="7470775" y="2251075"/>
          <p14:tracePt t="48919" x="7477125" y="2251075"/>
          <p14:tracePt t="48935" x="7496175" y="2251075"/>
          <p14:tracePt t="48953" x="7505700" y="2254250"/>
          <p14:tracePt t="48969" x="7515225" y="2263775"/>
          <p14:tracePt t="48985" x="7556500" y="2292350"/>
          <p14:tracePt t="49002" x="7575550" y="2324100"/>
          <p14:tracePt t="49019" x="7588250" y="2346325"/>
          <p14:tracePt t="49035" x="7620000" y="2390775"/>
          <p14:tracePt t="49052" x="7629525" y="2413000"/>
          <p14:tracePt t="49068" x="7635875" y="2438400"/>
          <p14:tracePt t="49085" x="7642225" y="2457450"/>
          <p14:tracePt t="49102" x="7654925" y="2489200"/>
          <p14:tracePt t="49119" x="7673975" y="2511425"/>
          <p14:tracePt t="49135" x="7689850" y="2562225"/>
          <p14:tracePt t="49152" x="7702550" y="2590800"/>
          <p14:tracePt t="49169" x="7715250" y="2616200"/>
          <p14:tracePt t="49185" x="7715250" y="2663825"/>
          <p14:tracePt t="49202" x="7715250" y="2686050"/>
          <p14:tracePt t="49219" x="7715250" y="2714625"/>
          <p14:tracePt t="49235" x="7715250" y="2778125"/>
          <p14:tracePt t="49253" x="7715250" y="2806700"/>
          <p14:tracePt t="49270" x="7715250" y="2860675"/>
          <p14:tracePt t="49286" x="7715250" y="2898775"/>
          <p14:tracePt t="49302" x="7715250" y="2921000"/>
          <p14:tracePt t="49319" x="7715250" y="2940050"/>
          <p14:tracePt t="49335" x="7715250" y="2968625"/>
          <p14:tracePt t="49351" x="7715250" y="2984500"/>
          <p14:tracePt t="49370" x="7715250" y="3025775"/>
          <p14:tracePt t="49386" x="7715250" y="3048000"/>
          <p14:tracePt t="49402" x="7715250" y="3076575"/>
          <p14:tracePt t="49419" x="7712075" y="3108325"/>
          <p14:tracePt t="49435" x="7699375" y="3140075"/>
          <p14:tracePt t="49451" x="7686675" y="3162300"/>
          <p14:tracePt t="49468" x="7670800" y="3178175"/>
          <p14:tracePt t="49484" x="7629525" y="3203575"/>
          <p14:tracePt t="49501" x="7591425" y="3222625"/>
          <p14:tracePt t="49518" x="7553325" y="3241675"/>
          <p14:tracePt t="49534" x="7448550" y="3276600"/>
          <p14:tracePt t="49551" x="7385050" y="3292475"/>
          <p14:tracePt t="49568" x="7308850" y="3314700"/>
          <p14:tracePt t="49584" x="7239000" y="3321050"/>
          <p14:tracePt t="49601" x="7210425" y="3321050"/>
          <p14:tracePt t="49618" x="7172325" y="3321050"/>
          <p14:tracePt t="49634" x="7108825" y="3317875"/>
          <p14:tracePt t="49651" x="7042150" y="3282950"/>
          <p14:tracePt t="49668" x="6975475" y="3244850"/>
          <p14:tracePt t="49684" x="6873875" y="3175000"/>
          <p14:tracePt t="49701" x="6816725" y="3136900"/>
          <p14:tracePt t="49718" x="6769100" y="3111500"/>
          <p14:tracePt t="49734" x="6702425" y="3070225"/>
          <p14:tracePt t="49751" x="6664325" y="3051175"/>
          <p14:tracePt t="49768" x="6619875" y="3032125"/>
          <p14:tracePt t="49784" x="6553200" y="2994025"/>
          <p14:tracePt t="49802" x="6521450" y="2952750"/>
          <p14:tracePt t="49819" x="6470650" y="2876550"/>
          <p14:tracePt t="49835" x="6457950" y="2832100"/>
          <p14:tracePt t="49852" x="6451600" y="2787650"/>
          <p14:tracePt t="49869" x="6451600" y="2740025"/>
          <p14:tracePt t="49886" x="6451600" y="2717800"/>
          <p14:tracePt t="49902" x="6451600" y="2686050"/>
          <p14:tracePt t="49919" x="6451600" y="2654300"/>
          <p14:tracePt t="49935" x="6451600" y="2625725"/>
          <p14:tracePt t="49952" x="6451600" y="2603500"/>
          <p14:tracePt t="49970" x="6461125" y="2555875"/>
          <p14:tracePt t="49986" x="6473825" y="2530475"/>
          <p14:tracePt t="50003" x="6483350" y="2508250"/>
          <p14:tracePt t="50019" x="6489700" y="2492375"/>
          <p14:tracePt t="50036" x="6489700" y="24765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948131"/>
              </p:ext>
            </p:extLst>
          </p:nvPr>
        </p:nvGraphicFramePr>
        <p:xfrm>
          <a:off x="285750" y="1397000"/>
          <a:ext cx="8215314" cy="4249740"/>
        </p:xfrm>
        <a:graphic>
          <a:graphicData uri="http://schemas.openxmlformats.org/drawingml/2006/table">
            <a:tbl>
              <a:tblPr/>
              <a:tblGrid>
                <a:gridCol w="1214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3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36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003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87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Les </a:t>
                      </a:r>
                      <a:r>
                        <a:rPr lang="fr-FR" sz="2400" b="1" dirty="0">
                          <a:latin typeface="Times New Roman"/>
                          <a:ea typeface="Times New Roman"/>
                          <a:cs typeface="Times New Roman"/>
                        </a:rPr>
                        <a:t>types de fruits</a:t>
                      </a:r>
                      <a:endParaRPr lang="fr-FR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23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Vrais fruits : seul l’ovaire participe à la formation de fruit</a:t>
                      </a:r>
                      <a:endParaRPr lang="fr-FR" sz="2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94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Fruits charnus</a:t>
                      </a:r>
                      <a:endParaRPr lang="fr-FR" sz="1200" dirty="0">
                        <a:solidFill>
                          <a:srgbClr val="3333CC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3333CC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Fruits secs</a:t>
                      </a:r>
                      <a:endParaRPr lang="fr-FR" sz="1200" dirty="0">
                        <a:solidFill>
                          <a:srgbClr val="3333CC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99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Baies</a:t>
                      </a:r>
                      <a:endParaRPr lang="fr-FR" sz="1200" dirty="0">
                        <a:solidFill>
                          <a:srgbClr val="990099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990099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Drupes</a:t>
                      </a:r>
                      <a:endParaRPr lang="fr-FR" sz="1200" dirty="0">
                        <a:solidFill>
                          <a:srgbClr val="990099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F. s. déhiscents</a:t>
                      </a:r>
                      <a:endParaRPr lang="fr-FR" sz="1200" dirty="0">
                        <a:solidFill>
                          <a:srgbClr val="00B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B05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F. s. indéhiscents</a:t>
                      </a:r>
                      <a:endParaRPr lang="fr-FR" sz="1200" dirty="0">
                        <a:solidFill>
                          <a:srgbClr val="00B05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6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u="sng" dirty="0">
                          <a:latin typeface="Times New Roman"/>
                          <a:ea typeface="Times New Roman"/>
                          <a:cs typeface="Times New Roman"/>
                        </a:rPr>
                        <a:t>Tomate</a:t>
                      </a:r>
                      <a:r>
                        <a:rPr lang="fr-FR" sz="12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fr-F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Poivron, Aubergine, </a:t>
                      </a:r>
                      <a:r>
                        <a:rPr lang="fr-FR" sz="1200" u="sng" dirty="0" smtClean="0">
                          <a:latin typeface="Times New Roman"/>
                          <a:ea typeface="Times New Roman"/>
                          <a:cs typeface="Times New Roman"/>
                        </a:rPr>
                        <a:t>Orange,</a:t>
                      </a:r>
                      <a:r>
                        <a:rPr lang="fr-FR" sz="1200" u="none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u="sng" dirty="0" smtClean="0">
                          <a:latin typeface="Times New Roman"/>
                          <a:ea typeface="Times New Roman"/>
                          <a:cs typeface="Times New Roman"/>
                        </a:rPr>
                        <a:t>Avocat</a:t>
                      </a:r>
                      <a:r>
                        <a:rPr lang="fr-FR" sz="1200" u="none" dirty="0" smtClean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fr-FR" sz="1200" u="sng" dirty="0" smtClean="0">
                          <a:latin typeface="Times New Roman"/>
                          <a:ea typeface="Times New Roman"/>
                          <a:cs typeface="Times New Roman"/>
                        </a:rPr>
                        <a:t>Datte</a:t>
                      </a:r>
                      <a:r>
                        <a:rPr lang="fr-FR" sz="1200" u="none" dirty="0" smtClean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fr-FR" sz="1200" u="none" baseline="0" dirty="0" smtClean="0">
                          <a:latin typeface="+mn-lt"/>
                          <a:ea typeface="Times New Roman"/>
                          <a:cs typeface="Times New Roman"/>
                        </a:rPr>
                        <a:t>Fr. de </a:t>
                      </a:r>
                      <a:r>
                        <a:rPr lang="fr-FR" sz="1200" i="1" u="none" baseline="0" dirty="0" smtClean="0">
                          <a:latin typeface="+mn-lt"/>
                          <a:ea typeface="Times New Roman"/>
                          <a:cs typeface="Times New Roman"/>
                        </a:rPr>
                        <a:t>Citrus</a:t>
                      </a:r>
                      <a:r>
                        <a:rPr lang="fr-FR" sz="1200" u="none" baseline="0" dirty="0" smtClean="0">
                          <a:latin typeface="+mn-lt"/>
                          <a:ea typeface="Times New Roman"/>
                          <a:cs typeface="Times New Roman"/>
                        </a:rPr>
                        <a:t> (orange, citron, …)  est une baie particulière, le Fr</a:t>
                      </a:r>
                      <a:r>
                        <a:rPr lang="fr-FR" sz="1200" u="none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. des </a:t>
                      </a:r>
                      <a:r>
                        <a:rPr lang="fr-FR" sz="1200" i="1" u="none" baseline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Cucurbitaceae</a:t>
                      </a:r>
                      <a:r>
                        <a:rPr lang="fr-FR" sz="1200" u="none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 est une baie aussi particulière </a:t>
                      </a:r>
                      <a:endParaRPr lang="fr-FR" sz="1200" u="sng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u="sng" dirty="0">
                          <a:latin typeface="Times New Roman"/>
                          <a:ea typeface="Times New Roman"/>
                          <a:cs typeface="Times New Roman"/>
                        </a:rPr>
                        <a:t>Olive</a:t>
                      </a:r>
                      <a:r>
                        <a:rPr lang="fr-FR" sz="12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fr-FR" sz="1200" u="sng" dirty="0">
                          <a:latin typeface="Times New Roman"/>
                          <a:ea typeface="Times New Roman"/>
                          <a:cs typeface="Times New Roman"/>
                        </a:rPr>
                        <a:t>Abricot</a:t>
                      </a:r>
                      <a:r>
                        <a:rPr lang="fr-FR" sz="12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fr-FR" sz="1200" u="sng" dirty="0" smtClean="0">
                          <a:latin typeface="Times New Roman"/>
                          <a:ea typeface="Times New Roman"/>
                          <a:cs typeface="Times New Roman"/>
                        </a:rPr>
                        <a:t>Pêche</a:t>
                      </a:r>
                      <a:r>
                        <a:rPr lang="fr-F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,  </a:t>
                      </a:r>
                      <a:r>
                        <a:rPr lang="fr-FR" sz="1200" u="sng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Néctarine</a:t>
                      </a:r>
                      <a:r>
                        <a:rPr lang="fr-F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fr-FR" sz="1200" u="sng" dirty="0" smtClean="0">
                          <a:latin typeface="Times New Roman"/>
                          <a:ea typeface="Times New Roman"/>
                          <a:cs typeface="Times New Roman"/>
                        </a:rPr>
                        <a:t>Cerise</a:t>
                      </a:r>
                      <a:endParaRPr lang="fr-FR" sz="1200" u="sng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Times New Roman"/>
                          <a:ea typeface="Times New Roman"/>
                          <a:cs typeface="Times New Roman"/>
                        </a:rPr>
                        <a:t>Follicule, Gousse, Silique, Capsule</a:t>
                      </a:r>
                      <a:endParaRPr lang="fr-FR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>
                          <a:latin typeface="Times New Roman"/>
                          <a:ea typeface="Times New Roman"/>
                          <a:cs typeface="Times New Roman"/>
                        </a:rPr>
                        <a:t>Akène</a:t>
                      </a:r>
                      <a:r>
                        <a:rPr lang="fr-FR" sz="12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fr-FR" sz="1200" b="1" dirty="0">
                          <a:latin typeface="Times New Roman"/>
                          <a:ea typeface="Times New Roman"/>
                          <a:cs typeface="Times New Roman"/>
                        </a:rPr>
                        <a:t>Samare</a:t>
                      </a:r>
                      <a:r>
                        <a:rPr lang="fr-FR" sz="1200" dirty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fr-FR" sz="1200" b="1" dirty="0" err="1" smtClean="0">
                          <a:latin typeface="+mn-lt"/>
                          <a:ea typeface="Times New Roman"/>
                          <a:cs typeface="Times New Roman"/>
                        </a:rPr>
                        <a:t>Schizocarpe</a:t>
                      </a:r>
                      <a:r>
                        <a:rPr lang="fr-FR" sz="1200" dirty="0" smtClean="0">
                          <a:latin typeface="+mn-lt"/>
                          <a:ea typeface="Times New Roman"/>
                          <a:cs typeface="Times New Roman"/>
                        </a:rPr>
                        <a:t>,</a:t>
                      </a:r>
                      <a:endParaRPr lang="fr-FR" sz="12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Caryopse</a:t>
                      </a:r>
                      <a:r>
                        <a:rPr lang="fr-FR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endParaRPr lang="fr-F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2832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Faux fruits : en plus de l’ovaire d’autres structures participent à la formation de fruit</a:t>
                      </a:r>
                      <a:endParaRPr lang="fr-FR" sz="2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8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smtClean="0">
                          <a:solidFill>
                            <a:srgbClr val="00B0F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b="1" dirty="0" smtClean="0">
                          <a:solidFill>
                            <a:srgbClr val="00B0F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Fruit dérivant d’une seule fleur</a:t>
                      </a:r>
                      <a:endParaRPr lang="fr-FR" sz="1200" b="1" dirty="0">
                        <a:solidFill>
                          <a:srgbClr val="00B0F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solidFill>
                            <a:srgbClr val="00B0F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b="1" dirty="0" smtClean="0">
                          <a:solidFill>
                            <a:srgbClr val="00B0F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Fruit dérivant d’une inflorescence on parle alors d’une </a:t>
                      </a:r>
                      <a:r>
                        <a:rPr lang="fr-FR" sz="1200" b="1" dirty="0" err="1" smtClean="0">
                          <a:solidFill>
                            <a:srgbClr val="00B0F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infrutescence</a:t>
                      </a:r>
                      <a:endParaRPr lang="fr-FR" sz="1200" b="1" dirty="0" smtClean="0">
                        <a:solidFill>
                          <a:srgbClr val="00B0F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fr-F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80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>
                          <a:latin typeface="+mn-lt"/>
                          <a:ea typeface="Times New Roman"/>
                          <a:cs typeface="Times New Roman"/>
                        </a:rPr>
                        <a:t>Récep</a:t>
                      </a:r>
                      <a:r>
                        <a:rPr lang="fr-FR" sz="1200" dirty="0" smtClean="0">
                          <a:latin typeface="+mn-lt"/>
                          <a:ea typeface="Times New Roman"/>
                          <a:cs typeface="Times New Roman"/>
                        </a:rPr>
                        <a:t>. floral convexe et charnu : </a:t>
                      </a:r>
                      <a:r>
                        <a:rPr lang="fr-FR" sz="1200" b="1" u="sng" dirty="0" smtClean="0">
                          <a:latin typeface="+mn-lt"/>
                          <a:ea typeface="Times New Roman"/>
                          <a:cs typeface="Times New Roman"/>
                        </a:rPr>
                        <a:t>Fraise</a:t>
                      </a:r>
                      <a:endParaRPr lang="fr-FR" sz="1200" b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fr-F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>
                          <a:latin typeface="+mn-lt"/>
                          <a:ea typeface="Times New Roman"/>
                          <a:cs typeface="Times New Roman"/>
                        </a:rPr>
                        <a:t>Récep</a:t>
                      </a:r>
                      <a:r>
                        <a:rPr lang="fr-FR" sz="1200" dirty="0" smtClean="0">
                          <a:latin typeface="+mn-lt"/>
                          <a:ea typeface="Times New Roman"/>
                          <a:cs typeface="Times New Roman"/>
                        </a:rPr>
                        <a:t>. floral concave et charnu = </a:t>
                      </a:r>
                      <a:r>
                        <a:rPr lang="fr-FR" sz="1200" b="1" dirty="0" err="1" smtClean="0">
                          <a:latin typeface="+mn-lt"/>
                          <a:ea typeface="Times New Roman"/>
                          <a:cs typeface="Times New Roman"/>
                        </a:rPr>
                        <a:t>pome</a:t>
                      </a:r>
                      <a:r>
                        <a:rPr lang="fr-FR" sz="1200" dirty="0" smtClean="0">
                          <a:latin typeface="+mn-lt"/>
                          <a:ea typeface="Times New Roman"/>
                          <a:cs typeface="Times New Roman"/>
                        </a:rPr>
                        <a:t> : </a:t>
                      </a:r>
                      <a:r>
                        <a:rPr lang="fr-FR" sz="1200" u="sng" dirty="0" smtClean="0">
                          <a:latin typeface="+mn-lt"/>
                          <a:ea typeface="Times New Roman"/>
                          <a:cs typeface="Times New Roman"/>
                        </a:rPr>
                        <a:t>Pomme</a:t>
                      </a:r>
                      <a:r>
                        <a:rPr lang="fr-FR" sz="1200" dirty="0" smtClean="0"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fr-FR" sz="1200" u="sng" dirty="0" smtClean="0">
                          <a:latin typeface="+mn-lt"/>
                          <a:ea typeface="Times New Roman"/>
                          <a:cs typeface="Times New Roman"/>
                        </a:rPr>
                        <a:t>poire</a:t>
                      </a:r>
                      <a:r>
                        <a:rPr lang="fr-FR" sz="1200" dirty="0" smtClean="0"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fr-FR" sz="1200" u="sng" baseline="0" dirty="0" smtClean="0">
                          <a:latin typeface="+mn-lt"/>
                          <a:ea typeface="Times New Roman"/>
                          <a:cs typeface="Times New Roman"/>
                        </a:rPr>
                        <a:t>nèfle,</a:t>
                      </a:r>
                      <a:r>
                        <a:rPr lang="fr-FR" sz="1200" u="none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u="sng" baseline="0" dirty="0" smtClean="0">
                          <a:latin typeface="+mn-lt"/>
                          <a:ea typeface="Times New Roman"/>
                          <a:cs typeface="Times New Roman"/>
                        </a:rPr>
                        <a:t>coing</a:t>
                      </a:r>
                      <a:endParaRPr lang="fr-FR" sz="1200" u="sng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u="none" dirty="0" smtClean="0">
                          <a:latin typeface="+mn-lt"/>
                          <a:ea typeface="Times New Roman"/>
                          <a:cs typeface="Times New Roman"/>
                        </a:rPr>
                        <a:t>Dans</a:t>
                      </a:r>
                      <a:r>
                        <a:rPr lang="fr-FR" sz="1200" u="none" baseline="0" dirty="0" smtClean="0">
                          <a:latin typeface="+mn-lt"/>
                          <a:ea typeface="Times New Roman"/>
                          <a:cs typeface="Times New Roman"/>
                        </a:rPr>
                        <a:t> le genre </a:t>
                      </a:r>
                      <a:r>
                        <a:rPr lang="fr-FR" sz="1200" i="1" u="none" baseline="0" dirty="0" smtClean="0">
                          <a:latin typeface="+mn-lt"/>
                          <a:ea typeface="Times New Roman"/>
                          <a:cs typeface="Times New Roman"/>
                        </a:rPr>
                        <a:t>Rosa</a:t>
                      </a:r>
                      <a:r>
                        <a:rPr lang="fr-FR" sz="1200" u="sng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u="none" baseline="0" dirty="0" smtClean="0">
                          <a:latin typeface="+mn-lt"/>
                          <a:ea typeface="Times New Roman"/>
                          <a:cs typeface="Times New Roman"/>
                        </a:rPr>
                        <a:t>le </a:t>
                      </a:r>
                      <a:r>
                        <a:rPr lang="fr-FR" sz="1200" u="none" baseline="0" dirty="0" err="1" smtClean="0">
                          <a:latin typeface="+mn-lt"/>
                          <a:ea typeface="Times New Roman"/>
                          <a:cs typeface="Times New Roman"/>
                        </a:rPr>
                        <a:t>fr</a:t>
                      </a:r>
                      <a:r>
                        <a:rPr lang="fr-FR" sz="1200" u="none" baseline="0" dirty="0" smtClean="0">
                          <a:latin typeface="+mn-lt"/>
                          <a:ea typeface="Times New Roman"/>
                          <a:cs typeface="Times New Roman"/>
                        </a:rPr>
                        <a:t>. porte le nom de </a:t>
                      </a:r>
                      <a:r>
                        <a:rPr lang="fr-FR" sz="1200" b="1" u="none" baseline="0" dirty="0" smtClean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cynorrhodon</a:t>
                      </a:r>
                      <a:endParaRPr lang="fr-FR" sz="1200" b="1" u="none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>
                          <a:latin typeface="+mn-lt"/>
                          <a:ea typeface="Times New Roman"/>
                          <a:cs typeface="Times New Roman"/>
                        </a:rPr>
                        <a:t>Récep</a:t>
                      </a:r>
                      <a:r>
                        <a:rPr lang="fr-FR" sz="1200" dirty="0" smtClean="0">
                          <a:latin typeface="+mn-lt"/>
                          <a:ea typeface="Times New Roman"/>
                          <a:cs typeface="Times New Roman"/>
                        </a:rPr>
                        <a:t>. de l’inflorescence + n baies : </a:t>
                      </a:r>
                      <a:r>
                        <a:rPr lang="fr-FR" sz="1200" b="1" u="sng" dirty="0" smtClean="0">
                          <a:latin typeface="+mn-lt"/>
                          <a:ea typeface="Times New Roman"/>
                          <a:cs typeface="Times New Roman"/>
                        </a:rPr>
                        <a:t>Ananas</a:t>
                      </a:r>
                      <a:endParaRPr lang="fr-FR" sz="1200" b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fr-F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 smtClean="0">
                          <a:latin typeface="+mn-lt"/>
                          <a:ea typeface="Times New Roman"/>
                          <a:cs typeface="Times New Roman"/>
                        </a:rPr>
                        <a:t>Récep</a:t>
                      </a:r>
                      <a:r>
                        <a:rPr lang="fr-FR" sz="1200" dirty="0" smtClean="0">
                          <a:latin typeface="+mn-lt"/>
                          <a:ea typeface="Times New Roman"/>
                          <a:cs typeface="Times New Roman"/>
                        </a:rPr>
                        <a:t>. de l’inflorescence + n akènes : </a:t>
                      </a:r>
                      <a:r>
                        <a:rPr lang="fr-FR" sz="1200" b="1" u="sng" dirty="0" smtClean="0">
                          <a:latin typeface="+mn-lt"/>
                          <a:ea typeface="Times New Roman"/>
                          <a:cs typeface="Times New Roman"/>
                        </a:rPr>
                        <a:t>Figue</a:t>
                      </a:r>
                      <a:endParaRPr lang="fr-FR" sz="1200" b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fr-F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+mn-lt"/>
                          <a:ea typeface="Times New Roman"/>
                          <a:cs typeface="Times New Roman"/>
                        </a:rPr>
                        <a:t>Cal. persistants et charnus de chacune des fleurs</a:t>
                      </a:r>
                      <a:r>
                        <a:rPr lang="fr-FR" sz="12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dirty="0" smtClean="0">
                          <a:latin typeface="+mn-lt"/>
                          <a:ea typeface="Times New Roman"/>
                          <a:cs typeface="Times New Roman"/>
                        </a:rPr>
                        <a:t>de</a:t>
                      </a:r>
                      <a:r>
                        <a:rPr lang="fr-FR" sz="12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l’inflorescence femelle chez </a:t>
                      </a:r>
                      <a:r>
                        <a:rPr lang="fr-FR" sz="1200" i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Morus</a:t>
                      </a:r>
                      <a:r>
                        <a:rPr lang="fr-FR" sz="12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: c’est la </a:t>
                      </a:r>
                      <a:r>
                        <a:rPr lang="fr-FR" sz="120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fr-FR" sz="1200" b="1" u="sng" dirty="0" smtClean="0">
                          <a:latin typeface="+mn-lt"/>
                          <a:ea typeface="Times New Roman"/>
                          <a:cs typeface="Times New Roman"/>
                        </a:rPr>
                        <a:t>Mûre</a:t>
                      </a:r>
                      <a:endParaRPr lang="fr-FR" sz="1200" b="1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fr-FR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4231" marR="342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30"/>
    </mc:Choice>
    <mc:Fallback>
      <p:transition spd="slow" advTm="176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00" x="6457950" y="2476500"/>
          <p14:tracePt t="7011" x="6413500" y="2476500"/>
          <p14:tracePt t="7020" x="6286500" y="2476500"/>
          <p14:tracePt t="7031" x="6184900" y="2476500"/>
          <p14:tracePt t="7049" x="5740400" y="2476500"/>
          <p14:tracePt t="7065" x="5340350" y="2476500"/>
          <p14:tracePt t="7098" x="4203700" y="2438400"/>
          <p14:tracePt t="7131" x="3368675" y="2473325"/>
          <p14:tracePt t="7148" x="2879725" y="2505075"/>
          <p14:tracePt t="7166" x="2651125" y="2546350"/>
          <p14:tracePt t="7543" x="2555875" y="2520950"/>
          <p14:tracePt t="7552" x="2451100" y="2492375"/>
          <p14:tracePt t="7564" x="2241550" y="2435225"/>
          <p14:tracePt t="7580" x="2035175" y="2397125"/>
          <p14:tracePt t="7597" x="1743075" y="2330450"/>
          <p14:tracePt t="7613" x="1593850" y="2314575"/>
          <p14:tracePt t="7647" x="1304925" y="2305050"/>
          <p14:tracePt t="7681" x="1162050" y="2305050"/>
          <p14:tracePt t="7698" x="1098550" y="2308225"/>
          <p14:tracePt t="7714" x="1060450" y="2308225"/>
          <p14:tracePt t="7730" x="1038225" y="2308225"/>
          <p14:tracePt t="7747" x="1000125" y="2308225"/>
          <p14:tracePt t="7763" x="977900" y="2308225"/>
          <p14:tracePt t="7780" x="949325" y="2308225"/>
          <p14:tracePt t="7797" x="908050" y="2305050"/>
          <p14:tracePt t="7814" x="898525" y="2298700"/>
          <p14:tracePt t="7831" x="885825" y="2282825"/>
          <p14:tracePt t="7848" x="873125" y="2270125"/>
          <p14:tracePt t="7864" x="857250" y="2257425"/>
          <p14:tracePt t="7880" x="847725" y="2247900"/>
          <p14:tracePt t="7897" x="831850" y="2216150"/>
          <p14:tracePt t="7913" x="822325" y="2200275"/>
          <p14:tracePt t="7930" x="822325" y="2171700"/>
          <p14:tracePt t="7947" x="847725" y="2136775"/>
          <p14:tracePt t="7964" x="946150" y="2085975"/>
          <p14:tracePt t="7981" x="1066800" y="2054225"/>
          <p14:tracePt t="7997" x="1190625" y="2012950"/>
          <p14:tracePt t="8014" x="1235075" y="2006600"/>
          <p14:tracePt t="8030" x="1263650" y="2006600"/>
          <p14:tracePt t="8047" x="1308100" y="1993900"/>
          <p14:tracePt t="8064" x="1358900" y="1981200"/>
          <p14:tracePt t="8081" x="1435100" y="1965325"/>
          <p14:tracePt t="8098" x="1644650" y="1930400"/>
          <p14:tracePt t="8114" x="1781175" y="1930400"/>
          <p14:tracePt t="8131" x="1876425" y="1930400"/>
          <p14:tracePt t="8148" x="1971675" y="1930400"/>
          <p14:tracePt t="8164" x="2006600" y="1933575"/>
          <p14:tracePt t="8180" x="2066925" y="1939925"/>
          <p14:tracePt t="8197" x="2235200" y="1965325"/>
          <p14:tracePt t="8213" x="2362200" y="1984375"/>
          <p14:tracePt t="8231" x="2482850" y="2000250"/>
          <p14:tracePt t="8248" x="2603500" y="2022475"/>
          <p14:tracePt t="8264" x="2641600" y="2028825"/>
          <p14:tracePt t="8281" x="2670175" y="2028825"/>
          <p14:tracePt t="8298" x="2711450" y="2028825"/>
          <p14:tracePt t="8313" x="2733675" y="2028825"/>
          <p14:tracePt t="8330" x="2755900" y="2025650"/>
          <p14:tracePt t="8346" x="2797175" y="2019300"/>
          <p14:tracePt t="8363" x="2825750" y="2006600"/>
          <p14:tracePt t="8380" x="2841625" y="2006600"/>
          <p14:tracePt t="8397" x="2857500" y="2003425"/>
          <p14:tracePt t="8413" x="2867025" y="2003425"/>
          <p14:tracePt t="8948" x="2854325" y="1997075"/>
          <p14:tracePt t="8958" x="2828925" y="1990725"/>
          <p14:tracePt t="8969" x="2705100" y="1946275"/>
          <p14:tracePt t="8982" x="2562225" y="1885950"/>
          <p14:tracePt t="8998" x="2406650" y="1838325"/>
          <p14:tracePt t="9014" x="2308225" y="1806575"/>
          <p14:tracePt t="9031" x="2235200" y="1790700"/>
          <p14:tracePt t="9063" x="2184400" y="1790700"/>
          <p14:tracePt t="9097" x="2066925" y="1790700"/>
          <p14:tracePt t="9114" x="2006600" y="1797050"/>
          <p14:tracePt t="9132" x="1936750" y="1816100"/>
          <p14:tracePt t="9148" x="1889125" y="1835150"/>
          <p14:tracePt t="9164" x="1866900" y="1844675"/>
          <p14:tracePt t="9181" x="1825625" y="1863725"/>
          <p14:tracePt t="9197" x="1800225" y="1876425"/>
          <p14:tracePt t="9214" x="1771650" y="1895475"/>
          <p14:tracePt t="9232" x="1743075" y="1895475"/>
          <p14:tracePt t="9248" x="1727200" y="1898650"/>
          <p14:tracePt t="9264" x="1704975" y="1911350"/>
          <p14:tracePt t="9282" x="1685925" y="1924050"/>
          <p14:tracePt t="9297" x="1676400" y="1933575"/>
          <p14:tracePt t="9314" x="1660525" y="1946275"/>
          <p14:tracePt t="9331" x="1644650" y="1958975"/>
          <p14:tracePt t="9346" x="1635125" y="1965325"/>
          <p14:tracePt t="9363" x="1635125" y="1968500"/>
          <p14:tracePt t="9381" x="1647825" y="1984375"/>
          <p14:tracePt t="9398" x="1711325" y="1990725"/>
          <p14:tracePt t="9414" x="1790700" y="2000250"/>
          <p14:tracePt t="9431" x="1908175" y="1993900"/>
          <p14:tracePt t="9447" x="2016125" y="1968500"/>
          <p14:tracePt t="9464" x="2114550" y="1946275"/>
          <p14:tracePt t="9481" x="2292350" y="1920875"/>
          <p14:tracePt t="9498" x="2454275" y="1901825"/>
          <p14:tracePt t="9515" x="2603500" y="1901825"/>
          <p14:tracePt t="9531" x="2730500" y="1901825"/>
          <p14:tracePt t="9548" x="2822575" y="1901825"/>
          <p14:tracePt t="9564" x="2892425" y="1901825"/>
          <p14:tracePt t="9580" x="3022600" y="1895475"/>
          <p14:tracePt t="9597" x="3121025" y="1879600"/>
          <p14:tracePt t="9613" x="3251200" y="1851025"/>
          <p14:tracePt t="9631" x="3429000" y="1809750"/>
          <p14:tracePt t="9647" x="3492500" y="1793875"/>
          <p14:tracePt t="9664" x="3536950" y="1781175"/>
          <p14:tracePt t="9681" x="3578225" y="1778000"/>
          <p14:tracePt t="9697" x="3600450" y="1771650"/>
          <p14:tracePt t="9714" x="3622675" y="1771650"/>
          <p14:tracePt t="9731" x="3679825" y="1765300"/>
          <p14:tracePt t="9746" x="3714750" y="1765300"/>
          <p14:tracePt t="9764" x="3736975" y="1765300"/>
          <p14:tracePt t="9780" x="3759200" y="1765300"/>
          <p14:tracePt t="9797" x="3762375" y="1765300"/>
          <p14:tracePt t="9814" x="3768725" y="1765300"/>
          <p14:tracePt t="9831" x="3778250" y="1765300"/>
          <p14:tracePt t="9847" x="3787775" y="1765300"/>
          <p14:tracePt t="9864" x="3816350" y="1768475"/>
          <p14:tracePt t="9881" x="3851275" y="1778000"/>
          <p14:tracePt t="9897" x="3879850" y="1784350"/>
          <p14:tracePt t="9914" x="3889375" y="1790700"/>
          <p14:tracePt t="9931" x="3930650" y="1797050"/>
          <p14:tracePt t="9948" x="3952875" y="1803400"/>
          <p14:tracePt t="9964" x="3990975" y="1822450"/>
          <p14:tracePt t="9981" x="4073525" y="1841500"/>
          <p14:tracePt t="9997" x="4127500" y="1854200"/>
          <p14:tracePt t="10014" x="4162425" y="1860550"/>
          <p14:tracePt t="10030" x="4225925" y="1860550"/>
          <p14:tracePt t="10046" x="4254500" y="1860550"/>
          <p14:tracePt t="10063" x="4276725" y="1860550"/>
          <p14:tracePt t="10080" x="4302125" y="1854200"/>
          <p14:tracePt t="10096" x="4318000" y="1847850"/>
          <p14:tracePt t="10114" x="4327525" y="1844675"/>
          <p14:tracePt t="10130" x="4349750" y="1844675"/>
          <p14:tracePt t="10147" x="4359275" y="1844675"/>
          <p14:tracePt t="11158" x="4330700" y="1854200"/>
          <p14:tracePt t="11166" x="4279900" y="1879600"/>
          <p14:tracePt t="11181" x="4146550" y="1939925"/>
          <p14:tracePt t="11197" x="3978275" y="2025650"/>
          <p14:tracePt t="11215" x="3771900" y="2114550"/>
          <p14:tracePt t="11231" x="3648075" y="2168525"/>
          <p14:tracePt t="11248" x="3546475" y="2235200"/>
          <p14:tracePt t="11280" x="3343275" y="2371725"/>
          <p14:tracePt t="11314" x="3133725" y="2476500"/>
          <p14:tracePt t="11330" x="3070225" y="2498725"/>
          <p14:tracePt t="11346" x="3022600" y="2517775"/>
          <p14:tracePt t="11364" x="2987675" y="2524125"/>
          <p14:tracePt t="11380" x="2978150" y="2524125"/>
          <p14:tracePt t="11396" x="2965450" y="2524125"/>
          <p14:tracePt t="11414" x="2949575" y="2524125"/>
          <p14:tracePt t="11430" x="2940050" y="2524125"/>
          <p14:tracePt t="11447" x="2911475" y="2524125"/>
          <p14:tracePt t="11465" x="2895600" y="2524125"/>
          <p14:tracePt t="11481" x="2886075" y="2524125"/>
          <p14:tracePt t="11497" x="2876550" y="2524125"/>
          <p14:tracePt t="11515" x="2857500" y="2524125"/>
          <p14:tracePt t="11530" x="2847975" y="2524125"/>
          <p14:tracePt t="11547" x="2838450" y="2524125"/>
          <p14:tracePt t="11564" x="2803525" y="2505075"/>
          <p14:tracePt t="11580" x="2781300" y="2492375"/>
          <p14:tracePt t="11596" x="2749550" y="2482850"/>
          <p14:tracePt t="11614" x="2720975" y="2463800"/>
          <p14:tracePt t="11630" x="2692400" y="2447925"/>
          <p14:tracePt t="11647" x="2667000" y="2435225"/>
          <p14:tracePt t="11664" x="2609850" y="2416175"/>
          <p14:tracePt t="11680" x="2565400" y="2403475"/>
          <p14:tracePt t="11697" x="2543175" y="2384425"/>
          <p14:tracePt t="11714" x="2498725" y="2368550"/>
          <p14:tracePt t="11730" x="2476500" y="2362200"/>
          <p14:tracePt t="11746" x="2466975" y="2355850"/>
          <p14:tracePt t="11764" x="2447925" y="2355850"/>
          <p14:tracePt t="11780" x="2432050" y="2355850"/>
          <p14:tracePt t="11796" x="2422525" y="2352675"/>
          <p14:tracePt t="11814" x="2403475" y="2352675"/>
          <p14:tracePt t="11830" x="2393950" y="2352675"/>
          <p14:tracePt t="11846" x="2381250" y="2352675"/>
          <p14:tracePt t="11864" x="2368550" y="2352675"/>
          <p14:tracePt t="11897" x="2352675" y="2352675"/>
          <p14:tracePt t="11914" x="2336800" y="2346325"/>
          <p14:tracePt t="11930" x="2327275" y="2346325"/>
          <p14:tracePt t="11947" x="2317750" y="2346325"/>
          <p14:tracePt t="11964" x="2298700" y="2346325"/>
          <p14:tracePt t="11980" x="2289175" y="2346325"/>
          <p14:tracePt t="12006" x="2282825" y="2346325"/>
          <p14:tracePt t="12021" x="2279650" y="2343150"/>
          <p14:tracePt t="12030" x="2273300" y="2330450"/>
          <p14:tracePt t="12047" x="2263775" y="2327275"/>
          <p14:tracePt t="12063" x="2244725" y="2320925"/>
          <p14:tracePt t="12079" x="2235200" y="2320925"/>
          <p14:tracePt t="12097" x="2228850" y="2320925"/>
          <p14:tracePt t="12130" x="2228850" y="2314575"/>
          <p14:tracePt t="12172" x="2228850" y="2311400"/>
          <p14:tracePt t="12194" x="2228850" y="2305050"/>
          <p14:tracePt t="12977" x="2257425" y="2298700"/>
          <p14:tracePt t="12984" x="2305050" y="2292350"/>
          <p14:tracePt t="12997" x="2362200" y="2292350"/>
          <p14:tracePt t="13014" x="2492375" y="2276475"/>
          <p14:tracePt t="13030" x="2622550" y="2266950"/>
          <p14:tracePt t="13046" x="2794000" y="2241550"/>
          <p14:tracePt t="13080" x="3251200" y="2222500"/>
          <p14:tracePt t="13114" x="3578225" y="2197100"/>
          <p14:tracePt t="13130" x="3717925" y="2178050"/>
          <p14:tracePt t="13147" x="3857625" y="2159000"/>
          <p14:tracePt t="13163" x="4054475" y="2143125"/>
          <p14:tracePt t="13180" x="4216400" y="2133600"/>
          <p14:tracePt t="13198" x="4413250" y="2133600"/>
          <p14:tracePt t="13214" x="4549775" y="2133600"/>
          <p14:tracePt t="13230" x="4667250" y="2124075"/>
          <p14:tracePt t="13246" x="4746625" y="2124075"/>
          <p14:tracePt t="13264" x="4908550" y="2124075"/>
          <p14:tracePt t="13280" x="5029200" y="2108200"/>
          <p14:tracePt t="13298" x="5149850" y="2092325"/>
          <p14:tracePt t="13314" x="5213350" y="2076450"/>
          <p14:tracePt t="13330" x="5292725" y="2070100"/>
          <p14:tracePt t="13347" x="5422900" y="2063750"/>
          <p14:tracePt t="13363" x="5492750" y="2063750"/>
          <p14:tracePt t="13380" x="5553075" y="2063750"/>
          <p14:tracePt t="13397" x="5616575" y="2063750"/>
          <p14:tracePt t="13414" x="5651500" y="2063750"/>
          <p14:tracePt t="13430" x="5695950" y="2063750"/>
          <p14:tracePt t="13448" x="5759450" y="2063750"/>
          <p14:tracePt t="13464" x="5800725" y="2063750"/>
          <p14:tracePt t="13480" x="5832475" y="2063750"/>
          <p14:tracePt t="13497" x="5870575" y="2063750"/>
          <p14:tracePt t="13513" x="5880100" y="2063750"/>
          <p14:tracePt t="13529" x="5892800" y="2063750"/>
          <p14:tracePt t="13898" x="5915025" y="2066925"/>
          <p14:tracePt t="13905" x="5934075" y="2073275"/>
          <p14:tracePt t="13913" x="5959475" y="2079625"/>
          <p14:tracePt t="13930" x="5991225" y="2089150"/>
          <p14:tracePt t="13946" x="6016625" y="2108200"/>
          <p14:tracePt t="13963" x="6029325" y="2124075"/>
          <p14:tracePt t="13980" x="6051550" y="2127250"/>
          <p14:tracePt t="14013" x="6143625" y="2159000"/>
          <p14:tracePt t="14047" x="6232525" y="2197100"/>
          <p14:tracePt t="14063" x="6242050" y="2206625"/>
          <p14:tracePt t="14080" x="6257925" y="2216150"/>
          <p14:tracePt t="14096" x="6273800" y="2216150"/>
          <p14:tracePt t="14113" x="6283325" y="2222500"/>
          <p14:tracePt t="14130" x="6292850" y="2222500"/>
          <p14:tracePt t="14147" x="6330950" y="2238375"/>
          <p14:tracePt t="14164" x="6350000" y="2244725"/>
          <p14:tracePt t="14180" x="6362700" y="2251075"/>
          <p14:tracePt t="14196" x="6372225" y="2251075"/>
          <p14:tracePt t="14805" x="6321425" y="2244725"/>
          <p14:tracePt t="14814" x="6207125" y="2235200"/>
          <p14:tracePt t="14830" x="5991225" y="2206625"/>
          <p14:tracePt t="14847" x="5534025" y="2178050"/>
          <p14:tracePt t="14865" x="5184775" y="2178050"/>
          <p14:tracePt t="14880" x="4832350" y="2178050"/>
          <p14:tracePt t="14897" x="4308475" y="2232025"/>
          <p14:tracePt t="14931" x="3730625" y="2336800"/>
          <p14:tracePt t="14965" x="3387725" y="2457450"/>
          <p14:tracePt t="14983" x="3197225" y="2511425"/>
          <p14:tracePt t="15001" x="3086100" y="2543175"/>
          <p14:tracePt t="15013" x="3000375" y="2568575"/>
          <p14:tracePt t="15030" x="2914650" y="2584450"/>
          <p14:tracePt t="15046" x="2822575" y="2609850"/>
          <p14:tracePt t="15063" x="2778125" y="2622550"/>
          <p14:tracePt t="15079" x="2724150" y="2638425"/>
          <p14:tracePt t="15096" x="2635250" y="2657475"/>
          <p14:tracePt t="15113" x="2578100" y="2679700"/>
          <p14:tracePt t="15130" x="2527300" y="2692400"/>
          <p14:tracePt t="15146" x="2454275" y="2705100"/>
          <p14:tracePt t="15163" x="2409825" y="2705100"/>
          <p14:tracePt t="15180" x="2371725" y="2705100"/>
          <p14:tracePt t="15196" x="2311400" y="2705100"/>
          <p14:tracePt t="15213" x="2273300" y="2705100"/>
          <p14:tracePt t="15231" x="2238375" y="2695575"/>
          <p14:tracePt t="15247" x="2209800" y="2686050"/>
          <p14:tracePt t="15263" x="2184400" y="2667000"/>
          <p14:tracePt t="15280" x="2159000" y="2654300"/>
          <p14:tracePt t="15296" x="2149475" y="2644775"/>
          <p14:tracePt t="15312" x="2136775" y="2635250"/>
          <p14:tracePt t="15329" x="2127250" y="2616200"/>
          <p14:tracePt t="15346" x="2127250" y="2581275"/>
          <p14:tracePt t="15363" x="2127250" y="2559050"/>
          <p14:tracePt t="15381" x="2127250" y="2543175"/>
          <p14:tracePt t="15397" x="2127250" y="2533650"/>
          <p14:tracePt t="15413" x="2127250" y="2530475"/>
          <p14:tracePt t="15430" x="2127250" y="2511425"/>
          <p14:tracePt t="15446" x="2127250" y="2505075"/>
          <p14:tracePt t="15463" x="2127250" y="2495550"/>
          <p14:tracePt t="15480" x="2139950" y="2479675"/>
          <p14:tracePt t="15496" x="2149475" y="2463800"/>
          <p14:tracePt t="15513" x="2159000" y="2454275"/>
          <p14:tracePt t="15531" x="2171700" y="2422525"/>
          <p14:tracePt t="15547" x="2174875" y="2400300"/>
          <p14:tracePt t="15563" x="2181225" y="2384425"/>
          <p14:tracePt t="15580" x="2184400" y="2362200"/>
          <p14:tracePt t="15596" x="2184400" y="2352675"/>
          <p14:tracePt t="15613" x="2184400" y="2349500"/>
          <p14:tracePt t="15917" x="2184400" y="2343150"/>
          <p14:tracePt t="15929" x="2184400" y="2339975"/>
          <p14:tracePt t="15946" x="2184400" y="2317750"/>
          <p14:tracePt t="15963" x="2184400" y="2314575"/>
          <p14:tracePt t="15980" x="2190750" y="2298700"/>
          <p14:tracePt t="15996" x="2200275" y="2289175"/>
          <p14:tracePt t="16013" x="2206625" y="2273300"/>
          <p14:tracePt t="16030" x="2209800" y="2263775"/>
          <p14:tracePt t="16047" x="2209800" y="2260600"/>
          <p14:tracePt t="16063" x="2209800" y="2254250"/>
          <p14:tracePt t="16081" x="2209800" y="2251075"/>
          <p14:tracePt t="16109" x="2209800" y="2244725"/>
          <p14:tracePt t="22516" x="2219325" y="2247900"/>
          <p14:tracePt t="22523" x="2232025" y="2247900"/>
          <p14:tracePt t="22533" x="2244725" y="2254250"/>
          <p14:tracePt t="22546" x="2279650" y="2254250"/>
          <p14:tracePt t="22562" x="2301875" y="2260600"/>
          <p14:tracePt t="22580" x="2343150" y="2270125"/>
          <p14:tracePt t="22612" x="2368550" y="2276475"/>
          <p14:tracePt t="22645" x="2413000" y="2276475"/>
          <p14:tracePt t="22662" x="2428875" y="2276475"/>
          <p14:tracePt t="22679" x="2447925" y="2276475"/>
          <p14:tracePt t="22695" x="2457450" y="2276475"/>
          <p14:tracePt t="22713" x="2466975" y="2276475"/>
          <p14:tracePt t="22729" x="2473325" y="2276475"/>
          <p14:tracePt t="22752" x="2476500" y="2276475"/>
          <p14:tracePt t="22766" x="2489200" y="2276475"/>
          <p14:tracePt t="22779" x="2492375" y="2276475"/>
          <p14:tracePt t="22795" x="2498725" y="2276475"/>
          <p14:tracePt t="22812" x="2498725" y="2279650"/>
          <p14:tracePt t="22830" x="2498725" y="2286000"/>
          <p14:tracePt t="22846" x="2498725" y="2295525"/>
          <p14:tracePt t="22863" x="2492375" y="2305050"/>
          <p14:tracePt t="22880" x="2470150" y="2305050"/>
          <p14:tracePt t="22896" x="2460625" y="2314575"/>
          <p14:tracePt t="22912" x="2451100" y="2314575"/>
          <p14:tracePt t="22929" x="2441575" y="2327275"/>
          <p14:tracePt t="22963" x="2425700" y="2336800"/>
          <p14:tracePt t="22979" x="2409825" y="2355850"/>
          <p14:tracePt t="22996" x="2400300" y="2362200"/>
          <p14:tracePt t="23013" x="2390775" y="2365375"/>
          <p14:tracePt t="23029" x="2371725" y="2371725"/>
          <p14:tracePt t="23045" x="2362200" y="2371725"/>
          <p14:tracePt t="23062" x="2352675" y="2371725"/>
          <p14:tracePt t="23079" x="2330450" y="2371725"/>
          <p14:tracePt t="23096" x="2317750" y="2371725"/>
          <p14:tracePt t="23113" x="2295525" y="2371725"/>
          <p14:tracePt t="23129" x="2222500" y="2362200"/>
          <p14:tracePt t="23146" x="2187575" y="2355850"/>
          <p14:tracePt t="23163" x="2133600" y="2355850"/>
          <p14:tracePt t="23179" x="2070100" y="2355850"/>
          <p14:tracePt t="23195" x="2041525" y="2355850"/>
          <p14:tracePt t="23212" x="2012950" y="2355850"/>
          <p14:tracePt t="23229" x="1958975" y="2355850"/>
          <p14:tracePt t="23245" x="1930400" y="2355850"/>
          <p14:tracePt t="23263" x="1892300" y="2355850"/>
          <p14:tracePt t="23280" x="1851025" y="2355850"/>
          <p14:tracePt t="23296" x="1841500" y="2355850"/>
          <p14:tracePt t="23313" x="1831975" y="2355850"/>
          <p14:tracePt t="23329" x="1819275" y="2362200"/>
          <p14:tracePt t="23345" x="1803400" y="2365375"/>
          <p14:tracePt t="23363" x="1781175" y="2365375"/>
          <p14:tracePt t="23378" x="1746250" y="2365375"/>
          <p14:tracePt t="23395" x="1730375" y="2365375"/>
          <p14:tracePt t="23413" x="1720850" y="2365375"/>
          <p14:tracePt t="23429" x="1708150" y="2365375"/>
          <p14:tracePt t="23446" x="1692275" y="2365375"/>
          <p14:tracePt t="23462" x="1682750" y="2365375"/>
          <p14:tracePt t="23479" x="1666875" y="2365375"/>
          <p14:tracePt t="23496" x="1657350" y="2365375"/>
          <p14:tracePt t="23514" x="1641475" y="2365375"/>
          <p14:tracePt t="23586" x="1644650" y="2365375"/>
          <p14:tracePt t="23593" x="1654175" y="2365375"/>
          <p14:tracePt t="23600" x="1660525" y="2365375"/>
          <p14:tracePt t="23612" x="1663700" y="2365375"/>
          <p14:tracePt t="23629" x="1679575" y="2365375"/>
          <p14:tracePt t="23645" x="1689100" y="2365375"/>
          <p14:tracePt t="23663" x="1727200" y="2365375"/>
          <p14:tracePt t="23679" x="1765300" y="2365375"/>
          <p14:tracePt t="23696" x="1793875" y="2365375"/>
          <p14:tracePt t="23713" x="1835150" y="2365375"/>
          <p14:tracePt t="23729" x="1844675" y="2365375"/>
          <p14:tracePt t="23745" x="1854200" y="2365375"/>
          <p14:tracePt t="23762" x="1863725" y="2365375"/>
          <p14:tracePt t="23797" x="1873250" y="2365375"/>
          <p14:tracePt t="23812" x="1879600" y="2365375"/>
          <p14:tracePt t="23829" x="1882775" y="2365375"/>
          <p14:tracePt t="24029" x="1876425" y="2365375"/>
          <p14:tracePt t="24039" x="1863725" y="2365375"/>
          <p14:tracePt t="24051" x="1835150" y="2355850"/>
          <p14:tracePt t="24063" x="1812925" y="2352675"/>
          <p14:tracePt t="24079" x="1781175" y="2339975"/>
          <p14:tracePt t="24096" x="1752600" y="2333625"/>
          <p14:tracePt t="24113" x="1685925" y="2314575"/>
          <p14:tracePt t="24128" x="1651000" y="2308225"/>
          <p14:tracePt t="24145" x="1625600" y="2295525"/>
          <p14:tracePt t="24162" x="1587500" y="2289175"/>
          <p14:tracePt t="24178" x="1562100" y="2282825"/>
          <p14:tracePt t="24195" x="1517650" y="2270125"/>
          <p14:tracePt t="24213" x="1454150" y="2257425"/>
          <p14:tracePt t="24228" x="1409700" y="2244725"/>
          <p14:tracePt t="24245" x="1371600" y="2238375"/>
          <p14:tracePt t="24262" x="1323975" y="2225675"/>
          <p14:tracePt t="24279" x="1285875" y="2219325"/>
          <p14:tracePt t="24295" x="1263650" y="2219325"/>
          <p14:tracePt t="24312" x="1225550" y="2219325"/>
          <p14:tracePt t="24328" x="1216025" y="2219325"/>
          <p14:tracePt t="24345" x="1203325" y="2219325"/>
          <p14:tracePt t="24363" x="1184275" y="2219325"/>
          <p14:tracePt t="24379" x="1174750" y="2219325"/>
          <p14:tracePt t="24395" x="1165225" y="2219325"/>
          <p14:tracePt t="24413" x="1149350" y="2219325"/>
          <p14:tracePt t="24429" x="1139825" y="2219325"/>
          <p14:tracePt t="24445" x="1136650" y="2219325"/>
          <p14:tracePt t="24463" x="1136650" y="2232025"/>
          <p14:tracePt t="24479" x="1136650" y="2241550"/>
          <p14:tracePt t="24496" x="1136650" y="2251075"/>
          <p14:tracePt t="24512" x="1136650" y="2266950"/>
          <p14:tracePt t="24528" x="1136650" y="2276475"/>
          <p14:tracePt t="24545" x="1136650" y="2289175"/>
          <p14:tracePt t="24563" x="1136650" y="2305050"/>
          <p14:tracePt t="24578" x="1136650" y="2311400"/>
          <p14:tracePt t="24595" x="1136650" y="2314575"/>
          <p14:tracePt t="24613" x="1158875" y="2324100"/>
          <p14:tracePt t="24629" x="1174750" y="2343150"/>
          <p14:tracePt t="24646" x="1190625" y="2343150"/>
          <p14:tracePt t="24662" x="1216025" y="2346325"/>
          <p14:tracePt t="24678" x="1225550" y="2346325"/>
          <p14:tracePt t="24695" x="1235075" y="2352675"/>
          <p14:tracePt t="24712" x="1263650" y="2355850"/>
          <p14:tracePt t="24729" x="1285875" y="2368550"/>
          <p14:tracePt t="24746" x="1317625" y="2374900"/>
          <p14:tracePt t="24749" x="1327150" y="2381250"/>
          <p14:tracePt t="24762" x="1346200" y="2393950"/>
          <p14:tracePt t="24779" x="1365250" y="2403475"/>
          <p14:tracePt t="24796" x="1377950" y="2403475"/>
          <p14:tracePt t="24812" x="1403350" y="2403475"/>
          <p14:tracePt t="24828" x="1431925" y="2409825"/>
          <p14:tracePt t="24845" x="1454150" y="2416175"/>
          <p14:tracePt t="24862" x="1511300" y="2419350"/>
          <p14:tracePt t="24879" x="1539875" y="2419350"/>
          <p14:tracePt t="24895" x="1555750" y="2425700"/>
          <p14:tracePt t="24912" x="1571625" y="2425700"/>
          <p14:tracePt t="24929" x="1581150" y="2425700"/>
          <p14:tracePt t="24946" x="1597025" y="2425700"/>
          <p14:tracePt t="24962" x="1628775" y="2425700"/>
          <p14:tracePt t="24979" x="1679575" y="2425700"/>
          <p14:tracePt t="24995" x="1733550" y="2425700"/>
          <p14:tracePt t="25012" x="1774825" y="2432050"/>
          <p14:tracePt t="25029" x="1784350" y="2432050"/>
          <p14:tracePt t="25046" x="1793875" y="2432050"/>
          <p14:tracePt t="25062" x="1797050" y="2432050"/>
          <p14:tracePt t="25095" x="1806575" y="2432050"/>
          <p14:tracePt t="25113" x="1828800" y="2432050"/>
          <p14:tracePt t="25129" x="1838325" y="2432050"/>
          <p14:tracePt t="25146" x="1847850" y="2428875"/>
          <p14:tracePt t="25162" x="1863725" y="2428875"/>
          <p14:tracePt t="25179" x="1876425" y="2425700"/>
          <p14:tracePt t="25195" x="1876425" y="2413000"/>
          <p14:tracePt t="25212" x="1876425" y="2403475"/>
          <p14:tracePt t="25228" x="1876425" y="2400300"/>
          <p14:tracePt t="25245" x="1876425" y="2390775"/>
          <p14:tracePt t="25247" x="1876425" y="2384425"/>
          <p14:tracePt t="25262" x="1876425" y="2374900"/>
          <p14:tracePt t="25278" x="1876425" y="2365375"/>
          <p14:tracePt t="25296" x="1860550" y="2355850"/>
          <p14:tracePt t="25313" x="1844675" y="2327275"/>
          <p14:tracePt t="25329" x="1835150" y="2317750"/>
          <p14:tracePt t="25345" x="1825625" y="2308225"/>
          <p14:tracePt t="25361" x="1793875" y="2286000"/>
          <p14:tracePt t="25378" x="1771650" y="2282825"/>
          <p14:tracePt t="25395" x="1733550" y="2276475"/>
          <p14:tracePt t="25412" x="1670050" y="2263775"/>
          <p14:tracePt t="25429" x="1625600" y="2257425"/>
          <p14:tracePt t="25446" x="1587500" y="2257425"/>
          <p14:tracePt t="25462" x="1533525" y="2257425"/>
          <p14:tracePt t="25479" x="1498600" y="2257425"/>
          <p14:tracePt t="25495" x="1466850" y="2257425"/>
          <p14:tracePt t="25512" x="1406525" y="2257425"/>
          <p14:tracePt t="25528" x="1362075" y="2257425"/>
          <p14:tracePt t="25546" x="1317625" y="2257425"/>
          <p14:tracePt t="25563" x="1263650" y="2257425"/>
          <p14:tracePt t="25579" x="1241425" y="2257425"/>
          <p14:tracePt t="25596" x="1219200" y="2257425"/>
          <p14:tracePt t="25612" x="1177925" y="2257425"/>
          <p14:tracePt t="25628" x="1168400" y="2257425"/>
          <p14:tracePt t="25645" x="1152525" y="2257425"/>
          <p14:tracePt t="25662" x="1139825" y="2263775"/>
          <p14:tracePt t="25678" x="1130300" y="2273300"/>
          <p14:tracePt t="25695" x="1130300" y="2276475"/>
          <p14:tracePt t="25712" x="1130300" y="2289175"/>
          <p14:tracePt t="25729" x="1130300" y="2298700"/>
          <p14:tracePt t="25747" x="1130300" y="2308225"/>
          <p14:tracePt t="25762" x="1136650" y="2317750"/>
          <p14:tracePt t="25778" x="1146175" y="2327275"/>
          <p14:tracePt t="25795" x="1171575" y="2343150"/>
          <p14:tracePt t="25812" x="1206500" y="2374900"/>
          <p14:tracePt t="25828" x="1254125" y="2406650"/>
          <p14:tracePt t="25845" x="1298575" y="2425700"/>
          <p14:tracePt t="25862" x="1371600" y="2444750"/>
          <p14:tracePt t="25879" x="1409700" y="2473325"/>
          <p14:tracePt t="25896" x="1457325" y="2489200"/>
          <p14:tracePt t="25912" x="1489075" y="2501900"/>
          <p14:tracePt t="25929" x="1520825" y="2514600"/>
          <p14:tracePt t="25945" x="1558925" y="2533650"/>
          <p14:tracePt t="25962" x="1638300" y="2552700"/>
          <p14:tracePt t="25979" x="1711325" y="2559050"/>
          <p14:tracePt t="25996" x="1800225" y="2565400"/>
          <p14:tracePt t="26012" x="1844675" y="2574925"/>
          <p14:tracePt t="26029" x="1879600" y="2574925"/>
          <p14:tracePt t="26045" x="1895475" y="2574925"/>
          <p14:tracePt t="26062" x="1911350" y="2574925"/>
          <p14:tracePt t="26078" x="1920875" y="2574925"/>
          <p14:tracePt t="26095" x="1936750" y="2571750"/>
          <p14:tracePt t="26112" x="1962150" y="2562225"/>
          <p14:tracePt t="26129" x="1971675" y="2552700"/>
          <p14:tracePt t="26146" x="1993900" y="2546350"/>
          <p14:tracePt t="26162" x="1997075" y="2540000"/>
          <p14:tracePt t="26179" x="1997075" y="2530475"/>
          <p14:tracePt t="26196" x="1997075" y="2520950"/>
          <p14:tracePt t="26212" x="1997075" y="2514600"/>
          <p14:tracePt t="26247" x="1990725" y="2514600"/>
          <p14:tracePt t="26262" x="1974850" y="2505075"/>
          <p14:tracePt t="26279" x="1965325" y="2505075"/>
          <p14:tracePt t="26295" x="1952625" y="2492375"/>
          <p14:tracePt t="26312" x="1936750" y="2479675"/>
          <p14:tracePt t="26328" x="1917700" y="2470150"/>
          <p14:tracePt t="26345" x="1905000" y="2470150"/>
          <p14:tracePt t="26362" x="1895475" y="2470150"/>
          <p14:tracePt t="26378" x="1885950" y="2463800"/>
          <p14:tracePt t="26396" x="1863725" y="2454275"/>
          <p14:tracePt t="26412" x="1847850" y="2444750"/>
          <p14:tracePt t="26429" x="1816100" y="2425700"/>
          <p14:tracePt t="26445" x="1781175" y="2400300"/>
          <p14:tracePt t="26461" x="1752600" y="2390775"/>
          <p14:tracePt t="26479" x="1743075" y="2381250"/>
          <p14:tracePt t="26495" x="1727200" y="2359025"/>
          <p14:tracePt t="26512" x="1717675" y="2355850"/>
          <p14:tracePt t="26529" x="1701800" y="2349500"/>
          <p14:tracePt t="26546" x="1685925" y="2339975"/>
          <p14:tracePt t="26562" x="1670050" y="2330450"/>
          <p14:tracePt t="26579" x="1654175" y="2311400"/>
          <p14:tracePt t="26595" x="1638300" y="2308225"/>
          <p14:tracePt t="26611" x="1628775" y="2308225"/>
          <p14:tracePt t="26628" x="1619250" y="2308225"/>
          <p14:tracePt t="26646" x="1593850" y="2295525"/>
          <p14:tracePt t="26662" x="1571625" y="2295525"/>
          <p14:tracePt t="26679" x="1562100" y="2295525"/>
          <p14:tracePt t="26696" x="1539875" y="2295525"/>
          <p14:tracePt t="26712" x="1530350" y="2295525"/>
          <p14:tracePt t="26728" x="1520825" y="2295525"/>
          <p14:tracePt t="26745" x="1501775" y="2295525"/>
          <p14:tracePt t="26761" x="1492250" y="2295525"/>
          <p14:tracePt t="26778" x="1476375" y="2295525"/>
          <p14:tracePt t="26781" x="1466850" y="2295525"/>
          <p14:tracePt t="26795" x="1450975" y="2295525"/>
          <p14:tracePt t="26812" x="1441450" y="2295525"/>
          <p14:tracePt t="26829" x="1431925" y="2298700"/>
          <p14:tracePt t="26845" x="1416050" y="2298700"/>
          <p14:tracePt t="26861" x="1400175" y="2305050"/>
          <p14:tracePt t="26878" x="1390650" y="2305050"/>
          <p14:tracePt t="26895" x="1377950" y="2308225"/>
          <p14:tracePt t="26912" x="1365250" y="2308225"/>
          <p14:tracePt t="26929" x="1362075" y="2308225"/>
          <p14:tracePt t="27010" x="1352550" y="2308225"/>
          <p14:tracePt t="27837" x="1368425" y="2320925"/>
          <p14:tracePt t="27844" x="1387475" y="2327275"/>
          <p14:tracePt t="27851" x="1412875" y="2333625"/>
          <p14:tracePt t="27862" x="1431925" y="2339975"/>
          <p14:tracePt t="27879" x="1476375" y="2352675"/>
          <p14:tracePt t="27895" x="1539875" y="2352675"/>
          <p14:tracePt t="27929" x="1657350" y="2387600"/>
          <p14:tracePt t="27961" x="1762125" y="2419350"/>
          <p14:tracePt t="27980" x="1778000" y="2435225"/>
          <p14:tracePt t="27995" x="1781175" y="2435225"/>
          <p14:tracePt t="28209" x="1806575" y="2435225"/>
          <p14:tracePt t="28218" x="1822450" y="2435225"/>
          <p14:tracePt t="28229" x="1876425" y="2435225"/>
          <p14:tracePt t="28245" x="1936750" y="2435225"/>
          <p14:tracePt t="28262" x="1993900" y="2435225"/>
          <p14:tracePt t="28279" x="2057400" y="2435225"/>
          <p14:tracePt t="28295" x="2095500" y="2425700"/>
          <p14:tracePt t="28312" x="2155825" y="2419350"/>
          <p14:tracePt t="28329" x="2286000" y="2413000"/>
          <p14:tracePt t="28345" x="2413000" y="2413000"/>
          <p14:tracePt t="28362" x="2571750" y="2416175"/>
          <p14:tracePt t="28378" x="2717800" y="2441575"/>
          <p14:tracePt t="28395" x="2768600" y="2441575"/>
          <p14:tracePt t="28411" x="2790825" y="2441575"/>
          <p14:tracePt t="28429" x="2838450" y="2441575"/>
          <p14:tracePt t="28445" x="2898775" y="2441575"/>
          <p14:tracePt t="28462" x="3000375" y="2441575"/>
          <p14:tracePt t="28479" x="3178175" y="2466975"/>
          <p14:tracePt t="28495" x="3273425" y="2476500"/>
          <p14:tracePt t="28512" x="3346450" y="2476500"/>
          <p14:tracePt t="28528" x="3416300" y="2476500"/>
          <p14:tracePt t="28545" x="3460750" y="2476500"/>
          <p14:tracePt t="28562" x="3505200" y="2473325"/>
          <p14:tracePt t="28579" x="3568700" y="2454275"/>
          <p14:tracePt t="28596" x="3635375" y="2432050"/>
          <p14:tracePt t="28612" x="3717925" y="2416175"/>
          <p14:tracePt t="28628" x="3800475" y="2409825"/>
          <p14:tracePt t="28644" x="3835400" y="2409825"/>
          <p14:tracePt t="28662" x="3844925" y="2409825"/>
          <p14:tracePt t="28678" x="3860800" y="2409825"/>
          <p14:tracePt t="28772" x="3863975" y="2409825"/>
          <p14:tracePt t="28836" x="3863975" y="2403475"/>
          <p14:tracePt t="28851" x="3863975" y="2400300"/>
          <p14:tracePt t="28866" x="3863975" y="2393950"/>
          <p14:tracePt t="28880" x="3863975" y="2378075"/>
          <p14:tracePt t="28895" x="3863975" y="2374900"/>
          <p14:tracePt t="28912" x="3857625" y="2365375"/>
          <p14:tracePt t="28928" x="3844925" y="2349500"/>
          <p14:tracePt t="28945" x="3829050" y="2339975"/>
          <p14:tracePt t="28962" x="3819525" y="2330450"/>
          <p14:tracePt t="28979" x="3803650" y="2314575"/>
          <p14:tracePt t="28995" x="3794125" y="2305050"/>
          <p14:tracePt t="29012" x="3778250" y="2289175"/>
          <p14:tracePt t="29029" x="3759200" y="2273300"/>
          <p14:tracePt t="29044" x="3733800" y="2263775"/>
          <p14:tracePt t="29062" x="3689350" y="2251075"/>
          <p14:tracePt t="29079" x="3622675" y="2209800"/>
          <p14:tracePt t="29095" x="3590925" y="2197100"/>
          <p14:tracePt t="29112" x="3575050" y="2197100"/>
          <p14:tracePt t="29129" x="3562350" y="2197100"/>
          <p14:tracePt t="29145" x="3552825" y="2197100"/>
          <p14:tracePt t="29162" x="3536950" y="2197100"/>
          <p14:tracePt t="29178" x="3502025" y="2190750"/>
          <p14:tracePt t="29195" x="3467100" y="2190750"/>
          <p14:tracePt t="29212" x="3444875" y="2190750"/>
          <p14:tracePt t="29229" x="3403600" y="2190750"/>
          <p14:tracePt t="29245" x="3394075" y="2190750"/>
          <p14:tracePt t="29263" x="3384550" y="2190750"/>
          <p14:tracePt t="29279" x="3365500" y="2190750"/>
          <p14:tracePt t="29295" x="3355975" y="2190750"/>
          <p14:tracePt t="29311" x="3340100" y="2190750"/>
          <p14:tracePt t="29328" x="3298825" y="2200275"/>
          <p14:tracePt t="29344" x="3276600" y="2212975"/>
          <p14:tracePt t="29362" x="3251200" y="2222500"/>
          <p14:tracePt t="29378" x="3235325" y="2244725"/>
          <p14:tracePt t="29395" x="3225800" y="2254250"/>
          <p14:tracePt t="29412" x="3209925" y="2263775"/>
          <p14:tracePt t="29428" x="3197225" y="2273300"/>
          <p14:tracePt t="29445" x="3190875" y="2273300"/>
          <p14:tracePt t="29461" x="3190875" y="2282825"/>
          <p14:tracePt t="29479" x="3190875" y="2295525"/>
          <p14:tracePt t="29495" x="3190875" y="2298700"/>
          <p14:tracePt t="29512" x="3190875" y="2308225"/>
          <p14:tracePt t="29529" x="3197225" y="2324100"/>
          <p14:tracePt t="29545" x="3206750" y="2333625"/>
          <p14:tracePt t="29562" x="3228975" y="2343150"/>
          <p14:tracePt t="29578" x="3263900" y="2362200"/>
          <p14:tracePt t="29595" x="3295650" y="2381250"/>
          <p14:tracePt t="29613" x="3352800" y="2400300"/>
          <p14:tracePt t="29629" x="3429000" y="2413000"/>
          <p14:tracePt t="29645" x="3511550" y="2428875"/>
          <p14:tracePt t="29663" x="3616325" y="2466975"/>
          <p14:tracePt t="29679" x="3660775" y="2479675"/>
          <p14:tracePt t="29695" x="3698875" y="2486025"/>
          <p14:tracePt t="29711" x="3714750" y="2486025"/>
          <p14:tracePt t="29728" x="3733800" y="2486025"/>
          <p14:tracePt t="29744" x="3762375" y="2486025"/>
          <p14:tracePt t="29761" x="3790950" y="2486025"/>
          <p14:tracePt t="29778" x="3854450" y="2498725"/>
          <p14:tracePt t="29794" x="3898900" y="2498725"/>
          <p14:tracePt t="29812" x="3937000" y="2505075"/>
          <p14:tracePt t="29828" x="3968750" y="2505075"/>
          <p14:tracePt t="29845" x="3978275" y="2505075"/>
          <p14:tracePt t="29848" x="3987800" y="2505075"/>
          <p14:tracePt t="29863" x="4000500" y="2505075"/>
          <p14:tracePt t="29878" x="4010025" y="2505075"/>
          <p14:tracePt t="29894" x="4019550" y="2505075"/>
          <p14:tracePt t="29912" x="4044950" y="2492375"/>
          <p14:tracePt t="29929" x="4054475" y="2489200"/>
          <p14:tracePt t="29945" x="4064000" y="2482850"/>
          <p14:tracePt t="29962" x="4070350" y="2457450"/>
          <p14:tracePt t="29978" x="4070350" y="2435225"/>
          <p14:tracePt t="29994" x="4070350" y="2413000"/>
          <p14:tracePt t="30012" x="4070350" y="2384425"/>
          <p14:tracePt t="30028" x="4070350" y="2374900"/>
          <p14:tracePt t="30045" x="4070350" y="2365375"/>
          <p14:tracePt t="30063" x="4070350" y="2355850"/>
          <p14:tracePt t="30079" x="4070350" y="2346325"/>
          <p14:tracePt t="30095" x="4067175" y="2336800"/>
          <p14:tracePt t="30112" x="4054475" y="2320925"/>
          <p14:tracePt t="30128" x="4022725" y="2298700"/>
          <p14:tracePt t="30144" x="4013200" y="2289175"/>
          <p14:tracePt t="30162" x="4000500" y="2273300"/>
          <p14:tracePt t="30178" x="3990975" y="2273300"/>
          <p14:tracePt t="30195" x="3990975" y="2270125"/>
          <p14:tracePt t="30212" x="3968750" y="2270125"/>
          <p14:tracePt t="30228" x="3959225" y="2270125"/>
          <p14:tracePt t="30245" x="3949700" y="2257425"/>
          <p14:tracePt t="30262" x="3930650" y="2254250"/>
          <p14:tracePt t="30278" x="3921125" y="2254250"/>
          <p14:tracePt t="30295" x="3908425" y="2254250"/>
          <p14:tracePt t="30312" x="3895725" y="2254250"/>
          <p14:tracePt t="30328" x="3879850" y="2254250"/>
          <p14:tracePt t="30345" x="3870325" y="2254250"/>
          <p14:tracePt t="30362" x="3854450" y="2254250"/>
          <p14:tracePt t="30378" x="3825875" y="2247900"/>
          <p14:tracePt t="30395" x="3803650" y="2247900"/>
          <p14:tracePt t="30412" x="3784600" y="2247900"/>
          <p14:tracePt t="30428" x="3768725" y="2247900"/>
          <p14:tracePt t="30446" x="3759200" y="2247900"/>
          <p14:tracePt t="30463" x="3743325" y="2247900"/>
          <p14:tracePt t="30479" x="3733800" y="2247900"/>
          <p14:tracePt t="30496" x="3717925" y="2247900"/>
          <p14:tracePt t="30512" x="3705225" y="2247900"/>
          <p14:tracePt t="30528" x="3695700" y="2247900"/>
          <p14:tracePt t="30545" x="3689350" y="2247900"/>
          <p14:tracePt t="30562" x="3686175" y="2247900"/>
          <p14:tracePt t="30635" x="3673475" y="2247900"/>
          <p14:tracePt t="30748" x="3673475" y="2241550"/>
          <p14:tracePt t="30969" x="3670300" y="2241550"/>
          <p14:tracePt t="30975" x="3663950" y="2241550"/>
          <p14:tracePt t="30983" x="3660775" y="2241550"/>
          <p14:tracePt t="31004" x="3654425" y="2241550"/>
          <p14:tracePt t="31015" x="3651250" y="2241550"/>
          <p14:tracePt t="31029" x="3641725" y="2241550"/>
          <p14:tracePt t="31062" x="3587750" y="2241550"/>
          <p14:tracePt t="31095" x="3533775" y="2241550"/>
          <p14:tracePt t="31111" x="3514725" y="2241550"/>
          <p14:tracePt t="31128" x="3505200" y="2241550"/>
          <p14:tracePt t="31145" x="3495675" y="2241550"/>
          <p14:tracePt t="31162" x="3479800" y="2241550"/>
          <p14:tracePt t="31178" x="3454400" y="2241550"/>
          <p14:tracePt t="31195" x="3432175" y="2241550"/>
          <p14:tracePt t="31212" x="3397250" y="2241550"/>
          <p14:tracePt t="31228" x="3387725" y="2241550"/>
          <p14:tracePt t="31244" x="3378200" y="2241550"/>
          <p14:tracePt t="31261" x="3359150" y="2241550"/>
          <p14:tracePt t="31278" x="3346450" y="2241550"/>
          <p14:tracePt t="31295" x="3343275" y="2241550"/>
          <p14:tracePt t="31503" x="3343275" y="2244725"/>
          <p14:tracePt t="31510" x="3343275" y="2247900"/>
          <p14:tracePt t="31528" x="3343275" y="2257425"/>
          <p14:tracePt t="31545" x="3343275" y="2273300"/>
          <p14:tracePt t="31561" x="3343275" y="2282825"/>
          <p14:tracePt t="31578" x="3343275" y="2289175"/>
          <p14:tracePt t="31611" x="3343275" y="2298700"/>
          <p14:tracePt t="31628" x="3343275" y="2308225"/>
          <p14:tracePt t="31645" x="3343275" y="2311400"/>
          <p14:tracePt t="31719" x="3343275" y="2317750"/>
          <p14:tracePt t="31731" x="3343275" y="2320925"/>
          <p14:tracePt t="31746" x="3343275" y="2333625"/>
          <p14:tracePt t="31761" x="3343275" y="2343150"/>
          <p14:tracePt t="31778" x="3343275" y="2355850"/>
          <p14:tracePt t="31795" x="3343275" y="2371725"/>
          <p14:tracePt t="31811" x="3343275" y="2378075"/>
          <p14:tracePt t="31827" x="3343275" y="2381250"/>
          <p14:tracePt t="31845" x="3343275" y="2390775"/>
          <p14:tracePt t="31861" x="3343275" y="2406650"/>
          <p14:tracePt t="31879" x="3343275" y="2416175"/>
          <p14:tracePt t="31883" x="3343275" y="2422525"/>
          <p14:tracePt t="31899" x="3343275" y="2432050"/>
          <p14:tracePt t="31912" x="3343275" y="2441575"/>
          <p14:tracePt t="31928" x="3349625" y="2457450"/>
          <p14:tracePt t="31945" x="3371850" y="2470150"/>
          <p14:tracePt t="31961" x="3381375" y="2479675"/>
          <p14:tracePt t="31978" x="3390900" y="2492375"/>
          <p14:tracePt t="31996" x="3413125" y="2511425"/>
          <p14:tracePt t="32012" x="3441700" y="2524125"/>
          <p14:tracePt t="32028" x="3467100" y="2536825"/>
          <p14:tracePt t="32045" x="3514725" y="2543175"/>
          <p14:tracePt t="32061" x="3543300" y="2543175"/>
          <p14:tracePt t="32078" x="3559175" y="2543175"/>
          <p14:tracePt t="32095" x="3584575" y="2543175"/>
          <p14:tracePt t="32111" x="3609975" y="2540000"/>
          <p14:tracePt t="32128" x="3622675" y="2533650"/>
          <p14:tracePt t="32145" x="3660775" y="2520950"/>
          <p14:tracePt t="32162" x="3679825" y="2520950"/>
          <p14:tracePt t="32178" x="3711575" y="2520950"/>
          <p14:tracePt t="32195" x="3724275" y="2520950"/>
          <p14:tracePt t="32211" x="3733800" y="2520950"/>
          <p14:tracePt t="32228" x="3740150" y="2520950"/>
          <p14:tracePt t="32245" x="3749675" y="2520950"/>
          <p14:tracePt t="32262" x="3765550" y="2517775"/>
          <p14:tracePt t="32278" x="3775075" y="2501900"/>
          <p14:tracePt t="32296" x="3800475" y="2486025"/>
          <p14:tracePt t="32312" x="3838575" y="2473325"/>
          <p14:tracePt t="32328" x="3863975" y="2454275"/>
          <p14:tracePt t="32344" x="3908425" y="2416175"/>
          <p14:tracePt t="32361" x="3924300" y="2406650"/>
          <p14:tracePt t="32378" x="3952875" y="2374900"/>
          <p14:tracePt t="32395" x="3968750" y="2362200"/>
          <p14:tracePt t="32411" x="3997325" y="2343150"/>
          <p14:tracePt t="32428" x="4006850" y="2327275"/>
          <p14:tracePt t="32445" x="4022725" y="2314575"/>
          <p14:tracePt t="32461" x="4032250" y="2308225"/>
          <p14:tracePt t="32510" x="4032250" y="2305050"/>
          <p14:tracePt t="32517" x="4032250" y="2298700"/>
          <p14:tracePt t="32539" x="4032250" y="2295525"/>
          <p14:tracePt t="32554" x="4032250" y="2289175"/>
          <p14:tracePt t="32575" x="4025900" y="2286000"/>
          <p14:tracePt t="32589" x="4016375" y="2279650"/>
          <p14:tracePt t="32600" x="4010025" y="2279650"/>
          <p14:tracePt t="32611" x="3981450" y="2266950"/>
          <p14:tracePt t="32627" x="3959225" y="2257425"/>
          <p14:tracePt t="32644" x="3914775" y="2232025"/>
          <p14:tracePt t="32661" x="3886200" y="2225675"/>
          <p14:tracePt t="32678" x="3857625" y="2219325"/>
          <p14:tracePt t="32695" x="3813175" y="2200275"/>
          <p14:tracePt t="32712" x="3762375" y="2187575"/>
          <p14:tracePt t="32728" x="3695700" y="2165350"/>
          <p14:tracePt t="32745" x="3613150" y="2146300"/>
          <p14:tracePt t="32761" x="3568700" y="2146300"/>
          <p14:tracePt t="32778" x="3546475" y="2146300"/>
          <p14:tracePt t="32795" x="3517900" y="2146300"/>
          <p14:tracePt t="32811" x="3508375" y="2146300"/>
          <p14:tracePt t="32828" x="3498850" y="2146300"/>
          <p14:tracePt t="32845" x="3479800" y="2146300"/>
          <p14:tracePt t="32861" x="3470275" y="2146300"/>
          <p14:tracePt t="32878" x="3460750" y="2152650"/>
          <p14:tracePt t="32894" x="3444875" y="2168525"/>
          <p14:tracePt t="32911" x="3429000" y="2178050"/>
          <p14:tracePt t="32928" x="3419475" y="2178050"/>
          <p14:tracePt t="32945" x="3413125" y="2178050"/>
          <p14:tracePt t="32966" x="3409950" y="2178050"/>
          <p14:tracePt t="32978" x="3409950" y="2184400"/>
          <p14:tracePt t="32995" x="3400425" y="2193925"/>
          <p14:tracePt t="33011" x="3384550" y="2203450"/>
          <p14:tracePt t="33045" x="3384550" y="2219325"/>
          <p14:tracePt t="33061" x="3384550" y="2225675"/>
          <p14:tracePt t="33181" x="3384550" y="2228850"/>
          <p14:tracePt t="33191" x="3384550" y="2235200"/>
          <p14:tracePt t="33202" x="3384550" y="2238375"/>
          <p14:tracePt t="33232" x="3384550" y="2244725"/>
          <p14:tracePt t="33280" x="3384550" y="2247900"/>
          <p14:tracePt t="33294" x="3384550" y="2254250"/>
          <p14:tracePt t="33301" x="3384550" y="2257425"/>
          <p14:tracePt t="33316" x="3384550" y="2263775"/>
          <p14:tracePt t="33327" x="3384550" y="2266950"/>
          <p14:tracePt t="33344" x="3390900" y="2282825"/>
          <p14:tracePt t="33361" x="3390900" y="2292350"/>
          <p14:tracePt t="33378" x="3397250" y="2308225"/>
          <p14:tracePt t="33394" x="3397250" y="2324100"/>
          <p14:tracePt t="33430" x="3397250" y="2327275"/>
          <p14:tracePt t="33444" x="3400425" y="2336800"/>
          <p14:tracePt t="33461" x="3409950" y="2346325"/>
          <p14:tracePt t="33478" x="3419475" y="2362200"/>
          <p14:tracePt t="33494" x="3441700" y="2378075"/>
          <p14:tracePt t="33511" x="3441700" y="2387600"/>
          <p14:tracePt t="33527" x="3441700" y="2397125"/>
          <p14:tracePt t="33545" x="3441700" y="2406650"/>
          <p14:tracePt t="33579" x="3444875" y="2406650"/>
          <p14:tracePt t="33594" x="3454400" y="2416175"/>
          <p14:tracePt t="33611" x="3467100" y="2422525"/>
          <p14:tracePt t="33629" x="3479800" y="2428875"/>
          <p14:tracePt t="33645" x="3495675" y="2428875"/>
          <p14:tracePt t="33661" x="3505200" y="2428875"/>
          <p14:tracePt t="33678" x="3514725" y="2428875"/>
          <p14:tracePt t="33694" x="3521075" y="2428875"/>
          <p14:tracePt t="33711" x="3524250" y="2428875"/>
          <p14:tracePt t="33728" x="3540125" y="2428875"/>
          <p14:tracePt t="33745" x="3549650" y="2428875"/>
          <p14:tracePt t="33761" x="3559175" y="2428875"/>
          <p14:tracePt t="33779" x="3575050" y="2416175"/>
          <p14:tracePt t="33794" x="3594100" y="2409825"/>
          <p14:tracePt t="33811" x="3603625" y="2409825"/>
          <p14:tracePt t="33828" x="3616325" y="2409825"/>
          <p14:tracePt t="33844" x="3619500" y="2409825"/>
          <p14:tracePt t="36170" x="3638550" y="2432050"/>
          <p14:tracePt t="36185" x="3695700" y="2514600"/>
          <p14:tracePt t="36199" x="3762375" y="2616200"/>
          <p14:tracePt t="36216" x="3822700" y="2720975"/>
          <p14:tracePt t="36227" x="3863975" y="2809875"/>
          <p14:tracePt t="36245" x="3879850" y="2905125"/>
          <p14:tracePt t="36277" x="3870325" y="3073400"/>
          <p14:tracePt t="36312" x="3778250" y="3175000"/>
          <p14:tracePt t="36328" x="3644900" y="3228975"/>
          <p14:tracePt t="36344" x="3460750" y="3257550"/>
          <p14:tracePt t="36361" x="3105150" y="3286125"/>
          <p14:tracePt t="36377" x="2901950" y="3295650"/>
          <p14:tracePt t="36394" x="2717800" y="3305175"/>
          <p14:tracePt t="36411" x="2441575" y="3321050"/>
          <p14:tracePt t="36427" x="2282825" y="3321050"/>
          <p14:tracePt t="36445" x="2133600" y="3321050"/>
          <p14:tracePt t="36462" x="1968500" y="3317875"/>
          <p14:tracePt t="36478" x="1885950" y="3302000"/>
          <p14:tracePt t="36495" x="1819275" y="3270250"/>
          <p14:tracePt t="36511" x="1739900" y="3206750"/>
          <p14:tracePt t="36527" x="1666875" y="3133725"/>
          <p14:tracePt t="36544" x="1600200" y="3051175"/>
          <p14:tracePt t="36561" x="1485900" y="2933700"/>
          <p14:tracePt t="36577" x="1416050" y="2889250"/>
          <p14:tracePt t="36594" x="1346200" y="2851150"/>
          <p14:tracePt t="36610" x="1295400" y="2825750"/>
          <p14:tracePt t="36627" x="1273175" y="2819400"/>
          <p14:tracePt t="36644" x="1263650" y="2806700"/>
          <p14:tracePt t="36661" x="1247775" y="2806700"/>
          <p14:tracePt t="36678" x="1231900" y="2806700"/>
          <p14:tracePt t="36695" x="1228725" y="2806700"/>
          <p14:tracePt t="36711" x="1212850" y="2806700"/>
          <p14:tracePt t="36727" x="1203325" y="2803525"/>
          <p14:tracePt t="36744" x="1193800" y="2797175"/>
          <p14:tracePt t="36761" x="1177925" y="2787650"/>
          <p14:tracePt t="36778" x="1177925" y="2784475"/>
          <p14:tracePt t="36794" x="1181100" y="2784475"/>
          <p14:tracePt t="36810" x="1212850" y="2784475"/>
          <p14:tracePt t="36828" x="1235075" y="2790825"/>
          <p14:tracePt t="36844" x="1266825" y="2809875"/>
          <p14:tracePt t="36861" x="1285875" y="2851150"/>
          <p14:tracePt t="36877" x="1295400" y="2882900"/>
          <p14:tracePt t="36895" x="1314450" y="2914650"/>
          <p14:tracePt t="36911" x="1333500" y="2962275"/>
          <p14:tracePt t="36928" x="1374775" y="3009900"/>
          <p14:tracePt t="36944" x="1416050" y="3051175"/>
          <p14:tracePt t="36961" x="1482725" y="3098800"/>
          <p14:tracePt t="36977" x="1514475" y="3117850"/>
          <p14:tracePt t="36994" x="1530350" y="3127375"/>
          <p14:tracePt t="37010" x="1546225" y="3143250"/>
          <p14:tracePt t="37027" x="1562100" y="3143250"/>
          <p14:tracePt t="37045" x="1571625" y="3143250"/>
          <p14:tracePt t="37061" x="1584325" y="3133725"/>
          <p14:tracePt t="37077" x="1593850" y="3124200"/>
          <p14:tracePt t="37094" x="1609725" y="3114675"/>
          <p14:tracePt t="37111" x="1625600" y="3101975"/>
          <p14:tracePt t="37128" x="1631950" y="3079750"/>
          <p14:tracePt t="37903" x="1657350" y="3073400"/>
          <p14:tracePt t="37909" x="1682750" y="3063875"/>
          <p14:tracePt t="37928" x="1746250" y="3051175"/>
          <p14:tracePt t="37945" x="1838325" y="3022600"/>
          <p14:tracePt t="37961" x="1930400" y="2974975"/>
          <p14:tracePt t="37977" x="2076450" y="2911475"/>
          <p14:tracePt t="37980" x="2181225" y="2882900"/>
          <p14:tracePt t="37995" x="2476500" y="2803525"/>
          <p14:tracePt t="38027" x="3117850" y="2701925"/>
          <p14:tracePt t="38061" x="3629025" y="2701925"/>
          <p14:tracePt t="38078" x="3790950" y="2727325"/>
          <p14:tracePt t="38095" x="4010025" y="2727325"/>
          <p14:tracePt t="38111" x="4191000" y="2727325"/>
          <p14:tracePt t="38128" x="4375150" y="2720975"/>
          <p14:tracePt t="38145" x="4648200" y="2701925"/>
          <p14:tracePt t="38160" x="4775200" y="2701925"/>
          <p14:tracePt t="38177" x="4848225" y="2701925"/>
          <p14:tracePt t="38194" x="4918075" y="2711450"/>
          <p14:tracePt t="38210" x="4962525" y="2724150"/>
          <p14:tracePt t="38227" x="4984750" y="2730500"/>
          <p14:tracePt t="38245" x="5032375" y="2736850"/>
          <p14:tracePt t="38261" x="5076825" y="2736850"/>
          <p14:tracePt t="38278" x="5114925" y="2736850"/>
          <p14:tracePt t="38294" x="5168900" y="2736850"/>
          <p14:tracePt t="38310" x="5213350" y="2736850"/>
          <p14:tracePt t="38327" x="5273675" y="2736850"/>
          <p14:tracePt t="38345" x="5368925" y="2733675"/>
          <p14:tracePt t="38361" x="5454650" y="2727325"/>
          <p14:tracePt t="38377" x="5527675" y="2711450"/>
          <p14:tracePt t="38395" x="5683250" y="2686050"/>
          <p14:tracePt t="38412" x="5778500" y="2670175"/>
          <p14:tracePt t="38427" x="5854700" y="2654300"/>
          <p14:tracePt t="38444" x="5953125" y="2641600"/>
          <p14:tracePt t="38460" x="6007100" y="2622550"/>
          <p14:tracePt t="38477" x="6070600" y="2606675"/>
          <p14:tracePt t="38494" x="6172200" y="2584450"/>
          <p14:tracePt t="38511" x="6226175" y="2578100"/>
          <p14:tracePt t="38528" x="6280150" y="2565400"/>
          <p14:tracePt t="38545" x="6337300" y="2540000"/>
          <p14:tracePt t="38561" x="6353175" y="2530475"/>
          <p14:tracePt t="38577" x="6369050" y="2524125"/>
          <p14:tracePt t="38594" x="6372225" y="2524125"/>
          <p14:tracePt t="38980" x="6391275" y="2511425"/>
          <p14:tracePt t="38987" x="6416675" y="2498725"/>
          <p14:tracePt t="38995" x="6445250" y="2486025"/>
          <p14:tracePt t="39010" x="6486525" y="2441575"/>
          <p14:tracePt t="39027" x="6527800" y="2416175"/>
          <p14:tracePt t="39044" x="6572250" y="2378075"/>
          <p14:tracePt t="39078" x="6591300" y="2359025"/>
          <p14:tracePt t="39111" x="6619875" y="2349500"/>
          <p14:tracePt t="39127" x="6632575" y="2333625"/>
          <p14:tracePt t="39144" x="6645275" y="2327275"/>
          <p14:tracePt t="39160" x="6654800" y="2324100"/>
          <p14:tracePt t="39177" x="6670675" y="2317750"/>
          <p14:tracePt t="39194" x="6686550" y="2311400"/>
          <p14:tracePt t="39211" x="6689725" y="2308225"/>
          <p14:tracePt t="39228" x="6699250" y="2308225"/>
          <p14:tracePt t="39244" x="6708775" y="2298700"/>
          <p14:tracePt t="39261" x="6721475" y="2282825"/>
          <p14:tracePt t="39277" x="6731000" y="2273300"/>
          <p14:tracePt t="39294" x="6737350" y="2257425"/>
          <p14:tracePt t="39311" x="6737350" y="2235200"/>
          <p14:tracePt t="39327" x="6737350" y="2225675"/>
          <p14:tracePt t="39344" x="6737350" y="2212975"/>
          <p14:tracePt t="39386" x="6734175" y="2206625"/>
          <p14:tracePt t="39394" x="6731000" y="2206625"/>
          <p14:tracePt t="39410" x="6715125" y="2197100"/>
          <p14:tracePt t="39427" x="6689725" y="2178050"/>
          <p14:tracePt t="39444" x="6626225" y="2159000"/>
          <p14:tracePt t="39461" x="6604000" y="2149475"/>
          <p14:tracePt t="39477" x="6572250" y="2136775"/>
          <p14:tracePt t="39495" x="6556375" y="2136775"/>
          <p14:tracePt t="39511" x="6546850" y="2136775"/>
          <p14:tracePt t="39515" x="6537325" y="2136775"/>
          <p14:tracePt t="39528" x="6527800" y="2136775"/>
          <p14:tracePt t="39544" x="6505575" y="2136775"/>
          <p14:tracePt t="39560" x="6477000" y="2136775"/>
          <p14:tracePt t="39577" x="6454775" y="2136775"/>
          <p14:tracePt t="39594" x="6413500" y="2136775"/>
          <p14:tracePt t="39611" x="6403975" y="2136775"/>
          <p14:tracePt t="39629" x="6391275" y="2136775"/>
          <p14:tracePt t="39645" x="6375400" y="2136775"/>
          <p14:tracePt t="39661" x="6353175" y="2136775"/>
          <p14:tracePt t="39678" x="6299200" y="2130425"/>
          <p14:tracePt t="39694" x="6254750" y="2130425"/>
          <p14:tracePt t="39710" x="6226175" y="2130425"/>
          <p14:tracePt t="39728" x="6184900" y="2130425"/>
          <p14:tracePt t="39745" x="6175375" y="2130425"/>
          <p14:tracePt t="39761" x="6165850" y="2130425"/>
          <p14:tracePt t="39778" x="6140450" y="2130425"/>
          <p14:tracePt t="39795" x="6118225" y="2130425"/>
          <p14:tracePt t="39811" x="6086475" y="2130425"/>
          <p14:tracePt t="39827" x="6067425" y="2130425"/>
          <p14:tracePt t="39844" x="6032500" y="2130425"/>
          <p14:tracePt t="39860" x="6022975" y="2130425"/>
          <p14:tracePt t="39878" x="6007100" y="2130425"/>
          <p14:tracePt t="39894" x="5991225" y="2130425"/>
          <p14:tracePt t="39910" x="5981700" y="2130425"/>
          <p14:tracePt t="39927" x="5969000" y="2139950"/>
          <p14:tracePt t="39944" x="5959475" y="2146300"/>
          <p14:tracePt t="39960" x="5953125" y="2152650"/>
          <p14:tracePt t="39978" x="5953125" y="2155825"/>
          <p14:tracePt t="39994" x="5953125" y="2162175"/>
          <p14:tracePt t="40011" x="5953125" y="2165350"/>
          <p14:tracePt t="40028" x="5953125" y="2171700"/>
          <p14:tracePt t="40057" x="5953125" y="2181225"/>
          <p14:tracePt t="40071" x="5953125" y="2184400"/>
          <p14:tracePt t="40085" x="5953125" y="2190750"/>
          <p14:tracePt t="40100" x="5956300" y="2197100"/>
          <p14:tracePt t="40110" x="5959475" y="2200275"/>
          <p14:tracePt t="40128" x="5981700" y="2209800"/>
          <p14:tracePt t="40144" x="6010275" y="2216150"/>
          <p14:tracePt t="40161" x="6019800" y="2222500"/>
          <p14:tracePt t="40178" x="6035675" y="2222500"/>
          <p14:tracePt t="40211" x="6045200" y="2238375"/>
          <p14:tracePt t="40227" x="6064250" y="2251075"/>
          <p14:tracePt t="40244" x="6086475" y="2263775"/>
          <p14:tracePt t="40260" x="6118225" y="2276475"/>
          <p14:tracePt t="40277" x="6140450" y="2292350"/>
          <p14:tracePt t="40294" x="6149975" y="2292350"/>
          <p14:tracePt t="40311" x="6156325" y="2292350"/>
          <p14:tracePt t="40328" x="6169025" y="2292350"/>
          <p14:tracePt t="40344" x="6178550" y="2292350"/>
          <p14:tracePt t="40360" x="6194425" y="2298700"/>
          <p14:tracePt t="40377" x="6261100" y="2317750"/>
          <p14:tracePt t="40393" x="6334125" y="2330450"/>
          <p14:tracePt t="40410" x="6419850" y="2355850"/>
          <p14:tracePt t="40427" x="6508750" y="2362200"/>
          <p14:tracePt t="40444" x="6543675" y="2362200"/>
          <p14:tracePt t="40461" x="6591300" y="2346325"/>
          <p14:tracePt t="40478" x="6677025" y="2324100"/>
          <p14:tracePt t="40494" x="6740525" y="2311400"/>
          <p14:tracePt t="40511" x="6804025" y="2298700"/>
          <p14:tracePt t="40513" x="6842125" y="2289175"/>
          <p14:tracePt t="40527" x="6889750" y="2270125"/>
          <p14:tracePt t="40543" x="6927850" y="2270125"/>
          <p14:tracePt t="40560" x="6946900" y="2270125"/>
          <p14:tracePt t="40578" x="6969125" y="2270125"/>
          <p14:tracePt t="40594" x="6978650" y="2270125"/>
          <p14:tracePt t="40611" x="6985000" y="2270125"/>
          <p14:tracePt t="40627" x="6997700" y="2270125"/>
          <p14:tracePt t="40644" x="7013575" y="2263775"/>
          <p14:tracePt t="40660" x="7023100" y="2260600"/>
          <p14:tracePt t="40677" x="7038975" y="2254250"/>
          <p14:tracePt t="40693" x="7048500" y="2254250"/>
          <p14:tracePt t="40710" x="7058025" y="2247900"/>
          <p14:tracePt t="40727" x="7064375" y="2235200"/>
          <p14:tracePt t="40744" x="7064375" y="2225675"/>
          <p14:tracePt t="40761" x="7064375" y="2212975"/>
          <p14:tracePt t="40777" x="7064375" y="2209800"/>
          <p14:tracePt t="40794" x="7064375" y="2203450"/>
          <p14:tracePt t="40826" x="7064375" y="2190750"/>
          <p14:tracePt t="40843" x="7064375" y="2174875"/>
          <p14:tracePt t="40860" x="7064375" y="2165350"/>
          <p14:tracePt t="40877" x="7064375" y="2149475"/>
          <p14:tracePt t="40894" x="7061200" y="2139950"/>
          <p14:tracePt t="40913" x="7051675" y="2120900"/>
          <p14:tracePt t="40948" x="7045325" y="2120900"/>
          <p14:tracePt t="40961" x="7042150" y="2120900"/>
          <p14:tracePt t="40977" x="7026275" y="2120900"/>
          <p14:tracePt t="40993" x="7016750" y="2120900"/>
          <p14:tracePt t="41010" x="7000875" y="2120900"/>
          <p14:tracePt t="41014" x="6997700" y="2114550"/>
          <p14:tracePt t="41027" x="6975475" y="2114550"/>
          <p14:tracePt t="41044" x="6959600" y="2114550"/>
          <p14:tracePt t="41062" x="6940550" y="2114550"/>
          <p14:tracePt t="41077" x="6924675" y="2114550"/>
          <p14:tracePt t="41094" x="6896100" y="2114550"/>
          <p14:tracePt t="41110" x="6864350" y="2101850"/>
          <p14:tracePt t="41127" x="6775450" y="2082800"/>
          <p14:tracePt t="41144" x="6721475" y="2076450"/>
          <p14:tracePt t="41162" x="6657975" y="2070100"/>
          <p14:tracePt t="41178" x="6629400" y="2070100"/>
          <p14:tracePt t="41195" x="6607175" y="2070100"/>
          <p14:tracePt t="41212" x="6565900" y="2070100"/>
          <p14:tracePt t="41227" x="6537325" y="2070100"/>
          <p14:tracePt t="41244" x="6486525" y="2070100"/>
          <p14:tracePt t="41260" x="6435725" y="2070100"/>
          <p14:tracePt t="41277" x="6372225" y="2070100"/>
          <p14:tracePt t="41293" x="6337300" y="2070100"/>
          <p14:tracePt t="41311" x="6308725" y="2070100"/>
          <p14:tracePt t="41328" x="6299200" y="2070100"/>
          <p14:tracePt t="41344" x="6283325" y="2070100"/>
          <p14:tracePt t="41361" x="6251575" y="2070100"/>
          <p14:tracePt t="41377" x="6213475" y="2070100"/>
          <p14:tracePt t="41393" x="6184900" y="2070100"/>
          <p14:tracePt t="41410" x="6156325" y="2070100"/>
          <p14:tracePt t="41427" x="6137275" y="2070100"/>
          <p14:tracePt t="41443" x="6121400" y="2070100"/>
          <p14:tracePt t="41461" x="6105525" y="2070100"/>
          <p14:tracePt t="41478" x="6096000" y="2070100"/>
          <p14:tracePt t="41494" x="6086475" y="2070100"/>
          <p14:tracePt t="41512" x="6067425" y="2070100"/>
          <p14:tracePt t="41527" x="6057900" y="2070100"/>
          <p14:tracePt t="41543" x="6045200" y="2070100"/>
          <p14:tracePt t="41560" x="6035675" y="2070100"/>
          <p14:tracePt t="41577" x="6016625" y="2070100"/>
          <p14:tracePt t="41594" x="6007100" y="2070100"/>
          <p14:tracePt t="41676" x="6007100" y="2076450"/>
          <p14:tracePt t="41691" x="6007100" y="2079625"/>
          <p14:tracePt t="41705" x="6007100" y="2085975"/>
          <p14:tracePt t="41711" x="6007100" y="2089150"/>
          <p14:tracePt t="41727" x="6007100" y="2098675"/>
          <p14:tracePt t="41744" x="6013450" y="2114550"/>
          <p14:tracePt t="41762" x="6035675" y="2127250"/>
          <p14:tracePt t="41777" x="6045200" y="2130425"/>
          <p14:tracePt t="41794" x="6051550" y="2136775"/>
          <p14:tracePt t="41810" x="6061075" y="2139950"/>
          <p14:tracePt t="41826" x="6070600" y="2139950"/>
          <p14:tracePt t="41843" x="6086475" y="2139950"/>
          <p14:tracePt t="41861" x="6111875" y="2139950"/>
          <p14:tracePt t="41877" x="6146800" y="2139950"/>
          <p14:tracePt t="41893" x="6169025" y="2139950"/>
          <p14:tracePt t="41911" x="6203950" y="2139950"/>
          <p14:tracePt t="41927" x="6213475" y="2139950"/>
          <p14:tracePt t="41944" x="6223000" y="2139950"/>
          <p14:tracePt t="41961" x="6242050" y="2139950"/>
          <p14:tracePt t="41977" x="6251575" y="2146300"/>
          <p14:tracePt t="41994" x="6267450" y="2155825"/>
          <p14:tracePt t="42011" x="6311900" y="2181225"/>
          <p14:tracePt t="42027" x="6334125" y="2190750"/>
          <p14:tracePt t="42044" x="6356350" y="2190750"/>
          <p14:tracePt t="42061" x="6375400" y="2190750"/>
          <p14:tracePt t="42076" x="6397625" y="2197100"/>
          <p14:tracePt t="42094" x="6426200" y="2197100"/>
          <p14:tracePt t="42110" x="6483350" y="2209800"/>
          <p14:tracePt t="42127" x="6527800" y="2222500"/>
          <p14:tracePt t="42144" x="6572250" y="2241550"/>
          <p14:tracePt t="42161" x="6635750" y="2247900"/>
          <p14:tracePt t="42177" x="6680200" y="2247900"/>
          <p14:tracePt t="42194" x="6718300" y="2247900"/>
          <p14:tracePt t="42210" x="6750050" y="2247900"/>
          <p14:tracePt t="42226" x="6788150" y="2247900"/>
          <p14:tracePt t="42244" x="6829425" y="2247900"/>
          <p14:tracePt t="42261" x="6892925" y="2247900"/>
          <p14:tracePt t="42276" x="6931025" y="2247900"/>
          <p14:tracePt t="42294" x="6965950" y="2247900"/>
          <p14:tracePt t="42311" x="7000875" y="2241550"/>
          <p14:tracePt t="42327" x="7016750" y="2241550"/>
          <p14:tracePt t="42344" x="7026275" y="2241550"/>
          <p14:tracePt t="42360" x="7032625" y="2241550"/>
          <p14:tracePt t="42389" x="7035800" y="2241550"/>
          <p14:tracePt t="42403" x="7042150" y="2241550"/>
          <p14:tracePt t="42417" x="7045325" y="2228850"/>
          <p14:tracePt t="42432" x="7051675" y="2225675"/>
          <p14:tracePt t="42443" x="7051675" y="2219325"/>
          <p14:tracePt t="42460" x="7051675" y="2206625"/>
          <p14:tracePt t="42477" x="7051675" y="2197100"/>
          <p14:tracePt t="42493" x="7051675" y="2168525"/>
          <p14:tracePt t="42510" x="7048500" y="2152650"/>
          <p14:tracePt t="42527" x="7048500" y="2143125"/>
          <p14:tracePt t="42532" x="7048500" y="2139950"/>
          <p14:tracePt t="42597" x="7045325" y="2139950"/>
          <p14:tracePt t="42605" x="7038975" y="2133600"/>
          <p14:tracePt t="42617" x="7029450" y="2124075"/>
          <p14:tracePt t="42627" x="7026275" y="2117725"/>
          <p14:tracePt t="42643" x="7013575" y="2108200"/>
          <p14:tracePt t="42660" x="6994525" y="2092325"/>
          <p14:tracePt t="42677" x="6985000" y="2092325"/>
          <p14:tracePt t="42726" x="6978650" y="2089150"/>
          <p14:tracePt t="42738" x="6969125" y="2073275"/>
          <p14:tracePt t="42747" x="6965950" y="2066925"/>
          <p14:tracePt t="42759" x="6950075" y="2057400"/>
          <p14:tracePt t="42777" x="6927850" y="2054225"/>
          <p14:tracePt t="42794" x="6899275" y="2054225"/>
          <p14:tracePt t="42810" x="6883400" y="2054225"/>
          <p14:tracePt t="42827" x="6873875" y="2054225"/>
          <p14:tracePt t="42844" x="6864350" y="2054225"/>
          <p14:tracePt t="42861" x="6845300" y="2054225"/>
          <p14:tracePt t="42877" x="6823075" y="2047875"/>
          <p14:tracePt t="42894" x="6775450" y="2035175"/>
          <p14:tracePt t="42910" x="6715125" y="2035175"/>
          <p14:tracePt t="42927" x="6677025" y="2035175"/>
          <p14:tracePt t="42944" x="6632575" y="2035175"/>
          <p14:tracePt t="42961" x="6584950" y="2035175"/>
          <p14:tracePt t="42977" x="6534150" y="2035175"/>
          <p14:tracePt t="42995" x="6403975" y="2035175"/>
          <p14:tracePt t="43011" x="6280150" y="2035175"/>
          <p14:tracePt t="43027" x="6149975" y="2038350"/>
          <p14:tracePt t="43044" x="6076950" y="2054225"/>
          <p14:tracePt t="43046" x="6051550" y="2054225"/>
          <p14:tracePt t="43060" x="6013450" y="2060575"/>
          <p14:tracePt t="43077" x="5997575" y="2066925"/>
          <p14:tracePt t="43094" x="5988050" y="2066925"/>
          <p14:tracePt t="43111" x="5972175" y="2066925"/>
          <p14:tracePt t="43127" x="5956300" y="2066925"/>
          <p14:tracePt t="43145" x="5930900" y="2066925"/>
          <p14:tracePt t="43161" x="5921375" y="2066925"/>
          <p14:tracePt t="43177" x="5905500" y="2066925"/>
          <p14:tracePt t="43193" x="5895975" y="2070100"/>
          <p14:tracePt t="43210" x="5883275" y="2070100"/>
          <p14:tracePt t="43227" x="5873750" y="2070100"/>
          <p14:tracePt t="43244" x="5867400" y="2070100"/>
          <p14:tracePt t="43282" x="5867400" y="2076450"/>
          <p14:tracePt t="43296" x="5867400" y="2085975"/>
          <p14:tracePt t="43311" x="5867400" y="2092325"/>
          <p14:tracePt t="43327" x="5867400" y="2101850"/>
          <p14:tracePt t="43344" x="5867400" y="2111375"/>
          <p14:tracePt t="43360" x="5870575" y="2120900"/>
          <p14:tracePt t="43376" x="5880100" y="2136775"/>
          <p14:tracePt t="43394" x="5921375" y="2162175"/>
          <p14:tracePt t="43410" x="5946775" y="2178050"/>
          <p14:tracePt t="43427" x="5994400" y="2212975"/>
          <p14:tracePt t="43444" x="6089650" y="2257425"/>
          <p14:tracePt t="43460" x="6143625" y="2276475"/>
          <p14:tracePt t="43477" x="6181725" y="2289175"/>
          <p14:tracePt t="43494" x="6216650" y="2308225"/>
          <p14:tracePt t="43510" x="6226175" y="2311400"/>
          <p14:tracePt t="43526" x="6235700" y="2317750"/>
          <p14:tracePt t="43544" x="6261100" y="2317750"/>
          <p14:tracePt t="43560" x="6283325" y="2317750"/>
          <p14:tracePt t="43577" x="6327775" y="2317750"/>
          <p14:tracePt t="43594" x="6407150" y="2317750"/>
          <p14:tracePt t="43610" x="6442075" y="2317750"/>
          <p14:tracePt t="43626" x="6473825" y="2317750"/>
          <p14:tracePt t="43644" x="6505575" y="2314575"/>
          <p14:tracePt t="43660" x="6515100" y="2311400"/>
          <p14:tracePt t="43677" x="6537325" y="2298700"/>
          <p14:tracePt t="43695" x="6572250" y="2289175"/>
          <p14:tracePt t="43710" x="6604000" y="2270125"/>
          <p14:tracePt t="43727" x="6632575" y="2257425"/>
          <p14:tracePt t="43744" x="6683375" y="2251075"/>
          <p14:tracePt t="43760" x="6702425" y="2251075"/>
          <p14:tracePt t="43776" x="6734175" y="2251075"/>
          <p14:tracePt t="43794" x="6753225" y="2241550"/>
          <p14:tracePt t="43810" x="6769100" y="2235200"/>
          <p14:tracePt t="43827" x="6791325" y="2222500"/>
          <p14:tracePt t="43844" x="6829425" y="2206625"/>
          <p14:tracePt t="43860" x="6851650" y="2200275"/>
          <p14:tracePt t="43877" x="6873875" y="2193925"/>
          <p14:tracePt t="43894" x="6915150" y="2178050"/>
          <p14:tracePt t="43910" x="6924675" y="2165350"/>
          <p14:tracePt t="43926" x="6940550" y="2149475"/>
          <p14:tracePt t="43944" x="6956425" y="2136775"/>
          <p14:tracePt t="43961" x="6965950" y="2127250"/>
          <p14:tracePt t="43977" x="6975475" y="2117725"/>
          <p14:tracePt t="43994" x="6994525" y="2117725"/>
          <p14:tracePt t="44010" x="7004050" y="2117725"/>
          <p14:tracePt t="44027" x="7016750" y="2117725"/>
          <p14:tracePt t="45392" x="7007225" y="2117725"/>
          <p14:tracePt t="45399" x="6988175" y="2124075"/>
          <p14:tracePt t="45410" x="6978650" y="2130425"/>
          <p14:tracePt t="45426" x="6940550" y="2143125"/>
          <p14:tracePt t="45443" x="6873875" y="2162175"/>
          <p14:tracePt t="45460" x="6807200" y="2184400"/>
          <p14:tracePt t="45477" x="6718300" y="2206625"/>
          <p14:tracePt t="45510" x="6635750" y="2232025"/>
          <p14:tracePt t="45543" x="6540500" y="2266950"/>
          <p14:tracePt t="45560" x="6496050" y="2266950"/>
          <p14:tracePt t="45577" x="6432550" y="2286000"/>
          <p14:tracePt t="45593" x="6400800" y="2292350"/>
          <p14:tracePt t="45610" x="6365875" y="2305050"/>
          <p14:tracePt t="45627" x="6337300" y="2311400"/>
          <p14:tracePt t="45644" x="6327775" y="2317750"/>
          <p14:tracePt t="45660" x="6311900" y="2317750"/>
          <p14:tracePt t="45677" x="6299200" y="2317750"/>
          <p14:tracePt t="45693" x="6286500" y="2317750"/>
          <p14:tracePt t="45710" x="6276975" y="2317750"/>
          <p14:tracePt t="45727" x="6257925" y="2317750"/>
          <p14:tracePt t="45743" x="6248400" y="2317750"/>
          <p14:tracePt t="45760" x="6238875" y="2317750"/>
          <p14:tracePt t="45777" x="6219825" y="2320925"/>
          <p14:tracePt t="45793" x="6207125" y="2327275"/>
          <p14:tracePt t="45810" x="6197600" y="2327275"/>
          <p14:tracePt t="45827" x="6165850" y="2327275"/>
          <p14:tracePt t="45843" x="6143625" y="2327275"/>
          <p14:tracePt t="45860" x="6121400" y="2327275"/>
          <p14:tracePt t="45877" x="6089650" y="2327275"/>
          <p14:tracePt t="45893" x="6073775" y="2336800"/>
          <p14:tracePt t="45909" x="6064250" y="2343150"/>
          <p14:tracePt t="45926" x="6045200" y="2346325"/>
          <p14:tracePt t="45943" x="6032500" y="2355850"/>
          <p14:tracePt t="45960" x="6016625" y="2362200"/>
          <p14:tracePt t="45977" x="5997575" y="2371725"/>
          <p14:tracePt t="45993" x="5988050" y="2371725"/>
          <p14:tracePt t="46010" x="5978525" y="2371725"/>
          <p14:tracePt t="46027" x="5962650" y="2371725"/>
          <p14:tracePt t="46227" x="5953125" y="2371725"/>
          <p14:tracePt t="46234" x="5940425" y="2378075"/>
          <p14:tracePt t="46242" x="5921375" y="2378075"/>
          <p14:tracePt t="46259" x="5902325" y="2378075"/>
          <p14:tracePt t="46276" x="5886450" y="2378075"/>
          <p14:tracePt t="46293" x="5864225" y="2378075"/>
          <p14:tracePt t="46310" x="5842000" y="2384425"/>
          <p14:tracePt t="46327" x="5778500" y="2384425"/>
          <p14:tracePt t="46343" x="5737225" y="2384425"/>
          <p14:tracePt t="46360" x="5699125" y="2384425"/>
          <p14:tracePt t="46376" x="5664200" y="2384425"/>
          <p14:tracePt t="46393" x="5654675" y="2384425"/>
          <p14:tracePt t="46410" x="5645150" y="2384425"/>
          <p14:tracePt t="46427" x="5626100" y="2384425"/>
          <p14:tracePt t="46444" x="5616575" y="2384425"/>
          <p14:tracePt t="46461" x="5610225" y="2384425"/>
          <p14:tracePt t="46505" x="5613400" y="2384425"/>
          <p14:tracePt t="46512" x="5616575" y="2384425"/>
          <p14:tracePt t="46526" x="5626100" y="2384425"/>
          <p14:tracePt t="46543" x="5654675" y="2384425"/>
          <p14:tracePt t="46560" x="5664200" y="2384425"/>
          <p14:tracePt t="46577" x="5680075" y="2384425"/>
          <p14:tracePt t="46594" x="5689600" y="2384425"/>
          <p14:tracePt t="46633" x="5692775" y="2384425"/>
          <p14:tracePt t="46641" x="5699125" y="2384425"/>
          <p14:tracePt t="46648" x="5705475" y="2390775"/>
          <p14:tracePt t="46659" x="5715000" y="2390775"/>
          <p14:tracePt t="46676" x="5756275" y="2403475"/>
          <p14:tracePt t="46693" x="5765800" y="2403475"/>
          <p14:tracePt t="46710" x="5775325" y="2403475"/>
          <p14:tracePt t="46727" x="5778500" y="2403475"/>
          <p14:tracePt t="46769" x="5772150" y="2403475"/>
          <p14:tracePt t="46776" x="5768975" y="2403475"/>
          <p14:tracePt t="46793" x="5746750" y="2403475"/>
          <p14:tracePt t="46810" x="5711825" y="2403475"/>
          <p14:tracePt t="46826" x="5648325" y="2403475"/>
          <p14:tracePt t="46843" x="5588000" y="2403475"/>
          <p14:tracePt t="46860" x="5537200" y="2403475"/>
          <p14:tracePt t="46876" x="5457825" y="2403475"/>
          <p14:tracePt t="46893" x="5407025" y="2409825"/>
          <p14:tracePt t="46909" x="5368925" y="2416175"/>
          <p14:tracePt t="46927" x="5327650" y="2428875"/>
          <p14:tracePt t="46943" x="5305425" y="2432050"/>
          <p14:tracePt t="46961" x="5270500" y="2438400"/>
          <p14:tracePt t="46976" x="5248275" y="2438400"/>
          <p14:tracePt t="46993" x="5229225" y="2438400"/>
          <p14:tracePt t="47010" x="5207000" y="2438400"/>
          <p14:tracePt t="47027" x="5197475" y="2438400"/>
          <p14:tracePt t="47043" x="5181600" y="2438400"/>
          <p14:tracePt t="47060" x="5172075" y="2438400"/>
          <p14:tracePt t="47077" x="5162550" y="2438400"/>
          <p14:tracePt t="47176" x="5165725" y="2438400"/>
          <p14:tracePt t="47182" x="5168900" y="2438400"/>
          <p14:tracePt t="47193" x="5175250" y="2438400"/>
          <p14:tracePt t="47210" x="5200650" y="2438400"/>
          <p14:tracePt t="47227" x="5210175" y="2438400"/>
          <p14:tracePt t="47243" x="5219700" y="2438400"/>
          <p14:tracePt t="47260" x="5235575" y="2438400"/>
          <p14:tracePt t="47277" x="5251450" y="2432050"/>
          <p14:tracePt t="47294" x="5260975" y="2428875"/>
          <p14:tracePt t="47311" x="5286375" y="2428875"/>
          <p14:tracePt t="47326" x="5314950" y="2428875"/>
          <p14:tracePt t="47343" x="5337175" y="2428875"/>
          <p14:tracePt t="47360" x="5372100" y="2428875"/>
          <p14:tracePt t="47376" x="5394325" y="2428875"/>
          <p14:tracePt t="47393" x="5422900" y="2428875"/>
          <p14:tracePt t="47410" x="5492750" y="2428875"/>
          <p14:tracePt t="47426" x="5562600" y="2428875"/>
          <p14:tracePt t="47444" x="5622925" y="2428875"/>
          <p14:tracePt t="47461" x="5676900" y="2428875"/>
          <p14:tracePt t="47476" x="5692775" y="2428875"/>
          <p14:tracePt t="47492" x="5702300" y="2428875"/>
          <p14:tracePt t="47510" x="5721350" y="2428875"/>
          <p14:tracePt t="47526" x="5743575" y="2428875"/>
          <p14:tracePt t="47543" x="5765800" y="2428875"/>
          <p14:tracePt t="47560" x="5829300" y="2428875"/>
          <p14:tracePt t="47576" x="5873750" y="2428875"/>
          <p14:tracePt t="47594" x="5889625" y="2428875"/>
          <p14:tracePt t="47610" x="5908675" y="2428875"/>
          <p14:tracePt t="47626" x="5911850" y="2428875"/>
          <p14:tracePt t="47667" x="5905500" y="2428875"/>
          <p14:tracePt t="47676" x="5895975" y="2428875"/>
          <p14:tracePt t="47693" x="5886450" y="2428875"/>
          <p14:tracePt t="47710" x="5854700" y="2428875"/>
          <p14:tracePt t="47726" x="5816600" y="2428875"/>
          <p14:tracePt t="47743" x="5772150" y="2428875"/>
          <p14:tracePt t="47760" x="5711825" y="2428875"/>
          <p14:tracePt t="47776" x="5673725" y="2428875"/>
          <p14:tracePt t="47793" x="5622925" y="2428875"/>
          <p14:tracePt t="47810" x="5568950" y="2428875"/>
          <p14:tracePt t="47826" x="5546725" y="2428875"/>
          <p14:tracePt t="47843" x="5514975" y="2428875"/>
          <p14:tracePt t="47860" x="5489575" y="2428875"/>
          <p14:tracePt t="47876" x="5461000" y="2428875"/>
          <p14:tracePt t="47893" x="5438775" y="2428875"/>
          <p14:tracePt t="47910" x="5397500" y="2428875"/>
          <p14:tracePt t="47927" x="5381625" y="2428875"/>
          <p14:tracePt t="47943" x="5372100" y="2428875"/>
          <p14:tracePt t="47960" x="5353050" y="2428875"/>
          <p14:tracePt t="47977" x="5343525" y="2428875"/>
          <p14:tracePt t="47993" x="5334000" y="2428875"/>
          <p14:tracePt t="48010" x="5311775" y="2428875"/>
          <p14:tracePt t="48026" x="5302250" y="2428875"/>
          <p14:tracePt t="48043" x="5292725" y="2428875"/>
          <p14:tracePt t="48059" x="5280025" y="2428875"/>
          <p14:tracePt t="48077" x="5273675" y="2428875"/>
          <p14:tracePt t="48104" x="5273675" y="2422525"/>
          <p14:tracePt t="48118" x="5264150" y="2422525"/>
          <p14:tracePt t="48132" x="5257800" y="2422525"/>
          <p14:tracePt t="48160" x="5257800" y="2419350"/>
          <p14:tracePt t="48167" x="5254625" y="2419350"/>
          <p14:tracePt t="48283" x="5254625" y="2413000"/>
          <p14:tracePt t="48367" x="5254625" y="2403475"/>
          <p14:tracePt t="48410" x="5254625" y="2397125"/>
          <p14:tracePt t="48420" x="5254625" y="2393950"/>
          <p14:tracePt t="48431" x="5254625" y="2387600"/>
          <p14:tracePt t="48443" x="5254625" y="2384425"/>
          <p14:tracePt t="48459" x="5276850" y="2371725"/>
          <p14:tracePt t="48476" x="5292725" y="2362200"/>
          <p14:tracePt t="48493" x="5314950" y="2362200"/>
          <p14:tracePt t="48509" x="5340350" y="2362200"/>
          <p14:tracePt t="48526" x="5353050" y="2362200"/>
          <p14:tracePt t="48543" x="5356225" y="2362200"/>
          <p14:tracePt t="48588" x="5362575" y="2362200"/>
          <p14:tracePt t="48594" x="5365750" y="2362200"/>
          <p14:tracePt t="48610" x="5375275" y="2362200"/>
          <p14:tracePt t="48627" x="5381625" y="2362200"/>
          <p14:tracePt t="49258" x="5403850" y="2365375"/>
          <p14:tracePt t="49265" x="5441950" y="2371725"/>
          <p14:tracePt t="49276" x="5483225" y="2397125"/>
          <p14:tracePt t="49293" x="5648325" y="2428875"/>
          <p14:tracePt t="49309" x="5788025" y="2447925"/>
          <p14:tracePt t="49326" x="5908675" y="2473325"/>
          <p14:tracePt t="49344" x="5997575" y="2479675"/>
          <p14:tracePt t="49376" x="6099175" y="2479675"/>
          <p14:tracePt t="49409" x="6308725" y="2438400"/>
          <p14:tracePt t="49426" x="6400800" y="2438400"/>
          <p14:tracePt t="49443" x="6562725" y="2438400"/>
          <p14:tracePt t="49459" x="6645275" y="2438400"/>
          <p14:tracePt t="49476" x="6696075" y="2438400"/>
          <p14:tracePt t="49493" x="6753225" y="2438400"/>
          <p14:tracePt t="49509" x="6772275" y="2438400"/>
          <p14:tracePt t="49526" x="6816725" y="2432050"/>
          <p14:tracePt t="49543" x="6889750" y="2413000"/>
          <p14:tracePt t="49559" x="6946900" y="2390775"/>
          <p14:tracePt t="49576" x="6997700" y="2390775"/>
          <p14:tracePt t="49594" x="7077075" y="2384425"/>
          <p14:tracePt t="49609" x="7112000" y="2384425"/>
          <p14:tracePt t="49627" x="7156450" y="2378075"/>
          <p14:tracePt t="49644" x="7213600" y="2359025"/>
          <p14:tracePt t="49660" x="7245350" y="2352675"/>
          <p14:tracePt t="49676" x="7280275" y="2346325"/>
          <p14:tracePt t="49693" x="7315200" y="2346325"/>
          <p14:tracePt t="49709" x="7337425" y="2346325"/>
          <p14:tracePt t="49726" x="7366000" y="2346325"/>
          <p14:tracePt t="49743" x="7391400" y="2346325"/>
          <p14:tracePt t="49759" x="7400925" y="2346325"/>
          <p14:tracePt t="49776" x="7416800" y="2346325"/>
          <p14:tracePt t="49793" x="7426325" y="2346325"/>
          <p14:tracePt t="49809" x="7435850" y="2346325"/>
          <p14:tracePt t="49826" x="7445375" y="2346325"/>
          <p14:tracePt t="49843" x="7454900" y="2349500"/>
          <p14:tracePt t="49859" x="7467600" y="2349500"/>
          <p14:tracePt t="49876" x="7470775" y="2352675"/>
          <p14:tracePt t="49957" x="7458075" y="2352675"/>
          <p14:tracePt t="49964" x="7454900" y="2352675"/>
          <p14:tracePt t="49976" x="7448550" y="2352675"/>
          <p14:tracePt t="49994" x="7445375" y="2352675"/>
          <p14:tracePt t="50010" x="7435850" y="2352675"/>
          <p14:tracePt t="50027" x="7426325" y="2352675"/>
          <p14:tracePt t="50043" x="7404100" y="2352675"/>
          <p14:tracePt t="50060" x="7385050" y="2352675"/>
          <p14:tracePt t="50076" x="7340600" y="2352675"/>
          <p14:tracePt t="50092" x="7299325" y="2352675"/>
          <p14:tracePt t="50109" x="7277100" y="2352675"/>
          <p14:tracePt t="50126" x="7261225" y="2352675"/>
          <p14:tracePt t="50142" x="7242175" y="2359025"/>
          <p14:tracePt t="50159" x="7226300" y="2362200"/>
          <p14:tracePt t="50176" x="7197725" y="2362200"/>
          <p14:tracePt t="50193" x="7162800" y="2368550"/>
          <p14:tracePt t="50209" x="7134225" y="2374900"/>
          <p14:tracePt t="50226" x="7108825" y="2393950"/>
          <p14:tracePt t="50242" x="7096125" y="2397125"/>
          <p14:tracePt t="50259" x="7080250" y="2403475"/>
          <p14:tracePt t="50276" x="7070725" y="2403475"/>
          <p14:tracePt t="50292" x="7048500" y="2403475"/>
          <p14:tracePt t="50309" x="7019925" y="2403475"/>
          <p14:tracePt t="50326" x="6997700" y="2403475"/>
          <p14:tracePt t="50343" x="6972300" y="2403475"/>
          <p14:tracePt t="50359" x="6962775" y="2403475"/>
          <p14:tracePt t="50376" x="6953250" y="2403475"/>
          <p14:tracePt t="50392" x="6937375" y="2403475"/>
          <p14:tracePt t="50409" x="6921500" y="2403475"/>
          <p14:tracePt t="50426" x="6911975" y="2403475"/>
          <p14:tracePt t="50443" x="6899275" y="2403475"/>
          <p14:tracePt t="50459" x="6889750" y="2403475"/>
          <p14:tracePt t="50476" x="6873875" y="2403475"/>
          <p14:tracePt t="50492" x="6851650" y="2403475"/>
          <p14:tracePt t="50509" x="6842125" y="2403475"/>
          <p14:tracePt t="50526" x="6829425" y="2403475"/>
          <p14:tracePt t="50543" x="6813550" y="2403475"/>
          <p14:tracePt t="50559" x="6804025" y="2403475"/>
          <p14:tracePt t="50576" x="6794500" y="2403475"/>
          <p14:tracePt t="50593" x="6772275" y="2403475"/>
          <p14:tracePt t="50643" x="6769100" y="2403475"/>
          <p14:tracePt t="51555" x="6731000" y="2403475"/>
          <p14:tracePt t="51563" x="6670675" y="2413000"/>
          <p14:tracePt t="51576" x="6565900" y="2419350"/>
          <p14:tracePt t="51592" x="6429375" y="2419350"/>
          <p14:tracePt t="51609" x="6289675" y="2438400"/>
          <p14:tracePt t="51642" x="5937250" y="2489200"/>
          <p14:tracePt t="51676" x="5692775" y="2552700"/>
          <p14:tracePt t="51692" x="5632450" y="2584450"/>
          <p14:tracePt t="51709" x="5588000" y="2603500"/>
          <p14:tracePt t="51725" x="5524500" y="2622550"/>
          <p14:tracePt t="51742" x="5486400" y="2641600"/>
          <p14:tracePt t="51759" x="5441950" y="2654300"/>
          <p14:tracePt t="51776" x="5375275" y="2673350"/>
          <p14:tracePt t="51793" x="5330825" y="2686050"/>
          <p14:tracePt t="51810" x="5299075" y="2705100"/>
          <p14:tracePt t="51826" x="5257800" y="2720975"/>
          <p14:tracePt t="51842" x="5241925" y="2727325"/>
          <p14:tracePt t="51859" x="5213350" y="2733675"/>
          <p14:tracePt t="51875" x="5178425" y="2733675"/>
          <p14:tracePt t="51892" x="5137150" y="2733675"/>
          <p14:tracePt t="51909" x="5114925" y="2733675"/>
          <p14:tracePt t="51926" x="5080000" y="2733675"/>
          <p14:tracePt t="51942" x="5070475" y="2733675"/>
          <p14:tracePt t="51959" x="5060950" y="2733675"/>
          <p14:tracePt t="51976" x="5060950" y="2720975"/>
          <p14:tracePt t="51992" x="5060950" y="2711450"/>
          <p14:tracePt t="52009" x="5060950" y="2695575"/>
          <p14:tracePt t="52026" x="5060950" y="2670175"/>
          <p14:tracePt t="52042" x="5060950" y="2654300"/>
          <p14:tracePt t="52060" x="5064125" y="2625725"/>
          <p14:tracePt t="52076" x="5080000" y="2600325"/>
          <p14:tracePt t="52093" x="5105400" y="2568575"/>
          <p14:tracePt t="52110" x="5127625" y="2555875"/>
          <p14:tracePt t="52125" x="5143500" y="2543175"/>
          <p14:tracePt t="52142" x="5153025" y="2527300"/>
          <p14:tracePt t="52159" x="5156200" y="2520950"/>
          <p14:tracePt t="52176" x="5156200" y="2517775"/>
          <p14:tracePt t="52233" x="5156200" y="2511425"/>
          <p14:tracePt t="52241" x="5156200" y="2505075"/>
          <p14:tracePt t="52254" x="5156200" y="2501900"/>
          <p14:tracePt t="52261" x="5156200" y="2495550"/>
          <p14:tracePt t="52275" x="5156200" y="2492375"/>
          <p14:tracePt t="52292" x="5149850" y="2482850"/>
          <p14:tracePt t="52310" x="5140325" y="2476500"/>
          <p14:tracePt t="52326" x="5127625" y="2473325"/>
          <p14:tracePt t="52343" x="5111750" y="2466975"/>
          <p14:tracePt t="52360" x="5102225" y="2457450"/>
          <p14:tracePt t="52376" x="5067300" y="2435225"/>
          <p14:tracePt t="52393" x="5022850" y="2422525"/>
          <p14:tracePt t="52409" x="4978400" y="2409825"/>
          <p14:tracePt t="52425" x="4940300" y="2393950"/>
          <p14:tracePt t="52442" x="4911725" y="2387600"/>
          <p14:tracePt t="52460" x="4902200" y="2387600"/>
          <p14:tracePt t="52476" x="4886325" y="2387600"/>
          <p14:tracePt t="52492" x="4867275" y="2387600"/>
          <p14:tracePt t="52509" x="4841875" y="2374900"/>
          <p14:tracePt t="52526" x="4794250" y="2368550"/>
          <p14:tracePt t="52543" x="4759325" y="2368550"/>
          <p14:tracePt t="52559" x="4737100" y="2368550"/>
          <p14:tracePt t="52576" x="4721225" y="2368550"/>
          <p14:tracePt t="52593" x="4705350" y="2368550"/>
          <p14:tracePt t="52610" x="4695825" y="2368550"/>
          <p14:tracePt t="52626" x="4683125" y="2368550"/>
          <p14:tracePt t="52642" x="4670425" y="2381250"/>
          <p14:tracePt t="52660" x="4654550" y="2390775"/>
          <p14:tracePt t="52676" x="4641850" y="2406650"/>
          <p14:tracePt t="52692" x="4632325" y="2409825"/>
          <p14:tracePt t="52709" x="4622800" y="2416175"/>
          <p14:tracePt t="52726" x="4600575" y="2425700"/>
          <p14:tracePt t="52743" x="4591050" y="2435225"/>
          <p14:tracePt t="52760" x="4581525" y="2451100"/>
          <p14:tracePt t="52776" x="4572000" y="2460625"/>
          <p14:tracePt t="52793" x="4556125" y="2470150"/>
          <p14:tracePt t="52810" x="4549775" y="2486025"/>
          <p14:tracePt t="52825" x="4546600" y="2495550"/>
          <p14:tracePt t="52842" x="4546600" y="2505075"/>
          <p14:tracePt t="52860" x="4546600" y="2524125"/>
          <p14:tracePt t="52876" x="4546600" y="2533650"/>
          <p14:tracePt t="52893" x="4546600" y="2555875"/>
          <p14:tracePt t="52910" x="4546600" y="2584450"/>
          <p14:tracePt t="52926" x="4546600" y="2619375"/>
          <p14:tracePt t="52943" x="4546600" y="2647950"/>
          <p14:tracePt t="52959" x="4546600" y="2679700"/>
          <p14:tracePt t="52975" x="4549775" y="2711450"/>
          <p14:tracePt t="52992" x="4565650" y="2720975"/>
          <p14:tracePt t="53010" x="4581525" y="2749550"/>
          <p14:tracePt t="53026" x="4584700" y="2759075"/>
          <p14:tracePt t="53043" x="4584700" y="2768600"/>
          <p14:tracePt t="53060" x="4591050" y="2781300"/>
          <p14:tracePt t="53075" x="4594225" y="2797175"/>
          <p14:tracePt t="53092" x="4600575" y="2819400"/>
          <p14:tracePt t="53109" x="4625975" y="2863850"/>
          <p14:tracePt t="53126" x="4638675" y="2886075"/>
          <p14:tracePt t="53143" x="4648200" y="2895600"/>
          <p14:tracePt t="53147" x="4651375" y="2901950"/>
          <p14:tracePt t="53160" x="4664075" y="2917825"/>
          <p14:tracePt t="53176" x="4664075" y="2927350"/>
          <p14:tracePt t="53193" x="4673600" y="2936875"/>
          <p14:tracePt t="53209" x="4689475" y="2952750"/>
          <p14:tracePt t="53225" x="4705350" y="2968625"/>
          <p14:tracePt t="53243" x="4743450" y="2981325"/>
          <p14:tracePt t="53260" x="4800600" y="3000375"/>
          <p14:tracePt t="53276" x="4822825" y="3009900"/>
          <p14:tracePt t="53293" x="4832350" y="3022600"/>
          <p14:tracePt t="53310" x="4854575" y="3022600"/>
          <p14:tracePt t="53326" x="4854575" y="3028950"/>
          <p14:tracePt t="53359" x="4867275" y="3028950"/>
          <p14:tracePt t="53375" x="4876800" y="3028950"/>
          <p14:tracePt t="53393" x="4905375" y="3028950"/>
          <p14:tracePt t="53410" x="4940300" y="3028950"/>
          <p14:tracePt t="53426" x="4956175" y="3028950"/>
          <p14:tracePt t="53443" x="4965700" y="3028950"/>
          <p14:tracePt t="53459" x="4975225" y="3028950"/>
          <p14:tracePt t="53495" x="4978400" y="3028950"/>
          <p14:tracePt t="53509" x="4987925" y="3028950"/>
          <p14:tracePt t="53525" x="5010150" y="3028950"/>
          <p14:tracePt t="53542" x="5048250" y="3028950"/>
          <p14:tracePt t="53560" x="5095875" y="3028950"/>
          <p14:tracePt t="53576" x="5111750" y="3028950"/>
          <p14:tracePt t="53593" x="5124450" y="3028950"/>
          <p14:tracePt t="53609" x="5133975" y="3028950"/>
          <p14:tracePt t="53643" x="5140325" y="3028950"/>
          <p14:tracePt t="53660" x="5156200" y="3016250"/>
          <p14:tracePt t="53676" x="5184775" y="3003550"/>
          <p14:tracePt t="53693" x="5216525" y="2990850"/>
          <p14:tracePt t="53709" x="5273675" y="2965450"/>
          <p14:tracePt t="53726" x="5305425" y="2946400"/>
          <p14:tracePt t="53742" x="5327650" y="2936875"/>
          <p14:tracePt t="53759" x="5362575" y="2917825"/>
          <p14:tracePt t="53776" x="5378450" y="2908300"/>
          <p14:tracePt t="53793" x="5400675" y="2892425"/>
          <p14:tracePt t="53810" x="5457825" y="2860675"/>
          <p14:tracePt t="53826" x="5505450" y="2832100"/>
          <p14:tracePt t="53843" x="5543550" y="2813050"/>
          <p14:tracePt t="53860" x="5581650" y="2771775"/>
          <p14:tracePt t="53875" x="5613400" y="2746375"/>
          <p14:tracePt t="53892" x="5622925" y="2736850"/>
          <p14:tracePt t="53909" x="5635625" y="2714625"/>
          <p14:tracePt t="53925" x="5648325" y="2705100"/>
          <p14:tracePt t="53943" x="5661025" y="2695575"/>
          <p14:tracePt t="53960" x="5695950" y="2676525"/>
          <p14:tracePt t="53976" x="5718175" y="2660650"/>
          <p14:tracePt t="53993" x="5727700" y="2651125"/>
          <p14:tracePt t="54009" x="5743575" y="2638425"/>
          <p14:tracePt t="54025" x="5753100" y="2628900"/>
          <p14:tracePt t="54043" x="5753100" y="2613025"/>
          <p14:tracePt t="54059" x="5753100" y="2597150"/>
          <p14:tracePt t="54093" x="5753100" y="2593975"/>
          <p14:tracePt t="54110" x="5753100" y="2587625"/>
          <p14:tracePt t="54126" x="5753100" y="2584450"/>
          <p14:tracePt t="54142" x="5753100" y="2578100"/>
          <p14:tracePt t="54159" x="5753100" y="2574925"/>
          <p14:tracePt t="54175" x="5753100" y="2562225"/>
          <p14:tracePt t="54280" x="5753100" y="2559050"/>
          <p14:tracePt t="54287" x="5753100" y="2552700"/>
          <p14:tracePt t="54302" x="5753100" y="2549525"/>
          <p14:tracePt t="54316" x="5753100" y="2543175"/>
          <p14:tracePt t="54326" x="5749925" y="2543175"/>
          <p14:tracePt t="54343" x="5749925" y="2533650"/>
          <p14:tracePt t="54388" x="5746750" y="2533650"/>
          <p14:tracePt t="54423" x="5740400" y="2533650"/>
          <p14:tracePt t="54430" x="5737225" y="2533650"/>
          <p14:tracePt t="54442" x="5730875" y="2533650"/>
          <p14:tracePt t="54459" x="5718175" y="2533650"/>
          <p14:tracePt t="54475" x="5705475" y="2533650"/>
          <p14:tracePt t="54515" x="5705475" y="2530475"/>
          <p14:tracePt t="54625" x="5702300" y="2530475"/>
          <p14:tracePt t="54852" x="5695950" y="2530475"/>
          <p14:tracePt t="54860" x="5692775" y="2530475"/>
          <p14:tracePt t="54876" x="5670550" y="2530475"/>
          <p14:tracePt t="54894" x="5641975" y="2530475"/>
          <p14:tracePt t="54910" x="5632450" y="2530475"/>
          <p14:tracePt t="54943" x="5610225" y="2540000"/>
          <p14:tracePt t="54975" x="5584825" y="2549525"/>
          <p14:tracePt t="54993" x="5568950" y="2559050"/>
          <p14:tracePt t="55009" x="5559425" y="2574925"/>
          <p14:tracePt t="55026" x="5543550" y="2581275"/>
          <p14:tracePt t="55044" x="5527675" y="2590800"/>
          <p14:tracePt t="55059" x="5518150" y="2600325"/>
          <p14:tracePt t="55076" x="5508625" y="2600325"/>
          <p14:tracePt t="55092" x="5489575" y="2609850"/>
          <p14:tracePt t="55109" x="5480050" y="2622550"/>
          <p14:tracePt t="55125" x="5470525" y="2625725"/>
          <p14:tracePt t="55143" x="5448300" y="2641600"/>
          <p14:tracePt t="55159" x="5438775" y="2644775"/>
          <p14:tracePt t="55176" x="5429250" y="2657475"/>
          <p14:tracePt t="55193" x="5413375" y="2660650"/>
          <p14:tracePt t="55209" x="5400675" y="2660650"/>
          <p14:tracePt t="55226" x="5387975" y="2673350"/>
          <p14:tracePt t="55243" x="5375275" y="2682875"/>
          <p14:tracePt t="55259" x="5365750" y="2692400"/>
          <p14:tracePt t="55275" x="5337175" y="2698750"/>
          <p14:tracePt t="55293" x="5302250" y="2714625"/>
          <p14:tracePt t="55309" x="5270500" y="2733675"/>
          <p14:tracePt t="55326" x="5254625" y="2743200"/>
          <p14:tracePt t="55342" x="5229225" y="2755900"/>
          <p14:tracePt t="55359" x="5207000" y="2755900"/>
          <p14:tracePt t="55375" x="5162550" y="2755900"/>
          <p14:tracePt t="55393" x="5076825" y="2755900"/>
          <p14:tracePt t="55410" x="5022850" y="2755900"/>
          <p14:tracePt t="55426" x="4978400" y="2755900"/>
          <p14:tracePt t="55443" x="4946650" y="2755900"/>
          <p14:tracePt t="55460" x="4937125" y="2755900"/>
          <p14:tracePt t="55476" x="4921250" y="2755900"/>
          <p14:tracePt t="55492" x="4908550" y="2755900"/>
          <p14:tracePt t="55508" x="4899025" y="2755900"/>
          <p14:tracePt t="55525" x="4886325" y="2755900"/>
          <p14:tracePt t="55542" x="4867275" y="2752725"/>
          <p14:tracePt t="55559" x="4857750" y="2743200"/>
          <p14:tracePt t="55576" x="4848225" y="2733675"/>
          <p14:tracePt t="55593" x="4838700" y="2711450"/>
          <p14:tracePt t="55610" x="4838700" y="2701925"/>
          <p14:tracePt t="55626" x="4838700" y="2692400"/>
          <p14:tracePt t="55642" x="4838700" y="2673350"/>
          <p14:tracePt t="55659" x="4838700" y="2663825"/>
          <p14:tracePt t="55675" x="4838700" y="2657475"/>
          <p14:tracePt t="55677" x="4826000" y="2654300"/>
          <p14:tracePt t="55714" x="4826000" y="2647950"/>
          <p14:tracePt t="55729" x="4826000" y="2644775"/>
          <p14:tracePt t="55743" x="4822825" y="2644775"/>
          <p14:tracePt t="55760" x="4816475" y="2632075"/>
          <p14:tracePt t="55776" x="4813300" y="2619375"/>
          <p14:tracePt t="55792" x="4797425" y="2609850"/>
          <p14:tracePt t="55809" x="4787900" y="2603500"/>
          <p14:tracePt t="55826" x="4787900" y="2600325"/>
          <p14:tracePt t="56326" x="4791075" y="2600325"/>
          <p14:tracePt t="56333" x="4794250" y="2600325"/>
          <p14:tracePt t="56348" x="4803775" y="2600325"/>
          <p14:tracePt t="56358" x="4810125" y="2600325"/>
          <p14:tracePt t="56375" x="4819650" y="2600325"/>
          <p14:tracePt t="56391" x="4860925" y="2600325"/>
          <p14:tracePt t="56425" x="4927600" y="2603500"/>
          <p14:tracePt t="56459" x="4959350" y="2606675"/>
          <p14:tracePt t="56475" x="4972050" y="2606675"/>
          <p14:tracePt t="56508" x="4984750" y="2606675"/>
          <p14:tracePt t="56525" x="4994275" y="2606675"/>
          <p14:tracePt t="56541" x="5003800" y="2606675"/>
          <p14:tracePt t="56558" x="5006975" y="2606675"/>
          <p14:tracePt t="57397" x="5054600" y="2606675"/>
          <p14:tracePt t="57404" x="5133975" y="2606675"/>
          <p14:tracePt t="57412" x="5203825" y="2606675"/>
          <p14:tracePt t="57425" x="5365750" y="2625725"/>
          <p14:tracePt t="57442" x="5505450" y="2644775"/>
          <p14:tracePt t="57459" x="5610225" y="2660650"/>
          <p14:tracePt t="57492" x="5718175" y="2667000"/>
          <p14:tracePt t="57525" x="5756275" y="2667000"/>
          <p14:tracePt t="57542" x="5765800" y="2667000"/>
          <p14:tracePt t="57558" x="5772150" y="2667000"/>
          <p14:tracePt t="57592" x="5772150" y="2663825"/>
          <p14:tracePt t="57609" x="5772150" y="2660650"/>
          <p14:tracePt t="57626" x="5772150" y="2654300"/>
          <p14:tracePt t="57648" x="5772150" y="2651125"/>
          <p14:tracePt t="57676" x="5772150" y="2644775"/>
          <p14:tracePt t="57697" x="5768975" y="2644775"/>
          <p14:tracePt t="57704" x="5765800" y="2641600"/>
          <p14:tracePt t="57711" x="5759450" y="2641600"/>
          <p14:tracePt t="57725" x="5749925" y="2635250"/>
          <p14:tracePt t="57742" x="5740400" y="2628900"/>
          <p14:tracePt t="57758" x="5718175" y="2619375"/>
          <p14:tracePt t="57775" x="5683250" y="2606675"/>
          <p14:tracePt t="57792" x="5654675" y="2600325"/>
          <p14:tracePt t="57808" x="5629275" y="2593975"/>
          <p14:tracePt t="57825" x="5591175" y="2590800"/>
          <p14:tracePt t="57843" x="5568950" y="2590800"/>
          <p14:tracePt t="57859" x="5537200" y="2571750"/>
          <p14:tracePt t="57876" x="5486400" y="2559050"/>
          <p14:tracePt t="57893" x="5467350" y="2559050"/>
          <p14:tracePt t="57909" x="5451475" y="2559050"/>
          <p14:tracePt t="57925" x="5429250" y="2559050"/>
          <p14:tracePt t="57942" x="5419725" y="2559050"/>
          <p14:tracePt t="57958" x="5410200" y="2559050"/>
          <p14:tracePt t="57975" x="5391150" y="2559050"/>
          <p14:tracePt t="57993" x="5381625" y="2552700"/>
          <p14:tracePt t="58009" x="5372100" y="2543175"/>
          <p14:tracePt t="58026" x="5356225" y="2533650"/>
          <p14:tracePt t="58043" x="5340350" y="2533650"/>
          <p14:tracePt t="58059" x="5330825" y="2533650"/>
          <p14:tracePt t="58076" x="5327650" y="2533650"/>
          <p14:tracePt t="58262" x="5334000" y="2536825"/>
          <p14:tracePt t="58272" x="5340350" y="2536825"/>
          <p14:tracePt t="58283" x="5359400" y="2536825"/>
          <p14:tracePt t="58292" x="5365750" y="2540000"/>
          <p14:tracePt t="58310" x="5378450" y="2540000"/>
          <p14:tracePt t="58326" x="5387975" y="2540000"/>
          <p14:tracePt t="58342" x="5403850" y="2540000"/>
          <p14:tracePt t="58358" x="5413375" y="2540000"/>
          <p14:tracePt t="58375" x="5429250" y="2540000"/>
          <p14:tracePt t="58392" x="5432425" y="2540000"/>
          <p14:tracePt t="58409" x="5438775" y="2540000"/>
          <p14:tracePt t="58426" x="5454650" y="2540000"/>
          <p14:tracePt t="58443" x="5464175" y="2540000"/>
          <p14:tracePt t="58460" x="5473700" y="2540000"/>
          <p14:tracePt t="59404" x="5464175" y="2559050"/>
          <p14:tracePt t="59413" x="5451475" y="2584450"/>
          <p14:tracePt t="59426" x="5426075" y="2632075"/>
          <p14:tracePt t="59442" x="5375275" y="2682875"/>
          <p14:tracePt t="59459" x="5305425" y="2746375"/>
          <p14:tracePt t="59475" x="5267325" y="2771775"/>
          <p14:tracePt t="59492" x="5241925" y="2797175"/>
          <p14:tracePt t="59525" x="5175250" y="2832100"/>
          <p14:tracePt t="59559" x="5111750" y="2838450"/>
          <p14:tracePt t="59576" x="5083175" y="2838450"/>
          <p14:tracePt t="59592" x="5060950" y="2838450"/>
          <p14:tracePt t="59609" x="5026025" y="2838450"/>
          <p14:tracePt t="59625" x="5016500" y="2838450"/>
          <p14:tracePt t="59642" x="5006975" y="2838450"/>
          <p14:tracePt t="59659" x="4987925" y="2838450"/>
          <p14:tracePt t="59675" x="4978400" y="2838450"/>
          <p14:tracePt t="59692" x="4968875" y="2838450"/>
          <p14:tracePt t="59709" x="4953000" y="2838450"/>
          <p14:tracePt t="59725" x="4937125" y="2838450"/>
          <p14:tracePt t="59742" x="4927600" y="2838450"/>
          <p14:tracePt t="59745" x="4924425" y="2838450"/>
          <p14:tracePt t="59759" x="4914900" y="2838450"/>
          <p14:tracePt t="59775" x="4905375" y="2838450"/>
          <p14:tracePt t="59792" x="4889500" y="2838450"/>
          <p14:tracePt t="59809" x="4873625" y="2838450"/>
          <p14:tracePt t="59825" x="4864100" y="2838450"/>
          <p14:tracePt t="59842" x="4854575" y="2838450"/>
          <p14:tracePt t="59859" x="4835525" y="2838450"/>
          <p14:tracePt t="59875" x="4826000" y="2838450"/>
          <p14:tracePt t="61236" x="4826000" y="2841625"/>
          <p14:tracePt t="61244" x="4826000" y="2847975"/>
          <p14:tracePt t="61259" x="4826000" y="2857500"/>
          <p14:tracePt t="61549" x="4819650" y="2857500"/>
          <p14:tracePt t="61556" x="4816475" y="2857500"/>
          <p14:tracePt t="61563" x="4810125" y="2857500"/>
          <p14:tracePt t="61574" x="4806950" y="2857500"/>
          <p14:tracePt t="61591" x="4791075" y="2857500"/>
          <p14:tracePt t="61608" x="4781550" y="2857500"/>
          <p14:tracePt t="61642" x="4762500" y="2857500"/>
          <p14:tracePt t="61675" x="4762500" y="2876550"/>
          <p14:tracePt t="61691" x="4762500" y="2898775"/>
          <p14:tracePt t="61709" x="4762500" y="2908300"/>
          <p14:tracePt t="61725" x="4784725" y="2917825"/>
          <p14:tracePt t="61741" x="4962525" y="2949575"/>
          <p14:tracePt t="61758" x="5156200" y="2968625"/>
          <p14:tracePt t="61776" x="5349875" y="2978150"/>
          <p14:tracePt t="61780" x="5441950" y="2978150"/>
          <p14:tracePt t="61792" x="5591175" y="2978150"/>
          <p14:tracePt t="61809" x="5683250" y="2978150"/>
          <p14:tracePt t="61825" x="5734050" y="2974975"/>
          <p14:tracePt t="61841" x="5772150" y="2962275"/>
          <p14:tracePt t="61858" x="5781675" y="2952750"/>
          <p14:tracePt t="61874" x="5784850" y="2952750"/>
          <p14:tracePt t="61892" x="5784850" y="2946400"/>
          <p14:tracePt t="61928" x="5784850" y="2943225"/>
          <p14:tracePt t="61984" x="5778500" y="2943225"/>
          <p14:tracePt t="61991" x="5775325" y="2943225"/>
          <p14:tracePt t="61998" x="5768975" y="2943225"/>
          <p14:tracePt t="62008" x="5765800" y="2943225"/>
          <p14:tracePt t="62025" x="5756275" y="2943225"/>
          <p14:tracePt t="62042" x="5727700" y="2943225"/>
          <p14:tracePt t="62059" x="5715000" y="2936875"/>
          <p14:tracePt t="62075" x="5689600" y="2927350"/>
          <p14:tracePt t="62092" x="5648325" y="2914650"/>
          <p14:tracePt t="62108" x="5616575" y="2895600"/>
          <p14:tracePt t="62125" x="5594350" y="2882900"/>
          <p14:tracePt t="62141" x="5549900" y="2847975"/>
          <p14:tracePt t="62158" x="5530850" y="2822575"/>
          <p14:tracePt t="62175" x="5521325" y="2806700"/>
          <p14:tracePt t="62192" x="5499100" y="2784475"/>
          <p14:tracePt t="62209" x="5489575" y="2774950"/>
          <p14:tracePt t="62226" x="5473700" y="2765425"/>
          <p14:tracePt t="62242" x="5470525" y="2765425"/>
          <p14:tracePt t="62258" x="5464175" y="2762250"/>
          <p14:tracePt t="62275" x="5448300" y="2755900"/>
          <p14:tracePt t="62291" x="5435600" y="2749550"/>
          <p14:tracePt t="62308" x="5426075" y="2740025"/>
          <p14:tracePt t="62326" x="5416550" y="2740025"/>
          <p14:tracePt t="62358" x="5410200" y="2740025"/>
          <p14:tracePt t="62391" x="5410200" y="2733675"/>
          <p14:tracePt t="64603" x="5486400" y="2733675"/>
          <p14:tracePt t="64611" x="5575300" y="2733675"/>
          <p14:tracePt t="64625" x="5768975" y="2733675"/>
          <p14:tracePt t="64641" x="5965825" y="2717800"/>
          <p14:tracePt t="64675" x="6299200" y="2619375"/>
          <p14:tracePt t="64709" x="6521450" y="2565400"/>
          <p14:tracePt t="64726" x="6616700" y="2555875"/>
          <p14:tracePt t="64742" x="6696075" y="2555875"/>
          <p14:tracePt t="64759" x="6775450" y="2555875"/>
          <p14:tracePt t="64775" x="6819900" y="2555875"/>
          <p14:tracePt t="64791" x="6842125" y="2555875"/>
          <p14:tracePt t="64808" x="6880225" y="2555875"/>
          <p14:tracePt t="64824" x="6918325" y="2555875"/>
          <p14:tracePt t="64842" x="6969125" y="2555875"/>
          <p14:tracePt t="64859" x="7067550" y="2549525"/>
          <p14:tracePt t="64875" x="7127875" y="2549525"/>
          <p14:tracePt t="64892" x="7172325" y="2543175"/>
          <p14:tracePt t="64909" x="7191375" y="2543175"/>
          <p14:tracePt t="64925" x="7207250" y="2543175"/>
          <p14:tracePt t="64942" x="7216775" y="2536825"/>
          <p14:tracePt t="64958" x="7239000" y="2520950"/>
          <p14:tracePt t="64974" x="7270750" y="2505075"/>
          <p14:tracePt t="64992" x="7292975" y="2492375"/>
          <p14:tracePt t="65008" x="7334250" y="2473325"/>
          <p14:tracePt t="65024" x="7356475" y="2466975"/>
          <p14:tracePt t="65042" x="7372350" y="2466975"/>
          <p14:tracePt t="65058" x="7391400" y="2463800"/>
          <p14:tracePt t="65075" x="7416800" y="2457450"/>
          <p14:tracePt t="65092" x="7454900" y="2438400"/>
          <p14:tracePt t="65108" x="7518400" y="2419350"/>
          <p14:tracePt t="65124" x="7569200" y="2406650"/>
          <p14:tracePt t="65142" x="7600950" y="2393950"/>
          <p14:tracePt t="65158" x="7629525" y="2381250"/>
          <p14:tracePt t="65175" x="7635875" y="2381250"/>
          <p14:tracePt t="65208" x="7635875" y="2374900"/>
          <p14:tracePt t="65225" x="7635875" y="2371725"/>
          <p14:tracePt t="65242" x="7635875" y="2365375"/>
          <p14:tracePt t="65258" x="7623175" y="2365375"/>
          <p14:tracePt t="65275" x="7607300" y="2365375"/>
          <p14:tracePt t="65292" x="7585075" y="2359025"/>
          <p14:tracePt t="65308" x="7537450" y="2355850"/>
          <p14:tracePt t="65325" x="7515225" y="2355850"/>
          <p14:tracePt t="65342" x="7486650" y="2355850"/>
          <p14:tracePt t="65344" x="7473950" y="2355850"/>
          <p14:tracePt t="65357" x="7458075" y="2355850"/>
          <p14:tracePt t="65375" x="7445375" y="2355850"/>
          <p14:tracePt t="65391" x="7435850" y="2355850"/>
          <p14:tracePt t="65408" x="7419975" y="2355850"/>
          <p14:tracePt t="65425" x="7410450" y="2355850"/>
          <p14:tracePt t="65442" x="7394575" y="2355850"/>
          <p14:tracePt t="65458" x="7381875" y="2355850"/>
          <p14:tracePt t="66216" x="7375525" y="2362200"/>
          <p14:tracePt t="66229" x="7369175" y="2378075"/>
          <p14:tracePt t="66243" x="7359650" y="2387600"/>
          <p14:tracePt t="66259" x="7350125" y="2397125"/>
          <p14:tracePt t="66275" x="7321550" y="2406650"/>
          <p14:tracePt t="66291" x="7267575" y="2441575"/>
          <p14:tracePt t="66308" x="7191375" y="2482850"/>
          <p14:tracePt t="66342" x="7115175" y="2540000"/>
          <p14:tracePt t="66375" x="7083425" y="2565400"/>
          <p14:tracePt t="66378" x="7070725" y="2571750"/>
          <p14:tracePt t="66392" x="7048500" y="2584450"/>
          <p14:tracePt t="66409" x="7016750" y="2597150"/>
          <p14:tracePt t="66425" x="6994525" y="2606675"/>
          <p14:tracePt t="66442" x="6956425" y="2632075"/>
          <p14:tracePt t="66458" x="6946900" y="2641600"/>
          <p14:tracePt t="66474" x="6937375" y="2641600"/>
          <p14:tracePt t="66492" x="6905625" y="2641600"/>
          <p14:tracePt t="66508" x="6883400" y="2641600"/>
          <p14:tracePt t="66525" x="6838950" y="2641600"/>
          <p14:tracePt t="66542" x="6775450" y="2638425"/>
          <p14:tracePt t="66558" x="6746875" y="2638425"/>
          <p14:tracePt t="66574" x="6718300" y="2638425"/>
          <p14:tracePt t="66592" x="6696075" y="2638425"/>
          <p14:tracePt t="66608" x="6686550" y="2638425"/>
          <p14:tracePt t="66624" x="6670675" y="2638425"/>
          <p14:tracePt t="66641" x="6638925" y="2638425"/>
          <p14:tracePt t="66658" x="6610350" y="2638425"/>
          <p14:tracePt t="66674" x="6588125" y="2638425"/>
          <p14:tracePt t="66692" x="6553200" y="2638425"/>
          <p14:tracePt t="66707" x="6543675" y="2638425"/>
          <p14:tracePt t="66724" x="6534150" y="2638425"/>
          <p14:tracePt t="66742" x="6521450" y="2638425"/>
          <p14:tracePt t="66758" x="6505575" y="2638425"/>
          <p14:tracePt t="66775" x="6496050" y="2638425"/>
          <p14:tracePt t="66793" x="6480175" y="2638425"/>
          <p14:tracePt t="66808" x="6470650" y="2638425"/>
          <p14:tracePt t="66825" x="6467475" y="2638425"/>
          <p14:tracePt t="66877" x="6454775" y="2638425"/>
          <p14:tracePt t="66884" x="6451600" y="2638425"/>
          <p14:tracePt t="66892" x="6445250" y="2638425"/>
          <p14:tracePt t="66907" x="6435725" y="2638425"/>
          <p14:tracePt t="66924" x="6426200" y="2638425"/>
          <p14:tracePt t="66941" x="6407150" y="2638425"/>
          <p14:tracePt t="66958" x="6397625" y="2638425"/>
          <p14:tracePt t="66975" x="6388100" y="2638425"/>
          <p14:tracePt t="67085" x="6394450" y="2638425"/>
          <p14:tracePt t="67093" x="6397625" y="2638425"/>
          <p14:tracePt t="67108" x="6432550" y="2638425"/>
          <p14:tracePt t="67125" x="6486525" y="2638425"/>
          <p14:tracePt t="67141" x="6556375" y="2638425"/>
          <p14:tracePt t="67157" x="6578600" y="2638425"/>
          <p14:tracePt t="67174" x="6597650" y="2638425"/>
          <p14:tracePt t="67191" x="6613525" y="2638425"/>
          <p14:tracePt t="67208" x="6623050" y="2638425"/>
          <p14:tracePt t="67225" x="6632575" y="2638425"/>
          <p14:tracePt t="67241" x="6654800" y="2632075"/>
          <p14:tracePt t="67258" x="6664325" y="2632075"/>
          <p14:tracePt t="67274" x="6673850" y="2632075"/>
          <p14:tracePt t="67513" x="6670675" y="2632075"/>
          <p14:tracePt t="67524" x="6667500" y="2632075"/>
          <p14:tracePt t="67541" x="6632575" y="2632075"/>
          <p14:tracePt t="67557" x="6610350" y="2632075"/>
          <p14:tracePt t="67574" x="6581775" y="2635250"/>
          <p14:tracePt t="67591" x="6565900" y="2635250"/>
          <p14:tracePt t="67607" x="6556375" y="2641600"/>
          <p14:tracePt t="67624" x="6546850" y="2641600"/>
          <p14:tracePt t="67641" x="6527800" y="2641600"/>
          <p14:tracePt t="67657" x="6518275" y="2641600"/>
          <p14:tracePt t="67674" x="6508750" y="2641600"/>
          <p14:tracePt t="67691" x="6492875" y="2641600"/>
          <p14:tracePt t="67707" x="6483350" y="2641600"/>
          <p14:tracePt t="67748" x="6477000" y="2641600"/>
          <p14:tracePt t="67784" x="6473825" y="2641600"/>
          <p14:tracePt t="67804" x="6467475" y="2641600"/>
          <p14:tracePt t="67812" x="6464300" y="2641600"/>
          <p14:tracePt t="67906" x="6457950" y="2641600"/>
          <p14:tracePt t="67916" x="6454775" y="2641600"/>
          <p14:tracePt t="68968" x="6473825" y="2654300"/>
          <p14:tracePt t="68974" x="6492875" y="2667000"/>
          <p14:tracePt t="68991" x="6550025" y="2692400"/>
          <p14:tracePt t="69007" x="6604000" y="2714625"/>
          <p14:tracePt t="69024" x="6673850" y="2720975"/>
          <p14:tracePt t="69041" x="6734175" y="2720975"/>
          <p14:tracePt t="69075" x="6873875" y="2727325"/>
          <p14:tracePt t="69107" x="6927850" y="2736850"/>
          <p14:tracePt t="69124" x="6940550" y="2736850"/>
          <p14:tracePt t="69140" x="6950075" y="2736850"/>
          <p14:tracePt t="69158" x="6965950" y="2736850"/>
          <p14:tracePt t="69175" x="6981825" y="2736850"/>
          <p14:tracePt t="69191" x="6991350" y="2736850"/>
          <p14:tracePt t="69207" x="7000875" y="2736850"/>
          <p14:tracePt t="69224" x="7004050" y="2736850"/>
          <p14:tracePt t="69276" x="7004050" y="2730500"/>
          <p14:tracePt t="69286" x="7004050" y="2727325"/>
          <p14:tracePt t="69296" x="7004050" y="2720975"/>
          <p14:tracePt t="69308" x="7004050" y="2714625"/>
          <p14:tracePt t="69325" x="7004050" y="2701925"/>
          <p14:tracePt t="69341" x="7004050" y="2692400"/>
          <p14:tracePt t="69357" x="7004050" y="2679700"/>
          <p14:tracePt t="69374" x="7004050" y="2667000"/>
          <p14:tracePt t="69391" x="7004050" y="2657475"/>
          <p14:tracePt t="69407" x="7004050" y="2647950"/>
          <p14:tracePt t="69425" x="7004050" y="2638425"/>
          <p14:tracePt t="69458" x="7004050" y="2632075"/>
          <p14:tracePt t="69475" x="7004050" y="2616200"/>
          <p14:tracePt t="69491" x="7004050" y="2606675"/>
          <p14:tracePt t="69508" x="7004050" y="2597150"/>
          <p14:tracePt t="69524" x="7004050" y="2593975"/>
          <p14:tracePt t="70788" x="7051675" y="2603500"/>
          <p14:tracePt t="70801" x="7216775" y="2638425"/>
          <p14:tracePt t="70812" x="7286625" y="2657475"/>
          <p14:tracePt t="70825" x="7407275" y="2692400"/>
          <p14:tracePt t="70841" x="7470775" y="2705100"/>
          <p14:tracePt t="70858" x="7553325" y="2714625"/>
          <p14:tracePt t="70874" x="7597775" y="2714625"/>
          <p14:tracePt t="70907" x="7658100" y="2714625"/>
          <p14:tracePt t="70941" x="7696200" y="2714625"/>
          <p14:tracePt t="70958" x="7712075" y="2714625"/>
          <p14:tracePt t="70974" x="7721600" y="2714625"/>
          <p14:tracePt t="70991" x="7731125" y="2714625"/>
          <p14:tracePt t="71007" x="7734300" y="2714625"/>
          <p14:tracePt t="71087" x="7740650" y="2714625"/>
          <p14:tracePt t="71098" x="7747000" y="2714625"/>
          <p14:tracePt t="71108" x="7756525" y="2711450"/>
          <p14:tracePt t="71124" x="7766050" y="2701925"/>
          <p14:tracePt t="71141" x="7781925" y="2692400"/>
          <p14:tracePt t="71157" x="7797800" y="2670175"/>
          <p14:tracePt t="71173" x="7807325" y="2660650"/>
          <p14:tracePt t="71191" x="7810500" y="2651125"/>
          <p14:tracePt t="71208" x="7810500" y="2635250"/>
          <p14:tracePt t="71224" x="7810500" y="2625725"/>
          <p14:tracePt t="71241" x="7810500" y="2622550"/>
          <p14:tracePt t="71257" x="7810500" y="2613025"/>
          <p14:tracePt t="71291" x="7816850" y="2603500"/>
          <p14:tracePt t="71307" x="7816850" y="2590800"/>
          <p14:tracePt t="71324" x="7816850" y="2587625"/>
          <p14:tracePt t="71341" x="7820025" y="2587625"/>
          <p14:tracePt t="71429" x="7820025" y="2581275"/>
          <p14:tracePt t="71900" x="7820025" y="2584450"/>
          <p14:tracePt t="71908" x="7813675" y="2587625"/>
          <p14:tracePt t="71925" x="7804150" y="2597150"/>
          <p14:tracePt t="71943" x="7788275" y="2613025"/>
          <p14:tracePt t="71957" x="7769225" y="2622550"/>
          <p14:tracePt t="71974" x="7743825" y="2635250"/>
          <p14:tracePt t="72007" x="7677150" y="2686050"/>
          <p14:tracePt t="72042" x="7632700" y="2724150"/>
          <p14:tracePt t="72058" x="7616825" y="2733675"/>
          <p14:tracePt t="72075" x="7588250" y="2746375"/>
          <p14:tracePt t="72092" x="7537450" y="2778125"/>
          <p14:tracePt t="72107" x="7505700" y="2790825"/>
          <p14:tracePt t="72123" x="7467600" y="2803525"/>
          <p14:tracePt t="72141" x="7439025" y="2819400"/>
          <p14:tracePt t="72158" x="7429500" y="2832100"/>
          <p14:tracePt t="72175" x="7413625" y="2832100"/>
          <p14:tracePt t="72192" x="7397750" y="2832100"/>
          <p14:tracePt t="72208" x="7388225" y="2835275"/>
          <p14:tracePt t="72225" x="7378700" y="2841625"/>
          <p14:tracePt t="72241" x="7359650" y="2844800"/>
          <p14:tracePt t="72257" x="7350125" y="2844800"/>
          <p14:tracePt t="72274" x="7340600" y="2844800"/>
          <p14:tracePt t="72291" x="7318375" y="2844800"/>
          <p14:tracePt t="72307" x="7315200" y="2844800"/>
          <p14:tracePt t="72324" x="7308850" y="2851150"/>
          <p14:tracePt t="74819" x="7270750" y="2870200"/>
          <p14:tracePt t="74831" x="7146925" y="2943225"/>
          <p14:tracePt t="74841" x="7083425" y="2978150"/>
          <p14:tracePt t="74857" x="6937375" y="3060700"/>
          <p14:tracePt t="74875" x="6724650" y="3206750"/>
          <p14:tracePt t="74891" x="6578600" y="3298825"/>
          <p14:tracePt t="74907" x="6464300" y="3368675"/>
          <p14:tracePt t="74940" x="6264275" y="3559175"/>
          <p14:tracePt t="74975" x="6102350" y="3736975"/>
          <p14:tracePt t="75296" x="5991225" y="3736975"/>
          <p14:tracePt t="75303" x="5886450" y="3736975"/>
          <p14:tracePt t="75310" x="5775325" y="3736975"/>
          <p14:tracePt t="75324" x="5483225" y="3768725"/>
          <p14:tracePt t="75342" x="5241925" y="3806825"/>
          <p14:tracePt t="75357" x="4962525" y="3883025"/>
          <p14:tracePt t="75374" x="4610100" y="3968750"/>
          <p14:tracePt t="75391" x="4397375" y="4038600"/>
          <p14:tracePt t="75407" x="4244975" y="4073525"/>
          <p14:tracePt t="75424" x="4010025" y="4137025"/>
          <p14:tracePt t="75440" x="3889375" y="4162425"/>
          <p14:tracePt t="75456" x="3771900" y="4178300"/>
          <p14:tracePt t="75474" x="3571875" y="4213225"/>
          <p14:tracePt t="75490" x="3476625" y="4229100"/>
          <p14:tracePt t="75507" x="3403600" y="4229100"/>
          <p14:tracePt t="75524" x="3333750" y="4235450"/>
          <p14:tracePt t="75541" x="3279775" y="4235450"/>
          <p14:tracePt t="75557" x="3228975" y="4235450"/>
          <p14:tracePt t="75574" x="3155950" y="4235450"/>
          <p14:tracePt t="75590" x="3114675" y="4235450"/>
          <p14:tracePt t="75607" x="3076575" y="4235450"/>
          <p14:tracePt t="75624" x="3028950" y="4235450"/>
          <p14:tracePt t="75641" x="3000375" y="4235450"/>
          <p14:tracePt t="75657" x="2978150" y="4235450"/>
          <p14:tracePt t="75674" x="2946400" y="4235450"/>
          <p14:tracePt t="75691" x="2921000" y="4229100"/>
          <p14:tracePt t="75707" x="2905125" y="4210050"/>
          <p14:tracePt t="75723" x="2882900" y="4200525"/>
          <p14:tracePt t="75740" x="2873375" y="4194175"/>
          <p14:tracePt t="75757" x="2857500" y="4191000"/>
          <p14:tracePt t="75774" x="2838450" y="4175125"/>
          <p14:tracePt t="75790" x="2828925" y="4159250"/>
          <p14:tracePt t="75807" x="2819400" y="4149725"/>
          <p14:tracePt t="75824" x="2803525" y="4140200"/>
          <p14:tracePt t="75841" x="2787650" y="4133850"/>
          <p14:tracePt t="75857" x="2778125" y="4133850"/>
          <p14:tracePt t="75873" x="2765425" y="4133850"/>
          <p14:tracePt t="75988" x="2765425" y="4130675"/>
          <p14:tracePt t="76002" x="2765425" y="4124325"/>
          <p14:tracePt t="76009" x="2765425" y="4121150"/>
          <p14:tracePt t="76309" x="2733675" y="4124325"/>
          <p14:tracePt t="76316" x="2673350" y="4130675"/>
          <p14:tracePt t="76324" x="2638425" y="4140200"/>
          <p14:tracePt t="76341" x="2552700" y="4156075"/>
          <p14:tracePt t="76358" x="2460625" y="4175125"/>
          <p14:tracePt t="76374" x="2422525" y="4194175"/>
          <p14:tracePt t="76390" x="2378075" y="4206875"/>
          <p14:tracePt t="76406" x="2324100" y="4219575"/>
          <p14:tracePt t="76423" x="2260600" y="4238625"/>
          <p14:tracePt t="76440" x="2222500" y="4257675"/>
          <p14:tracePt t="76458" x="2171700" y="4276725"/>
          <p14:tracePt t="76474" x="2143125" y="4289425"/>
          <p14:tracePt t="76491" x="2133600" y="4292600"/>
          <p14:tracePt t="76494" x="2127250" y="4292600"/>
          <p14:tracePt t="76508" x="2117725" y="4298950"/>
          <p14:tracePt t="76523" x="2108200" y="4298950"/>
          <p14:tracePt t="76540" x="2092325" y="4298950"/>
          <p14:tracePt t="76557" x="2079625" y="4298950"/>
          <p14:tracePt t="76574" x="2066925" y="4298950"/>
          <p14:tracePt t="76591" x="2057400" y="4298950"/>
          <p14:tracePt t="76608" x="2038350" y="4298950"/>
          <p14:tracePt t="76624" x="2028825" y="4298950"/>
          <p14:tracePt t="76641" x="2022475" y="4298950"/>
          <p14:tracePt t="76679" x="2019300" y="4298950"/>
          <p14:tracePt t="77336" x="2025650" y="4298950"/>
          <p14:tracePt t="77342" x="2032000" y="4298950"/>
          <p14:tracePt t="77357" x="2041525" y="4292600"/>
          <p14:tracePt t="77374" x="2063750" y="4283075"/>
          <p14:tracePt t="77390" x="2085975" y="4276725"/>
          <p14:tracePt t="77406" x="2120900" y="4264025"/>
          <p14:tracePt t="77423" x="2130425" y="4260850"/>
          <p14:tracePt t="77457" x="2155825" y="4260850"/>
          <p14:tracePt t="77490" x="2174875" y="4260850"/>
          <p14:tracePt t="77492" x="2181225" y="4260850"/>
          <p14:tracePt t="77506" x="2190750" y="4260850"/>
          <p14:tracePt t="77523" x="2232025" y="4248150"/>
          <p14:tracePt t="77540" x="2295525" y="4241800"/>
          <p14:tracePt t="77556" x="2371725" y="4235450"/>
          <p14:tracePt t="77573" x="2403475" y="4235450"/>
          <p14:tracePt t="77590" x="2432050" y="4235450"/>
          <p14:tracePt t="77607" x="2444750" y="4235450"/>
          <p14:tracePt t="77624" x="2454275" y="4235450"/>
          <p14:tracePt t="77640" x="2470150" y="4235450"/>
          <p14:tracePt t="77656" x="2505075" y="4235450"/>
          <p14:tracePt t="77673" x="2546350" y="4235450"/>
          <p14:tracePt t="77691" x="2590800" y="4235450"/>
          <p14:tracePt t="77707" x="2647950" y="4235450"/>
          <p14:tracePt t="77724" x="2670175" y="4235450"/>
          <p14:tracePt t="77741" x="2679700" y="4235450"/>
          <p14:tracePt t="77757" x="2698750" y="4235450"/>
          <p14:tracePt t="77773" x="2708275" y="4235450"/>
          <p14:tracePt t="77790" x="2724150" y="4235450"/>
          <p14:tracePt t="77806" x="2736850" y="4241800"/>
          <p14:tracePt t="77824" x="2752725" y="4251325"/>
          <p14:tracePt t="77842" x="2762250" y="4251325"/>
          <p14:tracePt t="78741" x="2743200" y="4241800"/>
          <p14:tracePt t="78747" x="2705100" y="4225925"/>
          <p14:tracePt t="78756" x="2676525" y="4219575"/>
          <p14:tracePt t="78773" x="2613025" y="4197350"/>
          <p14:tracePt t="78790" x="2508250" y="4162425"/>
          <p14:tracePt t="78806" x="2441575" y="4130675"/>
          <p14:tracePt t="78840" x="2174875" y="4057650"/>
          <p14:tracePt t="78873" x="2000250" y="4019550"/>
          <p14:tracePt t="78889" x="1914525" y="4019550"/>
          <p14:tracePt t="78906" x="1854200" y="4019550"/>
          <p14:tracePt t="78924" x="1797050" y="4019550"/>
          <p14:tracePt t="78941" x="1717675" y="4019550"/>
          <p14:tracePt t="78957" x="1682750" y="4019550"/>
          <p14:tracePt t="78974" x="1657350" y="4013200"/>
          <p14:tracePt t="78990" x="1619250" y="4013200"/>
          <p14:tracePt t="79007" x="1609725" y="4006850"/>
          <p14:tracePt t="79023" x="1600200" y="4006850"/>
          <p14:tracePt t="79040" x="1577975" y="4006850"/>
          <p14:tracePt t="79056" x="1568450" y="4006850"/>
          <p14:tracePt t="79133" x="1565275" y="4006850"/>
          <p14:tracePt t="79169" x="1558925" y="4006850"/>
          <p14:tracePt t="79175" x="1555750" y="4006850"/>
          <p14:tracePt t="79190" x="1539875" y="4010025"/>
          <p14:tracePt t="79206" x="1530350" y="4016375"/>
          <p14:tracePt t="79224" x="1517650" y="4029075"/>
          <p14:tracePt t="79240" x="1482725" y="4048125"/>
          <p14:tracePt t="79257" x="1460500" y="4057650"/>
          <p14:tracePt t="79274" x="1416050" y="4070350"/>
          <p14:tracePt t="79290" x="1352550" y="4095750"/>
          <p14:tracePt t="79306" x="1314450" y="4108450"/>
          <p14:tracePt t="79323" x="1270000" y="4121150"/>
          <p14:tracePt t="79339" x="1177925" y="4143375"/>
          <p14:tracePt t="79356" x="1114425" y="4149725"/>
          <p14:tracePt t="79374" x="1054100" y="4165600"/>
          <p14:tracePt t="79390" x="955675" y="4171950"/>
          <p14:tracePt t="79406" x="863600" y="4171950"/>
          <p14:tracePt t="79424" x="812800" y="4171950"/>
          <p14:tracePt t="79440" x="733425" y="4178300"/>
          <p14:tracePt t="79456" x="711200" y="4184650"/>
          <p14:tracePt t="79473" x="685800" y="4197350"/>
          <p14:tracePt t="79491" x="657225" y="4213225"/>
          <p14:tracePt t="79507" x="647700" y="4222750"/>
          <p14:tracePt t="79524" x="638175" y="4232275"/>
          <p14:tracePt t="79528" x="635000" y="4238625"/>
          <p14:tracePt t="79541" x="619125" y="4248150"/>
          <p14:tracePt t="79557" x="606425" y="4264025"/>
          <p14:tracePt t="79573" x="603250" y="4276725"/>
          <p14:tracePt t="79589" x="603250" y="4289425"/>
          <p14:tracePt t="79606" x="635000" y="4311650"/>
          <p14:tracePt t="79623" x="701675" y="4343400"/>
          <p14:tracePt t="79640" x="841375" y="4400550"/>
          <p14:tracePt t="79656" x="927100" y="4422775"/>
          <p14:tracePt t="79673" x="1044575" y="4441825"/>
          <p14:tracePt t="79689" x="1177925" y="4473575"/>
          <p14:tracePt t="79706" x="1273175" y="4473575"/>
          <p14:tracePt t="79723" x="1343025" y="4473575"/>
          <p14:tracePt t="79739" x="1492250" y="4473575"/>
          <p14:tracePt t="79756" x="1597025" y="4473575"/>
          <p14:tracePt t="79773" x="1670050" y="4460875"/>
          <p14:tracePt t="79790" x="1739900" y="4460875"/>
          <p14:tracePt t="79806" x="1768475" y="4460875"/>
          <p14:tracePt t="79824" x="1825625" y="4454525"/>
          <p14:tracePt t="79840" x="1876425" y="4454525"/>
          <p14:tracePt t="79857" x="1946275" y="4445000"/>
          <p14:tracePt t="79874" x="2032000" y="4445000"/>
          <p14:tracePt t="79890" x="2092325" y="4448175"/>
          <p14:tracePt t="79907" x="2152650" y="4457700"/>
          <p14:tracePt t="79924" x="2263775" y="4479925"/>
          <p14:tracePt t="79940" x="2317750" y="4486275"/>
          <p14:tracePt t="79957" x="2371725" y="4486275"/>
          <p14:tracePt t="79974" x="2466975" y="4492625"/>
          <p14:tracePt t="79990" x="2517775" y="4492625"/>
          <p14:tracePt t="80006" x="2578100" y="4498975"/>
          <p14:tracePt t="80023" x="2635250" y="4498975"/>
          <p14:tracePt t="80040" x="2654300" y="4498975"/>
          <p14:tracePt t="80056" x="2667000" y="4498975"/>
          <p14:tracePt t="80074" x="2679700" y="4498975"/>
          <p14:tracePt t="80090" x="2679700" y="4495800"/>
          <p14:tracePt t="80107" x="2679700" y="4492625"/>
          <p14:tracePt t="80123" x="2689225" y="4470400"/>
          <p14:tracePt t="80140" x="2689225" y="4460875"/>
          <p14:tracePt t="80156" x="2695575" y="4451350"/>
          <p14:tracePt t="80174" x="2711450" y="4438650"/>
          <p14:tracePt t="80190" x="2714625" y="4422775"/>
          <p14:tracePt t="80207" x="2727325" y="4406900"/>
          <p14:tracePt t="80224" x="2727325" y="4378325"/>
          <p14:tracePt t="80240" x="2727325" y="4359275"/>
          <p14:tracePt t="80256" x="2730500" y="4346575"/>
          <p14:tracePt t="80273" x="2730500" y="4333875"/>
          <p14:tracePt t="80290" x="2730500" y="4318000"/>
          <p14:tracePt t="80306" x="2730500" y="4308475"/>
          <p14:tracePt t="80324" x="2730500" y="4292600"/>
          <p14:tracePt t="80340" x="2730500" y="4283075"/>
          <p14:tracePt t="80357" x="2730500" y="4264025"/>
          <p14:tracePt t="80374" x="2730500" y="4241800"/>
          <p14:tracePt t="80390" x="2730500" y="4232275"/>
          <p14:tracePt t="80406" x="2730500" y="4222750"/>
          <p14:tracePt t="80424" x="2724150" y="4206875"/>
          <p14:tracePt t="80440" x="2714625" y="4197350"/>
          <p14:tracePt t="80457" x="2698750" y="4194175"/>
          <p14:tracePt t="80474" x="2686050" y="4187825"/>
          <p14:tracePt t="80516" x="2679700" y="4187825"/>
          <p14:tracePt t="80540" x="2676525" y="4187825"/>
          <p14:tracePt t="80545" x="2670175" y="4187825"/>
          <p14:tracePt t="80556" x="2663825" y="4187825"/>
          <p14:tracePt t="80574" x="2644775" y="4178300"/>
          <p14:tracePt t="80589" x="2635250" y="4178300"/>
          <p14:tracePt t="80606" x="2625725" y="4178300"/>
          <p14:tracePt t="80640" x="2619375" y="4178300"/>
          <p14:tracePt t="80666" x="2619375" y="4171950"/>
          <p14:tracePt t="80674" x="2616200" y="4171950"/>
          <p14:tracePt t="80690" x="2609850" y="4171950"/>
          <p14:tracePt t="80761" x="2609850" y="4165600"/>
          <p14:tracePt t="80781" x="2600325" y="4165600"/>
          <p14:tracePt t="80795" x="2600325" y="4162425"/>
          <p14:tracePt t="80809" x="2593975" y="4156075"/>
          <p14:tracePt t="80823" x="2590800" y="4152900"/>
          <p14:tracePt t="80839" x="2584450" y="4146550"/>
          <p14:tracePt t="80910" x="2584450" y="4143375"/>
          <p14:tracePt t="80937" x="2584450" y="4137025"/>
          <p14:tracePt t="80952" x="2581275" y="4137025"/>
          <p14:tracePt t="80959" x="2581275" y="4133850"/>
          <p14:tracePt t="81481" x="2616200" y="4127500"/>
          <p14:tracePt t="81491" x="2660650" y="4127500"/>
          <p14:tracePt t="81506" x="2746375" y="4117975"/>
          <p14:tracePt t="81523" x="2873375" y="4117975"/>
          <p14:tracePt t="81539" x="2978150" y="4117975"/>
          <p14:tracePt t="81556" x="3127375" y="4124325"/>
          <p14:tracePt t="81559" x="3187700" y="4133850"/>
          <p14:tracePt t="81573" x="3349625" y="4143375"/>
          <p14:tracePt t="81607" x="3692525" y="4159250"/>
          <p14:tracePt t="81640" x="4013200" y="4159250"/>
          <p14:tracePt t="81656" x="4105275" y="4159250"/>
          <p14:tracePt t="81673" x="4225925" y="4168775"/>
          <p14:tracePt t="81690" x="4330700" y="4175125"/>
          <p14:tracePt t="81706" x="4413250" y="4175125"/>
          <p14:tracePt t="81723" x="4511675" y="4184650"/>
          <p14:tracePt t="81739" x="4562475" y="4184650"/>
          <p14:tracePt t="81757" x="4594225" y="4184650"/>
          <p14:tracePt t="81772" x="4632325" y="4184650"/>
          <p14:tracePt t="81789" x="4641850" y="4184650"/>
          <p14:tracePt t="81807" x="4664075" y="4184650"/>
          <p14:tracePt t="81823" x="4673600" y="4184650"/>
          <p14:tracePt t="81880" x="4670425" y="4184650"/>
          <p14:tracePt t="81888" x="4667250" y="4181475"/>
          <p14:tracePt t="81907" x="4603750" y="4162425"/>
          <p14:tracePt t="81923" x="4518025" y="4140200"/>
          <p14:tracePt t="81940" x="4400550" y="4124325"/>
          <p14:tracePt t="81957" x="4314825" y="4108450"/>
          <p14:tracePt t="81973" x="4203700" y="4092575"/>
          <p14:tracePt t="81990" x="4130675" y="4086225"/>
          <p14:tracePt t="82007" x="4025900" y="4086225"/>
          <p14:tracePt t="82023" x="3965575" y="4086225"/>
          <p14:tracePt t="82040" x="3905250" y="4086225"/>
          <p14:tracePt t="82057" x="3819525" y="4086225"/>
          <p14:tracePt t="82073" x="3784600" y="4086225"/>
          <p14:tracePt t="82089" x="3756025" y="4089400"/>
          <p14:tracePt t="82106" x="3733800" y="4092575"/>
          <p14:tracePt t="82123" x="3717925" y="4092575"/>
          <p14:tracePt t="82140" x="3708400" y="4098925"/>
          <p14:tracePt t="82157" x="3695700" y="4098925"/>
          <p14:tracePt t="82173" x="3683000" y="4102100"/>
          <p14:tracePt t="82190" x="3670300" y="4102100"/>
          <p14:tracePt t="82207" x="3654425" y="4102100"/>
          <p14:tracePt t="82240" x="3654425" y="4111625"/>
          <p14:tracePt t="82256" x="3667125" y="4124325"/>
          <p14:tracePt t="82273" x="3705225" y="4127500"/>
          <p14:tracePt t="82290" x="3749675" y="4143375"/>
          <p14:tracePt t="82307" x="3813175" y="4162425"/>
          <p14:tracePt t="82323" x="3857625" y="4175125"/>
          <p14:tracePt t="82340" x="3965575" y="4197350"/>
          <p14:tracePt t="82356" x="4181475" y="4251325"/>
          <p14:tracePt t="82372" x="4416425" y="4321175"/>
          <p14:tracePt t="82389" x="4683125" y="4394200"/>
          <p14:tracePt t="82407" x="5022850" y="4470400"/>
          <p14:tracePt t="82423" x="5210175" y="4518025"/>
          <p14:tracePt t="82440" x="5384800" y="4552950"/>
          <p14:tracePt t="82456" x="5626100" y="4581525"/>
          <p14:tracePt t="82472" x="5753100" y="4591050"/>
          <p14:tracePt t="82490" x="5902325" y="4600575"/>
          <p14:tracePt t="82506" x="6121400" y="4606925"/>
          <p14:tracePt t="82523" x="6251575" y="4616450"/>
          <p14:tracePt t="82540" x="6388100" y="4616450"/>
          <p14:tracePt t="82556" x="6505575" y="4616450"/>
          <p14:tracePt t="82573" x="6565900" y="4616450"/>
          <p14:tracePt t="82590" x="6626225" y="4616450"/>
          <p14:tracePt t="82606" x="6711950" y="4616450"/>
          <p14:tracePt t="82623" x="6800850" y="4616450"/>
          <p14:tracePt t="82640" x="6873875" y="4613275"/>
          <p14:tracePt t="82656" x="6953250" y="4600575"/>
          <p14:tracePt t="82673" x="6991350" y="4581525"/>
          <p14:tracePt t="82689" x="7035800" y="4568825"/>
          <p14:tracePt t="82706" x="7083425" y="4549775"/>
          <p14:tracePt t="82723" x="7108825" y="4537075"/>
          <p14:tracePt t="82739" x="7134225" y="4521200"/>
          <p14:tracePt t="82756" x="7162800" y="4483100"/>
          <p14:tracePt t="82773" x="7188200" y="4457700"/>
          <p14:tracePt t="82790" x="7207250" y="4435475"/>
          <p14:tracePt t="82806" x="7223125" y="4394200"/>
          <p14:tracePt t="82823" x="7235825" y="4368800"/>
          <p14:tracePt t="82839" x="7251700" y="4352925"/>
          <p14:tracePt t="82856" x="7258050" y="4324350"/>
          <p14:tracePt t="82873" x="7258050" y="4302125"/>
          <p14:tracePt t="82889" x="7258050" y="4283075"/>
          <p14:tracePt t="82906" x="7258050" y="4248150"/>
          <p14:tracePt t="82923" x="7258050" y="4219575"/>
          <p14:tracePt t="82940" x="7258050" y="4203700"/>
          <p14:tracePt t="82956" x="7235825" y="4168775"/>
          <p14:tracePt t="82972" x="7219950" y="4159250"/>
          <p14:tracePt t="82990" x="7197725" y="4146550"/>
          <p14:tracePt t="83006" x="7156450" y="4121150"/>
          <p14:tracePt t="83022" x="7131050" y="4111625"/>
          <p14:tracePt t="83040" x="7102475" y="4098925"/>
          <p14:tracePt t="83056" x="7058025" y="4079875"/>
          <p14:tracePt t="83073" x="7029450" y="4060825"/>
          <p14:tracePt t="83090" x="6981825" y="4048125"/>
          <p14:tracePt t="83107" x="6946900" y="4032250"/>
          <p14:tracePt t="83123" x="6918325" y="4025900"/>
          <p14:tracePt t="83140" x="6896100" y="4025900"/>
          <p14:tracePt t="83156" x="6864350" y="4025900"/>
          <p14:tracePt t="83173" x="6842125" y="4025900"/>
          <p14:tracePt t="83190" x="6810375" y="4013200"/>
          <p14:tracePt t="83207" x="6746875" y="3987800"/>
          <p14:tracePt t="83223" x="6708775" y="3975100"/>
          <p14:tracePt t="83241" x="6664325" y="3962400"/>
          <p14:tracePt t="83256" x="6572250" y="3933825"/>
          <p14:tracePt t="83273" x="6499225" y="3921125"/>
          <p14:tracePt t="83289" x="6403975" y="3905250"/>
          <p14:tracePt t="83306" x="6203950" y="3870325"/>
          <p14:tracePt t="83322" x="6073775" y="3841750"/>
          <p14:tracePt t="83341" x="5943600" y="3825875"/>
          <p14:tracePt t="83356" x="5778500" y="3810000"/>
          <p14:tracePt t="83374" x="5699125" y="3810000"/>
          <p14:tracePt t="83391" x="5635625" y="3813175"/>
          <p14:tracePt t="83406" x="5546725" y="3832225"/>
          <p14:tracePt t="83422" x="5480050" y="3854450"/>
          <p14:tracePt t="83439" x="5407025" y="3870325"/>
          <p14:tracePt t="83456" x="5260975" y="3892550"/>
          <p14:tracePt t="83473" x="5187950" y="3917950"/>
          <p14:tracePt t="83491" x="5080000" y="3962400"/>
          <p14:tracePt t="83507" x="5022850" y="3990975"/>
          <p14:tracePt t="83523" x="4975225" y="4022725"/>
          <p14:tracePt t="83539" x="4943475" y="4048125"/>
          <p14:tracePt t="83556" x="4886325" y="4095750"/>
          <p14:tracePt t="83573" x="4845050" y="4137025"/>
          <p14:tracePt t="83589" x="4806950" y="4162425"/>
          <p14:tracePt t="83606" x="4730750" y="4210050"/>
          <p14:tracePt t="83623" x="4683125" y="4235450"/>
          <p14:tracePt t="83641" x="4622800" y="4276725"/>
          <p14:tracePt t="83657" x="4600575" y="4286250"/>
          <p14:tracePt t="83673" x="4568825" y="4298950"/>
          <p14:tracePt t="83689" x="4546600" y="4311650"/>
          <p14:tracePt t="83706" x="4502150" y="4330700"/>
          <p14:tracePt t="83723" x="4486275" y="4340225"/>
          <p14:tracePt t="83741" x="4460875" y="4356100"/>
          <p14:tracePt t="83757" x="4451350" y="4371975"/>
          <p14:tracePt t="83773" x="4441825" y="4375150"/>
          <p14:tracePt t="83791" x="4435475" y="4381500"/>
          <p14:tracePt t="83826" x="4435475" y="4384675"/>
          <p14:tracePt t="83848" x="4438650" y="4384675"/>
          <p14:tracePt t="83855" x="4441825" y="4384675"/>
          <p14:tracePt t="83873" x="4457700" y="4384675"/>
          <p14:tracePt t="83890" x="4527550" y="4384675"/>
          <p14:tracePt t="83906" x="4629150" y="4384675"/>
          <p14:tracePt t="83923" x="4765675" y="4384675"/>
          <p14:tracePt t="83940" x="5006975" y="4371975"/>
          <p14:tracePt t="83956" x="5099050" y="4371975"/>
          <p14:tracePt t="83973" x="5175250" y="4362450"/>
          <p14:tracePt t="83990" x="5235575" y="4362450"/>
          <p14:tracePt t="84006" x="5280025" y="4362450"/>
          <p14:tracePt t="84023" x="5308600" y="4362450"/>
          <p14:tracePt t="84040" x="5372100" y="4362450"/>
          <p14:tracePt t="84056" x="5416550" y="4362450"/>
          <p14:tracePt t="84073" x="5461000" y="4343400"/>
          <p14:tracePt t="84090" x="5495925" y="4337050"/>
          <p14:tracePt t="84106" x="5505450" y="4337050"/>
          <p14:tracePt t="84123" x="5514975" y="4337050"/>
          <p14:tracePt t="84156" x="5514975" y="4333875"/>
          <p14:tracePt t="84176" x="5514975" y="4327525"/>
          <p14:tracePt t="84190" x="5514975" y="4324350"/>
          <p14:tracePt t="84206" x="5502275" y="4311650"/>
          <p14:tracePt t="84223" x="5492750" y="4308475"/>
          <p14:tracePt t="84240" x="5445125" y="4289425"/>
          <p14:tracePt t="84256" x="5407025" y="4276725"/>
          <p14:tracePt t="84273" x="5362575" y="4264025"/>
          <p14:tracePt t="84290" x="5311775" y="4257675"/>
          <p14:tracePt t="84306" x="5276850" y="4257675"/>
          <p14:tracePt t="84323" x="5232400" y="4257675"/>
          <p14:tracePt t="84339" x="5168900" y="4257675"/>
          <p14:tracePt t="84356" x="5140325" y="4257675"/>
          <p14:tracePt t="84373" x="5118100" y="4257675"/>
          <p14:tracePt t="84389" x="5105400" y="4257675"/>
          <p14:tracePt t="84406" x="5089525" y="4257675"/>
          <p14:tracePt t="84423" x="5080000" y="4257675"/>
          <p14:tracePt t="84439" x="5060950" y="4257675"/>
          <p14:tracePt t="84456" x="5048250" y="4257675"/>
          <p14:tracePt t="84473" x="5035550" y="4257675"/>
          <p14:tracePt t="84489" x="5019675" y="4257675"/>
          <p14:tracePt t="84918" x="5054600" y="4267200"/>
          <p14:tracePt t="84925" x="5127625" y="4276725"/>
          <p14:tracePt t="84940" x="5276850" y="4286250"/>
          <p14:tracePt t="84956" x="5448300" y="4270375"/>
          <p14:tracePt t="84973" x="5613400" y="4244975"/>
          <p14:tracePt t="84989" x="5911850" y="4178300"/>
          <p14:tracePt t="85006" x="6054725" y="4143375"/>
          <p14:tracePt t="85039" x="6359525" y="4114800"/>
          <p14:tracePt t="85073" x="6534150" y="4114800"/>
          <p14:tracePt t="85090" x="6727825" y="4114800"/>
          <p14:tracePt t="85106" x="6854825" y="4114800"/>
          <p14:tracePt t="85123" x="6959600" y="4114800"/>
          <p14:tracePt t="85140" x="7131050" y="4114800"/>
          <p14:tracePt t="85156" x="7226300" y="4114800"/>
          <p14:tracePt t="85173" x="7296150" y="4114800"/>
          <p14:tracePt t="85190" x="7400925" y="4114800"/>
          <p14:tracePt t="85205" x="7483475" y="4108450"/>
          <p14:tracePt t="85223" x="7566025" y="4108450"/>
          <p14:tracePt t="85240" x="7664450" y="4108450"/>
          <p14:tracePt t="85256" x="7715250" y="4108450"/>
          <p14:tracePt t="85274" x="7756525" y="4108450"/>
          <p14:tracePt t="85290" x="7766050" y="4111625"/>
          <p14:tracePt t="85306" x="7778750" y="4111625"/>
          <p14:tracePt t="85339" x="7781925" y="4121150"/>
          <p14:tracePt t="85356" x="7781925" y="4124325"/>
          <p14:tracePt t="85373" x="7781925" y="4130675"/>
          <p14:tracePt t="85390" x="7781925" y="4133850"/>
          <p14:tracePt t="85424" x="7781925" y="4143375"/>
          <p14:tracePt t="85440" x="7775575" y="4143375"/>
          <p14:tracePt t="85456" x="7766050" y="4143375"/>
          <p14:tracePt t="85472" x="7756525" y="4156075"/>
          <p14:tracePt t="85489" x="7731125" y="4159250"/>
          <p14:tracePt t="85506" x="7705725" y="4171950"/>
          <p14:tracePt t="85524" x="7626350" y="4191000"/>
          <p14:tracePt t="85540" x="7566025" y="4191000"/>
          <p14:tracePt t="85556" x="7512050" y="4203700"/>
          <p14:tracePt t="85574" x="7454900" y="4203700"/>
          <p14:tracePt t="85590" x="7432675" y="4203700"/>
          <p14:tracePt t="85606" x="7404100" y="4203700"/>
          <p14:tracePt t="85623" x="7356475" y="4203700"/>
          <p14:tracePt t="85639" x="7321550" y="4203700"/>
          <p14:tracePt t="85656" x="7267575" y="4200525"/>
          <p14:tracePt t="85673" x="7204075" y="4181475"/>
          <p14:tracePt t="85690" x="7165975" y="4175125"/>
          <p14:tracePt t="85707" x="7143750" y="4175125"/>
          <p14:tracePt t="85723" x="7131050" y="4175125"/>
          <p14:tracePt t="85739" x="7115175" y="4175125"/>
          <p14:tracePt t="85756" x="7105650" y="4175125"/>
          <p14:tracePt t="85773" x="7096125" y="4175125"/>
          <p14:tracePt t="85880" x="7102475" y="4175125"/>
          <p14:tracePt t="85888" x="7105650" y="4175125"/>
          <p14:tracePt t="85894" x="7121525" y="4175125"/>
          <p14:tracePt t="85905" x="7134225" y="4175125"/>
          <p14:tracePt t="85923" x="7153275" y="4175125"/>
          <p14:tracePt t="85939" x="7185025" y="4178300"/>
          <p14:tracePt t="85956" x="7207250" y="4191000"/>
          <p14:tracePt t="85974" x="7254875" y="4197350"/>
          <p14:tracePt t="85990" x="7299325" y="4210050"/>
          <p14:tracePt t="86006" x="7337425" y="4216400"/>
          <p14:tracePt t="86023" x="7407275" y="4216400"/>
          <p14:tracePt t="86039" x="7451725" y="4216400"/>
          <p14:tracePt t="86055" x="7473950" y="4216400"/>
          <p14:tracePt t="86073" x="7508875" y="4216400"/>
          <p14:tracePt t="86089" x="7518400" y="4216400"/>
          <p14:tracePt t="86107" x="7527925" y="4216400"/>
          <p14:tracePt t="86110" x="7537450" y="4216400"/>
          <p14:tracePt t="86166" x="7543800" y="4216400"/>
          <p14:tracePt t="86173" x="7546975" y="4216400"/>
          <p14:tracePt t="86189" x="7556500" y="4216400"/>
          <p14:tracePt t="86206" x="7562850" y="4216400"/>
          <p14:tracePt t="87972" x="7407275" y="4171950"/>
          <p14:tracePt t="87980" x="7150100" y="4102100"/>
          <p14:tracePt t="87989" x="6899275" y="4044950"/>
          <p14:tracePt t="88006" x="6022975" y="3914775"/>
          <p14:tracePt t="88023" x="5473700" y="3870325"/>
          <p14:tracePt t="88049" x="4222750" y="3813175"/>
          <p14:tracePt t="88073" x="3371850" y="3851275"/>
          <p14:tracePt t="88108" x="2203450" y="3917950"/>
          <p14:tracePt t="88125" x="1889125" y="3975100"/>
          <p14:tracePt t="88129" x="1736725" y="3997325"/>
          <p14:tracePt t="88144" x="1454150" y="4070350"/>
          <p14:tracePt t="88155" x="1209675" y="4130675"/>
          <p14:tracePt t="88172" x="927100" y="4206875"/>
          <p14:tracePt t="88189" x="704850" y="4273550"/>
          <p14:tracePt t="88205" x="390525" y="4359275"/>
          <p14:tracePt t="88222" x="203200" y="4406900"/>
          <p14:tracePt t="88240" x="28575" y="4451350"/>
          <p14:tracePt t="88648" x="41275" y="5457825"/>
          <p14:tracePt t="88655" x="88900" y="5464175"/>
          <p14:tracePt t="88673" x="161925" y="5480050"/>
          <p14:tracePt t="88689" x="238125" y="5495925"/>
          <p14:tracePt t="88706" x="339725" y="5524500"/>
          <p14:tracePt t="88738" x="466725" y="5546725"/>
          <p14:tracePt t="88773" x="612775" y="5553075"/>
          <p14:tracePt t="88789" x="657225" y="5543550"/>
          <p14:tracePt t="88806" x="708025" y="5524500"/>
          <p14:tracePt t="88823" x="733425" y="5505450"/>
          <p14:tracePt t="88839" x="742950" y="5495925"/>
          <p14:tracePt t="88855" x="755650" y="5476875"/>
          <p14:tracePt t="88872" x="774700" y="5445125"/>
          <p14:tracePt t="88888" x="784225" y="5435600"/>
          <p14:tracePt t="88905" x="800100" y="5419725"/>
          <p14:tracePt t="88922" x="809625" y="5410200"/>
          <p14:tracePt t="88938" x="819150" y="5387975"/>
          <p14:tracePt t="88955" x="838200" y="5353050"/>
          <p14:tracePt t="88972" x="838200" y="5330825"/>
          <p14:tracePt t="88988" x="838200" y="5314950"/>
          <p14:tracePt t="89005" x="844550" y="5289550"/>
          <p14:tracePt t="89023" x="844550" y="5273675"/>
          <p14:tracePt t="89039" x="854075" y="5257800"/>
          <p14:tracePt t="89055" x="860425" y="5226050"/>
          <p14:tracePt t="89072" x="866775" y="5203825"/>
          <p14:tracePt t="89089" x="876300" y="5172075"/>
          <p14:tracePt t="89105" x="901700" y="5137150"/>
          <p14:tracePt t="89122" x="911225" y="5111750"/>
          <p14:tracePt t="89139" x="923925" y="5102225"/>
          <p14:tracePt t="89141" x="927100" y="5099050"/>
          <p14:tracePt t="89156" x="942975" y="5089525"/>
          <p14:tracePt t="89172" x="952500" y="5080000"/>
          <p14:tracePt t="89188" x="962025" y="5064125"/>
          <p14:tracePt t="89206" x="977900" y="5057775"/>
          <p14:tracePt t="89222" x="993775" y="5048250"/>
          <p14:tracePt t="89239" x="1003300" y="5048250"/>
          <p14:tracePt t="89255" x="1012825" y="5048250"/>
          <p14:tracePt t="91446" x="1057275" y="5048250"/>
          <p14:tracePt t="91454" x="1127125" y="5048250"/>
          <p14:tracePt t="91473" x="1346200" y="5048250"/>
          <p14:tracePt t="91490" x="1482725" y="5048250"/>
          <p14:tracePt t="91506" x="1609725" y="5048250"/>
          <p14:tracePt t="91523" x="1736725" y="5048250"/>
          <p14:tracePt t="91539" x="1831975" y="5048250"/>
          <p14:tracePt t="91572" x="1990725" y="5026025"/>
          <p14:tracePt t="91605" x="2184400" y="4994275"/>
          <p14:tracePt t="91622" x="2308225" y="4965700"/>
          <p14:tracePt t="91639" x="2362200" y="4949825"/>
          <p14:tracePt t="91655" x="2390775" y="4943475"/>
          <p14:tracePt t="91673" x="2432050" y="4927600"/>
          <p14:tracePt t="91688" x="2457450" y="4908550"/>
          <p14:tracePt t="91705" x="2486025" y="4895850"/>
          <p14:tracePt t="91722" x="2520950" y="4879975"/>
          <p14:tracePt t="91739" x="2552700" y="4867275"/>
          <p14:tracePt t="91755" x="2562225" y="4851400"/>
          <p14:tracePt t="91772" x="2578100" y="4841875"/>
          <p14:tracePt t="91789" x="2578100" y="4832350"/>
          <p14:tracePt t="91805" x="2578100" y="4822825"/>
          <p14:tracePt t="91823" x="2578100" y="4800600"/>
          <p14:tracePt t="91839" x="2578100" y="4791075"/>
          <p14:tracePt t="91856" x="2578100" y="4781550"/>
          <p14:tracePt t="91873" x="2578100" y="4768850"/>
          <p14:tracePt t="91889" x="2574925" y="4752975"/>
          <p14:tracePt t="91906" x="2571750" y="4743450"/>
          <p14:tracePt t="91922" x="2555875" y="4727575"/>
          <p14:tracePt t="91939" x="2546350" y="4718050"/>
          <p14:tracePt t="91955" x="2530475" y="4702175"/>
          <p14:tracePt t="91972" x="2514600" y="4686300"/>
          <p14:tracePt t="91988" x="2505075" y="4676775"/>
          <p14:tracePt t="92005" x="2495550" y="4667250"/>
          <p14:tracePt t="92022" x="2473325" y="4632325"/>
          <p14:tracePt t="92038" x="2463800" y="4613275"/>
          <p14:tracePt t="92055" x="2438400" y="4584700"/>
          <p14:tracePt t="92072" x="2387600" y="4546600"/>
          <p14:tracePt t="92088" x="2339975" y="4511675"/>
          <p14:tracePt t="92105" x="2311400" y="4495800"/>
          <p14:tracePt t="92122" x="2266950" y="4476750"/>
          <p14:tracePt t="92139" x="2228850" y="4457700"/>
          <p14:tracePt t="92155" x="2206625" y="4445000"/>
          <p14:tracePt t="92172" x="2149475" y="4425950"/>
          <p14:tracePt t="92189" x="2105025" y="4425950"/>
          <p14:tracePt t="92205" x="2076450" y="4425950"/>
          <p14:tracePt t="92222" x="2035175" y="4425950"/>
          <p14:tracePt t="92239" x="2012950" y="4425950"/>
          <p14:tracePt t="92255" x="1990725" y="4435475"/>
          <p14:tracePt t="92272" x="1974850" y="4448175"/>
          <p14:tracePt t="92288" x="1965325" y="4464050"/>
          <p14:tracePt t="92305" x="1955800" y="4473575"/>
          <p14:tracePt t="92322" x="1933575" y="4489450"/>
          <p14:tracePt t="92338" x="1924050" y="4498975"/>
          <p14:tracePt t="92355" x="1914525" y="4514850"/>
          <p14:tracePt t="92372" x="1898650" y="4530725"/>
          <p14:tracePt t="92389" x="1898650" y="4540250"/>
          <p14:tracePt t="92405" x="1898650" y="4568825"/>
          <p14:tracePt t="92422" x="1898650" y="4584700"/>
          <p14:tracePt t="92438" x="1905000" y="4594225"/>
          <p14:tracePt t="92455" x="1914525" y="4603750"/>
          <p14:tracePt t="92472" x="1930400" y="4622800"/>
          <p14:tracePt t="92489" x="1958975" y="4635500"/>
          <p14:tracePt t="92505" x="1984375" y="4645025"/>
          <p14:tracePt t="92522" x="2032000" y="4657725"/>
          <p14:tracePt t="92539" x="2070100" y="4676775"/>
          <p14:tracePt t="92555" x="2092325" y="4683125"/>
          <p14:tracePt t="92572" x="2114550" y="4689475"/>
          <p14:tracePt t="92589" x="2130425" y="4692650"/>
          <p14:tracePt t="92605" x="2139950" y="4692650"/>
          <p14:tracePt t="92622" x="2159000" y="4699000"/>
          <p14:tracePt t="92639" x="2190750" y="4705350"/>
          <p14:tracePt t="92655" x="2212975" y="4711700"/>
          <p14:tracePt t="92672" x="2260600" y="4724400"/>
          <p14:tracePt t="92688" x="2282825" y="4724400"/>
          <p14:tracePt t="92705" x="2314575" y="4737100"/>
          <p14:tracePt t="92708" x="2324100" y="4737100"/>
          <p14:tracePt t="92722" x="2346325" y="4737100"/>
          <p14:tracePt t="92739" x="2374900" y="4737100"/>
          <p14:tracePt t="92755" x="2397125" y="4737100"/>
          <p14:tracePt t="92772" x="2438400" y="4737100"/>
          <p14:tracePt t="92789" x="2454275" y="4737100"/>
          <p14:tracePt t="92805" x="2470150" y="4737100"/>
          <p14:tracePt t="92822" x="2482850" y="4737100"/>
          <p14:tracePt t="92838" x="2492375" y="4737100"/>
          <p14:tracePt t="92855" x="2498725" y="4737100"/>
          <p14:tracePt t="92872" x="2508250" y="4737100"/>
          <p14:tracePt t="92889" x="2524125" y="4737100"/>
          <p14:tracePt t="92905" x="2533650" y="4737100"/>
          <p14:tracePt t="92922" x="2546350" y="4737100"/>
          <p14:tracePt t="92938" x="2552700" y="4737100"/>
          <p14:tracePt t="92955" x="2568575" y="4737100"/>
          <p14:tracePt t="92972" x="2571750" y="4737100"/>
          <p14:tracePt t="92989" x="2578100" y="4727575"/>
          <p14:tracePt t="93005" x="2578100" y="4718050"/>
          <p14:tracePt t="93022" x="2578100" y="4705350"/>
          <p14:tracePt t="93038" x="2578100" y="4695825"/>
          <p14:tracePt t="93055" x="2578100" y="4679950"/>
          <p14:tracePt t="93072" x="2578100" y="4664075"/>
          <p14:tracePt t="93089" x="2578100" y="4654550"/>
          <p14:tracePt t="93122" x="2571750" y="4641850"/>
          <p14:tracePt t="93139" x="2555875" y="4629150"/>
          <p14:tracePt t="93155" x="2543175" y="4622800"/>
          <p14:tracePt t="93172" x="2530475" y="4622800"/>
          <p14:tracePt t="93189" x="2520950" y="4622800"/>
          <p14:tracePt t="93205" x="2498725" y="4622800"/>
          <p14:tracePt t="93207" x="2489200" y="4622800"/>
          <p14:tracePt t="93222" x="2451100" y="4616450"/>
          <p14:tracePt t="93239" x="2365375" y="4603750"/>
          <p14:tracePt t="93256" x="2190750" y="4594225"/>
          <p14:tracePt t="93272" x="2085975" y="4594225"/>
          <p14:tracePt t="93289" x="1990725" y="4584700"/>
          <p14:tracePt t="93305" x="1927225" y="4584700"/>
          <p14:tracePt t="93322" x="1879600" y="4584700"/>
          <p14:tracePt t="93339" x="1870075" y="4584700"/>
          <p14:tracePt t="93356" x="1854200" y="4591050"/>
          <p14:tracePt t="93372" x="1841500" y="4597400"/>
          <p14:tracePt t="93388" x="1828800" y="4597400"/>
          <p14:tracePt t="93405" x="1825625" y="4597400"/>
          <p14:tracePt t="93442" x="1825625" y="4603750"/>
          <p14:tracePt t="93456" x="1825625" y="4613275"/>
          <p14:tracePt t="93472" x="1825625" y="4625975"/>
          <p14:tracePt t="93489" x="1825625" y="4635500"/>
          <p14:tracePt t="93506" x="1841500" y="4651375"/>
          <p14:tracePt t="93522" x="1857375" y="4660900"/>
          <p14:tracePt t="93538" x="1873250" y="4679950"/>
          <p14:tracePt t="93555" x="1917700" y="4695825"/>
          <p14:tracePt t="93572" x="1955800" y="4708525"/>
          <p14:tracePt t="93589" x="2019300" y="4737100"/>
          <p14:tracePt t="93605" x="2111375" y="4775200"/>
          <p14:tracePt t="93622" x="2178050" y="4787900"/>
          <p14:tracePt t="93639" x="2222500" y="4806950"/>
          <p14:tracePt t="93655" x="2263775" y="4826000"/>
          <p14:tracePt t="93671" x="2279650" y="4832350"/>
          <p14:tracePt t="93688" x="2295525" y="4832350"/>
          <p14:tracePt t="93705" x="2320925" y="4832350"/>
          <p14:tracePt t="93722" x="2336800" y="4832350"/>
          <p14:tracePt t="93739" x="2346325" y="4832350"/>
          <p14:tracePt t="93755" x="2368550" y="4832350"/>
          <p14:tracePt t="93771" x="2378075" y="4832350"/>
          <p14:tracePt t="93820" x="2378075" y="4829175"/>
          <p14:tracePt t="93827" x="2378075" y="4826000"/>
          <p14:tracePt t="93838" x="2374900" y="4819650"/>
          <p14:tracePt t="93855" x="2352675" y="4797425"/>
          <p14:tracePt t="93871" x="2343150" y="4787900"/>
          <p14:tracePt t="93889" x="2333625" y="4787900"/>
          <p14:tracePt t="93906" x="2317750" y="4787900"/>
          <p14:tracePt t="93922" x="2314575" y="4787900"/>
          <p14:tracePt t="93955" x="2314575" y="4784725"/>
          <p14:tracePt t="93998" x="2314575" y="4778375"/>
          <p14:tracePt t="94005" x="2314575" y="4775200"/>
          <p14:tracePt t="94021" x="2314575" y="4768850"/>
          <p14:tracePt t="94038" x="2327275" y="4752975"/>
          <p14:tracePt t="94055" x="2368550" y="4733925"/>
          <p14:tracePt t="94071" x="2390775" y="4724400"/>
          <p14:tracePt t="94088" x="2428875" y="4711700"/>
          <p14:tracePt t="94105" x="2463800" y="4686300"/>
          <p14:tracePt t="94122" x="2495550" y="4673600"/>
          <p14:tracePt t="94139" x="2517775" y="4664075"/>
          <p14:tracePt t="94155" x="2540000" y="4648200"/>
          <p14:tracePt t="94172" x="2555875" y="4632325"/>
          <p14:tracePt t="94189" x="2565400" y="4632325"/>
          <p14:tracePt t="94205" x="2571750" y="4632325"/>
          <p14:tracePt t="94264" x="2571750" y="4625975"/>
          <p14:tracePt t="94278" x="2568575" y="4625975"/>
          <p14:tracePt t="94292" x="2565400" y="4625975"/>
          <p14:tracePt t="94307" x="2559050" y="4622800"/>
          <p14:tracePt t="94322" x="2543175" y="4616450"/>
          <p14:tracePt t="94338" x="2533650" y="4613275"/>
          <p14:tracePt t="94355" x="2498725" y="4594225"/>
          <p14:tracePt t="94371" x="2454275" y="4587875"/>
          <p14:tracePt t="94388" x="2413000" y="4587875"/>
          <p14:tracePt t="94404" x="2355850" y="4587875"/>
          <p14:tracePt t="94421" x="2333625" y="4587875"/>
          <p14:tracePt t="94439" x="2311400" y="4587875"/>
          <p14:tracePt t="94455" x="2279650" y="4587875"/>
          <p14:tracePt t="94471" x="2257425" y="4587875"/>
          <p14:tracePt t="94488" x="2228850" y="4587875"/>
          <p14:tracePt t="94504" x="2206625" y="4587875"/>
          <p14:tracePt t="94521" x="2193925" y="4587875"/>
          <p14:tracePt t="94538" x="2184400" y="4587875"/>
          <p14:tracePt t="94554" x="2171700" y="4587875"/>
          <p14:tracePt t="94588" x="2171700" y="4591050"/>
          <p14:tracePt t="94605" x="2171700" y="4606925"/>
          <p14:tracePt t="94621" x="2171700" y="4616450"/>
          <p14:tracePt t="94638" x="2171700" y="4625975"/>
          <p14:tracePt t="94654" x="2171700" y="4645025"/>
          <p14:tracePt t="94671" x="2171700" y="4654550"/>
          <p14:tracePt t="94688" x="2181225" y="4670425"/>
          <p14:tracePt t="94704" x="2200275" y="4695825"/>
          <p14:tracePt t="94722" x="2212975" y="4714875"/>
          <p14:tracePt t="94738" x="2228850" y="4730750"/>
          <p14:tracePt t="94754" x="2257425" y="4752975"/>
          <p14:tracePt t="94772" x="2273300" y="4768850"/>
          <p14:tracePt t="94789" x="2295525" y="4778375"/>
          <p14:tracePt t="94805" x="2339975" y="4810125"/>
          <p14:tracePt t="94822" x="2362200" y="4829175"/>
          <p14:tracePt t="94840" x="2384425" y="4845050"/>
          <p14:tracePt t="94855" x="2393950" y="4860925"/>
          <p14:tracePt t="94872" x="2403475" y="4870450"/>
          <p14:tracePt t="94888" x="2416175" y="4873625"/>
          <p14:tracePt t="94904" x="2435225" y="4873625"/>
          <p14:tracePt t="94921" x="2457450" y="4873625"/>
          <p14:tracePt t="94938" x="2486025" y="4870450"/>
          <p14:tracePt t="94954" x="2520950" y="4860925"/>
          <p14:tracePt t="94971" x="2559050" y="4845050"/>
          <p14:tracePt t="94988" x="2581275" y="4838700"/>
          <p14:tracePt t="95004" x="2600325" y="4835525"/>
          <p14:tracePt t="95022" x="2609850" y="4829175"/>
          <p14:tracePt t="95038" x="2622550" y="4829175"/>
          <p14:tracePt t="95054" x="2635250" y="4819650"/>
          <p14:tracePt t="95072" x="2641600" y="4816475"/>
          <p14:tracePt t="95088" x="2641600" y="4806950"/>
          <p14:tracePt t="95104" x="2641600" y="4784725"/>
          <p14:tracePt t="95122" x="2651125" y="4775200"/>
          <p14:tracePt t="95139" x="2657475" y="4762500"/>
          <p14:tracePt t="95154" x="2657475" y="4740275"/>
          <p14:tracePt t="95171" x="2657475" y="4718050"/>
          <p14:tracePt t="95189" x="2657475" y="4705350"/>
          <p14:tracePt t="95205" x="2657475" y="4689475"/>
          <p14:tracePt t="95222" x="2657475" y="4679950"/>
          <p14:tracePt t="95225" x="2657475" y="4673600"/>
          <p14:tracePt t="95239" x="2657475" y="4664075"/>
          <p14:tracePt t="95255" x="2654300" y="4654550"/>
          <p14:tracePt t="95272" x="2638425" y="4638675"/>
          <p14:tracePt t="95288" x="2622550" y="4622800"/>
          <p14:tracePt t="95304" x="2613025" y="4613275"/>
          <p14:tracePt t="95322" x="2609850" y="4603750"/>
          <p14:tracePt t="95339" x="2587625" y="4584700"/>
          <p14:tracePt t="95355" x="2584450" y="4575175"/>
          <p14:tracePt t="95372" x="2574925" y="4568825"/>
          <p14:tracePt t="95389" x="2559050" y="4565650"/>
          <p14:tracePt t="95405" x="2543175" y="4559300"/>
          <p14:tracePt t="95421" x="2533650" y="4559300"/>
          <p14:tracePt t="95439" x="2501900" y="4552950"/>
          <p14:tracePt t="95455" x="2486025" y="4552950"/>
          <p14:tracePt t="95472" x="2463800" y="4552950"/>
          <p14:tracePt t="95490" x="2422525" y="4552950"/>
          <p14:tracePt t="95505" x="2400300" y="4552950"/>
          <p14:tracePt t="95522" x="2371725" y="4546600"/>
          <p14:tracePt t="95538" x="2330450" y="4546600"/>
          <p14:tracePt t="95554" x="2301875" y="4546600"/>
          <p14:tracePt t="95572" x="2279650" y="4546600"/>
          <p14:tracePt t="95589" x="2260600" y="4546600"/>
          <p14:tracePt t="95605" x="2251075" y="4546600"/>
          <p14:tracePt t="95622" x="2241550" y="4546600"/>
          <p14:tracePt t="95638" x="2225675" y="4549775"/>
          <p14:tracePt t="95655" x="2209800" y="4552950"/>
          <p14:tracePt t="95672" x="2200275" y="4562475"/>
          <p14:tracePt t="95688" x="2184400" y="4575175"/>
          <p14:tracePt t="95705" x="2181225" y="4584700"/>
          <p14:tracePt t="95722" x="2181225" y="4597400"/>
          <p14:tracePt t="95739" x="2181225" y="4613275"/>
          <p14:tracePt t="95754" x="2187575" y="4622800"/>
          <p14:tracePt t="95772" x="2197100" y="4632325"/>
          <p14:tracePt t="95788" x="2225675" y="4654550"/>
          <p14:tracePt t="95805" x="2251075" y="4667250"/>
          <p14:tracePt t="95822" x="2279650" y="4679950"/>
          <p14:tracePt t="95838" x="2308225" y="4689475"/>
          <p14:tracePt t="95855" x="2317750" y="4695825"/>
          <p14:tracePt t="95872" x="2333625" y="4695825"/>
          <p14:tracePt t="95888" x="2349500" y="4705350"/>
          <p14:tracePt t="95905" x="2359025" y="4705350"/>
          <p14:tracePt t="95921" x="2368550" y="4705350"/>
          <p14:tracePt t="95939" x="2387600" y="4711700"/>
          <p14:tracePt t="95955" x="2397125" y="4718050"/>
          <p14:tracePt t="95972" x="2409825" y="4721225"/>
          <p14:tracePt t="95988" x="2422525" y="4721225"/>
          <p14:tracePt t="96004" x="2438400" y="4721225"/>
          <p14:tracePt t="96022" x="2447925" y="4721225"/>
          <p14:tracePt t="96039" x="2463800" y="4721225"/>
          <p14:tracePt t="96055" x="2473325" y="4721225"/>
          <p14:tracePt t="96072" x="2486025" y="4721225"/>
          <p14:tracePt t="96088" x="2508250" y="4721225"/>
          <p14:tracePt t="96104" x="2517775" y="4721225"/>
          <p14:tracePt t="96122" x="2527300" y="4721225"/>
          <p14:tracePt t="96138" x="2546350" y="4721225"/>
          <p14:tracePt t="96172" x="2552700" y="4714875"/>
          <p14:tracePt t="96196" x="2552700" y="4708525"/>
          <p14:tracePt t="96808" x="2524125" y="4733925"/>
          <p14:tracePt t="96816" x="2492375" y="4756150"/>
          <p14:tracePt t="96824" x="2454275" y="4778375"/>
          <p14:tracePt t="96839" x="2384425" y="4826000"/>
          <p14:tracePt t="96855" x="2327275" y="4854575"/>
          <p14:tracePt t="96889" x="2209800" y="4937125"/>
          <p14:tracePt t="96922" x="2101850" y="4968875"/>
          <p14:tracePt t="96938" x="2079625" y="4978400"/>
          <p14:tracePt t="96955" x="2047875" y="4991100"/>
          <p14:tracePt t="96971" x="2025650" y="5003800"/>
          <p14:tracePt t="96988" x="2009775" y="5003800"/>
          <p14:tracePt t="97005" x="1993900" y="5003800"/>
          <p14:tracePt t="97021" x="1984375" y="5003800"/>
          <p14:tracePt t="97038" x="1971675" y="5003800"/>
          <p14:tracePt t="97054" x="1958975" y="5003800"/>
          <p14:tracePt t="97072" x="1939925" y="5003800"/>
          <p14:tracePt t="97088" x="1930400" y="5003800"/>
          <p14:tracePt t="97106" x="1920875" y="5003800"/>
          <p14:tracePt t="97122" x="1905000" y="5000625"/>
          <p14:tracePt t="97138" x="1892300" y="4997450"/>
          <p14:tracePt t="97155" x="1882775" y="4987925"/>
          <p14:tracePt t="97172" x="1866900" y="4978400"/>
          <p14:tracePt t="97188" x="1857375" y="4972050"/>
          <p14:tracePt t="97205" x="1841500" y="4962525"/>
          <p14:tracePt t="97222" x="1825625" y="4953000"/>
          <p14:tracePt t="97238" x="1816100" y="4953000"/>
          <p14:tracePt t="97255" x="1812925" y="4937125"/>
          <p14:tracePt t="97272" x="1790700" y="4927600"/>
          <p14:tracePt t="97288" x="1781175" y="4918075"/>
          <p14:tracePt t="97305" x="1771650" y="4908550"/>
          <p14:tracePt t="97322" x="1736725" y="4883150"/>
          <p14:tracePt t="97338" x="1727200" y="4873625"/>
          <p14:tracePt t="97355" x="1717675" y="4870450"/>
          <p14:tracePt t="97372" x="1701800" y="4864100"/>
          <p14:tracePt t="97388" x="1692275" y="4864100"/>
          <p14:tracePt t="98628" x="1736725" y="4883150"/>
          <p14:tracePt t="98640" x="1797050" y="4911725"/>
          <p14:tracePt t="98656" x="1958975" y="4997450"/>
          <p14:tracePt t="98672" x="2047875" y="5038725"/>
          <p14:tracePt t="98689" x="2127250" y="5067300"/>
          <p14:tracePt t="98706" x="2200275" y="5102225"/>
          <p14:tracePt t="98721" x="2225675" y="5114925"/>
          <p14:tracePt t="98754" x="2251075" y="5114925"/>
          <p14:tracePt t="98788" x="2254250" y="5111750"/>
          <p14:tracePt t="98806" x="2254250" y="5092700"/>
          <p14:tracePt t="98822" x="2254250" y="5083175"/>
          <p14:tracePt t="98839" x="2254250" y="5073650"/>
          <p14:tracePt t="98843" x="2247900" y="5067300"/>
          <p14:tracePt t="98860" x="2238375" y="5057775"/>
          <p14:tracePt t="98876" x="2222500" y="5041900"/>
          <p14:tracePt t="98904" x="2222500" y="5035550"/>
          <p14:tracePt t="98921" x="2222500" y="5026025"/>
          <p14:tracePt t="98938" x="2222500" y="5022850"/>
          <p14:tracePt t="98955" x="2222500" y="5016500"/>
          <p14:tracePt t="99442" x="2241550" y="5010150"/>
          <p14:tracePt t="99449" x="2289175" y="5010150"/>
          <p14:tracePt t="99458" x="2324100" y="5010150"/>
          <p14:tracePt t="99471" x="2416175" y="5010150"/>
          <p14:tracePt t="99488" x="2489200" y="5010150"/>
          <p14:tracePt t="99505" x="2568575" y="5010150"/>
          <p14:tracePt t="99538" x="2625725" y="5010150"/>
          <p14:tracePt t="99571" x="2663825" y="5006975"/>
          <p14:tracePt t="99588" x="2676525" y="5006975"/>
          <p14:tracePt t="99605" x="2692400" y="5006975"/>
          <p14:tracePt t="99648" x="2692400" y="5000625"/>
          <p14:tracePt t="99660" x="2692400" y="4997450"/>
          <p14:tracePt t="99770" x="2692400" y="4991100"/>
          <p14:tracePt t="100048" x="2667000" y="4991100"/>
          <p14:tracePt t="100061" x="2590800" y="5003800"/>
          <p14:tracePt t="100075" x="2495550" y="5019675"/>
          <p14:tracePt t="100088" x="2444750" y="5035550"/>
          <p14:tracePt t="100105" x="2273300" y="5095875"/>
          <p14:tracePt t="100121" x="2178050" y="5121275"/>
          <p14:tracePt t="100138" x="2101850" y="5133975"/>
          <p14:tracePt t="100171" x="1946275" y="5178425"/>
          <p14:tracePt t="100205" x="1806575" y="5191125"/>
          <p14:tracePt t="100221" x="1752600" y="5191125"/>
          <p14:tracePt t="100238" x="1724025" y="5191125"/>
          <p14:tracePt t="100254" x="1689100" y="5191125"/>
          <p14:tracePt t="100271" x="1679575" y="5191125"/>
          <p14:tracePt t="100289" x="1660525" y="5191125"/>
          <p14:tracePt t="100305" x="1651000" y="5191125"/>
          <p14:tracePt t="100322" x="1641475" y="5181600"/>
          <p14:tracePt t="100339" x="1625600" y="5159375"/>
          <p14:tracePt t="100355" x="1616075" y="5149850"/>
          <p14:tracePt t="100371" x="1606550" y="5146675"/>
          <p14:tracePt t="100387" x="1600200" y="5140325"/>
          <p14:tracePt t="100421" x="1597025" y="5130800"/>
          <p14:tracePt t="100439" x="1590675" y="5114925"/>
          <p14:tracePt t="100796" x="1590675" y="5111750"/>
          <p14:tracePt t="100810" x="1590675" y="5105400"/>
          <p14:tracePt t="100856" x="1590675" y="5102225"/>
          <p14:tracePt t="100889" x="1590675" y="5095875"/>
          <p14:tracePt t="101011" x="1593850" y="5092700"/>
          <p14:tracePt t="101026" x="1603375" y="5092700"/>
          <p14:tracePt t="101038" x="1612900" y="5092700"/>
          <p14:tracePt t="101054" x="1622425" y="5092700"/>
          <p14:tracePt t="101071" x="1631950" y="5092700"/>
          <p14:tracePt t="101104" x="1657350" y="5086350"/>
          <p14:tracePt t="101138" x="1685925" y="5083175"/>
          <p14:tracePt t="101188" x="1685925" y="5076825"/>
          <p14:tracePt t="101195" x="1685925" y="5070475"/>
          <p14:tracePt t="101204" x="1685925" y="5067300"/>
          <p14:tracePt t="101221" x="1685925" y="5060950"/>
          <p14:tracePt t="101238" x="1685925" y="5048250"/>
          <p14:tracePt t="101255" x="1685925" y="5032375"/>
          <p14:tracePt t="101272" x="1685925" y="5026025"/>
          <p14:tracePt t="101377" x="1692275" y="5026025"/>
          <p14:tracePt t="101389" x="1727200" y="5016500"/>
          <p14:tracePt t="101405" x="1765300" y="5003800"/>
          <p14:tracePt t="101422" x="1819275" y="5003800"/>
          <p14:tracePt t="101438" x="1889125" y="5003800"/>
          <p14:tracePt t="101455" x="1924050" y="5003800"/>
          <p14:tracePt t="101471" x="1946275" y="5003800"/>
          <p14:tracePt t="101487" x="1987550" y="5003800"/>
          <p14:tracePt t="101505" x="2003425" y="5003800"/>
          <p14:tracePt t="101521" x="2032000" y="5003800"/>
          <p14:tracePt t="101538" x="2063750" y="5003800"/>
          <p14:tracePt t="101555" x="2101850" y="5003800"/>
          <p14:tracePt t="101571" x="2124075" y="5003800"/>
          <p14:tracePt t="101588" x="2165350" y="5003800"/>
          <p14:tracePt t="101604" x="2174875" y="5003800"/>
          <p14:tracePt t="101621" x="2184400" y="5010150"/>
          <p14:tracePt t="101637" x="2203450" y="5010150"/>
          <p14:tracePt t="101654" x="2212975" y="5010150"/>
          <p14:tracePt t="101671" x="2222500" y="5010150"/>
          <p14:tracePt t="101688" x="2232025" y="5010150"/>
          <p14:tracePt t="101705" x="2247900" y="5006975"/>
          <p14:tracePt t="101721" x="2257425" y="4997450"/>
          <p14:tracePt t="101737" x="2273300" y="4965700"/>
          <p14:tracePt t="101754" x="2286000" y="4946650"/>
          <p14:tracePt t="101771" x="2301875" y="4918075"/>
          <p14:tracePt t="101788" x="2317750" y="4895850"/>
          <p14:tracePt t="101804" x="2327275" y="4886325"/>
          <p14:tracePt t="101821" x="2359025" y="4860925"/>
          <p14:tracePt t="101838" x="2393950" y="4845050"/>
          <p14:tracePt t="101854" x="2425700" y="4832350"/>
          <p14:tracePt t="101871" x="2441575" y="4822825"/>
          <p14:tracePt t="101888" x="2460625" y="4800600"/>
          <p14:tracePt t="101905" x="2476500" y="4794250"/>
          <p14:tracePt t="101921" x="2486025" y="4791075"/>
          <p14:tracePt t="101937" x="2495550" y="4791075"/>
          <p14:tracePt t="101954" x="2505075" y="4784725"/>
          <p14:tracePt t="101971" x="2520950" y="4781550"/>
          <p14:tracePt t="101987" x="2527300" y="4772025"/>
          <p14:tracePt t="102004" x="2530475" y="4759325"/>
          <p14:tracePt t="102020" x="2530475" y="4749800"/>
          <p14:tracePt t="102038" x="2530475" y="4740275"/>
          <p14:tracePt t="102054" x="2530475" y="4737100"/>
          <p14:tracePt t="102072" x="2530475" y="4727575"/>
          <p14:tracePt t="102088" x="2530475" y="4711700"/>
          <p14:tracePt t="102104" x="2530475" y="4705350"/>
          <p14:tracePt t="102121" x="2514600" y="4695825"/>
          <p14:tracePt t="102137" x="2498725" y="4692650"/>
          <p14:tracePt t="102154" x="2489200" y="4686300"/>
          <p14:tracePt t="102172" x="2447925" y="4667250"/>
          <p14:tracePt t="102188" x="2425700" y="4651375"/>
          <p14:tracePt t="102204" x="2393950" y="4638675"/>
          <p14:tracePt t="102222" x="2339975" y="4632325"/>
          <p14:tracePt t="102238" x="2308225" y="4625975"/>
          <p14:tracePt t="102254" x="2279650" y="4619625"/>
          <p14:tracePt t="102271" x="2257425" y="4619625"/>
          <p14:tracePt t="102287" x="2216150" y="4613275"/>
          <p14:tracePt t="102304" x="2187575" y="4613275"/>
          <p14:tracePt t="102322" x="2124075" y="4606925"/>
          <p14:tracePt t="102338" x="2089150" y="4606925"/>
          <p14:tracePt t="102354" x="2066925" y="4606925"/>
          <p14:tracePt t="102371" x="2025650" y="4606925"/>
          <p14:tracePt t="102387" x="2003425" y="4606925"/>
          <p14:tracePt t="102405" x="1974850" y="4606925"/>
          <p14:tracePt t="102407" x="1962150" y="4606925"/>
          <p14:tracePt t="102422" x="1939925" y="4606925"/>
          <p14:tracePt t="102438" x="1911350" y="4610100"/>
          <p14:tracePt t="102454" x="1889125" y="4622800"/>
          <p14:tracePt t="102471" x="1847850" y="4629150"/>
          <p14:tracePt t="102487" x="1831975" y="4635500"/>
          <p14:tracePt t="102504" x="1819275" y="4638675"/>
          <p14:tracePt t="102521" x="1793875" y="4657725"/>
          <p14:tracePt t="102538" x="1768475" y="4667250"/>
          <p14:tracePt t="102554" x="1752600" y="4679950"/>
          <p14:tracePt t="102572" x="1739900" y="4692650"/>
          <p14:tracePt t="102588" x="1730375" y="4702175"/>
          <p14:tracePt t="102604" x="1720850" y="4718050"/>
          <p14:tracePt t="102621" x="1698625" y="4733925"/>
          <p14:tracePt t="102638" x="1689100" y="4743450"/>
          <p14:tracePt t="102654" x="1679575" y="4752975"/>
          <p14:tracePt t="102672" x="1663700" y="4772025"/>
          <p14:tracePt t="102687" x="1647825" y="4784725"/>
          <p14:tracePt t="102705" x="1647825" y="4794250"/>
          <p14:tracePt t="102721" x="1647825" y="4832350"/>
          <p14:tracePt t="102737" x="1647825" y="4854575"/>
          <p14:tracePt t="102754" x="1647825" y="4883150"/>
          <p14:tracePt t="102772" x="1647825" y="4911725"/>
          <p14:tracePt t="102787" x="1647825" y="4927600"/>
          <p14:tracePt t="102804" x="1647825" y="4937125"/>
          <p14:tracePt t="102821" x="1647825" y="4949825"/>
          <p14:tracePt t="102837" x="1647825" y="4959350"/>
          <p14:tracePt t="102855" x="1647825" y="4975225"/>
          <p14:tracePt t="102872" x="1647825" y="4991100"/>
          <p14:tracePt t="102888" x="1660525" y="5000625"/>
          <p14:tracePt t="102905" x="1676400" y="5010150"/>
          <p14:tracePt t="102921" x="1704975" y="5026025"/>
          <p14:tracePt t="102937" x="1724025" y="5026025"/>
          <p14:tracePt t="102954" x="1749425" y="5032375"/>
          <p14:tracePt t="102971" x="1790700" y="5038725"/>
          <p14:tracePt t="102987" x="1809750" y="5038725"/>
          <p14:tracePt t="103005" x="1847850" y="5051425"/>
          <p14:tracePt t="103021" x="1946275" y="5064125"/>
          <p14:tracePt t="103037" x="2032000" y="5073650"/>
          <p14:tracePt t="103054" x="2092325" y="5080000"/>
          <p14:tracePt t="103071" x="2165350" y="5080000"/>
          <p14:tracePt t="103088" x="2200275" y="5080000"/>
          <p14:tracePt t="103104" x="2222500" y="5080000"/>
          <p14:tracePt t="103121" x="2270125" y="5080000"/>
          <p14:tracePt t="103138" x="2314575" y="5080000"/>
          <p14:tracePt t="103154" x="2352675" y="5080000"/>
          <p14:tracePt t="103171" x="2428875" y="5080000"/>
          <p14:tracePt t="103188" x="2451100" y="5080000"/>
          <p14:tracePt t="103204" x="2466975" y="5080000"/>
          <p14:tracePt t="103221" x="2489200" y="5076825"/>
          <p14:tracePt t="103238" x="2498725" y="5067300"/>
          <p14:tracePt t="103254" x="2498725" y="5057775"/>
          <p14:tracePt t="103271" x="2498725" y="5045075"/>
          <p14:tracePt t="103288" x="2498725" y="5029200"/>
          <p14:tracePt t="103304" x="2498725" y="5022850"/>
          <p14:tracePt t="103321" x="2498725" y="5010150"/>
          <p14:tracePt t="103338" x="2498725" y="5000625"/>
          <p14:tracePt t="103354" x="2489200" y="4972050"/>
          <p14:tracePt t="103371" x="2463800" y="4933950"/>
          <p14:tracePt t="103388" x="2454275" y="4911725"/>
          <p14:tracePt t="103404" x="2441575" y="4889500"/>
          <p14:tracePt t="103420" x="2428875" y="4867275"/>
          <p14:tracePt t="103437" x="2409825" y="4857750"/>
          <p14:tracePt t="103454" x="2400300" y="4848225"/>
          <p14:tracePt t="103471" x="2374900" y="4832350"/>
          <p14:tracePt t="103487" x="2343150" y="4813300"/>
          <p14:tracePt t="103504" x="2320925" y="4800600"/>
          <p14:tracePt t="103521" x="2276475" y="4784725"/>
          <p14:tracePt t="103538" x="2254250" y="4778375"/>
          <p14:tracePt t="103554" x="2238375" y="4778375"/>
          <p14:tracePt t="103570" x="2225675" y="4778375"/>
          <p14:tracePt t="103588" x="2216150" y="4778375"/>
          <p14:tracePt t="103604" x="2209800" y="4778375"/>
          <p14:tracePt t="103621" x="2206625" y="4778375"/>
          <p14:tracePt t="103685" x="2212975" y="4778375"/>
          <p14:tracePt t="103696" x="2216150" y="4778375"/>
          <p14:tracePt t="103708" x="2238375" y="4778375"/>
          <p14:tracePt t="103721" x="2260600" y="4778375"/>
          <p14:tracePt t="103737" x="2270125" y="4778375"/>
          <p14:tracePt t="103754" x="2279650" y="4778375"/>
          <p14:tracePt t="103771" x="2295525" y="4778375"/>
          <p14:tracePt t="103788" x="2305050" y="4778375"/>
          <p14:tracePt t="103804" x="2314575" y="4778375"/>
          <p14:tracePt t="103820" x="2349500" y="4787900"/>
          <p14:tracePt t="103837" x="2387600" y="4794250"/>
          <p14:tracePt t="103854" x="2409825" y="4800600"/>
          <p14:tracePt t="103871" x="2438400" y="4800600"/>
          <p14:tracePt t="103888" x="2447925" y="4800600"/>
          <p14:tracePt t="103905" x="2451100" y="4800600"/>
          <p14:tracePt t="104207" x="2444750" y="4800600"/>
          <p14:tracePt t="104221" x="2435225" y="4800600"/>
          <p14:tracePt t="104238" x="2425700" y="4800600"/>
          <p14:tracePt t="104255" x="2406650" y="4800600"/>
          <p14:tracePt t="104271" x="2397125" y="4800600"/>
          <p14:tracePt t="104287" x="2387600" y="4800600"/>
          <p14:tracePt t="104304" x="2365375" y="4800600"/>
          <p14:tracePt t="104320" x="2355850" y="4800600"/>
          <p14:tracePt t="104337" x="2346325" y="4803775"/>
          <p14:tracePt t="104355" x="2330450" y="4810125"/>
          <p14:tracePt t="104371" x="2330450" y="4819650"/>
          <p14:tracePt t="104404" x="2320925" y="4819650"/>
          <p14:tracePt t="104421" x="2311400" y="4819650"/>
          <p14:tracePt t="104437" x="2308225" y="4819650"/>
          <p14:tracePt t="104812" x="2301875" y="4819650"/>
          <p14:tracePt t="104828" x="2292350" y="4822825"/>
          <p14:tracePt t="104837" x="2286000" y="4822825"/>
          <p14:tracePt t="104854" x="2282825" y="4832350"/>
          <p14:tracePt t="104871" x="2282825" y="4838700"/>
          <p14:tracePt t="104887" x="2276475" y="4838700"/>
          <p14:tracePt t="104905" x="2266950" y="4848225"/>
          <p14:tracePt t="104937" x="2241550" y="4854575"/>
          <p14:tracePt t="104970" x="2219325" y="4870450"/>
          <p14:tracePt t="104987" x="2206625" y="4873625"/>
          <p14:tracePt t="105047" x="2203450" y="4873625"/>
          <p14:tracePt t="105061" x="2193925" y="4873625"/>
          <p14:tracePt t="105075" x="2184400" y="4873625"/>
          <p14:tracePt t="105090" x="2174875" y="4873625"/>
          <p14:tracePt t="105104" x="2159000" y="4873625"/>
          <p14:tracePt t="105121" x="2149475" y="4873625"/>
          <p14:tracePt t="105138" x="2143125" y="4873625"/>
          <p14:tracePt t="105341" x="2149475" y="4873625"/>
          <p14:tracePt t="105359" x="2181225" y="4864100"/>
          <p14:tracePt t="105378" x="2216150" y="4848225"/>
          <p14:tracePt t="105387" x="2225675" y="4848225"/>
          <p14:tracePt t="105404" x="2266950" y="4848225"/>
          <p14:tracePt t="105421" x="2276475" y="4848225"/>
          <p14:tracePt t="105437" x="2292350" y="4848225"/>
          <p14:tracePt t="105454" x="2298700" y="4848225"/>
          <p14:tracePt t="105661" x="2295525" y="4848225"/>
          <p14:tracePt t="105675" x="2279650" y="4848225"/>
          <p14:tracePt t="105688" x="2270125" y="4848225"/>
          <p14:tracePt t="105704" x="2260600" y="4848225"/>
          <p14:tracePt t="105720" x="2238375" y="4848225"/>
          <p14:tracePt t="105754" x="2168525" y="4848225"/>
          <p14:tracePt t="105789" x="2108200" y="4848225"/>
          <p14:tracePt t="105805" x="2079625" y="4848225"/>
          <p14:tracePt t="105821" x="2041525" y="4848225"/>
          <p14:tracePt t="105837" x="2012950" y="4848225"/>
          <p14:tracePt t="105854" x="1968500" y="4867275"/>
          <p14:tracePt t="105871" x="1958975" y="4873625"/>
          <p14:tracePt t="105888" x="1939925" y="4889500"/>
          <p14:tracePt t="105904" x="1930400" y="4892675"/>
          <p14:tracePt t="105921" x="1920875" y="4892675"/>
          <p14:tracePt t="105939" x="1905000" y="4899025"/>
          <p14:tracePt t="105955" x="1889125" y="4902200"/>
          <p14:tracePt t="105988" x="1889125" y="4924425"/>
          <p14:tracePt t="106003" x="1889125" y="4933950"/>
          <p14:tracePt t="106020" x="1889125" y="4943475"/>
          <p14:tracePt t="106037" x="1898650" y="4953000"/>
          <p14:tracePt t="106054" x="1911350" y="4965700"/>
          <p14:tracePt t="106070" x="1924050" y="4965700"/>
          <p14:tracePt t="106088" x="1936750" y="4968875"/>
          <p14:tracePt t="106104" x="1952625" y="4968875"/>
          <p14:tracePt t="106120" x="1962150" y="4968875"/>
          <p14:tracePt t="106137" x="1971675" y="4968875"/>
          <p14:tracePt t="106154" x="1987550" y="4975225"/>
          <p14:tracePt t="106170" x="2003425" y="4975225"/>
          <p14:tracePt t="106187" x="2016125" y="4975225"/>
          <p14:tracePt t="106204" x="2025650" y="4975225"/>
          <p14:tracePt t="109707" x="2038350" y="4978400"/>
          <p14:tracePt t="109725" x="2066925" y="4991100"/>
          <p14:tracePt t="109741" x="2200275" y="5013325"/>
          <p14:tracePt t="109759" x="2336800" y="5022850"/>
          <p14:tracePt t="109777" x="2533650" y="5016500"/>
          <p14:tracePt t="109792" x="2651125" y="5010150"/>
          <p14:tracePt t="109804" x="2698750" y="5000625"/>
          <p14:tracePt t="109837" x="2822575" y="4981575"/>
          <p14:tracePt t="109870" x="2832100" y="4956175"/>
          <p14:tracePt t="109887" x="2832100" y="4933950"/>
          <p14:tracePt t="109905" x="2803525" y="4876800"/>
          <p14:tracePt t="109921" x="2774950" y="4835525"/>
          <p14:tracePt t="109937" x="2727325" y="4803775"/>
          <p14:tracePt t="109953" x="2679700" y="4768850"/>
          <p14:tracePt t="109970" x="2584450" y="4727575"/>
          <p14:tracePt t="109986" x="2495550" y="4686300"/>
          <p14:tracePt t="110005" x="2374900" y="4664075"/>
          <p14:tracePt t="110020" x="2298700" y="4654550"/>
          <p14:tracePt t="110036" x="2241550" y="4654550"/>
          <p14:tracePt t="110053" x="2197100" y="4654550"/>
          <p14:tracePt t="110070" x="2139950" y="4654550"/>
          <p14:tracePt t="110086" x="2117725" y="4657725"/>
          <p14:tracePt t="110104" x="2082800" y="4673600"/>
          <p14:tracePt t="110120" x="2073275" y="4686300"/>
          <p14:tracePt t="110137" x="2057400" y="4702175"/>
          <p14:tracePt t="110154" x="2038350" y="4714875"/>
          <p14:tracePt t="110170" x="2028825" y="4724400"/>
          <p14:tracePt t="110187" x="2019300" y="4733925"/>
          <p14:tracePt t="110204" x="1997075" y="4756150"/>
          <p14:tracePt t="110220" x="1984375" y="4778375"/>
          <p14:tracePt t="110236" x="1974850" y="4803775"/>
          <p14:tracePt t="110254" x="1949450" y="4851400"/>
          <p14:tracePt t="110270" x="1936750" y="4899025"/>
          <p14:tracePt t="110287" x="1924050" y="4943475"/>
          <p14:tracePt t="110304" x="1901825" y="5016500"/>
          <p14:tracePt t="110320" x="1882775" y="5070475"/>
          <p14:tracePt t="110337" x="1882775" y="5105400"/>
          <p14:tracePt t="110354" x="1876425" y="5168900"/>
          <p14:tracePt t="110370" x="1863725" y="5213350"/>
          <p14:tracePt t="110387" x="1851025" y="5260975"/>
          <p14:tracePt t="110404" x="1831975" y="5324475"/>
          <p14:tracePt t="110420" x="1819275" y="5362575"/>
          <p14:tracePt t="110436" x="1812925" y="5397500"/>
          <p14:tracePt t="110454" x="1812925" y="5438775"/>
          <p14:tracePt t="110471" x="1812925" y="5461000"/>
          <p14:tracePt t="110487" x="1812925" y="5483225"/>
          <p14:tracePt t="110504" x="1812925" y="5514975"/>
          <p14:tracePt t="110520" x="1812925" y="5537200"/>
          <p14:tracePt t="110536" x="1812925" y="5565775"/>
          <p14:tracePt t="110554" x="1831975" y="5610225"/>
          <p14:tracePt t="110571" x="1844675" y="5632450"/>
          <p14:tracePt t="110587" x="1857375" y="5657850"/>
          <p14:tracePt t="110604" x="1898650" y="5680075"/>
          <p14:tracePt t="110620" x="1930400" y="5692775"/>
          <p14:tracePt t="110637" x="1974850" y="5705475"/>
          <p14:tracePt t="110654" x="2028825" y="5705475"/>
          <p14:tracePt t="110670" x="2051050" y="5705475"/>
          <p14:tracePt t="110686" x="2076450" y="5705475"/>
          <p14:tracePt t="110704" x="2089150" y="5705475"/>
          <p14:tracePt t="110720" x="2098675" y="5705475"/>
          <p14:tracePt t="110819" x="2098675" y="5699125"/>
          <p14:tracePt t="110826" x="2098675" y="5695950"/>
          <p14:tracePt t="110837" x="2098675" y="5689600"/>
          <p14:tracePt t="110854" x="2089150" y="5680075"/>
          <p14:tracePt t="110870" x="2076450" y="5664200"/>
          <p14:tracePt t="110887" x="2063750" y="5654675"/>
          <p14:tracePt t="110904" x="2047875" y="5645150"/>
          <p14:tracePt t="110920" x="2038350" y="5645150"/>
          <p14:tracePt t="110953" x="2032000" y="5635625"/>
          <p14:tracePt t="110970" x="2028825" y="5619750"/>
          <p14:tracePt t="110987" x="2028825" y="5610225"/>
          <p14:tracePt t="111004" x="2028825" y="5594350"/>
          <p14:tracePt t="111021" x="2028825" y="5565775"/>
          <p14:tracePt t="111037" x="2038350" y="5527675"/>
          <p14:tracePt t="111053" x="2089150" y="5422900"/>
          <p14:tracePt t="111069" x="2127250" y="5365750"/>
          <p14:tracePt t="111087" x="2178050" y="5264150"/>
          <p14:tracePt t="111103" x="2263775" y="5089525"/>
          <p14:tracePt t="111120" x="2298700" y="4991100"/>
          <p14:tracePt t="111137" x="2336800" y="4921250"/>
          <p14:tracePt t="111153" x="2355850" y="4851400"/>
          <p14:tracePt t="111170" x="2368550" y="4819650"/>
          <p14:tracePt t="111186" x="2384425" y="4787900"/>
          <p14:tracePt t="111203" x="2397125" y="4752975"/>
          <p14:tracePt t="111220" x="2403475" y="4743450"/>
          <p14:tracePt t="111237" x="2403475" y="4730750"/>
          <p14:tracePt t="111253" x="2406650" y="4702175"/>
          <p14:tracePt t="111270" x="2406650" y="4692650"/>
          <p14:tracePt t="111287" x="2406650" y="4683125"/>
          <p14:tracePt t="111303" x="2406650" y="4670425"/>
          <p14:tracePt t="111320" x="2406650" y="4660900"/>
          <p14:tracePt t="111337" x="2393950" y="4645025"/>
          <p14:tracePt t="111354" x="2374900" y="4638675"/>
          <p14:tracePt t="111370" x="2365375" y="4635500"/>
          <p14:tracePt t="111387" x="2355850" y="4635500"/>
          <p14:tracePt t="111403" x="2339975" y="4635500"/>
          <p14:tracePt t="111420" x="2327275" y="4635500"/>
          <p14:tracePt t="111436" x="2314575" y="4635500"/>
          <p14:tracePt t="111453" x="2301875" y="4635500"/>
          <p14:tracePt t="111470" x="2292350" y="4635500"/>
          <p14:tracePt t="111486" x="2276475" y="4635500"/>
          <p14:tracePt t="111503" x="2270125" y="4635500"/>
          <p14:tracePt t="111568" x="2273300" y="4635500"/>
          <p14:tracePt t="111577" x="2279650" y="4635500"/>
          <p14:tracePt t="111586" x="2289175" y="4641850"/>
          <p14:tracePt t="111603" x="2301875" y="4641850"/>
          <p14:tracePt t="111619" x="2314575" y="4641850"/>
          <p14:tracePt t="111636" x="2324100" y="4641850"/>
          <p14:tracePt t="111654" x="2327275" y="4641850"/>
          <p14:tracePt t="111703" x="2336800" y="4641850"/>
          <p14:tracePt t="111715" x="2343150" y="4641850"/>
          <p14:tracePt t="111725" x="2352675" y="4641850"/>
          <p14:tracePt t="111736" x="2359025" y="4641850"/>
          <p14:tracePt t="111753" x="2371725" y="4641850"/>
          <p14:tracePt t="111770" x="2387600" y="4641850"/>
          <p14:tracePt t="111787" x="2397125" y="4641850"/>
          <p14:tracePt t="112067" x="2403475" y="4651375"/>
          <p14:tracePt t="112080" x="2435225" y="4676775"/>
          <p14:tracePt t="112095" x="2460625" y="4708525"/>
          <p14:tracePt t="112109" x="2492375" y="4746625"/>
          <p14:tracePt t="112120" x="2505075" y="4765675"/>
          <p14:tracePt t="112137" x="2530475" y="4832350"/>
          <p14:tracePt t="112153" x="2543175" y="4867275"/>
          <p14:tracePt t="112170" x="2562225" y="4908550"/>
          <p14:tracePt t="112187" x="2581275" y="4949825"/>
          <p14:tracePt t="112204" x="2581275" y="4965700"/>
          <p14:tracePt t="112220" x="2581275" y="4975225"/>
          <p14:tracePt t="112237" x="2581275" y="4994275"/>
          <p14:tracePt t="112253" x="2581275" y="5003800"/>
          <p14:tracePt t="112270" x="2574925" y="5016500"/>
          <p14:tracePt t="112287" x="2552700" y="5026025"/>
          <p14:tracePt t="112303" x="2543175" y="5029200"/>
          <p14:tracePt t="112320" x="2533650" y="5045075"/>
          <p14:tracePt t="112337" x="2533650" y="5060950"/>
          <p14:tracePt t="112353" x="2527300" y="5070475"/>
          <p14:tracePt t="112370" x="2527300" y="5080000"/>
          <p14:tracePt t="112387" x="2527300" y="5086350"/>
          <p14:tracePt t="112467" x="2524125" y="5086350"/>
          <p14:tracePt t="112489" x="2517775" y="5086350"/>
          <p14:tracePt t="112559" x="2517775" y="5083175"/>
          <p14:tracePt t="112566" x="2517775" y="5076825"/>
          <p14:tracePt t="112617" x="2517775" y="5073650"/>
          <p14:tracePt t="112632" x="2517775" y="5064125"/>
          <p14:tracePt t="112645" x="2517775" y="5057775"/>
          <p14:tracePt t="114023" x="2511425" y="5086350"/>
          <p14:tracePt t="114039" x="2495550" y="5194300"/>
          <p14:tracePt t="114054" x="2486025" y="5299075"/>
          <p14:tracePt t="114071" x="2479675" y="5407025"/>
          <p14:tracePt t="114087" x="2479675" y="5467350"/>
          <p14:tracePt t="114103" x="2479675" y="5511800"/>
          <p14:tracePt t="114120" x="2479675" y="5565775"/>
          <p14:tracePt t="114153" x="2479675" y="5619750"/>
          <p14:tracePt t="114187" x="2479675" y="5648325"/>
          <p14:tracePt t="114204" x="2479675" y="5657850"/>
          <p14:tracePt t="114221" x="2479675" y="5680075"/>
          <p14:tracePt t="114237" x="2479675" y="5683250"/>
          <p14:tracePt t="114253" x="2476500" y="5683250"/>
          <p14:tracePt t="114270" x="2466975" y="5683250"/>
          <p14:tracePt t="114286" x="2451100" y="5683250"/>
          <p14:tracePt t="114303" x="2441575" y="5683250"/>
          <p14:tracePt t="114321" x="2419350" y="5680075"/>
          <p14:tracePt t="114337" x="2387600" y="5661025"/>
          <p14:tracePt t="114354" x="2359025" y="5651500"/>
          <p14:tracePt t="114371" x="2301875" y="5626100"/>
          <p14:tracePt t="114386" x="2257425" y="5613400"/>
          <p14:tracePt t="114403" x="2216150" y="5584825"/>
          <p14:tracePt t="114420" x="2168525" y="5568950"/>
          <p14:tracePt t="114436" x="2136775" y="5556250"/>
          <p14:tracePt t="114454" x="2114550" y="5543550"/>
          <p14:tracePt t="114470" x="2076450" y="5521325"/>
          <p14:tracePt t="114487" x="2066925" y="5511800"/>
          <p14:tracePt t="114503" x="2057400" y="5505450"/>
          <p14:tracePt t="114520" x="2044700" y="5495925"/>
          <p14:tracePt t="114536" x="2044700" y="5492750"/>
          <p14:tracePt t="114553" x="2032000" y="5476875"/>
          <p14:tracePt t="114570" x="2019300" y="5470525"/>
          <p14:tracePt t="114587" x="2009775" y="5461000"/>
          <p14:tracePt t="114604" x="1997075" y="5461000"/>
          <p14:tracePt t="114608" x="1993900" y="5461000"/>
          <p14:tracePt t="114620" x="1971675" y="5461000"/>
          <p14:tracePt t="114637" x="1949450" y="5461000"/>
          <p14:tracePt t="114653" x="1920875" y="5461000"/>
          <p14:tracePt t="114670" x="1851025" y="5461000"/>
          <p14:tracePt t="114686" x="1790700" y="5461000"/>
          <p14:tracePt t="114703" x="1739900" y="5461000"/>
          <p14:tracePt t="114720" x="1612900" y="5461000"/>
          <p14:tracePt t="114737" x="1533525" y="5461000"/>
          <p14:tracePt t="114754" x="1460500" y="5461000"/>
          <p14:tracePt t="114771" x="1390650" y="5461000"/>
          <p14:tracePt t="114787" x="1358900" y="5461000"/>
          <p14:tracePt t="114803" x="1343025" y="5461000"/>
          <p14:tracePt t="114819" x="1330325" y="5464175"/>
          <p14:tracePt t="114836" x="1314450" y="5473700"/>
          <p14:tracePt t="114853" x="1304925" y="5489575"/>
          <p14:tracePt t="114870" x="1289050" y="5502275"/>
          <p14:tracePt t="114887" x="1279525" y="5511800"/>
          <p14:tracePt t="114904" x="1263650" y="5524500"/>
          <p14:tracePt t="114920" x="1247775" y="5543550"/>
          <p14:tracePt t="114937" x="1244600" y="5553075"/>
          <p14:tracePt t="114953" x="1244600" y="5562600"/>
          <p14:tracePt t="114969" x="1244600" y="5578475"/>
          <p14:tracePt t="114986" x="1244600" y="5594350"/>
          <p14:tracePt t="115004" x="1244600" y="5603875"/>
          <p14:tracePt t="115020" x="1244600" y="5616575"/>
          <p14:tracePt t="115037" x="1244600" y="5626100"/>
          <p14:tracePt t="115054" x="1250950" y="5641975"/>
          <p14:tracePt t="115070" x="1266825" y="5664200"/>
          <p14:tracePt t="115086" x="1282700" y="5673725"/>
          <p14:tracePt t="115102" x="1292225" y="5683250"/>
          <p14:tracePt t="115119" x="1308100" y="5705475"/>
          <p14:tracePt t="115136" x="1317625" y="5715000"/>
          <p14:tracePt t="115153" x="1333500" y="5724525"/>
          <p14:tracePt t="115170" x="1346200" y="5743575"/>
          <p14:tracePt t="115186" x="1365250" y="5756275"/>
          <p14:tracePt t="115203" x="1387475" y="5765800"/>
          <p14:tracePt t="115220" x="1400175" y="5765800"/>
          <p14:tracePt t="115236" x="1416050" y="5765800"/>
          <p14:tracePt t="115253" x="1431925" y="5765800"/>
          <p14:tracePt t="115270" x="1444625" y="5765800"/>
          <p14:tracePt t="115286" x="1466850" y="5772150"/>
          <p14:tracePt t="115303" x="1489075" y="5775325"/>
          <p14:tracePt t="115320" x="1524000" y="5788025"/>
          <p14:tracePt t="115337" x="1555750" y="5800725"/>
          <p14:tracePt t="115353" x="1584325" y="5813425"/>
          <p14:tracePt t="115369" x="1631950" y="5813425"/>
          <p14:tracePt t="115386" x="1660525" y="5813425"/>
          <p14:tracePt t="115403" x="1682750" y="5813425"/>
          <p14:tracePt t="115419" x="1739900" y="5813425"/>
          <p14:tracePt t="115436" x="1781175" y="5813425"/>
          <p14:tracePt t="115453" x="1819275" y="5813425"/>
          <p14:tracePt t="115470" x="1905000" y="5813425"/>
          <p14:tracePt t="115486" x="1965325" y="5813425"/>
          <p14:tracePt t="115503" x="2009775" y="5810250"/>
          <p14:tracePt t="115519" x="2073275" y="5803900"/>
          <p14:tracePt t="115536" x="2108200" y="5803900"/>
          <p14:tracePt t="115553" x="2146300" y="5803900"/>
          <p14:tracePt t="115570" x="2222500" y="5803900"/>
          <p14:tracePt t="115586" x="2292350" y="5803900"/>
          <p14:tracePt t="115603" x="2349500" y="5803900"/>
          <p14:tracePt t="115606" x="2378075" y="5788025"/>
          <p14:tracePt t="115619" x="2416175" y="5775325"/>
          <p14:tracePt t="115636" x="2454275" y="5762625"/>
          <p14:tracePt t="115653" x="2476500" y="5753100"/>
          <p14:tracePt t="115670" x="2498725" y="5730875"/>
          <p14:tracePt t="115686" x="2514600" y="5721350"/>
          <p14:tracePt t="115703" x="2524125" y="5711825"/>
          <p14:tracePt t="115720" x="2546350" y="5695950"/>
          <p14:tracePt t="115736" x="2555875" y="5689600"/>
          <p14:tracePt t="115754" x="2559050" y="5673725"/>
          <p14:tracePt t="115769" x="2565400" y="5661025"/>
          <p14:tracePt t="115786" x="2565400" y="5638800"/>
          <p14:tracePt t="115804" x="2565400" y="5597525"/>
          <p14:tracePt t="115819" x="2565400" y="5581650"/>
          <p14:tracePt t="115836" x="2565400" y="5565775"/>
          <p14:tracePt t="115854" x="2559050" y="5553075"/>
          <p14:tracePt t="115870" x="2549525" y="5543550"/>
          <p14:tracePt t="115886" x="2533650" y="5537200"/>
          <p14:tracePt t="115903" x="2511425" y="5514975"/>
          <p14:tracePt t="115919" x="2476500" y="5502275"/>
          <p14:tracePt t="115936" x="2422525" y="5489575"/>
          <p14:tracePt t="115954" x="2349500" y="5483225"/>
          <p14:tracePt t="115970" x="2314575" y="5483225"/>
          <p14:tracePt t="115987" x="2276475" y="5483225"/>
          <p14:tracePt t="116003" x="2222500" y="5483225"/>
          <p14:tracePt t="116020" x="2178050" y="5483225"/>
          <p14:tracePt t="116036" x="2117725" y="5483225"/>
          <p14:tracePt t="116053" x="2025650" y="5483225"/>
          <p14:tracePt t="116069" x="1987550" y="5483225"/>
          <p14:tracePt t="116086" x="1943100" y="5483225"/>
          <p14:tracePt t="116104" x="1882775" y="5483225"/>
          <p14:tracePt t="116120" x="1838325" y="5483225"/>
          <p14:tracePt t="116136" x="1800225" y="5483225"/>
          <p14:tracePt t="116153" x="1724025" y="5483225"/>
          <p14:tracePt t="116169" x="1670050" y="5483225"/>
          <p14:tracePt t="116186" x="1625600" y="5483225"/>
          <p14:tracePt t="116203" x="1565275" y="5483225"/>
          <p14:tracePt t="116219" x="1543050" y="5483225"/>
          <p14:tracePt t="116236" x="1504950" y="5483225"/>
          <p14:tracePt t="116254" x="1457325" y="5492750"/>
          <p14:tracePt t="116270" x="1435100" y="5499100"/>
          <p14:tracePt t="116286" x="1403350" y="5505450"/>
          <p14:tracePt t="116303" x="1377950" y="5511800"/>
          <p14:tracePt t="116319" x="1368425" y="5511800"/>
          <p14:tracePt t="116336" x="1352550" y="5521325"/>
          <p14:tracePt t="116353" x="1336675" y="5521325"/>
          <p14:tracePt t="116369" x="1327150" y="5521325"/>
          <p14:tracePt t="116387" x="1320800" y="5521325"/>
          <p14:tracePt t="116420" x="1320800" y="5527675"/>
          <p14:tracePt t="116436" x="1320800" y="5537200"/>
          <p14:tracePt t="116453" x="1320800" y="5549900"/>
          <p14:tracePt t="116469" x="1320800" y="5562600"/>
          <p14:tracePt t="116487" x="1320800" y="5575300"/>
          <p14:tracePt t="116504" x="1323975" y="5591175"/>
          <p14:tracePt t="116520" x="1333500" y="5600700"/>
          <p14:tracePt t="116537" x="1349375" y="5610225"/>
          <p14:tracePt t="116553" x="1377950" y="5632450"/>
          <p14:tracePt t="116569" x="1387475" y="5645150"/>
          <p14:tracePt t="116586" x="1397000" y="5645150"/>
          <p14:tracePt t="116603" x="1419225" y="5648325"/>
          <p14:tracePt t="116619" x="1431925" y="5648325"/>
          <p14:tracePt t="116636" x="1441450" y="5648325"/>
          <p14:tracePt t="116653" x="1463675" y="5648325"/>
          <p14:tracePt t="116669" x="1473200" y="5648325"/>
          <p14:tracePt t="116738" x="1476375" y="5648325"/>
          <p14:tracePt t="116745" x="1482725" y="5654675"/>
          <p14:tracePt t="116752" x="1485900" y="5654675"/>
          <p14:tracePt t="116769" x="1498600" y="5657850"/>
          <p14:tracePt t="116785" x="1511300" y="5657850"/>
          <p14:tracePt t="116802" x="1527175" y="5667375"/>
          <p14:tracePt t="116818" x="1536700" y="5667375"/>
          <p14:tracePt t="116835" x="1546225" y="5667375"/>
          <p14:tracePt t="116852" x="1565275" y="5667375"/>
          <p14:tracePt t="116869" x="1574800" y="5667375"/>
          <p14:tracePt t="116885" x="1597025" y="5667375"/>
          <p14:tracePt t="116902" x="1660525" y="5683250"/>
          <p14:tracePt t="116919" x="1704975" y="5689600"/>
          <p14:tracePt t="116935" x="1749425" y="5689600"/>
          <p14:tracePt t="116952" x="1812925" y="5689600"/>
          <p14:tracePt t="116969" x="1835150" y="5689600"/>
          <p14:tracePt t="116985" x="1879600" y="5689600"/>
          <p14:tracePt t="117002" x="1939925" y="5695950"/>
          <p14:tracePt t="117019" x="1978025" y="5695950"/>
          <p14:tracePt t="117035" x="2022475" y="5708650"/>
          <p14:tracePt t="117052" x="2070100" y="5711825"/>
          <p14:tracePt t="117069" x="2085975" y="5711825"/>
          <p14:tracePt t="117086" x="2095500" y="5711825"/>
          <p14:tracePt t="117103" x="2117725" y="5711825"/>
          <p14:tracePt t="117119" x="2120900" y="5711825"/>
          <p14:tracePt t="117146" x="2127250" y="5711825"/>
          <p14:tracePt t="117154" x="2130425" y="5711825"/>
          <p14:tracePt t="117169" x="2139950" y="5711825"/>
          <p14:tracePt t="117186" x="2149475" y="5711825"/>
          <p14:tracePt t="117202" x="2171700" y="5711825"/>
          <p14:tracePt t="117219" x="2181225" y="5711825"/>
          <p14:tracePt t="117236" x="2197100" y="5711825"/>
          <p14:tracePt t="117252" x="2235200" y="5711825"/>
          <p14:tracePt t="117269" x="2260600" y="5711825"/>
          <p14:tracePt t="117286" x="2289175" y="5699125"/>
          <p14:tracePt t="117303" x="2324100" y="5686425"/>
          <p14:tracePt t="117319" x="2355850" y="5667375"/>
          <p14:tracePt t="117336" x="2378075" y="5667375"/>
          <p14:tracePt t="117352" x="2390775" y="5654675"/>
          <p14:tracePt t="117369" x="2400300" y="5645150"/>
          <p14:tracePt t="117386" x="2409825" y="5632450"/>
          <p14:tracePt t="117403" x="2432050" y="5613400"/>
          <p14:tracePt t="117420" x="2441575" y="5603875"/>
          <p14:tracePt t="117436" x="2451100" y="5603875"/>
          <p14:tracePt t="117453" x="2466975" y="5597525"/>
          <p14:tracePt t="117469" x="2470150" y="5597525"/>
          <p14:tracePt t="117486" x="2470150" y="5594350"/>
          <p14:tracePt t="117503" x="2470150" y="5584825"/>
          <p14:tracePt t="117520" x="2470150" y="5578475"/>
          <p14:tracePt t="117554" x="2470150" y="5568950"/>
          <p14:tracePt t="117610" x="2470150" y="5562600"/>
          <p14:tracePt t="117632" x="2470150" y="5559425"/>
          <p14:tracePt t="117639" x="2470150" y="5553075"/>
          <p14:tracePt t="117667" x="2470150" y="5549900"/>
          <p14:tracePt t="117678" x="2463800" y="5543550"/>
          <p14:tracePt t="117688" x="2454275" y="5540375"/>
          <p14:tracePt t="117703" x="2444750" y="5534025"/>
          <p14:tracePt t="117719" x="2435225" y="5530850"/>
          <p14:tracePt t="117736" x="2419350" y="5514975"/>
          <p14:tracePt t="117752" x="2403475" y="5502275"/>
          <p14:tracePt t="117770" x="2393950" y="5499100"/>
          <p14:tracePt t="117786" x="2384425" y="5492750"/>
          <p14:tracePt t="117803" x="2371725" y="5492750"/>
          <p14:tracePt t="117820" x="2362200" y="5492750"/>
          <p14:tracePt t="117837" x="2320925" y="5492750"/>
          <p14:tracePt t="117853" x="2298700" y="5489575"/>
          <p14:tracePt t="117869" x="2254250" y="5489575"/>
          <p14:tracePt t="117886" x="2232025" y="5489575"/>
          <p14:tracePt t="117902" x="2190750" y="5483225"/>
          <p14:tracePt t="117920" x="2168525" y="5483225"/>
          <p14:tracePt t="117937" x="2130425" y="5483225"/>
          <p14:tracePt t="117953" x="2108200" y="5483225"/>
          <p14:tracePt t="117970" x="2070100" y="5483225"/>
          <p14:tracePt t="117987" x="2009775" y="5483225"/>
          <p14:tracePt t="118002" x="1965325" y="5483225"/>
          <p14:tracePt t="118019" x="1927225" y="5483225"/>
          <p14:tracePt t="118036" x="1863725" y="5476875"/>
          <p14:tracePt t="118052" x="1812925" y="5461000"/>
          <p14:tracePt t="118069" x="1749425" y="5448300"/>
          <p14:tracePt t="118086" x="1647825" y="5435600"/>
          <p14:tracePt t="118103" x="1584325" y="5419725"/>
          <p14:tracePt t="118119" x="1520825" y="5407025"/>
          <p14:tracePt t="118136" x="1466850" y="5394325"/>
          <p14:tracePt t="118152" x="1444625" y="5394325"/>
          <p14:tracePt t="118169" x="1412875" y="5394325"/>
          <p14:tracePt t="118186" x="1400175" y="5394325"/>
          <p14:tracePt t="118202" x="1390650" y="5394325"/>
          <p14:tracePt t="118219" x="1374775" y="5394325"/>
          <p14:tracePt t="118237" x="1358900" y="5394325"/>
          <p14:tracePt t="118253" x="1349375" y="5394325"/>
          <p14:tracePt t="118269" x="1346200" y="5394325"/>
          <p14:tracePt t="118324" x="1346200" y="5400675"/>
          <p14:tracePt t="118345" x="1346200" y="5407025"/>
          <p14:tracePt t="118353" x="1346200" y="5410200"/>
          <p14:tracePt t="118370" x="1346200" y="5422900"/>
          <p14:tracePt t="118386" x="1346200" y="5426075"/>
          <p14:tracePt t="118444" x="1346200" y="5432425"/>
          <p14:tracePt t="118458" x="1346200" y="5435600"/>
          <p14:tracePt t="118465" x="1352550" y="5435600"/>
          <p14:tracePt t="118473" x="1355725" y="5441950"/>
          <p14:tracePt t="118486" x="1362075" y="5451475"/>
          <p14:tracePt t="118503" x="1368425" y="5461000"/>
          <p14:tracePt t="118520" x="1371600" y="5467350"/>
          <p14:tracePt t="118536" x="1377950" y="5470525"/>
          <p14:tracePt t="118552" x="1387475" y="5476875"/>
          <p14:tracePt t="118569" x="1393825" y="5480050"/>
          <p14:tracePt t="118586" x="1406525" y="5492750"/>
          <p14:tracePt t="118602" x="1412875" y="5502275"/>
          <p14:tracePt t="118619" x="1416050" y="5511800"/>
          <p14:tracePt t="118636" x="1422400" y="5521325"/>
          <p14:tracePt t="118653" x="1422400" y="5530850"/>
          <p14:tracePt t="118670" x="1422400" y="5540375"/>
          <p14:tracePt t="118686" x="1422400" y="5559425"/>
          <p14:tracePt t="118702" x="1422400" y="5568950"/>
          <p14:tracePt t="118720" x="1422400" y="5581650"/>
          <p14:tracePt t="118735" x="1422400" y="5594350"/>
          <p14:tracePt t="118752" x="1422400" y="5610225"/>
          <p14:tracePt t="118770" x="1422400" y="5619750"/>
          <p14:tracePt t="118786" x="1422400" y="5635625"/>
          <p14:tracePt t="118803" x="1422400" y="5638800"/>
          <p14:tracePt t="118819" x="1438275" y="5645150"/>
          <p14:tracePt t="118836" x="1441450" y="5654675"/>
          <p14:tracePt t="118852" x="1447800" y="5654675"/>
          <p14:tracePt t="119664" x="1450975" y="5654675"/>
          <p14:tracePt t="119670" x="1457325" y="5654675"/>
          <p14:tracePt t="119686" x="1473200" y="5654675"/>
          <p14:tracePt t="119703" x="1482725" y="5654675"/>
          <p14:tracePt t="119720" x="1501775" y="5654675"/>
          <p14:tracePt t="119737" x="1511300" y="5661025"/>
          <p14:tracePt t="119769" x="1536700" y="5670550"/>
          <p14:tracePt t="119803" x="1562100" y="5670550"/>
          <p14:tracePt t="119820" x="1574800" y="5670550"/>
          <p14:tracePt t="119836" x="1584325" y="5670550"/>
          <p14:tracePt t="119853" x="1600200" y="5670550"/>
          <p14:tracePt t="119869" x="1609725" y="5670550"/>
          <p14:tracePt t="119885" x="1628775" y="5670550"/>
          <p14:tracePt t="119902" x="1660525" y="5670550"/>
          <p14:tracePt t="119919" x="1679575" y="5670550"/>
          <p14:tracePt t="119935" x="1689100" y="5670550"/>
          <p14:tracePt t="119952" x="1704975" y="5670550"/>
          <p14:tracePt t="119969" x="1717675" y="5667375"/>
          <p14:tracePt t="119985" x="1730375" y="5667375"/>
          <p14:tracePt t="120020" x="1733550" y="5667375"/>
          <p14:tracePt t="120036" x="1743075" y="5667375"/>
          <p14:tracePt t="120053" x="1752600" y="5667375"/>
          <p14:tracePt t="120069" x="1758950" y="5667375"/>
          <p14:tracePt t="120120" x="1765300" y="5667375"/>
          <p14:tracePt t="120129" x="1768475" y="5667375"/>
          <p14:tracePt t="120135" x="1774825" y="5667375"/>
          <p14:tracePt t="120152" x="1784350" y="5667375"/>
          <p14:tracePt t="120170" x="1803400" y="5667375"/>
          <p14:tracePt t="120186" x="1812925" y="5667375"/>
          <p14:tracePt t="120202" x="1822450" y="5667375"/>
          <p14:tracePt t="120219" x="1838325" y="5667375"/>
          <p14:tracePt t="120235" x="1841500" y="5664200"/>
          <p14:tracePt t="120252" x="1841500" y="5657850"/>
          <p14:tracePt t="120269" x="1857375" y="5657850"/>
          <p14:tracePt t="120286" x="1866900" y="5657850"/>
          <p14:tracePt t="120303" x="1876425" y="5657850"/>
          <p14:tracePt t="120319" x="1892300" y="5657850"/>
          <p14:tracePt t="120336" x="1908175" y="5657850"/>
          <p14:tracePt t="121168" x="1924050" y="5657850"/>
          <p14:tracePt t="121175" x="1943100" y="5657850"/>
          <p14:tracePt t="121185" x="1974850" y="5657850"/>
          <p14:tracePt t="121202" x="2035175" y="5657850"/>
          <p14:tracePt t="121219" x="2105025" y="5657850"/>
          <p14:tracePt t="121235" x="2143125" y="5657850"/>
          <p14:tracePt t="121252" x="2187575" y="5651500"/>
          <p14:tracePt t="121285" x="2273300" y="5632450"/>
          <p14:tracePt t="121319" x="2374900" y="5607050"/>
          <p14:tracePt t="121335" x="2403475" y="5594350"/>
          <p14:tracePt t="121352" x="2435225" y="5581650"/>
          <p14:tracePt t="121370" x="2476500" y="5565775"/>
          <p14:tracePt t="121386" x="2492375" y="5553075"/>
          <p14:tracePt t="121404" x="2508250" y="5534025"/>
          <p14:tracePt t="121420" x="2517775" y="5524500"/>
          <p14:tracePt t="121436" x="2533650" y="5524500"/>
          <p14:tracePt t="121452" x="2543175" y="5524500"/>
          <p14:tracePt t="121469" x="2559050" y="5524500"/>
          <p14:tracePt t="121485" x="2568575" y="5524500"/>
          <p14:tracePt t="121503" x="2578100" y="5524500"/>
          <p14:tracePt t="121555" x="2584450" y="5524500"/>
          <p14:tracePt t="121568" x="2593975" y="5524500"/>
          <p14:tracePt t="121586" x="2603500" y="5524500"/>
          <p14:tracePt t="121619" x="2606675" y="5524500"/>
          <p14:tracePt t="123466" x="2562225" y="5534025"/>
          <p14:tracePt t="123473" x="2505075" y="5543550"/>
          <p14:tracePt t="123486" x="2444750" y="5559425"/>
          <p14:tracePt t="123503" x="2320925" y="5581650"/>
          <p14:tracePt t="123519" x="2257425" y="5603875"/>
          <p14:tracePt t="123537" x="2193925" y="5622925"/>
          <p14:tracePt t="123568" x="2124075" y="5648325"/>
          <p14:tracePt t="123602" x="2057400" y="5683250"/>
          <p14:tracePt t="123619" x="2028825" y="5695950"/>
          <p14:tracePt t="123637" x="1978025" y="5702300"/>
          <p14:tracePt t="123653" x="1943100" y="5702300"/>
          <p14:tracePt t="123669" x="1898650" y="5702300"/>
          <p14:tracePt t="123686" x="1835150" y="5702300"/>
          <p14:tracePt t="123702" x="1812925" y="5699125"/>
          <p14:tracePt t="123718" x="1784350" y="5699125"/>
          <p14:tracePt t="123735" x="1774825" y="5699125"/>
          <p14:tracePt t="123752" x="1758950" y="5699125"/>
          <p14:tracePt t="123770" x="1743075" y="5699125"/>
          <p14:tracePt t="123787" x="1730375" y="5699125"/>
          <p14:tracePt t="123860" x="1736725" y="5699125"/>
          <p14:tracePt t="123869" x="1739900" y="5695950"/>
          <p14:tracePt t="123886" x="1803400" y="5676900"/>
          <p14:tracePt t="123903" x="1860550" y="5664200"/>
          <p14:tracePt t="123919" x="1905000" y="5645150"/>
          <p14:tracePt t="123936" x="1952625" y="5638800"/>
          <p14:tracePt t="123952" x="1962150" y="5638800"/>
          <p14:tracePt t="123968" x="1984375" y="5638800"/>
          <p14:tracePt t="123985" x="2012950" y="5638800"/>
          <p14:tracePt t="124002" x="2076450" y="5638800"/>
          <p14:tracePt t="124019" x="2136775" y="5638800"/>
          <p14:tracePt t="124036" x="2197100" y="5638800"/>
          <p14:tracePt t="124052" x="2219325" y="5638800"/>
          <p14:tracePt t="124069" x="2228850" y="5638800"/>
          <p14:tracePt t="124085" x="2238375" y="5638800"/>
          <p14:tracePt t="124158" x="2232025" y="5638800"/>
          <p14:tracePt t="124166" x="2228850" y="5638800"/>
          <p14:tracePt t="124173" x="2222500" y="5638800"/>
          <p14:tracePt t="124186" x="2212975" y="5638800"/>
          <p14:tracePt t="124202" x="2184400" y="5638800"/>
          <p14:tracePt t="124219" x="2146300" y="5638800"/>
          <p14:tracePt t="124235" x="2047875" y="5616575"/>
          <p14:tracePt t="124252" x="1987550" y="5610225"/>
          <p14:tracePt t="124269" x="1936750" y="5610225"/>
          <p14:tracePt t="124286" x="1873250" y="5610225"/>
          <p14:tracePt t="124302" x="1835150" y="5610225"/>
          <p14:tracePt t="124319" x="1816100" y="5610225"/>
          <p14:tracePt t="124336" x="1752600" y="5610225"/>
          <p14:tracePt t="124351" x="1724025" y="5610225"/>
          <p14:tracePt t="124369" x="1695450" y="5610225"/>
          <p14:tracePt t="124385" x="1654175" y="5610225"/>
          <p14:tracePt t="124402" x="1638300" y="5610225"/>
          <p14:tracePt t="124419" x="1622425" y="5610225"/>
          <p14:tracePt t="124436" x="1606550" y="5610225"/>
          <p14:tracePt t="124452" x="1597025" y="5610225"/>
          <p14:tracePt t="124469" x="1587500" y="5610225"/>
          <p14:tracePt t="124485" x="1568450" y="5610225"/>
          <p14:tracePt t="124501" x="1558925" y="5610225"/>
          <p14:tracePt t="124519" x="1549400" y="5610225"/>
          <p14:tracePt t="124535" x="1533525" y="5610225"/>
          <p14:tracePt t="124601" x="1536700" y="5610225"/>
          <p14:tracePt t="124611" x="1539875" y="5610225"/>
          <p14:tracePt t="124622" x="1549400" y="5610225"/>
          <p14:tracePt t="124636" x="1565275" y="5616575"/>
          <p14:tracePt t="124652" x="1597025" y="5622925"/>
          <p14:tracePt t="124669" x="1625600" y="5629275"/>
          <p14:tracePt t="124686" x="1714500" y="5641975"/>
          <p14:tracePt t="124703" x="1765300" y="5641975"/>
          <p14:tracePt t="124719" x="1825625" y="5641975"/>
          <p14:tracePt t="124724" x="1851025" y="5641975"/>
          <p14:tracePt t="124736" x="1879600" y="5641975"/>
          <p14:tracePt t="124752" x="1911350" y="5641975"/>
          <p14:tracePt t="124768" x="1927225" y="5641975"/>
          <p14:tracePt t="124785" x="1946275" y="5641975"/>
          <p14:tracePt t="124801" x="1962150" y="5641975"/>
          <p14:tracePt t="124818" x="1971675" y="5641975"/>
          <p14:tracePt t="124835" x="1987550" y="5641975"/>
          <p14:tracePt t="124852" x="1997075" y="5641975"/>
          <p14:tracePt t="124869" x="2009775" y="5641975"/>
          <p14:tracePt t="124886" x="2025650" y="5641975"/>
          <p14:tracePt t="124902" x="2032000" y="5641975"/>
          <p14:tracePt t="124919" x="2035175" y="5641975"/>
          <p14:tracePt t="124935" x="2044700" y="5641975"/>
          <p14:tracePt t="125064" x="2038350" y="5641975"/>
          <p14:tracePt t="125071" x="2035175" y="5641975"/>
          <p14:tracePt t="125085" x="2022475" y="5641975"/>
          <p14:tracePt t="125102" x="2012950" y="5641975"/>
          <p14:tracePt t="125118" x="2000250" y="5641975"/>
          <p14:tracePt t="125135" x="1984375" y="5641975"/>
          <p14:tracePt t="125152" x="1962150" y="5641975"/>
          <p14:tracePt t="125168" x="1939925" y="5641975"/>
          <p14:tracePt t="125185" x="1914525" y="5641975"/>
          <p14:tracePt t="125202" x="1885950" y="5641975"/>
          <p14:tracePt t="125219" x="1870075" y="5641975"/>
          <p14:tracePt t="125235" x="1838325" y="5641975"/>
          <p14:tracePt t="125252" x="1828800" y="5641975"/>
          <p14:tracePt t="125268" x="1819275" y="5641975"/>
          <p14:tracePt t="125285" x="1803400" y="5641975"/>
          <p14:tracePt t="125302" x="1787525" y="5641975"/>
          <p14:tracePt t="125318" x="1778000" y="5641975"/>
          <p14:tracePt t="126364" x="1800225" y="5635625"/>
          <p14:tracePt t="126376" x="1866900" y="5603875"/>
          <p14:tracePt t="126385" x="1908175" y="5572125"/>
          <p14:tracePt t="126402" x="1978025" y="5524500"/>
          <p14:tracePt t="126418" x="2095500" y="5470525"/>
          <p14:tracePt t="126436" x="2162175" y="5432425"/>
          <p14:tracePt t="126453" x="2222500" y="5394325"/>
          <p14:tracePt t="126485" x="2336800" y="5327650"/>
          <p14:tracePt t="126519" x="2403475" y="5299075"/>
          <p14:tracePt t="126535" x="2428875" y="5280025"/>
          <p14:tracePt t="126552" x="2444750" y="5270500"/>
          <p14:tracePt t="126568" x="2460625" y="5241925"/>
          <p14:tracePt t="126585" x="2470150" y="5219700"/>
          <p14:tracePt t="126602" x="2482850" y="5207000"/>
          <p14:tracePt t="126619" x="2482850" y="5194300"/>
          <p14:tracePt t="126636" x="2482850" y="5184775"/>
          <p14:tracePt t="126652" x="2482850" y="5168900"/>
          <p14:tracePt t="126668" x="2482850" y="5153025"/>
          <p14:tracePt t="126685" x="2482850" y="5143500"/>
          <p14:tracePt t="126702" x="2482850" y="5114925"/>
          <p14:tracePt t="126718" x="2482850" y="5083175"/>
          <p14:tracePt t="126735" x="2482850" y="5054600"/>
          <p14:tracePt t="126752" x="2482850" y="5032375"/>
          <p14:tracePt t="126754" x="2482850" y="5019675"/>
          <p14:tracePt t="126768" x="2482850" y="4997450"/>
          <p14:tracePt t="126785" x="2486025" y="4981575"/>
          <p14:tracePt t="126802" x="2492375" y="4959350"/>
          <p14:tracePt t="126818" x="2505075" y="4924425"/>
          <p14:tracePt t="126835" x="2505075" y="4902200"/>
          <p14:tracePt t="126852" x="2505075" y="4867275"/>
          <p14:tracePt t="126869" x="2511425" y="4819650"/>
          <p14:tracePt t="126885" x="2517775" y="4797425"/>
          <p14:tracePt t="126902" x="2520950" y="4772025"/>
          <p14:tracePt t="126918" x="2527300" y="4759325"/>
          <p14:tracePt t="126934" x="2527300" y="4749800"/>
          <p14:tracePt t="126952" x="2527300" y="4740275"/>
          <p14:tracePt t="126968" x="2527300" y="4718050"/>
          <p14:tracePt t="126985" x="2527300" y="4708525"/>
          <p14:tracePt t="127002" x="2520950" y="4699000"/>
          <p14:tracePt t="127018" x="2514600" y="4689475"/>
          <p14:tracePt t="127035" x="2511425" y="4673600"/>
          <p14:tracePt t="127052" x="2501900" y="4673600"/>
          <p14:tracePt t="127068" x="2479675" y="4670425"/>
          <p14:tracePt t="127085" x="2470150" y="4660900"/>
          <p14:tracePt t="127102" x="2460625" y="4651375"/>
          <p14:tracePt t="127119" x="2444750" y="4635500"/>
          <p14:tracePt t="127135" x="2422525" y="4619625"/>
          <p14:tracePt t="127152" x="2397125" y="4606925"/>
          <p14:tracePt t="127168" x="2355850" y="4587875"/>
          <p14:tracePt t="127185" x="2333625" y="4578350"/>
          <p14:tracePt t="127202" x="2301875" y="4559300"/>
          <p14:tracePt t="127219" x="2270125" y="4559300"/>
          <p14:tracePt t="127235" x="2238375" y="4559300"/>
          <p14:tracePt t="127252" x="2222500" y="4559300"/>
          <p14:tracePt t="127268" x="2209800" y="4559300"/>
          <p14:tracePt t="127285" x="2193925" y="4559300"/>
          <p14:tracePt t="127302" x="2184400" y="4559300"/>
          <p14:tracePt t="127318" x="2168525" y="4559300"/>
          <p14:tracePt t="127335" x="2159000" y="4559300"/>
          <p14:tracePt t="127352" x="2143125" y="4575175"/>
          <p14:tracePt t="127368" x="2143125" y="4591050"/>
          <p14:tracePt t="127384" x="2143125" y="4600575"/>
          <p14:tracePt t="127402" x="2143125" y="4610100"/>
          <p14:tracePt t="127419" x="2143125" y="4625975"/>
          <p14:tracePt t="127435" x="2143125" y="4629150"/>
          <p14:tracePt t="127452" x="2143125" y="4635500"/>
          <p14:tracePt t="127469" x="2155825" y="4638675"/>
          <p14:tracePt t="127485" x="2165350" y="4638675"/>
          <p14:tracePt t="127502" x="2200275" y="4651375"/>
          <p14:tracePt t="127518" x="2244725" y="4657725"/>
          <p14:tracePt t="127535" x="2279650" y="4664075"/>
          <p14:tracePt t="127552" x="2314575" y="4683125"/>
          <p14:tracePt t="127568" x="2330450" y="4683125"/>
          <p14:tracePt t="127584" x="2339975" y="4683125"/>
          <p14:tracePt t="127602" x="2355850" y="4683125"/>
          <p14:tracePt t="127618" x="2365375" y="4683125"/>
          <p14:tracePt t="127635" x="2381250" y="4683125"/>
          <p14:tracePt t="127652" x="2400300" y="4683125"/>
          <p14:tracePt t="127668" x="2422525" y="4683125"/>
          <p14:tracePt t="127685" x="2460625" y="4679950"/>
          <p14:tracePt t="127703" x="2501900" y="4660900"/>
          <p14:tracePt t="127719" x="2517775" y="4651375"/>
          <p14:tracePt t="127735" x="2527300" y="4651375"/>
          <p14:tracePt t="127752" x="2536825" y="4651375"/>
          <p14:tracePt t="127768" x="2549525" y="4651375"/>
          <p14:tracePt t="127867" x="2549525" y="4645025"/>
          <p14:tracePt t="127881" x="2549525" y="4638675"/>
          <p14:tracePt t="127888" x="2549525" y="4635500"/>
          <p14:tracePt t="127902" x="2549525" y="4625975"/>
          <p14:tracePt t="127918" x="2549525" y="4616450"/>
          <p14:tracePt t="127935" x="2549525" y="4603750"/>
          <p14:tracePt t="127952" x="2540000" y="4594225"/>
          <p14:tracePt t="127969" x="2530475" y="4584700"/>
          <p14:tracePt t="127986" x="2520950" y="4575175"/>
          <p14:tracePt t="128003" x="2479675" y="4552950"/>
          <p14:tracePt t="128019" x="2457450" y="4540250"/>
          <p14:tracePt t="128035" x="2425700" y="4527550"/>
          <p14:tracePt t="128052" x="2384425" y="4518025"/>
          <p14:tracePt t="128068" x="2346325" y="4518025"/>
          <p14:tracePt t="128085" x="2301875" y="4502150"/>
          <p14:tracePt t="128102" x="2238375" y="4502150"/>
          <p14:tracePt t="128118" x="2216150" y="4502150"/>
          <p14:tracePt t="128136" x="2193925" y="4502150"/>
          <p14:tracePt t="128152" x="2168525" y="4502150"/>
          <p14:tracePt t="128168" x="2159000" y="4502150"/>
          <p14:tracePt t="128184" x="2149475" y="4502150"/>
          <p14:tracePt t="128202" x="2127250" y="4514850"/>
          <p14:tracePt t="128218" x="2117725" y="4524375"/>
          <p14:tracePt t="128236" x="2117725" y="4533900"/>
          <p14:tracePt t="128252" x="2117725" y="4549775"/>
          <p14:tracePt t="128268" x="2117725" y="4565650"/>
          <p14:tracePt t="128284" x="2117725" y="4575175"/>
          <p14:tracePt t="128301" x="2117725" y="4591050"/>
          <p14:tracePt t="128318" x="2117725" y="4600575"/>
          <p14:tracePt t="128335" x="2117725" y="4613275"/>
          <p14:tracePt t="128352" x="2130425" y="4629150"/>
          <p14:tracePt t="128368" x="2143125" y="4638675"/>
          <p14:tracePt t="128385" x="2159000" y="4651375"/>
          <p14:tracePt t="128402" x="2216150" y="4673600"/>
          <p14:tracePt t="128419" x="2270125" y="4689475"/>
          <p14:tracePt t="128435" x="2314575" y="4702175"/>
          <p14:tracePt t="128451" x="2365375" y="4724400"/>
          <p14:tracePt t="128468" x="2397125" y="4737100"/>
          <p14:tracePt t="128485" x="2419350" y="4737100"/>
          <p14:tracePt t="128501" x="2451100" y="4737100"/>
          <p14:tracePt t="128519" x="2466975" y="4737100"/>
          <p14:tracePt t="128535" x="2489200" y="4737100"/>
          <p14:tracePt t="128552" x="2549525" y="4737100"/>
          <p14:tracePt t="128569" x="2593975" y="4737100"/>
          <p14:tracePt t="128585" x="2632075" y="4737100"/>
          <p14:tracePt t="128601" x="2657475" y="4737100"/>
          <p14:tracePt t="128618" x="2667000" y="4737100"/>
          <p14:tracePt t="128635" x="2682875" y="4737100"/>
          <p14:tracePt t="128652" x="2686050" y="4737100"/>
          <p14:tracePt t="128669" x="2686050" y="4730750"/>
          <p14:tracePt t="128685" x="2686050" y="4721225"/>
          <p14:tracePt t="128702" x="2686050" y="4714875"/>
          <p14:tracePt t="128718" x="2686050" y="4711700"/>
          <p14:tracePt t="128735" x="2686050" y="4705350"/>
          <p14:tracePt t="128751" x="2670175" y="4689475"/>
          <p14:tracePt t="128768" x="2660650" y="4679950"/>
          <p14:tracePt t="128785" x="2651125" y="4664075"/>
          <p14:tracePt t="128801" x="2622550" y="4648200"/>
          <p14:tracePt t="128818" x="2606675" y="4638675"/>
          <p14:tracePt t="128835" x="2597150" y="4629150"/>
          <p14:tracePt t="128851" x="2559050" y="4606925"/>
          <p14:tracePt t="128868" x="2536825" y="4600575"/>
          <p14:tracePt t="128885" x="2514600" y="4587875"/>
          <p14:tracePt t="128901" x="2473325" y="4572000"/>
          <p14:tracePt t="128918" x="2441575" y="4559300"/>
          <p14:tracePt t="128935" x="2432050" y="4559300"/>
          <p14:tracePt t="128952" x="2400300" y="4559300"/>
          <p14:tracePt t="128969" x="2368550" y="4546600"/>
          <p14:tracePt t="128985" x="2346325" y="4533900"/>
          <p14:tracePt t="129001" x="2282825" y="4533900"/>
          <p14:tracePt t="129018" x="2254250" y="4533900"/>
          <p14:tracePt t="129035" x="2232025" y="4533900"/>
          <p14:tracePt t="129052" x="2206625" y="4533900"/>
          <p14:tracePt t="129068" x="2197100" y="4537075"/>
          <p14:tracePt t="129085" x="2184400" y="4540250"/>
          <p14:tracePt t="129102" x="2171700" y="4562475"/>
          <p14:tracePt t="129118" x="2152650" y="4572000"/>
          <p14:tracePt t="129135" x="2143125" y="4581525"/>
          <p14:tracePt t="129152" x="2130425" y="4597400"/>
          <p14:tracePt t="129168" x="2120900" y="4613275"/>
          <p14:tracePt t="129185" x="2114550" y="4622800"/>
          <p14:tracePt t="129202" x="2114550" y="4635500"/>
          <p14:tracePt t="129218" x="2114550" y="4645025"/>
          <p14:tracePt t="129235" x="2114550" y="4660900"/>
          <p14:tracePt t="129251" x="2114550" y="4676775"/>
          <p14:tracePt t="129268" x="2117725" y="4686300"/>
          <p14:tracePt t="129285" x="2120900" y="4695825"/>
          <p14:tracePt t="129301" x="2136775" y="4714875"/>
          <p14:tracePt t="129318" x="2146300" y="4724400"/>
          <p14:tracePt t="129334" x="2155825" y="4733925"/>
          <p14:tracePt t="129351" x="2190750" y="4752975"/>
          <p14:tracePt t="129368" x="2200275" y="4762500"/>
          <p14:tracePt t="129385" x="2219325" y="4762500"/>
          <p14:tracePt t="129401" x="2235200" y="4762500"/>
          <p14:tracePt t="129418" x="2244725" y="4762500"/>
          <p14:tracePt t="129436" x="2276475" y="4762500"/>
          <p14:tracePt t="129452" x="2298700" y="4762500"/>
          <p14:tracePt t="129468" x="2327275" y="4762500"/>
          <p14:tracePt t="129485" x="2349500" y="4762500"/>
          <p14:tracePt t="129502" x="2390775" y="4740275"/>
          <p14:tracePt t="129518" x="2409825" y="4730750"/>
          <p14:tracePt t="129535" x="2419350" y="4724400"/>
          <p14:tracePt t="129551" x="2438400" y="4724400"/>
          <p14:tracePt t="129568" x="2447925" y="4724400"/>
          <p14:tracePt t="129585" x="2463800" y="4721225"/>
          <p14:tracePt t="129601" x="2479675" y="4714875"/>
          <p14:tracePt t="129618" x="2501900" y="4714875"/>
          <p14:tracePt t="129635" x="2517775" y="4699000"/>
          <p14:tracePt t="129652" x="2527300" y="4695825"/>
          <p14:tracePt t="129668" x="2543175" y="4689475"/>
          <p14:tracePt t="129685" x="2543175" y="4683125"/>
          <p14:tracePt t="129701" x="2543175" y="4679950"/>
          <p14:tracePt t="129718" x="2543175" y="4670425"/>
          <p14:tracePt t="129735" x="2543175" y="4651375"/>
          <p14:tracePt t="129751" x="2543175" y="4638675"/>
          <p14:tracePt t="129768" x="2543175" y="4629150"/>
          <p14:tracePt t="129771" x="2543175" y="4625975"/>
          <p14:tracePt t="129785" x="2533650" y="4597400"/>
          <p14:tracePt t="129802" x="2520950" y="4578350"/>
          <p14:tracePt t="129818" x="2511425" y="4556125"/>
          <p14:tracePt t="129835" x="2495550" y="4537075"/>
          <p14:tracePt t="129851" x="2466975" y="4524375"/>
          <p14:tracePt t="129868" x="2444750" y="4511675"/>
          <p14:tracePt t="129885" x="2409825" y="4495800"/>
          <p14:tracePt t="129901" x="2397125" y="4486275"/>
          <p14:tracePt t="129918" x="2387600" y="4486275"/>
          <p14:tracePt t="129935" x="2368550" y="4486275"/>
          <p14:tracePt t="129951" x="2359025" y="4486275"/>
          <p14:tracePt t="129968" x="2336800" y="4486275"/>
          <p14:tracePt t="129985" x="2295525" y="4486275"/>
          <p14:tracePt t="130001" x="2276475" y="4486275"/>
          <p14:tracePt t="130018" x="2244725" y="4486275"/>
          <p14:tracePt t="130036" x="2219325" y="4492625"/>
          <p14:tracePt t="130052" x="2203450" y="4505325"/>
          <p14:tracePt t="130068" x="2193925" y="4514850"/>
          <p14:tracePt t="130085" x="2178050" y="4518025"/>
          <p14:tracePt t="130101" x="2162175" y="4524375"/>
          <p14:tracePt t="130118" x="2139950" y="4527550"/>
          <p14:tracePt t="130134" x="2124075" y="4543425"/>
          <p14:tracePt t="130151" x="2114550" y="4552950"/>
          <p14:tracePt t="130168" x="2105025" y="4565650"/>
          <p14:tracePt t="130185" x="2092325" y="4578350"/>
          <p14:tracePt t="130201" x="2092325" y="4594225"/>
          <p14:tracePt t="130218" x="2092325" y="4603750"/>
          <p14:tracePt t="130235" x="2092325" y="4619625"/>
          <p14:tracePt t="130251" x="2092325" y="4629150"/>
          <p14:tracePt t="130268" x="2092325" y="4645025"/>
          <p14:tracePt t="130285" x="2092325" y="4648200"/>
          <p14:tracePt t="130301" x="2092325" y="4657725"/>
          <p14:tracePt t="130318" x="2101850" y="4664075"/>
          <p14:tracePt t="130335" x="2114550" y="4676775"/>
          <p14:tracePt t="130351" x="2124075" y="4676775"/>
          <p14:tracePt t="130368" x="2133600" y="4683125"/>
          <p14:tracePt t="130385" x="2155825" y="4683125"/>
          <p14:tracePt t="130402" x="2165350" y="4683125"/>
          <p14:tracePt t="130418" x="2174875" y="4683125"/>
          <p14:tracePt t="130435" x="2190750" y="4692650"/>
          <p14:tracePt t="130451" x="2212975" y="4699000"/>
          <p14:tracePt t="130468" x="2235200" y="4711700"/>
          <p14:tracePt t="130484" x="2270125" y="4727575"/>
          <p14:tracePt t="130501" x="2286000" y="4727575"/>
          <p14:tracePt t="130518" x="2295525" y="4727575"/>
          <p14:tracePt t="130535" x="2320925" y="4727575"/>
          <p14:tracePt t="130552" x="2343150" y="4727575"/>
          <p14:tracePt t="130568" x="2378075" y="4727575"/>
          <p14:tracePt t="130585" x="2466975" y="4727575"/>
          <p14:tracePt t="130602" x="2549525" y="4727575"/>
          <p14:tracePt t="130618" x="2609850" y="4727575"/>
          <p14:tracePt t="130635" x="2663825" y="4727575"/>
          <p14:tracePt t="130652" x="2686050" y="4727575"/>
          <p14:tracePt t="130669" x="2695575" y="4727575"/>
          <p14:tracePt t="130685" x="2717800" y="4727575"/>
          <p14:tracePt t="130701" x="2727325" y="4727575"/>
          <p14:tracePt t="130719" x="2736850" y="4727575"/>
          <p14:tracePt t="130735" x="2762250" y="4714875"/>
          <p14:tracePt t="130751" x="2771775" y="4714875"/>
          <p14:tracePt t="130768" x="2781300" y="4705350"/>
          <p14:tracePt t="130784" x="2787650" y="4686300"/>
          <p14:tracePt t="130801" x="2787650" y="4676775"/>
          <p14:tracePt t="130818" x="2787650" y="4667250"/>
          <p14:tracePt t="130835" x="2784475" y="4651375"/>
          <p14:tracePt t="130851" x="2781300" y="4635500"/>
          <p14:tracePt t="130867" x="2771775" y="4632325"/>
          <p14:tracePt t="130885" x="2749550" y="4625975"/>
          <p14:tracePt t="130901" x="2740025" y="4616450"/>
          <p14:tracePt t="130918" x="2717800" y="4603750"/>
          <p14:tracePt t="130935" x="2660650" y="4572000"/>
          <p14:tracePt t="130951" x="2613025" y="4546600"/>
          <p14:tracePt t="130968" x="2590800" y="4533900"/>
          <p14:tracePt t="130985" x="2546350" y="4511675"/>
          <p14:tracePt t="131002" x="2524125" y="4505325"/>
          <p14:tracePt t="131018" x="2495550" y="4505325"/>
          <p14:tracePt t="131034" x="2454275" y="4505325"/>
          <p14:tracePt t="131052" x="2409825" y="4505325"/>
          <p14:tracePt t="131068" x="2365375" y="4505325"/>
          <p14:tracePt t="131085" x="2317750" y="4505325"/>
          <p14:tracePt t="131102" x="2298700" y="4505325"/>
          <p14:tracePt t="131119" x="2282825" y="4505325"/>
          <p14:tracePt t="131135" x="2266950" y="4505325"/>
          <p14:tracePt t="131151" x="2257425" y="4511675"/>
          <p14:tracePt t="131167" x="2247900" y="4527550"/>
          <p14:tracePt t="131184" x="2232025" y="4540250"/>
          <p14:tracePt t="131201" x="2216150" y="4552950"/>
          <p14:tracePt t="131218" x="2206625" y="4562475"/>
          <p14:tracePt t="131234" x="2190750" y="4581525"/>
          <p14:tracePt t="131251" x="2190750" y="4591050"/>
          <p14:tracePt t="131268" x="2190750" y="4600575"/>
          <p14:tracePt t="131284" x="2190750" y="4616450"/>
          <p14:tracePt t="131301" x="2190750" y="4632325"/>
          <p14:tracePt t="131318" x="2200275" y="4645025"/>
          <p14:tracePt t="131335" x="2209800" y="4654550"/>
          <p14:tracePt t="131351" x="2225675" y="4664075"/>
          <p14:tracePt t="131368" x="2244725" y="4686300"/>
          <p14:tracePt t="131385" x="2260600" y="4699000"/>
          <p14:tracePt t="131402" x="2292350" y="4702175"/>
          <p14:tracePt t="131419" x="2311400" y="4708525"/>
          <p14:tracePt t="131435" x="2320925" y="4708525"/>
          <p14:tracePt t="131451" x="2336800" y="4708525"/>
          <p14:tracePt t="131468" x="2352675" y="4708525"/>
          <p14:tracePt t="131485" x="2362200" y="4708525"/>
          <p14:tracePt t="131501" x="2371725" y="4708525"/>
          <p14:tracePt t="131518" x="2387600" y="4708525"/>
          <p14:tracePt t="131535" x="2390775" y="4708525"/>
          <p14:tracePt t="131551" x="2397125" y="4708525"/>
          <p14:tracePt t="131568" x="2400300" y="4708525"/>
          <p14:tracePt t="131627" x="2406650" y="4708525"/>
          <p14:tracePt t="131642" x="2416175" y="4708525"/>
          <p14:tracePt t="131654" x="2419350" y="4708525"/>
          <p14:tracePt t="131668" x="2432050" y="4708525"/>
          <p14:tracePt t="131685" x="2435225" y="4708525"/>
          <p14:tracePt t="131701" x="2435225" y="4705350"/>
          <p14:tracePt t="131718" x="2435225" y="4692650"/>
          <p14:tracePt t="131734" x="2435225" y="4683125"/>
          <p14:tracePt t="131752" x="2435225" y="4667250"/>
          <p14:tracePt t="131769" x="2435225" y="4651375"/>
          <p14:tracePt t="131785" x="2422525" y="4641850"/>
          <p14:tracePt t="131802" x="2413000" y="4638675"/>
          <p14:tracePt t="131805" x="2409825" y="4632325"/>
          <p14:tracePt t="131818" x="2397125" y="4622800"/>
          <p14:tracePt t="131834" x="2381250" y="4610100"/>
          <p14:tracePt t="131852" x="2352675" y="4606925"/>
          <p14:tracePt t="131868" x="2311400" y="4594225"/>
          <p14:tracePt t="131884" x="2295525" y="4594225"/>
          <p14:tracePt t="131901" x="2286000" y="4594225"/>
          <p14:tracePt t="131918" x="2270125" y="4594225"/>
          <p14:tracePt t="131935" x="2257425" y="4594225"/>
          <p14:tracePt t="131951" x="2244725" y="4594225"/>
          <p14:tracePt t="131968" x="2232025" y="4594225"/>
          <p14:tracePt t="132002" x="2225675" y="4594225"/>
          <p14:tracePt t="132198" x="2235200" y="4594225"/>
          <p14:tracePt t="132215" x="2247900" y="4594225"/>
          <p14:tracePt t="132230" x="2257425" y="4594225"/>
          <p14:tracePt t="132239" x="2273300" y="4594225"/>
          <p14:tracePt t="132251" x="2279650" y="4594225"/>
          <p14:tracePt t="132267" x="2292350" y="4594225"/>
          <p14:tracePt t="132284" x="2301875" y="4594225"/>
          <p14:tracePt t="132301" x="2314575" y="4594225"/>
          <p14:tracePt t="132318" x="2333625" y="4594225"/>
          <p14:tracePt t="132334" x="2343150" y="4594225"/>
          <p14:tracePt t="132351" x="2352675" y="4594225"/>
          <p14:tracePt t="132433" x="2359025" y="4594225"/>
          <p14:tracePt t="132448" x="2362200" y="4594225"/>
          <p14:tracePt t="132475" x="2371725" y="4594225"/>
          <p14:tracePt t="132490" x="2378075" y="4594225"/>
          <p14:tracePt t="132683" x="2371725" y="4594225"/>
          <p14:tracePt t="132693" x="2365375" y="4594225"/>
          <p14:tracePt t="132705" x="2355850" y="4594225"/>
          <p14:tracePt t="132718" x="2346325" y="4594225"/>
          <p14:tracePt t="132735" x="2336800" y="4594225"/>
          <p14:tracePt t="132751" x="2320925" y="4594225"/>
          <p14:tracePt t="132785" x="2295525" y="4594225"/>
          <p14:tracePt t="132818" x="2273300" y="4594225"/>
          <p14:tracePt t="132868" x="2266950" y="4594225"/>
          <p14:tracePt t="132883" x="2260600" y="4594225"/>
          <p14:tracePt t="132997" x="2260600" y="4600575"/>
          <p14:tracePt t="133013" x="2270125" y="4616450"/>
          <p14:tracePt t="133029" x="2286000" y="4625975"/>
          <p14:tracePt t="133045" x="2298700" y="4635500"/>
          <p14:tracePt t="133057" x="2305050" y="4641850"/>
          <p14:tracePt t="133068" x="2333625" y="4641850"/>
          <p14:tracePt t="133084" x="2355850" y="4645025"/>
          <p14:tracePt t="133101" x="2400300" y="4645025"/>
          <p14:tracePt t="133118" x="2454275" y="4645025"/>
          <p14:tracePt t="133134" x="2476500" y="4645025"/>
          <p14:tracePt t="133151" x="2486025" y="4645025"/>
          <p14:tracePt t="133168" x="2505075" y="4645025"/>
          <p14:tracePt t="133184" x="2511425" y="4645025"/>
          <p14:tracePt t="133403" x="2508250" y="4645025"/>
          <p14:tracePt t="133417" x="2498725" y="4645025"/>
          <p14:tracePt t="133434" x="2489200" y="4645025"/>
          <p14:tracePt t="133451" x="2476500" y="4645025"/>
          <p14:tracePt t="133468" x="2460625" y="4645025"/>
          <p14:tracePt t="133484" x="2451100" y="4645025"/>
          <p14:tracePt t="133501" x="2428875" y="4645025"/>
          <p14:tracePt t="133518" x="2400300" y="4645025"/>
          <p14:tracePt t="133535" x="2378075" y="4645025"/>
          <p14:tracePt t="133552" x="2352675" y="4645025"/>
          <p14:tracePt t="133568" x="2343150" y="4645025"/>
          <p14:tracePt t="133585" x="2327275" y="4645025"/>
          <p14:tracePt t="133602" x="2301875" y="4645025"/>
          <p14:tracePt t="133617" x="2279650" y="4645025"/>
          <p14:tracePt t="133634" x="2251075" y="4645025"/>
          <p14:tracePt t="133651" x="2235200" y="4645025"/>
          <p14:tracePt t="133667" x="2225675" y="4645025"/>
          <p14:tracePt t="133684" x="2216150" y="4645025"/>
          <p14:tracePt t="133702" x="2193925" y="4645025"/>
          <p14:tracePt t="133718" x="2190750" y="4645025"/>
          <p14:tracePt t="133734" x="2184400" y="4645025"/>
          <p14:tracePt t="133781" x="2181225" y="4645025"/>
          <p14:tracePt t="136741" x="2187575" y="4645025"/>
          <p14:tracePt t="136749" x="2200275" y="4645025"/>
          <p14:tracePt t="136768" x="2216150" y="4645025"/>
          <p14:tracePt t="136784" x="2247900" y="4645025"/>
          <p14:tracePt t="136801" x="2270125" y="4645025"/>
          <p14:tracePt t="136819" x="2320925" y="4645025"/>
          <p14:tracePt t="136851" x="2555875" y="4635500"/>
          <p14:tracePt t="136884" x="2711450" y="4625975"/>
          <p14:tracePt t="136901" x="2740025" y="4625975"/>
          <p14:tracePt t="136919" x="2787650" y="4629150"/>
          <p14:tracePt t="136939" x="2832100" y="4641850"/>
          <p14:tracePt t="136951" x="2974975" y="4676775"/>
          <p14:tracePt t="136967" x="3121025" y="4740275"/>
          <p14:tracePt t="136984" x="3327400" y="4838700"/>
          <p14:tracePt t="137001" x="3394075" y="4876800"/>
          <p14:tracePt t="137018" x="3425825" y="4908550"/>
          <p14:tracePt t="137034" x="3435350" y="4918075"/>
          <p14:tracePt t="137051" x="3451225" y="4927600"/>
          <p14:tracePt t="137068" x="3460750" y="4946650"/>
          <p14:tracePt t="137085" x="3470275" y="4959350"/>
          <p14:tracePt t="137101" x="3476625" y="4978400"/>
          <p14:tracePt t="137118" x="3492500" y="5022850"/>
          <p14:tracePt t="137134" x="3492500" y="5032375"/>
          <p14:tracePt t="137151" x="3492500" y="5041900"/>
          <p14:tracePt t="137169" x="3492500" y="5060950"/>
          <p14:tracePt t="137184" x="3505200" y="5067300"/>
          <p14:tracePt t="137201" x="3514725" y="5067300"/>
          <p14:tracePt t="137219" x="3533775" y="5076825"/>
          <p14:tracePt t="137234" x="3571875" y="5083175"/>
          <p14:tracePt t="137251" x="3609975" y="5089525"/>
          <p14:tracePt t="137268" x="3670300" y="5089525"/>
          <p14:tracePt t="137284" x="3721100" y="5089525"/>
          <p14:tracePt t="137300" x="3775075" y="5086350"/>
          <p14:tracePt t="137317" x="3829050" y="5070475"/>
          <p14:tracePt t="137334" x="3917950" y="5051425"/>
          <p14:tracePt t="137351" x="3984625" y="5022850"/>
          <p14:tracePt t="137368" x="4117975" y="4997450"/>
          <p14:tracePt t="137384" x="4171950" y="4997450"/>
          <p14:tracePt t="137401" x="4206875" y="4997450"/>
          <p14:tracePt t="137418" x="4229100" y="4997450"/>
          <p14:tracePt t="137434" x="4241800" y="4997450"/>
          <p14:tracePt t="137505" x="4248150" y="4997450"/>
          <p14:tracePt t="137526" x="4254500" y="4997450"/>
          <p14:tracePt t="137540" x="4257675" y="4997450"/>
          <p14:tracePt t="137648" x="4251325" y="4997450"/>
          <p14:tracePt t="137655" x="4241800" y="4997450"/>
          <p14:tracePt t="137668" x="4197350" y="4991100"/>
          <p14:tracePt t="137684" x="4121150" y="4975225"/>
          <p14:tracePt t="137700" x="4038600" y="4959350"/>
          <p14:tracePt t="137717" x="3905250" y="4943475"/>
          <p14:tracePt t="137733" x="3835400" y="4943475"/>
          <p14:tracePt t="137751" x="3771900" y="4937125"/>
          <p14:tracePt t="137768" x="3686175" y="4930775"/>
          <p14:tracePt t="137783" x="3616325" y="4924425"/>
          <p14:tracePt t="137801" x="3533775" y="4924425"/>
          <p14:tracePt t="137818" x="3425825" y="4924425"/>
          <p14:tracePt t="137833" x="3390900" y="4924425"/>
          <p14:tracePt t="137851" x="3362325" y="4924425"/>
          <p14:tracePt t="137867" x="3346450" y="4924425"/>
          <p14:tracePt t="137912" x="3352800" y="4924425"/>
          <p14:tracePt t="137920" x="3359150" y="4924425"/>
          <p14:tracePt t="137934" x="3371850" y="4924425"/>
          <p14:tracePt t="137951" x="3381375" y="4924425"/>
          <p14:tracePt t="137968" x="3397250" y="4918075"/>
          <p14:tracePt t="137985" x="3406775" y="4908550"/>
          <p14:tracePt t="138002" x="3429000" y="4908550"/>
          <p14:tracePt t="138018" x="3460750" y="4908550"/>
          <p14:tracePt t="138035" x="3492500" y="4895850"/>
          <p14:tracePt t="138051" x="3508375" y="4895850"/>
          <p14:tracePt t="138068" x="3521075" y="4895850"/>
          <p14:tracePt t="138084" x="3533775" y="4895850"/>
          <p14:tracePt t="138101" x="3536950" y="4895850"/>
          <p14:tracePt t="138133" x="3543300" y="4895850"/>
          <p14:tracePt t="138151" x="3552825" y="4895850"/>
          <p14:tracePt t="138167" x="3565525" y="4889500"/>
          <p14:tracePt t="138184" x="3575050" y="4886325"/>
          <p14:tracePt t="138201" x="3590925" y="4879975"/>
          <p14:tracePt t="138217" x="3619500" y="4876800"/>
          <p14:tracePt t="138234" x="3638550" y="4876800"/>
          <p14:tracePt t="138251" x="3660775" y="4876800"/>
          <p14:tracePt t="138267" x="3708400" y="4876800"/>
          <p14:tracePt t="138284" x="3746500" y="4876800"/>
          <p14:tracePt t="138301" x="3806825" y="4876800"/>
          <p14:tracePt t="138317" x="3943350" y="4879975"/>
          <p14:tracePt t="138334" x="4025900" y="4879975"/>
          <p14:tracePt t="138351" x="4098925" y="4886325"/>
          <p14:tracePt t="138367" x="4216400" y="4895850"/>
          <p14:tracePt t="138384" x="4314825" y="4918075"/>
          <p14:tracePt t="138401" x="4432300" y="4927600"/>
          <p14:tracePt t="138417" x="4629150" y="4953000"/>
          <p14:tracePt t="138434" x="4803775" y="4972050"/>
          <p14:tracePt t="138451" x="4933950" y="4987925"/>
          <p14:tracePt t="138467" x="5076825" y="5022850"/>
          <p14:tracePt t="138484" x="5162550" y="5038725"/>
          <p14:tracePt t="138501" x="5226050" y="5051425"/>
          <p14:tracePt t="138517" x="5327650" y="5067300"/>
          <p14:tracePt t="138534" x="5397500" y="5080000"/>
          <p14:tracePt t="138551" x="5473700" y="5095875"/>
          <p14:tracePt t="138567" x="5638800" y="5111750"/>
          <p14:tracePt t="138584" x="5756275" y="5127625"/>
          <p14:tracePt t="138601" x="5864225" y="5146675"/>
          <p14:tracePt t="138617" x="6007100" y="5178425"/>
          <p14:tracePt t="138634" x="6080125" y="5178425"/>
          <p14:tracePt t="138651" x="6140450" y="5184775"/>
          <p14:tracePt t="138667" x="6210300" y="5191125"/>
          <p14:tracePt t="138684" x="6248400" y="5203825"/>
          <p14:tracePt t="138702" x="6305550" y="5216525"/>
          <p14:tracePt t="138718" x="6350000" y="5229225"/>
          <p14:tracePt t="138734" x="6378575" y="5235575"/>
          <p14:tracePt t="138751" x="6416675" y="5241925"/>
          <p14:tracePt t="138767" x="6457950" y="5248275"/>
          <p14:tracePt t="138783" x="6473825" y="5248275"/>
          <p14:tracePt t="138801" x="6489700" y="5257800"/>
          <p14:tracePt t="138817" x="6527800" y="5270500"/>
          <p14:tracePt t="138834" x="6546850" y="5276850"/>
          <p14:tracePt t="139352" x="6572250" y="5276850"/>
          <p14:tracePt t="139359" x="6616700" y="5276850"/>
          <p14:tracePt t="139367" x="6651625" y="5276850"/>
          <p14:tracePt t="139384" x="6743700" y="5276850"/>
          <p14:tracePt t="139401" x="6896100" y="5283200"/>
          <p14:tracePt t="139417" x="7023100" y="5283200"/>
          <p14:tracePt t="139451" x="7391400" y="5270500"/>
          <p14:tracePt t="139484" x="7670800" y="5235575"/>
          <p14:tracePt t="139502" x="7816850" y="5210175"/>
          <p14:tracePt t="139518" x="7880350" y="5187950"/>
          <p14:tracePt t="139535" x="7943850" y="5175250"/>
          <p14:tracePt t="139552" x="8016875" y="5156200"/>
          <p14:tracePt t="139568" x="8061325" y="5143500"/>
          <p14:tracePt t="139584" x="8108950" y="5124450"/>
          <p14:tracePt t="139601" x="8166100" y="5105400"/>
          <p14:tracePt t="139617" x="8188325" y="5092700"/>
          <p14:tracePt t="139633" x="8204200" y="5083175"/>
          <p14:tracePt t="139651" x="8220075" y="5067300"/>
          <p14:tracePt t="139667" x="8223250" y="5067300"/>
          <p14:tracePt t="139701" x="8229600" y="5067300"/>
          <p14:tracePt t="139795" x="8226425" y="5067300"/>
          <p14:tracePt t="139810" x="8223250" y="5067300"/>
          <p14:tracePt t="139817" x="8216900" y="5067300"/>
          <p14:tracePt t="139837" x="8213725" y="5067300"/>
          <p14:tracePt t="139852" x="8207375" y="5067300"/>
          <p14:tracePt t="139873" x="8204200" y="5067300"/>
          <p14:tracePt t="139894" x="8194675" y="5067300"/>
          <p14:tracePt t="139908" x="8188325" y="5067300"/>
          <p14:tracePt t="139931" x="8181975" y="5067300"/>
          <p14:tracePt t="139946" x="8181975" y="5076825"/>
          <p14:tracePt t="139951" x="8181975" y="5083175"/>
          <p14:tracePt t="139968" x="8181975" y="5089525"/>
          <p14:tracePt t="139987" x="8181975" y="5092700"/>
          <p14:tracePt t="140029" x="8178800" y="5092700"/>
          <p14:tracePt t="140095" x="8178800" y="5099050"/>
          <p14:tracePt t="140102" x="8178800" y="5102225"/>
          <p14:tracePt t="140216" x="8172450" y="5108575"/>
          <p14:tracePt t="140223" x="8169275" y="5108575"/>
          <p14:tracePt t="140234" x="8162925" y="5108575"/>
          <p14:tracePt t="140251" x="8143875" y="5127625"/>
          <p14:tracePt t="140268" x="8134350" y="5133975"/>
          <p14:tracePt t="140284" x="8124825" y="5143500"/>
          <p14:tracePt t="140300" x="8089900" y="5146675"/>
          <p14:tracePt t="140317" x="8058150" y="5159375"/>
          <p14:tracePt t="140333" x="8013700" y="5165725"/>
          <p14:tracePt t="140350" x="7905750" y="5187950"/>
          <p14:tracePt t="140368" x="7778750" y="5207000"/>
          <p14:tracePt t="140385" x="7648575" y="5222875"/>
          <p14:tracePt t="140400" x="7439025" y="5248275"/>
          <p14:tracePt t="140417" x="7254875" y="5267325"/>
          <p14:tracePt t="140434" x="7092950" y="5276850"/>
          <p14:tracePt t="140450" x="6784975" y="5286375"/>
          <p14:tracePt t="140466" x="6604000" y="5286375"/>
          <p14:tracePt t="140484" x="6419850" y="5286375"/>
          <p14:tracePt t="140500" x="6146800" y="5286375"/>
          <p14:tracePt t="140517" x="5953125" y="5286375"/>
          <p14:tracePt t="140535" x="5772150" y="5286375"/>
          <p14:tracePt t="140551" x="5511800" y="5286375"/>
          <p14:tracePt t="140567" x="5340350" y="5286375"/>
          <p14:tracePt t="140585" x="5111750" y="5286375"/>
          <p14:tracePt t="140600" x="4972050" y="5280025"/>
          <p14:tracePt t="140617" x="4841875" y="5264150"/>
          <p14:tracePt t="140635" x="4676775" y="5238750"/>
          <p14:tracePt t="140650" x="4559300" y="5222875"/>
          <p14:tracePt t="140668" x="4454525" y="5213350"/>
          <p14:tracePt t="140685" x="4346575" y="5207000"/>
          <p14:tracePt t="140700" x="4191000" y="5181600"/>
          <p14:tracePt t="140716" x="4108450" y="5172075"/>
          <p14:tracePt t="140734" x="4022725" y="5159375"/>
          <p14:tracePt t="140750" x="3943350" y="5149850"/>
          <p14:tracePt t="140767" x="3911600" y="5137150"/>
          <p14:tracePt t="140785" x="3870325" y="5114925"/>
          <p14:tracePt t="140801" x="3838575" y="5102225"/>
          <p14:tracePt t="140817" x="3794125" y="5089525"/>
          <p14:tracePt t="140834" x="3736975" y="5070475"/>
          <p14:tracePt t="140850" x="3705225" y="5051425"/>
          <p14:tracePt t="140866" x="3676650" y="5038725"/>
          <p14:tracePt t="140884" x="3632200" y="5022850"/>
          <p14:tracePt t="140900" x="3616325" y="5010150"/>
          <p14:tracePt t="140917" x="3606800" y="4994275"/>
          <p14:tracePt t="140935" x="3590925" y="4981575"/>
          <p14:tracePt t="140951" x="3575050" y="4968875"/>
          <p14:tracePt t="140967" x="3552825" y="4959350"/>
          <p14:tracePt t="140984" x="3524250" y="4937125"/>
          <p14:tracePt t="141000" x="3514725" y="4924425"/>
          <p14:tracePt t="141017" x="3508375" y="4914900"/>
          <p14:tracePt t="141035" x="3508375" y="4902200"/>
          <p14:tracePt t="141051" x="3508375" y="4886325"/>
          <p14:tracePt t="141067" x="3511550" y="4879975"/>
          <p14:tracePt t="141084" x="3514725" y="4876800"/>
          <p14:tracePt t="141101" x="3521075" y="4876800"/>
          <p14:tracePt t="141134" x="3530600" y="4876800"/>
          <p14:tracePt t="141150" x="3540125" y="4870450"/>
          <p14:tracePt t="141167" x="3549650" y="4867275"/>
          <p14:tracePt t="141185" x="3584575" y="4860925"/>
          <p14:tracePt t="141201" x="3606800" y="4860925"/>
          <p14:tracePt t="141218" x="3616325" y="4860925"/>
          <p14:tracePt t="141235" x="3635375" y="4860925"/>
          <p14:tracePt t="141251" x="3644900" y="4857750"/>
          <p14:tracePt t="141267" x="3660775" y="4857750"/>
          <p14:tracePt t="141284" x="3702050" y="4851400"/>
          <p14:tracePt t="141300" x="3724275" y="4838700"/>
          <p14:tracePt t="141317" x="3752850" y="4838700"/>
          <p14:tracePt t="141334" x="3794125" y="4838700"/>
          <p14:tracePt t="141350" x="3816350" y="4835525"/>
          <p14:tracePt t="141367" x="3825875" y="4835525"/>
          <p14:tracePt t="141384" x="3841750" y="4835525"/>
          <p14:tracePt t="141420" x="3848100" y="4835525"/>
          <p14:tracePt t="141807" x="3844925" y="4835525"/>
          <p14:tracePt t="141821" x="3841750" y="4835525"/>
          <p14:tracePt t="141828" x="3835400" y="4835525"/>
          <p14:tracePt t="141837" x="3829050" y="4835525"/>
          <p14:tracePt t="141850" x="3816350" y="4835525"/>
          <p14:tracePt t="141867" x="3806825" y="4829175"/>
          <p14:tracePt t="141884" x="3790950" y="4829175"/>
          <p14:tracePt t="141917" x="3765550" y="4813300"/>
          <p14:tracePt t="141951" x="3759200" y="4806950"/>
          <p14:tracePt t="141967" x="3759200" y="4803775"/>
          <p14:tracePt t="141984" x="3756025" y="4803775"/>
          <p14:tracePt t="142000" x="3749675" y="4803775"/>
          <p14:tracePt t="142020" x="3746500" y="4803775"/>
          <p14:tracePt t="143761" x="3746500" y="4794250"/>
          <p14:tracePt t="143769" x="3746500" y="4781550"/>
          <p14:tracePt t="143784" x="3746500" y="4759325"/>
          <p14:tracePt t="143800" x="3749675" y="4737100"/>
          <p14:tracePt t="143816" x="3752850" y="4711700"/>
          <p14:tracePt t="143833" x="3752850" y="4689475"/>
          <p14:tracePt t="143850" x="3752850" y="4673600"/>
          <p14:tracePt t="143884" x="3752850" y="4613275"/>
          <p14:tracePt t="143917" x="3752850" y="4562475"/>
          <p14:tracePt t="143934" x="3752850" y="4552950"/>
          <p14:tracePt t="143950" x="3752850" y="4543425"/>
          <p14:tracePt t="143966" x="3752850" y="4527550"/>
          <p14:tracePt t="143983" x="3752850" y="4524375"/>
          <p14:tracePt t="144000" x="3752850" y="4511675"/>
          <p14:tracePt t="144002" x="3752850" y="4508500"/>
          <p14:tracePt t="144016" x="3752850" y="4498975"/>
          <p14:tracePt t="144033" x="3752850" y="4492625"/>
          <p14:tracePt t="144067" x="3752850" y="4483100"/>
          <p14:tracePt t="144324" x="3752850" y="4486275"/>
          <p14:tracePt t="144337" x="3752850" y="4495800"/>
          <p14:tracePt t="144350" x="3752850" y="4498975"/>
          <p14:tracePt t="144367" x="3752850" y="4521200"/>
          <p14:tracePt t="144383" x="3752850" y="4530725"/>
          <p14:tracePt t="144400" x="3759200" y="4540250"/>
          <p14:tracePt t="144416" x="3771900" y="4575175"/>
          <p14:tracePt t="144433" x="3775075" y="4594225"/>
          <p14:tracePt t="144449" x="3775075" y="4625975"/>
          <p14:tracePt t="144467" x="3775075" y="4657725"/>
          <p14:tracePt t="144483" x="3775075" y="4686300"/>
          <p14:tracePt t="144500" x="3775075" y="4702175"/>
          <p14:tracePt t="144502" x="3775075" y="4711700"/>
          <p14:tracePt t="144516" x="3775075" y="4727575"/>
          <p14:tracePt t="144533" x="3775075" y="4737100"/>
          <p14:tracePt t="144550" x="3775075" y="4746625"/>
          <p14:tracePt t="144566" x="3775075" y="4762500"/>
          <p14:tracePt t="144583" x="3775075" y="4772025"/>
          <p14:tracePt t="144600" x="3775075" y="4778375"/>
          <p14:tracePt t="144616" x="3768725" y="4781550"/>
          <p14:tracePt t="144633" x="3759200" y="4791075"/>
          <p14:tracePt t="144651" x="3746500" y="4800600"/>
          <p14:tracePt t="144666" x="3736975" y="4810125"/>
          <p14:tracePt t="144683" x="3724275" y="4826000"/>
          <p14:tracePt t="144701" x="3711575" y="4835525"/>
          <p14:tracePt t="144717" x="3695700" y="4841875"/>
          <p14:tracePt t="144734" x="3673475" y="4841875"/>
          <p14:tracePt t="144750" x="3644900" y="4841875"/>
          <p14:tracePt t="144766" x="3613150" y="4841875"/>
          <p14:tracePt t="144783" x="3581400" y="4841875"/>
          <p14:tracePt t="144801" x="3527425" y="4841875"/>
          <p14:tracePt t="144816" x="3492500" y="4841875"/>
          <p14:tracePt t="144833" x="3454400" y="4841875"/>
          <p14:tracePt t="144851" x="3406775" y="4841875"/>
          <p14:tracePt t="144866" x="3378200" y="4841875"/>
          <p14:tracePt t="144883" x="3355975" y="4841875"/>
          <p14:tracePt t="144901" x="3314700" y="4841875"/>
          <p14:tracePt t="144917" x="3286125" y="4841875"/>
          <p14:tracePt t="144933" x="3263900" y="4841875"/>
          <p14:tracePt t="144949" x="3241675" y="4841875"/>
          <p14:tracePt t="144967" x="3200400" y="4841875"/>
          <p14:tracePt t="144983" x="3184525" y="4841875"/>
          <p14:tracePt t="145001" x="3159125" y="4841875"/>
          <p14:tracePt t="145017" x="3149600" y="4841875"/>
          <p14:tracePt t="145033" x="3140075" y="4841875"/>
          <p14:tracePt t="145050" x="3121025" y="4841875"/>
          <p14:tracePt t="145066" x="3111500" y="4841875"/>
          <p14:tracePt t="145083" x="3101975" y="4838700"/>
          <p14:tracePt t="145101" x="3086100" y="4835525"/>
          <p14:tracePt t="145117" x="3070225" y="4826000"/>
          <p14:tracePt t="145152" x="3070225" y="4813300"/>
          <p14:tracePt t="145245" x="3070225" y="4810125"/>
          <p14:tracePt t="145266" x="3073400" y="4810125"/>
          <p14:tracePt t="145280" x="3086100" y="4803775"/>
          <p14:tracePt t="145292" x="3098800" y="4800600"/>
          <p14:tracePt t="145301" x="3127375" y="4787900"/>
          <p14:tracePt t="145316" x="3165475" y="4775200"/>
          <p14:tracePt t="145333" x="3187700" y="4768850"/>
          <p14:tracePt t="145350" x="3216275" y="4762500"/>
          <p14:tracePt t="145366" x="3228975" y="4762500"/>
          <p14:tracePt t="145384" x="3238500" y="4762500"/>
          <p14:tracePt t="145401" x="3257550" y="4752975"/>
          <p14:tracePt t="145417" x="3279775" y="4752975"/>
          <p14:tracePt t="145434" x="3324225" y="4752975"/>
          <p14:tracePt t="145450" x="3371850" y="4752975"/>
          <p14:tracePt t="145467" x="3390900" y="4752975"/>
          <p14:tracePt t="145483" x="3406775" y="4752975"/>
          <p14:tracePt t="145500" x="3429000" y="4752975"/>
          <p14:tracePt t="145517" x="3438525" y="4752975"/>
          <p14:tracePt t="145533" x="3441700" y="4752975"/>
          <p14:tracePt t="145786" x="3429000" y="4752975"/>
          <p14:tracePt t="145794" x="3403600" y="4752975"/>
          <p14:tracePt t="145808" x="3381375" y="4752975"/>
          <p14:tracePt t="145834" x="3346450" y="4752975"/>
          <p14:tracePt t="145867" x="3324225" y="4752975"/>
          <p14:tracePt t="145883" x="3314700" y="4752975"/>
          <p14:tracePt t="145900" x="3292475" y="4752975"/>
          <p14:tracePt t="145916" x="3282950" y="4752975"/>
          <p14:tracePt t="145933" x="3273425" y="4752975"/>
          <p14:tracePt t="145950" x="3270250" y="4752975"/>
          <p14:tracePt t="147163" x="3295650" y="4756150"/>
          <p14:tracePt t="147170" x="3346450" y="4762500"/>
          <p14:tracePt t="147184" x="3429000" y="4778375"/>
          <p14:tracePt t="147200" x="3514725" y="4794250"/>
          <p14:tracePt t="147217" x="3622675" y="4810125"/>
          <p14:tracePt t="147234" x="3778250" y="4835525"/>
          <p14:tracePt t="147251" x="3860800" y="4841875"/>
          <p14:tracePt t="147283" x="4079875" y="4879975"/>
          <p14:tracePt t="147316" x="4197350" y="4914900"/>
          <p14:tracePt t="147333" x="4264025" y="4933950"/>
          <p14:tracePt t="147350" x="4302125" y="4946650"/>
          <p14:tracePt t="147367" x="4362450" y="4959350"/>
          <p14:tracePt t="147384" x="4464050" y="4991100"/>
          <p14:tracePt t="147400" x="4502150" y="5003800"/>
          <p14:tracePt t="147416" x="4546600" y="5010150"/>
          <p14:tracePt t="147433" x="4587875" y="5022850"/>
          <p14:tracePt t="147449" x="4619625" y="5038725"/>
          <p14:tracePt t="147467" x="4657725" y="5051425"/>
          <p14:tracePt t="147483" x="4721225" y="5064125"/>
          <p14:tracePt t="147500" x="4756150" y="5064125"/>
          <p14:tracePt t="147516" x="4810125" y="5073650"/>
          <p14:tracePt t="147534" x="4873625" y="5073650"/>
          <p14:tracePt t="147550" x="4895850" y="5073650"/>
          <p14:tracePt t="147566" x="4924425" y="5073650"/>
          <p14:tracePt t="147583" x="4965700" y="5073650"/>
          <p14:tracePt t="147600" x="4987925" y="5070475"/>
          <p14:tracePt t="147617" x="5032375" y="5064125"/>
          <p14:tracePt t="147634" x="5095875" y="5057775"/>
          <p14:tracePt t="147650" x="5124450" y="5051425"/>
          <p14:tracePt t="147667" x="5153025" y="5051425"/>
          <p14:tracePt t="147684" x="5175250" y="5051425"/>
          <p14:tracePt t="147700" x="5184775" y="5051425"/>
          <p14:tracePt t="147716" x="5200650" y="5051425"/>
          <p14:tracePt t="147733" x="5203825" y="5051425"/>
          <p14:tracePt t="147750" x="5210175" y="5051425"/>
          <p14:tracePt t="147767" x="5219700" y="5051425"/>
          <p14:tracePt t="147784" x="5232400" y="5051425"/>
          <p14:tracePt t="147800" x="5248275" y="5051425"/>
          <p14:tracePt t="147817" x="5254625" y="5051425"/>
          <p14:tracePt t="147833" x="5264150" y="5051425"/>
          <p14:tracePt t="147850" x="5267325" y="5051425"/>
          <p14:tracePt t="147866" x="5276850" y="5045075"/>
          <p14:tracePt t="147883" x="5292725" y="5029200"/>
          <p14:tracePt t="147900" x="5314950" y="5026025"/>
          <p14:tracePt t="147917" x="5337175" y="5026025"/>
          <p14:tracePt t="147934" x="5356225" y="5026025"/>
          <p14:tracePt t="147950" x="5365750" y="5026025"/>
          <p14:tracePt t="147967" x="5375275" y="5026025"/>
          <p14:tracePt t="147983" x="5381625" y="5026025"/>
          <p14:tracePt t="147999" x="5384800" y="5026025"/>
          <p14:tracePt t="148016" x="5391150" y="5026025"/>
          <p14:tracePt t="148033" x="5410200" y="5026025"/>
          <p14:tracePt t="149232" x="5410200" y="5006975"/>
          <p14:tracePt t="149240" x="5403850" y="4987925"/>
          <p14:tracePt t="149249" x="5397500" y="4978400"/>
          <p14:tracePt t="149267" x="5378450" y="4933950"/>
          <p14:tracePt t="149282" x="5365750" y="4905375"/>
          <p14:tracePt t="149299" x="5349875" y="4879975"/>
          <p14:tracePt t="149332" x="5318125" y="4816475"/>
          <p14:tracePt t="149366" x="5286375" y="4772025"/>
          <p14:tracePt t="149382" x="5276850" y="4762500"/>
          <p14:tracePt t="149399" x="5267325" y="4746625"/>
          <p14:tracePt t="149416" x="5245100" y="4724400"/>
          <p14:tracePt t="149432" x="5235575" y="4708525"/>
          <p14:tracePt t="149449" x="5222875" y="4679950"/>
          <p14:tracePt t="149466" x="5191125" y="4651375"/>
          <p14:tracePt t="149482" x="5178425" y="4619625"/>
          <p14:tracePt t="149500" x="5159375" y="4597400"/>
          <p14:tracePt t="149516" x="5114925" y="4543425"/>
          <p14:tracePt t="149532" x="5089525" y="4521200"/>
          <p14:tracePt t="149549" x="5057775" y="4486275"/>
          <p14:tracePt t="149566" x="5029200" y="4470400"/>
          <p14:tracePt t="149582" x="5019675" y="4460875"/>
          <p14:tracePt t="149599" x="5003800" y="4457700"/>
          <p14:tracePt t="149616" x="4991100" y="4457700"/>
          <p14:tracePt t="149632" x="4981575" y="4457700"/>
          <p14:tracePt t="149649" x="4972050" y="4457700"/>
          <p14:tracePt t="149666" x="4949825" y="4457700"/>
          <p14:tracePt t="149682" x="4927600" y="4457700"/>
          <p14:tracePt t="149700" x="4899025" y="4451350"/>
          <p14:tracePt t="149716" x="4848225" y="4432300"/>
          <p14:tracePt t="149732" x="4806950" y="4432300"/>
          <p14:tracePt t="149750" x="4762500" y="4432300"/>
          <p14:tracePt t="149766" x="4714875" y="4435475"/>
          <p14:tracePt t="149783" x="4689475" y="4454525"/>
          <p14:tracePt t="149799" x="4667250" y="4464050"/>
          <p14:tracePt t="149816" x="4622800" y="4483100"/>
          <p14:tracePt t="149832" x="4613275" y="4492625"/>
          <p14:tracePt t="149849" x="4603750" y="4508500"/>
          <p14:tracePt t="149866" x="4584700" y="4524375"/>
          <p14:tracePt t="149882" x="4578350" y="4546600"/>
          <p14:tracePt t="149900" x="4578350" y="4575175"/>
          <p14:tracePt t="149916" x="4594225" y="4616450"/>
          <p14:tracePt t="149932" x="4632325" y="4654550"/>
          <p14:tracePt t="149950" x="4705350" y="4711700"/>
          <p14:tracePt t="149966" x="4800600" y="4762500"/>
          <p14:tracePt t="149982" x="4889500" y="4794250"/>
          <p14:tracePt t="150000" x="4956175" y="4826000"/>
          <p14:tracePt t="150016" x="5067300" y="4848225"/>
          <p14:tracePt t="150033" x="5118100" y="4848225"/>
          <p14:tracePt t="150050" x="5172075" y="4845050"/>
          <p14:tracePt t="150066" x="5222875" y="4819650"/>
          <p14:tracePt t="150082" x="5245100" y="4806950"/>
          <p14:tracePt t="150100" x="5276850" y="4787900"/>
          <p14:tracePt t="150116" x="5314950" y="4746625"/>
          <p14:tracePt t="150133" x="5346700" y="4699000"/>
          <p14:tracePt t="150150" x="5359400" y="4660900"/>
          <p14:tracePt t="150167" x="5375275" y="4572000"/>
          <p14:tracePt t="150183" x="5375275" y="4521200"/>
          <p14:tracePt t="150199" x="5368925" y="4460875"/>
          <p14:tracePt t="150216" x="5343525" y="4384675"/>
          <p14:tracePt t="150232" x="5311775" y="4352925"/>
          <p14:tracePt t="150249" x="5289550" y="4333875"/>
          <p14:tracePt t="150266" x="5213350" y="4298950"/>
          <p14:tracePt t="150283" x="5168900" y="4286250"/>
          <p14:tracePt t="150299" x="5130800" y="4273550"/>
          <p14:tracePt t="150316" x="5054600" y="4273550"/>
          <p14:tracePt t="150333" x="5010150" y="4273550"/>
          <p14:tracePt t="150349" x="4965700" y="4273550"/>
          <p14:tracePt t="150366" x="4911725" y="4283075"/>
          <p14:tracePt t="150383" x="4886325" y="4295775"/>
          <p14:tracePt t="150400" x="4854575" y="4314825"/>
          <p14:tracePt t="150417" x="4819650" y="4330700"/>
          <p14:tracePt t="150433" x="4797425" y="4343400"/>
          <p14:tracePt t="150450" x="4787900" y="4359275"/>
          <p14:tracePt t="150466" x="4768850" y="4394200"/>
          <p14:tracePt t="150483" x="4752975" y="4410075"/>
          <p14:tracePt t="150499" x="4743450" y="4429125"/>
          <p14:tracePt t="150516" x="4733925" y="4445000"/>
          <p14:tracePt t="150532" x="4733925" y="4454525"/>
          <p14:tracePt t="150549" x="4733925" y="4464050"/>
          <p14:tracePt t="150566" x="4727575" y="4483100"/>
          <p14:tracePt t="150583" x="4727575" y="4498975"/>
          <p14:tracePt t="150599" x="4724400" y="4508500"/>
          <p14:tracePt t="150602" x="4724400" y="4514850"/>
          <p14:tracePt t="150616" x="4718050" y="4530725"/>
          <p14:tracePt t="150633" x="4714875" y="4540250"/>
          <p14:tracePt t="150649" x="4699000" y="4549775"/>
          <p14:tracePt t="150666" x="4689475" y="4565650"/>
          <p14:tracePt t="150683" x="4683125" y="4578350"/>
          <p14:tracePt t="150701" x="4683125" y="4594225"/>
          <p14:tracePt t="150716" x="4683125" y="4603750"/>
          <p14:tracePt t="150733" x="4683125" y="4613275"/>
          <p14:tracePt t="150749" x="4683125" y="4629150"/>
          <p14:tracePt t="150766" x="4683125" y="4645025"/>
          <p14:tracePt t="150783" x="4683125" y="4654550"/>
          <p14:tracePt t="150800" x="4695825" y="4673600"/>
          <p14:tracePt t="150816" x="4711700" y="4683125"/>
          <p14:tracePt t="150832" x="4727575" y="4695825"/>
          <p14:tracePt t="150850" x="4756150" y="4711700"/>
          <p14:tracePt t="150866" x="4787900" y="4730750"/>
          <p14:tracePt t="150883" x="4810125" y="4740275"/>
          <p14:tracePt t="150900" x="4838700" y="4756150"/>
          <p14:tracePt t="150916" x="4848225" y="4765675"/>
          <p14:tracePt t="150933" x="4857750" y="4772025"/>
          <p14:tracePt t="150949" x="4867275" y="4772025"/>
          <p14:tracePt t="151015" x="4876800" y="4772025"/>
          <p14:tracePt t="151022" x="4883150" y="4772025"/>
          <p14:tracePt t="151032" x="4889500" y="4772025"/>
          <p14:tracePt t="151050" x="4902200" y="4772025"/>
          <p14:tracePt t="151066" x="4911725" y="4768850"/>
          <p14:tracePt t="151083" x="4927600" y="4768850"/>
          <p14:tracePt t="151100" x="4943475" y="4765675"/>
          <p14:tracePt t="151116" x="4953000" y="4765675"/>
          <p14:tracePt t="151133" x="4953000" y="4756150"/>
          <p14:tracePt t="151150" x="4965700" y="4740275"/>
          <p14:tracePt t="151165" x="4984750" y="4718050"/>
          <p14:tracePt t="151183" x="4994275" y="4686300"/>
          <p14:tracePt t="151200" x="4994275" y="4632325"/>
          <p14:tracePt t="151216" x="4994275" y="4594225"/>
          <p14:tracePt t="151233" x="4994275" y="4572000"/>
          <p14:tracePt t="151250" x="4994275" y="4530725"/>
          <p14:tracePt t="151266" x="4994275" y="4511675"/>
          <p14:tracePt t="151283" x="4994275" y="4489450"/>
          <p14:tracePt t="151300" x="4994275" y="4473575"/>
          <p14:tracePt t="151315" x="4994275" y="4464050"/>
          <p14:tracePt t="151333" x="4994275" y="4454525"/>
          <p14:tracePt t="151350" x="4972050" y="4432300"/>
          <p14:tracePt t="151366" x="4962525" y="4422775"/>
          <p14:tracePt t="151383" x="4953000" y="4419600"/>
          <p14:tracePt t="151400" x="4911725" y="4413250"/>
          <p14:tracePt t="151416" x="4889500" y="4413250"/>
          <p14:tracePt t="151433" x="4860925" y="4413250"/>
          <p14:tracePt t="151449" x="4829175" y="4413250"/>
          <p14:tracePt t="151465" x="4800600" y="4413250"/>
          <p14:tracePt t="151483" x="4784725" y="4413250"/>
          <p14:tracePt t="151499" x="4768850" y="4419600"/>
          <p14:tracePt t="151516" x="4752975" y="4429125"/>
          <p14:tracePt t="151533" x="4743450" y="4445000"/>
          <p14:tracePt t="151549" x="4727575" y="4464050"/>
          <p14:tracePt t="151565" x="4727575" y="4486275"/>
          <p14:tracePt t="151583" x="4727575" y="4514850"/>
          <p14:tracePt t="151599" x="4727575" y="4556125"/>
          <p14:tracePt t="151616" x="4727575" y="4572000"/>
          <p14:tracePt t="151632" x="4727575" y="4581525"/>
          <p14:tracePt t="151649" x="4727575" y="4597400"/>
          <p14:tracePt t="151665" x="4733925" y="4613275"/>
          <p14:tracePt t="151683" x="4743450" y="4622800"/>
          <p14:tracePt t="151699" x="4765675" y="4635500"/>
          <p14:tracePt t="151715" x="4775200" y="4648200"/>
          <p14:tracePt t="151732" x="4784725" y="4657725"/>
          <p14:tracePt t="151750" x="4800600" y="4657725"/>
          <p14:tracePt t="151767" x="4819650" y="4657725"/>
          <p14:tracePt t="151783" x="4835525" y="4657725"/>
          <p14:tracePt t="151799" x="4851400" y="4657725"/>
          <p14:tracePt t="151816" x="4867275" y="4657725"/>
          <p14:tracePt t="151833" x="4876800" y="4657725"/>
          <p14:tracePt t="151849" x="4889500" y="4657725"/>
          <p14:tracePt t="151866" x="4899025" y="4657725"/>
          <p14:tracePt t="151883" x="4914900" y="4657725"/>
          <p14:tracePt t="151900" x="4930775" y="4645025"/>
          <p14:tracePt t="151916" x="4940300" y="4635500"/>
          <p14:tracePt t="151933" x="4949825" y="4625975"/>
          <p14:tracePt t="151950" x="4972050" y="4616450"/>
          <p14:tracePt t="151966" x="4981575" y="4600575"/>
          <p14:tracePt t="151983" x="4991100" y="4594225"/>
          <p14:tracePt t="151999" x="5010150" y="4594225"/>
          <p14:tracePt t="152016" x="5019675" y="4594225"/>
          <p14:tracePt t="152033" x="5026025" y="4591050"/>
          <p14:tracePt t="152049" x="5035550" y="4575175"/>
          <p14:tracePt t="152066" x="5035550" y="4565650"/>
          <p14:tracePt t="152083" x="5035550" y="4549775"/>
          <p14:tracePt t="152099" x="5032375" y="4530725"/>
          <p14:tracePt t="152116" x="5022850" y="4521200"/>
          <p14:tracePt t="152133" x="5013325" y="4508500"/>
          <p14:tracePt t="152149" x="4994275" y="4498975"/>
          <p14:tracePt t="152166" x="4984750" y="4498975"/>
          <p14:tracePt t="152183" x="4972050" y="4498975"/>
          <p14:tracePt t="152200" x="4953000" y="4498975"/>
          <p14:tracePt t="152216" x="4943475" y="4498975"/>
          <p14:tracePt t="152233" x="4933950" y="4498975"/>
          <p14:tracePt t="152249" x="4924425" y="4498975"/>
          <p14:tracePt t="152343" x="4924425" y="4505325"/>
          <p14:tracePt t="152377" x="4918075" y="4505325"/>
          <p14:tracePt t="152436" x="4918075" y="4511675"/>
          <p14:tracePt t="152457" x="4918075" y="4514850"/>
          <p14:tracePt t="152471" x="4918075" y="4521200"/>
          <p14:tracePt t="152934" x="4978400" y="4521200"/>
          <p14:tracePt t="152940" x="5048250" y="4521200"/>
          <p14:tracePt t="152948" x="5127625" y="4521200"/>
          <p14:tracePt t="152965" x="5276850" y="4521200"/>
          <p14:tracePt t="152983" x="5394325" y="4527550"/>
          <p14:tracePt t="152999" x="5448300" y="4533900"/>
          <p14:tracePt t="153033" x="5562600" y="4540250"/>
          <p14:tracePt t="153066" x="5689600" y="4575175"/>
          <p14:tracePt t="153083" x="5772150" y="4597400"/>
          <p14:tracePt t="153099" x="5816600" y="4610100"/>
          <p14:tracePt t="153116" x="5861050" y="4622800"/>
          <p14:tracePt t="153133" x="5911850" y="4648200"/>
          <p14:tracePt t="153149" x="5921375" y="4651375"/>
          <p14:tracePt t="153166" x="5927725" y="4657725"/>
          <p14:tracePt t="153183" x="5930900" y="4657725"/>
          <p14:tracePt t="153199" x="5940425" y="4660900"/>
          <p14:tracePt t="153215" x="5949950" y="4670425"/>
          <p14:tracePt t="153233" x="5984875" y="4695825"/>
          <p14:tracePt t="153250" x="6022975" y="4708525"/>
          <p14:tracePt t="153266" x="6048375" y="4718050"/>
          <p14:tracePt t="153283" x="6083300" y="4737100"/>
          <p14:tracePt t="153300" x="6092825" y="4746625"/>
          <p14:tracePt t="153316" x="6102350" y="4746625"/>
          <p14:tracePt t="153332" x="6105525" y="4762500"/>
          <p14:tracePt t="153349" x="6105525" y="4772025"/>
          <p14:tracePt t="153365" x="6105525" y="4781550"/>
          <p14:tracePt t="153382" x="6105525" y="4800600"/>
          <p14:tracePt t="153399" x="6089650" y="4813300"/>
          <p14:tracePt t="153416" x="6035675" y="4826000"/>
          <p14:tracePt t="153433" x="5902325" y="4848225"/>
          <p14:tracePt t="153450" x="5816600" y="4873625"/>
          <p14:tracePt t="153466" x="5730875" y="4895850"/>
          <p14:tracePt t="153482" x="5607050" y="4918075"/>
          <p14:tracePt t="153499" x="5549900" y="4946650"/>
          <p14:tracePt t="153516" x="5473700" y="4968875"/>
          <p14:tracePt t="153532" x="5349875" y="5000625"/>
          <p14:tracePt t="153549" x="5273675" y="5022850"/>
          <p14:tracePt t="153565" x="5210175" y="5045075"/>
          <p14:tracePt t="153582" x="5118100" y="5067300"/>
          <p14:tracePt t="153599" x="5054600" y="5089525"/>
          <p14:tracePt t="153615" x="4997450" y="5102225"/>
          <p14:tracePt t="153633" x="4911725" y="5114925"/>
          <p14:tracePt t="153650" x="4857750" y="5114925"/>
          <p14:tracePt t="153654" x="4841875" y="5114925"/>
          <p14:tracePt t="153666" x="4816475" y="5114925"/>
          <p14:tracePt t="153683" x="4752975" y="5111750"/>
          <p14:tracePt t="153700" x="4714875" y="5099050"/>
          <p14:tracePt t="153716" x="4670425" y="5086350"/>
          <p14:tracePt t="153733" x="4603750" y="5060950"/>
          <p14:tracePt t="153749" x="4559300" y="5041900"/>
          <p14:tracePt t="153765" x="4521200" y="5016500"/>
          <p14:tracePt t="153783" x="4470400" y="4978400"/>
          <p14:tracePt t="153799" x="4438650" y="4953000"/>
          <p14:tracePt t="153816" x="4419600" y="4940300"/>
          <p14:tracePt t="153833" x="4406900" y="4927600"/>
          <p14:tracePt t="153850" x="4406900" y="4921250"/>
          <p14:tracePt t="153934" x="4413250" y="4918075"/>
          <p14:tracePt t="153940" x="4422775" y="4918075"/>
          <p14:tracePt t="153949" x="4435475" y="4918075"/>
          <p14:tracePt t="153966" x="4470400" y="4918075"/>
          <p14:tracePt t="153983" x="4524375" y="4918075"/>
          <p14:tracePt t="153999" x="4556125" y="4927600"/>
          <p14:tracePt t="154016" x="4587875" y="4937125"/>
          <p14:tracePt t="154032" x="4619625" y="4949825"/>
          <p14:tracePt t="154049" x="4660900" y="4968875"/>
          <p14:tracePt t="154065" x="4705350" y="4981575"/>
          <p14:tracePt t="154083" x="4791075" y="4987925"/>
          <p14:tracePt t="154100" x="4854575" y="4994275"/>
          <p14:tracePt t="154116" x="4914900" y="5000625"/>
          <p14:tracePt t="154133" x="4972050" y="5000625"/>
          <p14:tracePt t="154149" x="4991100" y="5000625"/>
          <p14:tracePt t="154166" x="5003800" y="5000625"/>
          <p14:tracePt t="154168" x="5006975" y="5000625"/>
          <p14:tracePt t="154183" x="5022850" y="5000625"/>
          <p14:tracePt t="154199" x="5032375" y="5000625"/>
          <p14:tracePt t="154216" x="5041900" y="5000625"/>
          <p14:tracePt t="154233" x="5048250" y="5000625"/>
          <p14:tracePt t="154302" x="5045075" y="5000625"/>
          <p14:tracePt t="154309" x="5038725" y="4994275"/>
          <p14:tracePt t="154316" x="5035550" y="4991100"/>
          <p14:tracePt t="154332" x="5026025" y="4981575"/>
          <p14:tracePt t="154349" x="4997450" y="4962525"/>
          <p14:tracePt t="154366" x="4975225" y="4956175"/>
          <p14:tracePt t="154382" x="4933950" y="4946650"/>
          <p14:tracePt t="154399" x="4895850" y="4940300"/>
          <p14:tracePt t="154415" x="4864100" y="4933950"/>
          <p14:tracePt t="154432" x="4826000" y="4933950"/>
          <p14:tracePt t="154448" x="4803775" y="4933950"/>
          <p14:tracePt t="154465" x="4775200" y="4933950"/>
          <p14:tracePt t="154482" x="4746625" y="4933950"/>
          <p14:tracePt t="154499" x="4737100" y="4933950"/>
          <p14:tracePt t="154517" x="4705350" y="4933950"/>
          <p14:tracePt t="154533" x="4689475" y="4933950"/>
          <p14:tracePt t="154549" x="4679950" y="4933950"/>
          <p14:tracePt t="154565" x="4664075" y="4933950"/>
          <p14:tracePt t="154582" x="4651375" y="4933950"/>
          <p14:tracePt t="154599" x="4645025" y="4933950"/>
          <p14:tracePt t="154661" x="4648200" y="4933950"/>
          <p14:tracePt t="154671" x="4651375" y="4940300"/>
          <p14:tracePt t="154683" x="4660900" y="4940300"/>
          <p14:tracePt t="154699" x="4676775" y="4943475"/>
          <p14:tracePt t="154715" x="4699000" y="4943475"/>
          <p14:tracePt t="154732" x="4746625" y="4943475"/>
          <p14:tracePt t="154749" x="4775200" y="4943475"/>
          <p14:tracePt t="154766" x="4810125" y="4943475"/>
          <p14:tracePt t="154783" x="4819650" y="4943475"/>
          <p14:tracePt t="154799" x="4829175" y="4943475"/>
          <p14:tracePt t="154816" x="4835525" y="4943475"/>
          <p14:tracePt t="154849" x="4845050" y="4943475"/>
          <p14:tracePt t="154866" x="4857750" y="4943475"/>
          <p14:tracePt t="154882" x="4870450" y="4943475"/>
          <p14:tracePt t="154899" x="4879975" y="4943475"/>
          <p14:tracePt t="154916" x="4889500" y="4943475"/>
          <p14:tracePt t="156210" x="4933950" y="4953000"/>
          <p14:tracePt t="156222" x="5073650" y="4953000"/>
          <p14:tracePt t="156232" x="5140325" y="4953000"/>
          <p14:tracePt t="156249" x="5267325" y="4953000"/>
          <p14:tracePt t="156266" x="5476875" y="4927600"/>
          <p14:tracePt t="156282" x="5603875" y="4927600"/>
          <p14:tracePt t="156316" x="5921375" y="4895850"/>
          <p14:tracePt t="156350" x="6153150" y="4886325"/>
          <p14:tracePt t="156365" x="6257925" y="4886325"/>
          <p14:tracePt t="156382" x="6350000" y="4886325"/>
          <p14:tracePt t="156398" x="6467475" y="4892675"/>
          <p14:tracePt t="156415" x="6677025" y="4899025"/>
          <p14:tracePt t="156432" x="6823075" y="4899025"/>
          <p14:tracePt t="156449" x="6997700" y="4899025"/>
          <p14:tracePt t="156465" x="7080250" y="4899025"/>
          <p14:tracePt t="156482" x="7140575" y="4899025"/>
          <p14:tracePt t="156499" x="7216775" y="4899025"/>
          <p14:tracePt t="156515" x="7261225" y="4911725"/>
          <p14:tracePt t="156532" x="7308850" y="4924425"/>
          <p14:tracePt t="156548" x="7381875" y="4940300"/>
          <p14:tracePt t="156565" x="7493000" y="4962525"/>
          <p14:tracePt t="156582" x="7553325" y="4962525"/>
          <p14:tracePt t="156600" x="7607300" y="4962525"/>
          <p14:tracePt t="156616" x="7629525" y="4962525"/>
          <p14:tracePt t="156632" x="7645400" y="4962525"/>
          <p14:tracePt t="156649" x="7677150" y="4962525"/>
          <p14:tracePt t="156665" x="7699375" y="4962525"/>
          <p14:tracePt t="156682" x="7727950" y="4962525"/>
          <p14:tracePt t="156699" x="7743825" y="4965700"/>
          <p14:tracePt t="156715" x="7753350" y="4965700"/>
          <p14:tracePt t="156733" x="7759700" y="4965700"/>
          <p14:tracePt t="156786" x="7759700" y="4972050"/>
          <p14:tracePt t="156814" x="7769225" y="4978400"/>
          <p14:tracePt t="156830" x="7769225" y="4981575"/>
          <p14:tracePt t="156837" x="7775575" y="4981575"/>
          <p14:tracePt t="159069" x="7759700" y="4994275"/>
          <p14:tracePt t="159077" x="7740650" y="5006975"/>
          <p14:tracePt t="159086" x="7715250" y="5019675"/>
          <p14:tracePt t="159098" x="7673975" y="5045075"/>
          <p14:tracePt t="159115" x="7629525" y="5057775"/>
          <p14:tracePt t="159132" x="7559675" y="5076825"/>
          <p14:tracePt t="159165" x="7350125" y="5086350"/>
          <p14:tracePt t="159198" x="7146925" y="5086350"/>
          <p14:tracePt t="159215" x="7096125" y="5086350"/>
          <p14:tracePt t="159232" x="7048500" y="5086350"/>
          <p14:tracePt t="159248" x="7026275" y="5086350"/>
          <p14:tracePt t="159265" x="7004050" y="5086350"/>
          <p14:tracePt t="159283" x="6988175" y="5086350"/>
          <p14:tracePt t="159299" x="6978650" y="5086350"/>
          <p14:tracePt t="159316" x="6969125" y="5086350"/>
          <p14:tracePt t="159332" x="6953250" y="5086350"/>
          <p14:tracePt t="159375" x="6956425" y="5086350"/>
          <p14:tracePt t="159382" x="6965950" y="5086350"/>
          <p14:tracePt t="159398" x="6969125" y="5086350"/>
          <p14:tracePt t="159418" x="6975475" y="5086350"/>
          <p14:tracePt t="159432" x="6975475" y="5083175"/>
          <p14:tracePt t="159454" x="6981825" y="5083175"/>
          <p14:tracePt t="159469" x="6985000" y="5083175"/>
          <p14:tracePt t="159482" x="6994525" y="5083175"/>
          <p14:tracePt t="159498" x="7004050" y="5083175"/>
          <p14:tracePt t="159515" x="7013575" y="5083175"/>
          <p14:tracePt t="159532" x="7026275" y="5080000"/>
          <p14:tracePt t="159549" x="7026275" y="5073650"/>
          <p14:tracePt t="159565" x="7035800" y="5064125"/>
          <p14:tracePt t="159582" x="7035800" y="5045075"/>
          <p14:tracePt t="159599" x="7035800" y="5035550"/>
          <p14:tracePt t="159615" x="7035800" y="5026025"/>
          <p14:tracePt t="159632" x="7032625" y="5003800"/>
          <p14:tracePt t="159648" x="7023100" y="4987925"/>
          <p14:tracePt t="159665" x="7004050" y="4965700"/>
          <p14:tracePt t="159682" x="6988175" y="4930775"/>
          <p14:tracePt t="159699" x="6975475" y="4914900"/>
          <p14:tracePt t="159715" x="6965950" y="4899025"/>
          <p14:tracePt t="159733" x="6965950" y="4883150"/>
          <p14:tracePt t="159765" x="6972300" y="4883150"/>
          <p14:tracePt t="159781" x="7035800" y="4883150"/>
          <p14:tracePt t="159798" x="7105650" y="4889500"/>
          <p14:tracePt t="159815" x="7223125" y="4905375"/>
          <p14:tracePt t="159831" x="7394575" y="4956175"/>
          <p14:tracePt t="159848" x="7502525" y="4987925"/>
          <p14:tracePt t="159865" x="7581900" y="5019675"/>
          <p14:tracePt t="159882" x="7661275" y="5041900"/>
          <p14:tracePt t="159898" x="7689850" y="5051425"/>
          <p14:tracePt t="159915" x="7715250" y="5064125"/>
          <p14:tracePt t="159931" x="7724775" y="5070475"/>
          <p14:tracePt t="159983" x="7721600" y="5070475"/>
          <p14:tracePt t="159990" x="7718425" y="5070475"/>
          <p14:tracePt t="159998" x="7712075" y="5067300"/>
          <p14:tracePt t="160016" x="7696200" y="5057775"/>
          <p14:tracePt t="160031" x="7683500" y="5048250"/>
          <p14:tracePt t="160048" x="7673975" y="5041900"/>
          <p14:tracePt t="160065" x="7667625" y="5041900"/>
          <p14:tracePt t="160082" x="7651750" y="5038725"/>
          <p14:tracePt t="160099" x="7642225" y="5029200"/>
          <p14:tracePt t="160116" x="7632700" y="5029200"/>
          <p14:tracePt t="160132" x="7616825" y="5006975"/>
          <p14:tracePt t="160149" x="7604125" y="5006975"/>
          <p14:tracePt t="160165" x="7591425" y="5003800"/>
          <p14:tracePt t="160181" x="7578725" y="4997450"/>
          <p14:tracePt t="160198" x="7569200" y="4997450"/>
          <p14:tracePt t="160215" x="7562850" y="4997450"/>
          <p14:tracePt t="160231" x="7543800" y="4997450"/>
          <p14:tracePt t="160248" x="7534275" y="4987925"/>
          <p14:tracePt t="160265" x="7527925" y="4981575"/>
          <p14:tracePt t="160281" x="7527925" y="4978400"/>
          <p14:tracePt t="160332" x="7531100" y="4978400"/>
          <p14:tracePt t="160342" x="7534275" y="4978400"/>
          <p14:tracePt t="160352" x="7543800" y="4978400"/>
          <p14:tracePt t="160404" x="7543800" y="4972050"/>
          <p14:tracePt t="163807" x="7550150" y="4972050"/>
          <p14:tracePt t="163816" x="7556500" y="4972050"/>
          <p14:tracePt t="163833" x="7566025" y="4972050"/>
          <p14:tracePt t="163849" x="7575550" y="4975225"/>
          <p14:tracePt t="163865" x="7578725" y="4975225"/>
          <p14:tracePt t="163881" x="7585075" y="4975225"/>
          <p14:tracePt t="163898" x="7594600" y="4975225"/>
          <p14:tracePt t="164099" x="7591425" y="4975225"/>
          <p14:tracePt t="164109" x="7588250" y="4975225"/>
          <p14:tracePt t="164120" x="7578725" y="4975225"/>
          <p14:tracePt t="164133" x="7572375" y="4975225"/>
          <p14:tracePt t="164149" x="7569200" y="4975225"/>
          <p14:tracePt t="164165" x="7562850" y="4975225"/>
          <p14:tracePt t="164220" x="7559675" y="4975225"/>
          <p14:tracePt t="164226" x="7546975" y="4975225"/>
          <p14:tracePt t="164234" x="7543800" y="4972050"/>
          <p14:tracePt t="164248" x="7534275" y="4972050"/>
          <p14:tracePt t="164265" x="7524750" y="4972050"/>
          <p14:tracePt t="164283" x="7508875" y="4972050"/>
          <p14:tracePt t="164299" x="7493000" y="4972050"/>
          <p14:tracePt t="164315" x="7483475" y="4972050"/>
          <p14:tracePt t="164331" x="7473950" y="4972050"/>
          <p14:tracePt t="164348" x="7464425" y="4972050"/>
          <p14:tracePt t="164364" x="7461250" y="4972050"/>
          <p14:tracePt t="164382" x="7439025" y="49720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Exemples de baies: (a) un raisin et sa coupe longitudinale avec deux graines, (b) une groseille et sa coupe transversale; (c) coupe longitudinale d'une datte; (d) coupe transversale dans un péponide de Concombr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7000875" y="4143375"/>
            <a:ext cx="1568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péponide</a:t>
            </a:r>
          </a:p>
        </p:txBody>
      </p:sp>
      <p:pic>
        <p:nvPicPr>
          <p:cNvPr id="30724" name="Picture 8" descr="oran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778125"/>
            <a:ext cx="6227763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9"/>
          <p:cNvSpPr txBox="1">
            <a:spLocks noChangeArrowheads="1"/>
          </p:cNvSpPr>
          <p:nvPr/>
        </p:nvSpPr>
        <p:spPr bwMode="auto">
          <a:xfrm>
            <a:off x="5929313" y="6338888"/>
            <a:ext cx="17224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0000"/>
                </a:solidFill>
              </a:rPr>
              <a:t>Hespéride</a:t>
            </a:r>
          </a:p>
        </p:txBody>
      </p:sp>
      <p:pic>
        <p:nvPicPr>
          <p:cNvPr id="30726" name="Picture 10" descr="Melon, coupe transversa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8" y="2928938"/>
            <a:ext cx="1236662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11"/>
          <p:cNvSpPr txBox="1">
            <a:spLocks noChangeArrowheads="1"/>
          </p:cNvSpPr>
          <p:nvPr/>
        </p:nvSpPr>
        <p:spPr bwMode="auto">
          <a:xfrm>
            <a:off x="3348038" y="0"/>
            <a:ext cx="35321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0000"/>
                </a:solidFill>
              </a:rPr>
              <a:t>Fruits charnus : Baies</a:t>
            </a:r>
          </a:p>
        </p:txBody>
      </p:sp>
      <p:pic>
        <p:nvPicPr>
          <p:cNvPr id="30728" name="Image 7" descr="Image result for mel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928938"/>
            <a:ext cx="128587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5" descr="ANd9GcQQD3qzoEogUId9vXPXi8KfK_g-tq-i5cA-CFEI2WIE5Np6gNZT3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714875"/>
            <a:ext cx="150018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65"/>
    </mc:Choice>
    <mc:Fallback>
      <p:transition spd="slow" advTm="4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65" x="7442200" y="4981575"/>
          <p14:tracePt t="2872" x="7448550" y="4984750"/>
          <p14:tracePt t="2883" x="7451725" y="4991100"/>
          <p14:tracePt t="2900" x="7467600" y="5003800"/>
          <p14:tracePt t="2916" x="7470775" y="5010150"/>
          <p14:tracePt t="2966" x="7470775" y="4997450"/>
          <p14:tracePt t="3000" x="7416800" y="4762500"/>
          <p14:tracePt t="3017" x="7366000" y="4651375"/>
          <p14:tracePt t="3033" x="7286625" y="4514850"/>
          <p14:tracePt t="3050" x="7131050" y="4324350"/>
          <p14:tracePt t="3066" x="7035800" y="4238625"/>
          <p14:tracePt t="3083" x="6899275" y="4156075"/>
          <p14:tracePt t="3099" x="6591300" y="4032250"/>
          <p14:tracePt t="3117" x="6286500" y="3892550"/>
          <p14:tracePt t="3135" x="5692775" y="3632200"/>
          <p14:tracePt t="3151" x="5368925" y="3486150"/>
          <p14:tracePt t="3168" x="5076825" y="3384550"/>
          <p14:tracePt t="3184" x="4752975" y="3276600"/>
          <p14:tracePt t="3200" x="4533900" y="3206750"/>
          <p14:tracePt t="3217" x="4311650" y="3159125"/>
          <p14:tracePt t="3233" x="4127500" y="3124200"/>
          <p14:tracePt t="3249" x="3892550" y="3086100"/>
          <p14:tracePt t="3266" x="3775075" y="3060700"/>
          <p14:tracePt t="3283" x="3692525" y="3054350"/>
          <p14:tracePt t="3300" x="3530600" y="3054350"/>
          <p14:tracePt t="3316" x="3425825" y="3054350"/>
          <p14:tracePt t="3334" x="3241675" y="3054350"/>
          <p14:tracePt t="3349" x="3079750" y="3054350"/>
          <p14:tracePt t="3367" x="2949575" y="3076575"/>
          <p14:tracePt t="3384" x="2816225" y="3098800"/>
          <p14:tracePt t="3400" x="2733675" y="3114675"/>
          <p14:tracePt t="3417" x="2667000" y="3136900"/>
          <p14:tracePt t="3434" x="2574925" y="3171825"/>
          <p14:tracePt t="3449" x="2536825" y="3190875"/>
          <p14:tracePt t="3466" x="2489200" y="3209925"/>
          <p14:tracePt t="3484" x="2447925" y="3235325"/>
          <p14:tracePt t="3500" x="2438400" y="3244850"/>
          <p14:tracePt t="3516" x="2432050" y="3254375"/>
          <p14:tracePt t="3533" x="2432050" y="3260725"/>
          <p14:tracePt t="3792" x="2400300" y="3257550"/>
          <p14:tracePt t="3799" x="2352675" y="3248025"/>
          <p14:tracePt t="3806" x="2314575" y="3232150"/>
          <p14:tracePt t="3816" x="2254250" y="3206750"/>
          <p14:tracePt t="3849" x="1936750" y="2952750"/>
          <p14:tracePt t="3885" x="1603375" y="2524125"/>
          <p14:tracePt t="3902" x="1492250" y="2384425"/>
          <p14:tracePt t="3918" x="1403350" y="2270125"/>
          <p14:tracePt t="3934" x="1295400" y="2133600"/>
          <p14:tracePt t="3950" x="1228725" y="2060575"/>
          <p14:tracePt t="3967" x="1181100" y="2019300"/>
          <p14:tracePt t="3983" x="1111250" y="1962150"/>
          <p14:tracePt t="3999" x="1073150" y="1930400"/>
          <p14:tracePt t="4016" x="1035050" y="1905000"/>
          <p14:tracePt t="4033" x="962025" y="1835150"/>
          <p14:tracePt t="4049" x="911225" y="1774825"/>
          <p14:tracePt t="4067" x="866775" y="1714500"/>
          <p14:tracePt t="4084" x="803275" y="1644650"/>
          <p14:tracePt t="4100" x="771525" y="1619250"/>
          <p14:tracePt t="4116" x="746125" y="1593850"/>
          <p14:tracePt t="4133" x="695325" y="1549400"/>
          <p14:tracePt t="4149" x="660400" y="1517650"/>
          <p14:tracePt t="4166" x="612775" y="1476375"/>
          <p14:tracePt t="4184" x="542925" y="1403350"/>
          <p14:tracePt t="4200" x="492125" y="1358900"/>
          <p14:tracePt t="4217" x="454025" y="1333500"/>
          <p14:tracePt t="4220" x="434975" y="1320800"/>
          <p14:tracePt t="4233" x="415925" y="1304925"/>
          <p14:tracePt t="4250" x="406400" y="1295400"/>
          <p14:tracePt t="4266" x="396875" y="1295400"/>
          <p14:tracePt t="4283" x="381000" y="1295400"/>
          <p14:tracePt t="4317" x="390525" y="1295400"/>
          <p14:tracePt t="4334" x="422275" y="1295400"/>
          <p14:tracePt t="4350" x="485775" y="1304925"/>
          <p14:tracePt t="4367" x="625475" y="1330325"/>
          <p14:tracePt t="4383" x="838200" y="1384300"/>
          <p14:tracePt t="4400" x="971550" y="1428750"/>
          <p14:tracePt t="4416" x="1092200" y="1463675"/>
          <p14:tracePt t="4433" x="1235075" y="1485900"/>
          <p14:tracePt t="4449" x="1301750" y="1508125"/>
          <p14:tracePt t="4466" x="1336675" y="1508125"/>
          <p14:tracePt t="4484" x="1384300" y="1508125"/>
          <p14:tracePt t="4500" x="1422400" y="1508125"/>
          <p14:tracePt t="4517" x="1450975" y="1508125"/>
          <p14:tracePt t="4533" x="1495425" y="1485900"/>
          <p14:tracePt t="4550" x="1504950" y="1476375"/>
          <p14:tracePt t="4566" x="1514475" y="1460500"/>
          <p14:tracePt t="4583" x="1520825" y="1406525"/>
          <p14:tracePt t="4600" x="1511300" y="1362075"/>
          <p14:tracePt t="4620" x="1460500" y="1273175"/>
          <p14:tracePt t="4634" x="1435100" y="1228725"/>
          <p14:tracePt t="4650" x="1422400" y="1196975"/>
          <p14:tracePt t="4666" x="1409700" y="1165225"/>
          <p14:tracePt t="4683" x="1409700" y="1152525"/>
          <p14:tracePt t="4700" x="1409700" y="1143000"/>
          <p14:tracePt t="4716" x="1393825" y="1117600"/>
          <p14:tracePt t="4733" x="1355725" y="1082675"/>
          <p14:tracePt t="4749" x="1279525" y="1035050"/>
          <p14:tracePt t="4767" x="1155700" y="981075"/>
          <p14:tracePt t="4783" x="1016000" y="904875"/>
          <p14:tracePt t="4800" x="936625" y="873125"/>
          <p14:tracePt t="4816" x="873125" y="860425"/>
          <p14:tracePt t="4833" x="777875" y="854075"/>
          <p14:tracePt t="4849" x="727075" y="854075"/>
          <p14:tracePt t="4867" x="663575" y="863600"/>
          <p14:tracePt t="4884" x="527050" y="904875"/>
          <p14:tracePt t="4900" x="463550" y="927100"/>
          <p14:tracePt t="4917" x="409575" y="939800"/>
          <p14:tracePt t="4933" x="374650" y="962025"/>
          <p14:tracePt t="4949" x="358775" y="974725"/>
          <p14:tracePt t="4966" x="349250" y="984250"/>
          <p14:tracePt t="4983" x="339725" y="996950"/>
          <p14:tracePt t="4999" x="339725" y="1012825"/>
          <p14:tracePt t="5016" x="339725" y="1035050"/>
          <p14:tracePt t="5033" x="339725" y="1089025"/>
          <p14:tracePt t="5050" x="349250" y="1152525"/>
          <p14:tracePt t="5066" x="381000" y="1219200"/>
          <p14:tracePt t="5083" x="425450" y="1327150"/>
          <p14:tracePt t="5099" x="438150" y="1390650"/>
          <p14:tracePt t="5116" x="460375" y="1454150"/>
          <p14:tracePt t="5133" x="482600" y="1546225"/>
          <p14:tracePt t="5150" x="495300" y="1619250"/>
          <p14:tracePt t="5168" x="504825" y="1701800"/>
          <p14:tracePt t="5184" x="504825" y="1746250"/>
          <p14:tracePt t="5200" x="504825" y="1781175"/>
          <p14:tracePt t="5216" x="504825" y="1803400"/>
          <p14:tracePt t="5233" x="504825" y="1844675"/>
          <p14:tracePt t="5249" x="504825" y="1866900"/>
          <p14:tracePt t="5266" x="504825" y="1876425"/>
          <p14:tracePt t="5283" x="504825" y="1908175"/>
          <p14:tracePt t="5300" x="504825" y="1924050"/>
          <p14:tracePt t="5316" x="504825" y="1943100"/>
          <p14:tracePt t="5333" x="504825" y="1965325"/>
          <p14:tracePt t="5349" x="508000" y="1981200"/>
          <p14:tracePt t="5367" x="539750" y="2016125"/>
          <p14:tracePt t="5383" x="565150" y="2041525"/>
          <p14:tracePt t="5400" x="612775" y="2076450"/>
          <p14:tracePt t="5417" x="704850" y="2111375"/>
          <p14:tracePt t="5434" x="781050" y="2143125"/>
          <p14:tracePt t="5450" x="866775" y="2155825"/>
          <p14:tracePt t="5467" x="1022350" y="2174875"/>
          <p14:tracePt t="5483" x="1149350" y="2174875"/>
          <p14:tracePt t="5499" x="1241425" y="2174875"/>
          <p14:tracePt t="5517" x="1339850" y="2171700"/>
          <p14:tracePt t="5533" x="1400175" y="2162175"/>
          <p14:tracePt t="5550" x="1447800" y="2149475"/>
          <p14:tracePt t="5567" x="1495425" y="2127250"/>
          <p14:tracePt t="5583" x="1511300" y="2114550"/>
          <p14:tracePt t="5600" x="1527175" y="2105025"/>
          <p14:tracePt t="5617" x="1549400" y="2082800"/>
          <p14:tracePt t="5633" x="1558925" y="2073275"/>
          <p14:tracePt t="5650" x="1568450" y="2063750"/>
          <p14:tracePt t="5667" x="1574800" y="2054225"/>
          <p14:tracePt t="5703" x="1574800" y="2047875"/>
          <p14:tracePt t="5718" x="1577975" y="2047875"/>
          <p14:tracePt t="5739" x="1584325" y="2044700"/>
          <p14:tracePt t="5759" x="1584325" y="2038350"/>
          <p14:tracePt t="8250" x="1654175" y="2041525"/>
          <p14:tracePt t="8257" x="1758950" y="2051050"/>
          <p14:tracePt t="8266" x="1882775" y="2060575"/>
          <p14:tracePt t="8284" x="2228850" y="2082800"/>
          <p14:tracePt t="8287" x="2511425" y="2098675"/>
          <p14:tracePt t="8300" x="3035300" y="2127250"/>
          <p14:tracePt t="8322" x="3844925" y="2181225"/>
          <p14:tracePt t="8342" x="4606925" y="2222500"/>
          <p14:tracePt t="8368" x="5356225" y="2292350"/>
          <p14:tracePt t="8400" x="6280150" y="2409825"/>
          <p14:tracePt t="8418" x="6565900" y="2451100"/>
          <p14:tracePt t="8435" x="6889750" y="2540000"/>
          <p14:tracePt t="8450" x="7051675" y="2574925"/>
          <p14:tracePt t="8466" x="7181850" y="2593975"/>
          <p14:tracePt t="8484" x="7254875" y="2609850"/>
          <p14:tracePt t="8500" x="7302500" y="2609850"/>
          <p14:tracePt t="8516" x="7321550" y="2587625"/>
          <p14:tracePt t="8532" x="7334250" y="2549525"/>
          <p14:tracePt t="8549" x="7356475" y="2428875"/>
          <p14:tracePt t="8565" x="7356475" y="2324100"/>
          <p14:tracePt t="8583" x="7356475" y="2209800"/>
          <p14:tracePt t="8599" x="7353300" y="2070100"/>
          <p14:tracePt t="8616" x="7334250" y="1949450"/>
          <p14:tracePt t="8633" x="7280275" y="1797050"/>
          <p14:tracePt t="8650" x="7131050" y="1565275"/>
          <p14:tracePt t="8666" x="6985000" y="1368425"/>
          <p14:tracePt t="8685" x="6769100" y="1152525"/>
          <p14:tracePt t="8700" x="6629400" y="1031875"/>
          <p14:tracePt t="8717" x="6502400" y="939800"/>
          <p14:tracePt t="8733" x="6378575" y="860425"/>
          <p14:tracePt t="8749" x="6181725" y="771525"/>
          <p14:tracePt t="8766" x="6096000" y="739775"/>
          <p14:tracePt t="8784" x="5981700" y="717550"/>
          <p14:tracePt t="8799" x="5921375" y="711200"/>
          <p14:tracePt t="8815" x="5867400" y="711200"/>
          <p14:tracePt t="8832" x="5822950" y="711200"/>
          <p14:tracePt t="8849" x="5775325" y="714375"/>
          <p14:tracePt t="8866" x="5730875" y="727075"/>
          <p14:tracePt t="8884" x="5680075" y="746125"/>
          <p14:tracePt t="8899" x="5657850" y="755650"/>
          <p14:tracePt t="8916" x="5626100" y="774700"/>
          <p14:tracePt t="8932" x="5616575" y="784225"/>
          <p14:tracePt t="8949" x="5600700" y="800100"/>
          <p14:tracePt t="8966" x="5600700" y="809625"/>
          <p14:tracePt t="8984" x="5600700" y="828675"/>
          <p14:tracePt t="8999" x="5600700" y="850900"/>
          <p14:tracePt t="9016" x="5600700" y="879475"/>
          <p14:tracePt t="9034" x="5610225" y="942975"/>
          <p14:tracePt t="9050" x="5626100" y="1006475"/>
          <p14:tracePt t="9066" x="5638800" y="1050925"/>
          <p14:tracePt t="9083" x="5651500" y="1117600"/>
          <p14:tracePt t="9099" x="5664200" y="1162050"/>
          <p14:tracePt t="9115" x="5664200" y="1206500"/>
          <p14:tracePt t="9133" x="5664200" y="1270000"/>
          <p14:tracePt t="9149" x="5664200" y="1304925"/>
          <p14:tracePt t="9166" x="5664200" y="1349375"/>
          <p14:tracePt t="9184" x="5664200" y="1403350"/>
          <p14:tracePt t="9200" x="5664200" y="1425575"/>
          <p14:tracePt t="9216" x="5664200" y="1454150"/>
          <p14:tracePt t="9233" x="5664200" y="1485900"/>
          <p14:tracePt t="9249" x="5664200" y="1533525"/>
          <p14:tracePt t="9266" x="5664200" y="1555750"/>
          <p14:tracePt t="9284" x="5645150" y="1597025"/>
          <p14:tracePt t="9300" x="5632450" y="1628775"/>
          <p14:tracePt t="9316" x="5619750" y="1651000"/>
          <p14:tracePt t="9334" x="5603875" y="1692275"/>
          <p14:tracePt t="9349" x="5584825" y="1717675"/>
          <p14:tracePt t="9366" x="5578475" y="1739900"/>
          <p14:tracePt t="9383" x="5578475" y="1771650"/>
          <p14:tracePt t="9399" x="5578475" y="1803400"/>
          <p14:tracePt t="9416" x="5578475" y="1822450"/>
          <p14:tracePt t="9434" x="5578475" y="1863725"/>
          <p14:tracePt t="9450" x="5578475" y="1885950"/>
          <p14:tracePt t="9466" x="5578475" y="1914525"/>
          <p14:tracePt t="9483" x="5578475" y="1949450"/>
          <p14:tracePt t="9499" x="5578475" y="1978025"/>
          <p14:tracePt t="9516" x="5578475" y="2000250"/>
          <p14:tracePt t="9533" x="5578475" y="2038350"/>
          <p14:tracePt t="9549" x="5578475" y="2054225"/>
          <p14:tracePt t="9566" x="5578475" y="2066925"/>
          <p14:tracePt t="9584" x="5578475" y="2085975"/>
          <p14:tracePt t="9600" x="5578475" y="2095500"/>
          <p14:tracePt t="9616" x="5578475" y="2098675"/>
          <p14:tracePt t="9632" x="5578475" y="2105025"/>
          <p14:tracePt t="9734" x="5572125" y="2105025"/>
          <p14:tracePt t="9741" x="5568950" y="2105025"/>
          <p14:tracePt t="9776" x="5562600" y="2105025"/>
          <p14:tracePt t="9842" x="5565775" y="2105025"/>
          <p14:tracePt t="9848" x="5568950" y="2105025"/>
          <p14:tracePt t="9855" x="5581650" y="2105025"/>
          <p14:tracePt t="9866" x="5607050" y="2105025"/>
          <p14:tracePt t="9883" x="5676900" y="2105025"/>
          <p14:tracePt t="9899" x="5746750" y="2105025"/>
          <p14:tracePt t="9915" x="5819775" y="2092325"/>
          <p14:tracePt t="9932" x="5902325" y="2073275"/>
          <p14:tracePt t="9949" x="5943600" y="2041525"/>
          <p14:tracePt t="9966" x="5965825" y="2016125"/>
          <p14:tracePt t="9983" x="5991225" y="1958975"/>
          <p14:tracePt t="10000" x="6013450" y="1911350"/>
          <p14:tracePt t="10016" x="6016625" y="1866900"/>
          <p14:tracePt t="10032" x="6013450" y="1749425"/>
          <p14:tracePt t="10049" x="5988050" y="1641475"/>
          <p14:tracePt t="10066" x="5956300" y="1552575"/>
          <p14:tracePt t="10083" x="5902325" y="1447800"/>
          <p14:tracePt t="10100" x="5873750" y="1377950"/>
          <p14:tracePt t="10116" x="5838825" y="1333500"/>
          <p14:tracePt t="10133" x="5803900" y="1289050"/>
          <p14:tracePt t="10149" x="5772150" y="1257300"/>
          <p14:tracePt t="10166" x="5756275" y="1241425"/>
          <p14:tracePt t="10183" x="5740400" y="1212850"/>
          <p14:tracePt t="10199" x="5727700" y="1190625"/>
          <p14:tracePt t="10215" x="5708650" y="1165225"/>
          <p14:tracePt t="10233" x="5692775" y="1133475"/>
          <p14:tracePt t="10250" x="5683250" y="1123950"/>
          <p14:tracePt t="10266" x="5673725" y="1111250"/>
          <p14:tracePt t="10283" x="5651500" y="1095375"/>
          <p14:tracePt t="10300" x="5641975" y="1095375"/>
          <p14:tracePt t="10316" x="5632450" y="1095375"/>
          <p14:tracePt t="10332" x="5613400" y="1095375"/>
          <p14:tracePt t="10554" x="5622925" y="1098550"/>
          <p14:tracePt t="10561" x="5632450" y="1104900"/>
          <p14:tracePt t="10569" x="5645150" y="1111250"/>
          <p14:tracePt t="10583" x="5683250" y="1136650"/>
          <p14:tracePt t="10598" x="5730875" y="1162050"/>
          <p14:tracePt t="10615" x="5781675" y="1212850"/>
          <p14:tracePt t="10632" x="5883275" y="1292225"/>
          <p14:tracePt t="10648" x="5921375" y="1323975"/>
          <p14:tracePt t="10665" x="5962650" y="1358900"/>
          <p14:tracePt t="10682" x="5994400" y="1409700"/>
          <p14:tracePt t="10699" x="6013450" y="1431925"/>
          <p14:tracePt t="10716" x="6022975" y="1470025"/>
          <p14:tracePt t="10732" x="6022975" y="1504950"/>
          <p14:tracePt t="10749" x="6022975" y="1533525"/>
          <p14:tracePt t="10766" x="6022975" y="1543050"/>
          <p14:tracePt t="10782" x="5994400" y="1558925"/>
          <p14:tracePt t="10799" x="5965825" y="1571625"/>
          <p14:tracePt t="10816" x="5918200" y="1590675"/>
          <p14:tracePt t="10820" x="5892800" y="1597025"/>
          <p14:tracePt t="10833" x="5829300" y="1612900"/>
          <p14:tracePt t="10849" x="5781675" y="1631950"/>
          <p14:tracePt t="10867" x="5727700" y="1651000"/>
          <p14:tracePt t="10882" x="5702300" y="1660525"/>
          <p14:tracePt t="10898" x="5692775" y="1670050"/>
          <p14:tracePt t="10915" x="5683250" y="1676400"/>
          <p14:tracePt t="11182" x="5794375" y="1701800"/>
          <p14:tracePt t="11188" x="5930900" y="1733550"/>
          <p14:tracePt t="11199" x="6118225" y="1784350"/>
          <p14:tracePt t="11217" x="6499225" y="1812925"/>
          <p14:tracePt t="11233" x="6746875" y="1812925"/>
          <p14:tracePt t="11249" x="6953250" y="1806575"/>
          <p14:tracePt t="11266" x="7273925" y="1771650"/>
          <p14:tracePt t="11283" x="7432675" y="1762125"/>
          <p14:tracePt t="11299" x="7585075" y="1752600"/>
          <p14:tracePt t="11316" x="7769225" y="1752600"/>
          <p14:tracePt t="11332" x="7842250" y="1755775"/>
          <p14:tracePt t="11348" x="7896225" y="1755775"/>
          <p14:tracePt t="11366" x="7950200" y="1755775"/>
          <p14:tracePt t="11383" x="7972425" y="1755775"/>
          <p14:tracePt t="11399" x="8001000" y="1752600"/>
          <p14:tracePt t="11416" x="8045450" y="1727200"/>
          <p14:tracePt t="11432" x="8070850" y="1689100"/>
          <p14:tracePt t="11449" x="8099425" y="1622425"/>
          <p14:tracePt t="11466" x="8137525" y="1508125"/>
          <p14:tracePt t="11483" x="8131175" y="1381125"/>
          <p14:tracePt t="11499" x="8096250" y="1260475"/>
          <p14:tracePt t="11517" x="8026400" y="1076325"/>
          <p14:tracePt t="11533" x="7953375" y="920750"/>
          <p14:tracePt t="11550" x="7870825" y="765175"/>
          <p14:tracePt t="11566" x="7769225" y="628650"/>
          <p14:tracePt t="11582" x="7724775" y="577850"/>
          <p14:tracePt t="11598" x="7702550" y="565150"/>
          <p14:tracePt t="11616" x="7645400" y="552450"/>
          <p14:tracePt t="11632" x="7594600" y="555625"/>
          <p14:tracePt t="11649" x="7515225" y="593725"/>
          <p14:tracePt t="11666" x="7353300" y="765175"/>
          <p14:tracePt t="11683" x="7251700" y="923925"/>
          <p14:tracePt t="11699" x="7165975" y="1127125"/>
          <p14:tracePt t="11717" x="7127875" y="1425575"/>
          <p14:tracePt t="11732" x="7153275" y="1682750"/>
          <p14:tracePt t="11749" x="7261225" y="1936750"/>
          <p14:tracePt t="11765" x="7550150" y="2457450"/>
          <p14:tracePt t="11783" x="7842250" y="2803525"/>
          <p14:tracePt t="11802" x="8147050" y="3127375"/>
          <p14:tracePt t="11819" x="8439150" y="3359150"/>
          <p14:tracePt t="11837" x="8664575" y="3556000"/>
          <p14:tracePt t="11851" x="8794750" y="3663950"/>
          <p14:tracePt t="11868" x="8909050" y="3752850"/>
          <p14:tracePt t="11882" x="9007475" y="3794125"/>
          <p14:tracePt t="12002" x="9004300" y="3740150"/>
          <p14:tracePt t="12008" x="8985250" y="3648075"/>
          <p14:tracePt t="12015" x="8975725" y="3565525"/>
          <p14:tracePt t="12032" x="8959850" y="3425825"/>
          <p14:tracePt t="12049" x="8943975" y="3352800"/>
          <p14:tracePt t="12065" x="8909050" y="3257550"/>
          <p14:tracePt t="12082" x="8880475" y="3209925"/>
          <p14:tracePt t="12099" x="8845550" y="3152775"/>
          <p14:tracePt t="12116" x="8775700" y="3082925"/>
          <p14:tracePt t="12132" x="8750300" y="3057525"/>
          <p14:tracePt t="12149" x="8718550" y="3038475"/>
          <p14:tracePt t="12165" x="8683625" y="3016250"/>
          <p14:tracePt t="12182" x="8645525" y="3003550"/>
          <p14:tracePt t="12200" x="8582025" y="2987675"/>
          <p14:tracePt t="12216" x="8439150" y="2974975"/>
          <p14:tracePt t="12232" x="8347075" y="2974975"/>
          <p14:tracePt t="12249" x="8251825" y="2965450"/>
          <p14:tracePt t="12266" x="8064500" y="2946400"/>
          <p14:tracePt t="12282" x="7924800" y="2930525"/>
          <p14:tracePt t="12299" x="7785100" y="2921000"/>
          <p14:tracePt t="12316" x="7521575" y="2911475"/>
          <p14:tracePt t="12332" x="7362825" y="2911475"/>
          <p14:tracePt t="12348" x="7178675" y="2917825"/>
          <p14:tracePt t="12365" x="6950075" y="2936875"/>
          <p14:tracePt t="12382" x="6829425" y="2962275"/>
          <p14:tracePt t="12399" x="6702425" y="2971800"/>
          <p14:tracePt t="12415" x="6540500" y="2978150"/>
          <p14:tracePt t="12432" x="6467475" y="2978150"/>
          <p14:tracePt t="12448" x="6403975" y="2994025"/>
          <p14:tracePt t="12466" x="6340475" y="3013075"/>
          <p14:tracePt t="12482" x="6296025" y="3032125"/>
          <p14:tracePt t="12499" x="6257925" y="3044825"/>
          <p14:tracePt t="12516" x="6223000" y="3060700"/>
          <p14:tracePt t="12533" x="6191250" y="3073400"/>
          <p14:tracePt t="12549" x="6175375" y="3092450"/>
          <p14:tracePt t="12565" x="6162675" y="3124200"/>
          <p14:tracePt t="12582" x="6165850" y="3168650"/>
          <p14:tracePt t="12600" x="6226175" y="3257550"/>
          <p14:tracePt t="12616" x="6302375" y="3349625"/>
          <p14:tracePt t="12632" x="6397625" y="3457575"/>
          <p14:tracePt t="12650" x="6604000" y="3660775"/>
          <p14:tracePt t="12666" x="6737350" y="3822700"/>
          <p14:tracePt t="12684" x="6867525" y="3962400"/>
          <p14:tracePt t="12699" x="7004050" y="4064000"/>
          <p14:tracePt t="13016" x="7032625" y="4076700"/>
          <p14:tracePt t="13022" x="7051675" y="4089400"/>
          <p14:tracePt t="13032" x="7077075" y="4095750"/>
          <p14:tracePt t="13050" x="7099300" y="4111625"/>
          <p14:tracePt t="13065" x="7102475" y="4117975"/>
          <p14:tracePt t="13099" x="7073900" y="4117975"/>
          <p14:tracePt t="13132" x="6816725" y="4086225"/>
          <p14:tracePt t="13166" x="6511925" y="4117975"/>
          <p14:tracePt t="13183" x="6454775" y="4140200"/>
          <p14:tracePt t="13200" x="6403975" y="4162425"/>
          <p14:tracePt t="13216" x="6394450" y="4171950"/>
          <p14:tracePt t="13232" x="6384925" y="4187825"/>
          <p14:tracePt t="13249" x="6372225" y="4222750"/>
          <p14:tracePt t="13265" x="6372225" y="4251325"/>
          <p14:tracePt t="13282" x="6375400" y="4276725"/>
          <p14:tracePt t="13300" x="6407150" y="4340225"/>
          <p14:tracePt t="13316" x="6470650" y="4410075"/>
          <p14:tracePt t="13332" x="6553200" y="4483100"/>
          <p14:tracePt t="13336" x="6604000" y="4518025"/>
          <p14:tracePt t="13349" x="6696075" y="4578350"/>
          <p14:tracePt t="13365" x="6775450" y="4616450"/>
          <p14:tracePt t="13382" x="6854825" y="4664075"/>
          <p14:tracePt t="13399" x="6985000" y="4737100"/>
          <p14:tracePt t="13415" x="7096125" y="4781550"/>
          <p14:tracePt t="13432" x="7207250" y="4832350"/>
          <p14:tracePt t="13450" x="7400925" y="4902200"/>
          <p14:tracePt t="13466" x="7556500" y="4937125"/>
          <p14:tracePt t="13483" x="7664450" y="4972050"/>
          <p14:tracePt t="13499" x="7797800" y="4987925"/>
          <p14:tracePt t="13515" x="7889875" y="4987925"/>
          <p14:tracePt t="13532" x="7985125" y="4984750"/>
          <p14:tracePt t="13549" x="8131175" y="4949825"/>
          <p14:tracePt t="13566" x="8283575" y="4914900"/>
          <p14:tracePt t="13582" x="8448675" y="4870450"/>
          <p14:tracePt t="13599" x="8639175" y="4826000"/>
          <p14:tracePt t="13616" x="8747125" y="4784725"/>
          <p14:tracePt t="13632" x="8826500" y="4752975"/>
          <p14:tracePt t="13648" x="8896350" y="4705350"/>
          <p14:tracePt t="13665" x="8928100" y="4673600"/>
          <p14:tracePt t="13682" x="8969375" y="4584700"/>
          <p14:tracePt t="13699" x="9020175" y="4425950"/>
          <p14:tracePt t="13716" x="9036050" y="4327525"/>
          <p14:tracePt t="13733" x="9036050" y="4191000"/>
          <p14:tracePt t="13749" x="9036050" y="4064000"/>
          <p14:tracePt t="13766" x="9026525" y="4010025"/>
          <p14:tracePt t="13782" x="8994775" y="3971925"/>
          <p14:tracePt t="13799" x="8924925" y="3873500"/>
          <p14:tracePt t="13815" x="8851900" y="3800475"/>
          <p14:tracePt t="13832" x="8791575" y="3746500"/>
          <p14:tracePt t="13835" x="8750300" y="3721100"/>
          <p14:tracePt t="13849" x="8680450" y="3667125"/>
          <p14:tracePt t="13866" x="8597900" y="3609975"/>
          <p14:tracePt t="13883" x="8521700" y="3581400"/>
          <p14:tracePt t="13899" x="8413750" y="3527425"/>
          <p14:tracePt t="13915" x="8324850" y="3486150"/>
          <p14:tracePt t="13932" x="8201025" y="3422650"/>
          <p14:tracePt t="13948" x="8061325" y="3359150"/>
          <p14:tracePt t="13965" x="7985125" y="3327400"/>
          <p14:tracePt t="13982" x="7924800" y="3298825"/>
          <p14:tracePt t="13999" x="7832725" y="3257550"/>
          <p14:tracePt t="14016" x="7753350" y="3206750"/>
          <p14:tracePt t="14032" x="7651750" y="3165475"/>
          <p14:tracePt t="14049" x="7502525" y="3108325"/>
          <p14:tracePt t="14065" x="7372350" y="3073400"/>
          <p14:tracePt t="14081" x="7261225" y="3032125"/>
          <p14:tracePt t="14098" x="7150100" y="3009900"/>
          <p14:tracePt t="14116" x="7121525" y="3009900"/>
          <p14:tracePt t="14133" x="7099300" y="3009900"/>
          <p14:tracePt t="14149" x="7026275" y="3009900"/>
          <p14:tracePt t="14166" x="6969125" y="3009900"/>
          <p14:tracePt t="14182" x="6905625" y="3013075"/>
          <p14:tracePt t="14198" x="6835775" y="3032125"/>
          <p14:tracePt t="14215" x="6810375" y="3044825"/>
          <p14:tracePt t="14232" x="6778625" y="3076575"/>
          <p14:tracePt t="14249" x="6753225" y="3143250"/>
          <p14:tracePt t="14266" x="6740525" y="3206750"/>
          <p14:tracePt t="14283" x="6727825" y="3257550"/>
          <p14:tracePt t="14299" x="6711950" y="3330575"/>
          <p14:tracePt t="14315" x="6705600" y="3394075"/>
          <p14:tracePt t="14332" x="6699250" y="3476625"/>
          <p14:tracePt t="14348" x="6699250" y="3581400"/>
          <p14:tracePt t="14365" x="6699250" y="3641725"/>
          <p14:tracePt t="14381" x="6699250" y="3711575"/>
          <p14:tracePt t="14398" x="6711950" y="3844925"/>
          <p14:tracePt t="14415" x="6734175" y="3921125"/>
          <p14:tracePt t="14432" x="6746875" y="3984625"/>
          <p14:tracePt t="14449" x="6769100" y="4073525"/>
          <p14:tracePt t="14465" x="6781800" y="4127500"/>
          <p14:tracePt t="14482" x="6804025" y="4181475"/>
          <p14:tracePt t="14498" x="6823075" y="4264025"/>
          <p14:tracePt t="14516" x="6835775" y="4308475"/>
          <p14:tracePt t="14533" x="6854825" y="4365625"/>
          <p14:tracePt t="14549" x="6873875" y="4394200"/>
          <p14:tracePt t="14565" x="6883400" y="4419600"/>
          <p14:tracePt t="14583" x="6902450" y="4460875"/>
          <p14:tracePt t="14599" x="6915150" y="4486275"/>
          <p14:tracePt t="14615" x="6934200" y="4514850"/>
          <p14:tracePt t="14632" x="6950075" y="4559300"/>
          <p14:tracePt t="14648" x="6962775" y="4581525"/>
          <p14:tracePt t="14666" x="6994525" y="4619625"/>
          <p14:tracePt t="14683" x="7083425" y="4676775"/>
          <p14:tracePt t="14699" x="7140575" y="4714875"/>
          <p14:tracePt t="14716" x="7229475" y="4746625"/>
          <p14:tracePt t="14732" x="7321550" y="4768850"/>
          <p14:tracePt t="14748" x="7391400" y="4768850"/>
          <p14:tracePt t="14765" x="7470775" y="4768850"/>
          <p14:tracePt t="14783" x="7578725" y="4775200"/>
          <p14:tracePt t="14799" x="7642225" y="4791075"/>
          <p14:tracePt t="14815" x="7696200" y="4791075"/>
          <p14:tracePt t="14833" x="7743825" y="4797425"/>
          <p14:tracePt t="14849" x="7772400" y="4803775"/>
          <p14:tracePt t="14865" x="7788275" y="4803775"/>
          <p14:tracePt t="14882" x="7807325" y="4803775"/>
          <p14:tracePt t="14899" x="7820025" y="4803775"/>
          <p14:tracePt t="14915" x="7829550" y="4803775"/>
          <p14:tracePt t="14932" x="7839075" y="4803775"/>
          <p14:tracePt t="14949" x="7848600" y="4803775"/>
          <p14:tracePt t="14965" x="7858125" y="4803775"/>
          <p14:tracePt t="14983" x="7874000" y="4803775"/>
          <p14:tracePt t="14998" x="7883525" y="4803775"/>
          <p14:tracePt t="15015" x="7893050" y="4800600"/>
          <p14:tracePt t="15032" x="7912100" y="4791075"/>
          <p14:tracePt t="15049" x="7921625" y="4787900"/>
          <p14:tracePt t="15065" x="7931150" y="4772025"/>
          <p14:tracePt t="15082" x="7966075" y="4752975"/>
          <p14:tracePt t="15099" x="7997825" y="4749800"/>
          <p14:tracePt t="15116" x="8026400" y="4743450"/>
          <p14:tracePt t="15133" x="8067675" y="4730750"/>
          <p14:tracePt t="15148" x="8099425" y="4711700"/>
          <p14:tracePt t="15165" x="8131175" y="4699000"/>
          <p14:tracePt t="15182" x="8185150" y="4679950"/>
          <p14:tracePt t="15198" x="8232775" y="4667250"/>
          <p14:tracePt t="15215" x="8289925" y="4632325"/>
          <p14:tracePt t="15233" x="8375650" y="4591050"/>
          <p14:tracePt t="15249" x="8464550" y="4549775"/>
          <p14:tracePt t="15265" x="8550275" y="4527550"/>
          <p14:tracePt t="15282" x="8636000" y="4489450"/>
          <p14:tracePt t="15298" x="8667750" y="4476750"/>
          <p14:tracePt t="15315" x="8677275" y="4473575"/>
          <p14:tracePt t="15332" x="8693150" y="4473575"/>
          <p14:tracePt t="15348" x="8693150" y="4467225"/>
          <p14:tracePt t="15365" x="8693150" y="4464050"/>
          <p14:tracePt t="15368" x="8693150" y="4457700"/>
          <p14:tracePt t="15383" x="8693150" y="4441825"/>
          <p14:tracePt t="15399" x="8693150" y="4438650"/>
          <p14:tracePt t="15416" x="8693150" y="4429125"/>
          <p14:tracePt t="15431" x="8693150" y="4413250"/>
          <p14:tracePt t="15448" x="8686800" y="4403725"/>
          <p14:tracePt t="15465" x="8674100" y="4387850"/>
          <p14:tracePt t="15482" x="8661400" y="4375150"/>
          <p14:tracePt t="15499" x="8645525" y="4368800"/>
          <p14:tracePt t="15516" x="8636000" y="4368800"/>
          <p14:tracePt t="15532" x="8620125" y="4368800"/>
          <p14:tracePt t="15549" x="8610600" y="4368800"/>
          <p14:tracePt t="15565" x="8594725" y="4368800"/>
          <p14:tracePt t="15582" x="8582025" y="4365625"/>
          <p14:tracePt t="15598" x="8572500" y="4352925"/>
          <p14:tracePt t="15615" x="8562975" y="4352925"/>
          <p14:tracePt t="15632" x="8540750" y="4349750"/>
          <p14:tracePt t="15649" x="8531225" y="4333875"/>
          <p14:tracePt t="15666" x="8515350" y="4324350"/>
          <p14:tracePt t="15682" x="8413750" y="4292600"/>
          <p14:tracePt t="15698" x="8324850" y="4254500"/>
          <p14:tracePt t="15715" x="8235950" y="4222750"/>
          <p14:tracePt t="15732" x="8108950" y="4165600"/>
          <p14:tracePt t="15748" x="8032750" y="4143375"/>
          <p14:tracePt t="15765" x="7985125" y="4114800"/>
          <p14:tracePt t="15783" x="7943850" y="4098925"/>
          <p14:tracePt t="15799" x="7927975" y="4086225"/>
          <p14:tracePt t="15816" x="7918450" y="4076700"/>
          <p14:tracePt t="15832" x="7896225" y="4057650"/>
          <p14:tracePt t="15848" x="7896225" y="4051300"/>
          <p14:tracePt t="15865" x="7896225" y="4048125"/>
          <p14:tracePt t="15868" x="7896225" y="4041775"/>
          <p14:tracePt t="15882" x="7896225" y="4038600"/>
          <p14:tracePt t="15932" x="7893050" y="4032250"/>
          <p14:tracePt t="15938" x="7886700" y="4032250"/>
          <p14:tracePt t="15948" x="7880350" y="4032250"/>
          <p14:tracePt t="15966" x="7870825" y="4032250"/>
          <p14:tracePt t="15982" x="7851775" y="4032250"/>
          <p14:tracePt t="15998" x="7842250" y="4032250"/>
          <p14:tracePt t="16015" x="7832725" y="4035425"/>
          <p14:tracePt t="16032" x="7816850" y="4048125"/>
          <p14:tracePt t="16048" x="7800975" y="4057650"/>
          <p14:tracePt t="16065" x="7791450" y="4076700"/>
          <p14:tracePt t="16082" x="7772400" y="4089400"/>
          <p14:tracePt t="16098" x="7734300" y="4102100"/>
          <p14:tracePt t="16115" x="7670800" y="4117975"/>
          <p14:tracePt t="16132" x="7543800" y="4146550"/>
          <p14:tracePt t="16149" x="7461250" y="4156075"/>
          <p14:tracePt t="16166" x="7369175" y="4156075"/>
          <p14:tracePt t="16182" x="7273925" y="4156075"/>
          <p14:tracePt t="16199" x="7229475" y="4156075"/>
          <p14:tracePt t="16216" x="7207250" y="4156075"/>
          <p14:tracePt t="16232" x="7181850" y="4156075"/>
          <p14:tracePt t="16249" x="7169150" y="4156075"/>
          <p14:tracePt t="16266" x="7172325" y="4156075"/>
          <p14:tracePt t="16282" x="7219950" y="4156075"/>
          <p14:tracePt t="16298" x="7321550" y="4162425"/>
          <p14:tracePt t="16317" x="7572375" y="4171950"/>
          <p14:tracePt t="16333" x="7721600" y="4171950"/>
          <p14:tracePt t="16349" x="7826375" y="4171950"/>
          <p14:tracePt t="16367" x="7934325" y="4168775"/>
          <p14:tracePt t="16382" x="7978775" y="4156075"/>
          <p14:tracePt t="16399" x="8010525" y="4143375"/>
          <p14:tracePt t="16415" x="8035925" y="4127500"/>
          <p14:tracePt t="16431" x="8054975" y="4105275"/>
          <p14:tracePt t="16448" x="8067675" y="4060825"/>
          <p14:tracePt t="16465" x="8080375" y="4022725"/>
          <p14:tracePt t="16482" x="8102600" y="3940175"/>
          <p14:tracePt t="16499" x="8121650" y="3892550"/>
          <p14:tracePt t="16516" x="8159750" y="3829050"/>
          <p14:tracePt t="16532" x="8185150" y="3797300"/>
          <p14:tracePt t="16548" x="8201025" y="3781425"/>
          <p14:tracePt t="16565" x="8242300" y="3752850"/>
          <p14:tracePt t="16582" x="8324850" y="3727450"/>
          <p14:tracePt t="16599" x="8391525" y="3705225"/>
          <p14:tracePt t="16616" x="8455025" y="3679825"/>
          <p14:tracePt t="16633" x="8493125" y="3654425"/>
          <p14:tracePt t="16649" x="8524875" y="3635375"/>
          <p14:tracePt t="16666" x="8547100" y="3590925"/>
          <p14:tracePt t="16682" x="8547100" y="3549650"/>
          <p14:tracePt t="16698" x="8528050" y="3482975"/>
          <p14:tracePt t="16715" x="8464550" y="3400425"/>
          <p14:tracePt t="16732" x="8359775" y="3295650"/>
          <p14:tracePt t="16748" x="8315325" y="3254375"/>
          <p14:tracePt t="16766" x="8286750" y="3225800"/>
          <p14:tracePt t="16782" x="8270875" y="3216275"/>
          <p14:tracePt t="16798" x="8261350" y="3200400"/>
          <p14:tracePt t="16816" x="8248650" y="3200400"/>
          <p14:tracePt t="16832" x="8242300" y="3200400"/>
          <p14:tracePt t="16848" x="8242300" y="3194050"/>
          <p14:tracePt t="16866" x="8242300" y="3190875"/>
          <p14:tracePt t="16903" x="8245475" y="3190875"/>
          <p14:tracePt t="16916" x="8258175" y="3190875"/>
          <p14:tracePt t="16932" x="8296275" y="3190875"/>
          <p14:tracePt t="16948" x="8331200" y="3190875"/>
          <p14:tracePt t="16965" x="8394700" y="3190875"/>
          <p14:tracePt t="16981" x="8439150" y="3194050"/>
          <p14:tracePt t="16998" x="8483600" y="3200400"/>
          <p14:tracePt t="17016" x="8556625" y="3225800"/>
          <p14:tracePt t="17032" x="8620125" y="3238500"/>
          <p14:tracePt t="17049" x="8696325" y="3254375"/>
          <p14:tracePt t="17066" x="8788400" y="3282950"/>
          <p14:tracePt t="17082" x="8832850" y="3295650"/>
          <p14:tracePt t="17098" x="8870950" y="3308350"/>
          <p14:tracePt t="17115" x="8928100" y="3327400"/>
          <p14:tracePt t="17131" x="8966200" y="3346450"/>
          <p14:tracePt t="17149" x="8988425" y="3368675"/>
          <p14:tracePt t="17166" x="9032875" y="3406775"/>
          <p14:tracePt t="17182" x="9058275" y="3419475"/>
          <p14:tracePt t="17199" x="9067800" y="3429000"/>
          <p14:tracePt t="17216" x="9086850" y="3444875"/>
          <p14:tracePt t="17232" x="9093200" y="3460750"/>
          <p14:tracePt t="17248" x="9093200" y="3470275"/>
          <p14:tracePt t="17265" x="9093200" y="3482975"/>
          <p14:tracePt t="17281" x="9093200" y="3511550"/>
          <p14:tracePt t="17299" x="9093200" y="3533775"/>
          <p14:tracePt t="17316" x="9093200" y="3575050"/>
          <p14:tracePt t="17332" x="9093200" y="3597275"/>
          <p14:tracePt t="17349" x="9093200" y="3625850"/>
          <p14:tracePt t="17366" x="9090025" y="3660775"/>
          <p14:tracePt t="17382" x="9080500" y="3670300"/>
          <p14:tracePt t="17399" x="9055100" y="3692525"/>
          <p14:tracePt t="17416" x="8997950" y="3730625"/>
          <p14:tracePt t="17431" x="8959850" y="3765550"/>
          <p14:tracePt t="17449" x="8912225" y="3784600"/>
          <p14:tracePt t="17464" x="8861425" y="3822700"/>
          <p14:tracePt t="17481" x="8839200" y="3835400"/>
          <p14:tracePt t="17498" x="8801100" y="3848100"/>
          <p14:tracePt t="17515" x="8737600" y="3867150"/>
          <p14:tracePt t="17531" x="8699500" y="3879850"/>
          <p14:tracePt t="17548" x="8655050" y="3892550"/>
          <p14:tracePt t="17566" x="8604250" y="3902075"/>
          <p14:tracePt t="17582" x="8582025" y="3902075"/>
          <p14:tracePt t="17599" x="8553450" y="3902075"/>
          <p14:tracePt t="17616" x="8512175" y="3902075"/>
          <p14:tracePt t="17632" x="8467725" y="3902075"/>
          <p14:tracePt t="17649" x="8426450" y="3902075"/>
          <p14:tracePt t="17665" x="8362950" y="3902075"/>
          <p14:tracePt t="17681" x="8334375" y="3902075"/>
          <p14:tracePt t="17698" x="8302625" y="3895725"/>
          <p14:tracePt t="17715" x="8267700" y="3883025"/>
          <p14:tracePt t="17731" x="8239125" y="3870325"/>
          <p14:tracePt t="17749" x="8213725" y="3857625"/>
          <p14:tracePt t="17766" x="8156575" y="3819525"/>
          <p14:tracePt t="17782" x="8105775" y="3778250"/>
          <p14:tracePt t="17800" x="8051800" y="3711575"/>
          <p14:tracePt t="17815" x="8032750" y="3663950"/>
          <p14:tracePt t="17831" x="8026400" y="3629025"/>
          <p14:tracePt t="17849" x="8026400" y="3584575"/>
          <p14:tracePt t="17865" x="8042275" y="3540125"/>
          <p14:tracePt t="17881" x="8064500" y="3530600"/>
          <p14:tracePt t="17899" x="8086725" y="3517900"/>
          <p14:tracePt t="17916" x="8128000" y="3502025"/>
          <p14:tracePt t="17932" x="8140700" y="3486150"/>
          <p14:tracePt t="17948" x="8156575" y="3476625"/>
          <p14:tracePt t="17964" x="8188325" y="3460750"/>
          <p14:tracePt t="17981" x="8210550" y="3448050"/>
          <p14:tracePt t="17998" x="8242300" y="3429000"/>
          <p14:tracePt t="18015" x="8277225" y="3409950"/>
          <p14:tracePt t="18031" x="8308975" y="3400425"/>
          <p14:tracePt t="18050" x="8350250" y="3394075"/>
          <p14:tracePt t="18065" x="8372475" y="3394075"/>
          <p14:tracePt t="18082" x="8394700" y="3394075"/>
          <p14:tracePt t="18098" x="8423275" y="3397250"/>
          <p14:tracePt t="18115" x="8474075" y="3413125"/>
          <p14:tracePt t="18132" x="8509000" y="3425825"/>
          <p14:tracePt t="18150" x="8559800" y="3451225"/>
          <p14:tracePt t="18166" x="8585200" y="3463925"/>
          <p14:tracePt t="18182" x="8607425" y="3476625"/>
          <p14:tracePt t="18200" x="8613775" y="3495675"/>
          <p14:tracePt t="18215" x="8613775" y="3505200"/>
          <p14:tracePt t="18231" x="8610600" y="3527425"/>
          <p14:tracePt t="18248" x="8601075" y="3549650"/>
          <p14:tracePt t="18265" x="8578850" y="3565525"/>
          <p14:tracePt t="18281" x="8569325" y="3575050"/>
          <p14:tracePt t="18299" x="8562975" y="3578225"/>
          <p14:tracePt t="20398" x="8559800" y="3590925"/>
          <p14:tracePt t="20405" x="8553450" y="3600450"/>
          <p14:tracePt t="20415" x="8540750" y="3613150"/>
          <p14:tracePt t="20432" x="8451850" y="3679825"/>
          <p14:tracePt t="20448" x="8347075" y="3759200"/>
          <p14:tracePt t="20464" x="8210550" y="3838575"/>
          <p14:tracePt t="20498" x="7921625" y="4016375"/>
          <p14:tracePt t="20532" x="7775575" y="4102100"/>
          <p14:tracePt t="20550" x="7727950" y="4137025"/>
          <p14:tracePt t="20565" x="7702550" y="4168775"/>
          <p14:tracePt t="20582" x="7658100" y="4219575"/>
          <p14:tracePt t="20597" x="7632700" y="4244975"/>
          <p14:tracePt t="20614" x="7600950" y="4276725"/>
          <p14:tracePt t="20632" x="7562850" y="4311650"/>
          <p14:tracePt t="20648" x="7531100" y="4337050"/>
          <p14:tracePt t="20665" x="7508875" y="4349750"/>
          <p14:tracePt t="20682" x="7461250" y="4368800"/>
          <p14:tracePt t="20698" x="7429500" y="4378325"/>
          <p14:tracePt t="20715" x="7407275" y="4378325"/>
          <p14:tracePt t="20732" x="7366000" y="4397375"/>
          <p14:tracePt t="20748" x="7340600" y="4410075"/>
          <p14:tracePt t="20765" x="7312025" y="4416425"/>
          <p14:tracePt t="20782" x="7277100" y="4432300"/>
          <p14:tracePt t="20798" x="7258050" y="4451350"/>
          <p14:tracePt t="20815" x="7242175" y="4460875"/>
          <p14:tracePt t="20832" x="7223125" y="4476750"/>
          <p14:tracePt t="20848" x="7207250" y="4483100"/>
          <p14:tracePt t="20865" x="7178675" y="4483100"/>
          <p14:tracePt t="20882" x="7121525" y="4483100"/>
          <p14:tracePt t="20898" x="7061200" y="4483100"/>
          <p14:tracePt t="20915" x="7026275" y="4479925"/>
          <p14:tracePt t="20920" x="7000875" y="4479925"/>
          <p14:tracePt t="20932" x="6978650" y="4479925"/>
          <p14:tracePt t="20948" x="6962775" y="4479925"/>
          <p14:tracePt t="20965" x="6946900" y="4479925"/>
          <p14:tracePt t="20981" x="6931025" y="4479925"/>
          <p14:tracePt t="20998" x="6931025" y="4486275"/>
          <p14:tracePt t="21014" x="6931025" y="4498975"/>
          <p14:tracePt t="21031" x="6931025" y="4514850"/>
          <p14:tracePt t="21047" x="6931025" y="4524375"/>
          <p14:tracePt t="21064" x="6931025" y="4533900"/>
          <p14:tracePt t="21082" x="6943725" y="4556125"/>
          <p14:tracePt t="21098" x="6972300" y="4565650"/>
          <p14:tracePt t="21115" x="7010400" y="4578350"/>
          <p14:tracePt t="21132" x="7108825" y="4600575"/>
          <p14:tracePt t="21147" x="7175500" y="4622800"/>
          <p14:tracePt t="21164" x="7219950" y="4629150"/>
          <p14:tracePt t="21181" x="7273925" y="4629150"/>
          <p14:tracePt t="21199" x="7296150" y="4629150"/>
          <p14:tracePt t="21215" x="7305675" y="4629150"/>
          <p14:tracePt t="21232" x="7321550" y="4629150"/>
          <p14:tracePt t="21248" x="7331075" y="4629150"/>
          <p14:tracePt t="21296" x="7331075" y="4625975"/>
          <p14:tracePt t="21303" x="7324725" y="4616450"/>
          <p14:tracePt t="21314" x="7312025" y="4603750"/>
          <p14:tracePt t="21331" x="7267575" y="4565650"/>
          <p14:tracePt t="21348" x="7229475" y="4533900"/>
          <p14:tracePt t="21365" x="7191375" y="4508500"/>
          <p14:tracePt t="21382" x="7146925" y="4483100"/>
          <p14:tracePt t="21398" x="7131050" y="4473575"/>
          <p14:tracePt t="21415" x="7121525" y="4467225"/>
          <p14:tracePt t="21417" x="7115175" y="4467225"/>
          <p14:tracePt t="21431" x="7105650" y="4467225"/>
          <p14:tracePt t="21448" x="7089775" y="4467225"/>
          <p14:tracePt t="21481" x="7086600" y="4467225"/>
          <p14:tracePt t="21497" x="7086600" y="4457700"/>
          <p14:tracePt t="21515" x="7086600" y="4454525"/>
          <p14:tracePt t="21532" x="7086600" y="4448175"/>
          <p14:tracePt t="21548" x="7092950" y="4448175"/>
          <p14:tracePt t="21564" x="7108825" y="4432300"/>
          <p14:tracePt t="21581" x="7124700" y="4422775"/>
          <p14:tracePt t="21598" x="7134225" y="4422775"/>
          <p14:tracePt t="21615" x="7143750" y="4422775"/>
          <p14:tracePt t="21631" x="7162800" y="4422775"/>
          <p14:tracePt t="21648" x="7169150" y="4422775"/>
          <p14:tracePt t="21682" x="7172325" y="4422775"/>
          <p14:tracePt t="21738" x="7172325" y="4416425"/>
          <p14:tracePt t="21745" x="7172325" y="4413250"/>
          <p14:tracePt t="21752" x="7172325" y="4406900"/>
          <p14:tracePt t="21774" x="7172325" y="4403725"/>
          <p14:tracePt t="21824" x="7178675" y="4403725"/>
          <p14:tracePt t="21831" x="7181850" y="4403725"/>
          <p14:tracePt t="21837" x="7194550" y="4403725"/>
          <p14:tracePt t="21848" x="7219950" y="4403725"/>
          <p14:tracePt t="21864" x="7273925" y="4413250"/>
          <p14:tracePt t="21882" x="7362825" y="4432300"/>
          <p14:tracePt t="21898" x="7423150" y="4470400"/>
          <p14:tracePt t="21915" x="7521575" y="4511675"/>
          <p14:tracePt t="21917" x="7594600" y="4546600"/>
          <p14:tracePt t="21932" x="7705725" y="4597400"/>
          <p14:tracePt t="21952" x="7816850" y="4676775"/>
          <p14:tracePt t="21966" x="7877175" y="4711700"/>
          <p14:tracePt t="21981" x="7915275" y="4733925"/>
          <p14:tracePt t="21998" x="7937500" y="4749800"/>
          <p14:tracePt t="22014" x="7950200" y="4765675"/>
          <p14:tracePt t="22032" x="7969250" y="4781550"/>
          <p14:tracePt t="22048" x="7978775" y="4791075"/>
          <p14:tracePt t="22066" x="7994650" y="4806950"/>
          <p14:tracePt t="22082" x="7997825" y="4816475"/>
          <p14:tracePt t="22138" x="7997825" y="4819650"/>
          <p14:tracePt t="22144" x="7997825" y="4826000"/>
          <p14:tracePt t="22152" x="8004175" y="4829175"/>
          <p14:tracePt t="22164" x="8004175" y="4835525"/>
          <p14:tracePt t="22182" x="8020050" y="4851400"/>
          <p14:tracePt t="22198" x="8020050" y="4867275"/>
          <p14:tracePt t="22216" x="8029575" y="4879975"/>
          <p14:tracePt t="22232" x="8032750" y="4889500"/>
          <p14:tracePt t="22248" x="8039100" y="4899025"/>
          <p14:tracePt t="22264" x="8048625" y="4914900"/>
          <p14:tracePt t="22281" x="8058150" y="4930775"/>
          <p14:tracePt t="22297" x="8070850" y="4940300"/>
          <p14:tracePt t="22315" x="8074025" y="4956175"/>
          <p14:tracePt t="22332" x="8074025" y="4968875"/>
          <p14:tracePt t="22348" x="8074025" y="4981575"/>
          <p14:tracePt t="22365" x="8074025" y="4994275"/>
          <p14:tracePt t="22381" x="8074025" y="5003800"/>
          <p14:tracePt t="22397" x="8074025" y="5019675"/>
          <p14:tracePt t="22414" x="8051800" y="5035550"/>
          <p14:tracePt t="22431" x="8029575" y="5045075"/>
          <p14:tracePt t="22447" x="7991475" y="5057775"/>
          <p14:tracePt t="22465" x="7918450" y="5083175"/>
          <p14:tracePt t="22481" x="7832725" y="5099050"/>
          <p14:tracePt t="22498" x="7718425" y="5099050"/>
          <p14:tracePt t="22514" x="7553325" y="5095875"/>
          <p14:tracePt t="22531" x="7423150" y="5070475"/>
          <p14:tracePt t="22547" x="7292975" y="5026025"/>
          <p14:tracePt t="22565" x="7131050" y="4965700"/>
          <p14:tracePt t="22581" x="7023100" y="4933950"/>
          <p14:tracePt t="22598" x="6921500" y="4883150"/>
          <p14:tracePt t="22615" x="6804025" y="4835525"/>
          <p14:tracePt t="22631" x="6737350" y="4797425"/>
          <p14:tracePt t="22648" x="6699250" y="4784725"/>
          <p14:tracePt t="22664" x="6664325" y="4768850"/>
          <p14:tracePt t="22681" x="6654800" y="4759325"/>
          <p14:tracePt t="22698" x="6638925" y="4743450"/>
          <p14:tracePt t="22715" x="6632575" y="4727575"/>
          <p14:tracePt t="22731" x="6626225" y="4727575"/>
          <p14:tracePt t="22748" x="6623050" y="4724400"/>
          <p14:tracePt t="22765" x="6607175" y="4708525"/>
          <p14:tracePt t="22781" x="6584950" y="4695825"/>
          <p14:tracePt t="22797" x="6540500" y="4683125"/>
          <p14:tracePt t="22814" x="6438900" y="4664075"/>
          <p14:tracePt t="22831" x="6403975" y="4664075"/>
          <p14:tracePt t="22849" x="6359525" y="4664075"/>
          <p14:tracePt t="22865" x="6251575" y="4673600"/>
          <p14:tracePt t="22881" x="6130925" y="4718050"/>
          <p14:tracePt t="22898" x="6007100" y="4762500"/>
          <p14:tracePt t="22914" x="5765800" y="4879975"/>
          <p14:tracePt t="22931" x="5641975" y="4962525"/>
          <p14:tracePt t="22948" x="5537200" y="5038725"/>
          <p14:tracePt t="22964" x="5454650" y="5124450"/>
          <p14:tracePt t="22981" x="5419725" y="5181600"/>
          <p14:tracePt t="22998" x="5381625" y="5248275"/>
          <p14:tracePt t="23015" x="5337175" y="5356225"/>
          <p14:tracePt t="23031" x="5305425" y="5422900"/>
          <p14:tracePt t="23048" x="5292725" y="5461000"/>
          <p14:tracePt t="23500" x="5346700" y="5499100"/>
          <p14:tracePt t="23507" x="5429250" y="5556250"/>
          <p14:tracePt t="23515" x="5514975" y="5603875"/>
          <p14:tracePt t="23531" x="5651500" y="5692775"/>
          <p14:tracePt t="23548" x="5775325" y="5775325"/>
          <p14:tracePt t="23564" x="5962650" y="5880100"/>
          <p14:tracePt t="23598" x="6197600" y="5975350"/>
          <p14:tracePt t="23632" x="6470650" y="6026150"/>
          <p14:tracePt t="23649" x="6540500" y="6032500"/>
          <p14:tracePt t="23664" x="6562725" y="6038850"/>
          <p14:tracePt t="23682" x="6584950" y="6038850"/>
          <p14:tracePt t="23699" x="6607175" y="6042025"/>
          <p14:tracePt t="23715" x="6635750" y="6042025"/>
          <p14:tracePt t="23731" x="6664325" y="6042025"/>
          <p14:tracePt t="23748" x="6715125" y="6042025"/>
          <p14:tracePt t="23764" x="6800850" y="6042025"/>
          <p14:tracePt t="23781" x="6870700" y="6042025"/>
          <p14:tracePt t="23797" x="6975475" y="6042025"/>
          <p14:tracePt t="23814" x="7137400" y="6042025"/>
          <p14:tracePt t="23831" x="7219950" y="6042025"/>
          <p14:tracePt t="23848" x="7289800" y="6042025"/>
          <p14:tracePt t="23865" x="7439025" y="6042025"/>
          <p14:tracePt t="23881" x="7546975" y="6051550"/>
          <p14:tracePt t="23898" x="7712075" y="6076950"/>
          <p14:tracePt t="23914" x="7820025" y="6092825"/>
          <p14:tracePt t="23931" x="7947025" y="6102350"/>
          <p14:tracePt t="23949" x="8042275" y="6102350"/>
          <p14:tracePt t="23965" x="8086725" y="6102350"/>
          <p14:tracePt t="23981" x="8115300" y="6102350"/>
          <p14:tracePt t="23997" x="8137525" y="6102350"/>
          <p14:tracePt t="24015" x="8153400" y="6089650"/>
          <p14:tracePt t="24031" x="8162925" y="6067425"/>
          <p14:tracePt t="24047" x="8169275" y="6022975"/>
          <p14:tracePt t="24064" x="8166100" y="5937250"/>
          <p14:tracePt t="24081" x="8153400" y="5899150"/>
          <p14:tracePt t="24099" x="8128000" y="5842000"/>
          <p14:tracePt t="24115" x="8096250" y="5810250"/>
          <p14:tracePt t="24132" x="8074025" y="5794375"/>
          <p14:tracePt t="24149" x="8016875" y="5775325"/>
          <p14:tracePt t="24165" x="7972425" y="5756275"/>
          <p14:tracePt t="24181" x="7924800" y="5743575"/>
          <p14:tracePt t="24198" x="7851775" y="5715000"/>
          <p14:tracePt t="24214" x="7762875" y="5673725"/>
          <p14:tracePt t="24232" x="7654925" y="5641975"/>
          <p14:tracePt t="24248" x="7451725" y="5578475"/>
          <p14:tracePt t="24265" x="7283450" y="5514975"/>
          <p14:tracePt t="24281" x="7118350" y="5457825"/>
          <p14:tracePt t="24298" x="6880225" y="5375275"/>
          <p14:tracePt t="24314" x="6737350" y="5330825"/>
          <p14:tracePt t="24331" x="6607175" y="5295900"/>
          <p14:tracePt t="24348" x="6423025" y="5226050"/>
          <p14:tracePt t="24365" x="6302375" y="5184775"/>
          <p14:tracePt t="24382" x="6191250" y="5140325"/>
          <p14:tracePt t="24398" x="6064250" y="5092700"/>
          <p14:tracePt t="24415" x="6007100" y="5064125"/>
          <p14:tracePt t="24432" x="5978525" y="5051425"/>
          <p14:tracePt t="24435" x="5959475" y="5048250"/>
          <p14:tracePt t="24448" x="5937250" y="5041900"/>
          <p14:tracePt t="24464" x="5924550" y="5041900"/>
          <p14:tracePt t="24481" x="5905500" y="5041900"/>
          <p14:tracePt t="24498" x="5870575" y="5041900"/>
          <p14:tracePt t="24514" x="5842000" y="5041900"/>
          <p14:tracePt t="24531" x="5819775" y="5041900"/>
          <p14:tracePt t="24548" x="5778500" y="5048250"/>
          <p14:tracePt t="24565" x="5756275" y="5060950"/>
          <p14:tracePt t="24581" x="5724525" y="5092700"/>
          <p14:tracePt t="24598" x="5686425" y="5130800"/>
          <p14:tracePt t="24614" x="5641975" y="5178425"/>
          <p14:tracePt t="24631" x="5594350" y="5260975"/>
          <p14:tracePt t="24648" x="5511800" y="5403850"/>
          <p14:tracePt t="24665" x="5470525" y="5502275"/>
          <p14:tracePt t="24682" x="5438775" y="5591175"/>
          <p14:tracePt t="24699" x="5413375" y="5756275"/>
          <p14:tracePt t="24715" x="5413375" y="5861050"/>
          <p14:tracePt t="24731" x="5426075" y="5956300"/>
          <p14:tracePt t="24747" x="5457825" y="6080125"/>
          <p14:tracePt t="24764" x="5473700" y="6143625"/>
          <p14:tracePt t="24781" x="5486400" y="6207125"/>
          <p14:tracePt t="24797" x="5511800" y="6273800"/>
          <p14:tracePt t="24814" x="5524500" y="6296025"/>
          <p14:tracePt t="24832" x="5537200" y="6327775"/>
          <p14:tracePt t="24848" x="5559425" y="6369050"/>
          <p14:tracePt t="24864" x="5578475" y="6391275"/>
          <p14:tracePt t="24881" x="5594350" y="6403975"/>
          <p14:tracePt t="24897" x="5613400" y="6423025"/>
          <p14:tracePt t="24914" x="5622925" y="6432550"/>
          <p14:tracePt t="24932" x="5635625" y="6438900"/>
          <p14:tracePt t="25033" x="5635625" y="6442075"/>
          <p14:tracePt t="25070" x="5638800" y="6442075"/>
          <p14:tracePt t="25077" x="5645150" y="6442075"/>
          <p14:tracePt t="25091" x="5648325" y="6442075"/>
          <p14:tracePt t="25105" x="5654675" y="6442075"/>
          <p14:tracePt t="25114" x="5664200" y="6442075"/>
          <p14:tracePt t="25131" x="5673725" y="6442075"/>
          <p14:tracePt t="25147" x="5699125" y="6442075"/>
          <p14:tracePt t="25164" x="5743575" y="6442075"/>
          <p14:tracePt t="25181" x="5788025" y="6454775"/>
          <p14:tracePt t="25198" x="5835650" y="6461125"/>
          <p14:tracePt t="25214" x="5867400" y="6461125"/>
          <p14:tracePt t="25232" x="5889625" y="6467475"/>
          <p14:tracePt t="25248" x="5918200" y="6467475"/>
          <p14:tracePt t="25265" x="5927725" y="6467475"/>
          <p14:tracePt t="25281" x="5937250" y="6467475"/>
          <p14:tracePt t="25298" x="5940425" y="6467475"/>
          <p14:tracePt t="25398" x="5946775" y="6467475"/>
          <p14:tracePt t="25405" x="5956300" y="6467475"/>
          <p14:tracePt t="25414" x="5962650" y="6467475"/>
          <p14:tracePt t="25431" x="5972175" y="6467475"/>
          <p14:tracePt t="25433" x="5981700" y="6467475"/>
          <p14:tracePt t="25447" x="6026150" y="6467475"/>
          <p14:tracePt t="25464" x="6086475" y="6467475"/>
          <p14:tracePt t="25481" x="6137275" y="6457950"/>
          <p14:tracePt t="25498" x="6238875" y="6445250"/>
          <p14:tracePt t="25515" x="6311900" y="6429375"/>
          <p14:tracePt t="25533" x="6435725" y="6397625"/>
          <p14:tracePt t="25548" x="6511925" y="6384925"/>
          <p14:tracePt t="25564" x="6584950" y="6369050"/>
          <p14:tracePt t="25582" x="6740525" y="6337300"/>
          <p14:tracePt t="25597" x="6870700" y="6308725"/>
          <p14:tracePt t="25614" x="6956425" y="6296025"/>
          <p14:tracePt t="25632" x="7067550" y="6273800"/>
          <p14:tracePt t="25648" x="7143750" y="6257925"/>
          <p14:tracePt t="25665" x="7219950" y="6242050"/>
          <p14:tracePt t="25682" x="7312025" y="6235700"/>
          <p14:tracePt t="25698" x="7375525" y="6226175"/>
          <p14:tracePt t="25714" x="7458075" y="6219825"/>
          <p14:tracePt t="25731" x="7562850" y="6210300"/>
          <p14:tracePt t="25747" x="7683500" y="6194425"/>
          <p14:tracePt t="25764" x="7721600" y="6181725"/>
          <p14:tracePt t="25782" x="7772400" y="6156325"/>
          <p14:tracePt t="25798" x="7781925" y="6146800"/>
          <p14:tracePt t="25815" x="7797800" y="6130925"/>
          <p14:tracePt t="25832" x="7816850" y="6083300"/>
          <p14:tracePt t="25848" x="7816850" y="6054725"/>
          <p14:tracePt t="25864" x="7813675" y="6016625"/>
          <p14:tracePt t="25881" x="7775575" y="5949950"/>
          <p14:tracePt t="25898" x="7747000" y="5905500"/>
          <p14:tracePt t="25915" x="7705725" y="5857875"/>
          <p14:tracePt t="25932" x="7645400" y="5788025"/>
          <p14:tracePt t="25948" x="7620000" y="5756275"/>
          <p14:tracePt t="25965" x="7588250" y="5724525"/>
          <p14:tracePt t="25982" x="7550150" y="5686425"/>
          <p14:tracePt t="25998" x="7518400" y="5654675"/>
          <p14:tracePt t="26014" x="7496175" y="5629275"/>
          <p14:tracePt t="26031" x="7451725" y="5600700"/>
          <p14:tracePt t="26047" x="7426325" y="5575300"/>
          <p14:tracePt t="26064" x="7397750" y="5556250"/>
          <p14:tracePt t="26081" x="7359650" y="5518150"/>
          <p14:tracePt t="26097" x="7327900" y="5508625"/>
          <p14:tracePt t="26115" x="7305675" y="5483225"/>
          <p14:tracePt t="26132" x="7261225" y="5457825"/>
          <p14:tracePt t="26148" x="7239000" y="5445125"/>
          <p14:tracePt t="26164" x="7207250" y="5432425"/>
          <p14:tracePt t="26182" x="7172325" y="5410200"/>
          <p14:tracePt t="26197" x="7146925" y="5397500"/>
          <p14:tracePt t="26215" x="7134225" y="5387975"/>
          <p14:tracePt t="26232" x="7096125" y="5353050"/>
          <p14:tracePt t="26248" x="7073900" y="5337175"/>
          <p14:tracePt t="26265" x="7042150" y="5305425"/>
          <p14:tracePt t="26282" x="6997700" y="5267325"/>
          <p14:tracePt t="26298" x="6965950" y="5248275"/>
          <p14:tracePt t="26314" x="6943725" y="5222875"/>
          <p14:tracePt t="26331" x="6899275" y="5197475"/>
          <p14:tracePt t="26347" x="6877050" y="5187950"/>
          <p14:tracePt t="26364" x="6838950" y="5162550"/>
          <p14:tracePt t="26382" x="6762750" y="5127625"/>
          <p14:tracePt t="26398" x="6708775" y="5105400"/>
          <p14:tracePt t="26415" x="6670675" y="5092700"/>
          <p14:tracePt t="26431" x="6629400" y="5076825"/>
          <p14:tracePt t="26447" x="6597650" y="5076825"/>
          <p14:tracePt t="26464" x="6578600" y="5076825"/>
          <p14:tracePt t="26481" x="6537325" y="5076825"/>
          <p14:tracePt t="26497" x="6515100" y="5076825"/>
          <p14:tracePt t="26513" x="6486525" y="5080000"/>
          <p14:tracePt t="26531" x="6451600" y="5095875"/>
          <p14:tracePt t="26547" x="6410325" y="5114925"/>
          <p14:tracePt t="26564" x="6388100" y="5127625"/>
          <p14:tracePt t="26581" x="6343650" y="5165725"/>
          <p14:tracePt t="26597" x="6318250" y="5197475"/>
          <p14:tracePt t="26614" x="6286500" y="5222875"/>
          <p14:tracePt t="26631" x="6226175" y="5283200"/>
          <p14:tracePt t="26648" x="6181725" y="5330825"/>
          <p14:tracePt t="26665" x="6124575" y="5378450"/>
          <p14:tracePt t="26681" x="6051550" y="5448300"/>
          <p14:tracePt t="26698" x="6026150" y="5495925"/>
          <p14:tracePt t="26714" x="5997575" y="5543550"/>
          <p14:tracePt t="26731" x="5978525" y="5591175"/>
          <p14:tracePt t="26747" x="5975350" y="5613400"/>
          <p14:tracePt t="26764" x="5975350" y="5635625"/>
          <p14:tracePt t="26781" x="5975350" y="5651500"/>
          <p14:tracePt t="26797" x="5975350" y="5661025"/>
          <p14:tracePt t="26814" x="5975350" y="5670550"/>
          <p14:tracePt t="26831" x="5975350" y="5689600"/>
          <p14:tracePt t="26895" x="5975350" y="5695950"/>
          <p14:tracePt t="26960" x="5975350" y="5699125"/>
          <p14:tracePt t="26967" x="5981700" y="5699125"/>
          <p14:tracePt t="26982" x="5997575" y="5705475"/>
          <p14:tracePt t="26997" x="6016625" y="5711825"/>
          <p14:tracePt t="27013" x="6032500" y="5715000"/>
          <p14:tracePt t="27030" x="6048375" y="5730875"/>
          <p14:tracePt t="27047" x="6064250" y="5746750"/>
          <p14:tracePt t="27064" x="6064250" y="5753100"/>
          <p14:tracePt t="27081" x="6064250" y="5762625"/>
          <p14:tracePt t="27098" x="6064250" y="5765800"/>
          <p14:tracePt t="27115" x="6057900" y="5765800"/>
          <p14:tracePt t="27131" x="6042025" y="5772150"/>
          <p14:tracePt t="27147" x="6022975" y="5772150"/>
          <p14:tracePt t="27163" x="5991225" y="5778500"/>
          <p14:tracePt t="27180" x="5959475" y="5784850"/>
          <p14:tracePt t="27197" x="5934075" y="5800725"/>
          <p14:tracePt t="27214" x="5924550" y="5807075"/>
          <p14:tracePt t="27231" x="5908675" y="5819775"/>
          <p14:tracePt t="27247" x="5905500" y="5832475"/>
          <p14:tracePt t="27264" x="5905500" y="5845175"/>
          <p14:tracePt t="27281" x="5905500" y="5861050"/>
          <p14:tracePt t="27297" x="5905500" y="5870575"/>
          <p14:tracePt t="27314" x="5905500" y="5880100"/>
          <p14:tracePt t="27331" x="5905500" y="5899150"/>
          <p14:tracePt t="27347" x="5905500" y="5908675"/>
          <p14:tracePt t="27363" x="5915025" y="5921375"/>
          <p14:tracePt t="27381" x="5943600" y="5921375"/>
          <p14:tracePt t="27397" x="5972175" y="5921375"/>
          <p14:tracePt t="27414" x="5988050" y="5921375"/>
          <p14:tracePt t="27430" x="6007100" y="5908675"/>
          <p14:tracePt t="27448" x="6016625" y="5902325"/>
          <p14:tracePt t="27465" x="6026150" y="5902325"/>
          <p14:tracePt t="27468" x="6032500" y="5899150"/>
          <p14:tracePt t="27481" x="6042025" y="5886450"/>
          <p14:tracePt t="27497" x="6048375" y="5886450"/>
          <p14:tracePt t="27531" x="6057900" y="5883275"/>
          <p14:tracePt t="27547" x="6067425" y="5873750"/>
          <p14:tracePt t="27564" x="6076950" y="5867400"/>
          <p14:tracePt t="27580" x="6111875" y="5851525"/>
          <p14:tracePt t="27598" x="6149975" y="5845175"/>
          <p14:tracePt t="27615" x="6289675" y="5851525"/>
          <p14:tracePt t="27631" x="6397625" y="5883275"/>
          <p14:tracePt t="27648" x="6486525" y="5924550"/>
          <p14:tracePt t="27665" x="6657975" y="5994400"/>
          <p14:tracePt t="27681" x="6769100" y="6035675"/>
          <p14:tracePt t="27697" x="6851650" y="6092825"/>
          <p14:tracePt t="27715" x="6953250" y="6178550"/>
          <p14:tracePt t="27731" x="7048500" y="6267450"/>
          <p14:tracePt t="27748" x="7134225" y="6350000"/>
          <p14:tracePt t="27765" x="7226300" y="6445250"/>
          <p14:tracePt t="27781" x="7280275" y="6505575"/>
          <p14:tracePt t="27798" x="7305675" y="6543675"/>
          <p14:tracePt t="27814" x="7327900" y="6584950"/>
          <p14:tracePt t="27830" x="7334250" y="6594475"/>
          <p14:tracePt t="27847" x="7334250" y="6604000"/>
          <p14:tracePt t="27864" x="7334250" y="6626225"/>
          <p14:tracePt t="27881" x="7334250" y="6635750"/>
          <p14:tracePt t="27898" x="7334250" y="6645275"/>
          <p14:tracePt t="27915" x="7334250" y="6661150"/>
          <p14:tracePt t="27931" x="7334250" y="6673850"/>
          <p14:tracePt t="27947" x="7334250" y="6683375"/>
          <p14:tracePt t="27964" x="7334250" y="6696075"/>
          <p14:tracePt t="28009" x="7331075" y="6696075"/>
          <p14:tracePt t="28016" x="7327900" y="6692900"/>
          <p14:tracePt t="28031" x="7305675" y="6673850"/>
          <p14:tracePt t="28048" x="7273925" y="6642100"/>
          <p14:tracePt t="28065" x="7175500" y="6575425"/>
          <p14:tracePt t="28081" x="7092950" y="6527800"/>
          <p14:tracePt t="28097" x="7004050" y="6477000"/>
          <p14:tracePt t="28114" x="6873875" y="6413500"/>
          <p14:tracePt t="28130" x="6794500" y="6381750"/>
          <p14:tracePt t="28147" x="6731000" y="6359525"/>
          <p14:tracePt t="28165" x="6607175" y="6327775"/>
          <p14:tracePt t="28180" x="6521450" y="6311900"/>
          <p14:tracePt t="28198" x="6457950" y="6299200"/>
          <p14:tracePt t="28214" x="6378575" y="6292850"/>
          <p14:tracePt t="28230" x="6346825" y="6292850"/>
          <p14:tracePt t="28247" x="6318250" y="6292850"/>
          <p14:tracePt t="28264" x="6299200" y="6292850"/>
          <p14:tracePt t="28280" x="6276975" y="6299200"/>
          <p14:tracePt t="28297" x="6261100" y="6308725"/>
          <p14:tracePt t="28315" x="6219825" y="6334125"/>
          <p14:tracePt t="28331" x="6188075" y="6346825"/>
          <p14:tracePt t="28348" x="6149975" y="6359525"/>
          <p14:tracePt t="28364" x="6115050" y="6375400"/>
          <p14:tracePt t="28381" x="6096000" y="6394450"/>
          <p14:tracePt t="28397" x="6086475" y="6403975"/>
          <p14:tracePt t="28414" x="6073775" y="6419850"/>
          <p14:tracePt t="28431" x="6064250" y="6429375"/>
          <p14:tracePt t="28447" x="6045200" y="6445250"/>
          <p14:tracePt t="28464" x="6032500" y="6467475"/>
          <p14:tracePt t="28480" x="6019800" y="6477000"/>
          <p14:tracePt t="28496" x="6010275" y="6499225"/>
          <p14:tracePt t="28513" x="6010275" y="6524625"/>
          <p14:tracePt t="28530" x="6016625" y="6540500"/>
          <p14:tracePt t="28547" x="6076950" y="6575425"/>
          <p14:tracePt t="28563" x="6172200" y="6619875"/>
          <p14:tracePt t="28580" x="6235700" y="6642100"/>
          <p14:tracePt t="28597" x="6273800" y="6654800"/>
          <p14:tracePt t="28613" x="6315075" y="6667500"/>
          <p14:tracePt t="28630" x="6359525" y="6673850"/>
          <p14:tracePt t="28647" x="6397625" y="6680200"/>
          <p14:tracePt t="28664" x="6489700" y="6708775"/>
          <p14:tracePt t="28680" x="6527800" y="6721475"/>
          <p14:tracePt t="28698" x="6572250" y="6727825"/>
          <p14:tracePt t="28714" x="6619875" y="6737350"/>
          <p14:tracePt t="28731" x="6642100" y="6737350"/>
          <p14:tracePt t="28747" x="6670675" y="6737350"/>
          <p14:tracePt t="28763" x="6686550" y="6737350"/>
          <p14:tracePt t="28780" x="6696075" y="6737350"/>
          <p14:tracePt t="28797" x="6705600" y="6737350"/>
          <p14:tracePt t="29121" x="6731000" y="6715125"/>
          <p14:tracePt t="29128" x="6772275" y="6673850"/>
          <p14:tracePt t="29135" x="6823075" y="6638925"/>
          <p14:tracePt t="29151" x="6962775" y="6540500"/>
          <p14:tracePt t="29168" x="7089775" y="6438900"/>
          <p14:tracePt t="29184" x="7292975" y="6235700"/>
          <p14:tracePt t="29204" x="7464425" y="6102350"/>
          <p14:tracePt t="29231" x="7737475" y="5930900"/>
          <p14:tracePt t="29265" x="8020050" y="5727700"/>
          <p14:tracePt t="29283" x="8102600" y="5651500"/>
          <p14:tracePt t="29299" x="8220075" y="5534025"/>
          <p14:tracePt t="29314" x="8318500" y="5410200"/>
          <p14:tracePt t="29330" x="8394700" y="5314950"/>
          <p14:tracePt t="29347" x="8451850" y="5245100"/>
          <p14:tracePt t="29364" x="8505825" y="5191125"/>
          <p14:tracePt t="29381" x="8537575" y="5165725"/>
          <p14:tracePt t="29397" x="8547100" y="5156200"/>
          <p14:tracePt t="29414" x="8575675" y="5105400"/>
          <p14:tracePt t="29431" x="8604250" y="5060950"/>
          <p14:tracePt t="29448" x="8629650" y="4975225"/>
          <p14:tracePt t="29463" x="8645525" y="4921250"/>
          <p14:tracePt t="29480" x="8658225" y="4892675"/>
          <p14:tracePt t="29497" x="8658225" y="4864100"/>
          <p14:tracePt t="29513" x="8658225" y="4841875"/>
          <p14:tracePt t="29530" x="8658225" y="4832350"/>
          <p14:tracePt t="29548" x="8648700" y="4822825"/>
          <p14:tracePt t="29564" x="8645525" y="4803775"/>
          <p14:tracePt t="29580" x="8645525" y="4794250"/>
          <p14:tracePt t="29597" x="8645525" y="4778375"/>
          <p14:tracePt t="29613" x="8645525" y="4737100"/>
          <p14:tracePt t="29630" x="8645525" y="4692650"/>
          <p14:tracePt t="29648" x="8648700" y="4629150"/>
          <p14:tracePt t="29664" x="8648700" y="4587875"/>
          <p14:tracePt t="29681" x="8648700" y="4533900"/>
          <p14:tracePt t="29698" x="8648700" y="4406900"/>
          <p14:tracePt t="29714" x="8648700" y="4305300"/>
          <p14:tracePt t="29730" x="8642350" y="4219575"/>
          <p14:tracePt t="29747" x="8601075" y="4073525"/>
          <p14:tracePt t="29764" x="8509000" y="3905250"/>
          <p14:tracePt t="29781" x="8397875" y="3765550"/>
          <p14:tracePt t="29798" x="8213725" y="3562350"/>
          <p14:tracePt t="29814" x="8064500" y="3422650"/>
          <p14:tracePt t="29834" x="7893050" y="3260725"/>
          <p14:tracePt t="29847" x="7810500" y="3184525"/>
          <p14:tracePt t="29863" x="7718425" y="3127375"/>
          <p14:tracePt t="29880" x="7613650" y="3048000"/>
          <p14:tracePt t="29898" x="7429500" y="2952750"/>
          <p14:tracePt t="29914" x="7270750" y="2876550"/>
          <p14:tracePt t="29931" x="7105650" y="2813050"/>
          <p14:tracePt t="29948" x="6950075" y="2781300"/>
          <p14:tracePt t="29964" x="6873875" y="2765425"/>
          <p14:tracePt t="29981" x="6810375" y="2752725"/>
          <p14:tracePt t="29997" x="6724650" y="2752725"/>
          <p14:tracePt t="30013" x="6664325" y="2752725"/>
          <p14:tracePt t="30031" x="6594475" y="2752725"/>
          <p14:tracePt t="30048" x="6473825" y="2762250"/>
          <p14:tracePt t="30064" x="6365875" y="2781300"/>
          <p14:tracePt t="30081" x="6289675" y="2803525"/>
          <p14:tracePt t="30097" x="6245225" y="2847975"/>
          <p14:tracePt t="30113" x="6219825" y="2892425"/>
          <p14:tracePt t="30130" x="6213475" y="2965450"/>
          <p14:tracePt t="30147" x="6273800" y="3181350"/>
          <p14:tracePt t="30163" x="6315075" y="3311525"/>
          <p14:tracePt t="30180" x="6369050" y="3457575"/>
          <p14:tracePt t="30197" x="6451600" y="3673475"/>
          <p14:tracePt t="30214" x="6496050" y="3803650"/>
          <p14:tracePt t="30230" x="6556375" y="3927475"/>
          <p14:tracePt t="30247" x="6664325" y="4114800"/>
          <p14:tracePt t="30263" x="6740525" y="4219575"/>
          <p14:tracePt t="30281" x="6810375" y="4321175"/>
          <p14:tracePt t="30297" x="6892925" y="4441825"/>
          <p14:tracePt t="30313" x="6965950" y="4518025"/>
          <p14:tracePt t="30330" x="7048500" y="4581525"/>
          <p14:tracePt t="30347" x="7219950" y="4660900"/>
          <p14:tracePt t="30364" x="7340600" y="4686300"/>
          <p14:tracePt t="30381" x="7534275" y="4705350"/>
          <p14:tracePt t="30397" x="7842250" y="4714875"/>
          <p14:tracePt t="30413" x="8070850" y="4714875"/>
          <p14:tracePt t="30430" x="8255000" y="4699000"/>
          <p14:tracePt t="30447" x="8566150" y="4651375"/>
          <p14:tracePt t="30463" x="8728075" y="4616450"/>
          <p14:tracePt t="30480" x="8915400" y="4559300"/>
          <p14:tracePt t="30482" x="9010650" y="4521200"/>
          <p14:tracePt t="30776" x="9121775" y="3568700"/>
          <p14:tracePt t="30783" x="9074150" y="3559175"/>
          <p14:tracePt t="30798" x="8918575" y="3514725"/>
          <p14:tracePt t="30813" x="8766175" y="3476625"/>
          <p14:tracePt t="30832" x="8636000" y="3435350"/>
          <p14:tracePt t="30864" x="8410575" y="3368675"/>
          <p14:tracePt t="30898" x="8201025" y="3314700"/>
          <p14:tracePt t="30914" x="8137525" y="3302000"/>
          <p14:tracePt t="30931" x="8061325" y="3276600"/>
          <p14:tracePt t="30947" x="7962900" y="3263900"/>
          <p14:tracePt t="30963" x="7902575" y="3263900"/>
          <p14:tracePt t="30982" x="7839075" y="3263900"/>
          <p14:tracePt t="30998" x="7794625" y="3263900"/>
          <p14:tracePt t="31014" x="7766050" y="3257550"/>
          <p14:tracePt t="31032" x="7702550" y="3244850"/>
          <p14:tracePt t="31047" x="7648575" y="3228975"/>
          <p14:tracePt t="31064" x="7604125" y="3225800"/>
          <p14:tracePt t="31080" x="7569200" y="3225800"/>
          <p14:tracePt t="31097" x="7527925" y="3225800"/>
          <p14:tracePt t="31113" x="7505700" y="3225800"/>
          <p14:tracePt t="31131" x="7464425" y="3244850"/>
          <p14:tracePt t="31148" x="7432675" y="3257550"/>
          <p14:tracePt t="31164" x="7407275" y="3289300"/>
          <p14:tracePt t="31182" x="7340600" y="3327400"/>
          <p14:tracePt t="31197" x="7302500" y="3359150"/>
          <p14:tracePt t="31213" x="7277100" y="3384550"/>
          <p14:tracePt t="31231" x="7232650" y="3429000"/>
          <p14:tracePt t="31247" x="7210425" y="3454400"/>
          <p14:tracePt t="31263" x="7169150" y="3486150"/>
          <p14:tracePt t="31282" x="7077075" y="3562350"/>
          <p14:tracePt t="31298" x="6997700" y="3609975"/>
          <p14:tracePt t="31314" x="6927850" y="3657600"/>
          <p14:tracePt t="31331" x="6851650" y="3705225"/>
          <p14:tracePt t="31347" x="6826250" y="3727450"/>
          <p14:tracePt t="31363" x="6794500" y="3752850"/>
          <p14:tracePt t="31380" x="6778625" y="3797300"/>
          <p14:tracePt t="31397" x="6765925" y="3825875"/>
          <p14:tracePt t="31413" x="6753225" y="3851275"/>
          <p14:tracePt t="31431" x="6727825" y="3892550"/>
          <p14:tracePt t="31448" x="6718300" y="3917950"/>
          <p14:tracePt t="31464" x="6718300" y="3927475"/>
          <p14:tracePt t="31481" x="6718300" y="3952875"/>
          <p14:tracePt t="31497" x="6721475" y="3975100"/>
          <p14:tracePt t="31514" x="6731000" y="4006850"/>
          <p14:tracePt t="31530" x="6784975" y="4067175"/>
          <p14:tracePt t="31547" x="6826250" y="4105275"/>
          <p14:tracePt t="31563" x="6861175" y="4149725"/>
          <p14:tracePt t="31581" x="6934200" y="4219575"/>
          <p14:tracePt t="31597" x="6981825" y="4260850"/>
          <p14:tracePt t="31614" x="7029450" y="4330700"/>
          <p14:tracePt t="31631" x="7143750" y="4448175"/>
          <p14:tracePt t="31647" x="7226300" y="4521200"/>
          <p14:tracePt t="31663" x="7299325" y="4587875"/>
          <p14:tracePt t="31680" x="7426325" y="4702175"/>
          <p14:tracePt t="31696" x="7508875" y="4778375"/>
          <p14:tracePt t="31713" x="7610475" y="4838700"/>
          <p14:tracePt t="31732" x="7762875" y="4924425"/>
          <p14:tracePt t="31747" x="7854950" y="4972050"/>
          <p14:tracePt t="31764" x="7940675" y="5003800"/>
          <p14:tracePt t="31781" x="8070850" y="5060950"/>
          <p14:tracePt t="31797" x="8128000" y="5089525"/>
          <p14:tracePt t="31813" x="8156575" y="5108575"/>
          <p14:tracePt t="31830" x="8201025" y="5124450"/>
          <p14:tracePt t="31846" x="8223250" y="5130800"/>
          <p14:tracePt t="31864" x="8245475" y="5130800"/>
          <p14:tracePt t="31881" x="8277225" y="5130800"/>
          <p14:tracePt t="31897" x="8293100" y="5130800"/>
          <p14:tracePt t="31914" x="8302625" y="5130800"/>
          <p14:tracePt t="31931" x="8318500" y="5114925"/>
          <p14:tracePt t="31947" x="8318500" y="5080000"/>
          <p14:tracePt t="31963" x="8318500" y="5051425"/>
          <p14:tracePt t="31980" x="8308975" y="4972050"/>
          <p14:tracePt t="31997" x="8296275" y="4933950"/>
          <p14:tracePt t="32014" x="8289925" y="4889500"/>
          <p14:tracePt t="32031" x="8270875" y="4854575"/>
          <p14:tracePt t="32048" x="8258175" y="4822825"/>
          <p14:tracePt t="32064" x="8248650" y="4794250"/>
          <p14:tracePt t="32080" x="8178800" y="4695825"/>
          <p14:tracePt t="32096" x="8093075" y="4600575"/>
          <p14:tracePt t="32113" x="7997825" y="4524375"/>
          <p14:tracePt t="32131" x="7832725" y="4419600"/>
          <p14:tracePt t="32147" x="7743825" y="4378325"/>
          <p14:tracePt t="32164" x="7689850" y="4359275"/>
          <p14:tracePt t="32181" x="7654925" y="4352925"/>
          <p14:tracePt t="32197" x="7639050" y="4352925"/>
          <p14:tracePt t="32213" x="7629525" y="4352925"/>
          <p14:tracePt t="32230" x="7613650" y="4352925"/>
          <p14:tracePt t="32246" x="7604125" y="4352925"/>
          <p14:tracePt t="32263" x="7588250" y="4359275"/>
          <p14:tracePt t="32281" x="7575550" y="4378325"/>
          <p14:tracePt t="32297" x="7569200" y="4391025"/>
          <p14:tracePt t="32314" x="7569200" y="4400550"/>
          <p14:tracePt t="32331" x="7581900" y="4419600"/>
          <p14:tracePt t="32347" x="7629525" y="4445000"/>
          <p14:tracePt t="32363" x="7683500" y="4473575"/>
          <p14:tracePt t="32380" x="7750175" y="4521200"/>
          <p14:tracePt t="32397" x="7788275" y="4552950"/>
          <p14:tracePt t="32414" x="7835900" y="4578350"/>
          <p14:tracePt t="32431" x="7902575" y="4625975"/>
          <p14:tracePt t="32447" x="7950200" y="4651375"/>
          <p14:tracePt t="32464" x="7988300" y="4686300"/>
          <p14:tracePt t="32480" x="8042275" y="4724400"/>
          <p14:tracePt t="32496" x="8051800" y="4733925"/>
          <p14:tracePt t="32513" x="8067675" y="4749800"/>
          <p14:tracePt t="32530" x="8074025" y="4756150"/>
          <p14:tracePt t="32566" x="8074025" y="4752975"/>
          <p14:tracePt t="36882" x="8029575" y="4752975"/>
          <p14:tracePt t="36888" x="7950200" y="4752975"/>
          <p14:tracePt t="36896" x="7870825" y="4752975"/>
          <p14:tracePt t="36913" x="7699375" y="4759325"/>
          <p14:tracePt t="36934" x="7375525" y="4797425"/>
          <p14:tracePt t="36947" x="7083425" y="4851400"/>
          <p14:tracePt t="36981" x="6070600" y="5041900"/>
          <p14:tracePt t="37015" x="5492750" y="5184775"/>
          <p14:tracePt t="37032" x="5168900" y="5280025"/>
          <p14:tracePt t="37047" x="4943475" y="5356225"/>
          <p14:tracePt t="37063" x="4765675" y="5441950"/>
          <p14:tracePt t="37080" x="4568825" y="5559425"/>
          <p14:tracePt t="37097" x="4473575" y="5635625"/>
          <p14:tracePt t="37113" x="4406900" y="5718175"/>
          <p14:tracePt t="37131" x="4349750" y="5867400"/>
          <p14:tracePt t="37147" x="4371975" y="5975350"/>
          <p14:tracePt t="37164" x="4422775" y="6099175"/>
          <p14:tracePt t="37180" x="4552950" y="6235700"/>
          <p14:tracePt t="37196" x="4679950" y="6334125"/>
          <p14:tracePt t="37213" x="4816475" y="6416675"/>
          <p14:tracePt t="37231" x="4959350" y="6492875"/>
          <p14:tracePt t="37247" x="5054600" y="6518275"/>
          <p14:tracePt t="37263" x="5162550" y="6511925"/>
          <p14:tracePt t="37281" x="5321300" y="6445250"/>
          <p14:tracePt t="37297" x="5394325" y="6378575"/>
          <p14:tracePt t="37313" x="5445125" y="6280150"/>
          <p14:tracePt t="37331" x="5499100" y="6054725"/>
          <p14:tracePt t="37346" x="5492750" y="5915025"/>
          <p14:tracePt t="37363" x="5438775" y="5772150"/>
          <p14:tracePt t="37381" x="5324475" y="5594350"/>
          <p14:tracePt t="37397" x="5260975" y="5511800"/>
          <p14:tracePt t="37413" x="5210175" y="5470525"/>
          <p14:tracePt t="37431" x="5133975" y="5429250"/>
          <p14:tracePt t="37447" x="5057775" y="5391150"/>
          <p14:tracePt t="37463" x="4946650" y="5356225"/>
          <p14:tracePt t="37480" x="4810125" y="5318125"/>
          <p14:tracePt t="37496" x="4746625" y="5302250"/>
          <p14:tracePt t="37513" x="4695825" y="5302250"/>
          <p14:tracePt t="37531" x="4648200" y="5302250"/>
          <p14:tracePt t="37547" x="4625975" y="5302250"/>
          <p14:tracePt t="37564" x="4616450" y="5302250"/>
          <p14:tracePt t="37568" x="4610100" y="5305425"/>
          <p14:tracePt t="37580" x="4594225" y="5321300"/>
          <p14:tracePt t="37597" x="4584700" y="5330825"/>
          <p14:tracePt t="37612" x="4568825" y="5340350"/>
          <p14:tracePt t="37630" x="4559300" y="5359400"/>
          <p14:tracePt t="37646" x="4559300" y="5391150"/>
          <p14:tracePt t="37663" x="4575175" y="5419725"/>
          <p14:tracePt t="37679" x="4689475" y="5534025"/>
          <p14:tracePt t="37696" x="4803775" y="5613400"/>
          <p14:tracePt t="37713" x="4908550" y="5689600"/>
          <p14:tracePt t="37730" x="5026025" y="5746750"/>
          <p14:tracePt t="37747" x="5064125" y="5778500"/>
          <p14:tracePt t="37763" x="5111750" y="5797550"/>
          <p14:tracePt t="37780" x="5159375" y="5816600"/>
          <p14:tracePt t="37797" x="5181600" y="5816600"/>
          <p14:tracePt t="37814" x="5197475" y="5816600"/>
          <p14:tracePt t="37831" x="5213350" y="5816600"/>
          <p14:tracePt t="37847" x="5216525" y="5816600"/>
          <p14:tracePt t="37863" x="5222875" y="5810250"/>
          <p14:tracePt t="37880" x="5222875" y="5794375"/>
          <p14:tracePt t="37896" x="5222875" y="5765800"/>
          <p14:tracePt t="37913" x="5222875" y="5743575"/>
          <p14:tracePt t="37929" x="5222875" y="5705475"/>
          <p14:tracePt t="37946" x="5213350" y="5680075"/>
          <p14:tracePt t="37963" x="5200650" y="5651500"/>
          <p14:tracePt t="37980" x="5178425" y="5613400"/>
          <p14:tracePt t="37997" x="5153025" y="5584825"/>
          <p14:tracePt t="38014" x="5121275" y="5559425"/>
          <p14:tracePt t="38030" x="5086350" y="5540375"/>
          <p14:tracePt t="38046" x="5054600" y="5521325"/>
          <p14:tracePt t="38063" x="5032375" y="5511800"/>
          <p14:tracePt t="38079" x="5016500" y="5495925"/>
          <p14:tracePt t="38096" x="4991100" y="5495925"/>
          <p14:tracePt t="38112" x="4975225" y="5495925"/>
          <p14:tracePt t="38129" x="4940300" y="5495925"/>
          <p14:tracePt t="38146" x="4930775" y="5495925"/>
          <p14:tracePt t="38163" x="4921250" y="5495925"/>
          <p14:tracePt t="38179" x="4902200" y="5495925"/>
          <p14:tracePt t="38196" x="4889500" y="5495925"/>
          <p14:tracePt t="38213" x="4879975" y="5495925"/>
          <p14:tracePt t="38229" x="4867275" y="5495925"/>
          <p14:tracePt t="38246" x="4867275" y="5502275"/>
          <p14:tracePt t="38263" x="4867275" y="5511800"/>
          <p14:tracePt t="38280" x="4867275" y="5530850"/>
          <p14:tracePt t="38296" x="4867275" y="5543550"/>
          <p14:tracePt t="38313" x="4867275" y="5553075"/>
          <p14:tracePt t="38329" x="4876800" y="5565775"/>
          <p14:tracePt t="38347" x="4886325" y="5565775"/>
          <p14:tracePt t="38363" x="4899025" y="5565775"/>
          <p14:tracePt t="38380" x="4918075" y="5553075"/>
          <p14:tracePt t="38397" x="4930775" y="5530850"/>
          <p14:tracePt t="38414" x="4949825" y="5467350"/>
          <p14:tracePt t="38430" x="4968875" y="5422900"/>
          <p14:tracePt t="38446" x="4975225" y="5368925"/>
          <p14:tracePt t="38462" x="4975225" y="5318125"/>
          <p14:tracePt t="38480" x="4975225" y="5254625"/>
          <p14:tracePt t="38497" x="4959350" y="5226050"/>
          <p14:tracePt t="38514" x="4940300" y="5181600"/>
          <p14:tracePt t="38530" x="4927600" y="5159375"/>
          <p14:tracePt t="38547" x="4914900" y="5121275"/>
          <p14:tracePt t="38563" x="4876800" y="5070475"/>
          <p14:tracePt t="38579" x="4851400" y="5022850"/>
          <p14:tracePt t="38596" x="4816475" y="4975225"/>
          <p14:tracePt t="38612" x="4772025" y="4918075"/>
          <p14:tracePt t="38629" x="4702175" y="4845050"/>
          <p14:tracePt t="38646" x="4638675" y="4791075"/>
          <p14:tracePt t="38664" x="4572000" y="4743450"/>
          <p14:tracePt t="38680" x="4505325" y="4708525"/>
          <p14:tracePt t="38696" x="4438650" y="4676775"/>
          <p14:tracePt t="38713" x="4362450" y="4629150"/>
          <p14:tracePt t="38729" x="4308475" y="4616450"/>
          <p14:tracePt t="38746" x="4251325" y="4587875"/>
          <p14:tracePt t="38764" x="4165600" y="4552950"/>
          <p14:tracePt t="38780" x="4111625" y="4530725"/>
          <p14:tracePt t="38797" x="4041775" y="4492625"/>
          <p14:tracePt t="38814" x="3968750" y="4467225"/>
          <p14:tracePt t="38830" x="3930650" y="4454525"/>
          <p14:tracePt t="38846" x="3892550" y="4435475"/>
          <p14:tracePt t="38863" x="3835400" y="4416425"/>
          <p14:tracePt t="38880" x="3797300" y="4403725"/>
          <p14:tracePt t="38897" x="3746500" y="4391025"/>
          <p14:tracePt t="38914" x="3644900" y="4359275"/>
          <p14:tracePt t="38930" x="3590925" y="4346575"/>
          <p14:tracePt t="38947" x="3546475" y="4346575"/>
          <p14:tracePt t="38963" x="3505200" y="4346575"/>
          <p14:tracePt t="38979" x="3489325" y="4352925"/>
          <p14:tracePt t="38996" x="3479800" y="4365625"/>
          <p14:tracePt t="39013" x="3435350" y="4419600"/>
          <p14:tracePt t="39030" x="3397250" y="4489450"/>
          <p14:tracePt t="39047" x="3343275" y="4559300"/>
          <p14:tracePt t="39064" x="3267075" y="4660900"/>
          <p14:tracePt t="39080" x="3209925" y="4743450"/>
          <p14:tracePt t="39096" x="3168650" y="4822825"/>
          <p14:tracePt t="39113" x="3114675" y="4940300"/>
          <p14:tracePt t="39129" x="3098800" y="5013325"/>
          <p14:tracePt t="39146" x="3086100" y="5099050"/>
          <p14:tracePt t="39163" x="3063875" y="5178425"/>
          <p14:tracePt t="39180" x="3063875" y="5238750"/>
          <p14:tracePt t="39197" x="3063875" y="5283200"/>
          <p14:tracePt t="39214" x="3063875" y="5330825"/>
          <p14:tracePt t="39229" x="3063875" y="5359400"/>
          <p14:tracePt t="39246" x="3063875" y="5397500"/>
          <p14:tracePt t="39263" x="3079750" y="5451475"/>
          <p14:tracePt t="39279" x="3092450" y="5489575"/>
          <p14:tracePt t="39296" x="3098800" y="5527675"/>
          <p14:tracePt t="39314" x="3117850" y="5578475"/>
          <p14:tracePt t="39330" x="3130550" y="5600700"/>
          <p14:tracePt t="39347" x="3146425" y="5622925"/>
          <p14:tracePt t="39363" x="3171825" y="5667375"/>
          <p14:tracePt t="39379" x="3219450" y="5702300"/>
          <p14:tracePt t="39396" x="3257550" y="5727700"/>
          <p14:tracePt t="39413" x="3321050" y="5746750"/>
          <p14:tracePt t="39429" x="3352800" y="5765800"/>
          <p14:tracePt t="39447" x="3375025" y="5768975"/>
          <p14:tracePt t="39463" x="3416300" y="5781675"/>
          <p14:tracePt t="39480" x="3438525" y="5781675"/>
          <p14:tracePt t="39496" x="3470275" y="5794375"/>
          <p14:tracePt t="39513" x="3502025" y="5800725"/>
          <p14:tracePt t="39529" x="3533775" y="5800725"/>
          <p14:tracePt t="39546" x="3543300" y="5800725"/>
          <p14:tracePt t="39563" x="3556000" y="5800725"/>
          <p14:tracePt t="39634" x="3565525" y="5800725"/>
          <p14:tracePt t="39641" x="3571875" y="5800725"/>
          <p14:tracePt t="39648" x="3578225" y="5800725"/>
          <p14:tracePt t="39663" x="3587750" y="5803900"/>
          <p14:tracePt t="39679" x="3609975" y="5822950"/>
          <p14:tracePt t="39696" x="3638550" y="5835650"/>
          <p14:tracePt t="39713" x="3689350" y="5838825"/>
          <p14:tracePt t="39730" x="3711575" y="5845175"/>
          <p14:tracePt t="39747" x="3746500" y="5845175"/>
          <p14:tracePt t="39763" x="3810000" y="5851525"/>
          <p14:tracePt t="39780" x="3848100" y="5864225"/>
          <p14:tracePt t="39796" x="3892550" y="5883275"/>
          <p14:tracePt t="39813" x="3965575" y="5905500"/>
          <p14:tracePt t="39830" x="4022725" y="5918200"/>
          <p14:tracePt t="39846" x="4067175" y="5924550"/>
          <p14:tracePt t="39863" x="4105275" y="5924550"/>
          <p14:tracePt t="39880" x="4133850" y="5924550"/>
          <p14:tracePt t="39897" x="4165600" y="5924550"/>
          <p14:tracePt t="39913" x="4225925" y="5924550"/>
          <p14:tracePt t="39929" x="4276725" y="5924550"/>
          <p14:tracePt t="39946" x="4330700" y="5924550"/>
          <p14:tracePt t="39962" x="4394200" y="5924550"/>
          <p14:tracePt t="39979" x="4413250" y="5924550"/>
          <p14:tracePt t="39996" x="4445000" y="5924550"/>
          <p14:tracePt t="40014" x="4470400" y="5911850"/>
          <p14:tracePt t="40030" x="4495800" y="5899150"/>
          <p14:tracePt t="40046" x="4511675" y="5876925"/>
          <p14:tracePt t="40063" x="4549775" y="5835650"/>
          <p14:tracePt t="40079" x="4568825" y="5781675"/>
          <p14:tracePt t="40096" x="4581525" y="5718175"/>
          <p14:tracePt t="40098" x="4591050" y="5680075"/>
          <p14:tracePt t="40112" x="4603750" y="5607050"/>
          <p14:tracePt t="40129" x="4603750" y="5553075"/>
          <p14:tracePt t="40147" x="4603750" y="5495925"/>
          <p14:tracePt t="40164" x="4603750" y="5432425"/>
          <p14:tracePt t="40180" x="4603750" y="5394325"/>
          <p14:tracePt t="40197" x="4603750" y="5372100"/>
          <p14:tracePt t="40213" x="4603750" y="5353050"/>
          <p14:tracePt t="40230" x="4603750" y="5343525"/>
          <p14:tracePt t="40263" x="4603750" y="5334000"/>
          <p14:tracePt t="40279" x="4603750" y="5327650"/>
          <p14:tracePt t="40296" x="4594225" y="5324475"/>
          <p14:tracePt t="40313" x="4578350" y="5318125"/>
          <p14:tracePt t="40330" x="4568825" y="5318125"/>
          <p14:tracePt t="40347" x="4549775" y="5318125"/>
          <p14:tracePt t="40363" x="4540250" y="5318125"/>
          <p14:tracePt t="40379" x="4524375" y="5318125"/>
          <p14:tracePt t="40396" x="4495800" y="5318125"/>
          <p14:tracePt t="40412" x="4473575" y="5324475"/>
          <p14:tracePt t="40430" x="4464050" y="5337175"/>
          <p14:tracePt t="40448" x="4445000" y="5349875"/>
          <p14:tracePt t="40464" x="4445000" y="5365750"/>
          <p14:tracePt t="40480" x="4445000" y="5375275"/>
          <p14:tracePt t="40497" x="4445000" y="5394325"/>
          <p14:tracePt t="40513" x="4445000" y="5416550"/>
          <p14:tracePt t="40529" x="4451350" y="5441950"/>
          <p14:tracePt t="40547" x="4489450" y="5483225"/>
          <p14:tracePt t="40564" x="4530725" y="5508625"/>
          <p14:tracePt t="40580" x="4568825" y="5543550"/>
          <p14:tracePt t="40597" x="4635500" y="5581650"/>
          <p14:tracePt t="40613" x="4673600" y="5607050"/>
          <p14:tracePt t="40630" x="4699000" y="5619750"/>
          <p14:tracePt t="40646" x="4718050" y="5635625"/>
          <p14:tracePt t="40663" x="4727575" y="5635625"/>
          <p14:tracePt t="40679" x="4743450" y="5645150"/>
          <p14:tracePt t="40697" x="4787900" y="5670550"/>
          <p14:tracePt t="40713" x="4822825" y="5683250"/>
          <p14:tracePt t="40730" x="4860925" y="5695950"/>
          <p14:tracePt t="40747" x="4905375" y="5711825"/>
          <p14:tracePt t="40763" x="4914900" y="5730875"/>
          <p14:tracePt t="40779" x="4924425" y="5730875"/>
          <p14:tracePt t="40796" x="4930775" y="5730875"/>
          <p14:tracePt t="40876" x="4930775" y="5727700"/>
          <p14:tracePt t="40883" x="4930775" y="5718175"/>
          <p14:tracePt t="40897" x="4924425" y="5708650"/>
          <p14:tracePt t="40912" x="4914900" y="5699125"/>
          <p14:tracePt t="40929" x="4902200" y="5689600"/>
          <p14:tracePt t="40946" x="4883150" y="5667375"/>
          <p14:tracePt t="40963" x="4873625" y="5657850"/>
          <p14:tracePt t="40980" x="4864100" y="5651500"/>
          <p14:tracePt t="40997" x="4841875" y="5651500"/>
          <p14:tracePt t="41013" x="4832350" y="5648325"/>
          <p14:tracePt t="41030" x="4822825" y="5638800"/>
          <p14:tracePt t="41046" x="4806950" y="5616575"/>
          <p14:tracePt t="41062" x="4794250" y="5607050"/>
          <p14:tracePt t="41079" x="4768850" y="5594350"/>
          <p14:tracePt t="41096" x="4733925" y="5578475"/>
          <p14:tracePt t="41112" x="4724400" y="5562600"/>
          <p14:tracePt t="41129" x="4714875" y="5553075"/>
          <p14:tracePt t="41146" x="4699000" y="5553075"/>
          <p14:tracePt t="41163" x="4683125" y="5553075"/>
          <p14:tracePt t="41180" x="4673600" y="5553075"/>
          <p14:tracePt t="41196" x="4664075" y="5543550"/>
          <p14:tracePt t="41212" x="4660900" y="5534025"/>
          <p14:tracePt t="41229" x="4651375" y="5524500"/>
          <p14:tracePt t="41247" x="4629150" y="5502275"/>
          <p14:tracePt t="41263" x="4619625" y="5492750"/>
          <p14:tracePt t="41280" x="4610100" y="5483225"/>
          <p14:tracePt t="41297" x="4575175" y="5457825"/>
          <p14:tracePt t="41313" x="4549775" y="5448300"/>
          <p14:tracePt t="41330" x="4518025" y="5429250"/>
          <p14:tracePt t="41346" x="4489450" y="5400675"/>
          <p14:tracePt t="41362" x="4473575" y="5381625"/>
          <p14:tracePt t="41379" x="4457700" y="5372100"/>
          <p14:tracePt t="41396" x="4441825" y="5356225"/>
          <p14:tracePt t="41413" x="4432300" y="5340350"/>
          <p14:tracePt t="41430" x="4422775" y="5340350"/>
          <p14:tracePt t="41446" x="4413250" y="5340350"/>
          <p14:tracePt t="41482" x="4413250" y="5343525"/>
          <p14:tracePt t="41489" x="4413250" y="5353050"/>
          <p14:tracePt t="41496" x="4419600" y="5359400"/>
          <p14:tracePt t="41513" x="4429125" y="5368925"/>
          <p14:tracePt t="41530" x="4438650" y="5378450"/>
          <p14:tracePt t="41546" x="4460875" y="5394325"/>
          <p14:tracePt t="41563" x="4486275" y="5413375"/>
          <p14:tracePt t="41580" x="4498975" y="5422900"/>
          <p14:tracePt t="41596" x="4537075" y="5464175"/>
          <p14:tracePt t="41613" x="4562475" y="5489575"/>
          <p14:tracePt t="41629" x="4578350" y="5505450"/>
          <p14:tracePt t="41645" x="4622800" y="5549900"/>
          <p14:tracePt t="41662" x="4638675" y="5565775"/>
          <p14:tracePt t="41680" x="4654550" y="5581650"/>
          <p14:tracePt t="41696" x="4683125" y="5607050"/>
          <p14:tracePt t="41713" x="4692650" y="5616575"/>
          <p14:tracePt t="41730" x="4708525" y="5626100"/>
          <p14:tracePt t="41746" x="4724400" y="5651500"/>
          <p14:tracePt t="41762" x="4733925" y="5661025"/>
          <p14:tracePt t="41780" x="4743450" y="5670550"/>
          <p14:tracePt t="41795" x="4743450" y="5692775"/>
          <p14:tracePt t="41812" x="4743450" y="5702300"/>
          <p14:tracePt t="41889" x="4737100" y="5699125"/>
          <p14:tracePt t="41896" x="4733925" y="5699125"/>
          <p14:tracePt t="41912" x="4724400" y="5689600"/>
          <p14:tracePt t="41930" x="4711700" y="5673725"/>
          <p14:tracePt t="41946" x="4692650" y="5664200"/>
          <p14:tracePt t="41963" x="4683125" y="5664200"/>
          <p14:tracePt t="42046" x="4683125" y="5661025"/>
          <p14:tracePt t="42074" x="4683125" y="5654675"/>
          <p14:tracePt t="42112" x="4683125" y="5648325"/>
          <p14:tracePt t="42133" x="4683125" y="5645150"/>
          <p14:tracePt t="42154" x="4683125" y="5638800"/>
          <p14:tracePt t="42174" x="4683125" y="5629275"/>
          <p14:tracePt t="42224" x="4689475" y="5629275"/>
          <p14:tracePt t="42231" x="4692650" y="5629275"/>
          <p14:tracePt t="42245" x="4705350" y="5629275"/>
          <p14:tracePt t="42263" x="4705350" y="5641975"/>
          <p14:tracePt t="42281" x="4705350" y="5657850"/>
          <p14:tracePt t="42296" x="4705350" y="5661025"/>
          <p14:tracePt t="42330" x="4692650" y="5661025"/>
          <p14:tracePt t="42346" x="4683125" y="5661025"/>
          <p14:tracePt t="42362" x="4673600" y="5661025"/>
          <p14:tracePt t="42381" x="4657725" y="5661025"/>
          <p14:tracePt t="42396" x="4641850" y="5667375"/>
          <p14:tracePt t="42413" x="4632325" y="5670550"/>
          <p14:tracePt t="42430" x="4619625" y="5676900"/>
          <p14:tracePt t="42446" x="4606925" y="5692775"/>
          <p14:tracePt t="42462" x="4606925" y="5695950"/>
          <p14:tracePt t="42479" x="4606925" y="5711825"/>
          <p14:tracePt t="42495" x="4610100" y="5721350"/>
          <p14:tracePt t="42512" x="4619625" y="5737225"/>
          <p14:tracePt t="42530" x="4635500" y="5753100"/>
          <p14:tracePt t="42546" x="4645025" y="5762625"/>
          <p14:tracePt t="42563" x="4660900" y="5772150"/>
          <p14:tracePt t="42580" x="4673600" y="5775325"/>
          <p14:tracePt t="42596" x="4683125" y="5775325"/>
          <p14:tracePt t="42613" x="4689475" y="5788025"/>
          <p14:tracePt t="42615" x="4695825" y="5788025"/>
          <p14:tracePt t="42637" x="4705350" y="5788025"/>
          <p14:tracePt t="42724" x="4705350" y="5778500"/>
          <p14:tracePt t="42731" x="4695825" y="5772150"/>
          <p14:tracePt t="42746" x="4686300" y="5762625"/>
          <p14:tracePt t="42763" x="4664075" y="5746750"/>
          <p14:tracePt t="42779" x="4625975" y="5721350"/>
          <p14:tracePt t="42795" x="4616450" y="5711825"/>
          <p14:tracePt t="42812" x="4606925" y="5711825"/>
          <p14:tracePt t="42830" x="4587875" y="5711825"/>
          <p14:tracePt t="42846" x="4578350" y="5711825"/>
          <p14:tracePt t="42863" x="4568825" y="5715000"/>
          <p14:tracePt t="42880" x="4552950" y="5734050"/>
          <p14:tracePt t="42896" x="4537075" y="5743575"/>
          <p14:tracePt t="42913" x="4527550" y="5756275"/>
          <p14:tracePt t="42929" x="4511675" y="5768975"/>
          <p14:tracePt t="42945" x="4502150" y="5784850"/>
          <p14:tracePt t="42963" x="4486275" y="5794375"/>
          <p14:tracePt t="42979" x="4460875" y="5810250"/>
          <p14:tracePt t="42995" x="4429125" y="5822950"/>
          <p14:tracePt t="43013" x="4406900" y="5842000"/>
          <p14:tracePt t="43029" x="4362450" y="5861050"/>
          <p14:tracePt t="43046" x="4340225" y="5864225"/>
          <p14:tracePt t="43062" x="4330700" y="5864225"/>
          <p14:tracePt t="43079" x="4311650" y="5864225"/>
          <p14:tracePt t="43096" x="4305300" y="5864225"/>
          <p14:tracePt t="43151" x="4302125" y="5864225"/>
          <p14:tracePt t="43172" x="4295775" y="5864225"/>
          <p14:tracePt t="43178" x="4295775" y="5857875"/>
          <p14:tracePt t="43186" x="4295775" y="5854700"/>
          <p14:tracePt t="43195" x="4292600" y="5848350"/>
          <p14:tracePt t="43212" x="4279900" y="5826125"/>
          <p14:tracePt t="43229" x="4257675" y="5794375"/>
          <p14:tracePt t="43246" x="4244975" y="5762625"/>
          <p14:tracePt t="43262" x="4232275" y="5740400"/>
          <p14:tracePt t="43279" x="4219575" y="5711825"/>
          <p14:tracePt t="43296" x="4203700" y="5702300"/>
          <p14:tracePt t="43312" x="4194175" y="5692775"/>
          <p14:tracePt t="43329" x="4178300" y="5676900"/>
          <p14:tracePt t="43345" x="4168775" y="5667375"/>
          <p14:tracePt t="43363" x="4152900" y="5661025"/>
          <p14:tracePt t="43379" x="4137025" y="5657850"/>
          <p14:tracePt t="43396" x="4127500" y="5657850"/>
          <p14:tracePt t="43413" x="4117975" y="5657850"/>
          <p14:tracePt t="43502" x="4117975" y="5664200"/>
          <p14:tracePt t="43509" x="4117975" y="5673725"/>
          <p14:tracePt t="43515" x="4117975" y="5680075"/>
          <p14:tracePt t="43529" x="4117975" y="5689600"/>
          <p14:tracePt t="43546" x="4117975" y="5699125"/>
          <p14:tracePt t="43563" x="4117975" y="5708650"/>
          <p14:tracePt t="43579" x="4117975" y="5727700"/>
          <p14:tracePt t="43595" x="4117975" y="5737225"/>
          <p14:tracePt t="43612" x="4117975" y="5746750"/>
          <p14:tracePt t="43629" x="4117975" y="5762625"/>
          <p14:tracePt t="43646" x="4117975" y="5772150"/>
          <p14:tracePt t="43700" x="4117975" y="5765800"/>
          <p14:tracePt t="43707" x="4117975" y="5759450"/>
          <p14:tracePt t="43714" x="4108450" y="5756275"/>
          <p14:tracePt t="43729" x="4098925" y="5743575"/>
          <p14:tracePt t="43745" x="4086225" y="5708650"/>
          <p14:tracePt t="43763" x="4073525" y="5676900"/>
          <p14:tracePt t="43779" x="4060825" y="5622925"/>
          <p14:tracePt t="43796" x="4060825" y="5607050"/>
          <p14:tracePt t="43814" x="4060825" y="5584825"/>
          <p14:tracePt t="44250" x="4057650" y="5584825"/>
          <p14:tracePt t="44464" x="4044950" y="5584825"/>
          <p14:tracePt t="44678" x="4152900" y="5600700"/>
          <p14:tracePt t="44684" x="4302125" y="5610225"/>
          <p14:tracePt t="44695" x="4473575" y="5622925"/>
          <p14:tracePt t="44712" x="4987925" y="5622925"/>
          <p14:tracePt t="44736" x="5435600" y="5572125"/>
          <p14:tracePt t="44763" x="5743575" y="5464175"/>
          <p14:tracePt t="44797" x="5902325" y="5314950"/>
          <p14:tracePt t="44814" x="5991225" y="5140325"/>
          <p14:tracePt t="44829" x="6016625" y="4987925"/>
          <p14:tracePt t="44845" x="6016625" y="4873625"/>
          <p14:tracePt t="44862" x="5997575" y="4762500"/>
          <p14:tracePt t="44879" x="5959475" y="4692650"/>
          <p14:tracePt t="44895" x="5908675" y="4641850"/>
          <p14:tracePt t="44913" x="5842000" y="4594225"/>
          <p14:tracePt t="44929" x="5797550" y="4581525"/>
          <p14:tracePt t="44946" x="5765800" y="4568825"/>
          <p14:tracePt t="44963" x="5724525" y="4565650"/>
          <p14:tracePt t="44979" x="5705475" y="4565650"/>
          <p14:tracePt t="44995" x="5673725" y="4565650"/>
          <p14:tracePt t="45012" x="5600700" y="4568825"/>
          <p14:tracePt t="45029" x="5514975" y="4591050"/>
          <p14:tracePt t="45046" x="5413375" y="4651375"/>
          <p14:tracePt t="45063" x="5238750" y="4737100"/>
          <p14:tracePt t="45080" x="5159375" y="4778375"/>
          <p14:tracePt t="45096" x="5102225" y="4806950"/>
          <p14:tracePt t="45112" x="5041900" y="4838700"/>
          <p14:tracePt t="45129" x="5019675" y="4857750"/>
          <p14:tracePt t="45145" x="4981575" y="4870450"/>
          <p14:tracePt t="45162" x="4940300" y="4886325"/>
          <p14:tracePt t="45179" x="4914900" y="4899025"/>
          <p14:tracePt t="45195" x="4883150" y="4918075"/>
          <p14:tracePt t="45212" x="4870450" y="4930775"/>
          <p14:tracePt t="45229" x="4860925" y="4940300"/>
          <p14:tracePt t="45245" x="4851400" y="4940300"/>
          <p14:tracePt t="45262" x="4822825" y="4940300"/>
          <p14:tracePt t="45278" x="4803775" y="4940300"/>
          <p14:tracePt t="45296" x="4772025" y="4937125"/>
          <p14:tracePt t="45313" x="4737100" y="4921250"/>
          <p14:tracePt t="45329" x="4705350" y="4908550"/>
          <p14:tracePt t="45346" x="4695825" y="4908550"/>
          <p14:tracePt t="45363" x="4683125" y="4899025"/>
          <p14:tracePt t="45379" x="4667250" y="4899025"/>
          <p14:tracePt t="45395" x="4660900" y="4899025"/>
          <p14:tracePt t="45412" x="4657725" y="4899025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Citrus medica - Fleu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57250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ANd9GcQQD3qzoEogUId9vXPXi8KfK_g-tq-i5cA-CFEI2WIE5Np6gNZT3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950590"/>
            <a:ext cx="22479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1177177" y="119718"/>
            <a:ext cx="72795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 dirty="0"/>
              <a:t>Citrus</a:t>
            </a:r>
            <a:r>
              <a:rPr lang="fr-FR" altLang="fr-FR" dirty="0"/>
              <a:t> </a:t>
            </a:r>
            <a:r>
              <a:rPr lang="fr-FR" altLang="fr-FR" i="1" dirty="0" err="1"/>
              <a:t>aurantium</a:t>
            </a:r>
            <a:r>
              <a:rPr lang="fr-FR" altLang="fr-FR" dirty="0"/>
              <a:t> (</a:t>
            </a:r>
            <a:r>
              <a:rPr lang="fr-FR" altLang="fr-FR" i="1" dirty="0" err="1"/>
              <a:t>Rutaceae</a:t>
            </a:r>
            <a:r>
              <a:rPr lang="fr-FR" altLang="fr-FR" dirty="0" smtClean="0"/>
              <a:t>): baie = </a:t>
            </a:r>
            <a:r>
              <a:rPr lang="fr-FR" altLang="fr-FR" dirty="0" err="1" smtClean="0"/>
              <a:t>hispéride</a:t>
            </a:r>
            <a:endParaRPr lang="fr-FR" altLang="fr-FR" dirty="0"/>
          </a:p>
        </p:txBody>
      </p:sp>
      <p:pic>
        <p:nvPicPr>
          <p:cNvPr id="31749" name="Picture 6" descr="http://www.snv.jussieu.fr/bmedia/arbres/images/orange-pulp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4143375"/>
            <a:ext cx="27130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 descr="http://www.snv.jussieu.fr/bmedia/Fruits/image/orange-det-s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928688"/>
            <a:ext cx="27114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0" descr="https://encrypted-tbn1.gstatic.com/images?q=tbn:ANd9GcRnrk4t2i3xxuZQt-SVWXYJ7J-ooEsNdDN_bNIoSWYM6phnHxTj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786188"/>
            <a:ext cx="22145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2" descr="https://encrypted-tbn0.gstatic.com/images?q=tbn:ANd9GcR9gNO9TnTih4lHgVcUGaxaw0DxaAYod-1Vcy4mCWp9Xy38RnR_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643313"/>
            <a:ext cx="235743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ZoneTexte 8"/>
          <p:cNvSpPr txBox="1">
            <a:spLocks noChangeArrowheads="1"/>
          </p:cNvSpPr>
          <p:nvPr/>
        </p:nvSpPr>
        <p:spPr bwMode="auto">
          <a:xfrm>
            <a:off x="3357563" y="6072188"/>
            <a:ext cx="2252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Variété Navel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72"/>
    </mc:Choice>
    <mc:Fallback>
      <p:transition spd="slow" advTm="77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7" x="4638675" y="4867275"/>
          <p14:tracePt t="1804" x="4594225" y="4813300"/>
          <p14:tracePt t="1813" x="4530725" y="4768850"/>
          <p14:tracePt t="1830" x="4371975" y="4667250"/>
          <p14:tracePt t="1847" x="4025900" y="4454525"/>
          <p14:tracePt t="1872" x="3536950" y="4197350"/>
          <p14:tracePt t="1899" x="2813050" y="3867150"/>
          <p14:tracePt t="1932" x="2089150" y="3619500"/>
          <p14:tracePt t="1949" x="1889125" y="3556000"/>
          <p14:tracePt t="1964" x="1704975" y="3517900"/>
          <p14:tracePt t="1980" x="1552575" y="3489325"/>
          <p14:tracePt t="1997" x="1403350" y="3489325"/>
          <p14:tracePt t="2013" x="1320800" y="3489325"/>
          <p14:tracePt t="2030" x="1235075" y="3502025"/>
          <p14:tracePt t="2047" x="1092200" y="3527425"/>
          <p14:tracePt t="2063" x="993775" y="3543300"/>
          <p14:tracePt t="2080" x="908050" y="3565525"/>
          <p14:tracePt t="2096" x="793750" y="3597275"/>
          <p14:tracePt t="2114" x="742950" y="3609975"/>
          <p14:tracePt t="2130" x="685800" y="3622675"/>
          <p14:tracePt t="2147" x="584200" y="3651250"/>
          <p14:tracePt t="2163" x="533400" y="3657600"/>
          <p14:tracePt t="2180" x="444500" y="3657600"/>
          <p14:tracePt t="2196" x="358775" y="3657600"/>
          <p14:tracePt t="2213" x="307975" y="3657600"/>
          <p14:tracePt t="2229" x="285750" y="3657600"/>
          <p14:tracePt t="2246" x="269875" y="3657600"/>
          <p14:tracePt t="2280" x="304800" y="3641725"/>
          <p14:tracePt t="2296" x="552450" y="3568700"/>
          <p14:tracePt t="2313" x="752475" y="3511550"/>
          <p14:tracePt t="2330" x="958850" y="3463925"/>
          <p14:tracePt t="2347" x="1323975" y="3397250"/>
          <p14:tracePt t="2364" x="1533525" y="3359150"/>
          <p14:tracePt t="2380" x="1797050" y="3308350"/>
          <p14:tracePt t="2397" x="2076450" y="3241675"/>
          <p14:tracePt t="2414" x="2228850" y="3206750"/>
          <p14:tracePt t="2432" x="2378075" y="3149600"/>
          <p14:tracePt t="2447" x="2435225" y="3121025"/>
          <p14:tracePt t="2463" x="2460625" y="3089275"/>
          <p14:tracePt t="2479" x="2495550" y="3051175"/>
          <p14:tracePt t="2496" x="2511425" y="3000375"/>
          <p14:tracePt t="2513" x="2511425" y="2981325"/>
          <p14:tracePt t="2530" x="2511425" y="2955925"/>
          <p14:tracePt t="2547" x="2511425" y="2943225"/>
          <p14:tracePt t="2564" x="2505075" y="2933700"/>
          <p14:tracePt t="2580" x="2501900" y="2917825"/>
          <p14:tracePt t="2596" x="2501900" y="2901950"/>
          <p14:tracePt t="2613" x="2501900" y="2879725"/>
          <p14:tracePt t="2630" x="2501900" y="2844800"/>
          <p14:tracePt t="2647" x="2517775" y="2765425"/>
          <p14:tracePt t="2664" x="2530475" y="2698750"/>
          <p14:tracePt t="2680" x="2581275" y="2600325"/>
          <p14:tracePt t="2696" x="2711450" y="2378075"/>
          <p14:tracePt t="2713" x="2790825" y="2254250"/>
          <p14:tracePt t="2730" x="2962275" y="2000250"/>
          <p14:tracePt t="2746" x="3076575" y="1828800"/>
          <p14:tracePt t="2764" x="3178175" y="1670050"/>
          <p14:tracePt t="2780" x="3308350" y="1428750"/>
          <p14:tracePt t="2796" x="3340100" y="1352550"/>
          <p14:tracePt t="2813" x="3352800" y="1304925"/>
          <p14:tracePt t="2829" x="3352800" y="1276350"/>
          <p14:tracePt t="2846" x="3349625" y="1241425"/>
          <p14:tracePt t="2863" x="3324225" y="1219200"/>
          <p14:tracePt t="2879" x="3267075" y="1181100"/>
          <p14:tracePt t="2897" x="3114675" y="1098550"/>
          <p14:tracePt t="2914" x="2981325" y="1025525"/>
          <p14:tracePt t="2932" x="2740025" y="923925"/>
          <p14:tracePt t="2947" x="2552700" y="857250"/>
          <p14:tracePt t="2963" x="2333625" y="809625"/>
          <p14:tracePt t="2979" x="2101850" y="771525"/>
          <p14:tracePt t="2996" x="1746250" y="762000"/>
          <p14:tracePt t="3013" x="1508125" y="762000"/>
          <p14:tracePt t="3029" x="1289050" y="777875"/>
          <p14:tracePt t="3047" x="1012825" y="815975"/>
          <p14:tracePt t="3063" x="850900" y="831850"/>
          <p14:tracePt t="3080" x="647700" y="895350"/>
          <p14:tracePt t="3096" x="495300" y="930275"/>
          <p14:tracePt t="3113" x="374650" y="965200"/>
          <p14:tracePt t="3130" x="238125" y="1006475"/>
          <p14:tracePt t="3146" x="161925" y="1038225"/>
          <p14:tracePt t="3163" x="82550" y="1076325"/>
          <p14:tracePt t="3181" x="25400" y="1108075"/>
          <p14:tracePt t="3197" x="0" y="1139825"/>
          <p14:tracePt t="3366" x="3175" y="1844675"/>
          <p14:tracePt t="3373" x="34925" y="1895475"/>
          <p14:tracePt t="3380" x="50800" y="1924050"/>
          <p14:tracePt t="3396" x="107950" y="2016125"/>
          <p14:tracePt t="3413" x="155575" y="2085975"/>
          <p14:tracePt t="3430" x="282575" y="2212975"/>
          <p14:tracePt t="3446" x="374650" y="2298700"/>
          <p14:tracePt t="3463" x="469900" y="2374900"/>
          <p14:tracePt t="3480" x="561975" y="2460625"/>
          <p14:tracePt t="3496" x="612775" y="2501900"/>
          <p14:tracePt t="3513" x="638175" y="2533650"/>
          <p14:tracePt t="3529" x="660400" y="2555875"/>
          <p14:tracePt t="3546" x="669925" y="2565400"/>
          <p14:tracePt t="3563" x="679450" y="2581275"/>
          <p14:tracePt t="3580" x="682625" y="2593975"/>
          <p14:tracePt t="3596" x="682625" y="2606675"/>
          <p14:tracePt t="3613" x="688975" y="2616200"/>
          <p14:tracePt t="3630" x="698500" y="2635250"/>
          <p14:tracePt t="3646" x="714375" y="2644775"/>
          <p14:tracePt t="3663" x="723900" y="2654300"/>
          <p14:tracePt t="3679" x="746125" y="2676525"/>
          <p14:tracePt t="3696" x="777875" y="2695575"/>
          <p14:tracePt t="3713" x="812800" y="2708275"/>
          <p14:tracePt t="3730" x="904875" y="2727325"/>
          <p14:tracePt t="3746" x="968375" y="2749550"/>
          <p14:tracePt t="3763" x="1054100" y="2765425"/>
          <p14:tracePt t="3779" x="1152525" y="2771775"/>
          <p14:tracePt t="3796" x="1206500" y="2771775"/>
          <p14:tracePt t="3813" x="1250950" y="2771775"/>
          <p14:tracePt t="3829" x="1282700" y="2768600"/>
          <p14:tracePt t="3846" x="1292225" y="2765425"/>
          <p14:tracePt t="3863" x="1308100" y="2755900"/>
          <p14:tracePt t="3879" x="1323975" y="2740025"/>
          <p14:tracePt t="3896" x="1333500" y="2730500"/>
          <p14:tracePt t="3912" x="1343025" y="2717800"/>
          <p14:tracePt t="3929" x="1352550" y="2714625"/>
          <p14:tracePt t="5457" x="1387475" y="2714625"/>
          <p14:tracePt t="5464" x="1435100" y="2714625"/>
          <p14:tracePt t="5480" x="1539875" y="2705100"/>
          <p14:tracePt t="5496" x="1679575" y="2679700"/>
          <p14:tracePt t="5513" x="1939925" y="2593975"/>
          <p14:tracePt t="5529" x="2117725" y="2540000"/>
          <p14:tracePt t="5546" x="2282825" y="2473325"/>
          <p14:tracePt t="5579" x="2606675" y="2295525"/>
          <p14:tracePt t="5615" x="2819400" y="2149475"/>
          <p14:tracePt t="5632" x="2889250" y="2101850"/>
          <p14:tracePt t="5646" x="2946400" y="2066925"/>
          <p14:tracePt t="5663" x="3016250" y="2003425"/>
          <p14:tracePt t="5679" x="3057525" y="1962150"/>
          <p14:tracePt t="5696" x="3111500" y="1901825"/>
          <p14:tracePt t="5713" x="3178175" y="1812925"/>
          <p14:tracePt t="5730" x="3200400" y="1746250"/>
          <p14:tracePt t="5746" x="3222625" y="1682750"/>
          <p14:tracePt t="5762" x="3222625" y="1609725"/>
          <p14:tracePt t="5780" x="3213100" y="1565275"/>
          <p14:tracePt t="5796" x="3200400" y="1543050"/>
          <p14:tracePt t="5813" x="3168650" y="1492250"/>
          <p14:tracePt t="5830" x="3127375" y="1450975"/>
          <p14:tracePt t="5847" x="3073400" y="1422400"/>
          <p14:tracePt t="5863" x="2933700" y="1349375"/>
          <p14:tracePt t="5880" x="2809875" y="1304925"/>
          <p14:tracePt t="5896" x="2692400" y="1289050"/>
          <p14:tracePt t="5912" x="2527300" y="1270000"/>
          <p14:tracePt t="5930" x="2422525" y="1270000"/>
          <p14:tracePt t="5947" x="2308225" y="1276350"/>
          <p14:tracePt t="5962" x="2139950" y="1301750"/>
          <p14:tracePt t="5979" x="2032000" y="1327150"/>
          <p14:tracePt t="5996" x="1927225" y="1333500"/>
          <p14:tracePt t="6013" x="1793875" y="1358900"/>
          <p14:tracePt t="6029" x="1698625" y="1374775"/>
          <p14:tracePt t="6046" x="1609725" y="1397000"/>
          <p14:tracePt t="6063" x="1476375" y="1428750"/>
          <p14:tracePt t="6079" x="1409700" y="1460500"/>
          <p14:tracePt t="6097" x="1320800" y="1498600"/>
          <p14:tracePt t="6113" x="1190625" y="1555750"/>
          <p14:tracePt t="6130" x="1136650" y="1584325"/>
          <p14:tracePt t="6147" x="1095375" y="1609725"/>
          <p14:tracePt t="6163" x="1044575" y="1654175"/>
          <p14:tracePt t="6179" x="1019175" y="1685925"/>
          <p14:tracePt t="6197" x="987425" y="1711325"/>
          <p14:tracePt t="6213" x="942975" y="1765300"/>
          <p14:tracePt t="6230" x="917575" y="1803400"/>
          <p14:tracePt t="6248" x="873125" y="1854200"/>
          <p14:tracePt t="6263" x="847725" y="1885950"/>
          <p14:tracePt t="6280" x="828675" y="1908175"/>
          <p14:tracePt t="6296" x="809625" y="1939925"/>
          <p14:tracePt t="6312" x="809625" y="1968500"/>
          <p14:tracePt t="6330" x="812800" y="1984375"/>
          <p14:tracePt t="6346" x="835025" y="2000250"/>
          <p14:tracePt t="6363" x="869950" y="2019300"/>
          <p14:tracePt t="6380" x="901700" y="2032000"/>
          <p14:tracePt t="6398" x="958850" y="2057400"/>
          <p14:tracePt t="6413" x="996950" y="2070100"/>
          <p14:tracePt t="6429" x="1060450" y="2082800"/>
          <p14:tracePt t="6447" x="1143000" y="2098675"/>
          <p14:tracePt t="6462" x="1289050" y="2130425"/>
          <p14:tracePt t="6479" x="1374775" y="2139950"/>
          <p14:tracePt t="6498" x="1470025" y="2139950"/>
          <p14:tracePt t="6513" x="1514475" y="2143125"/>
          <p14:tracePt t="6530" x="1536700" y="2143125"/>
          <p14:tracePt t="6547" x="1577975" y="2143125"/>
          <p14:tracePt t="6563" x="1600200" y="2143125"/>
          <p14:tracePt t="6579" x="1638300" y="2136775"/>
          <p14:tracePt t="6597" x="1720850" y="2108200"/>
          <p14:tracePt t="6612" x="1787525" y="2079625"/>
          <p14:tracePt t="6630" x="1825625" y="2066925"/>
          <p14:tracePt t="6648" x="1866900" y="2041525"/>
          <p14:tracePt t="6663" x="1876425" y="2032000"/>
          <p14:tracePt t="6680" x="1895475" y="2016125"/>
          <p14:tracePt t="6697" x="1911350" y="1981200"/>
          <p14:tracePt t="6713" x="1920875" y="1971675"/>
          <p14:tracePt t="6730" x="1933575" y="1943100"/>
          <p14:tracePt t="6746" x="1952625" y="1917700"/>
          <p14:tracePt t="6763" x="1968500" y="1866900"/>
          <p14:tracePt t="6779" x="1981200" y="1831975"/>
          <p14:tracePt t="6797" x="1987550" y="1768475"/>
          <p14:tracePt t="6814" x="1987550" y="1724025"/>
          <p14:tracePt t="6830" x="1987550" y="1695450"/>
          <p14:tracePt t="6847" x="1987550" y="1679575"/>
          <p14:tracePt t="6863" x="1987550" y="1670050"/>
          <p14:tracePt t="6879" x="1981200" y="1660525"/>
          <p14:tracePt t="6897" x="1958975" y="1638300"/>
          <p14:tracePt t="6913" x="1927225" y="1612900"/>
          <p14:tracePt t="6930" x="1879600" y="1581150"/>
          <p14:tracePt t="6947" x="1838325" y="1555750"/>
          <p14:tracePt t="6963" x="1806575" y="1543050"/>
          <p14:tracePt t="6979" x="1790700" y="1536700"/>
          <p14:tracePt t="6997" x="1778000" y="1536700"/>
          <p14:tracePt t="7012" x="1762125" y="1536700"/>
          <p14:tracePt t="7029" x="1752600" y="1536700"/>
          <p14:tracePt t="7046" x="1736725" y="1536700"/>
          <p14:tracePt t="7079" x="1733550" y="1536700"/>
          <p14:tracePt t="7140" x="1733550" y="1533525"/>
          <p14:tracePt t="7197" x="1727200" y="1533525"/>
          <p14:tracePt t="8226" x="1765300" y="1549400"/>
          <p14:tracePt t="8232" x="1812925" y="1565275"/>
          <p14:tracePt t="8246" x="1905000" y="1616075"/>
          <p14:tracePt t="8263" x="1981200" y="1644650"/>
          <p14:tracePt t="8279" x="2057400" y="1666875"/>
          <p14:tracePt t="8296" x="2149475" y="1695450"/>
          <p14:tracePt t="8313" x="2212975" y="1701800"/>
          <p14:tracePt t="8346" x="2289175" y="1701800"/>
          <p14:tracePt t="8379" x="2314575" y="1701800"/>
          <p14:tracePt t="8438" x="2314575" y="1695450"/>
          <p14:tracePt t="8445" x="2314575" y="1692275"/>
          <p14:tracePt t="8452" x="2314575" y="1682750"/>
          <p14:tracePt t="8462" x="2314575" y="1676400"/>
          <p14:tracePt t="8480" x="2298700" y="1660525"/>
          <p14:tracePt t="8497" x="2289175" y="1651000"/>
          <p14:tracePt t="8513" x="2276475" y="1641475"/>
          <p14:tracePt t="8517" x="2273300" y="1631950"/>
          <p14:tracePt t="8531" x="2263775" y="1622425"/>
          <p14:tracePt t="8547" x="2247900" y="1609725"/>
          <p14:tracePt t="8563" x="2232025" y="1600200"/>
          <p14:tracePt t="8579" x="2206625" y="1590675"/>
          <p14:tracePt t="8596" x="2165350" y="1565275"/>
          <p14:tracePt t="8612" x="2143125" y="1552575"/>
          <p14:tracePt t="8631" x="2085975" y="1520825"/>
          <p14:tracePt t="8646" x="2038350" y="1508125"/>
          <p14:tracePt t="8663" x="2009775" y="1495425"/>
          <p14:tracePt t="8680" x="1974850" y="1489075"/>
          <p14:tracePt t="8696" x="1965325" y="1489075"/>
          <p14:tracePt t="8713" x="1955800" y="1489075"/>
          <p14:tracePt t="8730" x="1930400" y="1485900"/>
          <p14:tracePt t="8746" x="1905000" y="1479550"/>
          <p14:tracePt t="8763" x="1876425" y="1466850"/>
          <p14:tracePt t="8780" x="1860550" y="1466850"/>
          <p14:tracePt t="8796" x="1851025" y="1466850"/>
          <p14:tracePt t="8813" x="1841500" y="1466850"/>
          <p14:tracePt t="8830" x="1838325" y="1466850"/>
          <p14:tracePt t="8862" x="1844675" y="1466850"/>
          <p14:tracePt t="8879" x="1876425" y="1466850"/>
          <p14:tracePt t="8896" x="1905000" y="1466850"/>
          <p14:tracePt t="8912" x="1927225" y="1466850"/>
          <p14:tracePt t="8930" x="1984375" y="1476375"/>
          <p14:tracePt t="8947" x="2028825" y="1482725"/>
          <p14:tracePt t="8963" x="2098675" y="1489075"/>
          <p14:tracePt t="8980" x="2225675" y="1489075"/>
          <p14:tracePt t="8996" x="2286000" y="1489075"/>
          <p14:tracePt t="9012" x="2339975" y="1489075"/>
          <p14:tracePt t="9029" x="2400300" y="1489075"/>
          <p14:tracePt t="9045" x="2422525" y="1489075"/>
          <p14:tracePt t="9063" x="2460625" y="1489075"/>
          <p14:tracePt t="9080" x="2501900" y="1489075"/>
          <p14:tracePt t="9096" x="2524125" y="1485900"/>
          <p14:tracePt t="9113" x="2552700" y="1485900"/>
          <p14:tracePt t="9130" x="2584450" y="1485900"/>
          <p14:tracePt t="9146" x="2593975" y="1485900"/>
          <p14:tracePt t="9162" x="2609850" y="1485900"/>
          <p14:tracePt t="9180" x="2625725" y="1489075"/>
          <p14:tracePt t="9196" x="2635250" y="1498600"/>
          <p14:tracePt t="9213" x="2635250" y="1508125"/>
          <p14:tracePt t="9230" x="2654300" y="1527175"/>
          <p14:tracePt t="9246" x="2667000" y="1543050"/>
          <p14:tracePt t="9262" x="2676525" y="1568450"/>
          <p14:tracePt t="9279" x="2695575" y="1625600"/>
          <p14:tracePt t="9295" x="2708275" y="1660525"/>
          <p14:tracePt t="9312" x="2727325" y="1685925"/>
          <p14:tracePt t="9329" x="2740025" y="1727200"/>
          <p14:tracePt t="9345" x="2746375" y="1755775"/>
          <p14:tracePt t="9362" x="2749550" y="1781175"/>
          <p14:tracePt t="9379" x="2755900" y="1835150"/>
          <p14:tracePt t="9396" x="2755900" y="1863725"/>
          <p14:tracePt t="9412" x="2755900" y="1895475"/>
          <p14:tracePt t="9429" x="2755900" y="1933575"/>
          <p14:tracePt t="9446" x="2749550" y="1958975"/>
          <p14:tracePt t="9463" x="2736850" y="1981200"/>
          <p14:tracePt t="9480" x="2711450" y="2022475"/>
          <p14:tracePt t="9496" x="2701925" y="2038350"/>
          <p14:tracePt t="9513" x="2692400" y="2060575"/>
          <p14:tracePt t="9530" x="2676525" y="2082800"/>
          <p14:tracePt t="9546" x="2667000" y="2098675"/>
          <p14:tracePt t="9562" x="2647950" y="2114550"/>
          <p14:tracePt t="9579" x="2635250" y="2133600"/>
          <p14:tracePt t="9595" x="2622550" y="2149475"/>
          <p14:tracePt t="9612" x="2613025" y="2165350"/>
          <p14:tracePt t="9630" x="2593975" y="2181225"/>
          <p14:tracePt t="9646" x="2584450" y="2190750"/>
          <p14:tracePt t="9663" x="2574925" y="2200275"/>
          <p14:tracePt t="9680" x="2533650" y="2222500"/>
          <p14:tracePt t="9696" x="2508250" y="2235200"/>
          <p14:tracePt t="9712" x="2479675" y="2247900"/>
          <p14:tracePt t="9729" x="2444750" y="2263775"/>
          <p14:tracePt t="9746" x="2413000" y="2282825"/>
          <p14:tracePt t="9763" x="2387600" y="2295525"/>
          <p14:tracePt t="9780" x="2333625" y="2314575"/>
          <p14:tracePt t="9796" x="2279650" y="2327275"/>
          <p14:tracePt t="9813" x="2216150" y="2343150"/>
          <p14:tracePt t="9829" x="2095500" y="2349500"/>
          <p14:tracePt t="9845" x="2003425" y="2349500"/>
          <p14:tracePt t="9862" x="1952625" y="2349500"/>
          <p14:tracePt t="9879" x="1866900" y="2349500"/>
          <p14:tracePt t="9896" x="1844675" y="2349500"/>
          <p14:tracePt t="9913" x="1822450" y="2349500"/>
          <p14:tracePt t="9930" x="1790700" y="2349500"/>
          <p14:tracePt t="9946" x="1758950" y="2346325"/>
          <p14:tracePt t="9962" x="1736725" y="2327275"/>
          <p14:tracePt t="9979" x="1701800" y="2311400"/>
          <p14:tracePt t="9995" x="1692275" y="2301875"/>
          <p14:tracePt t="10013" x="1682750" y="2292350"/>
          <p14:tracePt t="10030" x="1676400" y="2270125"/>
          <p14:tracePt t="10046" x="1676400" y="2260600"/>
          <p14:tracePt t="10064" x="1676400" y="2247900"/>
          <p14:tracePt t="10080" x="1660525" y="2225675"/>
          <p14:tracePt t="10096" x="1647825" y="2209800"/>
          <p14:tracePt t="10112" x="1638300" y="2193925"/>
          <p14:tracePt t="10129" x="1628775" y="2171700"/>
          <p14:tracePt t="10145" x="1628775" y="2162175"/>
          <p14:tracePt t="10208" x="1625600" y="2162175"/>
          <p14:tracePt t="10757" x="1692275" y="2181225"/>
          <p14:tracePt t="10763" x="1797050" y="2209800"/>
          <p14:tracePt t="10779" x="2019300" y="2276475"/>
          <p14:tracePt t="10795" x="2225675" y="2324100"/>
          <p14:tracePt t="10813" x="2505075" y="2390775"/>
          <p14:tracePt t="10830" x="2670175" y="2416175"/>
          <p14:tracePt t="10846" x="2787650" y="2435225"/>
          <p14:tracePt t="10879" x="3086100" y="2435225"/>
          <p14:tracePt t="10913" x="3359150" y="2397125"/>
          <p14:tracePt t="10929" x="3454400" y="2381250"/>
          <p14:tracePt t="10946" x="3533775" y="2339975"/>
          <p14:tracePt t="10963" x="3609975" y="2298700"/>
          <p14:tracePt t="10980" x="3657600" y="2266950"/>
          <p14:tracePt t="10996" x="3705225" y="2241550"/>
          <p14:tracePt t="11013" x="3794125" y="2174875"/>
          <p14:tracePt t="11030" x="3886200" y="2114550"/>
          <p14:tracePt t="11046" x="3978275" y="2057400"/>
          <p14:tracePt t="11063" x="4130675" y="1990725"/>
          <p14:tracePt t="11078" x="4229100" y="1939925"/>
          <p14:tracePt t="11095" x="4318000" y="1908175"/>
          <p14:tracePt t="11113" x="4425950" y="1854200"/>
          <p14:tracePt t="11130" x="4464050" y="1828800"/>
          <p14:tracePt t="11146" x="4511675" y="1793875"/>
          <p14:tracePt t="11163" x="4572000" y="1749425"/>
          <p14:tracePt t="11179" x="4594225" y="1724025"/>
          <p14:tracePt t="11195" x="4625975" y="1698625"/>
          <p14:tracePt t="11212" x="4664075" y="1657350"/>
          <p14:tracePt t="11229" x="4695825" y="1625600"/>
          <p14:tracePt t="11246" x="4714875" y="1600200"/>
          <p14:tracePt t="11263" x="4746625" y="1533525"/>
          <p14:tracePt t="11279" x="4759325" y="1504950"/>
          <p14:tracePt t="11296" x="4772025" y="1460500"/>
          <p14:tracePt t="11312" x="4784725" y="1397000"/>
          <p14:tracePt t="11329" x="4784725" y="1352550"/>
          <p14:tracePt t="11345" x="4781550" y="1314450"/>
          <p14:tracePt t="11362" x="4727575" y="1247775"/>
          <p14:tracePt t="11379" x="4667250" y="1193800"/>
          <p14:tracePt t="11395" x="4543425" y="1130300"/>
          <p14:tracePt t="11411" x="4327525" y="1060450"/>
          <p14:tracePt t="11428" x="4210050" y="1044575"/>
          <p14:tracePt t="11445" x="4124325" y="1028700"/>
          <p14:tracePt t="11461" x="4006850" y="1028700"/>
          <p14:tracePt t="11478" x="3937000" y="1028700"/>
          <p14:tracePt t="11495" x="3860800" y="1038225"/>
          <p14:tracePt t="11511" x="3759200" y="1076325"/>
          <p14:tracePt t="11528" x="3692525" y="1108075"/>
          <p14:tracePt t="11545" x="3641725" y="1139825"/>
          <p14:tracePt t="11561" x="3575050" y="1187450"/>
          <p14:tracePt t="11578" x="3540125" y="1235075"/>
          <p14:tracePt t="11595" x="3514725" y="1282700"/>
          <p14:tracePt t="11611" x="3489325" y="1349375"/>
          <p14:tracePt t="11628" x="3467100" y="1393825"/>
          <p14:tracePt t="11645" x="3438525" y="1460500"/>
          <p14:tracePt t="11662" x="3381375" y="1590675"/>
          <p14:tracePt t="11679" x="3352800" y="1657350"/>
          <p14:tracePt t="11695" x="3330575" y="1720850"/>
          <p14:tracePt t="11712" x="3308350" y="1822450"/>
          <p14:tracePt t="11729" x="3308350" y="1905000"/>
          <p14:tracePt t="11746" x="3308350" y="1987550"/>
          <p14:tracePt t="11762" x="3308350" y="2073275"/>
          <p14:tracePt t="11779" x="3308350" y="2162175"/>
          <p14:tracePt t="11796" x="3302000" y="2235200"/>
          <p14:tracePt t="11812" x="3302000" y="2352675"/>
          <p14:tracePt t="11828" x="3302000" y="2447925"/>
          <p14:tracePt t="11846" x="3314700" y="2530475"/>
          <p14:tracePt t="11862" x="3336925" y="2654300"/>
          <p14:tracePt t="11879" x="3359150" y="2717800"/>
          <p14:tracePt t="11896" x="3375025" y="2784475"/>
          <p14:tracePt t="11912" x="3387725" y="2844800"/>
          <p14:tracePt t="11929" x="3387725" y="2882900"/>
          <p14:tracePt t="11945" x="3387725" y="2905125"/>
          <p14:tracePt t="11962" x="3387725" y="2921000"/>
          <p14:tracePt t="11979" x="3387725" y="2933700"/>
          <p14:tracePt t="11997" x="3429000" y="2946400"/>
          <p14:tracePt t="12012" x="3489325" y="2940050"/>
          <p14:tracePt t="12029" x="3587750" y="2908300"/>
          <p14:tracePt t="12047" x="3746500" y="2838450"/>
          <p14:tracePt t="12063" x="3841750" y="2771775"/>
          <p14:tracePt t="12079" x="3914775" y="2698750"/>
          <p14:tracePt t="12097" x="3997325" y="2555875"/>
          <p14:tracePt t="12112" x="4022725" y="2470150"/>
          <p14:tracePt t="12129" x="4032250" y="2362200"/>
          <p14:tracePt t="12148" x="4000500" y="2228850"/>
          <p14:tracePt t="12166" x="3949700" y="2127250"/>
          <p14:tracePt t="12179" x="3898900" y="2016125"/>
          <p14:tracePt t="12197" x="3829050" y="1822450"/>
          <p14:tracePt t="12212" x="3797300" y="1746250"/>
          <p14:tracePt t="12229" x="3790950" y="1682750"/>
          <p14:tracePt t="12245" x="3790950" y="1631950"/>
          <p14:tracePt t="12262" x="3784600" y="1568450"/>
          <p14:tracePt t="12279" x="3771900" y="1530350"/>
          <p14:tracePt t="12296" x="3771900" y="1476375"/>
          <p14:tracePt t="12313" x="3771900" y="1438275"/>
          <p14:tracePt t="12329" x="3771900" y="1403350"/>
          <p14:tracePt t="12346" x="3771900" y="1323975"/>
          <p14:tracePt t="12362" x="3765550" y="1250950"/>
          <p14:tracePt t="12378" x="3749675" y="1168400"/>
          <p14:tracePt t="12396" x="3721100" y="1054100"/>
          <p14:tracePt t="12412" x="3708400" y="1000125"/>
          <p14:tracePt t="12429" x="3708400" y="971550"/>
          <p14:tracePt t="12446" x="3708400" y="946150"/>
          <p14:tracePt t="12462" x="3708400" y="936625"/>
          <p14:tracePt t="12479" x="3736975" y="923925"/>
          <p14:tracePt t="12496" x="3832225" y="923925"/>
          <p14:tracePt t="12512" x="3917950" y="930275"/>
          <p14:tracePt t="12528" x="4003675" y="942975"/>
          <p14:tracePt t="12546" x="4181475" y="996950"/>
          <p14:tracePt t="12562" x="4337050" y="1031875"/>
          <p14:tracePt t="12579" x="4511675" y="1098550"/>
          <p14:tracePt t="12596" x="4806950" y="1212850"/>
          <p14:tracePt t="12613" x="4994275" y="1276350"/>
          <p14:tracePt t="12634" x="5245100" y="1362075"/>
          <p14:tracePt t="12646" x="5343525" y="1393825"/>
          <p14:tracePt t="12662" x="5422900" y="1431925"/>
          <p14:tracePt t="12679" x="5486400" y="1454150"/>
          <p14:tracePt t="12697" x="5562600" y="1501775"/>
          <p14:tracePt t="12713" x="5610225" y="1530350"/>
          <p14:tracePt t="12729" x="5651500" y="1571625"/>
          <p14:tracePt t="12746" x="5705475" y="1616075"/>
          <p14:tracePt t="12762" x="5730875" y="1647825"/>
          <p14:tracePt t="12778" x="5746750" y="1673225"/>
          <p14:tracePt t="12796" x="5765800" y="1730375"/>
          <p14:tracePt t="12812" x="5772150" y="1765300"/>
          <p14:tracePt t="12829" x="5772150" y="1803400"/>
          <p14:tracePt t="12846" x="5784850" y="1873250"/>
          <p14:tracePt t="12863" x="5784850" y="1927225"/>
          <p14:tracePt t="12879" x="5791200" y="1981200"/>
          <p14:tracePt t="12896" x="5791200" y="2057400"/>
          <p14:tracePt t="12912" x="5791200" y="2111375"/>
          <p14:tracePt t="12929" x="5791200" y="2162175"/>
          <p14:tracePt t="12946" x="5781675" y="2247900"/>
          <p14:tracePt t="12962" x="5768975" y="2305050"/>
          <p14:tracePt t="12979" x="5746750" y="2359025"/>
          <p14:tracePt t="12996" x="5702300" y="2425700"/>
          <p14:tracePt t="13013" x="5676900" y="2466975"/>
          <p14:tracePt t="13029" x="5626100" y="2514600"/>
          <p14:tracePt t="13045" x="5572125" y="2584450"/>
          <p14:tracePt t="13062" x="5546725" y="2622550"/>
          <p14:tracePt t="13078" x="5514975" y="2647950"/>
          <p14:tracePt t="13096" x="5454650" y="2692400"/>
          <p14:tracePt t="13113" x="5416550" y="2717800"/>
          <p14:tracePt t="13129" x="5378450" y="2730500"/>
          <p14:tracePt t="13146" x="5343525" y="2755900"/>
          <p14:tracePt t="13162" x="5311775" y="2765425"/>
          <p14:tracePt t="13179" x="5302250" y="2774950"/>
          <p14:tracePt t="13195" x="5286375" y="2797175"/>
          <p14:tracePt t="13212" x="5270500" y="2806700"/>
          <p14:tracePt t="13229" x="5248275" y="2832100"/>
          <p14:tracePt t="13245" x="5200650" y="2889250"/>
          <p14:tracePt t="13262" x="5165725" y="2936875"/>
          <p14:tracePt t="13279" x="5114925" y="2990850"/>
          <p14:tracePt t="13296" x="5060950" y="3057525"/>
          <p14:tracePt t="13312" x="5026025" y="3108325"/>
          <p14:tracePt t="13328" x="4972050" y="3168650"/>
          <p14:tracePt t="13345" x="4899025" y="3251200"/>
          <p14:tracePt t="13362" x="4848225" y="3302000"/>
          <p14:tracePt t="13378" x="4816475" y="3333750"/>
          <p14:tracePt t="13396" x="4772025" y="3378200"/>
          <p14:tracePt t="13412" x="4756150" y="3394075"/>
          <p14:tracePt t="13429" x="4746625" y="3403600"/>
          <p14:tracePt t="13446" x="4724400" y="3425825"/>
          <p14:tracePt t="13462" x="4714875" y="3435350"/>
          <p14:tracePt t="13479" x="4705350" y="3444875"/>
          <p14:tracePt t="13495" x="4683125" y="3460750"/>
          <p14:tracePt t="13512" x="4673600" y="3473450"/>
          <p14:tracePt t="13529" x="4664075" y="3473450"/>
          <p14:tracePt t="13545" x="4648200" y="3473450"/>
          <p14:tracePt t="13562" x="4632325" y="3473450"/>
          <p14:tracePt t="13579" x="4622800" y="3457575"/>
          <p14:tracePt t="13596" x="4606925" y="3425825"/>
          <p14:tracePt t="13612" x="4594225" y="3378200"/>
          <p14:tracePt t="13628" x="4587875" y="3333750"/>
          <p14:tracePt t="13646" x="4587875" y="3286125"/>
          <p14:tracePt t="13662" x="4587875" y="3257550"/>
          <p14:tracePt t="13679" x="4587875" y="3248025"/>
          <p14:tracePt t="13696" x="4587875" y="3232150"/>
          <p14:tracePt t="13712" x="4587875" y="3219450"/>
          <p14:tracePt t="13729" x="4587875" y="3209925"/>
          <p14:tracePt t="13746" x="4587875" y="3194050"/>
          <p14:tracePt t="13762" x="4587875" y="3187700"/>
          <p14:tracePt t="13796" x="4587875" y="3175000"/>
          <p14:tracePt t="13813" x="4587875" y="3168650"/>
          <p14:tracePt t="13846" x="4587875" y="3165475"/>
          <p14:tracePt t="13862" x="4587875" y="3159125"/>
          <p14:tracePt t="13878" x="4594225" y="3149600"/>
          <p14:tracePt t="13895" x="4594225" y="3133725"/>
          <p14:tracePt t="13930" x="4603750" y="3121025"/>
          <p14:tracePt t="13946" x="4606925" y="3114675"/>
          <p14:tracePt t="13963" x="4613275" y="3105150"/>
          <p14:tracePt t="13980" x="4613275" y="3098800"/>
          <p14:tracePt t="14058" x="4613275" y="3101975"/>
          <p14:tracePt t="14066" x="4613275" y="3108325"/>
          <p14:tracePt t="14078" x="4613275" y="3111500"/>
          <p14:tracePt t="14095" x="4613275" y="3130550"/>
          <p14:tracePt t="14112" x="4613275" y="3140075"/>
          <p14:tracePt t="14130" x="4622800" y="3155950"/>
          <p14:tracePt t="14145" x="4622800" y="3165475"/>
          <p14:tracePt t="14178" x="4632325" y="3165475"/>
          <p14:tracePt t="14196" x="4641850" y="3165475"/>
          <p14:tracePt t="14238" x="4641850" y="3159125"/>
          <p14:tracePt t="14246" x="4641850" y="3149600"/>
          <p14:tracePt t="14263" x="4641850" y="3111500"/>
          <p14:tracePt t="14279" x="4641850" y="3051175"/>
          <p14:tracePt t="14295" x="4635500" y="3019425"/>
          <p14:tracePt t="14312" x="4616450" y="2987675"/>
          <p14:tracePt t="14330" x="4584700" y="2959100"/>
          <p14:tracePt t="14346" x="4556125" y="2946400"/>
          <p14:tracePt t="14362" x="4546600" y="2930525"/>
          <p14:tracePt t="14380" x="4530725" y="2917825"/>
          <p14:tracePt t="14395" x="4521200" y="2908300"/>
          <p14:tracePt t="14412" x="4505325" y="2898775"/>
          <p14:tracePt t="14429" x="4495800" y="2882900"/>
          <p14:tracePt t="14659" x="4511675" y="2882900"/>
          <p14:tracePt t="14666" x="4530725" y="2882900"/>
          <p14:tracePt t="14679" x="4559300" y="2882900"/>
          <p14:tracePt t="14696" x="4594225" y="2882900"/>
          <p14:tracePt t="14712" x="4616450" y="2882900"/>
          <p14:tracePt t="14728" x="4657725" y="2882900"/>
          <p14:tracePt t="14745" x="4667250" y="2882900"/>
          <p14:tracePt t="14762" x="4676775" y="2882900"/>
          <p14:tracePt t="14778" x="4686300" y="2882900"/>
          <p14:tracePt t="15015" x="4692650" y="2889250"/>
          <p14:tracePt t="15022" x="4695825" y="2892425"/>
          <p14:tracePt t="15029" x="4702175" y="2905125"/>
          <p14:tracePt t="15045" x="4711700" y="2914650"/>
          <p14:tracePt t="15062" x="4721225" y="2924175"/>
          <p14:tracePt t="15078" x="4737100" y="2933700"/>
          <p14:tracePt t="15095" x="4752975" y="2940050"/>
          <p14:tracePt t="15112" x="4768850" y="2946400"/>
          <p14:tracePt t="15129" x="4784725" y="2955925"/>
          <p14:tracePt t="15145" x="4794250" y="2955925"/>
          <p14:tracePt t="15162" x="4800600" y="2955925"/>
          <p14:tracePt t="15180" x="4800600" y="2959100"/>
          <p14:tracePt t="15195" x="4813300" y="2971800"/>
          <p14:tracePt t="15213" x="4819650" y="2981325"/>
          <p14:tracePt t="15229" x="4835525" y="2994025"/>
          <p14:tracePt t="15246" x="4845050" y="3000375"/>
          <p14:tracePt t="15262" x="4848225" y="3016250"/>
          <p14:tracePt t="15279" x="4854575" y="3016250"/>
          <p14:tracePt t="15323" x="4854575" y="3019425"/>
          <p14:tracePt t="15330" x="4854575" y="3025775"/>
          <p14:tracePt t="15346" x="4854575" y="3035300"/>
          <p14:tracePt t="15362" x="4854575" y="3044825"/>
          <p14:tracePt t="15379" x="4864100" y="3067050"/>
          <p14:tracePt t="15395" x="4864100" y="3076575"/>
          <p14:tracePt t="15411" x="4864100" y="3079750"/>
          <p14:tracePt t="15428" x="4864100" y="3089275"/>
          <p14:tracePt t="15486" x="4857750" y="3095625"/>
          <p14:tracePt t="15493" x="4851400" y="3098800"/>
          <p14:tracePt t="15500" x="4848225" y="3098800"/>
          <p14:tracePt t="15512" x="4841875" y="3098800"/>
          <p14:tracePt t="15529" x="4829175" y="3111500"/>
          <p14:tracePt t="15545" x="4819650" y="3111500"/>
          <p14:tracePt t="15562" x="4803775" y="3111500"/>
          <p14:tracePt t="15579" x="4775200" y="3111500"/>
          <p14:tracePt t="15595" x="4765675" y="3111500"/>
          <p14:tracePt t="15613" x="4746625" y="3111500"/>
          <p14:tracePt t="15629" x="4737100" y="3111500"/>
          <p14:tracePt t="15645" x="4727575" y="3111500"/>
          <p14:tracePt t="15649" x="4721225" y="3111500"/>
          <p14:tracePt t="15663" x="4708525" y="3111500"/>
          <p14:tracePt t="15679" x="4699000" y="3111500"/>
          <p14:tracePt t="15695" x="4686300" y="3111500"/>
          <p14:tracePt t="15713" x="4673600" y="3101975"/>
          <p14:tracePt t="15728" x="4657725" y="3098800"/>
          <p14:tracePt t="15745" x="4648200" y="3089275"/>
          <p14:tracePt t="15763" x="4632325" y="3079750"/>
          <p14:tracePt t="15779" x="4622800" y="3070225"/>
          <p14:tracePt t="15796" x="4606925" y="3063875"/>
          <p14:tracePt t="15813" x="4597400" y="3041650"/>
          <p14:tracePt t="15829" x="4597400" y="3032125"/>
          <p14:tracePt t="15845" x="4597400" y="3022600"/>
          <p14:tracePt t="15863" x="4597400" y="3019425"/>
          <p14:tracePt t="15879" x="4591050" y="3019425"/>
          <p14:tracePt t="15935" x="4587875" y="3019425"/>
          <p14:tracePt t="15942" x="4581525" y="3019425"/>
          <p14:tracePt t="16007" x="4578350" y="3019425"/>
          <p14:tracePt t="16014" x="4572000" y="3019425"/>
          <p14:tracePt t="16136" x="4568825" y="3019425"/>
          <p14:tracePt t="16142" x="4556125" y="3013075"/>
          <p14:tracePt t="16150" x="4552950" y="3000375"/>
          <p14:tracePt t="16163" x="4540250" y="2990850"/>
          <p14:tracePt t="16179" x="4530725" y="2974975"/>
          <p14:tracePt t="16196" x="4521200" y="2952750"/>
          <p14:tracePt t="16212" x="4495800" y="2911475"/>
          <p14:tracePt t="16228" x="4489450" y="2873375"/>
          <p14:tracePt t="16245" x="4476750" y="2841625"/>
          <p14:tracePt t="16263" x="4457700" y="2778125"/>
          <p14:tracePt t="16279" x="4438650" y="2733675"/>
          <p14:tracePt t="16296" x="4425950" y="2689225"/>
          <p14:tracePt t="16312" x="4406900" y="2622550"/>
          <p14:tracePt t="16329" x="4387850" y="2600325"/>
          <p14:tracePt t="16346" x="4356100" y="2562225"/>
          <p14:tracePt t="16362" x="4311650" y="2508250"/>
          <p14:tracePt t="16378" x="4283075" y="2460625"/>
          <p14:tracePt t="16395" x="4257675" y="2416175"/>
          <p14:tracePt t="16412" x="4229100" y="2333625"/>
          <p14:tracePt t="16428" x="4216400" y="2270125"/>
          <p14:tracePt t="16445" x="4203700" y="2206625"/>
          <p14:tracePt t="16462" x="4146550" y="2079625"/>
          <p14:tracePt t="16478" x="4111625" y="1958975"/>
          <p14:tracePt t="16495" x="4070350" y="1870075"/>
          <p14:tracePt t="16512" x="4035425" y="1774825"/>
          <p14:tracePt t="16529" x="4013200" y="1708150"/>
          <p14:tracePt t="16546" x="4000500" y="1657350"/>
          <p14:tracePt t="16563" x="3981450" y="1584325"/>
          <p14:tracePt t="16579" x="3968750" y="1530350"/>
          <p14:tracePt t="16596" x="3946525" y="1463675"/>
          <p14:tracePt t="16612" x="3927475" y="1400175"/>
          <p14:tracePt t="16628" x="3921125" y="1377950"/>
          <p14:tracePt t="16645" x="3921125" y="1362075"/>
          <p14:tracePt t="16661" x="3921125" y="1343025"/>
          <p14:tracePt t="16679" x="3921125" y="1333500"/>
          <p14:tracePt t="16696" x="3921125" y="1323975"/>
          <p14:tracePt t="16713" x="3933825" y="1301750"/>
          <p14:tracePt t="16729" x="3949700" y="1292225"/>
          <p14:tracePt t="16746" x="3959225" y="1282700"/>
          <p14:tracePt t="16762" x="3971925" y="1266825"/>
          <p14:tracePt t="16778" x="3981450" y="1250950"/>
          <p14:tracePt t="16795" x="4013200" y="1231900"/>
          <p14:tracePt t="16812" x="4064000" y="1216025"/>
          <p14:tracePt t="16828" x="4102100" y="1203325"/>
          <p14:tracePt t="16846" x="4140200" y="1184275"/>
          <p14:tracePt t="16862" x="4187825" y="1165225"/>
          <p14:tracePt t="16879" x="4219575" y="1152525"/>
          <p14:tracePt t="16895" x="4257675" y="1139825"/>
          <p14:tracePt t="16912" x="4321175" y="1114425"/>
          <p14:tracePt t="16928" x="4359275" y="1101725"/>
          <p14:tracePt t="16945" x="4403725" y="1089025"/>
          <p14:tracePt t="16961" x="4460875" y="1089025"/>
          <p14:tracePt t="16979" x="4479925" y="1089025"/>
          <p14:tracePt t="16996" x="4518025" y="1089025"/>
          <p14:tracePt t="17012" x="4559300" y="1089025"/>
          <p14:tracePt t="17029" x="4581525" y="1089025"/>
          <p14:tracePt t="17045" x="4632325" y="1089025"/>
          <p14:tracePt t="17061" x="4727575" y="1101725"/>
          <p14:tracePt t="17078" x="4806950" y="1120775"/>
          <p14:tracePt t="17095" x="4873625" y="1162050"/>
          <p14:tracePt t="17112" x="4968875" y="1203325"/>
          <p14:tracePt t="17129" x="5026025" y="1241425"/>
          <p14:tracePt t="17146" x="5083175" y="1270000"/>
          <p14:tracePt t="17162" x="5168900" y="1320800"/>
          <p14:tracePt t="17179" x="5229225" y="1349375"/>
          <p14:tracePt t="17195" x="5283200" y="1384300"/>
          <p14:tracePt t="17211" x="5349875" y="1428750"/>
          <p14:tracePt t="17228" x="5391150" y="1457325"/>
          <p14:tracePt t="17245" x="5419725" y="1479550"/>
          <p14:tracePt t="17262" x="5473700" y="1524000"/>
          <p14:tracePt t="17279" x="5499100" y="1565275"/>
          <p14:tracePt t="17297" x="5543550" y="1609725"/>
          <p14:tracePt t="17312" x="5568950" y="1641475"/>
          <p14:tracePt t="17328" x="5584825" y="1663700"/>
          <p14:tracePt t="17345" x="5603875" y="1695450"/>
          <p14:tracePt t="17361" x="5629275" y="1730375"/>
          <p14:tracePt t="17378" x="5638800" y="1762125"/>
          <p14:tracePt t="17396" x="5657850" y="1800225"/>
          <p14:tracePt t="17412" x="5676900" y="1857375"/>
          <p14:tracePt t="17428" x="5689600" y="1901825"/>
          <p14:tracePt t="17446" x="5708650" y="1965325"/>
          <p14:tracePt t="17462" x="5724525" y="2009775"/>
          <p14:tracePt t="17479" x="5724525" y="2047875"/>
          <p14:tracePt t="17496" x="5724525" y="2111375"/>
          <p14:tracePt t="17512" x="5724525" y="2146300"/>
          <p14:tracePt t="17528" x="5724525" y="2190750"/>
          <p14:tracePt t="17546" x="5724525" y="2254250"/>
          <p14:tracePt t="17562" x="5724525" y="2289175"/>
          <p14:tracePt t="17578" x="5724525" y="2333625"/>
          <p14:tracePt t="17596" x="5724525" y="2397125"/>
          <p14:tracePt t="17612" x="5708650" y="2441575"/>
          <p14:tracePt t="17628" x="5692775" y="2505075"/>
          <p14:tracePt t="17645" x="5680075" y="2549525"/>
          <p14:tracePt t="17661" x="5648325" y="2616200"/>
          <p14:tracePt t="17678" x="5619750" y="2663825"/>
          <p14:tracePt t="17696" x="5575300" y="2730500"/>
          <p14:tracePt t="17713" x="5549900" y="2768600"/>
          <p14:tracePt t="17728" x="5518150" y="2800350"/>
          <p14:tracePt t="17746" x="5476875" y="2867025"/>
          <p14:tracePt t="17762" x="5445125" y="2905125"/>
          <p14:tracePt t="17778" x="5419725" y="2936875"/>
          <p14:tracePt t="17796" x="5381625" y="2987675"/>
          <p14:tracePt t="17812" x="5356225" y="3019425"/>
          <p14:tracePt t="17828" x="5330825" y="3057525"/>
          <p14:tracePt t="17846" x="5292725" y="3101975"/>
          <p14:tracePt t="17862" x="5280025" y="3124200"/>
          <p14:tracePt t="17879" x="5270500" y="3155950"/>
          <p14:tracePt t="17895" x="5241925" y="3178175"/>
          <p14:tracePt t="17911" x="5216525" y="3190875"/>
          <p14:tracePt t="17928" x="5194300" y="3200400"/>
          <p14:tracePt t="17946" x="5165725" y="3222625"/>
          <p14:tracePt t="17962" x="5137150" y="3235325"/>
          <p14:tracePt t="17978" x="5127625" y="3244850"/>
          <p14:tracePt t="17996" x="5105400" y="3257550"/>
          <p14:tracePt t="18012" x="5086350" y="3276600"/>
          <p14:tracePt t="18029" x="5070475" y="3286125"/>
          <p14:tracePt t="18045" x="5029200" y="3295650"/>
          <p14:tracePt t="18062" x="5006975" y="3295650"/>
          <p14:tracePt t="18078" x="4975225" y="3302000"/>
          <p14:tracePt t="18096" x="4933950" y="3302000"/>
          <p14:tracePt t="18112" x="4899025" y="3302000"/>
          <p14:tracePt t="18128" x="4876800" y="3302000"/>
          <p14:tracePt t="18146" x="4829175" y="3302000"/>
          <p14:tracePt t="18162" x="4794250" y="3302000"/>
          <p14:tracePt t="18178" x="4756150" y="3292475"/>
          <p14:tracePt t="18196" x="4692650" y="3273425"/>
          <p14:tracePt t="18212" x="4635500" y="3254375"/>
          <p14:tracePt t="18229" x="4591050" y="3241675"/>
          <p14:tracePt t="18246" x="4527550" y="3222625"/>
          <p14:tracePt t="18262" x="4495800" y="3209925"/>
          <p14:tracePt t="18279" x="4451350" y="3197225"/>
          <p14:tracePt t="18296" x="4387850" y="3165475"/>
          <p14:tracePt t="18312" x="4330700" y="3130550"/>
          <p14:tracePt t="18328" x="4260850" y="3082925"/>
          <p14:tracePt t="18345" x="4171950" y="3016250"/>
          <p14:tracePt t="18361" x="4124325" y="2981325"/>
          <p14:tracePt t="18378" x="4089400" y="2949575"/>
          <p14:tracePt t="18395" x="4048125" y="2924175"/>
          <p14:tracePt t="18412" x="4022725" y="2908300"/>
          <p14:tracePt t="18429" x="3994150" y="2895600"/>
          <p14:tracePt t="18445" x="3959225" y="2876550"/>
          <p14:tracePt t="18462" x="3933825" y="2867025"/>
          <p14:tracePt t="18478" x="3917950" y="2854325"/>
          <p14:tracePt t="18495" x="3905250" y="2835275"/>
          <p14:tracePt t="18512" x="3889375" y="2828925"/>
          <p14:tracePt t="18529" x="3879850" y="2828925"/>
          <p14:tracePt t="18546" x="3870325" y="2825750"/>
          <p14:tracePt t="18562" x="3870325" y="2819400"/>
          <p14:tracePt t="18579" x="3870325" y="2809875"/>
          <p14:tracePt t="18595" x="3870325" y="2790825"/>
          <p14:tracePt t="18611" x="3870325" y="2768600"/>
          <p14:tracePt t="18628" x="3870325" y="2752725"/>
          <p14:tracePt t="18645" x="3876675" y="2711450"/>
          <p14:tracePt t="18662" x="3883025" y="2695575"/>
          <p14:tracePt t="18679" x="3883025" y="2667000"/>
          <p14:tracePt t="18696" x="3883025" y="2647950"/>
          <p14:tracePt t="18712" x="3889375" y="2619375"/>
          <p14:tracePt t="18728" x="3889375" y="2597150"/>
          <p14:tracePt t="18745" x="3902075" y="2555875"/>
          <p14:tracePt t="18762" x="3914775" y="2533650"/>
          <p14:tracePt t="18778" x="3927475" y="2489200"/>
          <p14:tracePt t="18795" x="3946525" y="2416175"/>
          <p14:tracePt t="18811" x="3968750" y="2339975"/>
          <p14:tracePt t="18829" x="3984625" y="2266950"/>
          <p14:tracePt t="18846" x="4003675" y="2174875"/>
          <p14:tracePt t="18862" x="4016375" y="2130425"/>
          <p14:tracePt t="18878" x="4022725" y="2092325"/>
          <p14:tracePt t="18895" x="4041775" y="2028825"/>
          <p14:tracePt t="18911" x="4048125" y="1974850"/>
          <p14:tracePt t="18928" x="4060825" y="1930400"/>
          <p14:tracePt t="18946" x="4073525" y="1860550"/>
          <p14:tracePt t="18962" x="4083050" y="1809750"/>
          <p14:tracePt t="18979" x="4102100" y="1746250"/>
          <p14:tracePt t="18995" x="4108450" y="1673225"/>
          <p14:tracePt t="19012" x="4114800" y="1628775"/>
          <p14:tracePt t="19028" x="4114800" y="1606550"/>
          <p14:tracePt t="19045" x="4114800" y="1565275"/>
          <p14:tracePt t="19061" x="4121150" y="1552575"/>
          <p14:tracePt t="19078" x="4124325" y="1530350"/>
          <p14:tracePt t="19096" x="4143375" y="1501775"/>
          <p14:tracePt t="19112" x="4146550" y="1473200"/>
          <p14:tracePt t="19129" x="4165600" y="1447800"/>
          <p14:tracePt t="19145" x="4184650" y="1390650"/>
          <p14:tracePt t="19161" x="4197350" y="1368425"/>
          <p14:tracePt t="19178" x="4206875" y="1336675"/>
          <p14:tracePt t="19195" x="4222750" y="1323975"/>
          <p14:tracePt t="19211" x="4229100" y="1311275"/>
          <p14:tracePt t="19230" x="4244975" y="1292225"/>
          <p14:tracePt t="19245" x="4254500" y="1282700"/>
          <p14:tracePt t="19262" x="4270375" y="1273175"/>
          <p14:tracePt t="19279" x="4283075" y="1257300"/>
          <p14:tracePt t="19294" x="4305300" y="1257300"/>
          <p14:tracePt t="19312" x="4333875" y="1257300"/>
          <p14:tracePt t="19328" x="4356100" y="1257300"/>
          <p14:tracePt t="19344" x="4406900" y="1257300"/>
          <p14:tracePt t="21534" x="4422775" y="1308100"/>
          <p14:tracePt t="21541" x="4451350" y="1381125"/>
          <p14:tracePt t="21548" x="4476750" y="1454150"/>
          <p14:tracePt t="21562" x="4537075" y="1555750"/>
          <p14:tracePt t="21578" x="4584700" y="1625600"/>
          <p14:tracePt t="21596" x="4667250" y="1708150"/>
          <p14:tracePt t="21628" x="5083175" y="2009775"/>
          <p14:tracePt t="21663" x="5403850" y="2190750"/>
          <p14:tracePt t="21681" x="5464175" y="2244725"/>
          <p14:tracePt t="21697" x="5518150" y="2295525"/>
          <p14:tracePt t="21711" x="5549900" y="2339975"/>
          <p14:tracePt t="21728" x="5562600" y="2384425"/>
          <p14:tracePt t="21745" x="5568950" y="2413000"/>
          <p14:tracePt t="21762" x="5568950" y="2460625"/>
          <p14:tracePt t="21778" x="5559425" y="2492375"/>
          <p14:tracePt t="21795" x="5527675" y="2524125"/>
          <p14:tracePt t="21812" x="5426075" y="2609850"/>
          <p14:tracePt t="21828" x="5330825" y="2686050"/>
          <p14:tracePt t="21844" x="5226050" y="2771775"/>
          <p14:tracePt t="21861" x="5022850" y="2959100"/>
          <p14:tracePt t="21878" x="4902200" y="3108325"/>
          <p14:tracePt t="21898" x="4727575" y="3289300"/>
          <p14:tracePt t="21912" x="4632325" y="3394075"/>
          <p14:tracePt t="21929" x="4556125" y="3489325"/>
          <p14:tracePt t="21945" x="4479925" y="3571875"/>
          <p14:tracePt t="21961" x="4403725" y="3673475"/>
          <p14:tracePt t="21977" x="4356100" y="3743325"/>
          <p14:tracePt t="21994" x="4298950" y="3835400"/>
          <p14:tracePt t="22012" x="4244975" y="3940175"/>
          <p14:tracePt t="22029" x="4216400" y="4010025"/>
          <p14:tracePt t="22045" x="4200525" y="4035425"/>
          <p14:tracePt t="22348" x="4054475" y="4019550"/>
          <p14:tracePt t="22355" x="3902075" y="3997325"/>
          <p14:tracePt t="22362" x="3679825" y="3971925"/>
          <p14:tracePt t="22378" x="3286125" y="3921125"/>
          <p14:tracePt t="22412" x="2378075" y="3886200"/>
          <p14:tracePt t="22447" x="1911350" y="3886200"/>
          <p14:tracePt t="22463" x="1758950" y="3889375"/>
          <p14:tracePt t="22478" x="1660525" y="3924300"/>
          <p14:tracePt t="22495" x="1584325" y="3956050"/>
          <p14:tracePt t="22511" x="1504950" y="4010025"/>
          <p14:tracePt t="22527" x="1473200" y="4057650"/>
          <p14:tracePt t="22545" x="1454150" y="4095750"/>
          <p14:tracePt t="22561" x="1441450" y="4152900"/>
          <p14:tracePt t="22578" x="1444625" y="4197350"/>
          <p14:tracePt t="22595" x="1457325" y="4241800"/>
          <p14:tracePt t="22612" x="1501775" y="4292600"/>
          <p14:tracePt t="22628" x="1587500" y="4368800"/>
          <p14:tracePt t="22644" x="1698625" y="4438650"/>
          <p14:tracePt t="22661" x="1854200" y="4524375"/>
          <p14:tracePt t="22677" x="1933575" y="4581525"/>
          <p14:tracePt t="22694" x="2025650" y="4629150"/>
          <p14:tracePt t="22712" x="2136775" y="4708525"/>
          <p14:tracePt t="22728" x="2206625" y="4762500"/>
          <p14:tracePt t="22745" x="2266950" y="4806950"/>
          <p14:tracePt t="22762" x="2333625" y="4848225"/>
          <p14:tracePt t="22778" x="2365375" y="4873625"/>
          <p14:tracePt t="22794" x="2374900" y="4883150"/>
          <p14:tracePt t="22796" x="2378075" y="4886325"/>
          <p14:tracePt t="22811" x="2387600" y="4895850"/>
          <p14:tracePt t="22828" x="2393950" y="4905375"/>
          <p14:tracePt t="22845" x="2393950" y="4921250"/>
          <p14:tracePt t="22862" x="2387600" y="4937125"/>
          <p14:tracePt t="22878" x="2349500" y="4946650"/>
          <p14:tracePt t="22895" x="2273300" y="4972050"/>
          <p14:tracePt t="22912" x="2159000" y="5010150"/>
          <p14:tracePt t="22928" x="2092325" y="5029200"/>
          <p14:tracePt t="22944" x="2025650" y="5067300"/>
          <p14:tracePt t="22961" x="1930400" y="5111750"/>
          <p14:tracePt t="22977" x="1851025" y="5153025"/>
          <p14:tracePt t="22995" x="1774825" y="5181600"/>
          <p14:tracePt t="23012" x="1679575" y="5226050"/>
          <p14:tracePt t="23028" x="1660525" y="5232400"/>
          <p14:tracePt t="23447" x="1635125" y="5191125"/>
          <p14:tracePt t="23454" x="1590675" y="5118100"/>
          <p14:tracePt t="23461" x="1533525" y="5041900"/>
          <p14:tracePt t="23477" x="1416050" y="4924425"/>
          <p14:tracePt t="23495" x="1266825" y="4775200"/>
          <p14:tracePt t="23511" x="1181100" y="4699000"/>
          <p14:tracePt t="23527" x="1111250" y="4651375"/>
          <p14:tracePt t="23561" x="1012825" y="4578350"/>
          <p14:tracePt t="23595" x="965200" y="4552950"/>
          <p14:tracePt t="23611" x="955675" y="4552950"/>
          <p14:tracePt t="23646" x="958850" y="4549775"/>
          <p14:tracePt t="23661" x="974725" y="4540250"/>
          <p14:tracePt t="23678" x="1012825" y="4527550"/>
          <p14:tracePt t="23695" x="1041400" y="4514850"/>
          <p14:tracePt t="23712" x="1050925" y="4498975"/>
          <p14:tracePt t="23728" x="1066800" y="4489450"/>
          <p14:tracePt t="23744" x="1082675" y="4460875"/>
          <p14:tracePt t="23761" x="1082675" y="4410075"/>
          <p14:tracePt t="23777" x="1082675" y="4340225"/>
          <p14:tracePt t="23795" x="1069975" y="4175125"/>
          <p14:tracePt t="23812" x="1069975" y="4092575"/>
          <p14:tracePt t="23828" x="1069975" y="4041775"/>
          <p14:tracePt t="23832" x="1069975" y="4029075"/>
          <p14:tracePt t="23846" x="1069975" y="4006850"/>
          <p14:tracePt t="23861" x="1069975" y="3997325"/>
          <p14:tracePt t="23878" x="1069975" y="3994150"/>
          <p14:tracePt t="23989" x="1069975" y="4000500"/>
          <p14:tracePt t="23996" x="1069975" y="4003675"/>
          <p14:tracePt t="24011" x="1063625" y="4019550"/>
          <p14:tracePt t="24027" x="1035050" y="4038600"/>
          <p14:tracePt t="24045" x="965200" y="4092575"/>
          <p14:tracePt t="24061" x="914400" y="4137025"/>
          <p14:tracePt t="24078" x="873125" y="4184650"/>
          <p14:tracePt t="24095" x="771525" y="4264025"/>
          <p14:tracePt t="24112" x="711200" y="4318000"/>
          <p14:tracePt t="24128" x="650875" y="4359275"/>
          <p14:tracePt t="24145" x="577850" y="4432300"/>
          <p14:tracePt t="24161" x="527050" y="4486275"/>
          <p14:tracePt t="24177" x="482600" y="4543425"/>
          <p14:tracePt t="24195" x="431800" y="4632325"/>
          <p14:tracePt t="24212" x="412750" y="4676775"/>
          <p14:tracePt t="24228" x="393700" y="4714875"/>
          <p14:tracePt t="24245" x="381000" y="4772025"/>
          <p14:tracePt t="24262" x="381000" y="4800600"/>
          <p14:tracePt t="24278" x="381000" y="4822825"/>
          <p14:tracePt t="24295" x="381000" y="4864100"/>
          <p14:tracePt t="24311" x="381000" y="4883150"/>
          <p14:tracePt t="24327" x="381000" y="4914900"/>
          <p14:tracePt t="24344" x="381000" y="4946650"/>
          <p14:tracePt t="24361" x="384175" y="4975225"/>
          <p14:tracePt t="24378" x="403225" y="5000625"/>
          <p14:tracePt t="24395" x="434975" y="5057775"/>
          <p14:tracePt t="24411" x="485775" y="5102225"/>
          <p14:tracePt t="24428" x="546100" y="5143500"/>
          <p14:tracePt t="24444" x="628650" y="5235575"/>
          <p14:tracePt t="24461" x="679450" y="5286375"/>
          <p14:tracePt t="24478" x="736600" y="5359400"/>
          <p14:tracePt t="24494" x="825500" y="5470525"/>
          <p14:tracePt t="24511" x="895350" y="5534025"/>
          <p14:tracePt t="24528" x="971550" y="5610225"/>
          <p14:tracePt t="24545" x="1082675" y="5699125"/>
          <p14:tracePt t="24561" x="1174750" y="5756275"/>
          <p14:tracePt t="24577" x="1276350" y="5797550"/>
          <p14:tracePt t="24594" x="1444625" y="5842000"/>
          <p14:tracePt t="24612" x="1552575" y="5857875"/>
          <p14:tracePt t="24628" x="1638300" y="5880100"/>
          <p14:tracePt t="24645" x="1717675" y="5892800"/>
          <p14:tracePt t="24662" x="1774825" y="5892800"/>
          <p14:tracePt t="24678" x="1822450" y="5902325"/>
          <p14:tracePt t="24695" x="1882775" y="5905500"/>
          <p14:tracePt t="24711" x="1920875" y="5905500"/>
          <p14:tracePt t="24727" x="1955800" y="5905500"/>
          <p14:tracePt t="24745" x="2019300" y="5905500"/>
          <p14:tracePt t="24761" x="2051050" y="5892800"/>
          <p14:tracePt t="24778" x="2082800" y="5873750"/>
          <p14:tracePt t="24795" x="2124075" y="5829300"/>
          <p14:tracePt t="24812" x="2139950" y="5775325"/>
          <p14:tracePt t="24828" x="2152650" y="5711825"/>
          <p14:tracePt t="24845" x="2159000" y="5626100"/>
          <p14:tracePt t="24861" x="2159000" y="5565775"/>
          <p14:tracePt t="24877" x="2159000" y="5511800"/>
          <p14:tracePt t="24894" x="2159000" y="5435600"/>
          <p14:tracePt t="24911" x="2159000" y="5381625"/>
          <p14:tracePt t="24929" x="2155825" y="5330825"/>
          <p14:tracePt t="24945" x="2149475" y="5273675"/>
          <p14:tracePt t="24962" x="2146300" y="5264150"/>
          <p14:tracePt t="24979" x="2146300" y="5254625"/>
          <p14:tracePt t="25216" x="2146300" y="5232400"/>
          <p14:tracePt t="25223" x="2146300" y="5207000"/>
          <p14:tracePt t="25230" x="2146300" y="5162550"/>
          <p14:tracePt t="25245" x="2146300" y="5070475"/>
          <p14:tracePt t="25261" x="2146300" y="4965700"/>
          <p14:tracePt t="25278" x="2146300" y="4848225"/>
          <p14:tracePt t="25294" x="2146300" y="4791075"/>
          <p14:tracePt t="25311" x="2133600" y="4743450"/>
          <p14:tracePt t="25329" x="2114550" y="4686300"/>
          <p14:tracePt t="25345" x="2095500" y="4657725"/>
          <p14:tracePt t="25361" x="2089150" y="4632325"/>
          <p14:tracePt t="25379" x="2089150" y="4613275"/>
          <p14:tracePt t="25394" x="2089150" y="4584700"/>
          <p14:tracePt t="25411" x="2089150" y="4562475"/>
          <p14:tracePt t="25428" x="2089150" y="4492625"/>
          <p14:tracePt t="25444" x="2089150" y="4432300"/>
          <p14:tracePt t="25461" x="2089150" y="4371975"/>
          <p14:tracePt t="25479" x="2089150" y="4295775"/>
          <p14:tracePt t="25494" x="2076450" y="4241800"/>
          <p14:tracePt t="25511" x="2047875" y="4184650"/>
          <p14:tracePt t="25527" x="1946275" y="4083050"/>
          <p14:tracePt t="25544" x="1870075" y="4006850"/>
          <p14:tracePt t="25561" x="1819275" y="3956050"/>
          <p14:tracePt t="25578" x="1758950" y="3911600"/>
          <p14:tracePt t="25594" x="1730375" y="3898900"/>
          <p14:tracePt t="25611" x="1704975" y="3886200"/>
          <p14:tracePt t="25628" x="1657350" y="3870325"/>
          <p14:tracePt t="25645" x="1619250" y="3870325"/>
          <p14:tracePt t="25661" x="1584325" y="3863975"/>
          <p14:tracePt t="25678" x="1543050" y="3851275"/>
          <p14:tracePt t="25694" x="1530350" y="3851275"/>
          <p14:tracePt t="25711" x="1520825" y="3851275"/>
          <p14:tracePt t="25728" x="1501775" y="3844925"/>
          <p14:tracePt t="25744" x="1501775" y="3838575"/>
          <p14:tracePt t="25778" x="1508125" y="3835400"/>
          <p14:tracePt t="25794" x="1543050" y="3822700"/>
          <p14:tracePt t="25811" x="1606550" y="3816350"/>
          <p14:tracePt t="25828" x="1800225" y="3816350"/>
          <p14:tracePt t="25844" x="2006600" y="3816350"/>
          <p14:tracePt t="25861" x="2260600" y="3832225"/>
          <p14:tracePt t="25878" x="2692400" y="3863975"/>
          <p14:tracePt t="25895" x="3016250" y="3895725"/>
          <p14:tracePt t="25911" x="3317875" y="3927475"/>
          <p14:tracePt t="25928" x="3616325" y="3956050"/>
          <p14:tracePt t="25944" x="3765550" y="3956050"/>
          <p14:tracePt t="25961" x="3857625" y="3956050"/>
          <p14:tracePt t="25978" x="3921125" y="3956050"/>
          <p14:tracePt t="25995" x="3937000" y="3956050"/>
          <p14:tracePt t="26011" x="3943350" y="3956050"/>
          <p14:tracePt t="26028" x="3933825" y="3949700"/>
          <p14:tracePt t="26045" x="3895725" y="3930650"/>
          <p14:tracePt t="26061" x="3775075" y="3879850"/>
          <p14:tracePt t="26078" x="3495675" y="3813175"/>
          <p14:tracePt t="26094" x="3343275" y="3794125"/>
          <p14:tracePt t="26111" x="3162300" y="3794125"/>
          <p14:tracePt t="26128" x="2943225" y="3800475"/>
          <p14:tracePt t="26145" x="2822575" y="3825875"/>
          <p14:tracePt t="26161" x="2682875" y="3854450"/>
          <p14:tracePt t="26178" x="2511425" y="3911600"/>
          <p14:tracePt t="26194" x="2393950" y="3940175"/>
          <p14:tracePt t="26211" x="2251075" y="3975100"/>
          <p14:tracePt t="26227" x="2082800" y="4016375"/>
          <p14:tracePt t="26244" x="2006600" y="4038600"/>
          <p14:tracePt t="26261" x="1952625" y="4051300"/>
          <p14:tracePt t="26278" x="1917700" y="4076700"/>
          <p14:tracePt t="26294" x="1908175" y="4086225"/>
          <p14:tracePt t="26311" x="1898650" y="4086225"/>
          <p14:tracePt t="26327" x="1892300" y="4092575"/>
          <p14:tracePt t="26344" x="1895475" y="4092575"/>
          <p14:tracePt t="26361" x="1917700" y="4092575"/>
          <p14:tracePt t="26377" x="2095500" y="4076700"/>
          <p14:tracePt t="26394" x="2301875" y="4057650"/>
          <p14:tracePt t="26412" x="2660650" y="4000500"/>
          <p14:tracePt t="26416" x="2857500" y="3975100"/>
          <p14:tracePt t="26428" x="3327400" y="3908425"/>
          <p14:tracePt t="26446" x="3771900" y="3844925"/>
          <p14:tracePt t="26463" x="4454525" y="3711575"/>
          <p14:tracePt t="26479" x="4902200" y="3632200"/>
          <p14:tracePt t="26495" x="5397500" y="3549650"/>
          <p14:tracePt t="26512" x="6124575" y="3413125"/>
          <p14:tracePt t="26529" x="6581775" y="3305175"/>
          <p14:tracePt t="26545" x="7045325" y="3181350"/>
          <p14:tracePt t="26563" x="7604125" y="3035300"/>
          <p14:tracePt t="26580" x="7940675" y="2914650"/>
          <p14:tracePt t="26595" x="8185150" y="2787650"/>
          <p14:tracePt t="26611" x="8375650" y="2651125"/>
          <p14:tracePt t="26628" x="8651875" y="2489200"/>
          <p14:tracePt t="26646" x="8788400" y="2409825"/>
          <p14:tracePt t="26663" x="8997950" y="2279650"/>
          <p14:tracePt t="26678" x="9121775" y="2219325"/>
          <p14:tracePt t="27092" x="9083675" y="1895475"/>
          <p14:tracePt t="27099" x="8826500" y="1895475"/>
          <p14:tracePt t="27113" x="8359775" y="1895475"/>
          <p14:tracePt t="27127" x="7842250" y="1885950"/>
          <p14:tracePt t="27149" x="7102475" y="1847850"/>
          <p14:tracePt t="27166" x="6654800" y="1835150"/>
          <p14:tracePt t="27184" x="6232525" y="1803400"/>
          <p14:tracePt t="27212" x="5895975" y="1746250"/>
          <p14:tracePt t="27245" x="5800725" y="1733550"/>
          <p14:tracePt t="27262" x="5778500" y="1733550"/>
          <p14:tracePt t="27277" x="5768975" y="1733550"/>
          <p14:tracePt t="27294" x="5778500" y="1727200"/>
          <p14:tracePt t="27311" x="5911850" y="1679575"/>
          <p14:tracePt t="27328" x="6051550" y="1654175"/>
          <p14:tracePt t="27345" x="6172200" y="1628775"/>
          <p14:tracePt t="27362" x="6384925" y="1574800"/>
          <p14:tracePt t="27378" x="6492875" y="1549400"/>
          <p14:tracePt t="27395" x="6578600" y="1533525"/>
          <p14:tracePt t="27411" x="6724650" y="1501775"/>
          <p14:tracePt t="27427" x="6819900" y="1492250"/>
          <p14:tracePt t="27444" x="6902450" y="1485900"/>
          <p14:tracePt t="27461" x="7035800" y="1463675"/>
          <p14:tracePt t="27478" x="7096125" y="1454150"/>
          <p14:tracePt t="27495" x="7162800" y="1435100"/>
          <p14:tracePt t="27512" x="7226300" y="1416050"/>
          <p14:tracePt t="27528" x="7248525" y="1403350"/>
          <p14:tracePt t="27543" x="7267575" y="1397000"/>
          <p14:tracePt t="27561" x="7292975" y="1381125"/>
          <p14:tracePt t="27577" x="7308850" y="1374775"/>
          <p14:tracePt t="27594" x="7318375" y="1374775"/>
          <p14:tracePt t="27612" x="7346950" y="1358900"/>
          <p14:tracePt t="27628" x="7356475" y="1349375"/>
          <p14:tracePt t="27645" x="7366000" y="1339850"/>
          <p14:tracePt t="27661" x="7385050" y="1320800"/>
          <p14:tracePt t="27678" x="7394575" y="1311275"/>
          <p14:tracePt t="27694" x="7404100" y="1298575"/>
          <p14:tracePt t="27711" x="7419975" y="1279525"/>
          <p14:tracePt t="27727" x="7432675" y="1257300"/>
          <p14:tracePt t="27745" x="7448550" y="1244600"/>
          <p14:tracePt t="27761" x="7454900" y="1231900"/>
          <p14:tracePt t="27777" x="7454900" y="1209675"/>
          <p14:tracePt t="27794" x="7454900" y="1200150"/>
          <p14:tracePt t="27812" x="7435850" y="1177925"/>
          <p14:tracePt t="27828" x="7426325" y="1162050"/>
          <p14:tracePt t="27844" x="7416800" y="1158875"/>
          <p14:tracePt t="27861" x="7388225" y="1158875"/>
          <p14:tracePt t="27877" x="7359650" y="1158875"/>
          <p14:tracePt t="27895" x="7308850" y="1158875"/>
          <p14:tracePt t="27912" x="7223125" y="1158875"/>
          <p14:tracePt t="27928" x="7169150" y="1158875"/>
          <p14:tracePt t="27945" x="7134225" y="1158875"/>
          <p14:tracePt t="27948" x="7115175" y="1158875"/>
          <p14:tracePt t="27961" x="7092950" y="1158875"/>
          <p14:tracePt t="27978" x="7077075" y="1158875"/>
          <p14:tracePt t="27994" x="7061200" y="1158875"/>
          <p14:tracePt t="28011" x="7048500" y="1158875"/>
          <p14:tracePt t="28027" x="7032625" y="1158875"/>
          <p14:tracePt t="28045" x="7004050" y="1158875"/>
          <p14:tracePt t="28061" x="6969125" y="1158875"/>
          <p14:tracePt t="28077" x="6946900" y="1158875"/>
          <p14:tracePt t="28095" x="6937375" y="1158875"/>
          <p14:tracePt t="28112" x="6921500" y="1143000"/>
          <p14:tracePt t="28128" x="6911975" y="1133475"/>
          <p14:tracePt t="28144" x="6899275" y="1127125"/>
          <p14:tracePt t="28161" x="6883400" y="1111250"/>
          <p14:tracePt t="28177" x="6873875" y="1111250"/>
          <p14:tracePt t="28194" x="6864350" y="1111250"/>
          <p14:tracePt t="28211" x="6842125" y="1111250"/>
          <p14:tracePt t="28227" x="6832600" y="1111250"/>
          <p14:tracePt t="28275" x="6832600" y="1114425"/>
          <p14:tracePt t="28282" x="6835775" y="1123950"/>
          <p14:tracePt t="28294" x="6835775" y="1130300"/>
          <p14:tracePt t="28311" x="6835775" y="1143000"/>
          <p14:tracePt t="28327" x="6819900" y="1181100"/>
          <p14:tracePt t="28345" x="6753225" y="1276350"/>
          <p14:tracePt t="28361" x="6524625" y="1463675"/>
          <p14:tracePt t="28378" x="6188075" y="1651000"/>
          <p14:tracePt t="28396" x="5702300" y="1895475"/>
          <p14:tracePt t="28414" x="5343525" y="2019300"/>
          <p14:tracePt t="28429" x="5124450" y="2057400"/>
          <p14:tracePt t="28446" x="4848225" y="2076450"/>
          <p14:tracePt t="28461" x="4740275" y="2063750"/>
          <p14:tracePt t="28478" x="4695825" y="2051050"/>
          <p14:tracePt t="28495" x="4673600" y="2047875"/>
          <p14:tracePt t="28511" x="4664075" y="2025650"/>
          <p14:tracePt t="28527" x="4708525" y="1984375"/>
          <p14:tracePt t="28547" x="4918075" y="1876425"/>
          <p14:tracePt t="28561" x="5105400" y="1800225"/>
          <p14:tracePt t="28578" x="5305425" y="1743075"/>
          <p14:tracePt t="28594" x="5502275" y="1679575"/>
          <p14:tracePt t="28610" x="5832475" y="1571625"/>
          <p14:tracePt t="28628" x="6032500" y="1504950"/>
          <p14:tracePt t="28645" x="6315075" y="1412875"/>
          <p14:tracePt t="28661" x="6423025" y="1377950"/>
          <p14:tracePt t="28678" x="6502400" y="1339850"/>
          <p14:tracePt t="28696" x="6578600" y="1298575"/>
          <p14:tracePt t="28711" x="6613525" y="1257300"/>
          <p14:tracePt t="28727" x="6638925" y="1228725"/>
          <p14:tracePt t="28744" x="6670675" y="1187450"/>
          <p14:tracePt t="28760" x="6692900" y="1165225"/>
          <p14:tracePt t="28777" x="6702425" y="1149350"/>
          <p14:tracePt t="28795" x="6711950" y="1139825"/>
          <p14:tracePt t="28828" x="6711950" y="1136650"/>
          <p14:tracePt t="28910" x="6711950" y="1130300"/>
          <p14:tracePt t="28917" x="6711950" y="1123950"/>
          <p14:tracePt t="28926" x="6711950" y="1120775"/>
          <p14:tracePt t="28945" x="6711950" y="1101725"/>
          <p14:tracePt t="28960" x="6696075" y="1085850"/>
          <p14:tracePt t="28977" x="6670675" y="1073150"/>
          <p14:tracePt t="28995" x="6642100" y="1050925"/>
          <p14:tracePt t="29012" x="6632575" y="1041400"/>
          <p14:tracePt t="29028" x="6623050" y="1041400"/>
          <p14:tracePt t="29045" x="6604000" y="1041400"/>
          <p14:tracePt t="29061" x="6591300" y="1041400"/>
          <p14:tracePt t="29078" x="6581775" y="1041400"/>
          <p14:tracePt t="29095" x="6569075" y="1041400"/>
          <p14:tracePt t="29111" x="6553200" y="1041400"/>
          <p14:tracePt t="29127" x="6543675" y="1041400"/>
          <p14:tracePt t="29144" x="6527800" y="1041400"/>
          <p14:tracePt t="29160" x="6518275" y="1041400"/>
          <p14:tracePt t="29177" x="6502400" y="1041400"/>
          <p14:tracePt t="29195" x="6499225" y="1041400"/>
          <p14:tracePt t="29455" x="6518275" y="1047750"/>
          <p14:tracePt t="29461" x="6537325" y="1054100"/>
          <p14:tracePt t="29478" x="6591300" y="1066800"/>
          <p14:tracePt t="29495" x="6673850" y="1089025"/>
          <p14:tracePt t="29511" x="6737350" y="1111250"/>
          <p14:tracePt t="29527" x="6804025" y="1139825"/>
          <p14:tracePt t="29544" x="6880225" y="1187450"/>
          <p14:tracePt t="29561" x="6918325" y="1212850"/>
          <p14:tracePt t="29577" x="6965950" y="1247775"/>
          <p14:tracePt t="29594" x="7029450" y="1266825"/>
          <p14:tracePt t="29611" x="7083425" y="1279525"/>
          <p14:tracePt t="29628" x="7146925" y="1295400"/>
          <p14:tracePt t="29645" x="7251700" y="1323975"/>
          <p14:tracePt t="29661" x="7296150" y="1336675"/>
          <p14:tracePt t="29677" x="7334250" y="1349375"/>
          <p14:tracePt t="29694" x="7375525" y="1362075"/>
          <p14:tracePt t="29710" x="7385050" y="1362075"/>
          <p14:tracePt t="29727" x="7400925" y="1365250"/>
          <p14:tracePt t="29744" x="7416800" y="1381125"/>
          <p14:tracePt t="29760" x="7426325" y="1393825"/>
          <p14:tracePt t="29778" x="7435850" y="1397000"/>
          <p14:tracePt t="29794" x="7448550" y="1397000"/>
          <p14:tracePt t="29852" x="7442200" y="1393825"/>
          <p14:tracePt t="29858" x="7435850" y="1390650"/>
          <p14:tracePt t="29865" x="7432675" y="1384300"/>
          <p14:tracePt t="29877" x="7426325" y="1381125"/>
          <p14:tracePt t="29894" x="7416800" y="1352550"/>
          <p14:tracePt t="29911" x="7404100" y="1330325"/>
          <p14:tracePt t="29927" x="7385050" y="1292225"/>
          <p14:tracePt t="29944" x="7359650" y="1235075"/>
          <p14:tracePt t="29960" x="7334250" y="1203325"/>
          <p14:tracePt t="29977" x="7302500" y="1171575"/>
          <p14:tracePt t="29995" x="7261225" y="1139825"/>
          <p14:tracePt t="30011" x="7248525" y="1123950"/>
          <p14:tracePt t="30028" x="7239000" y="1120775"/>
          <p14:tracePt t="30045" x="7207250" y="1120775"/>
          <p14:tracePt t="30061" x="7194550" y="1120775"/>
          <p14:tracePt t="30078" x="7185025" y="1120775"/>
          <p14:tracePt t="30094" x="7156450" y="1120775"/>
          <p14:tracePt t="30110" x="7146925" y="1120775"/>
          <p14:tracePt t="30127" x="7134225" y="1120775"/>
          <p14:tracePt t="30144" x="7092950" y="1108075"/>
          <p14:tracePt t="30161" x="7067550" y="1095375"/>
          <p14:tracePt t="30178" x="7023100" y="1082675"/>
          <p14:tracePt t="30194" x="6931025" y="1054100"/>
          <p14:tracePt t="30211" x="6867525" y="1041400"/>
          <p14:tracePt t="30228" x="6804025" y="1025525"/>
          <p14:tracePt t="30244" x="6734175" y="1012825"/>
          <p14:tracePt t="30260" x="6711950" y="1012825"/>
          <p14:tracePt t="30277" x="6696075" y="1012825"/>
          <p14:tracePt t="30293" x="6680200" y="1012825"/>
          <p14:tracePt t="30311" x="6670675" y="1012825"/>
          <p14:tracePt t="30328" x="6661150" y="1012825"/>
          <p14:tracePt t="30379" x="6664325" y="1012825"/>
          <p14:tracePt t="30386" x="6667500" y="1012825"/>
          <p14:tracePt t="30393" x="6673850" y="1012825"/>
          <p14:tracePt t="30410" x="6702425" y="1012825"/>
          <p14:tracePt t="30427" x="6753225" y="1016000"/>
          <p14:tracePt t="30444" x="6854825" y="1038225"/>
          <p14:tracePt t="30460" x="6892925" y="1050925"/>
          <p14:tracePt t="30478" x="6931025" y="1057275"/>
          <p14:tracePt t="30494" x="6962775" y="1057275"/>
          <p14:tracePt t="30511" x="6985000" y="1057275"/>
          <p14:tracePt t="30527" x="7000875" y="1057275"/>
          <p14:tracePt t="30543" x="7038975" y="1057275"/>
          <p14:tracePt t="30560" x="7064375" y="1076325"/>
          <p14:tracePt t="30578" x="7096125" y="1089025"/>
          <p14:tracePt t="30594" x="7121525" y="1104900"/>
          <p14:tracePt t="30611" x="7153275" y="1117600"/>
          <p14:tracePt t="30628" x="7188200" y="1139825"/>
          <p14:tracePt t="30644" x="7219950" y="1158875"/>
          <p14:tracePt t="30660" x="7251700" y="1190625"/>
          <p14:tracePt t="30676" x="7280275" y="1203325"/>
          <p14:tracePt t="30693" x="7302500" y="1219200"/>
          <p14:tracePt t="30711" x="7312025" y="1228725"/>
          <p14:tracePt t="30727" x="7318375" y="1244600"/>
          <p14:tracePt t="30743" x="7318375" y="1247775"/>
          <p14:tracePt t="30761" x="7315200" y="1247775"/>
          <p14:tracePt t="30778" x="7289800" y="1244600"/>
          <p14:tracePt t="30794" x="7242175" y="1225550"/>
          <p14:tracePt t="30811" x="7197725" y="1212850"/>
          <p14:tracePt t="30828" x="7146925" y="1181100"/>
          <p14:tracePt t="30844" x="7099300" y="1146175"/>
          <p14:tracePt t="30861" x="7054850" y="1120775"/>
          <p14:tracePt t="30878" x="6978650" y="1073150"/>
          <p14:tracePt t="30894" x="6940550" y="1054100"/>
          <p14:tracePt t="30911" x="6902450" y="1035050"/>
          <p14:tracePt t="30928" x="6867525" y="1028700"/>
          <p14:tracePt t="30944" x="6858000" y="1028700"/>
          <p14:tracePt t="30960" x="6848475" y="1028700"/>
          <p14:tracePt t="30977" x="6813550" y="1025525"/>
          <p14:tracePt t="30994" x="6791325" y="1025525"/>
          <p14:tracePt t="31010" x="6769100" y="1019175"/>
          <p14:tracePt t="31028" x="6734175" y="1012825"/>
          <p14:tracePt t="31044" x="6724650" y="1012825"/>
          <p14:tracePt t="31061" x="6715125" y="1012825"/>
          <p14:tracePt t="31077" x="6696075" y="1012825"/>
          <p14:tracePt t="31093" x="6686550" y="1012825"/>
          <p14:tracePt t="31110" x="6677025" y="1012825"/>
          <p14:tracePt t="31128" x="6654800" y="1012825"/>
          <p14:tracePt t="31207" x="6664325" y="1012825"/>
          <p14:tracePt t="31214" x="6667500" y="1012825"/>
          <p14:tracePt t="31227" x="6677025" y="1012825"/>
          <p14:tracePt t="31243" x="6689725" y="1012825"/>
          <p14:tracePt t="31260" x="6699250" y="1012825"/>
          <p14:tracePt t="31277" x="6718300" y="1012825"/>
          <p14:tracePt t="31293" x="6727825" y="1012825"/>
          <p14:tracePt t="31311" x="6750050" y="1012825"/>
          <p14:tracePt t="31328" x="6835775" y="1012825"/>
          <p14:tracePt t="31344" x="6886575" y="1012825"/>
          <p14:tracePt t="31361" x="6937375" y="1012825"/>
          <p14:tracePt t="31377" x="6978650" y="1012825"/>
          <p14:tracePt t="31393" x="6994525" y="1012825"/>
          <p14:tracePt t="31411" x="7004050" y="1012825"/>
          <p14:tracePt t="31428" x="7023100" y="1012825"/>
          <p14:tracePt t="31444" x="7038975" y="1012825"/>
          <p14:tracePt t="31461" x="7070725" y="1022350"/>
          <p14:tracePt t="31478" x="7127875" y="1044575"/>
          <p14:tracePt t="31494" x="7172325" y="1060450"/>
          <p14:tracePt t="31510" x="7204075" y="1069975"/>
          <p14:tracePt t="31526" x="7239000" y="1089025"/>
          <p14:tracePt t="31543" x="7261225" y="1104900"/>
          <p14:tracePt t="31560" x="7283450" y="1130300"/>
          <p14:tracePt t="31578" x="7327900" y="1174750"/>
          <p14:tracePt t="31594" x="7359650" y="1196975"/>
          <p14:tracePt t="31611" x="7391400" y="1216025"/>
          <p14:tracePt t="31627" x="7413625" y="1238250"/>
          <p14:tracePt t="31643" x="7423150" y="1247775"/>
          <p14:tracePt t="31660" x="7439025" y="1247775"/>
          <p14:tracePt t="31764" x="7429500" y="1247775"/>
          <p14:tracePt t="31770" x="7426325" y="1247775"/>
          <p14:tracePt t="31777" x="7419975" y="1247775"/>
          <p14:tracePt t="31793" x="7410450" y="1247775"/>
          <p14:tracePt t="31810" x="7400925" y="1247775"/>
          <p14:tracePt t="31826" x="7378700" y="1247775"/>
          <p14:tracePt t="31843" x="7369175" y="1241425"/>
          <p14:tracePt t="31860" x="7353300" y="1231900"/>
          <p14:tracePt t="31876" x="7312025" y="1206500"/>
          <p14:tracePt t="31894" x="7273925" y="1193800"/>
          <p14:tracePt t="31910" x="7229475" y="1174750"/>
          <p14:tracePt t="31926" x="7162800" y="1139825"/>
          <p14:tracePt t="31944" x="7131050" y="1130300"/>
          <p14:tracePt t="31960" x="7108825" y="1117600"/>
          <p14:tracePt t="31977" x="7067550" y="1104900"/>
          <p14:tracePt t="31994" x="7042150" y="1089025"/>
          <p14:tracePt t="32010" x="6988175" y="1073150"/>
          <p14:tracePt t="32027" x="6870700" y="1073150"/>
          <p14:tracePt t="32044" x="6810375" y="1073150"/>
          <p14:tracePt t="32060" x="6750050" y="1073150"/>
          <p14:tracePt t="32076" x="6696075" y="1073150"/>
          <p14:tracePt t="32093" x="6667500" y="1073150"/>
          <p14:tracePt t="32110" x="6645275" y="1073150"/>
          <p14:tracePt t="32127" x="6597650" y="1073150"/>
          <p14:tracePt t="32144" x="6569075" y="1073150"/>
          <p14:tracePt t="32160" x="6530975" y="1060450"/>
          <p14:tracePt t="32177" x="6496050" y="1057275"/>
          <p14:tracePt t="32193" x="6473825" y="1057275"/>
          <p14:tracePt t="32210" x="6464300" y="1057275"/>
          <p14:tracePt t="32227" x="6448425" y="1057275"/>
          <p14:tracePt t="32243" x="6445250" y="1057275"/>
          <p14:tracePt t="32277" x="6445250" y="1047750"/>
          <p14:tracePt t="32319" x="6451600" y="1035050"/>
          <p14:tracePt t="32326" x="6454775" y="1035050"/>
          <p14:tracePt t="32343" x="6464300" y="1031875"/>
          <p14:tracePt t="32360" x="6496050" y="1031875"/>
          <p14:tracePt t="32377" x="6556375" y="1031875"/>
          <p14:tracePt t="32394" x="6584950" y="1031875"/>
          <p14:tracePt t="32412" x="6626225" y="1025525"/>
          <p14:tracePt t="32427" x="6654800" y="1025525"/>
          <p14:tracePt t="32444" x="6699250" y="1025525"/>
          <p14:tracePt t="32461" x="6769100" y="1019175"/>
          <p14:tracePt t="32476" x="6829425" y="1019175"/>
          <p14:tracePt t="32493" x="6889750" y="1019175"/>
          <p14:tracePt t="32511" x="6943725" y="1019175"/>
          <p14:tracePt t="32527" x="6965950" y="1019175"/>
          <p14:tracePt t="32545" x="6981825" y="1019175"/>
          <p14:tracePt t="32561" x="7004050" y="1019175"/>
          <p14:tracePt t="32577" x="7013575" y="1019175"/>
          <p14:tracePt t="32594" x="7023100" y="1019175"/>
          <p14:tracePt t="32611" x="7042150" y="1041400"/>
          <p14:tracePt t="32627" x="7048500" y="1050925"/>
          <p14:tracePt t="32661" x="7061200" y="1060450"/>
          <p14:tracePt t="32677" x="7070725" y="1063625"/>
          <p14:tracePt t="32694" x="7083425" y="1069975"/>
          <p14:tracePt t="32711" x="7102475" y="1069975"/>
          <p14:tracePt t="32727" x="7118350" y="1079500"/>
          <p14:tracePt t="32743" x="7134225" y="1079500"/>
          <p14:tracePt t="32760" x="7153275" y="1079500"/>
          <p14:tracePt t="32777" x="7162800" y="1079500"/>
          <p14:tracePt t="32794" x="7172325" y="1079500"/>
          <p14:tracePt t="32811" x="7188200" y="1079500"/>
          <p14:tracePt t="32828" x="7200900" y="1079500"/>
          <p14:tracePt t="32844" x="7207250" y="1079500"/>
          <p14:tracePt t="33390" x="7162800" y="1120775"/>
          <p14:tracePt t="33397" x="7073900" y="1196975"/>
          <p14:tracePt t="33410" x="6924675" y="1339850"/>
          <p14:tracePt t="33427" x="6734175" y="1520825"/>
          <p14:tracePt t="33444" x="6543675" y="1701800"/>
          <p14:tracePt t="33464" x="6292850" y="1930400"/>
          <p14:tracePt t="33486" x="5991225" y="2136775"/>
          <p14:tracePt t="33513" x="5594350" y="2359025"/>
          <p14:tracePt t="33546" x="5289550" y="2470150"/>
          <p14:tracePt t="33560" x="5213350" y="2495550"/>
          <p14:tracePt t="33577" x="5168900" y="2514600"/>
          <p14:tracePt t="33593" x="5143500" y="2527300"/>
          <p14:tracePt t="33610" x="5102225" y="2543175"/>
          <p14:tracePt t="33627" x="5080000" y="2555875"/>
          <p14:tracePt t="33644" x="5054600" y="2574925"/>
          <p14:tracePt t="33661" x="5003800" y="2590800"/>
          <p14:tracePt t="33677" x="4965700" y="2619375"/>
          <p14:tracePt t="33693" x="4927600" y="2686050"/>
          <p14:tracePt t="33710" x="4806950" y="2936875"/>
          <p14:tracePt t="33726" x="4695825" y="3209925"/>
          <p14:tracePt t="33746" x="4540250" y="3727450"/>
          <p14:tracePt t="33762" x="4470400" y="3978275"/>
          <p14:tracePt t="33778" x="4422775" y="4175125"/>
          <p14:tracePt t="33794" x="4413250" y="4244975"/>
          <p14:tracePt t="34103" x="4365625" y="4241800"/>
          <p14:tracePt t="34109" x="4318000" y="4232275"/>
          <p14:tracePt t="34116" x="4279900" y="4225925"/>
          <p14:tracePt t="34126" x="4241800" y="4219575"/>
          <p14:tracePt t="34145" x="4156075" y="4206875"/>
          <p14:tracePt t="34160" x="4079875" y="4191000"/>
          <p14:tracePt t="34177" x="3959225" y="4146550"/>
          <p14:tracePt t="34195" x="3654425" y="4060825"/>
          <p14:tracePt t="34210" x="3448050" y="4035425"/>
          <p14:tracePt t="34226" x="3232150" y="4025900"/>
          <p14:tracePt t="34243" x="3070225" y="4029075"/>
          <p14:tracePt t="34260" x="2946400" y="4060825"/>
          <p14:tracePt t="34276" x="2901950" y="4079875"/>
          <p14:tracePt t="34294" x="2857500" y="4105275"/>
          <p14:tracePt t="34311" x="2847975" y="4127500"/>
          <p14:tracePt t="34327" x="2828925" y="4159250"/>
          <p14:tracePt t="34345" x="2790825" y="4210050"/>
          <p14:tracePt t="34360" x="2774950" y="4273550"/>
          <p14:tracePt t="34376" x="2768600" y="4346575"/>
          <p14:tracePt t="34394" x="2774950" y="4486275"/>
          <p14:tracePt t="34410" x="2800350" y="4606925"/>
          <p14:tracePt t="34427" x="2841625" y="4705350"/>
          <p14:tracePt t="34444" x="2892425" y="4854575"/>
          <p14:tracePt t="34461" x="2930525" y="4933950"/>
          <p14:tracePt t="34477" x="2968625" y="4991100"/>
          <p14:tracePt t="34494" x="3070225" y="5076825"/>
          <p14:tracePt t="34510" x="3127375" y="5114925"/>
          <p14:tracePt t="34526" x="3194050" y="5149850"/>
          <p14:tracePt t="34543" x="3251200" y="5165725"/>
          <p14:tracePt t="34559" x="3308350" y="5178425"/>
          <p14:tracePt t="34576" x="3324225" y="5178425"/>
          <p14:tracePt t="34594" x="3343275" y="5178425"/>
          <p14:tracePt t="34610" x="3352800" y="5178425"/>
          <p14:tracePt t="34627" x="3362325" y="5178425"/>
          <p14:tracePt t="34644" x="3368675" y="5172075"/>
          <p14:tracePt t="34660" x="3371850" y="5156200"/>
          <p14:tracePt t="34677" x="3371850" y="5118100"/>
          <p14:tracePt t="34694" x="3371850" y="5057775"/>
          <p14:tracePt t="34710" x="3371850" y="5013325"/>
          <p14:tracePt t="34727" x="3371850" y="4975225"/>
          <p14:tracePt t="34744" x="3371850" y="4914900"/>
          <p14:tracePt t="34760" x="3371850" y="4870450"/>
          <p14:tracePt t="34777" x="3371850" y="4841875"/>
          <p14:tracePt t="34793" x="3371850" y="4794250"/>
          <p14:tracePt t="34809" x="3371850" y="4765675"/>
          <p14:tracePt t="34826" x="3371850" y="4743450"/>
          <p14:tracePt t="34844" x="3371850" y="4708525"/>
          <p14:tracePt t="34860" x="3371850" y="4699000"/>
          <p14:tracePt t="34876" x="3371850" y="4689475"/>
          <p14:tracePt t="34894" x="3365500" y="4679950"/>
          <p14:tracePt t="34910" x="3355975" y="4676775"/>
          <p14:tracePt t="34926" x="3352800" y="4660900"/>
          <p14:tracePt t="34943" x="3346450" y="4654550"/>
          <p14:tracePt t="35009" x="3343275" y="4654550"/>
          <p14:tracePt t="35023" x="3330575" y="4654550"/>
          <p14:tracePt t="35030" x="3327400" y="4654550"/>
          <p14:tracePt t="35045" x="3321050" y="4654550"/>
          <p14:tracePt t="35060" x="3311525" y="4657725"/>
          <p14:tracePt t="35076" x="3308350" y="4673600"/>
          <p14:tracePt t="35093" x="3308350" y="4686300"/>
          <p14:tracePt t="35110" x="3308350" y="4708525"/>
          <p14:tracePt t="35126" x="3308350" y="4737100"/>
          <p14:tracePt t="35144" x="3308350" y="4791075"/>
          <p14:tracePt t="35160" x="3308350" y="4822825"/>
          <p14:tracePt t="35177" x="3308350" y="4864100"/>
          <p14:tracePt t="35193" x="3308350" y="4937125"/>
          <p14:tracePt t="35210" x="3302000" y="4981575"/>
          <p14:tracePt t="35226" x="3302000" y="5010150"/>
          <p14:tracePt t="35243" x="3302000" y="5051425"/>
          <p14:tracePt t="35260" x="3305175" y="5073650"/>
          <p14:tracePt t="35277" x="3311525" y="5102225"/>
          <p14:tracePt t="35294" x="3321050" y="5137150"/>
          <p14:tracePt t="35310" x="3321050" y="5165725"/>
          <p14:tracePt t="35326" x="3327400" y="5187950"/>
          <p14:tracePt t="35343" x="3346450" y="5226050"/>
          <p14:tracePt t="35360" x="3355975" y="5241925"/>
          <p14:tracePt t="35376" x="3365500" y="5257800"/>
          <p14:tracePt t="35394" x="3406775" y="5280025"/>
          <p14:tracePt t="35410" x="3444875" y="5286375"/>
          <p14:tracePt t="35427" x="3476625" y="5283200"/>
          <p14:tracePt t="35444" x="3511550" y="5251450"/>
          <p14:tracePt t="35460" x="3546475" y="5203825"/>
          <p14:tracePt t="35476" x="3559175" y="5130800"/>
          <p14:tracePt t="35493" x="3584575" y="4984750"/>
          <p14:tracePt t="35510" x="3606800" y="4899025"/>
          <p14:tracePt t="35527" x="3638550" y="4810125"/>
          <p14:tracePt t="35544" x="3756025" y="4635500"/>
          <p14:tracePt t="35561" x="3927475" y="4489450"/>
          <p14:tracePt t="35564" x="4044950" y="4416425"/>
          <p14:tracePt t="35579" x="4464050" y="4137025"/>
          <p14:tracePt t="35594" x="4991100" y="3838575"/>
          <p14:tracePt t="35611" x="5594350" y="3559175"/>
          <p14:tracePt t="35628" x="6403975" y="3155950"/>
          <p14:tracePt t="35645" x="6804025" y="2955925"/>
          <p14:tracePt t="35662" x="7010400" y="2838450"/>
          <p14:tracePt t="35678" x="7169150" y="2743200"/>
          <p14:tracePt t="36007" x="7207250" y="2638425"/>
          <p14:tracePt t="36014" x="7226300" y="2533650"/>
          <p14:tracePt t="36026" x="7235825" y="2441575"/>
          <p14:tracePt t="36043" x="7219950" y="2146300"/>
          <p14:tracePt t="36064" x="7137400" y="1895475"/>
          <p14:tracePt t="36078" x="7048500" y="1771650"/>
          <p14:tracePt t="36093" x="6962775" y="1676400"/>
          <p14:tracePt t="36110" x="6877050" y="1600200"/>
          <p14:tracePt t="36127" x="6797675" y="1527175"/>
          <p14:tracePt t="36143" x="6750050" y="1501775"/>
          <p14:tracePt t="36160" x="6727825" y="1482725"/>
          <p14:tracePt t="36177" x="6686550" y="1470025"/>
          <p14:tracePt t="36193" x="6677025" y="1470025"/>
          <p14:tracePt t="36211" x="6664325" y="1470025"/>
          <p14:tracePt t="36228" x="6645275" y="1470025"/>
          <p14:tracePt t="36244" x="6635750" y="1470025"/>
          <p14:tracePt t="36260" x="6626225" y="1470025"/>
          <p14:tracePt t="36277" x="6610350" y="1470025"/>
          <p14:tracePt t="36293" x="6607175" y="1470025"/>
          <p14:tracePt t="36310" x="6597650" y="1470025"/>
          <p14:tracePt t="36327" x="6591300" y="1470025"/>
          <p14:tracePt t="36343" x="6584950" y="1466850"/>
          <p14:tracePt t="36361" x="6581775" y="1457325"/>
          <p14:tracePt t="36378" x="6565900" y="1435100"/>
          <p14:tracePt t="36393" x="6556375" y="1425575"/>
          <p14:tracePt t="36410" x="6540500" y="1409700"/>
          <p14:tracePt t="36427" x="6502400" y="1365250"/>
          <p14:tracePt t="36443" x="6473825" y="1346200"/>
          <p14:tracePt t="36460" x="6464300" y="1336675"/>
          <p14:tracePt t="36477" x="6448425" y="1320800"/>
          <p14:tracePt t="36493" x="6438900" y="1317625"/>
          <p14:tracePt t="36511" x="6423025" y="1317625"/>
          <p14:tracePt t="36870" x="6435725" y="1317625"/>
          <p14:tracePt t="36877" x="6438900" y="1317625"/>
          <p14:tracePt t="36884" x="6451600" y="1317625"/>
          <p14:tracePt t="36893" x="6461125" y="1317625"/>
          <p14:tracePt t="36910" x="6477000" y="1317625"/>
          <p14:tracePt t="36927" x="6496050" y="1308100"/>
          <p14:tracePt t="36960" x="6521450" y="1292225"/>
          <p14:tracePt t="36992" x="6565900" y="1260475"/>
          <p14:tracePt t="37009" x="6588125" y="1260475"/>
          <p14:tracePt t="37026" x="6626225" y="1260475"/>
          <p14:tracePt t="37043" x="6670675" y="1260475"/>
          <p14:tracePt t="37060" x="6731000" y="1260475"/>
          <p14:tracePt t="37077" x="6826250" y="1266825"/>
          <p14:tracePt t="37094" x="6902450" y="1289050"/>
          <p14:tracePt t="37110" x="6997700" y="1295400"/>
          <p14:tracePt t="37126" x="7153275" y="1314450"/>
          <p14:tracePt t="37143" x="7258050" y="1330325"/>
          <p14:tracePt t="37160" x="7312025" y="1343025"/>
          <p14:tracePt t="37177" x="7413625" y="1371600"/>
          <p14:tracePt t="37194" x="7477125" y="1384300"/>
          <p14:tracePt t="37210" x="7524750" y="1406525"/>
          <p14:tracePt t="37227" x="7581900" y="1431925"/>
          <p14:tracePt t="37243" x="7613650" y="1441450"/>
          <p14:tracePt t="37260" x="7629525" y="1454150"/>
          <p14:tracePt t="37276" x="7642225" y="1463675"/>
          <p14:tracePt t="37293" x="7658100" y="1473200"/>
          <p14:tracePt t="37309" x="7664450" y="1489075"/>
          <p14:tracePt t="37326" x="7670800" y="1504950"/>
          <p14:tracePt t="37343" x="7670800" y="1514475"/>
          <p14:tracePt t="37360" x="7670800" y="1524000"/>
          <p14:tracePt t="37393" x="7670800" y="1533525"/>
          <p14:tracePt t="37447" x="7670800" y="1539875"/>
          <p14:tracePt t="37462" x="7670800" y="1543050"/>
          <p14:tracePt t="37469" x="7670800" y="1549400"/>
          <p14:tracePt t="37477" x="7670800" y="1552575"/>
          <p14:tracePt t="37493" x="7670800" y="1562100"/>
          <p14:tracePt t="37509" x="7670800" y="1571625"/>
          <p14:tracePt t="37526" x="7670800" y="1593850"/>
          <p14:tracePt t="37543" x="7670800" y="1603375"/>
          <p14:tracePt t="37559" x="7670800" y="1612900"/>
          <p14:tracePt t="37611" x="7667625" y="1612900"/>
          <p14:tracePt t="37618" x="7664450" y="1612900"/>
          <p14:tracePt t="37626" x="7658100" y="1612900"/>
          <p14:tracePt t="37642" x="7642225" y="1612900"/>
          <p14:tracePt t="37660" x="7632700" y="1606550"/>
          <p14:tracePt t="37676" x="7616825" y="1584325"/>
          <p14:tracePt t="37693" x="7607300" y="1562100"/>
          <p14:tracePt t="37711" x="7591425" y="1552575"/>
          <p14:tracePt t="37727" x="7575550" y="1536700"/>
          <p14:tracePt t="37743" x="7553325" y="1517650"/>
          <p14:tracePt t="37760" x="7521575" y="1508125"/>
          <p14:tracePt t="37776" x="7480300" y="1489075"/>
          <p14:tracePt t="37792" x="7464425" y="1473200"/>
          <p14:tracePt t="37811" x="7448550" y="1450975"/>
          <p14:tracePt t="37826" x="7426325" y="1441450"/>
          <p14:tracePt t="37843" x="7410450" y="1435100"/>
          <p14:tracePt t="37859" x="7388225" y="1425575"/>
          <p14:tracePt t="37876" x="7334250" y="1419225"/>
          <p14:tracePt t="37893" x="7296150" y="1419225"/>
          <p14:tracePt t="37910" x="7264400" y="1419225"/>
          <p14:tracePt t="37926" x="7232650" y="1419225"/>
          <p14:tracePt t="37943" x="7223125" y="1419225"/>
          <p14:tracePt t="37961" x="7210425" y="1406525"/>
          <p14:tracePt t="37977" x="7194550" y="1397000"/>
          <p14:tracePt t="37994" x="7178675" y="1387475"/>
          <p14:tracePt t="38011" x="7143750" y="1374775"/>
          <p14:tracePt t="38027" x="7134225" y="1374775"/>
          <p14:tracePt t="38043" x="7124700" y="1374775"/>
          <p14:tracePt t="38060" x="7112000" y="1374775"/>
          <p14:tracePt t="38076" x="7096125" y="1374775"/>
          <p14:tracePt t="38093" x="7086600" y="1374775"/>
          <p14:tracePt t="38109" x="7064375" y="1374775"/>
          <p14:tracePt t="38126" x="7023100" y="1374775"/>
          <p14:tracePt t="38143" x="7000875" y="1371600"/>
          <p14:tracePt t="38160" x="6981825" y="1365250"/>
          <p14:tracePt t="38176" x="6969125" y="1355725"/>
          <p14:tracePt t="38193" x="6959600" y="1355725"/>
          <p14:tracePt t="38210" x="6940550" y="1339850"/>
          <p14:tracePt t="38226" x="6931025" y="1330325"/>
          <p14:tracePt t="38243" x="6921500" y="1323975"/>
          <p14:tracePt t="38260" x="6905625" y="1304925"/>
          <p14:tracePt t="38276" x="6889750" y="1295400"/>
          <p14:tracePt t="38293" x="6880225" y="1285875"/>
          <p14:tracePt t="38310" x="6870700" y="1273175"/>
          <p14:tracePt t="38539" x="6877050" y="1273175"/>
          <p14:tracePt t="38546" x="6883400" y="1273175"/>
          <p14:tracePt t="38560" x="6902450" y="1273175"/>
          <p14:tracePt t="38576" x="6918325" y="1273175"/>
          <p14:tracePt t="38593" x="6934200" y="1276350"/>
          <p14:tracePt t="38610" x="6959600" y="1285875"/>
          <p14:tracePt t="38626" x="6969125" y="1292225"/>
          <p14:tracePt t="38643" x="6981825" y="1292225"/>
          <p14:tracePt t="38676" x="6985000" y="1295400"/>
          <p14:tracePt t="38692" x="7000875" y="1311275"/>
          <p14:tracePt t="38710" x="7023100" y="1327150"/>
          <p14:tracePt t="38726" x="7061200" y="1346200"/>
          <p14:tracePt t="38743" x="7092950" y="1377950"/>
          <p14:tracePt t="38760" x="7143750" y="1409700"/>
          <p14:tracePt t="38776" x="7165975" y="1428750"/>
          <p14:tracePt t="38793" x="7197725" y="1441450"/>
          <p14:tracePt t="38810" x="7254875" y="1460500"/>
          <p14:tracePt t="38827" x="7299325" y="1473200"/>
          <p14:tracePt t="38844" x="7337425" y="1479550"/>
          <p14:tracePt t="38860" x="7407275" y="1498600"/>
          <p14:tracePt t="38877" x="7461250" y="1504950"/>
          <p14:tracePt t="38893" x="7499350" y="1504950"/>
          <p14:tracePt t="38910" x="7512050" y="1504950"/>
          <p14:tracePt t="38926" x="7521575" y="1504950"/>
          <p14:tracePt t="39432" x="7483475" y="1539875"/>
          <p14:tracePt t="39438" x="7419975" y="1603375"/>
          <p14:tracePt t="39445" x="7353300" y="1679575"/>
          <p14:tracePt t="39460" x="7235825" y="1816100"/>
          <p14:tracePt t="39476" x="7112000" y="1997075"/>
          <p14:tracePt t="39493" x="7004050" y="2187575"/>
          <p14:tracePt t="39527" x="6746875" y="2654300"/>
          <p14:tracePt t="39561" x="6550025" y="3105150"/>
          <p14:tracePt t="39578" x="6486525" y="3241675"/>
          <p14:tracePt t="39594" x="6435725" y="3454400"/>
          <p14:tracePt t="39610" x="6391275" y="3565525"/>
          <p14:tracePt t="39626" x="6359525" y="3651250"/>
          <p14:tracePt t="39643" x="6286500" y="3784600"/>
          <p14:tracePt t="39659" x="6238875" y="3863975"/>
          <p14:tracePt t="39676" x="6210300" y="3911600"/>
          <p14:tracePt t="39694" x="6156325" y="3978275"/>
          <p14:tracePt t="39710" x="6096000" y="4032250"/>
          <p14:tracePt t="39726" x="6016625" y="4079875"/>
          <p14:tracePt t="39744" x="5832475" y="4165600"/>
          <p14:tracePt t="39760" x="5695950" y="4229100"/>
          <p14:tracePt t="39776" x="5530850" y="4283075"/>
          <p14:tracePt t="39793" x="5286375" y="4330700"/>
          <p14:tracePt t="39810" x="5146675" y="4346575"/>
          <p14:tracePt t="39826" x="5010150" y="4346575"/>
          <p14:tracePt t="39844" x="4819650" y="4324350"/>
          <p14:tracePt t="39860" x="4714875" y="4308475"/>
          <p14:tracePt t="39877" x="4597400" y="4298950"/>
          <p14:tracePt t="39893" x="4454525" y="4305300"/>
          <p14:tracePt t="39909" x="4371975" y="4321175"/>
          <p14:tracePt t="39926" x="4283075" y="4343400"/>
          <p14:tracePt t="39943" x="4197350" y="4378325"/>
          <p14:tracePt t="39960" x="4152900" y="4394200"/>
          <p14:tracePt t="39977" x="4130675" y="4403725"/>
          <p14:tracePt t="39993" x="4121150" y="4403725"/>
          <p14:tracePt t="40223" x="4041775" y="4410075"/>
          <p14:tracePt t="40230" x="3927475" y="4419600"/>
          <p14:tracePt t="40243" x="3698875" y="4448175"/>
          <p14:tracePt t="40260" x="3479800" y="4476750"/>
          <p14:tracePt t="40277" x="3295650" y="4514850"/>
          <p14:tracePt t="40294" x="3095625" y="4549775"/>
          <p14:tracePt t="40310" x="2984500" y="4584700"/>
          <p14:tracePt t="40326" x="2898775" y="4600575"/>
          <p14:tracePt t="40343" x="2797175" y="4619625"/>
          <p14:tracePt t="40360" x="2733675" y="4635500"/>
          <p14:tracePt t="40376" x="2679700" y="4654550"/>
          <p14:tracePt t="40393" x="2555875" y="4686300"/>
          <p14:tracePt t="40410" x="2492375" y="4708525"/>
          <p14:tracePt t="40426" x="2435225" y="4730750"/>
          <p14:tracePt t="40443" x="2387600" y="4749800"/>
          <p14:tracePt t="40459" x="2355850" y="4759325"/>
          <p14:tracePt t="40476" x="2333625" y="4772025"/>
          <p14:tracePt t="40492" x="2282825" y="4784725"/>
          <p14:tracePt t="40509" x="2238375" y="4797425"/>
          <p14:tracePt t="40526" x="2200275" y="4810125"/>
          <p14:tracePt t="40543" x="2159000" y="4822825"/>
          <p14:tracePt t="40560" x="2130425" y="4822825"/>
          <p14:tracePt t="40576" x="2120900" y="4822825"/>
          <p14:tracePt t="40593" x="2101850" y="4822825"/>
          <p14:tracePt t="40609" x="2070100" y="4822825"/>
          <p14:tracePt t="40626" x="2051050" y="4822825"/>
          <p14:tracePt t="40629" x="2038350" y="4822825"/>
          <p14:tracePt t="40642" x="2009775" y="4822825"/>
          <p14:tracePt t="40659" x="1987550" y="4822825"/>
          <p14:tracePt t="40676" x="1958975" y="4822825"/>
          <p14:tracePt t="40692" x="1924050" y="4822825"/>
          <p14:tracePt t="40710" x="1895475" y="4813300"/>
          <p14:tracePt t="40727" x="1870075" y="4787900"/>
          <p14:tracePt t="40743" x="1800225" y="4727575"/>
          <p14:tracePt t="40759" x="1746250" y="4664075"/>
          <p14:tracePt t="40776" x="1711325" y="4622800"/>
          <p14:tracePt t="40792" x="1676400" y="4591050"/>
          <p14:tracePt t="40810" x="1666875" y="4575175"/>
          <p14:tracePt t="40827" x="1657350" y="4565650"/>
          <p14:tracePt t="40843" x="1657350" y="4552950"/>
          <p14:tracePt t="40860" x="1657350" y="4543425"/>
          <p14:tracePt t="40876" x="1651000" y="4527550"/>
          <p14:tracePt t="40893" x="1641475" y="4511675"/>
          <p14:tracePt t="40909" x="1641475" y="4495800"/>
          <p14:tracePt t="40926" x="1641475" y="4479925"/>
          <p14:tracePt t="40942" x="1654175" y="4457700"/>
          <p14:tracePt t="40959" x="1663700" y="4445000"/>
          <p14:tracePt t="40977" x="1676400" y="4419600"/>
          <p14:tracePt t="40993" x="1692275" y="4397375"/>
          <p14:tracePt t="41010" x="1708150" y="4375150"/>
          <p14:tracePt t="41026" x="1708150" y="4365625"/>
          <p14:tracePt t="41042" x="1708150" y="4352925"/>
          <p14:tracePt t="41059" x="1708150" y="4346575"/>
          <p14:tracePt t="41078" x="1717675" y="4340225"/>
          <p14:tracePt t="41093" x="1727200" y="4337050"/>
          <p14:tracePt t="41110" x="1736725" y="4337050"/>
          <p14:tracePt t="41127" x="1752600" y="4327525"/>
          <p14:tracePt t="41143" x="1762125" y="4327525"/>
          <p14:tracePt t="41243" x="1762125" y="4321175"/>
          <p14:tracePt t="41350" x="1762125" y="4324350"/>
          <p14:tracePt t="41357" x="1762125" y="4333875"/>
          <p14:tracePt t="41364" x="1762125" y="4337050"/>
          <p14:tracePt t="41378" x="1762125" y="4346575"/>
          <p14:tracePt t="41393" x="1746250" y="4359275"/>
          <p14:tracePt t="41410" x="1736725" y="4368800"/>
          <p14:tracePt t="41427" x="1720850" y="4387850"/>
          <p14:tracePt t="41443" x="1711325" y="4403725"/>
          <p14:tracePt t="41459" x="1704975" y="4413250"/>
          <p14:tracePt t="41477" x="1704975" y="4445000"/>
          <p14:tracePt t="41493" x="1704975" y="4454525"/>
          <p14:tracePt t="41510" x="1704975" y="4467225"/>
          <p14:tracePt t="41527" x="1704975" y="4479925"/>
          <p14:tracePt t="41543" x="1704975" y="4489450"/>
          <p14:tracePt t="41560" x="1704975" y="4498975"/>
          <p14:tracePt t="41577" x="1704975" y="4514850"/>
          <p14:tracePt t="41592" x="1695450" y="4530725"/>
          <p14:tracePt t="41609" x="1695450" y="4540250"/>
          <p14:tracePt t="41626" x="1695450" y="4556125"/>
          <p14:tracePt t="41642" x="1689100" y="4565650"/>
          <p14:tracePt t="41659" x="1679575" y="4575175"/>
          <p14:tracePt t="41676" x="1663700" y="4581525"/>
          <p14:tracePt t="41692" x="1660525" y="4584700"/>
          <p14:tracePt t="41726" x="1660525" y="4591050"/>
          <p14:tracePt t="41799" x="1654175" y="4591050"/>
          <p14:tracePt t="41813" x="1644650" y="4591050"/>
          <p14:tracePt t="42491" x="1666875" y="4591050"/>
          <p14:tracePt t="42498" x="1692275" y="4591050"/>
          <p14:tracePt t="42509" x="1727200" y="4591050"/>
          <p14:tracePt t="42526" x="1835150" y="4587875"/>
          <p14:tracePt t="42542" x="1927225" y="4587875"/>
          <p14:tracePt t="42559" x="2035175" y="4578350"/>
          <p14:tracePt t="42576" x="2244725" y="4552950"/>
          <p14:tracePt t="42610" x="2616200" y="4467225"/>
          <p14:tracePt t="42644" x="3184525" y="4343400"/>
          <p14:tracePt t="42661" x="3486150" y="4276725"/>
          <p14:tracePt t="42676" x="3724275" y="4206875"/>
          <p14:tracePt t="42697" x="4244975" y="4089400"/>
          <p14:tracePt t="42710" x="4486275" y="4064000"/>
          <p14:tracePt t="42727" x="5302250" y="3990975"/>
          <p14:tracePt t="42744" x="5870575" y="3962400"/>
          <p14:tracePt t="42761" x="6432550" y="3962400"/>
          <p14:tracePt t="42778" x="6638925" y="3987800"/>
          <p14:tracePt t="42793" x="6826250" y="4013200"/>
          <p14:tracePt t="42809" x="6965950" y="4051300"/>
          <p14:tracePt t="42826" x="7115175" y="4108450"/>
          <p14:tracePt t="42842" x="7207250" y="4156075"/>
          <p14:tracePt t="42859" x="7308850" y="4206875"/>
          <p14:tracePt t="42877" x="7429500" y="4289425"/>
          <p14:tracePt t="42893" x="7499350" y="4343400"/>
          <p14:tracePt t="42910" x="7553325" y="4397375"/>
          <p14:tracePt t="42926" x="7620000" y="4445000"/>
          <p14:tracePt t="42942" x="7651750" y="4470400"/>
          <p14:tracePt t="42959" x="7667625" y="4479925"/>
          <p14:tracePt t="42975" x="7683500" y="4498975"/>
          <p14:tracePt t="43054" x="7677150" y="4498975"/>
          <p14:tracePt t="43061" x="7673975" y="4498975"/>
          <p14:tracePt t="43076" x="7658100" y="4498975"/>
          <p14:tracePt t="43093" x="7626350" y="4486275"/>
          <p14:tracePt t="43110" x="7562850" y="4467225"/>
          <p14:tracePt t="43126" x="7524750" y="4460875"/>
          <p14:tracePt t="43143" x="7496175" y="4460875"/>
          <p14:tracePt t="43160" x="7480300" y="4460875"/>
          <p14:tracePt t="43176" x="7470775" y="4460875"/>
          <p14:tracePt t="43193" x="7451725" y="4460875"/>
          <p14:tracePt t="43210" x="7388225" y="4460875"/>
          <p14:tracePt t="43226" x="7315200" y="4451350"/>
          <p14:tracePt t="43242" x="7229475" y="4438650"/>
          <p14:tracePt t="43260" x="7108825" y="4422775"/>
          <p14:tracePt t="43277" x="7051675" y="4413250"/>
          <p14:tracePt t="43293" x="7023100" y="4413250"/>
          <p14:tracePt t="43310" x="6997700" y="4413250"/>
          <p14:tracePt t="43327" x="6981825" y="4413250"/>
          <p14:tracePt t="43342" x="6953250" y="4413250"/>
          <p14:tracePt t="43360" x="6911975" y="4413250"/>
          <p14:tracePt t="43376" x="6889750" y="4413250"/>
          <p14:tracePt t="43392" x="6880225" y="4413250"/>
          <p14:tracePt t="43410" x="6861175" y="4413250"/>
          <p14:tracePt t="43426" x="6848475" y="4413250"/>
          <p14:tracePt t="43442" x="6838950" y="4413250"/>
          <p14:tracePt t="43460" x="6835775" y="4410075"/>
          <p14:tracePt t="43476" x="6826250" y="4400550"/>
          <p14:tracePt t="43492" x="6810375" y="4391025"/>
          <p14:tracePt t="43509" x="6791325" y="4346575"/>
          <p14:tracePt t="43525" x="6778625" y="4308475"/>
          <p14:tracePt t="43543" x="6772275" y="4286250"/>
          <p14:tracePt t="43559" x="6772275" y="4238625"/>
          <p14:tracePt t="43576" x="6775450" y="4222750"/>
          <p14:tracePt t="43592" x="6775450" y="4213225"/>
          <p14:tracePt t="43609" x="6775450" y="4197350"/>
          <p14:tracePt t="43688" x="6775450" y="4194175"/>
          <p14:tracePt t="43924" x="6781800" y="4200525"/>
          <p14:tracePt t="43931" x="6794500" y="4206875"/>
          <p14:tracePt t="43942" x="6797675" y="4210050"/>
          <p14:tracePt t="43975" x="6829425" y="4235450"/>
          <p14:tracePt t="44010" x="6861175" y="4267200"/>
          <p14:tracePt t="44026" x="6873875" y="4276725"/>
          <p14:tracePt t="44042" x="6883400" y="4289425"/>
          <p14:tracePt t="44059" x="6899275" y="4308475"/>
          <p14:tracePt t="44075" x="6905625" y="4324350"/>
          <p14:tracePt t="44093" x="6915150" y="4340225"/>
          <p14:tracePt t="44110" x="6937375" y="4375150"/>
          <p14:tracePt t="44126" x="6950075" y="4397375"/>
          <p14:tracePt t="44143" x="6962775" y="4419600"/>
          <p14:tracePt t="44159" x="6981825" y="4435475"/>
          <p14:tracePt t="44175" x="6981825" y="4445000"/>
          <p14:tracePt t="44193" x="6981825" y="4460875"/>
          <p14:tracePt t="44209" x="6981825" y="4476750"/>
          <p14:tracePt t="44226" x="6988175" y="4479925"/>
          <p14:tracePt t="44243" x="6997700" y="4489450"/>
          <p14:tracePt t="44259" x="7010400" y="4505325"/>
          <p14:tracePt t="44276" x="7023100" y="4514850"/>
          <p14:tracePt t="44293" x="7035800" y="4524375"/>
          <p14:tracePt t="44309" x="7035800" y="4540250"/>
          <p14:tracePt t="44325" x="7035800" y="4556125"/>
          <p14:tracePt t="44343" x="7035800" y="4565650"/>
          <p14:tracePt t="44359" x="7035800" y="4581525"/>
          <p14:tracePt t="44376" x="7048500" y="4591050"/>
          <p14:tracePt t="44393" x="7058025" y="4619625"/>
          <p14:tracePt t="44410" x="7073900" y="4645025"/>
          <p14:tracePt t="44426" x="7086600" y="4667250"/>
          <p14:tracePt t="44442" x="7089775" y="4683125"/>
          <p14:tracePt t="44459" x="7096125" y="4708525"/>
          <p14:tracePt t="44475" x="7102475" y="4730750"/>
          <p14:tracePt t="44493" x="7108825" y="4746625"/>
          <p14:tracePt t="44510" x="7118350" y="4775200"/>
          <p14:tracePt t="44526" x="7121525" y="4791075"/>
          <p14:tracePt t="44543" x="7121525" y="4803775"/>
          <p14:tracePt t="44559" x="7121525" y="4838700"/>
          <p14:tracePt t="44575" x="7121525" y="4854575"/>
          <p14:tracePt t="44593" x="7121525" y="4883150"/>
          <p14:tracePt t="44609" x="7121525" y="4908550"/>
          <p14:tracePt t="44626" x="7121525" y="4937125"/>
          <p14:tracePt t="44642" x="7121525" y="4959350"/>
          <p14:tracePt t="44658" x="7121525" y="5000625"/>
          <p14:tracePt t="44675" x="7121525" y="5022850"/>
          <p14:tracePt t="44692" x="7121525" y="5045075"/>
          <p14:tracePt t="44709" x="7121525" y="5076825"/>
          <p14:tracePt t="44725" x="7121525" y="5086350"/>
          <p14:tracePt t="44743" x="7121525" y="5095875"/>
          <p14:tracePt t="44759" x="7121525" y="5121275"/>
          <p14:tracePt t="44775" x="7121525" y="5143500"/>
          <p14:tracePt t="44794" x="7140575" y="5187950"/>
          <p14:tracePt t="44809" x="7146925" y="5232400"/>
          <p14:tracePt t="44826" x="7153275" y="5254625"/>
          <p14:tracePt t="44842" x="7153275" y="5289550"/>
          <p14:tracePt t="44859" x="7153275" y="5324475"/>
          <p14:tracePt t="44875" x="7153275" y="5353050"/>
          <p14:tracePt t="44892" x="7153275" y="5381625"/>
          <p14:tracePt t="44909" x="7153275" y="5445125"/>
          <p14:tracePt t="44926" x="7153275" y="5495925"/>
          <p14:tracePt t="44944" x="7143750" y="5568950"/>
          <p14:tracePt t="44960" x="7127875" y="5613400"/>
          <p14:tracePt t="44976" x="7118350" y="5638800"/>
          <p14:tracePt t="44993" x="7112000" y="5673725"/>
          <p14:tracePt t="45009" x="7112000" y="5683250"/>
          <p14:tracePt t="45025" x="7112000" y="5692775"/>
          <p14:tracePt t="45043" x="7112000" y="5711825"/>
          <p14:tracePt t="45122" x="7112000" y="5708650"/>
          <p14:tracePt t="45129" x="7112000" y="5699125"/>
          <p14:tracePt t="45143" x="7112000" y="5664200"/>
          <p14:tracePt t="45159" x="7115175" y="5591175"/>
          <p14:tracePt t="45175" x="7131050" y="5505450"/>
          <p14:tracePt t="45193" x="7165975" y="5305425"/>
          <p14:tracePt t="45209" x="7181850" y="5178425"/>
          <p14:tracePt t="45226" x="7191375" y="5048250"/>
          <p14:tracePt t="45243" x="7197725" y="4918075"/>
          <p14:tracePt t="45259" x="7197725" y="4816475"/>
          <p14:tracePt t="45275" x="7194550" y="4743450"/>
          <p14:tracePt t="45292" x="7172325" y="4651375"/>
          <p14:tracePt t="45309" x="7159625" y="4600575"/>
          <p14:tracePt t="45327" x="7131050" y="4543425"/>
          <p14:tracePt t="45343" x="7096125" y="4438650"/>
          <p14:tracePt t="45359" x="7073900" y="4400550"/>
          <p14:tracePt t="45376" x="7061200" y="4356100"/>
          <p14:tracePt t="45393" x="7045325" y="4314825"/>
          <p14:tracePt t="45409" x="7035800" y="4302125"/>
          <p14:tracePt t="45425" x="7019925" y="4286250"/>
          <p14:tracePt t="45443" x="7004050" y="4267200"/>
          <p14:tracePt t="45459" x="6994525" y="4257675"/>
          <p14:tracePt t="45476" x="6985000" y="4248150"/>
          <p14:tracePt t="45493" x="6962775" y="4232275"/>
          <p14:tracePt t="45509" x="6962775" y="4229100"/>
          <p14:tracePt t="45526" x="6953250" y="4229100"/>
          <p14:tracePt t="45543" x="6940550" y="4229100"/>
          <p14:tracePt t="45558" x="6931025" y="4229100"/>
          <p14:tracePt t="45575" x="6902450" y="4229100"/>
          <p14:tracePt t="45593" x="6880225" y="4229100"/>
          <p14:tracePt t="45608" x="6867525" y="4229100"/>
          <p14:tracePt t="45626" x="6854825" y="4216400"/>
          <p14:tracePt t="45642" x="6845300" y="4206875"/>
          <p14:tracePt t="45676" x="6845300" y="4203700"/>
          <p14:tracePt t="45692" x="6851650" y="4194175"/>
          <p14:tracePt t="45709" x="6883400" y="4181475"/>
          <p14:tracePt t="45726" x="6918325" y="4181475"/>
          <p14:tracePt t="45742" x="6959600" y="4181475"/>
          <p14:tracePt t="45759" x="6981825" y="4181475"/>
          <p14:tracePt t="45775" x="7010400" y="4191000"/>
          <p14:tracePt t="45792" x="7038975" y="4206875"/>
          <p14:tracePt t="45809" x="7061200" y="4216400"/>
          <p14:tracePt t="45826" x="7073900" y="4235450"/>
          <p14:tracePt t="45842" x="7092950" y="4248150"/>
          <p14:tracePt t="45859" x="7112000" y="4273550"/>
          <p14:tracePt t="45876" x="7124700" y="4305300"/>
          <p14:tracePt t="45892" x="7140575" y="4346575"/>
          <p14:tracePt t="45909" x="7153275" y="4368800"/>
          <p14:tracePt t="45926" x="7153275" y="4391025"/>
          <p14:tracePt t="45943" x="7165975" y="4432300"/>
          <p14:tracePt t="45959" x="7172325" y="4454525"/>
          <p14:tracePt t="45975" x="7178675" y="4486275"/>
          <p14:tracePt t="45992" x="7178675" y="4527550"/>
          <p14:tracePt t="46009" x="7178675" y="4546600"/>
          <p14:tracePt t="46027" x="7178675" y="4568825"/>
          <p14:tracePt t="46042" x="7185025" y="4603750"/>
          <p14:tracePt t="46059" x="7188200" y="4625975"/>
          <p14:tracePt t="46076" x="7194550" y="4657725"/>
          <p14:tracePt t="46092" x="7194550" y="4683125"/>
          <p14:tracePt t="46108" x="7194550" y="4711700"/>
          <p14:tracePt t="46126" x="7194550" y="4727575"/>
          <p14:tracePt t="46142" x="7194550" y="4765675"/>
          <p14:tracePt t="46159" x="7194550" y="4787900"/>
          <p14:tracePt t="46176" x="7194550" y="4816475"/>
          <p14:tracePt t="46180" x="7194550" y="4829175"/>
          <p14:tracePt t="46193" x="7194550" y="4851400"/>
          <p14:tracePt t="46209" x="7194550" y="4886325"/>
          <p14:tracePt t="46226" x="7194550" y="4908550"/>
          <p14:tracePt t="46242" x="7194550" y="4956175"/>
          <p14:tracePt t="46258" x="7194550" y="4984750"/>
          <p14:tracePt t="46277" x="7194550" y="5006975"/>
          <p14:tracePt t="46292" x="7194550" y="5022850"/>
          <p14:tracePt t="46309" x="7194550" y="5038725"/>
          <p14:tracePt t="46326" x="7194550" y="5048250"/>
          <p14:tracePt t="46342" x="7194550" y="5060950"/>
          <p14:tracePt t="46359" x="7194550" y="5070475"/>
          <p14:tracePt t="46376" x="7194550" y="5086350"/>
          <p14:tracePt t="46392" x="7194550" y="5102225"/>
          <p14:tracePt t="46408" x="7194550" y="5105400"/>
          <p14:tracePt t="46427" x="7194550" y="5111750"/>
          <p14:tracePt t="46442" x="7194550" y="5121275"/>
          <p14:tracePt t="46459" x="7194550" y="5137150"/>
          <p14:tracePt t="46477" x="7194550" y="5149850"/>
          <p14:tracePt t="46492" x="7200900" y="5159375"/>
          <p14:tracePt t="46509" x="7207250" y="5191125"/>
          <p14:tracePt t="46526" x="7223125" y="5226050"/>
          <p14:tracePt t="46542" x="7223125" y="5260975"/>
          <p14:tracePt t="46559" x="7223125" y="5289550"/>
          <p14:tracePt t="46577" x="7223125" y="5337175"/>
          <p14:tracePt t="46593" x="7223125" y="5381625"/>
          <p14:tracePt t="46609" x="7223125" y="5419725"/>
          <p14:tracePt t="46627" x="7207250" y="5476875"/>
          <p14:tracePt t="46642" x="7200900" y="5511800"/>
          <p14:tracePt t="46658" x="7200900" y="5534025"/>
          <p14:tracePt t="46675" x="7194550" y="5565775"/>
          <p14:tracePt t="46692" x="7188200" y="5588000"/>
          <p14:tracePt t="46708" x="7188200" y="5597525"/>
          <p14:tracePt t="46725" x="7188200" y="5610225"/>
          <p14:tracePt t="46742" x="7185025" y="5626100"/>
          <p14:tracePt t="46759" x="7185025" y="5635625"/>
          <p14:tracePt t="46775" x="7175500" y="5645150"/>
          <p14:tracePt t="46793" x="7175500" y="5667375"/>
          <p14:tracePt t="46809" x="7169150" y="5676900"/>
          <p14:tracePt t="46827" x="7153275" y="5689600"/>
          <p14:tracePt t="46843" x="7153275" y="5705475"/>
          <p14:tracePt t="46859" x="7153275" y="5715000"/>
          <p14:tracePt t="46876" x="7153275" y="5721350"/>
          <p14:tracePt t="47441" x="7191375" y="5695950"/>
          <p14:tracePt t="47448" x="7254875" y="5661025"/>
          <p14:tracePt t="47459" x="7296150" y="5629275"/>
          <p14:tracePt t="47476" x="7416800" y="5546725"/>
          <p14:tracePt t="47492" x="7473950" y="5518150"/>
          <p14:tracePt t="47509" x="7502525" y="5508625"/>
          <p14:tracePt t="47526" x="7540625" y="5489575"/>
          <p14:tracePt t="47559" x="7562850" y="5489575"/>
          <p14:tracePt t="47592" x="7594600" y="5467350"/>
          <p14:tracePt t="47609" x="7604125" y="5467350"/>
          <p14:tracePt t="47626" x="7613650" y="5454650"/>
          <p14:tracePt t="47642" x="7632700" y="5438775"/>
          <p14:tracePt t="47658" x="7642225" y="5432425"/>
          <p14:tracePt t="47675" x="7654925" y="5422900"/>
          <p14:tracePt t="47691" x="7664450" y="5413375"/>
          <p14:tracePt t="47708" x="7693025" y="5407025"/>
          <p14:tracePt t="47726" x="7727950" y="5384800"/>
          <p14:tracePt t="47742" x="7759700" y="5372100"/>
          <p14:tracePt t="47758" x="7781925" y="5359400"/>
          <p14:tracePt t="47775" x="7826375" y="5327650"/>
          <p14:tracePt t="47792" x="7835900" y="5318125"/>
          <p14:tracePt t="47809" x="7858125" y="5302250"/>
          <p14:tracePt t="47826" x="7874000" y="5286375"/>
          <p14:tracePt t="47842" x="7880350" y="5276850"/>
          <p14:tracePt t="47859" x="7880350" y="5270500"/>
          <p14:tracePt t="47876" x="7880350" y="5257800"/>
          <p14:tracePt t="47892" x="7880350" y="5248275"/>
          <p14:tracePt t="47909" x="7880350" y="5238750"/>
          <p14:tracePt t="47925" x="7880350" y="5222875"/>
          <p14:tracePt t="47942" x="7880350" y="5213350"/>
          <p14:tracePt t="47959" x="7880350" y="5207000"/>
          <p14:tracePt t="47976" x="7880350" y="5197475"/>
          <p14:tracePt t="47993" x="7877175" y="5187950"/>
          <p14:tracePt t="48009" x="7867650" y="5178425"/>
          <p14:tracePt t="48025" x="7845425" y="5172075"/>
          <p14:tracePt t="48041" x="7835900" y="5172075"/>
          <p14:tracePt t="48059" x="7826375" y="5168900"/>
          <p14:tracePt t="48076" x="7791450" y="5156200"/>
          <p14:tracePt t="48092" x="7747000" y="5143500"/>
          <p14:tracePt t="48110" x="7686675" y="5143500"/>
          <p14:tracePt t="48126" x="7642225" y="5143500"/>
          <p14:tracePt t="48142" x="7613650" y="5143500"/>
          <p14:tracePt t="48160" x="7578725" y="5143500"/>
          <p14:tracePt t="48175" x="7569200" y="5143500"/>
          <p14:tracePt t="48192" x="7553325" y="5143500"/>
          <p14:tracePt t="48208" x="7543800" y="5143500"/>
          <p14:tracePt t="48212" x="7540625" y="5143500"/>
          <p14:tracePt t="48225" x="7531100" y="5143500"/>
          <p14:tracePt t="48404" x="7537450" y="5143500"/>
          <p14:tracePt t="48411" x="7540625" y="5143500"/>
          <p14:tracePt t="48426" x="7550150" y="5143500"/>
          <p14:tracePt t="48442" x="7566025" y="5143500"/>
          <p14:tracePt t="48459" x="7591425" y="5143500"/>
          <p14:tracePt t="48475" x="7623175" y="5143500"/>
          <p14:tracePt t="48492" x="7645400" y="5143500"/>
          <p14:tracePt t="48509" x="7658100" y="5143500"/>
          <p14:tracePt t="48526" x="7693025" y="5143500"/>
          <p14:tracePt t="48542" x="7708900" y="5143500"/>
          <p14:tracePt t="48560" x="7734300" y="5137150"/>
          <p14:tracePt t="48576" x="7750175" y="5137150"/>
          <p14:tracePt t="48592" x="7759700" y="5137150"/>
          <p14:tracePt t="48609" x="7778750" y="5137150"/>
          <p14:tracePt t="48625" x="7785100" y="5137150"/>
          <p14:tracePt t="48642" x="7788275" y="5137150"/>
          <p14:tracePt t="48702" x="7794625" y="5137150"/>
          <p14:tracePt t="48709" x="7797800" y="5137150"/>
          <p14:tracePt t="48717" x="7804150" y="5137150"/>
          <p14:tracePt t="48724" x="7810500" y="5137150"/>
          <p14:tracePt t="48742" x="7820025" y="5137150"/>
          <p14:tracePt t="48758" x="7839075" y="5133975"/>
          <p14:tracePt t="48775" x="7848600" y="5118100"/>
          <p14:tracePt t="48792" x="7858125" y="5108575"/>
          <p14:tracePt t="48809" x="7886700" y="5102225"/>
          <p14:tracePt t="48825" x="7899400" y="5095875"/>
          <p14:tracePt t="48842" x="7915275" y="5095875"/>
          <p14:tracePt t="48859" x="7956550" y="5095875"/>
          <p14:tracePt t="48875" x="7978775" y="5095875"/>
          <p14:tracePt t="48892" x="8007350" y="5095875"/>
          <p14:tracePt t="48909" x="8032750" y="5095875"/>
          <p14:tracePt t="48925" x="8054975" y="5095875"/>
          <p14:tracePt t="48942" x="8070850" y="5092700"/>
          <p14:tracePt t="48958" x="8102600" y="5092700"/>
          <p14:tracePt t="48975" x="8112125" y="5092700"/>
          <p14:tracePt t="48992" x="8134350" y="5092700"/>
          <p14:tracePt t="49008" x="8153400" y="5092700"/>
          <p14:tracePt t="49025" x="8162925" y="5092700"/>
          <p14:tracePt t="49041" x="8172450" y="5092700"/>
          <p14:tracePt t="49059" x="8188325" y="5092700"/>
          <p14:tracePt t="49075" x="8204200" y="5092700"/>
          <p14:tracePt t="49092" x="8207375" y="5092700"/>
          <p14:tracePt t="49180" x="8194675" y="5092700"/>
          <p14:tracePt t="49187" x="8191500" y="5092700"/>
          <p14:tracePt t="49194" x="8185150" y="5092700"/>
          <p14:tracePt t="49209" x="8175625" y="5092700"/>
          <p14:tracePt t="49225" x="8166100" y="5092700"/>
          <p14:tracePt t="49242" x="8156575" y="5092700"/>
          <p14:tracePt t="49245" x="8147050" y="5092700"/>
          <p14:tracePt t="49258" x="8137525" y="5092700"/>
          <p14:tracePt t="49275" x="8128000" y="5092700"/>
          <p14:tracePt t="49292" x="8118475" y="5092700"/>
          <p14:tracePt t="49309" x="8089900" y="5092700"/>
          <p14:tracePt t="49325" x="8067675" y="5092700"/>
          <p14:tracePt t="49342" x="8032750" y="5092700"/>
          <p14:tracePt t="49359" x="8001000" y="5092700"/>
          <p14:tracePt t="49375" x="7969250" y="5102225"/>
          <p14:tracePt t="49392" x="7959725" y="5105400"/>
          <p14:tracePt t="49408" x="7943850" y="5111750"/>
          <p14:tracePt t="49425" x="7927975" y="5114925"/>
          <p14:tracePt t="49441" x="7905750" y="5121275"/>
          <p14:tracePt t="49458" x="7864475" y="5133975"/>
          <p14:tracePt t="49475" x="7835900" y="5140325"/>
          <p14:tracePt t="49492" x="7797800" y="5146675"/>
          <p14:tracePt t="49509" x="7766050" y="5153025"/>
          <p14:tracePt t="49525" x="7750175" y="5153025"/>
          <p14:tracePt t="49542" x="7740650" y="5156200"/>
          <p14:tracePt t="49559" x="7724775" y="5156200"/>
          <p14:tracePt t="49575" x="7715250" y="5156200"/>
          <p14:tracePt t="49592" x="7699375" y="5156200"/>
          <p14:tracePt t="49609" x="7686675" y="5156200"/>
          <p14:tracePt t="49625" x="7677150" y="5156200"/>
          <p14:tracePt t="49642" x="7664450" y="5156200"/>
          <p14:tracePt t="49658" x="7651750" y="5156200"/>
          <p14:tracePt t="49675" x="7645400" y="5156200"/>
          <p14:tracePt t="49738" x="7642225" y="5156200"/>
          <p14:tracePt t="49753" x="7635875" y="5156200"/>
          <p14:tracePt t="49759" x="7635875" y="5149850"/>
          <p14:tracePt t="49775" x="7635875" y="5146675"/>
          <p14:tracePt t="49794" x="7632700" y="5146675"/>
          <p14:tracePt t="49838" x="7632700" y="5140325"/>
          <p14:tracePt t="49852" x="7632700" y="5130800"/>
          <p14:tracePt t="49859" x="7632700" y="5127625"/>
          <p14:tracePt t="49875" x="7632700" y="5121275"/>
          <p14:tracePt t="49901" x="7632700" y="5114925"/>
          <p14:tracePt t="49929" x="7639050" y="5111750"/>
          <p14:tracePt t="49936" x="7642225" y="5111750"/>
          <p14:tracePt t="49943" x="7648575" y="5111750"/>
          <p14:tracePt t="49958" x="7661275" y="5111750"/>
          <p14:tracePt t="49975" x="7673975" y="5111750"/>
          <p14:tracePt t="49993" x="7683500" y="5102225"/>
          <p14:tracePt t="50009" x="7693025" y="5095875"/>
          <p14:tracePt t="50025" x="7696200" y="5080000"/>
          <p14:tracePt t="50044" x="7718425" y="5076825"/>
          <p14:tracePt t="50058" x="7727950" y="5070475"/>
          <p14:tracePt t="50075" x="7737475" y="5064125"/>
          <p14:tracePt t="50092" x="7759700" y="5064125"/>
          <p14:tracePt t="50109" x="7769225" y="5064125"/>
          <p14:tracePt t="50126" x="7772400" y="5064125"/>
          <p14:tracePt t="50143" x="7781925" y="5064125"/>
          <p14:tracePt t="50159" x="7791450" y="5064125"/>
          <p14:tracePt t="50176" x="7807325" y="5064125"/>
          <p14:tracePt t="50192" x="7829550" y="5073650"/>
          <p14:tracePt t="50208" x="7845425" y="5089525"/>
          <p14:tracePt t="50225" x="7858125" y="5092700"/>
          <p14:tracePt t="50243" x="7874000" y="5092700"/>
          <p14:tracePt t="50259" x="7883525" y="5092700"/>
          <p14:tracePt t="50276" x="7893050" y="5092700"/>
          <p14:tracePt t="50293" x="7915275" y="5092700"/>
          <p14:tracePt t="50309" x="7924800" y="5092700"/>
          <p14:tracePt t="50326" x="7934325" y="5092700"/>
          <p14:tracePt t="50342" x="7947025" y="5092700"/>
          <p14:tracePt t="50358" x="7962900" y="5092700"/>
          <p14:tracePt t="50375" x="7969250" y="5092700"/>
          <p14:tracePt t="50836" x="7978775" y="5092700"/>
          <p14:tracePt t="50842" x="7981950" y="5092700"/>
          <p14:tracePt t="50850" x="7988300" y="5086350"/>
          <p14:tracePt t="50859" x="7994650" y="5086350"/>
          <p14:tracePt t="50875" x="8007350" y="5086350"/>
          <p14:tracePt t="50892" x="8048625" y="5086350"/>
          <p14:tracePt t="50908" x="8070850" y="5086350"/>
          <p14:tracePt t="50941" x="8121650" y="5086350"/>
          <p14:tracePt t="50975" x="8156575" y="5086350"/>
          <p14:tracePt t="50991" x="8172450" y="5086350"/>
          <p14:tracePt t="51008" x="8181975" y="5086350"/>
          <p14:tracePt t="51025" x="8197850" y="5086350"/>
          <p14:tracePt t="51042" x="8207375" y="5086350"/>
          <p14:tracePt t="51136" x="8204200" y="5086350"/>
          <p14:tracePt t="51142" x="8201025" y="5086350"/>
          <p14:tracePt t="51159" x="8185150" y="5086350"/>
          <p14:tracePt t="51175" x="8175625" y="5086350"/>
          <p14:tracePt t="51191" x="8159750" y="5086350"/>
          <p14:tracePt t="51208" x="8150225" y="5086350"/>
          <p14:tracePt t="51225" x="8137525" y="5086350"/>
          <p14:tracePt t="51241" x="8108950" y="5086350"/>
          <p14:tracePt t="51258" x="8074025" y="5086350"/>
          <p14:tracePt t="51275" x="8029575" y="5086350"/>
          <p14:tracePt t="51292" x="7934325" y="5086350"/>
          <p14:tracePt t="51308" x="7899400" y="5086350"/>
          <p14:tracePt t="51325" x="7870825" y="5086350"/>
          <p14:tracePt t="51341" x="7842250" y="5086350"/>
          <p14:tracePt t="51358" x="7820025" y="5086350"/>
          <p14:tracePt t="51376" x="7807325" y="5086350"/>
          <p14:tracePt t="51392" x="7791450" y="5086350"/>
          <p14:tracePt t="51409" x="7775575" y="5086350"/>
          <p14:tracePt t="51426" x="7766050" y="5086350"/>
          <p14:tracePt t="51442" x="7753350" y="5086350"/>
          <p14:tracePt t="51536" x="7759700" y="5086350"/>
          <p14:tracePt t="51549" x="7762875" y="5086350"/>
          <p14:tracePt t="51559" x="7769225" y="5080000"/>
          <p14:tracePt t="51575" x="7772400" y="5076825"/>
          <p14:tracePt t="51591" x="7794625" y="5067300"/>
          <p14:tracePt t="51608" x="7804150" y="5054600"/>
          <p14:tracePt t="51625" x="7813675" y="5045075"/>
          <p14:tracePt t="51642" x="7829550" y="5026025"/>
          <p14:tracePt t="51659" x="7845425" y="5016500"/>
          <p14:tracePt t="51676" x="7854950" y="5000625"/>
          <p14:tracePt t="51762" x="7858125" y="5000625"/>
          <p14:tracePt t="51769" x="7864475" y="5000625"/>
          <p14:tracePt t="51776" x="7867650" y="5000625"/>
          <p14:tracePt t="51792" x="7877175" y="5000625"/>
          <p14:tracePt t="51809" x="7899400" y="5000625"/>
          <p14:tracePt t="51826" x="7924800" y="5000625"/>
          <p14:tracePt t="51842" x="7956550" y="5003800"/>
          <p14:tracePt t="51859" x="7978775" y="5016500"/>
          <p14:tracePt t="51875" x="8035925" y="5035550"/>
          <p14:tracePt t="51891" x="8083550" y="5054600"/>
          <p14:tracePt t="51908" x="8112125" y="5060950"/>
          <p14:tracePt t="51926" x="8153400" y="5060950"/>
          <p14:tracePt t="51942" x="8162925" y="5060950"/>
          <p14:tracePt t="51959" x="8172450" y="5060950"/>
          <p14:tracePt t="51976" x="8188325" y="5060950"/>
          <p14:tracePt t="52048" x="8188325" y="5064125"/>
          <p14:tracePt t="52056" x="8185150" y="5064125"/>
          <p14:tracePt t="52062" x="8175625" y="5064125"/>
          <p14:tracePt t="52076" x="8166100" y="5064125"/>
          <p14:tracePt t="52092" x="8156575" y="5064125"/>
          <p14:tracePt t="52109" x="8140700" y="5064125"/>
          <p14:tracePt t="52125" x="8115300" y="5064125"/>
          <p14:tracePt t="52141" x="8093075" y="5064125"/>
          <p14:tracePt t="52158" x="8061325" y="5064125"/>
          <p14:tracePt t="52175" x="8001000" y="5070475"/>
          <p14:tracePt t="52192" x="7956550" y="5076825"/>
          <p14:tracePt t="52209" x="7912100" y="5083175"/>
          <p14:tracePt t="52226" x="7870825" y="5089525"/>
          <p14:tracePt t="52242" x="7861300" y="5095875"/>
          <p14:tracePt t="52258" x="7851775" y="5095875"/>
          <p14:tracePt t="52262" x="7845425" y="5095875"/>
          <p14:tracePt t="52275" x="7829550" y="5095875"/>
          <p14:tracePt t="52292" x="7820025" y="5095875"/>
          <p14:tracePt t="52308" x="7810500" y="5095875"/>
          <p14:tracePt t="52325" x="7807325" y="5095875"/>
          <p14:tracePt t="54445" x="7813675" y="5095875"/>
          <p14:tracePt t="54451" x="7823200" y="5095875"/>
          <p14:tracePt t="54458" x="7835900" y="5095875"/>
          <p14:tracePt t="54474" x="7851775" y="5095875"/>
          <p14:tracePt t="54491" x="7880350" y="5086350"/>
          <p14:tracePt t="54507" x="7962900" y="5067300"/>
          <p14:tracePt t="54524" x="8026400" y="5045075"/>
          <p14:tracePt t="54558" x="8175625" y="4994275"/>
          <p14:tracePt t="54592" x="8229600" y="4968875"/>
          <p14:tracePt t="54608" x="8251825" y="4946650"/>
          <p14:tracePt t="54625" x="8274050" y="4946650"/>
          <p14:tracePt t="54642" x="8293100" y="4940300"/>
          <p14:tracePt t="54659" x="8328025" y="4933950"/>
          <p14:tracePt t="54675" x="8350250" y="4930775"/>
          <p14:tracePt t="54691" x="8382000" y="4924425"/>
          <p14:tracePt t="54707" x="8401050" y="4918075"/>
          <p14:tracePt t="54724" x="8410575" y="4918075"/>
          <p14:tracePt t="54742" x="8420100" y="4918075"/>
          <p14:tracePt t="54759" x="8442325" y="4918075"/>
          <p14:tracePt t="54775" x="8451850" y="4918075"/>
          <p14:tracePt t="54791" x="8461375" y="4918075"/>
          <p14:tracePt t="54808" x="8464550" y="4918075"/>
          <p14:tracePt t="54895" x="8470900" y="4918075"/>
          <p14:tracePt t="54937" x="8480425" y="4918075"/>
          <p14:tracePt t="54958" x="8486775" y="4918075"/>
          <p14:tracePt t="54965" x="8489950" y="4918075"/>
          <p14:tracePt t="54974" x="8489950" y="4921250"/>
          <p14:tracePt t="55030" x="8496300" y="4921250"/>
          <p14:tracePt t="55037" x="8499475" y="4921250"/>
          <p14:tracePt t="55044" x="8505825" y="4921250"/>
          <p14:tracePt t="55059" x="8515350" y="4921250"/>
          <p14:tracePt t="55075" x="8531225" y="4921250"/>
          <p14:tracePt t="55092" x="8559800" y="4921250"/>
          <p14:tracePt t="55108" x="8629650" y="4921250"/>
          <p14:tracePt t="55124" x="8689975" y="4921250"/>
          <p14:tracePt t="55141" x="8734425" y="4921250"/>
          <p14:tracePt t="55158" x="8788400" y="4921250"/>
          <p14:tracePt t="55174" x="8810625" y="4921250"/>
          <p14:tracePt t="55192" x="8826500" y="4911725"/>
          <p14:tracePt t="55208" x="8845550" y="4911725"/>
          <p14:tracePt t="55225" x="8858250" y="4899025"/>
          <p14:tracePt t="55242" x="8867775" y="4899025"/>
          <p14:tracePt t="55257" x="8877300" y="4899025"/>
          <p14:tracePt t="55729" x="8874125" y="4899025"/>
          <p14:tracePt t="55736" x="8874125" y="4905375"/>
          <p14:tracePt t="55743" x="8867775" y="4914900"/>
          <p14:tracePt t="55758" x="8864600" y="4924425"/>
          <p14:tracePt t="55775" x="8864600" y="4946650"/>
          <p14:tracePt t="55792" x="8864600" y="4984750"/>
          <p14:tracePt t="55807" x="8864600" y="5006975"/>
          <p14:tracePt t="55842" x="8864600" y="5045075"/>
          <p14:tracePt t="55875" x="8832850" y="5099050"/>
          <p14:tracePt t="55892" x="8816975" y="5140325"/>
          <p14:tracePt t="55908" x="8804275" y="5178425"/>
          <p14:tracePt t="55925" x="8769350" y="5226050"/>
          <p14:tracePt t="55941" x="8731250" y="5292725"/>
          <p14:tracePt t="55957" x="8699500" y="5318125"/>
          <p14:tracePt t="55974" x="8674100" y="5356225"/>
          <p14:tracePt t="55992" x="8575675" y="5422900"/>
          <p14:tracePt t="56008" x="8451850" y="5486400"/>
          <p14:tracePt t="56025" x="8277225" y="5521325"/>
          <p14:tracePt t="56042" x="7978775" y="5530850"/>
          <p14:tracePt t="56058" x="7775575" y="5524500"/>
          <p14:tracePt t="56074" x="7543800" y="5495925"/>
          <p14:tracePt t="56091" x="7200900" y="5407025"/>
          <p14:tracePt t="56108" x="6905625" y="5308600"/>
          <p14:tracePt t="56127" x="6432550" y="5108575"/>
          <p14:tracePt t="56142" x="6162675" y="5013325"/>
          <p14:tracePt t="56158" x="5937250" y="4943475"/>
          <p14:tracePt t="56176" x="5737225" y="4886325"/>
          <p14:tracePt t="56191" x="5546725" y="4835525"/>
          <p14:tracePt t="56207" x="5461000" y="4810125"/>
          <p14:tracePt t="56225" x="5375275" y="4794250"/>
          <p14:tracePt t="56241" x="5273675" y="4772025"/>
          <p14:tracePt t="56258" x="5229225" y="4772025"/>
          <p14:tracePt t="56275" x="5194300" y="4772025"/>
          <p14:tracePt t="56292" x="5153025" y="4772025"/>
          <p14:tracePt t="56308" x="5137150" y="4772025"/>
          <p14:tracePt t="56325" x="5127625" y="4772025"/>
          <p14:tracePt t="56341" x="5111750" y="4772025"/>
          <p14:tracePt t="56357" x="5095875" y="4772025"/>
          <p14:tracePt t="56375" x="5086350" y="4772025"/>
          <p14:tracePt t="56391" x="5067300" y="4772025"/>
          <p14:tracePt t="56407" x="5057775" y="4768850"/>
          <p14:tracePt t="56425" x="5041900" y="4759325"/>
          <p14:tracePt t="56442" x="5041900" y="4733925"/>
          <p14:tracePt t="56458" x="5064125" y="4692650"/>
          <p14:tracePt t="56475" x="5095875" y="4670425"/>
          <p14:tracePt t="56491" x="5172075" y="4606925"/>
          <p14:tracePt t="56507" x="5222875" y="4562475"/>
          <p14:tracePt t="56525" x="5254625" y="4530725"/>
          <p14:tracePt t="56826" x="5210175" y="4464050"/>
          <p14:tracePt t="56833" x="5143500" y="4391025"/>
          <p14:tracePt t="56841" x="5080000" y="4314825"/>
          <p14:tracePt t="56857" x="4959350" y="4184650"/>
          <p14:tracePt t="56874" x="4848225" y="4048125"/>
          <p14:tracePt t="56876" x="4816475" y="4016375"/>
          <p14:tracePt t="56891" x="4762500" y="3946525"/>
          <p14:tracePt t="56908" x="4711700" y="3892550"/>
          <p14:tracePt t="56925" x="4670425" y="3867150"/>
          <p14:tracePt t="56941" x="4565650" y="3816350"/>
          <p14:tracePt t="56957" x="4530725" y="3803650"/>
          <p14:tracePt t="56975" x="4486275" y="3784600"/>
          <p14:tracePt t="56991" x="4470400" y="3784600"/>
          <p14:tracePt t="57007" x="4454525" y="3784600"/>
          <p14:tracePt t="57025" x="4441825" y="3775075"/>
          <p14:tracePt t="57041" x="4432300" y="3775075"/>
          <p14:tracePt t="57057" x="4403725" y="3775075"/>
          <p14:tracePt t="57075" x="4330700" y="3768725"/>
          <p14:tracePt t="57091" x="4270375" y="3768725"/>
          <p14:tracePt t="57108" x="4219575" y="3768725"/>
          <p14:tracePt t="57126" x="4165600" y="3768725"/>
          <p14:tracePt t="57142" x="4133850" y="3768725"/>
          <p14:tracePt t="57158" x="4098925" y="3768725"/>
          <p14:tracePt t="57175" x="3990975" y="3752850"/>
          <p14:tracePt t="57191" x="3905250" y="3736975"/>
          <p14:tracePt t="57208" x="3844925" y="3736975"/>
          <p14:tracePt t="57225" x="3775075" y="3736975"/>
          <p14:tracePt t="57241" x="3752850" y="3736975"/>
          <p14:tracePt t="57258" x="3724275" y="3736975"/>
          <p14:tracePt t="57275" x="3708400" y="3736975"/>
          <p14:tracePt t="57291" x="3698875" y="3740150"/>
          <p14:tracePt t="57308" x="3683000" y="3743325"/>
          <p14:tracePt t="57325" x="3663950" y="3759200"/>
          <p14:tracePt t="57341" x="3632200" y="3778250"/>
          <p14:tracePt t="57358" x="3616325" y="3787775"/>
          <p14:tracePt t="57375" x="3600450" y="3803650"/>
          <p14:tracePt t="57392" x="3590925" y="3813175"/>
          <p14:tracePt t="57408" x="3575050" y="3829050"/>
          <p14:tracePt t="57425" x="3571875" y="3841750"/>
          <p14:tracePt t="57441" x="3571875" y="3854450"/>
          <p14:tracePt t="57458" x="3571875" y="3863975"/>
          <p14:tracePt t="57474" x="3571875" y="3883025"/>
          <p14:tracePt t="57490" x="3571875" y="3892550"/>
          <p14:tracePt t="57507" x="3571875" y="3902075"/>
          <p14:tracePt t="57525" x="3571875" y="3927475"/>
          <p14:tracePt t="57540" x="3571875" y="3937000"/>
          <p14:tracePt t="57557" x="3571875" y="3952875"/>
          <p14:tracePt t="57574" x="3571875" y="3984625"/>
          <p14:tracePt t="57590" x="3571875" y="4000500"/>
          <p14:tracePt t="57607" x="3559175" y="4022725"/>
          <p14:tracePt t="57625" x="3543300" y="4067175"/>
          <p14:tracePt t="57641" x="3543300" y="4095750"/>
          <p14:tracePt t="57658" x="3543300" y="4130675"/>
          <p14:tracePt t="57675" x="3543300" y="4171950"/>
          <p14:tracePt t="57691" x="3543300" y="4194175"/>
          <p14:tracePt t="57708" x="3543300" y="4222750"/>
          <p14:tracePt t="57725" x="3536950" y="4257675"/>
          <p14:tracePt t="57741" x="3524250" y="4279900"/>
          <p14:tracePt t="57757" x="3524250" y="4302125"/>
          <p14:tracePt t="57774" x="3524250" y="4343400"/>
          <p14:tracePt t="57791" x="3524250" y="4356100"/>
          <p14:tracePt t="57807" x="3524250" y="4381500"/>
          <p14:tracePt t="57825" x="3524250" y="4406900"/>
          <p14:tracePt t="57841" x="3524250" y="4429125"/>
          <p14:tracePt t="57857" x="3524250" y="4445000"/>
          <p14:tracePt t="57874" x="3524250" y="4476750"/>
          <p14:tracePt t="57891" x="3524250" y="4498975"/>
          <p14:tracePt t="57908" x="3524250" y="4508500"/>
          <p14:tracePt t="57912" x="3524250" y="4521200"/>
          <p14:tracePt t="57925" x="3524250" y="4549775"/>
          <p14:tracePt t="57941" x="3524250" y="4565650"/>
          <p14:tracePt t="57958" x="3533775" y="4587875"/>
          <p14:tracePt t="57975" x="3543300" y="4600575"/>
          <p14:tracePt t="57991" x="3552825" y="4625975"/>
          <p14:tracePt t="58008" x="3565525" y="4638675"/>
          <p14:tracePt t="58025" x="3584575" y="4667250"/>
          <p14:tracePt t="58041" x="3597275" y="4683125"/>
          <p14:tracePt t="58058" x="3606800" y="4714875"/>
          <p14:tracePt t="58075" x="3651250" y="4749800"/>
          <p14:tracePt t="58091" x="3670300" y="4781550"/>
          <p14:tracePt t="58108" x="3683000" y="4806950"/>
          <p14:tracePt t="58124" x="3717925" y="4848225"/>
          <p14:tracePt t="58141" x="3727450" y="4857750"/>
          <p14:tracePt t="58157" x="3746500" y="4889500"/>
          <p14:tracePt t="58174" x="3778250" y="4924425"/>
          <p14:tracePt t="58191" x="3803650" y="4956175"/>
          <p14:tracePt t="58208" x="3835400" y="4981575"/>
          <p14:tracePt t="58225" x="3873500" y="5032375"/>
          <p14:tracePt t="58241" x="3905250" y="5064125"/>
          <p14:tracePt t="58258" x="3930650" y="5095875"/>
          <p14:tracePt t="58275" x="3959225" y="5140325"/>
          <p14:tracePt t="58291" x="3978275" y="5162550"/>
          <p14:tracePt t="58307" x="3997325" y="5187950"/>
          <p14:tracePt t="58325" x="4038600" y="5232400"/>
          <p14:tracePt t="58341" x="4083050" y="5280025"/>
          <p14:tracePt t="58358" x="4121150" y="5311775"/>
          <p14:tracePt t="58375" x="4191000" y="5368925"/>
          <p14:tracePt t="58391" x="4238625" y="5403850"/>
          <p14:tracePt t="58407" x="4270375" y="5429250"/>
          <p14:tracePt t="58425" x="4311650" y="5464175"/>
          <p14:tracePt t="58441" x="4343400" y="5476875"/>
          <p14:tracePt t="58457" x="4365625" y="5489575"/>
          <p14:tracePt t="58475" x="4400550" y="5505450"/>
          <p14:tracePt t="58491" x="4432300" y="5524500"/>
          <p14:tracePt t="58509" x="4495800" y="5543550"/>
          <p14:tracePt t="58525" x="4540250" y="5549900"/>
          <p14:tracePt t="58541" x="4568825" y="5556250"/>
          <p14:tracePt t="58558" x="4600575" y="5556250"/>
          <p14:tracePt t="58574" x="4641850" y="5562600"/>
          <p14:tracePt t="58591" x="4670425" y="5562600"/>
          <p14:tracePt t="58607" x="4699000" y="5562600"/>
          <p14:tracePt t="58625" x="4746625" y="5568950"/>
          <p14:tracePt t="58641" x="4784725" y="5568950"/>
          <p14:tracePt t="58659" x="4816475" y="5568950"/>
          <p14:tracePt t="58674" x="4845050" y="5565775"/>
          <p14:tracePt t="58690" x="4870450" y="5553075"/>
          <p14:tracePt t="58707" x="4902200" y="5527675"/>
          <p14:tracePt t="58725" x="4943475" y="5445125"/>
          <p14:tracePt t="58741" x="4978400" y="5387975"/>
          <p14:tracePt t="58759" x="5035550" y="5302250"/>
          <p14:tracePt t="58775" x="5060950" y="5270500"/>
          <p14:tracePt t="58791" x="5086350" y="5238750"/>
          <p14:tracePt t="58808" x="5102225" y="5203825"/>
          <p14:tracePt t="58824" x="5114925" y="5175250"/>
          <p14:tracePt t="58841" x="5127625" y="5149850"/>
          <p14:tracePt t="58858" x="5133975" y="5108575"/>
          <p14:tracePt t="58875" x="5133975" y="5089525"/>
          <p14:tracePt t="58892" x="5146675" y="5064125"/>
          <p14:tracePt t="58908" x="5146675" y="5051425"/>
          <p14:tracePt t="58925" x="5146675" y="5041900"/>
          <p14:tracePt t="58941" x="5146675" y="5019675"/>
          <p14:tracePt t="58944" x="5146675" y="5000625"/>
          <p14:tracePt t="58958" x="5146675" y="4978400"/>
          <p14:tracePt t="58974" x="5153025" y="4940300"/>
          <p14:tracePt t="58990" x="5159375" y="4905375"/>
          <p14:tracePt t="59008" x="5165725" y="4806950"/>
          <p14:tracePt t="59024" x="5165725" y="4749800"/>
          <p14:tracePt t="59041" x="5165725" y="4705350"/>
          <p14:tracePt t="59058" x="5156200" y="4648200"/>
          <p14:tracePt t="59074" x="5137150" y="4603750"/>
          <p14:tracePt t="59091" x="5108575" y="4546600"/>
          <p14:tracePt t="59108" x="5064125" y="4441825"/>
          <p14:tracePt t="59124" x="5032375" y="4362450"/>
          <p14:tracePt t="59141" x="5019675" y="4311650"/>
          <p14:tracePt t="59158" x="4994275" y="4244975"/>
          <p14:tracePt t="59174" x="4981575" y="4216400"/>
          <p14:tracePt t="59191" x="4968875" y="4178300"/>
          <p14:tracePt t="59208" x="4933950" y="4140200"/>
          <p14:tracePt t="59224" x="4921250" y="4117975"/>
          <p14:tracePt t="59240" x="4902200" y="4086225"/>
          <p14:tracePt t="59258" x="4873625" y="4057650"/>
          <p14:tracePt t="59274" x="4851400" y="4044950"/>
          <p14:tracePt t="59292" x="4819650" y="4025900"/>
          <p14:tracePt t="59309" x="4778375" y="4010025"/>
          <p14:tracePt t="59324" x="4714875" y="3994150"/>
          <p14:tracePt t="59341" x="4641850" y="3981450"/>
          <p14:tracePt t="59358" x="4537075" y="3952875"/>
          <p14:tracePt t="59374" x="4502150" y="3940175"/>
          <p14:tracePt t="59391" x="4464050" y="3940175"/>
          <p14:tracePt t="59407" x="4406900" y="3927475"/>
          <p14:tracePt t="59424" x="4362450" y="3921125"/>
          <p14:tracePt t="59441" x="4286250" y="3921125"/>
          <p14:tracePt t="59458" x="4156075" y="3921125"/>
          <p14:tracePt t="59474" x="4095750" y="3924300"/>
          <p14:tracePt t="59491" x="4057650" y="3924300"/>
          <p14:tracePt t="59507" x="4032250" y="3924300"/>
          <p14:tracePt t="59524" x="4022725" y="3924300"/>
          <p14:tracePt t="59541" x="4006850" y="3924300"/>
          <p14:tracePt t="59558" x="3990975" y="3924300"/>
          <p14:tracePt t="59575" x="3981450" y="3924300"/>
          <p14:tracePt t="59591" x="3965575" y="3924300"/>
          <p14:tracePt t="59608" x="3940175" y="3914775"/>
          <p14:tracePt t="59624" x="3930650" y="3914775"/>
          <p14:tracePt t="59641" x="3921125" y="3914775"/>
          <p14:tracePt t="59657" x="3898900" y="3911600"/>
          <p14:tracePt t="59674" x="3889375" y="3911600"/>
          <p14:tracePt t="59691" x="3879850" y="3911600"/>
          <p14:tracePt t="59708" x="3854450" y="3911600"/>
          <p14:tracePt t="59724" x="3838575" y="3911600"/>
          <p14:tracePt t="59741" x="3829050" y="3911600"/>
          <p14:tracePt t="59757" x="3816350" y="3911600"/>
          <p14:tracePt t="59774" x="3800475" y="3917950"/>
          <p14:tracePt t="59791" x="3790950" y="3927475"/>
          <p14:tracePt t="59807" x="3775075" y="3943350"/>
          <p14:tracePt t="59824" x="3765550" y="3965575"/>
          <p14:tracePt t="59840" x="3746500" y="3987800"/>
          <p14:tracePt t="59857" x="3727450" y="4029075"/>
          <p14:tracePt t="59874" x="3717925" y="4054475"/>
          <p14:tracePt t="59891" x="3705225" y="4083050"/>
          <p14:tracePt t="59908" x="3692525" y="4105275"/>
          <p14:tracePt t="59924" x="3692525" y="4121150"/>
          <p14:tracePt t="59940" x="3692525" y="4130675"/>
          <p14:tracePt t="59957" x="3692525" y="4146550"/>
          <p14:tracePt t="59974" x="3692525" y="4156075"/>
          <p14:tracePt t="59991" x="3692525" y="4171950"/>
          <p14:tracePt t="60008" x="3692525" y="4184650"/>
          <p14:tracePt t="60024" x="3692525" y="4194175"/>
          <p14:tracePt t="60041" x="3692525" y="4203700"/>
          <p14:tracePt t="60057" x="3692525" y="4225925"/>
          <p14:tracePt t="60074" x="3692525" y="4235450"/>
          <p14:tracePt t="60091" x="3692525" y="4244975"/>
          <p14:tracePt t="60108" x="3702050" y="4260850"/>
          <p14:tracePt t="60124" x="3705225" y="4273550"/>
          <p14:tracePt t="60141" x="3714750" y="4286250"/>
          <p14:tracePt t="60158" x="3730625" y="4298950"/>
          <p14:tracePt t="60175" x="3740150" y="4308475"/>
          <p14:tracePt t="60191" x="3756025" y="4324350"/>
          <p14:tracePt t="60207" x="3771900" y="4340225"/>
          <p14:tracePt t="60224" x="3775075" y="4349750"/>
          <p14:tracePt t="60241" x="3775075" y="4359275"/>
          <p14:tracePt t="60258" x="3784600" y="4378325"/>
          <p14:tracePt t="60275" x="3784600" y="4387850"/>
          <p14:tracePt t="60291" x="3800475" y="4400550"/>
          <p14:tracePt t="60308" x="3810000" y="4419600"/>
          <p14:tracePt t="60325" x="3816350" y="4429125"/>
          <p14:tracePt t="60341" x="3822700" y="4438650"/>
          <p14:tracePt t="60357" x="3825875" y="4454525"/>
          <p14:tracePt t="60374" x="3825875" y="4470400"/>
          <p14:tracePt t="60392" x="3832225" y="4483100"/>
          <p14:tracePt t="60408" x="3835400" y="4492625"/>
          <p14:tracePt t="60425" x="3851275" y="4505325"/>
          <p14:tracePt t="60442" x="3867150" y="4524375"/>
          <p14:tracePt t="60458" x="3876675" y="4533900"/>
          <p14:tracePt t="60475" x="3886200" y="4543425"/>
          <p14:tracePt t="60492" x="3905250" y="4559300"/>
          <p14:tracePt t="60507" x="3917950" y="4575175"/>
          <p14:tracePt t="60524" x="3927475" y="4584700"/>
          <p14:tracePt t="60542" x="3940175" y="4600575"/>
          <p14:tracePt t="60558" x="3956050" y="4610100"/>
          <p14:tracePt t="60575" x="3978275" y="4625975"/>
          <p14:tracePt t="60592" x="4006850" y="4641850"/>
          <p14:tracePt t="60608" x="4016375" y="4651375"/>
          <p14:tracePt t="60624" x="4025900" y="4651375"/>
          <p14:tracePt t="60641" x="4035425" y="4651375"/>
          <p14:tracePt t="60657" x="4035425" y="4657725"/>
          <p14:tracePt t="60913" x="4029075" y="4654550"/>
          <p14:tracePt t="60920" x="4025900" y="4654550"/>
          <p14:tracePt t="60927" x="4019550" y="4651375"/>
          <p14:tracePt t="60941" x="4010025" y="4641850"/>
          <p14:tracePt t="60957" x="3994150" y="4622800"/>
          <p14:tracePt t="60974" x="3987800" y="4613275"/>
          <p14:tracePt t="60991" x="3987800" y="4600575"/>
          <p14:tracePt t="61007" x="3984625" y="4591050"/>
          <p14:tracePt t="61025" x="3971925" y="4562475"/>
          <p14:tracePt t="61040" x="3956050" y="4527550"/>
          <p14:tracePt t="61057" x="3937000" y="4495800"/>
          <p14:tracePt t="61074" x="3917950" y="4479925"/>
          <p14:tracePt t="61091" x="3905250" y="4464050"/>
          <p14:tracePt t="61107" x="3886200" y="4448175"/>
          <p14:tracePt t="61125" x="3876675" y="4448175"/>
          <p14:tracePt t="61141" x="3867150" y="4448175"/>
          <p14:tracePt t="61205" x="3867150" y="4441825"/>
          <p14:tracePt t="61527" x="3870325" y="4441825"/>
          <p14:tracePt t="61534" x="3873500" y="4441825"/>
          <p14:tracePt t="61541" x="3879850" y="4441825"/>
          <p14:tracePt t="61557" x="3895725" y="4441825"/>
          <p14:tracePt t="61574" x="3905250" y="4441825"/>
          <p14:tracePt t="61591" x="3917950" y="4432300"/>
          <p14:tracePt t="61607" x="3927475" y="4422775"/>
          <p14:tracePt t="61624" x="3943350" y="4400550"/>
          <p14:tracePt t="61641" x="3962400" y="4352925"/>
          <p14:tracePt t="61658" x="3975100" y="4321175"/>
          <p14:tracePt t="61675" x="3987800" y="4289425"/>
          <p14:tracePt t="61691" x="3994150" y="4251325"/>
          <p14:tracePt t="61708" x="3994150" y="4235450"/>
          <p14:tracePt t="61724" x="3987800" y="4219575"/>
          <p14:tracePt t="61740" x="3971925" y="4203700"/>
          <p14:tracePt t="61757" x="3962400" y="4200525"/>
          <p14:tracePt t="61774" x="3946525" y="4200525"/>
          <p14:tracePt t="61790" x="3937000" y="4200525"/>
          <p14:tracePt t="61826" x="3937000" y="4206875"/>
          <p14:tracePt t="61841" x="3937000" y="4216400"/>
          <p14:tracePt t="61857" x="3937000" y="4229100"/>
          <p14:tracePt t="61874" x="3937000" y="4251325"/>
          <p14:tracePt t="61890" x="3940175" y="4292600"/>
          <p14:tracePt t="61907" x="3946525" y="4314825"/>
          <p14:tracePt t="61924" x="3946525" y="4346575"/>
          <p14:tracePt t="61941" x="3946525" y="4359275"/>
          <p14:tracePt t="61958" x="3946525" y="4368800"/>
          <p14:tracePt t="61975" x="3946525" y="4384675"/>
          <p14:tracePt t="61990" x="3946525" y="4400550"/>
          <p14:tracePt t="62091" x="3946525" y="4397375"/>
          <p14:tracePt t="62098" x="3946525" y="4387850"/>
          <p14:tracePt t="62107" x="3946525" y="4381500"/>
          <p14:tracePt t="62125" x="3946525" y="4378325"/>
          <p14:tracePt t="62219" x="3956050" y="4378325"/>
          <p14:tracePt t="62226" x="3962400" y="4378325"/>
          <p14:tracePt t="62241" x="3965575" y="4378325"/>
          <p14:tracePt t="62327" x="3965575" y="4371975"/>
          <p14:tracePt t="62418" x="3971925" y="4371975"/>
          <p14:tracePt t="62425" x="3975100" y="4371975"/>
          <p14:tracePt t="62432" x="3981450" y="4371975"/>
          <p14:tracePt t="62440" x="3984625" y="4371975"/>
          <p14:tracePt t="62458" x="3997325" y="4371975"/>
          <p14:tracePt t="62475" x="4016375" y="4371975"/>
          <p14:tracePt t="62491" x="4025900" y="4371975"/>
          <p14:tracePt t="62508" x="4041775" y="4368800"/>
          <p14:tracePt t="62511" x="4060825" y="4362450"/>
          <p14:tracePt t="62524" x="4083050" y="4349750"/>
          <p14:tracePt t="62540" x="4092575" y="4333875"/>
          <p14:tracePt t="62557" x="4105275" y="4318000"/>
          <p14:tracePt t="62574" x="4121150" y="4276725"/>
          <p14:tracePt t="62590" x="4121150" y="4254500"/>
          <p14:tracePt t="62608" x="4108450" y="4235450"/>
          <p14:tracePt t="62625" x="4092575" y="4216400"/>
          <p14:tracePt t="62641" x="4083050" y="4206875"/>
          <p14:tracePt t="62658" x="4073525" y="4200525"/>
          <p14:tracePt t="62673" x="4054475" y="4197350"/>
          <p14:tracePt t="62690" x="4041775" y="4197350"/>
          <p14:tracePt t="62707" x="4032250" y="4197350"/>
          <p14:tracePt t="62724" x="4029075" y="4191000"/>
          <p14:tracePt t="62740" x="4029075" y="4187825"/>
          <p14:tracePt t="62757" x="4029075" y="4171950"/>
          <p14:tracePt t="62773" x="4029075" y="4165600"/>
          <p14:tracePt t="62790" x="4035425" y="4162425"/>
          <p14:tracePt t="62807" x="4044950" y="4162425"/>
          <p14:tracePt t="62840" x="4044950" y="4152900"/>
          <p14:tracePt t="62857" x="4044950" y="4143375"/>
          <p14:tracePt t="62874" x="4044950" y="4133850"/>
          <p14:tracePt t="62890" x="4041775" y="4121150"/>
          <p14:tracePt t="62907" x="4038600" y="4111625"/>
          <p14:tracePt t="62924" x="4022725" y="4098925"/>
          <p14:tracePt t="62941" x="4006850" y="4086225"/>
          <p14:tracePt t="62957" x="4003675" y="4076700"/>
          <p14:tracePt t="62974" x="4003675" y="4064000"/>
          <p14:tracePt t="62990" x="4003675" y="4057650"/>
          <p14:tracePt t="63096" x="4003675" y="4060825"/>
          <p14:tracePt t="63102" x="4003675" y="4064000"/>
          <p14:tracePt t="63110" x="4003675" y="4070350"/>
          <p14:tracePt t="63123" x="4003675" y="4079875"/>
          <p14:tracePt t="63140" x="4025900" y="4089400"/>
          <p14:tracePt t="63158" x="4051300" y="4102100"/>
          <p14:tracePt t="63174" x="4098925" y="4121150"/>
          <p14:tracePt t="63191" x="4137025" y="4140200"/>
          <p14:tracePt t="63208" x="4168775" y="4152900"/>
          <p14:tracePt t="63224" x="4210050" y="4168775"/>
          <p14:tracePt t="63240" x="4225925" y="4181475"/>
          <p14:tracePt t="63257" x="4235450" y="4181475"/>
          <p14:tracePt t="63274" x="4257675" y="4181475"/>
          <p14:tracePt t="63291" x="4267200" y="4181475"/>
          <p14:tracePt t="63308" x="4276725" y="4181475"/>
          <p14:tracePt t="63325" x="4276725" y="4162425"/>
          <p14:tracePt t="63341" x="4276725" y="4133850"/>
          <p14:tracePt t="63358" x="4276725" y="4095750"/>
          <p14:tracePt t="63374" x="4276725" y="4041775"/>
          <p14:tracePt t="63390" x="4276725" y="4006850"/>
          <p14:tracePt t="63407" x="4273550" y="3981450"/>
          <p14:tracePt t="63424" x="4257675" y="3952875"/>
          <p14:tracePt t="63441" x="4241800" y="3943350"/>
          <p14:tracePt t="63458" x="4232275" y="3933825"/>
          <p14:tracePt t="63474" x="4216400" y="3930650"/>
          <p14:tracePt t="63538" x="4216400" y="3924300"/>
          <p14:tracePt t="63545" x="4213225" y="3924300"/>
          <p14:tracePt t="63558" x="4206875" y="3924300"/>
          <p14:tracePt t="63574" x="4184650" y="3908425"/>
          <p14:tracePt t="63591" x="4175125" y="3902075"/>
          <p14:tracePt t="63609" x="4162425" y="3889375"/>
          <p14:tracePt t="63624" x="4133850" y="3883025"/>
          <p14:tracePt t="63640" x="4108450" y="3870325"/>
          <p14:tracePt t="63657" x="4092575" y="3860800"/>
          <p14:tracePt t="63673" x="4057650" y="3841750"/>
          <p14:tracePt t="63690" x="4035425" y="3838575"/>
          <p14:tracePt t="63709" x="3994150" y="3825875"/>
          <p14:tracePt t="63724" x="3965575" y="3825875"/>
          <p14:tracePt t="63741" x="3943350" y="3825875"/>
          <p14:tracePt t="63758" x="3927475" y="3825875"/>
          <p14:tracePt t="63774" x="3911600" y="3825875"/>
          <p14:tracePt t="63790" x="3902075" y="3825875"/>
          <p14:tracePt t="63807" x="3892550" y="3825875"/>
          <p14:tracePt t="63824" x="3876675" y="3825875"/>
          <p14:tracePt t="63840" x="3863975" y="3829050"/>
          <p14:tracePt t="63858" x="3848100" y="3841750"/>
          <p14:tracePt t="63874" x="3838575" y="3851275"/>
          <p14:tracePt t="63890" x="3829050" y="3867150"/>
          <p14:tracePt t="63908" x="3806825" y="3883025"/>
          <p14:tracePt t="63923" x="3800475" y="3905250"/>
          <p14:tracePt t="63940" x="3790950" y="3937000"/>
          <p14:tracePt t="63958" x="3771900" y="3990975"/>
          <p14:tracePt t="63974" x="3752850" y="4022725"/>
          <p14:tracePt t="63991" x="3740150" y="4060825"/>
          <p14:tracePt t="64008" x="3721100" y="4111625"/>
          <p14:tracePt t="64024" x="3721100" y="4156075"/>
          <p14:tracePt t="64040" x="3721100" y="4191000"/>
          <p14:tracePt t="64057" x="3721100" y="4235450"/>
          <p14:tracePt t="64073" x="3724275" y="4276725"/>
          <p14:tracePt t="64091" x="3724275" y="4298950"/>
          <p14:tracePt t="64108" x="3730625" y="4337050"/>
          <p14:tracePt t="64124" x="3736975" y="4362450"/>
          <p14:tracePt t="64141" x="3743325" y="4391025"/>
          <p14:tracePt t="64158" x="3765550" y="4425950"/>
          <p14:tracePt t="64174" x="3778250" y="4457700"/>
          <p14:tracePt t="64190" x="3784600" y="4479925"/>
          <p14:tracePt t="64207" x="3800475" y="4514850"/>
          <p14:tracePt t="64224" x="3816350" y="4530725"/>
          <p14:tracePt t="64241" x="3825875" y="4540250"/>
          <p14:tracePt t="64258" x="3841750" y="4568825"/>
          <p14:tracePt t="64274" x="3854450" y="4581525"/>
          <p14:tracePt t="64291" x="3883025" y="4606925"/>
          <p14:tracePt t="64307" x="3921125" y="4638675"/>
          <p14:tracePt t="64323" x="3949700" y="4651375"/>
          <p14:tracePt t="64340" x="3975100" y="4664075"/>
          <p14:tracePt t="64357" x="4029075" y="4676775"/>
          <p14:tracePt t="64373" x="4073525" y="4676775"/>
          <p14:tracePt t="64391" x="4095750" y="4676775"/>
          <p14:tracePt t="64407" x="4152900" y="4676775"/>
          <p14:tracePt t="64424" x="4187825" y="4676775"/>
          <p14:tracePt t="64440" x="4219575" y="4689475"/>
          <p14:tracePt t="64457" x="4273550" y="4702175"/>
          <p14:tracePt t="64473" x="4318000" y="4702175"/>
          <p14:tracePt t="64490" x="4356100" y="4702175"/>
          <p14:tracePt t="64507" x="4416425" y="4702175"/>
          <p14:tracePt t="64523" x="4454525" y="4699000"/>
          <p14:tracePt t="64541" x="4479925" y="4679950"/>
          <p14:tracePt t="64558" x="4521200" y="4654550"/>
          <p14:tracePt t="64574" x="4559300" y="4629150"/>
          <p14:tracePt t="64591" x="4600575" y="4591050"/>
          <p14:tracePt t="64606" x="4673600" y="4518025"/>
          <p14:tracePt t="64623" x="4727575" y="4445000"/>
          <p14:tracePt t="64640" x="4787900" y="4343400"/>
          <p14:tracePt t="64658" x="4829175" y="4165600"/>
          <p14:tracePt t="64674" x="4838700" y="4060825"/>
          <p14:tracePt t="64691" x="4838700" y="3933825"/>
          <p14:tracePt t="64707" x="4838700" y="3803650"/>
          <p14:tracePt t="64723" x="4838700" y="3752850"/>
          <p14:tracePt t="64740" x="4838700" y="3724275"/>
          <p14:tracePt t="64756" x="4829175" y="3689350"/>
          <p14:tracePt t="64773" x="4813300" y="3679825"/>
          <p14:tracePt t="64790" x="4784725" y="3667125"/>
          <p14:tracePt t="64807" x="4714875" y="3625850"/>
          <p14:tracePt t="64823" x="4651375" y="3603625"/>
          <p14:tracePt t="64840" x="4597400" y="3590925"/>
          <p14:tracePt t="64857" x="4508500" y="3584575"/>
          <p14:tracePt t="64873" x="4473575" y="3584575"/>
          <p14:tracePt t="64890" x="4429125" y="3584575"/>
          <p14:tracePt t="64907" x="4349750" y="3587750"/>
          <p14:tracePt t="64923" x="4264025" y="3603625"/>
          <p14:tracePt t="64940" x="4178300" y="3619500"/>
          <p14:tracePt t="64957" x="4076700" y="3648075"/>
          <p14:tracePt t="64974" x="4038600" y="3660775"/>
          <p14:tracePt t="64990" x="4006850" y="3670300"/>
          <p14:tracePt t="65007" x="3971925" y="3708400"/>
          <p14:tracePt t="65024" x="3924300" y="3736975"/>
          <p14:tracePt t="65040" x="3876675" y="3762375"/>
          <p14:tracePt t="65057" x="3810000" y="3806825"/>
          <p14:tracePt t="65074" x="3781425" y="3825875"/>
          <p14:tracePt t="65091" x="3749675" y="3844925"/>
          <p14:tracePt t="65107" x="3733800" y="3860800"/>
          <p14:tracePt t="65123" x="3724275" y="3870325"/>
          <p14:tracePt t="65140" x="3708400" y="3879850"/>
          <p14:tracePt t="65157" x="3705225" y="3895725"/>
          <p14:tracePt t="65174" x="3705225" y="3905250"/>
          <p14:tracePt t="65190" x="3705225" y="3914775"/>
          <p14:tracePt t="65208" x="3705225" y="3940175"/>
          <p14:tracePt t="65224" x="3705225" y="3962400"/>
          <p14:tracePt t="65241" x="3705225" y="3990975"/>
          <p14:tracePt t="65257" x="3705225" y="4048125"/>
          <p14:tracePt t="65273" x="3705225" y="4083050"/>
          <p14:tracePt t="65290" x="3705225" y="4121150"/>
          <p14:tracePt t="65307" x="3721100" y="4178300"/>
          <p14:tracePt t="65324" x="3727450" y="4213225"/>
          <p14:tracePt t="65342" x="3740150" y="4260850"/>
          <p14:tracePt t="65357" x="3759200" y="4324350"/>
          <p14:tracePt t="65374" x="3771900" y="4368800"/>
          <p14:tracePt t="65392" x="3797300" y="4410075"/>
          <p14:tracePt t="65406" x="3810000" y="4448175"/>
          <p14:tracePt t="65423" x="3822700" y="4473575"/>
          <p14:tracePt t="65440" x="3832225" y="4502150"/>
          <p14:tracePt t="65457" x="3857625" y="4537075"/>
          <p14:tracePt t="65473" x="3870325" y="4568825"/>
          <p14:tracePt t="65491" x="3879850" y="4578350"/>
          <p14:tracePt t="65507" x="3889375" y="4594225"/>
          <p14:tracePt t="65524" x="3889375" y="4610100"/>
          <p14:tracePt t="65528" x="3889375" y="4613275"/>
          <p14:tracePt t="65541" x="3898900" y="4622800"/>
          <p14:tracePt t="65557" x="3908425" y="4632325"/>
          <p14:tracePt t="65573" x="3917950" y="4645025"/>
          <p14:tracePt t="65590" x="3930650" y="4657725"/>
          <p14:tracePt t="65607" x="3962400" y="4676775"/>
          <p14:tracePt t="65623" x="3978275" y="4686300"/>
          <p14:tracePt t="65641" x="4019550" y="4702175"/>
          <p14:tracePt t="65658" x="4032250" y="4721225"/>
          <p14:tracePt t="65674" x="4054475" y="4730750"/>
          <p14:tracePt t="65691" x="4076700" y="4746625"/>
          <p14:tracePt t="65706" x="4098925" y="4759325"/>
          <p14:tracePt t="65723" x="4121150" y="4775200"/>
          <p14:tracePt t="65741" x="4143375" y="4791075"/>
          <p14:tracePt t="65758" x="4159250" y="4800600"/>
          <p14:tracePt t="65774" x="4181475" y="4813300"/>
          <p14:tracePt t="65791" x="4210050" y="4822825"/>
          <p14:tracePt t="65807" x="4238625" y="4822825"/>
          <p14:tracePt t="65823" x="4260850" y="4822825"/>
          <p14:tracePt t="65840" x="4298950" y="4822825"/>
          <p14:tracePt t="65856" x="4330700" y="4829175"/>
          <p14:tracePt t="65873" x="4375150" y="4835525"/>
          <p14:tracePt t="65890" x="4422775" y="4841875"/>
          <p14:tracePt t="65906" x="4445000" y="4841875"/>
          <p14:tracePt t="65923" x="4473575" y="4841875"/>
          <p14:tracePt t="65940" x="4489450" y="4841875"/>
          <p14:tracePt t="65957" x="4498975" y="4841875"/>
          <p14:tracePt t="65973" x="4508500" y="4841875"/>
          <p14:tracePt t="65990" x="4527550" y="4835525"/>
          <p14:tracePt t="66007" x="4543425" y="4819650"/>
          <p14:tracePt t="66024" x="4552950" y="4810125"/>
          <p14:tracePt t="66028" x="4559300" y="4803775"/>
          <p14:tracePt t="66041" x="4575175" y="4794250"/>
          <p14:tracePt t="66057" x="4584700" y="4784725"/>
          <p14:tracePt t="66074" x="4594225" y="4768850"/>
          <p14:tracePt t="66091" x="4610100" y="4756150"/>
          <p14:tracePt t="66107" x="4625975" y="4743450"/>
          <p14:tracePt t="66123" x="4635500" y="4733925"/>
          <p14:tracePt t="66140" x="4638675" y="4708525"/>
          <p14:tracePt t="66157" x="4638675" y="4699000"/>
          <p14:tracePt t="66174" x="4651375" y="4689475"/>
          <p14:tracePt t="66191" x="4660900" y="4654550"/>
          <p14:tracePt t="66207" x="4676775" y="4638675"/>
          <p14:tracePt t="66224" x="4683125" y="4616450"/>
          <p14:tracePt t="66240" x="4695825" y="4537075"/>
          <p14:tracePt t="66256" x="4695825" y="4467225"/>
          <p14:tracePt t="66273" x="4695825" y="4397375"/>
          <p14:tracePt t="66291" x="4695825" y="4327525"/>
          <p14:tracePt t="66307" x="4695825" y="4305300"/>
          <p14:tracePt t="66324" x="4695825" y="4283075"/>
          <p14:tracePt t="66341" x="4695825" y="4248150"/>
          <p14:tracePt t="66357" x="4695825" y="4235450"/>
          <p14:tracePt t="66373" x="4695825" y="4203700"/>
          <p14:tracePt t="66390" x="4695825" y="4156075"/>
          <p14:tracePt t="66406" x="4692650" y="4127500"/>
          <p14:tracePt t="66424" x="4679950" y="4089400"/>
          <p14:tracePt t="66441" x="4660900" y="4054475"/>
          <p14:tracePt t="66457" x="4651375" y="4025900"/>
          <p14:tracePt t="66474" x="4638675" y="4000500"/>
          <p14:tracePt t="66491" x="4606925" y="3965575"/>
          <p14:tracePt t="66507" x="4584700" y="3946525"/>
          <p14:tracePt t="66523" x="4559300" y="3933825"/>
          <p14:tracePt t="66525" x="4549775" y="3930650"/>
          <p14:tracePt t="66539" x="4537075" y="3911600"/>
          <p14:tracePt t="66556" x="4527550" y="3902075"/>
          <p14:tracePt t="66573" x="4518025" y="3902075"/>
          <p14:tracePt t="66591" x="4498975" y="3892550"/>
          <p14:tracePt t="66607" x="4467225" y="3886200"/>
          <p14:tracePt t="66624" x="4406900" y="3873500"/>
          <p14:tracePt t="66640" x="4318000" y="3857625"/>
          <p14:tracePt t="66656" x="4273550" y="3857625"/>
          <p14:tracePt t="66673" x="4235450" y="3857625"/>
          <p14:tracePt t="66690" x="4203700" y="3857625"/>
          <p14:tracePt t="66707" x="4165600" y="3857625"/>
          <p14:tracePt t="66723" x="4124325" y="3857625"/>
          <p14:tracePt t="66740" x="4019550" y="3857625"/>
          <p14:tracePt t="66757" x="3956050" y="3863975"/>
          <p14:tracePt t="66774" x="3892550" y="3876675"/>
          <p14:tracePt t="66790" x="3822700" y="3895725"/>
          <p14:tracePt t="66806" x="3797300" y="3908425"/>
          <p14:tracePt t="66823" x="3775075" y="3917950"/>
          <p14:tracePt t="66841" x="3756025" y="3962400"/>
          <p14:tracePt t="66857" x="3743325" y="4006850"/>
          <p14:tracePt t="66875" x="3743325" y="4086225"/>
          <p14:tracePt t="66890" x="3736975" y="4137025"/>
          <p14:tracePt t="66907" x="3730625" y="4197350"/>
          <p14:tracePt t="66923" x="3708400" y="4264025"/>
          <p14:tracePt t="66940" x="3708400" y="4340225"/>
          <p14:tracePt t="66957" x="3708400" y="4378325"/>
          <p14:tracePt t="66973" x="3708400" y="4406900"/>
          <p14:tracePt t="66990" x="3708400" y="4432300"/>
          <p14:tracePt t="67006" x="3708400" y="4448175"/>
          <p14:tracePt t="67025" x="3708400" y="4464050"/>
          <p14:tracePt t="67040" x="3708400" y="4473575"/>
          <p14:tracePt t="67057" x="3708400" y="4483100"/>
          <p14:tracePt t="67073" x="3708400" y="4498975"/>
          <p14:tracePt t="67090" x="3708400" y="4511675"/>
          <p14:tracePt t="67107" x="3708400" y="4518025"/>
          <p14:tracePt t="67124" x="3708400" y="4527550"/>
          <p14:tracePt t="67157" x="3708400" y="4533900"/>
          <p14:tracePt t="67240" x="3714750" y="4537075"/>
          <p14:tracePt t="67247" x="3721100" y="4549775"/>
          <p14:tracePt t="67257" x="3727450" y="4552950"/>
          <p14:tracePt t="67275" x="3740150" y="4565650"/>
          <p14:tracePt t="67291" x="3752850" y="4575175"/>
          <p14:tracePt t="67307" x="3765550" y="4578350"/>
          <p14:tracePt t="67324" x="3781425" y="4578350"/>
          <p14:tracePt t="67340" x="3790950" y="4584700"/>
          <p14:tracePt t="67356" x="3800475" y="4587875"/>
          <p14:tracePt t="67374" x="3822700" y="4603750"/>
          <p14:tracePt t="67391" x="3838575" y="4616450"/>
          <p14:tracePt t="67407" x="3876675" y="4635500"/>
          <p14:tracePt t="67424" x="3927475" y="4679950"/>
          <p14:tracePt t="67440" x="3975100" y="4705350"/>
          <p14:tracePt t="67457" x="4022725" y="4746625"/>
          <p14:tracePt t="67474" x="4092575" y="4781550"/>
          <p14:tracePt t="70542" x="3914775" y="4781550"/>
          <p14:tracePt t="70549" x="3692525" y="4806950"/>
          <p14:tracePt t="70561" x="3406775" y="4835525"/>
          <p14:tracePt t="70573" x="2771775" y="4943475"/>
          <p14:tracePt t="70592" x="1555750" y="5105400"/>
          <p14:tracePt t="70613" x="460375" y="5213350"/>
          <p14:tracePt t="72525" x="28575" y="3013075"/>
          <p14:tracePt t="72532" x="63500" y="3016250"/>
          <p14:tracePt t="72543" x="127000" y="3044825"/>
          <p14:tracePt t="72556" x="282575" y="3117850"/>
          <p14:tracePt t="72573" x="466725" y="3282950"/>
          <p14:tracePt t="72590" x="901700" y="3759200"/>
          <p14:tracePt t="72615" x="1450975" y="4473575"/>
          <p14:tracePt t="72619" x="1612900" y="4705350"/>
          <p14:tracePt t="72646" x="2181225" y="5588000"/>
          <p14:tracePt t="72674" x="2451100" y="6137275"/>
          <p14:tracePt t="72691" x="2527300" y="6318250"/>
          <p14:tracePt t="72706" x="2571750" y="6480175"/>
          <p14:tracePt t="72723" x="2606675" y="6591300"/>
          <p14:tracePt t="72740" x="2622550" y="6721475"/>
          <p14:tracePt t="72756" x="2622550" y="6804025"/>
          <p14:tracePt t="72774" x="2622550" y="6854825"/>
          <p14:tracePt t="72806" x="2613025" y="6854825"/>
          <p14:tracePt t="72822" x="2597150" y="6854825"/>
          <p14:tracePt t="72840" x="2555875" y="6854825"/>
          <p14:tracePt t="72856" x="2511425" y="6845300"/>
          <p14:tracePt t="72874" x="2444750" y="6797675"/>
          <p14:tracePt t="72889" x="2397125" y="6772275"/>
          <p14:tracePt t="72906" x="2349500" y="6737350"/>
          <p14:tracePt t="72924" x="2187575" y="6651625"/>
          <p14:tracePt t="72940" x="2041525" y="6597650"/>
          <p14:tracePt t="73007" x="1406525" y="6251575"/>
          <p14:tracePt t="73025" x="1298575" y="6127750"/>
          <p14:tracePt t="73039" x="1241425" y="6054725"/>
          <p14:tracePt t="73056" x="1206500" y="5997575"/>
          <p14:tracePt t="73074" x="1165225" y="5911850"/>
          <p14:tracePt t="73090" x="1152525" y="5883275"/>
          <p14:tracePt t="73106" x="1139825" y="5851525"/>
          <p14:tracePt t="73123" x="1111250" y="5778500"/>
          <p14:tracePt t="73139" x="1104900" y="5724525"/>
          <p14:tracePt t="73156" x="1104900" y="5689600"/>
          <p14:tracePt t="73174" x="1130300" y="5616575"/>
          <p14:tracePt t="73190" x="1136650" y="5572125"/>
          <p14:tracePt t="73206" x="1143000" y="5534025"/>
          <p14:tracePt t="73224" x="1143000" y="5499100"/>
          <p14:tracePt t="73239" x="1143000" y="5470525"/>
          <p14:tracePt t="73256" x="1133475" y="5448300"/>
          <p14:tracePt t="73273" x="1108075" y="5403850"/>
          <p14:tracePt t="73290" x="1101725" y="5381625"/>
          <p14:tracePt t="73306" x="1101725" y="5353050"/>
          <p14:tracePt t="73324" x="1101725" y="5321300"/>
          <p14:tracePt t="73340" x="1101725" y="5299075"/>
          <p14:tracePt t="73357" x="1101725" y="5276850"/>
          <p14:tracePt t="73373" x="1101725" y="5260975"/>
          <p14:tracePt t="73389" x="1098550" y="5245100"/>
          <p14:tracePt t="73406" x="1092200" y="5245100"/>
          <p14:tracePt t="73424" x="1089025" y="5241925"/>
          <p14:tracePt t="73460" x="1089025" y="5235575"/>
          <p14:tracePt t="73475" x="1082675" y="5232400"/>
          <p14:tracePt t="73490" x="1073150" y="5222875"/>
          <p14:tracePt t="73506" x="1057275" y="5213350"/>
          <p14:tracePt t="73523" x="1041400" y="5184775"/>
          <p14:tracePt t="73539" x="1031875" y="5168900"/>
          <p14:tracePt t="73557" x="1022350" y="5159375"/>
          <p14:tracePt t="73574" x="1006475" y="5137150"/>
          <p14:tracePt t="73610" x="1006475" y="5130800"/>
          <p14:tracePt t="73624" x="1006475" y="5121275"/>
          <p14:tracePt t="73640" x="996950" y="5111750"/>
          <p14:tracePt t="73656" x="987425" y="5102225"/>
          <p14:tracePt t="73672" x="971550" y="5076825"/>
          <p14:tracePt t="73689" x="955675" y="5067300"/>
          <p14:tracePt t="73706" x="955675" y="5057775"/>
          <p14:tracePt t="73722" x="955675" y="5051425"/>
          <p14:tracePt t="73995" x="968375" y="5060950"/>
          <p14:tracePt t="74002" x="981075" y="5080000"/>
          <p14:tracePt t="74009" x="1003300" y="5099050"/>
          <p14:tracePt t="74023" x="1054100" y="5149850"/>
          <p14:tracePt t="74040" x="1092200" y="5187950"/>
          <p14:tracePt t="74056" x="1143000" y="5238750"/>
          <p14:tracePt t="74072" x="1187450" y="5283200"/>
          <p14:tracePt t="74089" x="1206500" y="5308600"/>
          <p14:tracePt t="74106" x="1222375" y="5318125"/>
          <p14:tracePt t="74123" x="1250950" y="5334000"/>
          <p14:tracePt t="74140" x="1266825" y="5346700"/>
          <p14:tracePt t="74157" x="1276350" y="5346700"/>
          <p14:tracePt t="74173" x="1295400" y="5346700"/>
          <p14:tracePt t="74190" x="1304925" y="5346700"/>
          <p14:tracePt t="74206" x="1314450" y="5337175"/>
          <p14:tracePt t="74222" x="1314450" y="5334000"/>
          <p14:tracePt t="74239" x="1314450" y="5327650"/>
          <p14:tracePt t="74273" x="1314450" y="5324475"/>
          <p14:tracePt t="74309" x="1320800" y="5324475"/>
          <p14:tracePt t="74329" x="1323975" y="5324475"/>
          <p14:tracePt t="74336" x="1336675" y="5318125"/>
          <p14:tracePt t="74344" x="1339850" y="5318125"/>
          <p14:tracePt t="74356" x="1346200" y="5318125"/>
          <p14:tracePt t="74372" x="1365250" y="5302250"/>
          <p14:tracePt t="74390" x="1397000" y="5292725"/>
          <p14:tracePt t="74408" x="1431925" y="5267325"/>
          <p14:tracePt t="74423" x="1463675" y="5254625"/>
          <p14:tracePt t="74440" x="1485900" y="5241925"/>
          <p14:tracePt t="74457" x="1536700" y="5219700"/>
          <p14:tracePt t="74473" x="1581150" y="5207000"/>
          <p14:tracePt t="74489" x="1609725" y="5200650"/>
          <p14:tracePt t="74506" x="1657350" y="5194300"/>
          <p14:tracePt t="74523" x="1692275" y="5175250"/>
          <p14:tracePt t="74540" x="1720850" y="5156200"/>
          <p14:tracePt t="74557" x="1765300" y="5140325"/>
          <p14:tracePt t="74573" x="1774825" y="5130800"/>
          <p14:tracePt t="74590" x="1790700" y="5114925"/>
          <p14:tracePt t="74607" x="1819275" y="5080000"/>
          <p14:tracePt t="74622" x="1828800" y="5064125"/>
          <p14:tracePt t="74639" x="1841500" y="5032375"/>
          <p14:tracePt t="74657" x="1854200" y="4997450"/>
          <p14:tracePt t="74673" x="1854200" y="4968875"/>
          <p14:tracePt t="74690" x="1854200" y="4946650"/>
          <p14:tracePt t="74708" x="1838325" y="4905375"/>
          <p14:tracePt t="74723" x="1825625" y="4883150"/>
          <p14:tracePt t="74740" x="1809750" y="4864100"/>
          <p14:tracePt t="74756" x="1803400" y="4848225"/>
          <p14:tracePt t="74772" x="1793875" y="4838700"/>
          <p14:tracePt t="74789" x="1784350" y="4829175"/>
          <p14:tracePt t="74807" x="1755775" y="4810125"/>
          <p14:tracePt t="74823" x="1733550" y="4784725"/>
          <p14:tracePt t="74840" x="1714500" y="4759325"/>
          <p14:tracePt t="74857" x="1695450" y="4740275"/>
          <p14:tracePt t="74873" x="1685925" y="4730750"/>
          <p14:tracePt t="74889" x="1679575" y="4721225"/>
          <p14:tracePt t="74906" x="1673225" y="4705350"/>
          <p14:tracePt t="74922" x="1670050" y="4695825"/>
          <p14:tracePt t="74939" x="1660525" y="4686300"/>
          <p14:tracePt t="74957" x="1647825" y="4670425"/>
          <p14:tracePt t="74973" x="1644650" y="4654550"/>
          <p14:tracePt t="74990" x="1644650" y="4645025"/>
          <p14:tracePt t="75057" x="1638300" y="4645025"/>
          <p14:tracePt t="75065" x="1635125" y="4638675"/>
          <p14:tracePt t="75073" x="1628775" y="4638675"/>
          <p14:tracePt t="75090" x="1619250" y="4635500"/>
          <p14:tracePt t="75107" x="1609725" y="4629150"/>
          <p14:tracePt t="75143" x="1600200" y="46291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857250" y="857250"/>
            <a:ext cx="766762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CC0000"/>
                </a:solidFill>
              </a:rPr>
              <a:t>Appareil végétatif très variable</a:t>
            </a:r>
            <a:r>
              <a:rPr lang="fr-FR" altLang="fr-FR"/>
              <a:t> </a:t>
            </a:r>
          </a:p>
          <a:p>
            <a:pPr algn="ctr" eaLnBrk="1" hangingPunct="1"/>
            <a:endParaRPr lang="fr-FR" altLang="fr-FR"/>
          </a:p>
          <a:p>
            <a:pPr algn="ctr" eaLnBrk="1" hangingPunct="1"/>
            <a:endParaRPr lang="fr-FR" altLang="fr-FR" b="0"/>
          </a:p>
          <a:p>
            <a:pPr eaLnBrk="1" hangingPunct="1"/>
            <a:endParaRPr lang="fr-FR" altLang="fr-FR"/>
          </a:p>
          <a:p>
            <a:pPr eaLnBrk="1" hangingPunct="1"/>
            <a:r>
              <a:rPr lang="fr-FR" altLang="fr-FR"/>
              <a:t>* </a:t>
            </a:r>
            <a:r>
              <a:rPr lang="fr-FR" altLang="fr-FR">
                <a:solidFill>
                  <a:srgbClr val="3333CC"/>
                </a:solidFill>
              </a:rPr>
              <a:t>Colonisation de tous les milieux</a:t>
            </a:r>
            <a:endParaRPr lang="fr-FR" altLang="fr-FR"/>
          </a:p>
          <a:p>
            <a:pPr eaLnBrk="1" hangingPunct="1"/>
            <a:endParaRPr lang="fr-FR" altLang="fr-FR">
              <a:solidFill>
                <a:srgbClr val="3333CC"/>
              </a:solidFill>
            </a:endParaRPr>
          </a:p>
          <a:p>
            <a:pPr eaLnBrk="1" hangingPunct="1"/>
            <a:r>
              <a:rPr lang="fr-FR" altLang="fr-FR">
                <a:solidFill>
                  <a:srgbClr val="3333CC"/>
                </a:solidFill>
              </a:rPr>
              <a:t>* Métabolisme secondaire très important et très diversifié</a:t>
            </a:r>
            <a:endParaRPr lang="fr-FR" altLang="fr-F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89"/>
    </mc:Choice>
    <mc:Fallback>
      <p:transition spd="slow" advTm="34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54" x="6153150" y="6502400"/>
          <p14:tracePt t="11460" x="6124575" y="6489700"/>
          <p14:tracePt t="11467" x="6076950" y="6464300"/>
          <p14:tracePt t="11480" x="6022975" y="6429375"/>
          <p14:tracePt t="11496" x="5772150" y="6308725"/>
          <p14:tracePt t="11512" x="5537200" y="6194425"/>
          <p14:tracePt t="11547" x="5045075" y="5924550"/>
          <p14:tracePt t="11579" x="4527550" y="5613400"/>
          <p14:tracePt t="11597" x="3943350" y="5308600"/>
          <p14:tracePt t="11614" x="3663950" y="5187950"/>
          <p14:tracePt t="11630" x="3467100" y="5121275"/>
          <p14:tracePt t="11646" x="3295650" y="5070475"/>
          <p14:tracePt t="11662" x="3209925" y="5054600"/>
          <p14:tracePt t="11679" x="3152775" y="5032375"/>
          <p14:tracePt t="11696" x="3095625" y="5019675"/>
          <p14:tracePt t="11712" x="3051175" y="5006975"/>
          <p14:tracePt t="11729" x="3013075" y="4994275"/>
          <p14:tracePt t="11746" x="2949575" y="4956175"/>
          <p14:tracePt t="11762" x="2901950" y="4921250"/>
          <p14:tracePt t="11779" x="2857500" y="4873625"/>
          <p14:tracePt t="11796" x="2825750" y="4822825"/>
          <p14:tracePt t="12509" x="2854325" y="4775200"/>
          <p14:tracePt t="12517" x="2879725" y="4724400"/>
          <p14:tracePt t="12529" x="2924175" y="4670425"/>
          <p14:tracePt t="12562" x="3111500" y="4359275"/>
          <p14:tracePt t="12599" x="3228975" y="4251325"/>
          <p14:tracePt t="12614" x="3270250" y="4219575"/>
          <p14:tracePt t="12629" x="3314700" y="4206875"/>
          <p14:tracePt t="12645" x="3400425" y="4165600"/>
          <p14:tracePt t="12662" x="3486150" y="4149725"/>
          <p14:tracePt t="12679" x="3568700" y="4133850"/>
          <p14:tracePt t="12695" x="3679825" y="4117975"/>
          <p14:tracePt t="12712" x="3740150" y="4117975"/>
          <p14:tracePt t="12728" x="3810000" y="4117975"/>
          <p14:tracePt t="12745" x="3902075" y="4137025"/>
          <p14:tracePt t="12762" x="3965575" y="4149725"/>
          <p14:tracePt t="12778" x="4029075" y="4171950"/>
          <p14:tracePt t="12795" x="4127500" y="4222750"/>
          <p14:tracePt t="12812" x="4210050" y="4289425"/>
          <p14:tracePt t="12829" x="4283075" y="4362450"/>
          <p14:tracePt t="12846" x="4359275" y="4445000"/>
          <p14:tracePt t="12862" x="4378325" y="4498975"/>
          <p14:tracePt t="12879" x="4384675" y="4537075"/>
          <p14:tracePt t="12896" x="4384675" y="4591050"/>
          <p14:tracePt t="12912" x="4381500" y="4629150"/>
          <p14:tracePt t="12928" x="4368800" y="4673600"/>
          <p14:tracePt t="12945" x="4349750" y="4730750"/>
          <p14:tracePt t="12962" x="4324350" y="4768850"/>
          <p14:tracePt t="12979" x="4298950" y="4816475"/>
          <p14:tracePt t="12996" x="4251325" y="4883150"/>
          <p14:tracePt t="13012" x="4225925" y="4921250"/>
          <p14:tracePt t="13030" x="4181475" y="4956175"/>
          <p14:tracePt t="13046" x="4149725" y="4987925"/>
          <p14:tracePt t="13062" x="4117975" y="5000625"/>
          <p14:tracePt t="13078" x="4095750" y="5013325"/>
          <p14:tracePt t="13096" x="4054475" y="5013325"/>
          <p14:tracePt t="13112" x="4032250" y="5013325"/>
          <p14:tracePt t="13130" x="4006850" y="5013325"/>
          <p14:tracePt t="13146" x="3997325" y="5013325"/>
          <p14:tracePt t="13162" x="3990975" y="5013325"/>
          <p14:tracePt t="20889" x="3959225" y="4997450"/>
          <p14:tracePt t="20897" x="3898900" y="4972050"/>
          <p14:tracePt t="20912" x="3749675" y="4889500"/>
          <p14:tracePt t="20928" x="3581400" y="4803775"/>
          <p14:tracePt t="20945" x="3403600" y="4699000"/>
          <p14:tracePt t="20961" x="3136900" y="4549775"/>
          <p14:tracePt t="20996" x="2924175" y="4429125"/>
          <p14:tracePt t="21029" x="2730500" y="4359275"/>
          <p14:tracePt t="21045" x="2667000" y="4343400"/>
          <p14:tracePt t="21061" x="2587625" y="4330700"/>
          <p14:tracePt t="21078" x="2552700" y="4330700"/>
          <p14:tracePt t="21095" x="2508250" y="4330700"/>
          <p14:tracePt t="21098" x="2495550" y="4330700"/>
          <p14:tracePt t="21111" x="2466975" y="4330700"/>
          <p14:tracePt t="21128" x="2457450" y="4330700"/>
          <p14:tracePt t="21145" x="2447925" y="4330700"/>
          <p14:tracePt t="21162" x="2428875" y="4330700"/>
          <p14:tracePt t="21195" x="2428875" y="4337050"/>
          <p14:tracePt t="21211" x="2428875" y="4346575"/>
          <p14:tracePt t="21228" x="2428875" y="4352925"/>
          <p14:tracePt t="21245" x="2428875" y="4356100"/>
          <p14:tracePt t="21261" x="2428875" y="4362450"/>
          <p14:tracePt t="21278" x="2441575" y="4371975"/>
          <p14:tracePt t="21295" x="2444750" y="4378325"/>
          <p14:tracePt t="21311" x="2454275" y="4387850"/>
          <p14:tracePt t="21327" x="2463800" y="4397375"/>
          <p14:tracePt t="21345" x="2473325" y="4406900"/>
          <p14:tracePt t="21361" x="2508250" y="4429125"/>
          <p14:tracePt t="21378" x="2524125" y="4435475"/>
          <p14:tracePt t="21395" x="2546350" y="4441825"/>
          <p14:tracePt t="21412" x="2578100" y="4441825"/>
          <p14:tracePt t="21428" x="2616200" y="4448175"/>
          <p14:tracePt t="21444" x="2670175" y="4460875"/>
          <p14:tracePt t="21461" x="2762250" y="4473575"/>
          <p14:tracePt t="23981" x="2825750" y="4454525"/>
          <p14:tracePt t="23988" x="2921000" y="4416425"/>
          <p14:tracePt t="23995" x="3016250" y="4368800"/>
          <p14:tracePt t="24011" x="3162300" y="4286250"/>
          <p14:tracePt t="24028" x="3263900" y="4235450"/>
          <p14:tracePt t="24045" x="3394075" y="4162425"/>
          <p14:tracePt t="24078" x="3527425" y="4102100"/>
          <p14:tracePt t="24111" x="3622675" y="4064000"/>
          <p14:tracePt t="24128" x="3660775" y="4064000"/>
          <p14:tracePt t="24144" x="3686175" y="4064000"/>
          <p14:tracePt t="24161" x="3695700" y="4064000"/>
          <p14:tracePt t="24178" x="3711575" y="4054475"/>
          <p14:tracePt t="24195" x="3727450" y="4038600"/>
          <p14:tracePt t="24211" x="3743325" y="4029075"/>
          <p14:tracePt t="24228" x="3759200" y="4013200"/>
          <p14:tracePt t="24245" x="3781425" y="3990975"/>
          <p14:tracePt t="24261" x="3790950" y="3968750"/>
          <p14:tracePt t="24277" x="3803650" y="3930650"/>
          <p14:tracePt t="24294" x="3816350" y="3867150"/>
          <p14:tracePt t="24311" x="3816350" y="3822700"/>
          <p14:tracePt t="24328" x="3806825" y="3787775"/>
          <p14:tracePt t="24344" x="3787775" y="3730625"/>
          <p14:tracePt t="24361" x="3778250" y="3705225"/>
          <p14:tracePt t="24378" x="3768725" y="3695700"/>
          <p14:tracePt t="24395" x="3740150" y="3679825"/>
          <p14:tracePt t="24411" x="3717925" y="3667125"/>
          <p14:tracePt t="24427" x="3676650" y="3641725"/>
          <p14:tracePt t="24444" x="3594100" y="3606800"/>
          <p14:tracePt t="24461" x="3543300" y="3594100"/>
          <p14:tracePt t="24478" x="3505200" y="3575050"/>
          <p14:tracePt t="24494" x="3438525" y="3556000"/>
          <p14:tracePt t="24511" x="3387725" y="3543300"/>
          <p14:tracePt t="24528" x="3324225" y="3527425"/>
          <p14:tracePt t="24545" x="3178175" y="3495675"/>
          <p14:tracePt t="24561" x="3089275" y="3473450"/>
          <p14:tracePt t="24577" x="3016250" y="3457575"/>
          <p14:tracePt t="24594" x="2921000" y="3416300"/>
          <p14:tracePt t="24611" x="2854325" y="3384550"/>
          <p14:tracePt t="24628" x="2784475" y="3336925"/>
          <p14:tracePt t="24644" x="2641600" y="3254375"/>
          <p14:tracePt t="24661" x="2562225" y="3206750"/>
          <p14:tracePt t="24677" x="2482850" y="3168650"/>
          <p14:tracePt t="24694" x="2390775" y="3140075"/>
          <p14:tracePt t="24711" x="2327275" y="3124200"/>
          <p14:tracePt t="24728" x="2263775" y="3111500"/>
          <p14:tracePt t="24744" x="2124075" y="3101975"/>
          <p14:tracePt t="24761" x="2009775" y="3101975"/>
          <p14:tracePt t="24778" x="1905000" y="3101975"/>
          <p14:tracePt t="24795" x="1743075" y="3108325"/>
          <p14:tracePt t="24811" x="1622425" y="3133725"/>
          <p14:tracePt t="24827" x="1527175" y="3149600"/>
          <p14:tracePt t="24844" x="1390650" y="3181350"/>
          <p14:tracePt t="24861" x="1304925" y="3206750"/>
          <p14:tracePt t="24878" x="1228725" y="3228975"/>
          <p14:tracePt t="24894" x="1139825" y="3248025"/>
          <p14:tracePt t="24911" x="1092200" y="3260725"/>
          <p14:tracePt t="24928" x="1063625" y="3279775"/>
          <p14:tracePt t="24944" x="1019175" y="3298825"/>
          <p14:tracePt t="24960" x="996950" y="3305175"/>
          <p14:tracePt t="24977" x="974725" y="3314700"/>
          <p14:tracePt t="24994" x="952500" y="3336925"/>
          <p14:tracePt t="25011" x="930275" y="3346450"/>
          <p14:tracePt t="25028" x="914400" y="3359150"/>
          <p14:tracePt t="25044" x="892175" y="3371850"/>
          <p14:tracePt t="25061" x="876300" y="3387725"/>
          <p14:tracePt t="25077" x="866775" y="3397250"/>
          <p14:tracePt t="25094" x="854075" y="3413125"/>
          <p14:tracePt t="25110" x="847725" y="3441700"/>
          <p14:tracePt t="25127" x="847725" y="3463925"/>
          <p14:tracePt t="25144" x="847725" y="3517900"/>
          <p14:tracePt t="25161" x="847725" y="3556000"/>
          <p14:tracePt t="25178" x="847725" y="3616325"/>
          <p14:tracePt t="25194" x="857250" y="3711575"/>
          <p14:tracePt t="25211" x="863600" y="3749675"/>
          <p14:tracePt t="25227" x="869950" y="3794125"/>
          <p14:tracePt t="25244" x="895350" y="3851275"/>
          <p14:tracePt t="25260" x="908050" y="3883025"/>
          <p14:tracePt t="25277" x="920750" y="3911600"/>
          <p14:tracePt t="25294" x="939800" y="3968750"/>
          <p14:tracePt t="25310" x="958850" y="4000500"/>
          <p14:tracePt t="25328" x="968375" y="4038600"/>
          <p14:tracePt t="25344" x="987425" y="4079875"/>
          <p14:tracePt t="25361" x="1000125" y="4105275"/>
          <p14:tracePt t="25377" x="1016000" y="4127500"/>
          <p14:tracePt t="25394" x="1047750" y="4171950"/>
          <p14:tracePt t="25411" x="1066800" y="4203700"/>
          <p14:tracePt t="25428" x="1092200" y="4225925"/>
          <p14:tracePt t="25444" x="1117600" y="4270375"/>
          <p14:tracePt t="25461" x="1127125" y="4292600"/>
          <p14:tracePt t="25477" x="1146175" y="4318000"/>
          <p14:tracePt t="25494" x="1177925" y="4359275"/>
          <p14:tracePt t="25510" x="1209675" y="4391025"/>
          <p14:tracePt t="25527" x="1231900" y="4416425"/>
          <p14:tracePt t="25544" x="1276350" y="4441825"/>
          <p14:tracePt t="25560" x="1285875" y="4451350"/>
          <p14:tracePt t="25577" x="1295400" y="4460875"/>
          <p14:tracePt t="25594" x="1317625" y="4476750"/>
          <p14:tracePt t="25610" x="1327150" y="4492625"/>
          <p14:tracePt t="25627" x="1349375" y="4505325"/>
          <p14:tracePt t="25644" x="1400175" y="4521200"/>
          <p14:tracePt t="25661" x="1435100" y="4533900"/>
          <p14:tracePt t="25665" x="1447800" y="4540250"/>
          <p14:tracePt t="25678" x="1460500" y="4552950"/>
          <p14:tracePt t="25694" x="1501775" y="4572000"/>
          <p14:tracePt t="25711" x="1517650" y="4575175"/>
          <p14:tracePt t="25729" x="1552575" y="4575175"/>
          <p14:tracePt t="25744" x="1581150" y="4575175"/>
          <p14:tracePt t="25761" x="1641475" y="4575175"/>
          <p14:tracePt t="25777" x="1743075" y="4575175"/>
          <p14:tracePt t="25794" x="1895475" y="4584700"/>
          <p14:tracePt t="25811" x="1955800" y="4584700"/>
          <p14:tracePt t="25829" x="2025650" y="4597400"/>
          <p14:tracePt t="25844" x="2070100" y="4603750"/>
          <p14:tracePt t="25861" x="2108200" y="4603750"/>
          <p14:tracePt t="25878" x="2203450" y="4603750"/>
          <p14:tracePt t="25894" x="2305050" y="4603750"/>
          <p14:tracePt t="25910" x="2444750" y="4603750"/>
          <p14:tracePt t="25928" x="2578100" y="4584700"/>
          <p14:tracePt t="25945" x="2641600" y="4568825"/>
          <p14:tracePt t="25961" x="2679700" y="4556125"/>
          <p14:tracePt t="25979" x="2720975" y="4527550"/>
          <p14:tracePt t="25995" x="2746375" y="4502150"/>
          <p14:tracePt t="26011" x="2794000" y="4467225"/>
          <p14:tracePt t="26027" x="2860675" y="4438650"/>
          <p14:tracePt t="26044" x="2978150" y="4384675"/>
          <p14:tracePt t="26060" x="3054350" y="4368800"/>
          <p14:tracePt t="26078" x="3175000" y="4346575"/>
          <p14:tracePt t="26094" x="3238500" y="4330700"/>
          <p14:tracePt t="26111" x="3305175" y="4302125"/>
          <p14:tracePt t="26128" x="3352800" y="4276725"/>
          <p14:tracePt t="26144" x="3429000" y="4235450"/>
          <p14:tracePt t="26160" x="3495675" y="4203700"/>
          <p14:tracePt t="26178" x="3632200" y="4146550"/>
          <p14:tracePt t="26194" x="3711575" y="4108450"/>
          <p14:tracePt t="26210" x="3778250" y="4086225"/>
          <p14:tracePt t="26228" x="3841750" y="4060825"/>
          <p14:tracePt t="26244" x="3873500" y="4041775"/>
          <p14:tracePt t="26260" x="3905250" y="4025900"/>
          <p14:tracePt t="26278" x="3949700" y="3981450"/>
          <p14:tracePt t="26294" x="3968750" y="3956050"/>
          <p14:tracePt t="26310" x="3984625" y="3940175"/>
          <p14:tracePt t="26328" x="4013200" y="3911600"/>
          <p14:tracePt t="26344" x="4022725" y="3902075"/>
          <p14:tracePt t="26360" x="4032250" y="3892550"/>
          <p14:tracePt t="26378" x="4041775" y="3870325"/>
          <p14:tracePt t="26394" x="4041775" y="3860800"/>
          <p14:tracePt t="26411" x="4041775" y="3851275"/>
          <p14:tracePt t="26428" x="4041775" y="3848100"/>
          <p14:tracePt t="26523" x="4041775" y="3841750"/>
          <p14:tracePt t="26530" x="4041775" y="3838575"/>
          <p14:tracePt t="26550" x="4041775" y="3832225"/>
          <p14:tracePt t="26560" x="4041775" y="3822700"/>
          <p14:tracePt t="26578" x="4041775" y="3816350"/>
          <p14:tracePt t="26608" x="4041775" y="3813175"/>
          <p14:tracePt t="26628" x="4041775" y="3806825"/>
          <p14:tracePt t="26636" x="4041775" y="3803650"/>
          <p14:tracePt t="26650" x="4041775" y="3797300"/>
          <p14:tracePt t="26661" x="4041775" y="3794125"/>
          <p14:tracePt t="26678" x="4041775" y="3771900"/>
          <p14:tracePt t="26694" x="4032250" y="3768725"/>
          <p14:tracePt t="26710" x="4022725" y="3762375"/>
          <p14:tracePt t="26728" x="3994150" y="3746500"/>
          <p14:tracePt t="26744" x="3965575" y="3733800"/>
          <p14:tracePt t="26760" x="3908425" y="3714750"/>
          <p14:tracePt t="26778" x="3787775" y="3692525"/>
          <p14:tracePt t="26794" x="3702050" y="3676650"/>
          <p14:tracePt t="26811" x="3616325" y="3660775"/>
          <p14:tracePt t="26828" x="3524250" y="3638550"/>
          <p14:tracePt t="26844" x="3482975" y="3638550"/>
          <p14:tracePt t="26860" x="3444875" y="3638550"/>
          <p14:tracePt t="26878" x="3381375" y="3638550"/>
          <p14:tracePt t="26894" x="3330575" y="3625850"/>
          <p14:tracePt t="26911" x="3286125" y="3625850"/>
          <p14:tracePt t="26929" x="3222625" y="3625850"/>
          <p14:tracePt t="26944" x="3194050" y="3625850"/>
          <p14:tracePt t="26961" x="3159125" y="3625850"/>
          <p14:tracePt t="26978" x="3086100" y="3613150"/>
          <p14:tracePt t="26994" x="3022600" y="3597275"/>
          <p14:tracePt t="27010" x="2936875" y="3581400"/>
          <p14:tracePt t="27028" x="2803525" y="3549650"/>
          <p14:tracePt t="27044" x="2717800" y="3536950"/>
          <p14:tracePt t="27061" x="2654300" y="3527425"/>
          <p14:tracePt t="27079" x="2574925" y="3521075"/>
          <p14:tracePt t="27095" x="2530475" y="3521075"/>
          <p14:tracePt t="27111" x="2470150" y="3514725"/>
          <p14:tracePt t="27128" x="2368550" y="3486150"/>
          <p14:tracePt t="27143" x="2292350" y="3470275"/>
          <p14:tracePt t="27160" x="2216150" y="3441700"/>
          <p14:tracePt t="27178" x="2133600" y="3413125"/>
          <p14:tracePt t="27194" x="2085975" y="3400425"/>
          <p14:tracePt t="27211" x="2063750" y="3400425"/>
          <p14:tracePt t="27228" x="2025650" y="3400425"/>
          <p14:tracePt t="27245" x="1987550" y="3400425"/>
          <p14:tracePt t="27261" x="1952625" y="3400425"/>
          <p14:tracePt t="27278" x="1889125" y="3400425"/>
          <p14:tracePt t="27294" x="1844675" y="3400425"/>
          <p14:tracePt t="27311" x="1822450" y="3400425"/>
          <p14:tracePt t="27329" x="1784350" y="3400425"/>
          <p14:tracePt t="27345" x="1774825" y="3406775"/>
          <p14:tracePt t="27361" x="1762125" y="3422650"/>
          <p14:tracePt t="27378" x="1736725" y="3438525"/>
          <p14:tracePt t="27394" x="1714500" y="3451225"/>
          <p14:tracePt t="27410" x="1682750" y="3460750"/>
          <p14:tracePt t="27428" x="1647825" y="3486150"/>
          <p14:tracePt t="27444" x="1616075" y="3498850"/>
          <p14:tracePt t="27461" x="1606550" y="3508375"/>
          <p14:tracePt t="27478" x="1593850" y="3521075"/>
          <p14:tracePt t="27495" x="1577975" y="3536950"/>
          <p14:tracePt t="27511" x="1571625" y="3549650"/>
          <p14:tracePt t="27527" x="1571625" y="3562350"/>
          <p14:tracePt t="27543" x="1571625" y="3571875"/>
          <p14:tracePt t="27560" x="1571625" y="3587750"/>
          <p14:tracePt t="27577" x="1571625" y="3603625"/>
          <p14:tracePt t="27593" x="1571625" y="3613150"/>
          <p14:tracePt t="27610" x="1571625" y="3632200"/>
          <p14:tracePt t="27627" x="1574800" y="3667125"/>
          <p14:tracePt t="27644" x="1593850" y="3698875"/>
          <p14:tracePt t="27661" x="1593850" y="3721100"/>
          <p14:tracePt t="27677" x="1593850" y="3746500"/>
          <p14:tracePt t="27694" x="1593850" y="3756025"/>
          <p14:tracePt t="27710" x="1593850" y="3765550"/>
          <p14:tracePt t="27727" x="1597025" y="3781425"/>
          <p14:tracePt t="27744" x="1609725" y="3797300"/>
          <p14:tracePt t="27761" x="1625600" y="3813175"/>
          <p14:tracePt t="27778" x="1666875" y="3857625"/>
          <p14:tracePt t="27794" x="1679575" y="3870325"/>
          <p14:tracePt t="27811" x="1689100" y="3886200"/>
          <p14:tracePt t="27827" x="1711325" y="3908425"/>
          <p14:tracePt t="27844" x="1711325" y="3917950"/>
          <p14:tracePt t="27860" x="1711325" y="3927475"/>
          <p14:tracePt t="27877" x="1720850" y="3943350"/>
          <p14:tracePt t="27894" x="1730375" y="3959225"/>
          <p14:tracePt t="27910" x="1746250" y="3968750"/>
          <p14:tracePt t="27928" x="1781175" y="3987800"/>
          <p14:tracePt t="27944" x="1790700" y="3997325"/>
          <p14:tracePt t="27961" x="1800225" y="4013200"/>
          <p14:tracePt t="27977" x="1822450" y="4025900"/>
          <p14:tracePt t="28010" x="1828800" y="4035425"/>
          <p14:tracePt t="28027" x="1841500" y="4048125"/>
          <p14:tracePt t="28044" x="1863725" y="4064000"/>
          <p14:tracePt t="28061" x="1901825" y="4076700"/>
          <p14:tracePt t="28078" x="1965325" y="4089400"/>
          <p14:tracePt t="28094" x="2009775" y="4102100"/>
          <p14:tracePt t="28111" x="2041525" y="4108450"/>
          <p14:tracePt t="28127" x="2079625" y="4114800"/>
          <p14:tracePt t="28144" x="2101850" y="4114800"/>
          <p14:tracePt t="28160" x="2133600" y="4117975"/>
          <p14:tracePt t="28178" x="2203450" y="4140200"/>
          <p14:tracePt t="28194" x="2279650" y="4152900"/>
          <p14:tracePt t="28210" x="2362200" y="4162425"/>
          <p14:tracePt t="28227" x="2454275" y="4181475"/>
          <p14:tracePt t="28244" x="2495550" y="4181475"/>
          <p14:tracePt t="28261" x="2533650" y="4187825"/>
          <p14:tracePt t="28277" x="2574925" y="4194175"/>
          <p14:tracePt t="28293" x="2619375" y="4194175"/>
          <p14:tracePt t="28310" x="2654300" y="4194175"/>
          <p14:tracePt t="28327" x="2743200" y="4194175"/>
          <p14:tracePt t="28344" x="2838450" y="4181475"/>
          <p14:tracePt t="28361" x="2914650" y="4159250"/>
          <p14:tracePt t="28378" x="3003550" y="4152900"/>
          <p14:tracePt t="28394" x="3041650" y="4146550"/>
          <p14:tracePt t="28410" x="3070225" y="414655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fleur de tom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692150"/>
            <a:ext cx="30241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 descr="plant de tom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346392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3924300" y="66675"/>
            <a:ext cx="489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>
                <a:solidFill>
                  <a:srgbClr val="CC0000"/>
                </a:solidFill>
              </a:rPr>
              <a:t>Lycopersicum esculantum </a:t>
            </a:r>
            <a:r>
              <a:rPr lang="fr-FR" altLang="fr-FR" sz="1800">
                <a:solidFill>
                  <a:srgbClr val="CC0000"/>
                </a:solidFill>
              </a:rPr>
              <a:t>(</a:t>
            </a:r>
            <a:r>
              <a:rPr lang="fr-FR" altLang="fr-FR" sz="1800" i="1">
                <a:solidFill>
                  <a:srgbClr val="CC0000"/>
                </a:solidFill>
              </a:rPr>
              <a:t>Solanaceae</a:t>
            </a:r>
            <a:r>
              <a:rPr lang="fr-FR" altLang="fr-FR" sz="1800">
                <a:solidFill>
                  <a:srgbClr val="CC0000"/>
                </a:solidFill>
              </a:rPr>
              <a:t>)</a:t>
            </a:r>
          </a:p>
        </p:txBody>
      </p:sp>
      <p:pic>
        <p:nvPicPr>
          <p:cNvPr id="32773" name="Picture 8" descr="coupe longitudinale de toma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84538"/>
            <a:ext cx="33623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64"/>
    </mc:Choice>
    <mc:Fallback>
      <p:transition spd="slow" advTm="73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91" x="1619250" y="4584700"/>
          <p14:tracePt t="3299" x="1638300" y="4502150"/>
          <p14:tracePt t="3305" x="1660525" y="4308475"/>
          <p14:tracePt t="3316" x="1673225" y="4022725"/>
          <p14:tracePt t="3334" x="1619250" y="3098800"/>
          <p14:tracePt t="3359" x="1489075" y="2244725"/>
          <p14:tracePt t="3385" x="1362075" y="1397000"/>
          <p14:tracePt t="3419" x="1257300" y="914400"/>
          <p14:tracePt t="3434" x="1193800" y="781050"/>
          <p14:tracePt t="3454" x="1139825" y="720725"/>
          <p14:tracePt t="3798" x="1260475" y="720725"/>
          <p14:tracePt t="3806" x="1422400" y="698500"/>
          <p14:tracePt t="3817" x="1670050" y="657225"/>
          <p14:tracePt t="3834" x="2562225" y="368300"/>
          <p14:tracePt t="3854" x="3378200" y="44450"/>
          <p14:tracePt t="3871" x="3876675" y="0"/>
          <p14:tracePt t="3892" x="4483100" y="0"/>
          <p14:tracePt t="3919" x="4889500" y="0"/>
          <p14:tracePt t="3950" x="5156200" y="12700"/>
          <p14:tracePt t="3967" x="5251450" y="34925"/>
          <p14:tracePt t="3983" x="5410200" y="69850"/>
          <p14:tracePt t="3999" x="5518150" y="101600"/>
          <p14:tracePt t="4016" x="5616575" y="127000"/>
          <p14:tracePt t="4033" x="5686425" y="146050"/>
          <p14:tracePt t="4050" x="5705475" y="158750"/>
          <p14:tracePt t="4067" x="5715000" y="168275"/>
          <p14:tracePt t="4084" x="5724525" y="187325"/>
          <p14:tracePt t="4100" x="5724525" y="196850"/>
          <p14:tracePt t="4116" x="5724525" y="206375"/>
          <p14:tracePt t="4133" x="5718175" y="234950"/>
          <p14:tracePt t="4150" x="5699125" y="257175"/>
          <p14:tracePt t="4166" x="5654675" y="314325"/>
          <p14:tracePt t="4184" x="5613400" y="409575"/>
          <p14:tracePt t="4201" x="5572125" y="488950"/>
          <p14:tracePt t="4218" x="5546725" y="555625"/>
          <p14:tracePt t="4233" x="5534025" y="606425"/>
          <p14:tracePt t="4250" x="5511800" y="654050"/>
          <p14:tracePt t="4266" x="5502275" y="692150"/>
          <p14:tracePt t="4283" x="5483225" y="739775"/>
          <p14:tracePt t="4299" x="5470525" y="771525"/>
          <p14:tracePt t="4318" x="5445125" y="806450"/>
          <p14:tracePt t="4334" x="5441950" y="815975"/>
          <p14:tracePt t="4350" x="5435600" y="831850"/>
          <p14:tracePt t="4368" x="5432425" y="847725"/>
          <p14:tracePt t="4384" x="5422900" y="847725"/>
          <p14:tracePt t="4400" x="5407025" y="847725"/>
          <p14:tracePt t="4416" x="5397500" y="847725"/>
          <p14:tracePt t="4433" x="5391150" y="847725"/>
          <p14:tracePt t="4583" x="5381625" y="831850"/>
          <p14:tracePt t="4590" x="5375275" y="812800"/>
          <p14:tracePt t="4600" x="5368925" y="803275"/>
          <p14:tracePt t="4617" x="5349875" y="758825"/>
          <p14:tracePt t="4634" x="5343525" y="730250"/>
          <p14:tracePt t="4650" x="5334000" y="708025"/>
          <p14:tracePt t="4668" x="5334000" y="679450"/>
          <p14:tracePt t="4683" x="5334000" y="663575"/>
          <p14:tracePt t="4699" x="5334000" y="654050"/>
          <p14:tracePt t="4717" x="5334000" y="641350"/>
          <p14:tracePt t="4749" x="5343525" y="641350"/>
          <p14:tracePt t="4767" x="5372100" y="641350"/>
          <p14:tracePt t="4783" x="5407025" y="641350"/>
          <p14:tracePt t="4800" x="5451475" y="644525"/>
          <p14:tracePt t="4817" x="5514975" y="644525"/>
          <p14:tracePt t="4833" x="5559425" y="644525"/>
          <p14:tracePt t="4850" x="5600700" y="644525"/>
          <p14:tracePt t="4867" x="5657850" y="635000"/>
          <p14:tracePt t="4883" x="5680075" y="628650"/>
          <p14:tracePt t="4900" x="5705475" y="609600"/>
          <p14:tracePt t="4917" x="5721350" y="600075"/>
          <p14:tracePt t="4933" x="5737225" y="590550"/>
          <p14:tracePt t="4950" x="5762625" y="584200"/>
          <p14:tracePt t="4967" x="5800725" y="561975"/>
          <p14:tracePt t="4983" x="5829300" y="549275"/>
          <p14:tracePt t="4999" x="5845175" y="539750"/>
          <p14:tracePt t="5017" x="5867400" y="530225"/>
          <p14:tracePt t="5033" x="5870575" y="530225"/>
          <p14:tracePt t="5049" x="5870575" y="523875"/>
          <p14:tracePt t="5838" x="5908675" y="523875"/>
          <p14:tracePt t="5845" x="5978525" y="523875"/>
          <p14:tracePt t="5852" x="6048375" y="523875"/>
          <p14:tracePt t="5866" x="6162675" y="523875"/>
          <p14:tracePt t="5884" x="6299200" y="523875"/>
          <p14:tracePt t="5900" x="6438900" y="523875"/>
          <p14:tracePt t="5917" x="6632575" y="523875"/>
          <p14:tracePt t="5950" x="6823075" y="498475"/>
          <p14:tracePt t="5983" x="6950075" y="473075"/>
          <p14:tracePt t="6000" x="6972300" y="466725"/>
          <p14:tracePt t="6017" x="7035800" y="454025"/>
          <p14:tracePt t="6033" x="7080250" y="447675"/>
          <p14:tracePt t="6050" x="7134225" y="447675"/>
          <p14:tracePt t="6066" x="7204075" y="447675"/>
          <p14:tracePt t="6083" x="7232650" y="447675"/>
          <p14:tracePt t="6099" x="7248525" y="447675"/>
          <p14:tracePt t="6116" x="7261225" y="447675"/>
          <p14:tracePt t="6133" x="7273925" y="447675"/>
          <p14:tracePt t="6150" x="7283450" y="447675"/>
          <p14:tracePt t="6166" x="7327900" y="450850"/>
          <p14:tracePt t="6184" x="7375525" y="473075"/>
          <p14:tracePt t="6201" x="7432675" y="488950"/>
          <p14:tracePt t="6217" x="7454900" y="495300"/>
          <p14:tracePt t="6233" x="7464425" y="501650"/>
          <p14:tracePt t="6249" x="7480300" y="501650"/>
          <p14:tracePt t="6266" x="7512050" y="511175"/>
          <p14:tracePt t="6282" x="7556500" y="530225"/>
          <p14:tracePt t="6300" x="7585075" y="536575"/>
          <p14:tracePt t="7828" x="7546975" y="657225"/>
          <p14:tracePt t="7836" x="7508875" y="777875"/>
          <p14:tracePt t="7849" x="7375525" y="1225550"/>
          <p14:tracePt t="7867" x="7245350" y="1778000"/>
          <p14:tracePt t="7884" x="7140575" y="2714625"/>
          <p14:tracePt t="7901" x="7140575" y="3273425"/>
          <p14:tracePt t="7919" x="7178675" y="3756025"/>
          <p14:tracePt t="7952" x="7299325" y="4508500"/>
          <p14:tracePt t="7985" x="7353300" y="4870450"/>
          <p14:tracePt t="8000" x="7353300" y="4953000"/>
          <p14:tracePt t="8016" x="7353300" y="5010150"/>
          <p14:tracePt t="8033" x="7353300" y="5064125"/>
          <p14:tracePt t="8036" x="7353300" y="5073650"/>
          <p14:tracePt t="8050" x="7356475" y="5095875"/>
          <p14:tracePt t="8067" x="7356475" y="5102225"/>
          <p14:tracePt t="8364" x="7375525" y="5092700"/>
          <p14:tracePt t="8371" x="7394575" y="5073650"/>
          <p14:tracePt t="8384" x="7451725" y="4981575"/>
          <p14:tracePt t="8399" x="7518400" y="4816475"/>
          <p14:tracePt t="8416" x="7546975" y="4619625"/>
          <p14:tracePt t="8433" x="7553325" y="4391025"/>
          <p14:tracePt t="8449" x="7540625" y="4248150"/>
          <p14:tracePt t="8470" x="7508875" y="4105275"/>
          <p14:tracePt t="8484" x="7493000" y="4041775"/>
          <p14:tracePt t="8500" x="7480300" y="3975100"/>
          <p14:tracePt t="8517" x="7448550" y="3908425"/>
          <p14:tracePt t="8533" x="7397750" y="3822700"/>
          <p14:tracePt t="8549" x="7372350" y="3784600"/>
          <p14:tracePt t="8566" x="7350125" y="3752850"/>
          <p14:tracePt t="8584" x="7289800" y="3721100"/>
          <p14:tracePt t="8600" x="7251700" y="3702050"/>
          <p14:tracePt t="8617" x="7213600" y="3689350"/>
          <p14:tracePt t="8634" x="7150100" y="3670300"/>
          <p14:tracePt t="8650" x="7096125" y="3663950"/>
          <p14:tracePt t="8666" x="7051675" y="3663950"/>
          <p14:tracePt t="8683" x="7013575" y="3663950"/>
          <p14:tracePt t="8699" x="6981825" y="3663950"/>
          <p14:tracePt t="8716" x="6959600" y="3673475"/>
          <p14:tracePt t="8733" x="6918325" y="3689350"/>
          <p14:tracePt t="8749" x="6886575" y="3702050"/>
          <p14:tracePt t="8766" x="6842125" y="3721100"/>
          <p14:tracePt t="8783" x="6775450" y="3740150"/>
          <p14:tracePt t="8799" x="6731000" y="3752850"/>
          <p14:tracePt t="8816" x="6708775" y="3765550"/>
          <p14:tracePt t="8833" x="6664325" y="3790950"/>
          <p14:tracePt t="8850" x="6635750" y="3797300"/>
          <p14:tracePt t="8867" x="6584950" y="3803650"/>
          <p14:tracePt t="8883" x="6445250" y="3819525"/>
          <p14:tracePt t="8900" x="6350000" y="3825875"/>
          <p14:tracePt t="8917" x="6267450" y="3835400"/>
          <p14:tracePt t="8933" x="6162675" y="3863975"/>
          <p14:tracePt t="8949" x="6134100" y="3870325"/>
          <p14:tracePt t="8966" x="6102350" y="3876675"/>
          <p14:tracePt t="8983" x="6070600" y="3889375"/>
          <p14:tracePt t="8999" x="6022975" y="3902075"/>
          <p14:tracePt t="9017" x="5972175" y="3921125"/>
          <p14:tracePt t="9033" x="5905500" y="3946525"/>
          <p14:tracePt t="9049" x="5873750" y="3978275"/>
          <p14:tracePt t="9066" x="5842000" y="3997325"/>
          <p14:tracePt t="9083" x="5813425" y="4013200"/>
          <p14:tracePt t="9099" x="5803900" y="4025900"/>
          <p14:tracePt t="9116" x="5781675" y="4041775"/>
          <p14:tracePt t="9132" x="5724525" y="4060825"/>
          <p14:tracePt t="9150" x="5686425" y="4073525"/>
          <p14:tracePt t="9167" x="5648325" y="4086225"/>
          <p14:tracePt t="9184" x="5619750" y="4095750"/>
          <p14:tracePt t="9200" x="5607050" y="4095750"/>
          <p14:tracePt t="9216" x="5600700" y="4089400"/>
          <p14:tracePt t="9232" x="5603875" y="4048125"/>
          <p14:tracePt t="9249" x="5622925" y="4003675"/>
          <p14:tracePt t="9266" x="5645150" y="3949700"/>
          <p14:tracePt t="9283" x="5664200" y="3857625"/>
          <p14:tracePt t="9300" x="5664200" y="3797300"/>
          <p14:tracePt t="9316" x="5664200" y="3736975"/>
          <p14:tracePt t="9333" x="5661025" y="3673475"/>
          <p14:tracePt t="9349" x="5648325" y="3609975"/>
          <p14:tracePt t="9366" x="5648325" y="3575050"/>
          <p14:tracePt t="9382" x="5641975" y="3511550"/>
          <p14:tracePt t="9399" x="5635625" y="3473450"/>
          <p14:tracePt t="9417" x="5629275" y="3451225"/>
          <p14:tracePt t="9433" x="5616575" y="3429000"/>
          <p14:tracePt t="9450" x="5616575" y="3419475"/>
          <p14:tracePt t="9467" x="5626100" y="3409950"/>
          <p14:tracePt t="9483" x="5711825" y="3343275"/>
          <p14:tracePt t="9499" x="5781675" y="3232150"/>
          <p14:tracePt t="9516" x="5822950" y="2997200"/>
          <p14:tracePt t="9532" x="5721350" y="2571750"/>
          <p14:tracePt t="9550" x="5638800" y="2381250"/>
          <p14:tracePt t="9568" x="5518150" y="2139950"/>
          <p14:tracePt t="9583" x="5435600" y="2016125"/>
          <p14:tracePt t="9600" x="5381625" y="1943100"/>
          <p14:tracePt t="9616" x="5346700" y="1895475"/>
          <p14:tracePt t="9632" x="5283200" y="1816100"/>
          <p14:tracePt t="9649" x="5213350" y="1714500"/>
          <p14:tracePt t="9668" x="5127625" y="1539875"/>
          <p14:tracePt t="9683" x="5089525" y="1460500"/>
          <p14:tracePt t="9700" x="5051425" y="1403350"/>
          <p14:tracePt t="9717" x="5038725" y="1349375"/>
          <p14:tracePt t="9733" x="5032375" y="1285875"/>
          <p14:tracePt t="9749" x="5032375" y="1263650"/>
          <p14:tracePt t="9766" x="5032375" y="1241425"/>
          <p14:tracePt t="9782" x="5032375" y="1219200"/>
          <p14:tracePt t="10039" x="4994275" y="1254125"/>
          <p14:tracePt t="10046" x="4940300" y="1308100"/>
          <p14:tracePt t="10053" x="4886325" y="1352550"/>
          <p14:tracePt t="10067" x="4772025" y="1447800"/>
          <p14:tracePt t="10084" x="4673600" y="1546225"/>
          <p14:tracePt t="10100" x="4578350" y="1631950"/>
          <p14:tracePt t="10117" x="4445000" y="1752600"/>
          <p14:tracePt t="10133" x="4375150" y="1797050"/>
          <p14:tracePt t="10150" x="4314825" y="1844675"/>
          <p14:tracePt t="10166" x="4264025" y="1879600"/>
          <p14:tracePt t="10182" x="4238625" y="1911350"/>
          <p14:tracePt t="10199" x="4206875" y="1943100"/>
          <p14:tracePt t="10217" x="4175125" y="1987550"/>
          <p14:tracePt t="10233" x="4149725" y="2019300"/>
          <p14:tracePt t="10249" x="4140200" y="2035175"/>
          <p14:tracePt t="10267" x="4124325" y="2051050"/>
          <p14:tracePt t="10283" x="4114800" y="2060575"/>
          <p14:tracePt t="10300" x="4098925" y="2076450"/>
          <p14:tracePt t="10316" x="4083050" y="2095500"/>
          <p14:tracePt t="10332" x="4067175" y="2114550"/>
          <p14:tracePt t="10349" x="4035425" y="2139950"/>
          <p14:tracePt t="10366" x="4016375" y="2174875"/>
          <p14:tracePt t="10382" x="4003675" y="2206625"/>
          <p14:tracePt t="10399" x="3994150" y="2228850"/>
          <p14:tracePt t="10417" x="3968750" y="2270125"/>
          <p14:tracePt t="10433" x="3956050" y="2308225"/>
          <p14:tracePt t="10449" x="3943350" y="2346325"/>
          <p14:tracePt t="10467" x="3937000" y="2409825"/>
          <p14:tracePt t="10482" x="3937000" y="2454275"/>
          <p14:tracePt t="10499" x="3937000" y="2505075"/>
          <p14:tracePt t="10516" x="3952875" y="2568575"/>
          <p14:tracePt t="10533" x="3965575" y="2606675"/>
          <p14:tracePt t="10549" x="3978275" y="2654300"/>
          <p14:tracePt t="10566" x="4003675" y="2711450"/>
          <p14:tracePt t="10582" x="4016375" y="2740025"/>
          <p14:tracePt t="10599" x="4029075" y="2771775"/>
          <p14:tracePt t="10616" x="4067175" y="2828925"/>
          <p14:tracePt t="10633" x="4092575" y="2870200"/>
          <p14:tracePt t="10649" x="4143375" y="2917825"/>
          <p14:tracePt t="10667" x="4203700" y="2978150"/>
          <p14:tracePt t="10682" x="4229100" y="3003550"/>
          <p14:tracePt t="10700" x="4248150" y="3041650"/>
          <p14:tracePt t="10716" x="4279900" y="3095625"/>
          <p14:tracePt t="10732" x="4298950" y="3124200"/>
          <p14:tracePt t="10749" x="4343400" y="3175000"/>
          <p14:tracePt t="10767" x="4425950" y="3257550"/>
          <p14:tracePt t="10783" x="4498975" y="3321050"/>
          <p14:tracePt t="10800" x="4537075" y="3362325"/>
          <p14:tracePt t="10816" x="4581525" y="3406775"/>
          <p14:tracePt t="10833" x="4613275" y="3429000"/>
          <p14:tracePt t="10849" x="4638675" y="3460750"/>
          <p14:tracePt t="10866" x="4699000" y="3508375"/>
          <p14:tracePt t="10882" x="4752975" y="3533775"/>
          <p14:tracePt t="10899" x="4819650" y="3565525"/>
          <p14:tracePt t="10916" x="4914900" y="3600450"/>
          <p14:tracePt t="10933" x="4965700" y="3606800"/>
          <p14:tracePt t="10949" x="5019675" y="3606800"/>
          <p14:tracePt t="10966" x="5083175" y="3597275"/>
          <p14:tracePt t="10983" x="5121275" y="3565525"/>
          <p14:tracePt t="10999" x="5191125" y="3517900"/>
          <p14:tracePt t="11016" x="5359400" y="3387725"/>
          <p14:tracePt t="11032" x="5505450" y="3305175"/>
          <p14:tracePt t="11049" x="5616575" y="3254375"/>
          <p14:tracePt t="11066" x="5778500" y="3175000"/>
          <p14:tracePt t="11083" x="5848350" y="3136900"/>
          <p14:tracePt t="11100" x="5886450" y="3105150"/>
          <p14:tracePt t="11116" x="5943600" y="3044825"/>
          <p14:tracePt t="11132" x="5975350" y="2997200"/>
          <p14:tracePt t="11149" x="5994400" y="2965450"/>
          <p14:tracePt t="11166" x="6010275" y="2949575"/>
          <p14:tracePt t="11183" x="6010275" y="2933700"/>
          <p14:tracePt t="11588" x="5965825" y="2946400"/>
          <p14:tracePt t="11595" x="5883275" y="2971800"/>
          <p14:tracePt t="11601" x="5788025" y="3032125"/>
          <p14:tracePt t="11616" x="5505450" y="3178175"/>
          <p14:tracePt t="11633" x="5299075" y="3314700"/>
          <p14:tracePt t="11656" x="4937125" y="3629025"/>
          <p14:tracePt t="11673" x="4622800" y="3987800"/>
          <p14:tracePt t="11701" x="4235450" y="4464050"/>
          <p14:tracePt t="11735" x="3937000" y="4775200"/>
          <p14:tracePt t="11752" x="3765550" y="4946650"/>
          <p14:tracePt t="11768" x="3679825" y="5032375"/>
          <p14:tracePt t="11783" x="3606800" y="5095875"/>
          <p14:tracePt t="11800" x="3514725" y="5172075"/>
          <p14:tracePt t="11815" x="3457575" y="5207000"/>
          <p14:tracePt t="11833" x="3409950" y="5235575"/>
          <p14:tracePt t="11850" x="3324225" y="5264150"/>
          <p14:tracePt t="11866" x="3263900" y="5270500"/>
          <p14:tracePt t="11883" x="3203575" y="5270500"/>
          <p14:tracePt t="11900" x="3095625" y="5257800"/>
          <p14:tracePt t="11916" x="3006725" y="5216525"/>
          <p14:tracePt t="11933" x="2917825" y="5175250"/>
          <p14:tracePt t="11950" x="2771775" y="5064125"/>
          <p14:tracePt t="11965" x="2667000" y="4978400"/>
          <p14:tracePt t="11982" x="2571750" y="4879975"/>
          <p14:tracePt t="12000" x="2463800" y="4746625"/>
          <p14:tracePt t="12015" x="2413000" y="4654550"/>
          <p14:tracePt t="12033" x="2349500" y="4521200"/>
          <p14:tracePt t="12050" x="2298700" y="4318000"/>
          <p14:tracePt t="12066" x="2279650" y="4146550"/>
          <p14:tracePt t="12083" x="2260600" y="3971925"/>
          <p14:tracePt t="12100" x="2251075" y="3765550"/>
          <p14:tracePt t="12116" x="2251075" y="3651250"/>
          <p14:tracePt t="12133" x="2244725" y="3556000"/>
          <p14:tracePt t="12150" x="2238375" y="3457575"/>
          <p14:tracePt t="12166" x="2238375" y="3422650"/>
          <p14:tracePt t="12182" x="2238375" y="3400425"/>
          <p14:tracePt t="12200" x="2222500" y="3371850"/>
          <p14:tracePt t="12216" x="2222500" y="3362325"/>
          <p14:tracePt t="12233" x="2222500" y="3346450"/>
          <p14:tracePt t="12250" x="2216150" y="3321050"/>
          <p14:tracePt t="12265" x="2209800" y="3298825"/>
          <p14:tracePt t="12283" x="2209800" y="3270250"/>
          <p14:tracePt t="12300" x="2209800" y="3228975"/>
          <p14:tracePt t="12316" x="2209800" y="3219450"/>
          <p14:tracePt t="12333" x="2209800" y="3209925"/>
          <p14:tracePt t="12349" x="2209800" y="3194050"/>
          <p14:tracePt t="12365" x="2209800" y="3190875"/>
          <p14:tracePt t="12465" x="2209800" y="3197225"/>
          <p14:tracePt t="12472" x="2209800" y="3200400"/>
          <p14:tracePt t="12483" x="2209800" y="3209925"/>
          <p14:tracePt t="12499" x="2219325" y="3267075"/>
          <p14:tracePt t="12515" x="2238375" y="3311525"/>
          <p14:tracePt t="12532" x="2244725" y="3343275"/>
          <p14:tracePt t="12549" x="2244725" y="3375025"/>
          <p14:tracePt t="12566" x="2244725" y="3384550"/>
          <p14:tracePt t="12582" x="2244725" y="3394075"/>
          <p14:tracePt t="12599" x="2244725" y="3416300"/>
          <p14:tracePt t="12616" x="2244725" y="3432175"/>
          <p14:tracePt t="12633" x="2244725" y="3460750"/>
          <p14:tracePt t="12649" x="2244725" y="3486150"/>
          <p14:tracePt t="12665" x="2244725" y="3495675"/>
          <p14:tracePt t="12682" x="2244725" y="3511550"/>
          <p14:tracePt t="12699" x="2244725" y="3521075"/>
          <p14:tracePt t="12743" x="2244725" y="3514725"/>
          <p14:tracePt t="12750" x="2244725" y="3505200"/>
          <p14:tracePt t="12766" x="2244725" y="3482975"/>
          <p14:tracePt t="12783" x="2244725" y="3460750"/>
          <p14:tracePt t="12799" x="2244725" y="3406775"/>
          <p14:tracePt t="12815" x="2244725" y="3375025"/>
          <p14:tracePt t="12832" x="2244725" y="3355975"/>
          <p14:tracePt t="12849" x="2244725" y="3327400"/>
          <p14:tracePt t="12866" x="2244725" y="3317875"/>
          <p14:tracePt t="12883" x="2244725" y="3308350"/>
          <p14:tracePt t="12899" x="2238375" y="3286125"/>
          <p14:tracePt t="12916" x="2238375" y="3276600"/>
          <p14:tracePt t="12932" x="2238375" y="3267075"/>
          <p14:tracePt t="12949" x="2225675" y="3254375"/>
          <p14:tracePt t="12965" x="2222500" y="3238500"/>
          <p14:tracePt t="12982" x="2222500" y="3228975"/>
          <p14:tracePt t="13063" x="2222500" y="3222625"/>
          <p14:tracePt t="13898" x="2289175" y="3241675"/>
          <p14:tracePt t="13905" x="2384425" y="3270250"/>
          <p14:tracePt t="13915" x="2514600" y="3298825"/>
          <p14:tracePt t="13933" x="3051175" y="3448050"/>
          <p14:tracePt t="13954" x="3937000" y="3702050"/>
          <p14:tracePt t="13975" x="4908550" y="3962400"/>
          <p14:tracePt t="14001" x="5651500" y="4175125"/>
          <p14:tracePt t="14034" x="6521450" y="4476750"/>
          <p14:tracePt t="14051" x="6826250" y="4568825"/>
          <p14:tracePt t="14067" x="7035800" y="4635500"/>
          <p14:tracePt t="14083" x="7283450" y="4689475"/>
          <p14:tracePt t="14099" x="7435850" y="4737100"/>
          <p14:tracePt t="14116" x="7521575" y="4759325"/>
          <p14:tracePt t="14119" x="7550150" y="4765675"/>
          <p14:tracePt t="14133" x="7594600" y="4772025"/>
          <p14:tracePt t="14149" x="7629525" y="4772025"/>
          <p14:tracePt t="14166" x="7673975" y="4772025"/>
          <p14:tracePt t="14183" x="7759700" y="4772025"/>
          <p14:tracePt t="14198" x="7820025" y="4772025"/>
          <p14:tracePt t="14215" x="7880350" y="4772025"/>
          <p14:tracePt t="14232" x="7956550" y="4772025"/>
          <p14:tracePt t="14249" x="8016875" y="4772025"/>
          <p14:tracePt t="14267" x="8061325" y="4772025"/>
          <p14:tracePt t="14283" x="8121650" y="4772025"/>
          <p14:tracePt t="14299" x="8147050" y="4762500"/>
          <p14:tracePt t="14315" x="8169275" y="4752975"/>
          <p14:tracePt t="14332" x="8191500" y="4711700"/>
          <p14:tracePt t="14348" x="8220075" y="4657725"/>
          <p14:tracePt t="14365" x="8235950" y="4581525"/>
          <p14:tracePt t="14382" x="8235950" y="4473575"/>
          <p14:tracePt t="14399" x="8207375" y="4391025"/>
          <p14:tracePt t="14416" x="8153400" y="4244975"/>
          <p14:tracePt t="14432" x="8026400" y="4057650"/>
          <p14:tracePt t="14449" x="7978775" y="3978275"/>
          <p14:tracePt t="14466" x="7927975" y="3924300"/>
          <p14:tracePt t="14482" x="7851775" y="3876675"/>
          <p14:tracePt t="14498" x="7772400" y="3829050"/>
          <p14:tracePt t="14515" x="7680325" y="3778250"/>
          <p14:tracePt t="14532" x="7512050" y="3736975"/>
          <p14:tracePt t="14549" x="7350125" y="3727450"/>
          <p14:tracePt t="14566" x="7235825" y="3727450"/>
          <p14:tracePt t="14583" x="7070725" y="3749675"/>
          <p14:tracePt t="14599" x="6981825" y="3775075"/>
          <p14:tracePt t="14615" x="6896100" y="3806825"/>
          <p14:tracePt t="14618" x="6858000" y="3813175"/>
          <p14:tracePt t="14632" x="6781800" y="3829050"/>
          <p14:tracePt t="14649" x="6705600" y="3851275"/>
          <p14:tracePt t="14666" x="6629400" y="3883025"/>
          <p14:tracePt t="14683" x="6534150" y="3927475"/>
          <p14:tracePt t="14699" x="6473825" y="3962400"/>
          <p14:tracePt t="14717" x="6429375" y="3990975"/>
          <p14:tracePt t="14733" x="6359525" y="4035425"/>
          <p14:tracePt t="14749" x="6296025" y="4064000"/>
          <p14:tracePt t="14766" x="6216650" y="4105275"/>
          <p14:tracePt t="14782" x="6108700" y="4156075"/>
          <p14:tracePt t="14798" x="6051550" y="4184650"/>
          <p14:tracePt t="14816" x="6003925" y="4197350"/>
          <p14:tracePt t="14833" x="5969000" y="4235450"/>
          <p14:tracePt t="14849" x="5943600" y="4260850"/>
          <p14:tracePt t="14866" x="5924550" y="4289425"/>
          <p14:tracePt t="14882" x="5899150" y="4356100"/>
          <p14:tracePt t="14898" x="5873750" y="4394200"/>
          <p14:tracePt t="14916" x="5854700" y="4457700"/>
          <p14:tracePt t="14933" x="5842000" y="4502150"/>
          <p14:tracePt t="14949" x="5842000" y="4562475"/>
          <p14:tracePt t="14967" x="5854700" y="4670425"/>
          <p14:tracePt t="14983" x="5886450" y="4778375"/>
          <p14:tracePt t="14999" x="5937250" y="4879975"/>
          <p14:tracePt t="15015" x="6000750" y="5003800"/>
          <p14:tracePt t="15032" x="6086475" y="5187950"/>
          <p14:tracePt t="15048" x="6137275" y="5280025"/>
          <p14:tracePt t="15066" x="6203950" y="5429250"/>
          <p14:tracePt t="15083" x="6251575" y="5521325"/>
          <p14:tracePt t="15099" x="6286500" y="5619750"/>
          <p14:tracePt t="15117" x="6343650" y="5759450"/>
          <p14:tracePt t="15133" x="6372225" y="5826125"/>
          <p14:tracePt t="15149" x="6410325" y="5892800"/>
          <p14:tracePt t="15166" x="6438900" y="5978525"/>
          <p14:tracePt t="15182" x="6451600" y="6022975"/>
          <p14:tracePt t="15198" x="6464300" y="6061075"/>
          <p14:tracePt t="15216" x="6489700" y="6118225"/>
          <p14:tracePt t="15233" x="6502400" y="6162675"/>
          <p14:tracePt t="15249" x="6527800" y="6210300"/>
          <p14:tracePt t="15267" x="6559550" y="6276975"/>
          <p14:tracePt t="15283" x="6572250" y="6311900"/>
          <p14:tracePt t="15299" x="6584950" y="6343650"/>
          <p14:tracePt t="15316" x="6607175" y="6372225"/>
          <p14:tracePt t="15332" x="6623050" y="6388100"/>
          <p14:tracePt t="15348" x="6648450" y="6400800"/>
          <p14:tracePt t="15366" x="6711950" y="6407150"/>
          <p14:tracePt t="15382" x="6769100" y="6407150"/>
          <p14:tracePt t="15399" x="6832600" y="6403975"/>
          <p14:tracePt t="15416" x="6943725" y="6372225"/>
          <p14:tracePt t="15432" x="7032625" y="6340475"/>
          <p14:tracePt t="15449" x="7134225" y="6289675"/>
          <p14:tracePt t="15466" x="7296150" y="6223000"/>
          <p14:tracePt t="15482" x="7388225" y="6165850"/>
          <p14:tracePt t="15499" x="7477125" y="6105525"/>
          <p14:tracePt t="15516" x="7620000" y="6022975"/>
          <p14:tracePt t="15533" x="7699375" y="5984875"/>
          <p14:tracePt t="15549" x="7769225" y="5946775"/>
          <p14:tracePt t="15566" x="7864475" y="5902325"/>
          <p14:tracePt t="15582" x="7931150" y="5864225"/>
          <p14:tracePt t="15598" x="7997825" y="5842000"/>
          <p14:tracePt t="15616" x="8093075" y="5791200"/>
          <p14:tracePt t="15633" x="8162925" y="5759450"/>
          <p14:tracePt t="15637" x="8181975" y="5740400"/>
          <p14:tracePt t="15649" x="8210550" y="5727700"/>
          <p14:tracePt t="15666" x="8296275" y="5661025"/>
          <p14:tracePt t="15682" x="8366125" y="5603875"/>
          <p14:tracePt t="15699" x="8451850" y="5530850"/>
          <p14:tracePt t="15716" x="8553450" y="5451475"/>
          <p14:tracePt t="15731" x="8601075" y="5410200"/>
          <p14:tracePt t="15748" x="8632825" y="5384800"/>
          <p14:tracePt t="15767" x="8677275" y="5340350"/>
          <p14:tracePt t="15783" x="8702675" y="5318125"/>
          <p14:tracePt t="15799" x="8743950" y="5289550"/>
          <p14:tracePt t="15816" x="8785225" y="5270500"/>
          <p14:tracePt t="15832" x="8807450" y="5254625"/>
          <p14:tracePt t="15849" x="8839200" y="5235575"/>
          <p14:tracePt t="15865" x="8867775" y="5213350"/>
          <p14:tracePt t="15882" x="8880475" y="5181600"/>
          <p14:tracePt t="15899" x="8899525" y="5153025"/>
          <p14:tracePt t="15916" x="8902700" y="5095875"/>
          <p14:tracePt t="15933" x="8902700" y="5051425"/>
          <p14:tracePt t="15949" x="8902700" y="5022850"/>
          <p14:tracePt t="15966" x="8890000" y="4972050"/>
          <p14:tracePt t="15983" x="8877300" y="4949825"/>
          <p14:tracePt t="15999" x="8864600" y="4911725"/>
          <p14:tracePt t="16015" x="8823325" y="4854575"/>
          <p14:tracePt t="16031" x="8797925" y="4822825"/>
          <p14:tracePt t="16049" x="8775700" y="4791075"/>
          <p14:tracePt t="16066" x="8715375" y="4752975"/>
          <p14:tracePt t="16083" x="8667750" y="4711700"/>
          <p14:tracePt t="16100" x="8620125" y="4676775"/>
          <p14:tracePt t="16116" x="8531225" y="4619625"/>
          <p14:tracePt t="16133" x="8461375" y="4562475"/>
          <p14:tracePt t="16149" x="8423275" y="4530725"/>
          <p14:tracePt t="16151" x="8391525" y="4508500"/>
          <p14:tracePt t="16165" x="8343900" y="4476750"/>
          <p14:tracePt t="16182" x="8274050" y="4429125"/>
          <p14:tracePt t="16198" x="8181975" y="4378325"/>
          <p14:tracePt t="16215" x="8042275" y="4295775"/>
          <p14:tracePt t="16233" x="7959725" y="4238625"/>
          <p14:tracePt t="16249" x="7889875" y="4184650"/>
          <p14:tracePt t="16266" x="7816850" y="4102100"/>
          <p14:tracePt t="16282" x="7766050" y="4051300"/>
          <p14:tracePt t="16299" x="7740650" y="4029075"/>
          <p14:tracePt t="16315" x="7673975" y="3971925"/>
          <p14:tracePt t="16332" x="7613650" y="3930650"/>
          <p14:tracePt t="16348" x="7531100" y="3863975"/>
          <p14:tracePt t="16365" x="7340600" y="3721100"/>
          <p14:tracePt t="16383" x="7235825" y="3651250"/>
          <p14:tracePt t="16399" x="7146925" y="3609975"/>
          <p14:tracePt t="16416" x="7070725" y="3584575"/>
          <p14:tracePt t="16432" x="7042150" y="3584575"/>
          <p14:tracePt t="16449" x="7019925" y="3584575"/>
          <p14:tracePt t="16465" x="6978650" y="3584575"/>
          <p14:tracePt t="16482" x="6943725" y="3600450"/>
          <p14:tracePt t="16499" x="6886575" y="3613150"/>
          <p14:tracePt t="16515" x="6788150" y="3635375"/>
          <p14:tracePt t="16532" x="6702425" y="3651250"/>
          <p14:tracePt t="16551" x="6562725" y="3708400"/>
          <p14:tracePt t="16565" x="6496050" y="3736975"/>
          <p14:tracePt t="16583" x="6457950" y="3768725"/>
          <p14:tracePt t="16599" x="6426200" y="3781425"/>
          <p14:tracePt t="16615" x="6388100" y="3819525"/>
          <p14:tracePt t="16631" x="6359525" y="3832225"/>
          <p14:tracePt t="16649" x="6334125" y="3848100"/>
          <p14:tracePt t="16651" x="6324600" y="3854450"/>
          <p14:tracePt t="16665" x="6286500" y="3879850"/>
          <p14:tracePt t="16683" x="6261100" y="3905250"/>
          <p14:tracePt t="16700" x="6216650" y="3949700"/>
          <p14:tracePt t="16716" x="6197600" y="3971925"/>
          <p14:tracePt t="16732" x="6178550" y="4003675"/>
          <p14:tracePt t="16749" x="6162675" y="4044950"/>
          <p14:tracePt t="16765" x="6149975" y="4070350"/>
          <p14:tracePt t="16782" x="6140450" y="4079875"/>
          <p14:tracePt t="16800" x="6118225" y="4102100"/>
          <p14:tracePt t="16815" x="6108700" y="4111625"/>
          <p14:tracePt t="16832" x="6099175" y="4121150"/>
          <p14:tracePt t="16850" x="6089650" y="4137025"/>
          <p14:tracePt t="16865" x="6089650" y="4162425"/>
          <p14:tracePt t="16882" x="6089650" y="4191000"/>
          <p14:tracePt t="16898" x="6089650" y="4251325"/>
          <p14:tracePt t="16915" x="6089650" y="4346575"/>
          <p14:tracePt t="16933" x="6089650" y="4397375"/>
          <p14:tracePt t="16950" x="6057900" y="4518025"/>
          <p14:tracePt t="16966" x="6035675" y="4629150"/>
          <p14:tracePt t="16983" x="6010275" y="4724400"/>
          <p14:tracePt t="16999" x="5959475" y="4895850"/>
          <p14:tracePt t="17015" x="5940425" y="5035550"/>
          <p14:tracePt t="17031" x="5934075" y="5153025"/>
          <p14:tracePt t="17049" x="5934075" y="5302250"/>
          <p14:tracePt t="17065" x="5934075" y="5416550"/>
          <p14:tracePt t="17082" x="5924550" y="5511800"/>
          <p14:tracePt t="17100" x="5915025" y="5629275"/>
          <p14:tracePt t="17116" x="5915025" y="5724525"/>
          <p14:tracePt t="17132" x="5915025" y="5807075"/>
          <p14:tracePt t="17149" x="5921375" y="5915025"/>
          <p14:tracePt t="17165" x="5934075" y="5978525"/>
          <p14:tracePt t="17181" x="5946775" y="6032500"/>
          <p14:tracePt t="17199" x="5978525" y="6092825"/>
          <p14:tracePt t="17216" x="6007100" y="6130925"/>
          <p14:tracePt t="17233" x="6029325" y="6162675"/>
          <p14:tracePt t="17250" x="6092825" y="6223000"/>
          <p14:tracePt t="17266" x="6159500" y="6261100"/>
          <p14:tracePt t="17283" x="6229350" y="6299200"/>
          <p14:tracePt t="17299" x="6327775" y="6369050"/>
          <p14:tracePt t="17315" x="6394450" y="6397625"/>
          <p14:tracePt t="17332" x="6432550" y="6410325"/>
          <p14:tracePt t="17349" x="6470650" y="6435725"/>
          <p14:tracePt t="17366" x="6499225" y="6448425"/>
          <p14:tracePt t="17383" x="6543675" y="6461125"/>
          <p14:tracePt t="17399" x="6616700" y="6480175"/>
          <p14:tracePt t="17415" x="6683375" y="6502400"/>
          <p14:tracePt t="17431" x="6765925" y="6502400"/>
          <p14:tracePt t="17448" x="6896100" y="6496050"/>
          <p14:tracePt t="17465" x="6972300" y="6473825"/>
          <p14:tracePt t="17482" x="7038975" y="6435725"/>
          <p14:tracePt t="17499" x="7204075" y="6330950"/>
          <p14:tracePt t="17516" x="7340600" y="6242050"/>
          <p14:tracePt t="17532" x="7489825" y="6159500"/>
          <p14:tracePt t="17549" x="7800975" y="6022975"/>
          <p14:tracePt t="17566" x="7966075" y="5956300"/>
          <p14:tracePt t="17582" x="8112125" y="5883275"/>
          <p14:tracePt t="17599" x="8286750" y="5797550"/>
          <p14:tracePt t="17615" x="8356600" y="5743575"/>
          <p14:tracePt t="17633" x="8426450" y="5705475"/>
          <p14:tracePt t="17649" x="8515350" y="5635625"/>
          <p14:tracePt t="17666" x="8585200" y="5581650"/>
          <p14:tracePt t="17683" x="8655050" y="5527675"/>
          <p14:tracePt t="17699" x="8737600" y="5461000"/>
          <p14:tracePt t="17715" x="8775700" y="5429250"/>
          <p14:tracePt t="17731" x="8807450" y="5394325"/>
          <p14:tracePt t="17748" x="8851900" y="5343525"/>
          <p14:tracePt t="17765" x="8864600" y="5305425"/>
          <p14:tracePt t="17782" x="8877300" y="5260975"/>
          <p14:tracePt t="17799" x="8899525" y="5178425"/>
          <p14:tracePt t="17816" x="8918575" y="5133975"/>
          <p14:tracePt t="17832" x="8918575" y="5095875"/>
          <p14:tracePt t="17849" x="8918575" y="5060950"/>
          <p14:tracePt t="17865" x="8918575" y="5051425"/>
          <p14:tracePt t="17882" x="8918575" y="5041900"/>
          <p14:tracePt t="17899" x="8902700" y="5000625"/>
          <p14:tracePt t="17915" x="8893175" y="4984750"/>
          <p14:tracePt t="17932" x="8880475" y="4956175"/>
          <p14:tracePt t="17948" x="8861425" y="4905375"/>
          <p14:tracePt t="17965" x="8823325" y="4829175"/>
          <p14:tracePt t="17982" x="8756650" y="4727575"/>
          <p14:tracePt t="17998" x="8620125" y="4597400"/>
          <p14:tracePt t="18015" x="8512175" y="4492625"/>
          <p14:tracePt t="18032" x="8394700" y="4384675"/>
          <p14:tracePt t="18049" x="8324850" y="4311650"/>
          <p14:tracePt t="18066" x="8299450" y="4286250"/>
          <p14:tracePt t="18082" x="8289925" y="4276725"/>
          <p14:tracePt t="18099" x="8267700" y="4270375"/>
          <p14:tracePt t="18115" x="8258175" y="4270375"/>
          <p14:tracePt t="18148" x="8248650" y="4267200"/>
          <p14:tracePt t="18165" x="8239125" y="4254500"/>
          <p14:tracePt t="18182" x="8223250" y="4254500"/>
          <p14:tracePt t="18199" x="8223250" y="4244975"/>
          <p14:tracePt t="18284" x="8223250" y="4238625"/>
          <p14:tracePt t="18329" x="8220075" y="4238625"/>
          <p14:tracePt t="18335" x="8213725" y="4238625"/>
          <p14:tracePt t="18349" x="8204200" y="4235450"/>
          <p14:tracePt t="18366" x="8194675" y="4235450"/>
          <p14:tracePt t="18383" x="8185150" y="4235450"/>
          <p14:tracePt t="18399" x="8175625" y="4229100"/>
          <p14:tracePt t="18415" x="8169275" y="4225925"/>
          <p14:tracePt t="19005" x="8169275" y="4267200"/>
          <p14:tracePt t="19012" x="8169275" y="4337050"/>
          <p14:tracePt t="19019" x="8175625" y="4397375"/>
          <p14:tracePt t="19033" x="8185150" y="4489450"/>
          <p14:tracePt t="19049" x="8185150" y="4629150"/>
          <p14:tracePt t="19066" x="8185150" y="4765675"/>
          <p14:tracePt t="19098" x="8115300" y="5118100"/>
          <p14:tracePt t="19132" x="8026400" y="5368925"/>
          <p14:tracePt t="19149" x="7988300" y="5426075"/>
          <p14:tracePt t="19166" x="7966075" y="5448300"/>
          <p14:tracePt t="19183" x="7915275" y="5461000"/>
          <p14:tracePt t="19198" x="7870825" y="5457825"/>
          <p14:tracePt t="19216" x="7832725" y="5445125"/>
          <p14:tracePt t="19232" x="7731125" y="5340350"/>
          <p14:tracePt t="19248" x="7667625" y="5216525"/>
          <p14:tracePt t="19265" x="7607300" y="5083175"/>
          <p14:tracePt t="19282" x="7483475" y="4810125"/>
          <p14:tracePt t="19299" x="7410450" y="4664075"/>
          <p14:tracePt t="19316" x="7346950" y="4521200"/>
          <p14:tracePt t="19333" x="7277100" y="4349750"/>
          <p14:tracePt t="19349" x="7248525" y="4270375"/>
          <p14:tracePt t="19365" x="7235825" y="4216400"/>
          <p14:tracePt t="19382" x="7210425" y="4159250"/>
          <p14:tracePt t="19398" x="7197725" y="4114800"/>
          <p14:tracePt t="19415" x="7191375" y="4070350"/>
          <p14:tracePt t="19431" x="7169150" y="3971925"/>
          <p14:tracePt t="19448" x="7137400" y="3905250"/>
          <p14:tracePt t="19465" x="7112000" y="3867150"/>
          <p14:tracePt t="19481" x="7073900" y="3816350"/>
          <p14:tracePt t="19498" x="7064375" y="3797300"/>
          <p14:tracePt t="19515" x="7042150" y="3781425"/>
          <p14:tracePt t="19531" x="7026275" y="3765550"/>
          <p14:tracePt t="19548" x="7004050" y="3765550"/>
          <p14:tracePt t="19566" x="6994525" y="3762375"/>
          <p14:tracePt t="19582" x="6981825" y="3756025"/>
          <p14:tracePt t="19599" x="6965950" y="3752850"/>
          <p14:tracePt t="19615" x="6956425" y="3752850"/>
          <p14:tracePt t="19632" x="6940550" y="3752850"/>
          <p14:tracePt t="19648" x="6931025" y="3752850"/>
          <p14:tracePt t="19665" x="6915150" y="3752850"/>
          <p14:tracePt t="19681" x="6902450" y="3746500"/>
          <p14:tracePt t="19698" x="6896100" y="3746500"/>
          <p14:tracePt t="19715" x="6896100" y="3740150"/>
          <p14:tracePt t="19796" x="6896100" y="3743325"/>
          <p14:tracePt t="19803" x="6899275" y="3749675"/>
          <p14:tracePt t="19815" x="6899275" y="3752850"/>
          <p14:tracePt t="19832" x="6902450" y="3768725"/>
          <p14:tracePt t="19848" x="6908800" y="3797300"/>
          <p14:tracePt t="19866" x="6927850" y="3835400"/>
          <p14:tracePt t="19882" x="6965950" y="3937000"/>
          <p14:tracePt t="19899" x="7004050" y="4006850"/>
          <p14:tracePt t="19915" x="7032625" y="4060825"/>
          <p14:tracePt t="19931" x="7089775" y="4200525"/>
          <p14:tracePt t="19948" x="7118350" y="4279900"/>
          <p14:tracePt t="19967" x="7150100" y="4403725"/>
          <p14:tracePt t="19982" x="7172325" y="4467225"/>
          <p14:tracePt t="19998" x="7188200" y="4543425"/>
          <p14:tracePt t="20017" x="7223125" y="4645025"/>
          <p14:tracePt t="20032" x="7245350" y="4711700"/>
          <p14:tracePt t="20048" x="7258050" y="4756150"/>
          <p14:tracePt t="20065" x="7270750" y="4787900"/>
          <p14:tracePt t="20081" x="7289800" y="4845050"/>
          <p14:tracePt t="20098" x="7308850" y="4889500"/>
          <p14:tracePt t="20116" x="7327900" y="4962525"/>
          <p14:tracePt t="20132" x="7343775" y="5026025"/>
          <p14:tracePt t="20148" x="7356475" y="5064125"/>
          <p14:tracePt t="20167" x="7381875" y="5121275"/>
          <p14:tracePt t="20182" x="7400925" y="5153025"/>
          <p14:tracePt t="20198" x="7416800" y="5175250"/>
          <p14:tracePt t="20215" x="7435850" y="5207000"/>
          <p14:tracePt t="20231" x="7461250" y="5257800"/>
          <p14:tracePt t="20249" x="7473950" y="5318125"/>
          <p14:tracePt t="20266" x="7505700" y="5422900"/>
          <p14:tracePt t="20282" x="7518400" y="5486400"/>
          <p14:tracePt t="20298" x="7524750" y="5530850"/>
          <p14:tracePt t="20316" x="7531100" y="5616575"/>
          <p14:tracePt t="20331" x="7531100" y="5661025"/>
          <p14:tracePt t="20348" x="7531100" y="5705475"/>
          <p14:tracePt t="20365" x="7531100" y="5775325"/>
          <p14:tracePt t="20381" x="7531100" y="5835650"/>
          <p14:tracePt t="20398" x="7531100" y="5895975"/>
          <p14:tracePt t="20416" x="7537450" y="5981700"/>
          <p14:tracePt t="20432" x="7537450" y="6016625"/>
          <p14:tracePt t="20449" x="7537450" y="6038850"/>
          <p14:tracePt t="20464" x="7537450" y="6048375"/>
          <p14:tracePt t="20481" x="7537450" y="6070600"/>
          <p14:tracePt t="20498" x="7537450" y="6073775"/>
          <p14:tracePt t="20531" x="7527925" y="6073775"/>
          <p14:tracePt t="20548" x="7521575" y="6051550"/>
          <p14:tracePt t="20566" x="7496175" y="5978525"/>
          <p14:tracePt t="20582" x="7480300" y="5880100"/>
          <p14:tracePt t="20598" x="7461250" y="5730875"/>
          <p14:tracePt t="20615" x="7445375" y="5534025"/>
          <p14:tracePt t="20631" x="7435850" y="5438775"/>
          <p14:tracePt t="20648" x="7429500" y="5375275"/>
          <p14:tracePt t="20666" x="7400925" y="5302250"/>
          <p14:tracePt t="20682" x="7391400" y="5270500"/>
          <p14:tracePt t="20699" x="7378700" y="5248275"/>
          <p14:tracePt t="20704" x="7372350" y="5235575"/>
          <p14:tracePt t="20716" x="7353300" y="5207000"/>
          <p14:tracePt t="20732" x="7343775" y="5181600"/>
          <p14:tracePt t="20748" x="7324725" y="5149850"/>
          <p14:tracePt t="20765" x="7292975" y="5102225"/>
          <p14:tracePt t="20781" x="7280275" y="5070475"/>
          <p14:tracePt t="20798" x="7267575" y="5048250"/>
          <p14:tracePt t="20816" x="7264400" y="5026025"/>
          <p14:tracePt t="20832" x="7258050" y="5016500"/>
          <p14:tracePt t="20849" x="7248525" y="4994275"/>
          <p14:tracePt t="20865" x="7223125" y="4953000"/>
          <p14:tracePt t="20882" x="7210425" y="4921250"/>
          <p14:tracePt t="20898" x="7185025" y="4873625"/>
          <p14:tracePt t="20915" x="7137400" y="4816475"/>
          <p14:tracePt t="20932" x="7115175" y="4791075"/>
          <p14:tracePt t="20949" x="7089775" y="4759325"/>
          <p14:tracePt t="20965" x="7064375" y="4718050"/>
          <p14:tracePt t="20982" x="7032625" y="4692650"/>
          <p14:tracePt t="20999" x="7007225" y="4645025"/>
          <p14:tracePt t="21015" x="6972300" y="4572000"/>
          <p14:tracePt t="21031" x="6959600" y="4508500"/>
          <p14:tracePt t="21048" x="6943725" y="4422775"/>
          <p14:tracePt t="21065" x="6934200" y="4324350"/>
          <p14:tracePt t="21082" x="6934200" y="4270375"/>
          <p14:tracePt t="21099" x="6934200" y="4241800"/>
          <p14:tracePt t="21115" x="6934200" y="4200525"/>
          <p14:tracePt t="21132" x="6934200" y="4187825"/>
          <p14:tracePt t="21149" x="6934200" y="4165600"/>
          <p14:tracePt t="21165" x="6934200" y="4124325"/>
          <p14:tracePt t="21181" x="6934200" y="4086225"/>
          <p14:tracePt t="21198" x="6934200" y="4044950"/>
          <p14:tracePt t="21215" x="6934200" y="3981450"/>
          <p14:tracePt t="21232" x="6934200" y="3937000"/>
          <p14:tracePt t="21249" x="6934200" y="3914775"/>
          <p14:tracePt t="21265" x="6934200" y="3883025"/>
          <p14:tracePt t="21282" x="6934200" y="3870325"/>
          <p14:tracePt t="21299" x="6934200" y="3860800"/>
          <p14:tracePt t="21314" x="6934200" y="3857625"/>
          <p14:tracePt t="21544" x="6943725" y="3886200"/>
          <p14:tracePt t="21551" x="6953250" y="3911600"/>
          <p14:tracePt t="21565" x="6965950" y="3975100"/>
          <p14:tracePt t="21581" x="6988175" y="4041775"/>
          <p14:tracePt t="21598" x="7026275" y="4121150"/>
          <p14:tracePt t="21615" x="7058025" y="4244975"/>
          <p14:tracePt t="21632" x="7083425" y="4318000"/>
          <p14:tracePt t="21650" x="7143750" y="4502150"/>
          <p14:tracePt t="21665" x="7175500" y="4610100"/>
          <p14:tracePt t="21682" x="7197725" y="4686300"/>
          <p14:tracePt t="21698" x="7213600" y="4743450"/>
          <p14:tracePt t="21715" x="7232650" y="4791075"/>
          <p14:tracePt t="21731" x="7242175" y="4822825"/>
          <p14:tracePt t="21748" x="7254875" y="4867275"/>
          <p14:tracePt t="21764" x="7267575" y="4930775"/>
          <p14:tracePt t="21781" x="7283450" y="4984750"/>
          <p14:tracePt t="21800" x="7302500" y="5048250"/>
          <p14:tracePt t="21815" x="7308850" y="5083175"/>
          <p14:tracePt t="21832" x="7308850" y="5127625"/>
          <p14:tracePt t="21849" x="7308850" y="5168900"/>
          <p14:tracePt t="21864" x="7308850" y="5191125"/>
          <p14:tracePt t="21881" x="7308850" y="5226050"/>
          <p14:tracePt t="21899" x="7308850" y="5289550"/>
          <p14:tracePt t="21915" x="7308850" y="5327650"/>
          <p14:tracePt t="21932" x="7308850" y="5368925"/>
          <p14:tracePt t="21949" x="7308850" y="5416550"/>
          <p14:tracePt t="21965" x="7308850" y="5432425"/>
          <p14:tracePt t="21981" x="7308850" y="5441950"/>
          <p14:tracePt t="21999" x="7308850" y="5464175"/>
          <p14:tracePt t="22014" x="7308850" y="5473700"/>
          <p14:tracePt t="22031" x="7308850" y="5476875"/>
          <p14:tracePt t="22278" x="7289800" y="5441950"/>
          <p14:tracePt t="22285" x="7273925" y="5403850"/>
          <p14:tracePt t="22299" x="7232650" y="5292725"/>
          <p14:tracePt t="22315" x="7207250" y="5149850"/>
          <p14:tracePt t="22332" x="7197725" y="5035550"/>
          <p14:tracePt t="22349" x="7197725" y="4895850"/>
          <p14:tracePt t="22366" x="7197725" y="4800600"/>
          <p14:tracePt t="22382" x="7197725" y="4730750"/>
          <p14:tracePt t="22398" x="7197725" y="4645025"/>
          <p14:tracePt t="22414" x="7197725" y="4606925"/>
          <p14:tracePt t="22431" x="7197725" y="4562475"/>
          <p14:tracePt t="22449" x="7197725" y="4530725"/>
          <p14:tracePt t="22465" x="7197725" y="4492625"/>
          <p14:tracePt t="22482" x="7197725" y="4473575"/>
          <p14:tracePt t="22499" x="7197725" y="4451350"/>
          <p14:tracePt t="22514" x="7197725" y="4441825"/>
          <p14:tracePt t="22531" x="7197725" y="4432300"/>
          <p14:tracePt t="22548" x="7219950" y="4410075"/>
          <p14:tracePt t="22564" x="7258050" y="4391025"/>
          <p14:tracePt t="22581" x="7305675" y="4365625"/>
          <p14:tracePt t="22599" x="7391400" y="4308475"/>
          <p14:tracePt t="22615" x="7448550" y="4273550"/>
          <p14:tracePt t="22632" x="7496175" y="4244975"/>
          <p14:tracePt t="22649" x="7559675" y="4225925"/>
          <p14:tracePt t="22665" x="7588250" y="4225925"/>
          <p14:tracePt t="22681" x="7604125" y="4225925"/>
          <p14:tracePt t="22698" x="7620000" y="4225925"/>
          <p14:tracePt t="22714" x="7635875" y="4225925"/>
          <p14:tracePt t="22820" x="7632700" y="4225925"/>
          <p14:tracePt t="22827" x="7623175" y="4225925"/>
          <p14:tracePt t="23084" x="7658100" y="4254500"/>
          <p14:tracePt t="23091" x="7708900" y="4298950"/>
          <p14:tracePt t="23099" x="7750175" y="4330700"/>
          <p14:tracePt t="23115" x="7832725" y="4406900"/>
          <p14:tracePt t="23131" x="7908925" y="4479925"/>
          <p14:tracePt t="23148" x="7975600" y="4578350"/>
          <p14:tracePt t="23164" x="8032750" y="4651375"/>
          <p14:tracePt t="23182" x="8105775" y="4724400"/>
          <p14:tracePt t="23198" x="8207375" y="4800600"/>
          <p14:tracePt t="23215" x="8274050" y="4838700"/>
          <p14:tracePt t="23232" x="8331200" y="4860925"/>
          <p14:tracePt t="23235" x="8343900" y="4867275"/>
          <p14:tracePt t="23248" x="8353425" y="4876800"/>
          <p14:tracePt t="23265" x="8369300" y="4876800"/>
          <p14:tracePt t="23356" x="8369300" y="4879975"/>
          <p14:tracePt t="23377" x="8362950" y="4879975"/>
          <p14:tracePt t="23384" x="8356600" y="4879975"/>
          <p14:tracePt t="23398" x="8347075" y="4879975"/>
          <p14:tracePt t="23414" x="8318500" y="4879975"/>
          <p14:tracePt t="23431" x="8248650" y="4879975"/>
          <p14:tracePt t="23447" x="8064500" y="4879975"/>
          <p14:tracePt t="23464" x="7937500" y="4879975"/>
          <p14:tracePt t="23481" x="7810500" y="4879975"/>
          <p14:tracePt t="23498" x="7635875" y="4899025"/>
          <p14:tracePt t="23514" x="7527925" y="4924425"/>
          <p14:tracePt t="23531" x="7397750" y="4949825"/>
          <p14:tracePt t="23548" x="7226300" y="5010150"/>
          <p14:tracePt t="23564" x="7127875" y="5041900"/>
          <p14:tracePt t="23581" x="7042150" y="5057775"/>
          <p14:tracePt t="23598" x="6937375" y="5095875"/>
          <p14:tracePt t="23615" x="6873875" y="5108575"/>
          <p14:tracePt t="23632" x="6810375" y="5114925"/>
          <p14:tracePt t="23648" x="6769100" y="5114925"/>
          <p14:tracePt t="23664" x="6724650" y="5114925"/>
          <p14:tracePt t="23682" x="6661150" y="5114925"/>
          <p14:tracePt t="23698" x="6616700" y="5111750"/>
          <p14:tracePt t="23715" x="6572250" y="5111750"/>
          <p14:tracePt t="23733" x="6524625" y="5111750"/>
          <p14:tracePt t="23749" x="6502400" y="5111750"/>
          <p14:tracePt t="23765" x="6480175" y="5111750"/>
          <p14:tracePt t="23782" x="6454775" y="5111750"/>
          <p14:tracePt t="23798" x="6426200" y="5105400"/>
          <p14:tracePt t="23815" x="6403975" y="5099050"/>
          <p14:tracePt t="23831" x="6381750" y="5099050"/>
          <p14:tracePt t="23848" x="6353175" y="5099050"/>
          <p14:tracePt t="23865" x="6343650" y="5099050"/>
          <p14:tracePt t="23882" x="6334125" y="5099050"/>
          <p14:tracePt t="23925" x="6334125" y="5089525"/>
          <p14:tracePt t="24261" x="6340475" y="5076825"/>
          <p14:tracePt t="24268" x="6362700" y="5057775"/>
          <p14:tracePt t="24282" x="6413500" y="4997450"/>
          <p14:tracePt t="24298" x="6470650" y="4914900"/>
          <p14:tracePt t="24315" x="6521450" y="4826000"/>
          <p14:tracePt t="24332" x="6581775" y="4718050"/>
          <p14:tracePt t="24347" x="6623050" y="4616450"/>
          <p14:tracePt t="24381" x="6708775" y="4441825"/>
          <p14:tracePt t="24415" x="6740525" y="4349750"/>
          <p14:tracePt t="24432" x="6765925" y="4308475"/>
          <p14:tracePt t="24448" x="6778625" y="4283075"/>
          <p14:tracePt t="24465" x="6788150" y="4273550"/>
          <p14:tracePt t="24481" x="6800850" y="4260850"/>
          <p14:tracePt t="24497" x="6810375" y="4248150"/>
          <p14:tracePt t="24514" x="6842125" y="4225925"/>
          <p14:tracePt t="24531" x="6905625" y="4200525"/>
          <p14:tracePt t="24547" x="6950075" y="4187825"/>
          <p14:tracePt t="24564" x="6997700" y="4159250"/>
          <p14:tracePt t="24581" x="7064375" y="4124325"/>
          <p14:tracePt t="24598" x="7127875" y="4095750"/>
          <p14:tracePt t="24615" x="7172325" y="4083050"/>
          <p14:tracePt t="24631" x="7273925" y="4064000"/>
          <p14:tracePt t="24647" x="7346950" y="4054475"/>
          <p14:tracePt t="24664" x="7429500" y="4054475"/>
          <p14:tracePt t="24682" x="7540625" y="4073525"/>
          <p14:tracePt t="24698" x="7585075" y="4086225"/>
          <p14:tracePt t="24714" x="7616825" y="4105275"/>
          <p14:tracePt t="24731" x="7642225" y="4111625"/>
          <p14:tracePt t="24747" x="7651750" y="4111625"/>
          <p14:tracePt t="24764" x="7664450" y="4111625"/>
          <p14:tracePt t="24767" x="7667625" y="4111625"/>
          <p14:tracePt t="24781" x="7677150" y="4111625"/>
          <p14:tracePt t="24797" x="7693025" y="4111625"/>
          <p14:tracePt t="24831" x="7693025" y="4108450"/>
          <p14:tracePt t="24848" x="7699375" y="4092575"/>
          <p14:tracePt t="24865" x="7699375" y="4083050"/>
          <p14:tracePt t="24881" x="7699375" y="4073525"/>
          <p14:tracePt t="25082" x="7689850" y="4073525"/>
          <p14:tracePt t="25124" x="7686675" y="4073525"/>
          <p14:tracePt t="25137" x="7686675" y="4076700"/>
          <p14:tracePt t="25147" x="7680325" y="4079875"/>
          <p14:tracePt t="25164" x="7677150" y="4089400"/>
          <p14:tracePt t="25181" x="7667625" y="4111625"/>
          <p14:tracePt t="25198" x="7667625" y="4121150"/>
          <p14:tracePt t="25216" x="7667625" y="4137025"/>
          <p14:tracePt t="25232" x="7667625" y="4146550"/>
          <p14:tracePt t="25248" x="7667625" y="4156075"/>
          <p14:tracePt t="25266" x="7702550" y="4156075"/>
          <p14:tracePt t="25281" x="7731125" y="4156075"/>
          <p14:tracePt t="25297" x="7781925" y="4156075"/>
          <p14:tracePt t="25314" x="7835900" y="4156075"/>
          <p14:tracePt t="25331" x="7915275" y="4168775"/>
          <p14:tracePt t="25348" x="7975600" y="4175125"/>
          <p14:tracePt t="25366" x="8077200" y="4197350"/>
          <p14:tracePt t="25382" x="8150225" y="4213225"/>
          <p14:tracePt t="25398" x="8204200" y="4225925"/>
          <p14:tracePt t="25415" x="8255000" y="4235450"/>
          <p14:tracePt t="25431" x="8270875" y="4248150"/>
          <p14:tracePt t="25447" x="8286750" y="4257675"/>
          <p14:tracePt t="25465" x="8302625" y="4283075"/>
          <p14:tracePt t="25481" x="8328025" y="4340225"/>
          <p14:tracePt t="25498" x="8350250" y="4403725"/>
          <p14:tracePt t="25515" x="8369300" y="4470400"/>
          <p14:tracePt t="25531" x="8382000" y="4505325"/>
          <p14:tracePt t="25547" x="8394700" y="4552950"/>
          <p14:tracePt t="25565" x="8416925" y="4632325"/>
          <p14:tracePt t="25581" x="8416925" y="4683125"/>
          <p14:tracePt t="25597" x="8416925" y="4721225"/>
          <p14:tracePt t="25615" x="8416925" y="4775200"/>
          <p14:tracePt t="25632" x="8416925" y="4803775"/>
          <p14:tracePt t="25648" x="8416925" y="4826000"/>
          <p14:tracePt t="25665" x="8416925" y="4845050"/>
          <p14:tracePt t="25681" x="8416925" y="4857750"/>
          <p14:tracePt t="25697" x="8416925" y="4867275"/>
          <p14:tracePt t="25714" x="8416925" y="4876800"/>
          <p14:tracePt t="25787" x="8416925" y="4879975"/>
          <p14:tracePt t="25808" x="8407400" y="4879975"/>
          <p14:tracePt t="25815" x="8404225" y="4879975"/>
          <p14:tracePt t="25830" x="8394700" y="4879975"/>
          <p14:tracePt t="25848" x="8378825" y="4879975"/>
          <p14:tracePt t="25865" x="8258175" y="4867275"/>
          <p14:tracePt t="25882" x="8137525" y="4835525"/>
          <p14:tracePt t="25898" x="8007350" y="4791075"/>
          <p14:tracePt t="25915" x="7899400" y="4759325"/>
          <p14:tracePt t="25932" x="7861300" y="4746625"/>
          <p14:tracePt t="25948" x="7839075" y="4730750"/>
          <p14:tracePt t="25965" x="7797800" y="4711700"/>
          <p14:tracePt t="25980" x="7772400" y="4699000"/>
          <p14:tracePt t="25997" x="7750175" y="4689475"/>
          <p14:tracePt t="26015" x="7727950" y="4676775"/>
          <p14:tracePt t="26032" x="7718425" y="4670425"/>
          <p14:tracePt t="26048" x="7702550" y="4670425"/>
          <p14:tracePt t="26065" x="7686675" y="4667250"/>
          <p14:tracePt t="26082" x="7667625" y="4667250"/>
          <p14:tracePt t="26098" x="7635875" y="4654550"/>
          <p14:tracePt t="26115" x="7594600" y="4648200"/>
          <p14:tracePt t="26131" x="7578725" y="4648200"/>
          <p14:tracePt t="26148" x="7569200" y="4648200"/>
          <p14:tracePt t="26165" x="7553325" y="4641850"/>
          <p14:tracePt t="26182" x="7540625" y="4641850"/>
          <p14:tracePt t="26198" x="7534275" y="4638675"/>
          <p14:tracePt t="26215" x="7534275" y="4629150"/>
          <p14:tracePt t="26231" x="7531100" y="4619625"/>
          <p14:tracePt t="26248" x="7524750" y="4613275"/>
          <p14:tracePt t="26264" x="7515225" y="4603750"/>
          <p14:tracePt t="26301" x="7508875" y="4603750"/>
          <p14:tracePt t="26338" x="7505700" y="4603750"/>
          <p14:tracePt t="26344" x="7496175" y="4597400"/>
          <p14:tracePt t="26351" x="7489825" y="4597400"/>
          <p14:tracePt t="26365" x="7480300" y="4597400"/>
          <p14:tracePt t="26381" x="7470775" y="4594225"/>
          <p14:tracePt t="26397" x="7461250" y="4594225"/>
          <p14:tracePt t="26414" x="7454900" y="4587875"/>
          <p14:tracePt t="26431" x="7454900" y="4584700"/>
          <p14:tracePt t="26448" x="7454900" y="4578350"/>
          <p14:tracePt t="26464" x="7454900" y="4562475"/>
          <p14:tracePt t="26481" x="7454900" y="4552950"/>
          <p14:tracePt t="26498" x="7454900" y="4543425"/>
          <p14:tracePt t="26514" x="7454900" y="4530725"/>
          <p14:tracePt t="26530" x="7454900" y="4514850"/>
          <p14:tracePt t="26637" x="7458075" y="4514850"/>
          <p14:tracePt t="26643" x="7461250" y="4514850"/>
          <p14:tracePt t="26650" x="7467600" y="4514850"/>
          <p14:tracePt t="26665" x="7477125" y="4527550"/>
          <p14:tracePt t="26681" x="7486650" y="4530725"/>
          <p14:tracePt t="26697" x="7515225" y="4543425"/>
          <p14:tracePt t="26714" x="7537450" y="4559300"/>
          <p14:tracePt t="26731" x="7546975" y="4568825"/>
          <p14:tracePt t="26748" x="7562850" y="4584700"/>
          <p14:tracePt t="26765" x="7578725" y="4594225"/>
          <p14:tracePt t="26781" x="7588250" y="4603750"/>
          <p14:tracePt t="26799" x="7607300" y="4619625"/>
          <p14:tracePt t="26814" x="7616825" y="4629150"/>
          <p14:tracePt t="26830" x="7626350" y="4635500"/>
          <p14:tracePt t="26847" x="7635875" y="4638675"/>
          <p14:tracePt t="26864" x="7664450" y="4638675"/>
          <p14:tracePt t="26880" x="7673975" y="4645025"/>
          <p14:tracePt t="26899" x="7686675" y="4645025"/>
          <p14:tracePt t="26915" x="7693025" y="4645025"/>
          <p14:tracePt t="26931" x="7693025" y="4648200"/>
          <p14:tracePt t="26948" x="7712075" y="4657725"/>
          <p14:tracePt t="26964" x="7721600" y="4670425"/>
          <p14:tracePt t="26981" x="7734300" y="4683125"/>
          <p14:tracePt t="26998" x="7743825" y="4695825"/>
          <p14:tracePt t="27014" x="7747000" y="4699000"/>
          <p14:tracePt t="27030" x="7747000" y="4708525"/>
          <p14:tracePt t="27048" x="7753350" y="4724400"/>
          <p14:tracePt t="27064" x="7753350" y="4740275"/>
          <p14:tracePt t="27080" x="7756525" y="4749800"/>
          <p14:tracePt t="27098" x="7756525" y="4762500"/>
          <p14:tracePt t="27114" x="7756525" y="4772025"/>
          <p14:tracePt t="27131" x="7756525" y="4787900"/>
          <p14:tracePt t="27149" x="7756525" y="4803775"/>
          <p14:tracePt t="27165" x="7756525" y="4813300"/>
          <p14:tracePt t="27181" x="7756525" y="4822825"/>
          <p14:tracePt t="27199" x="7756525" y="4841875"/>
          <p14:tracePt t="27215" x="7756525" y="4851400"/>
          <p14:tracePt t="27232" x="7756525" y="4860925"/>
          <p14:tracePt t="27248" x="7756525" y="4883150"/>
          <p14:tracePt t="27265" x="7756525" y="4892675"/>
          <p14:tracePt t="27534" x="7756525" y="4889500"/>
          <p14:tracePt t="27541" x="7756525" y="4886325"/>
          <p14:tracePt t="27549" x="7756525" y="4879975"/>
          <p14:tracePt t="27564" x="7756525" y="4864100"/>
          <p14:tracePt t="27581" x="7747000" y="4854575"/>
          <p14:tracePt t="27599" x="7731125" y="4845050"/>
          <p14:tracePt t="27631" x="7721600" y="4832350"/>
          <p14:tracePt t="27664" x="7689850" y="4800600"/>
          <p14:tracePt t="27681" x="7680325" y="4791075"/>
          <p14:tracePt t="27698" x="7667625" y="4768850"/>
          <p14:tracePt t="27715" x="7651750" y="4752975"/>
          <p14:tracePt t="27731" x="7639050" y="4737100"/>
          <p14:tracePt t="27748" x="7623175" y="4718050"/>
          <p14:tracePt t="27765" x="7613650" y="4708525"/>
          <p14:tracePt t="27781" x="7597775" y="4695825"/>
          <p14:tracePt t="27797" x="7588250" y="4683125"/>
          <p14:tracePt t="27814" x="7585075" y="4676775"/>
          <p14:tracePt t="27831" x="7578725" y="4673600"/>
          <p14:tracePt t="27835" x="7575550" y="4660900"/>
          <p14:tracePt t="27850" x="7569200" y="4657725"/>
          <p14:tracePt t="27865" x="7566025" y="4651375"/>
          <p14:tracePt t="27881" x="7550150" y="4648200"/>
          <p14:tracePt t="27898" x="7534275" y="4635500"/>
          <p14:tracePt t="27915" x="7524750" y="4625975"/>
          <p14:tracePt t="27931" x="7524750" y="4622800"/>
          <p14:tracePt t="27948" x="7524750" y="4606925"/>
          <p14:tracePt t="27981" x="7524750" y="4603750"/>
          <p14:tracePt t="28020" x="7524750" y="4597400"/>
          <p14:tracePt t="28041" x="7524750" y="4591050"/>
          <p14:tracePt t="28062" x="7524750" y="4587875"/>
          <p14:tracePt t="28076" x="7524750" y="4581525"/>
          <p14:tracePt t="28420" x="7531100" y="4581525"/>
          <p14:tracePt t="28426" x="7537450" y="4581525"/>
          <p14:tracePt t="28441" x="7540625" y="4581525"/>
          <p14:tracePt t="28465" x="7559675" y="4581525"/>
          <p14:tracePt t="28498" x="7585075" y="4587875"/>
          <p14:tracePt t="28514" x="7600950" y="4594225"/>
          <p14:tracePt t="28531" x="7610475" y="4594225"/>
          <p14:tracePt t="28548" x="7626350" y="4603750"/>
          <p14:tracePt t="28564" x="7642225" y="4622800"/>
          <p14:tracePt t="28582" x="7677150" y="4638675"/>
          <p14:tracePt t="28598" x="7699375" y="4651375"/>
          <p14:tracePt t="28615" x="7724775" y="4683125"/>
          <p14:tracePt t="28631" x="7750175" y="4705350"/>
          <p14:tracePt t="28647" x="7794625" y="4749800"/>
          <p14:tracePt t="28664" x="7807325" y="4775200"/>
          <p14:tracePt t="28680" x="7823200" y="4791075"/>
          <p14:tracePt t="28697" x="7839075" y="4813300"/>
          <p14:tracePt t="28714" x="7842250" y="4822825"/>
          <p14:tracePt t="28732" x="7858125" y="4835525"/>
          <p14:tracePt t="28748" x="7874000" y="4848225"/>
          <p14:tracePt t="28764" x="7886700" y="4876800"/>
          <p14:tracePt t="28780" x="7896225" y="4902200"/>
          <p14:tracePt t="28798" x="7912100" y="4930775"/>
          <p14:tracePt t="28814" x="7912100" y="4940300"/>
          <p14:tracePt t="28832" x="7912100" y="4953000"/>
          <p14:tracePt t="28848" x="7912100" y="4968875"/>
          <p14:tracePt t="28865" x="7912100" y="4975225"/>
          <p14:tracePt t="28889" x="7912100" y="4978400"/>
          <p14:tracePt t="28976" x="7905750" y="4972050"/>
          <p14:tracePt t="28982" x="7902575" y="4956175"/>
          <p14:tracePt t="28998" x="7889875" y="4930775"/>
          <p14:tracePt t="29014" x="7877175" y="4902200"/>
          <p14:tracePt t="29031" x="7858125" y="4867275"/>
          <p14:tracePt t="29047" x="7858125" y="4857750"/>
          <p14:tracePt t="29064" x="7858125" y="4841875"/>
          <p14:tracePt t="29098" x="7848600" y="4832350"/>
          <p14:tracePt t="29115" x="7845425" y="4822825"/>
          <p14:tracePt t="29132" x="7829550" y="4806950"/>
          <p14:tracePt t="29148" x="7813675" y="4784725"/>
          <p14:tracePt t="29164" x="7800975" y="4768850"/>
          <p14:tracePt t="29181" x="7785100" y="4740275"/>
          <p14:tracePt t="29197" x="7775575" y="4730750"/>
          <p14:tracePt t="29214" x="7772400" y="4721225"/>
          <p14:tracePt t="29232" x="7759700" y="4708525"/>
          <p14:tracePt t="29248" x="7756525" y="4702175"/>
          <p14:tracePt t="29264" x="7747000" y="4699000"/>
          <p14:tracePt t="29281" x="7737475" y="4683125"/>
          <p14:tracePt t="29297" x="7727950" y="4673600"/>
          <p14:tracePt t="29314" x="7718425" y="4664075"/>
          <p14:tracePt t="29331" x="7683500" y="4645025"/>
          <p14:tracePt t="29347" x="7651750" y="4619625"/>
          <p14:tracePt t="29365" x="7626350" y="4603750"/>
          <p14:tracePt t="29382" x="7591425" y="4584700"/>
          <p14:tracePt t="29397" x="7581900" y="4568825"/>
          <p14:tracePt t="29414" x="7572375" y="4559300"/>
          <p14:tracePt t="29431" x="7566025" y="4559300"/>
          <p14:tracePt t="29447" x="7562850" y="4559300"/>
          <p14:tracePt t="29464" x="7546975" y="4549775"/>
          <p14:tracePt t="29480" x="7540625" y="4546600"/>
          <p14:tracePt t="29497" x="7540625" y="4540250"/>
          <p14:tracePt t="29709" x="7550150" y="4540250"/>
          <p14:tracePt t="29716" x="7553325" y="4540250"/>
          <p14:tracePt t="29730" x="7575550" y="4543425"/>
          <p14:tracePt t="29747" x="7597775" y="4552950"/>
          <p14:tracePt t="29764" x="7623175" y="4565650"/>
          <p14:tracePt t="29780" x="7658100" y="4584700"/>
          <p14:tracePt t="29797" x="7689850" y="4600575"/>
          <p14:tracePt t="29814" x="7712075" y="4625975"/>
          <p14:tracePt t="29830" x="7727950" y="4654550"/>
          <p14:tracePt t="29848" x="7747000" y="4664075"/>
          <p14:tracePt t="29864" x="7756525" y="4673600"/>
          <p14:tracePt t="29866" x="7756525" y="4679950"/>
          <p14:tracePt t="29880" x="7759700" y="4689475"/>
          <p14:tracePt t="29897" x="7766050" y="4699000"/>
          <p14:tracePt t="29914" x="7775575" y="4714875"/>
          <p14:tracePt t="29931" x="7794625" y="4730750"/>
          <p14:tracePt t="29947" x="7807325" y="4740275"/>
          <p14:tracePt t="29966" x="7810500" y="4759325"/>
          <p14:tracePt t="29981" x="7810500" y="4768850"/>
          <p14:tracePt t="29997" x="7810500" y="4778375"/>
          <p14:tracePt t="30014" x="7810500" y="4787900"/>
          <p14:tracePt t="30031" x="7816850" y="4797425"/>
          <p14:tracePt t="30048" x="7816850" y="4813300"/>
          <p14:tracePt t="30066" x="7826375" y="4829175"/>
          <p14:tracePt t="30081" x="7826375" y="4832350"/>
          <p14:tracePt t="30098" x="7826375" y="4841875"/>
          <p14:tracePt t="30114" x="7826375" y="4848225"/>
          <p14:tracePt t="30131" x="7826375" y="4857750"/>
          <p14:tracePt t="30147" x="7826375" y="4864100"/>
          <p14:tracePt t="30174" x="7826375" y="4867275"/>
          <p14:tracePt t="30188" x="7826375" y="4873625"/>
          <p14:tracePt t="30210" x="7826375" y="4876800"/>
          <p14:tracePt t="30302" x="7826375" y="4870450"/>
          <p14:tracePt t="30309" x="7826375" y="4867275"/>
          <p14:tracePt t="30316" x="7826375" y="4860925"/>
          <p14:tracePt t="30331" x="7826375" y="4845050"/>
          <p14:tracePt t="30348" x="7826375" y="4835525"/>
          <p14:tracePt t="30365" x="7826375" y="4822825"/>
          <p14:tracePt t="30380" x="7823200" y="4810125"/>
          <p14:tracePt t="30397" x="7823200" y="4797425"/>
          <p14:tracePt t="30415" x="7823200" y="4781550"/>
          <p14:tracePt t="30431" x="7823200" y="4772025"/>
          <p14:tracePt t="30448" x="7823200" y="4762500"/>
          <p14:tracePt t="30465" x="7823200" y="4743450"/>
          <p14:tracePt t="30481" x="7820025" y="4737100"/>
          <p14:tracePt t="30498" x="7813675" y="4733925"/>
          <p14:tracePt t="30513" x="7810500" y="4727575"/>
          <p14:tracePt t="30530" x="7804150" y="4718050"/>
          <p14:tracePt t="30548" x="7797800" y="4711700"/>
          <p14:tracePt t="30564" x="7785100" y="4695825"/>
          <p14:tracePt t="30580" x="7778750" y="4686300"/>
          <p14:tracePt t="30597" x="7769225" y="4676775"/>
          <p14:tracePt t="30614" x="7753350" y="4667250"/>
          <p14:tracePt t="30631" x="7743825" y="4664075"/>
          <p14:tracePt t="30647" x="7727950" y="4657725"/>
          <p14:tracePt t="30664" x="7715250" y="4648200"/>
          <p14:tracePt t="30681" x="7705725" y="4648200"/>
          <p14:tracePt t="30698" x="7696200" y="4648200"/>
          <p14:tracePt t="30715" x="7680325" y="4648200"/>
          <p14:tracePt t="30731" x="7670800" y="4648200"/>
          <p14:tracePt t="30748" x="7664450" y="4648200"/>
          <p14:tracePt t="30764" x="7661275" y="4648200"/>
          <p14:tracePt t="30815" x="7654925" y="4648200"/>
          <p14:tracePt t="31229" x="7670800" y="4667250"/>
          <p14:tracePt t="31236" x="7693025" y="4699000"/>
          <p14:tracePt t="31247" x="7705725" y="4727575"/>
          <p14:tracePt t="31265" x="7737475" y="4778375"/>
          <p14:tracePt t="31280" x="7756525" y="4800600"/>
          <p14:tracePt t="31297" x="7769225" y="4826000"/>
          <p14:tracePt t="31330" x="7832725" y="4899025"/>
          <p14:tracePt t="31364" x="7874000" y="4959350"/>
          <p14:tracePt t="31381" x="7883525" y="4968875"/>
          <p14:tracePt t="31398" x="7886700" y="4978400"/>
          <p14:tracePt t="31414" x="7886700" y="4994275"/>
          <p14:tracePt t="31431" x="7905750" y="5010150"/>
          <p14:tracePt t="31448" x="7915275" y="5019675"/>
          <p14:tracePt t="31464" x="7927975" y="5041900"/>
          <p14:tracePt t="31480" x="7940675" y="5051425"/>
          <p14:tracePt t="31497" x="7956550" y="5067300"/>
          <p14:tracePt t="31513" x="7966075" y="5083175"/>
          <p14:tracePt t="31530" x="7966075" y="5086350"/>
          <p14:tracePt t="31547" x="7969250" y="5095875"/>
          <p14:tracePt t="31564" x="7985125" y="5118100"/>
          <p14:tracePt t="31580" x="8001000" y="5127625"/>
          <p14:tracePt t="31598" x="8010525" y="5137150"/>
          <p14:tracePt t="31614" x="8026400" y="5153025"/>
          <p14:tracePt t="31630" x="8029575" y="5165725"/>
          <p14:tracePt t="31647" x="8029575" y="5178425"/>
          <p14:tracePt t="31664" x="8029575" y="5187950"/>
          <p14:tracePt t="31698" x="8029575" y="5197475"/>
          <p14:tracePt t="31714" x="8029575" y="5216525"/>
          <p14:tracePt t="31731" x="8029575" y="5226050"/>
          <p14:tracePt t="31748" x="8029575" y="5235575"/>
          <p14:tracePt t="31764" x="8029575" y="5241925"/>
          <p14:tracePt t="32163" x="8029575" y="5238750"/>
          <p14:tracePt t="32169" x="8029575" y="5229225"/>
          <p14:tracePt t="32180" x="8029575" y="5222875"/>
          <p14:tracePt t="32198" x="8035925" y="5213350"/>
          <p14:tracePt t="32214" x="8051800" y="5197475"/>
          <p14:tracePt t="32230" x="8064500" y="5168900"/>
          <p14:tracePt t="32264" x="8099425" y="5095875"/>
          <p14:tracePt t="32297" x="8140700" y="5048250"/>
          <p14:tracePt t="32313" x="8156575" y="5038725"/>
          <p14:tracePt t="32330" x="8169275" y="5029200"/>
          <p14:tracePt t="32347" x="8185150" y="5013325"/>
          <p14:tracePt t="32364" x="8194675" y="4997450"/>
          <p14:tracePt t="32381" x="8204200" y="4987925"/>
          <p14:tracePt t="32398" x="8226425" y="4975225"/>
          <p14:tracePt t="32414" x="8229600" y="4965700"/>
          <p14:tracePt t="32430" x="8235950" y="4949825"/>
          <p14:tracePt t="32447" x="8242300" y="4943475"/>
          <p14:tracePt t="32464" x="8245475" y="4940300"/>
          <p14:tracePt t="32480" x="8251825" y="4940300"/>
          <p14:tracePt t="32497" x="8251825" y="4930775"/>
          <p14:tracePt t="32513" x="8251825" y="4924425"/>
          <p14:tracePt t="32530" x="8251825" y="4918075"/>
          <p14:tracePt t="32820" x="8251825" y="4902200"/>
          <p14:tracePt t="32827" x="8251825" y="4892675"/>
          <p14:tracePt t="32834" x="8251825" y="4879975"/>
          <p14:tracePt t="32847" x="8251825" y="4870450"/>
          <p14:tracePt t="32863" x="8248650" y="4848225"/>
          <p14:tracePt t="32880" x="8242300" y="4838700"/>
          <p14:tracePt t="32897" x="8223250" y="4822825"/>
          <p14:tracePt t="32913" x="8223250" y="4813300"/>
          <p14:tracePt t="32930" x="8216900" y="4800600"/>
          <p14:tracePt t="32932" x="8213725" y="4794250"/>
          <p14:tracePt t="32947" x="8204200" y="4784725"/>
          <p14:tracePt t="32964" x="8194675" y="4778375"/>
          <p14:tracePt t="32981" x="8185150" y="4775200"/>
          <p14:tracePt t="32997" x="8162925" y="4768850"/>
          <p14:tracePt t="33014" x="8153400" y="4765675"/>
          <p14:tracePt t="33030" x="8143875" y="4759325"/>
          <p14:tracePt t="33047" x="8128000" y="4759325"/>
          <p14:tracePt t="33081" x="8128000" y="4756150"/>
          <p14:tracePt t="33105" x="8118475" y="4756150"/>
          <p14:tracePt t="33114" x="8115300" y="4749800"/>
          <p14:tracePt t="33131" x="8105775" y="4746625"/>
          <p14:tracePt t="33147" x="8093075" y="4740275"/>
          <p14:tracePt t="33164" x="8093075" y="4737100"/>
          <p14:tracePt t="33432" x="8089900" y="4724400"/>
          <p14:tracePt t="33439" x="8089900" y="4714875"/>
          <p14:tracePt t="33447" x="8089900" y="4708525"/>
          <p14:tracePt t="33464" x="8080375" y="4692650"/>
          <p14:tracePt t="33482" x="8061325" y="4676775"/>
          <p14:tracePt t="33498" x="8051800" y="4667250"/>
          <p14:tracePt t="33514" x="8042275" y="4657725"/>
          <p14:tracePt t="33531" x="8026400" y="4638675"/>
          <p14:tracePt t="33547" x="8013700" y="4629150"/>
          <p14:tracePt t="33564" x="8001000" y="4619625"/>
          <p14:tracePt t="33580" x="7991475" y="4606925"/>
          <p14:tracePt t="33597" x="7978775" y="4603750"/>
          <p14:tracePt t="33614" x="7962900" y="4591050"/>
          <p14:tracePt t="33632" x="7953375" y="4591050"/>
          <p14:tracePt t="33648" x="7953375" y="4587875"/>
          <p14:tracePt t="33682" x="7947025" y="4581525"/>
          <p14:tracePt t="33790" x="7947025" y="4578350"/>
          <p14:tracePt t="33831" x="7943850" y="4572000"/>
          <p14:tracePt t="33839" x="7937500" y="4568825"/>
          <p14:tracePt t="33846" x="7934325" y="4562475"/>
          <p14:tracePt t="33863" x="7918450" y="4552950"/>
          <p14:tracePt t="33881" x="7899400" y="4511675"/>
          <p14:tracePt t="33898" x="7886700" y="4473575"/>
          <p14:tracePt t="33914" x="7874000" y="4448175"/>
          <p14:tracePt t="33931" x="7851775" y="4406900"/>
          <p14:tracePt t="33947" x="7842250" y="4397375"/>
          <p14:tracePt t="33964" x="7832725" y="4387850"/>
          <p14:tracePt t="33980" x="7816850" y="4371975"/>
          <p14:tracePt t="33997" x="7800975" y="4356100"/>
          <p14:tracePt t="34014" x="7791450" y="4346575"/>
          <p14:tracePt t="34031" x="7791450" y="4337050"/>
          <p14:tracePt t="34253" x="7778750" y="4330700"/>
          <p14:tracePt t="34260" x="7769225" y="4327525"/>
          <p14:tracePt t="34267" x="7756525" y="4321175"/>
          <p14:tracePt t="34280" x="7731125" y="4302125"/>
          <p14:tracePt t="34296" x="7721600" y="4302125"/>
          <p14:tracePt t="34313" x="7712075" y="4302125"/>
          <p14:tracePt t="34330" x="7693025" y="4295775"/>
          <p14:tracePt t="34347" x="7670800" y="4292600"/>
          <p14:tracePt t="34364" x="7648575" y="4292600"/>
          <p14:tracePt t="34380" x="7620000" y="4292600"/>
          <p14:tracePt t="34397" x="7610475" y="4292600"/>
          <p14:tracePt t="34413" x="7600950" y="4292600"/>
          <p14:tracePt t="34430" x="7581900" y="4292600"/>
          <p14:tracePt t="34446" x="7569200" y="4292600"/>
          <p14:tracePt t="35466" x="7566025" y="4292600"/>
          <p14:tracePt t="35480" x="7569200" y="4292600"/>
          <p14:tracePt t="35701" x="7578725" y="4375150"/>
          <p14:tracePt t="35708" x="7600950" y="4489450"/>
          <p14:tracePt t="35715" x="7607300" y="4594225"/>
          <p14:tracePt t="35731" x="7661275" y="4873625"/>
          <p14:tracePt t="35748" x="7699375" y="5080000"/>
          <p14:tracePt t="35765" x="7724775" y="5267325"/>
          <p14:tracePt t="35797" x="7731125" y="5489575"/>
          <p14:tracePt t="35830" x="7750175" y="5778500"/>
          <p14:tracePt t="35847" x="7769225" y="5940425"/>
          <p14:tracePt t="35865" x="7794625" y="6140450"/>
          <p14:tracePt t="35881" x="7810500" y="6248400"/>
          <p14:tracePt t="35898" x="7816850" y="6292850"/>
          <p14:tracePt t="35914" x="7816850" y="6334125"/>
          <p14:tracePt t="35930" x="7816850" y="6343650"/>
          <p14:tracePt t="35947" x="7816850" y="6353175"/>
          <p14:tracePt t="35964" x="7816850" y="6372225"/>
          <p14:tracePt t="35980" x="7816850" y="6381750"/>
          <p14:tracePt t="35997" x="7816850" y="6391275"/>
          <p14:tracePt t="36014" x="7816850" y="6413500"/>
          <p14:tracePt t="36030" x="7816850" y="6423025"/>
          <p14:tracePt t="36047" x="7816850" y="6426200"/>
          <p14:tracePt t="36099" x="7816850" y="6432550"/>
          <p14:tracePt t="36150" x="7810500" y="6432550"/>
          <p14:tracePt t="36157" x="7807325" y="6432550"/>
          <p14:tracePt t="36165" x="7800975" y="6432550"/>
          <p14:tracePt t="36180" x="7791450" y="6419850"/>
          <p14:tracePt t="36197" x="7778750" y="6375400"/>
          <p14:tracePt t="36213" x="7753350" y="6318250"/>
          <p14:tracePt t="36229" x="7740650" y="6286500"/>
          <p14:tracePt t="36246" x="7727950" y="6254750"/>
          <p14:tracePt t="36263" x="7708900" y="6242050"/>
          <p14:tracePt t="36280" x="7699375" y="6229350"/>
          <p14:tracePt t="36297" x="7686675" y="6216650"/>
          <p14:tracePt t="36313" x="7673975" y="6200775"/>
          <p14:tracePt t="36330" x="7664450" y="6191250"/>
          <p14:tracePt t="36347" x="7658100" y="6181725"/>
          <p14:tracePt t="36363" x="7654925" y="6172200"/>
          <p14:tracePt t="36379" x="7648575" y="6172200"/>
          <p14:tracePt t="36458" x="7648575" y="6165850"/>
          <p14:tracePt t="36464" x="7645400" y="6165850"/>
          <p14:tracePt t="36480" x="7639050" y="6159500"/>
          <p14:tracePt t="36497" x="7635875" y="6159500"/>
          <p14:tracePt t="36513" x="7629525" y="6156325"/>
          <p14:tracePt t="37121" x="7639050" y="6130925"/>
          <p14:tracePt t="37128" x="7645400" y="6111875"/>
          <p14:tracePt t="37135" x="7651750" y="6086475"/>
          <p14:tracePt t="37148" x="7680325" y="6029325"/>
          <p14:tracePt t="37164" x="7731125" y="5908675"/>
          <p14:tracePt t="37181" x="7813675" y="5749925"/>
          <p14:tracePt t="37197" x="7943850" y="5521325"/>
          <p14:tracePt t="37230" x="8112125" y="5203825"/>
          <p14:tracePt t="37265" x="8242300" y="4994275"/>
          <p14:tracePt t="37281" x="8286750" y="4933950"/>
          <p14:tracePt t="37297" x="8356600" y="4822825"/>
          <p14:tracePt t="37314" x="8388350" y="4784725"/>
          <p14:tracePt t="37330" x="8416925" y="4737100"/>
          <p14:tracePt t="37347" x="8435975" y="4695825"/>
          <p14:tracePt t="37363" x="8455025" y="4657725"/>
          <p14:tracePt t="37380" x="8467725" y="4613275"/>
          <p14:tracePt t="37397" x="8480425" y="4556125"/>
          <p14:tracePt t="37413" x="8480425" y="4505325"/>
          <p14:tracePt t="37430" x="8480425" y="4460875"/>
          <p14:tracePt t="37447" x="8477250" y="4406900"/>
          <p14:tracePt t="37463" x="8464550" y="4381500"/>
          <p14:tracePt t="37480" x="8435975" y="4343400"/>
          <p14:tracePt t="37497" x="8410575" y="4276725"/>
          <p14:tracePt t="37513" x="8385175" y="4238625"/>
          <p14:tracePt t="37529" x="8350250" y="4191000"/>
          <p14:tracePt t="37547" x="8305800" y="4133850"/>
          <p14:tracePt t="37563" x="8280400" y="4108450"/>
          <p14:tracePt t="37579" x="8258175" y="4076700"/>
          <p14:tracePt t="37596" x="8175625" y="4041775"/>
          <p14:tracePt t="37613" x="8121650" y="4029075"/>
          <p14:tracePt t="37630" x="8054975" y="4006850"/>
          <p14:tracePt t="37647" x="7943850" y="3984625"/>
          <p14:tracePt t="37664" x="7858125" y="3968750"/>
          <p14:tracePt t="37681" x="7785100" y="3956050"/>
          <p14:tracePt t="37697" x="7673975" y="3933825"/>
          <p14:tracePt t="37714" x="7629525" y="3933825"/>
          <p14:tracePt t="37730" x="7585075" y="3933825"/>
          <p14:tracePt t="37746" x="7496175" y="3927475"/>
          <p14:tracePt t="37763" x="7426325" y="3911600"/>
          <p14:tracePt t="37779" x="7350125" y="3895725"/>
          <p14:tracePt t="37797" x="7239000" y="3876675"/>
          <p14:tracePt t="37813" x="7153275" y="3860800"/>
          <p14:tracePt t="37830" x="7058025" y="3844925"/>
          <p14:tracePt t="37846" x="6911975" y="3819525"/>
          <p14:tracePt t="37863" x="6848475" y="3806825"/>
          <p14:tracePt t="37879" x="6804025" y="3806825"/>
          <p14:tracePt t="37896" x="6705600" y="3778250"/>
          <p14:tracePt t="37914" x="6619875" y="3762375"/>
          <p14:tracePt t="37931" x="6543675" y="3746500"/>
          <p14:tracePt t="37947" x="6457950" y="3746500"/>
          <p14:tracePt t="37964" x="6397625" y="3740150"/>
          <p14:tracePt t="37981" x="6337300" y="3740150"/>
          <p14:tracePt t="37997" x="6242050" y="3740150"/>
          <p14:tracePt t="38013" x="6181725" y="3749675"/>
          <p14:tracePt t="38029" x="6134100" y="3762375"/>
          <p14:tracePt t="38047" x="6067425" y="3810000"/>
          <p14:tracePt t="38063" x="6022975" y="3835400"/>
          <p14:tracePt t="38080" x="5981700" y="3876675"/>
          <p14:tracePt t="38097" x="5899150" y="3949700"/>
          <p14:tracePt t="38113" x="5845175" y="4013200"/>
          <p14:tracePt t="38130" x="5781675" y="4095750"/>
          <p14:tracePt t="38146" x="5699125" y="4216400"/>
          <p14:tracePt t="38163" x="5651500" y="4308475"/>
          <p14:tracePt t="38179" x="5597525" y="4429125"/>
          <p14:tracePt t="38197" x="5537200" y="4600575"/>
          <p14:tracePt t="38214" x="5521325" y="4686300"/>
          <p14:tracePt t="38230" x="5508625" y="4759325"/>
          <p14:tracePt t="38247" x="5508625" y="4889500"/>
          <p14:tracePt t="38263" x="5508625" y="4940300"/>
          <p14:tracePt t="38280" x="5508625" y="5010150"/>
          <p14:tracePt t="38296" x="5508625" y="5124450"/>
          <p14:tracePt t="38313" x="5508625" y="5203825"/>
          <p14:tracePt t="38330" x="5511800" y="5286375"/>
          <p14:tracePt t="38347" x="5534025" y="5397500"/>
          <p14:tracePt t="38364" x="5565775" y="5476875"/>
          <p14:tracePt t="38380" x="5594350" y="5534025"/>
          <p14:tracePt t="38397" x="5648325" y="5638800"/>
          <p14:tracePt t="38413" x="5673725" y="5676900"/>
          <p14:tracePt t="38429" x="5721350" y="5727700"/>
          <p14:tracePt t="38446" x="5791200" y="5791200"/>
          <p14:tracePt t="38463" x="5822950" y="5816600"/>
          <p14:tracePt t="38481" x="5876925" y="5854700"/>
          <p14:tracePt t="38497" x="5921375" y="5867400"/>
          <p14:tracePt t="38514" x="5965825" y="5880100"/>
          <p14:tracePt t="38531" x="6029325" y="5905500"/>
          <p14:tracePt t="38546" x="6054725" y="5918200"/>
          <p14:tracePt t="38563" x="6076950" y="5930900"/>
          <p14:tracePt t="38580" x="6105525" y="5930900"/>
          <p14:tracePt t="38596" x="6127750" y="5934075"/>
          <p14:tracePt t="38613" x="6146800" y="5940425"/>
          <p14:tracePt t="38631" x="6181725" y="5946775"/>
          <p14:tracePt t="38647" x="6210300" y="5959475"/>
          <p14:tracePt t="38664" x="6232525" y="5959475"/>
          <p14:tracePt t="38680" x="6273800" y="5959475"/>
          <p14:tracePt t="38696" x="6296025" y="5959475"/>
          <p14:tracePt t="38713" x="6318250" y="5959475"/>
          <p14:tracePt t="38729" x="6340475" y="5959475"/>
          <p14:tracePt t="38746" x="6378575" y="5959475"/>
          <p14:tracePt t="38763" x="6400800" y="5959475"/>
          <p14:tracePt t="38781" x="6464300" y="5959475"/>
          <p14:tracePt t="38797" x="6499225" y="5959475"/>
          <p14:tracePt t="38813" x="6521450" y="5959475"/>
          <p14:tracePt t="38829" x="6559550" y="5959475"/>
          <p14:tracePt t="38846" x="6591300" y="5959475"/>
          <p14:tracePt t="38863" x="6635750" y="5959475"/>
          <p14:tracePt t="38881" x="6699250" y="5959475"/>
          <p14:tracePt t="38897" x="6759575" y="5959475"/>
          <p14:tracePt t="38914" x="6816725" y="5959475"/>
          <p14:tracePt t="38930" x="6886575" y="5959475"/>
          <p14:tracePt t="38946" x="6918325" y="5959475"/>
          <p14:tracePt t="38963" x="6946900" y="5959475"/>
          <p14:tracePt t="38981" x="6985000" y="5959475"/>
          <p14:tracePt t="38996" x="7016750" y="5959475"/>
          <p14:tracePt t="39014" x="7058025" y="5959475"/>
          <p14:tracePt t="39031" x="7137400" y="5959475"/>
          <p14:tracePt t="39047" x="7200900" y="5972175"/>
          <p14:tracePt t="39063" x="7273925" y="5978525"/>
          <p14:tracePt t="39080" x="7343775" y="5984875"/>
          <p14:tracePt t="39096" x="7388225" y="5984875"/>
          <p14:tracePt t="39113" x="7410450" y="5984875"/>
          <p14:tracePt t="39131" x="7464425" y="5984875"/>
          <p14:tracePt t="39146" x="7496175" y="5978525"/>
          <p14:tracePt t="39164" x="7546975" y="5962650"/>
          <p14:tracePt t="39180" x="7683500" y="5924550"/>
          <p14:tracePt t="39197" x="7769225" y="5908675"/>
          <p14:tracePt t="39213" x="7845425" y="5892800"/>
          <p14:tracePt t="39230" x="7918450" y="5873750"/>
          <p14:tracePt t="39246" x="7962900" y="5873750"/>
          <p14:tracePt t="39263" x="7985125" y="5867400"/>
          <p14:tracePt t="39280" x="8039100" y="5854700"/>
          <p14:tracePt t="39296" x="8086725" y="5842000"/>
          <p14:tracePt t="39314" x="8131175" y="5829300"/>
          <p14:tracePt t="39330" x="8204200" y="5788025"/>
          <p14:tracePt t="39346" x="8274050" y="5749925"/>
          <p14:tracePt t="39363" x="8356600" y="5692775"/>
          <p14:tracePt t="39380" x="8455025" y="5626100"/>
          <p14:tracePt t="39396" x="8502650" y="5597525"/>
          <p14:tracePt t="39414" x="8524875" y="5581650"/>
          <p14:tracePt t="39430" x="8559800" y="5559425"/>
          <p14:tracePt t="39446" x="8569325" y="5543550"/>
          <p14:tracePt t="39464" x="8585200" y="5521325"/>
          <p14:tracePt t="39480" x="8607425" y="5492750"/>
          <p14:tracePt t="39496" x="8620125" y="5464175"/>
          <p14:tracePt t="39513" x="8629650" y="5438775"/>
          <p14:tracePt t="39516" x="8636000" y="5429250"/>
          <p14:tracePt t="39530" x="8648700" y="5397500"/>
          <p14:tracePt t="39546" x="8667750" y="5372100"/>
          <p14:tracePt t="39563" x="8680450" y="5343525"/>
          <p14:tracePt t="39580" x="8696325" y="5308600"/>
          <p14:tracePt t="39597" x="8702675" y="5299075"/>
          <p14:tracePt t="39613" x="8705850" y="5276850"/>
          <p14:tracePt t="39630" x="8712200" y="5219700"/>
          <p14:tracePt t="39646" x="8712200" y="5159375"/>
          <p14:tracePt t="39663" x="8709025" y="5089525"/>
          <p14:tracePt t="39680" x="8686800" y="4991100"/>
          <p14:tracePt t="39697" x="8658225" y="4933950"/>
          <p14:tracePt t="39714" x="8620125" y="4864100"/>
          <p14:tracePt t="39730" x="8572500" y="4787900"/>
          <p14:tracePt t="39746" x="8543925" y="4721225"/>
          <p14:tracePt t="39763" x="8515350" y="4664075"/>
          <p14:tracePt t="39779" x="8461375" y="4597400"/>
          <p14:tracePt t="39796" x="8410575" y="4556125"/>
          <p14:tracePt t="39814" x="8356600" y="4483100"/>
          <p14:tracePt t="39830" x="8280400" y="4394200"/>
          <p14:tracePt t="39846" x="8255000" y="4346575"/>
          <p14:tracePt t="39863" x="8226425" y="4298950"/>
          <p14:tracePt t="39880" x="8194675" y="4254500"/>
          <p14:tracePt t="39896" x="8172450" y="4222750"/>
          <p14:tracePt t="39913" x="8140700" y="4200525"/>
          <p14:tracePt t="39930" x="8086725" y="4152900"/>
          <p14:tracePt t="39946" x="8045450" y="4111625"/>
          <p14:tracePt t="39963" x="7997825" y="4070350"/>
          <p14:tracePt t="39980" x="7934325" y="4013200"/>
          <p14:tracePt t="39997" x="7896225" y="3987800"/>
          <p14:tracePt t="40014" x="7839075" y="3952875"/>
          <p14:tracePt t="40030" x="7756525" y="3917950"/>
          <p14:tracePt t="40046" x="7708900" y="3898900"/>
          <p14:tracePt t="40063" x="7664450" y="3886200"/>
          <p14:tracePt t="40079" x="7600950" y="3873500"/>
          <p14:tracePt t="40097" x="7537450" y="3860800"/>
          <p14:tracePt t="40113" x="7473950" y="3844925"/>
          <p14:tracePt t="40130" x="7353300" y="3829050"/>
          <p14:tracePt t="40147" x="7289800" y="3822700"/>
          <p14:tracePt t="40164" x="7229475" y="3822700"/>
          <p14:tracePt t="40179" x="7153275" y="3822700"/>
          <p14:tracePt t="40196" x="7092950" y="3822700"/>
          <p14:tracePt t="40213" x="7038975" y="3822700"/>
          <p14:tracePt t="40229" x="6962775" y="3822700"/>
          <p14:tracePt t="40246" x="6911975" y="3822700"/>
          <p14:tracePt t="40263" x="6861175" y="3822700"/>
          <p14:tracePt t="40280" x="6756400" y="3822700"/>
          <p14:tracePt t="40297" x="6670675" y="3829050"/>
          <p14:tracePt t="40313" x="6584950" y="3851275"/>
          <p14:tracePt t="40329" x="6473825" y="3873500"/>
          <p14:tracePt t="40346" x="6410325" y="3889375"/>
          <p14:tracePt t="40363" x="6353175" y="3917950"/>
          <p14:tracePt t="40380" x="6286500" y="3949700"/>
          <p14:tracePt t="40396" x="6248400" y="3968750"/>
          <p14:tracePt t="40414" x="6184900" y="4006850"/>
          <p14:tracePt t="40430" x="6137275" y="4029075"/>
          <p14:tracePt t="40447" x="6092825" y="4054475"/>
          <p14:tracePt t="40464" x="6042025" y="4086225"/>
          <p14:tracePt t="40479" x="6003925" y="4105275"/>
          <p14:tracePt t="40496" x="5978525" y="4137025"/>
          <p14:tracePt t="40514" x="5924550" y="4191000"/>
          <p14:tracePt t="40529" x="5883275" y="4232275"/>
          <p14:tracePt t="40546" x="5838825" y="4289425"/>
          <p14:tracePt t="40563" x="5791200" y="4368800"/>
          <p14:tracePt t="40580" x="5756275" y="4422775"/>
          <p14:tracePt t="40596" x="5724525" y="4489450"/>
          <p14:tracePt t="40613" x="5683250" y="4584700"/>
          <p14:tracePt t="40629" x="5667375" y="4648200"/>
          <p14:tracePt t="40646" x="5654675" y="4714875"/>
          <p14:tracePt t="40663" x="5648325" y="4775200"/>
          <p14:tracePt t="40680" x="5648325" y="4819650"/>
          <p14:tracePt t="40697" x="5648325" y="4879975"/>
          <p14:tracePt t="40713" x="5661025" y="5000625"/>
          <p14:tracePt t="40730" x="5673725" y="5086350"/>
          <p14:tracePt t="40746" x="5718175" y="5197475"/>
          <p14:tracePt t="40763" x="5768975" y="5356225"/>
          <p14:tracePt t="40779" x="5800725" y="5445125"/>
          <p14:tracePt t="40796" x="5813425" y="5495925"/>
          <p14:tracePt t="40814" x="5832475" y="5578475"/>
          <p14:tracePt t="40830" x="5870575" y="5638800"/>
          <p14:tracePt t="40847" x="5908675" y="5705475"/>
          <p14:tracePt t="40863" x="5988050" y="5816600"/>
          <p14:tracePt t="40880" x="6038850" y="5867400"/>
          <p14:tracePt t="40896" x="6080125" y="5918200"/>
          <p14:tracePt t="40913" x="6118225" y="5959475"/>
          <p14:tracePt t="40929" x="6127750" y="5984875"/>
          <p14:tracePt t="40947" x="6146800" y="5994400"/>
          <p14:tracePt t="40963" x="6159500" y="6016625"/>
          <p14:tracePt t="40980" x="6197600" y="6026150"/>
          <p14:tracePt t="40997" x="6235700" y="6051550"/>
          <p14:tracePt t="41013" x="6311900" y="6096000"/>
          <p14:tracePt t="41029" x="6356350" y="6108700"/>
          <p14:tracePt t="41046" x="6378575" y="6118225"/>
          <p14:tracePt t="41063" x="6413500" y="6124575"/>
          <p14:tracePt t="41079" x="6429375" y="6137275"/>
          <p14:tracePt t="41097" x="6461125" y="6137275"/>
          <p14:tracePt t="41113" x="6515100" y="6137275"/>
          <p14:tracePt t="41130" x="6575425" y="6137275"/>
          <p14:tracePt t="41147" x="6626225" y="6137275"/>
          <p14:tracePt t="41163" x="6696075" y="6137275"/>
          <p14:tracePt t="41179" x="6724650" y="6137275"/>
          <p14:tracePt t="41196" x="6737350" y="6137275"/>
          <p14:tracePt t="41213" x="6750050" y="6137275"/>
          <p14:tracePt t="41229" x="6759575" y="6137275"/>
          <p14:tracePt t="41262" x="6775450" y="6137275"/>
          <p14:tracePt t="41280" x="6784975" y="6137275"/>
          <p14:tracePt t="41296" x="6794500" y="6137275"/>
          <p14:tracePt t="41313" x="6816725" y="6137275"/>
          <p14:tracePt t="41364" x="6819900" y="6137275"/>
          <p14:tracePt t="41400" x="6826250" y="6137275"/>
          <p14:tracePt t="41406" x="6829425" y="6137275"/>
          <p14:tracePt t="41414" x="6835775" y="6137275"/>
          <p14:tracePt t="41430" x="6845300" y="6137275"/>
          <p14:tracePt t="41446" x="6861175" y="6137275"/>
          <p14:tracePt t="41462" x="6880225" y="6127750"/>
          <p14:tracePt t="41479" x="6905625" y="6115050"/>
          <p14:tracePt t="41496" x="6940550" y="6102350"/>
          <p14:tracePt t="41513" x="7029450" y="6051550"/>
          <p14:tracePt t="41530" x="7159625" y="6010275"/>
          <p14:tracePt t="41547" x="7324725" y="5953125"/>
          <p14:tracePt t="41563" x="7553325" y="5861050"/>
          <p14:tracePt t="41580" x="7718425" y="5826125"/>
          <p14:tracePt t="41596" x="7839075" y="5781675"/>
          <p14:tracePt t="41613" x="7985125" y="5749925"/>
          <p14:tracePt t="41629" x="8070850" y="5734050"/>
          <p14:tracePt t="41646" x="8166100" y="5718175"/>
          <p14:tracePt t="41663" x="8302625" y="5686425"/>
          <p14:tracePt t="41680" x="8397875" y="5670550"/>
          <p14:tracePt t="41698" x="8553450" y="5645150"/>
          <p14:tracePt t="41713" x="8651875" y="5613400"/>
          <p14:tracePt t="41729" x="8724900" y="5597525"/>
          <p14:tracePt t="41746" x="8823325" y="5572125"/>
          <p14:tracePt t="41763" x="8937625" y="5543550"/>
          <p14:tracePt t="41779" x="9001125" y="5521325"/>
          <p14:tracePt t="41796" x="9048750" y="5502275"/>
          <p14:tracePt t="41812" x="9090025" y="5470525"/>
          <p14:tracePt t="41829" x="9121775" y="5438775"/>
          <p14:tracePt t="41847" x="9134475" y="5394325"/>
          <p14:tracePt t="41863" x="9140825" y="5337175"/>
          <p14:tracePt t="41879" x="9140825" y="5314950"/>
          <p14:tracePt t="41896" x="9140825" y="5286375"/>
          <p14:tracePt t="41913" x="9140825" y="5254625"/>
          <p14:tracePt t="41930" x="9140825" y="5245100"/>
          <p14:tracePt t="41948" x="9134475" y="5216525"/>
          <p14:tracePt t="41963" x="9124950" y="5194300"/>
          <p14:tracePt t="41980" x="9105900" y="5172075"/>
          <p14:tracePt t="41997" x="9083675" y="5137150"/>
          <p14:tracePt t="42013" x="9058275" y="5099050"/>
          <p14:tracePt t="42029" x="9039225" y="5073650"/>
          <p14:tracePt t="42046" x="9029700" y="5051425"/>
          <p14:tracePt t="42063" x="9013825" y="5035550"/>
          <p14:tracePt t="42080" x="9004300" y="5026025"/>
          <p14:tracePt t="42097" x="8982075" y="5003800"/>
          <p14:tracePt t="42113" x="8972550" y="4994275"/>
          <p14:tracePt t="42130" x="8956675" y="4978400"/>
          <p14:tracePt t="42146" x="8912225" y="4933950"/>
          <p14:tracePt t="42162" x="8886825" y="4902200"/>
          <p14:tracePt t="42179" x="8848725" y="4864100"/>
          <p14:tracePt t="42197" x="8794750" y="4803775"/>
          <p14:tracePt t="42213" x="8769350" y="4778375"/>
          <p14:tracePt t="42229" x="8737600" y="4746625"/>
          <p14:tracePt t="42247" x="8699500" y="4705350"/>
          <p14:tracePt t="42263" x="8670925" y="4686300"/>
          <p14:tracePt t="42279" x="8645525" y="4660900"/>
          <p14:tracePt t="42296" x="8607425" y="4616450"/>
          <p14:tracePt t="42312" x="8582025" y="4594225"/>
          <p14:tracePt t="42329" x="8550275" y="4546600"/>
          <p14:tracePt t="42347" x="8512175" y="4486275"/>
          <p14:tracePt t="42363" x="8480425" y="4460875"/>
          <p14:tracePt t="42380" x="8461375" y="4438650"/>
          <p14:tracePt t="42397" x="8448675" y="4422775"/>
          <p14:tracePt t="42413" x="8432800" y="4413250"/>
          <p14:tracePt t="42429" x="8426450" y="4406900"/>
          <p14:tracePt t="42447" x="8410575" y="4406900"/>
          <p14:tracePt t="42463" x="8407400" y="4406900"/>
          <p14:tracePt t="43340" x="8394700" y="4435475"/>
          <p14:tracePt t="43347" x="8378825" y="4486275"/>
          <p14:tracePt t="43363" x="8347075" y="4575175"/>
          <p14:tracePt t="43379" x="8302625" y="4695825"/>
          <p14:tracePt t="43397" x="8242300" y="4867275"/>
          <p14:tracePt t="43412" x="8226425" y="4972050"/>
          <p14:tracePt t="43429" x="8210550" y="5092700"/>
          <p14:tracePt t="43462" x="8188325" y="5264150"/>
          <p14:tracePt t="43497" x="8150225" y="5381625"/>
          <p14:tracePt t="43513" x="8134350" y="5435600"/>
          <p14:tracePt t="43530" x="8121650" y="5480050"/>
          <p14:tracePt t="43546" x="8096250" y="5562600"/>
          <p14:tracePt t="43562" x="8083550" y="5597525"/>
          <p14:tracePt t="43579" x="8070850" y="5645150"/>
          <p14:tracePt t="43596" x="8051800" y="5708650"/>
          <p14:tracePt t="43612" x="8032750" y="5753100"/>
          <p14:tracePt t="43631" x="8013700" y="5816600"/>
          <p14:tracePt t="43646" x="8001000" y="5854700"/>
          <p14:tracePt t="43663" x="7988300" y="5892800"/>
          <p14:tracePt t="43679" x="7969250" y="5924550"/>
          <p14:tracePt t="43696" x="7950200" y="5981700"/>
          <p14:tracePt t="43712" x="7937500" y="6019800"/>
          <p14:tracePt t="43729" x="7927975" y="6042025"/>
          <p14:tracePt t="43746" x="7902575" y="6083300"/>
          <p14:tracePt t="43763" x="7896225" y="6108700"/>
          <p14:tracePt t="43781" x="7889875" y="6146800"/>
          <p14:tracePt t="43796" x="7889875" y="6169025"/>
          <p14:tracePt t="43813" x="7889875" y="6194425"/>
          <p14:tracePt t="43830" x="7886700" y="6207125"/>
          <p14:tracePt t="43846" x="7886700" y="6216650"/>
          <p14:tracePt t="43862" x="7886700" y="6232525"/>
          <p14:tracePt t="43880" x="7886700" y="6248400"/>
          <p14:tracePt t="43967" x="7893050" y="6248400"/>
          <p14:tracePt t="43973" x="7896225" y="6248400"/>
          <p14:tracePt t="43981" x="7902575" y="6248400"/>
          <p14:tracePt t="43995" x="7918450" y="6248400"/>
          <p14:tracePt t="44013" x="7918450" y="6245225"/>
          <p14:tracePt t="44030" x="7918450" y="6226175"/>
          <p14:tracePt t="44046" x="7918450" y="6219825"/>
          <p14:tracePt t="44063" x="7921625" y="6216650"/>
          <p14:tracePt t="44080" x="7927975" y="6207125"/>
          <p14:tracePt t="44096" x="7927975" y="6197600"/>
          <p14:tracePt t="44112" x="7927975" y="6188075"/>
          <p14:tracePt t="44129" x="7927975" y="6175375"/>
          <p14:tracePt t="44145" x="7927975" y="6172200"/>
          <p14:tracePt t="44195" x="7924800" y="6172200"/>
          <p14:tracePt t="44202" x="7921625" y="6172200"/>
          <p14:tracePt t="44213" x="7908925" y="6172200"/>
          <p14:tracePt t="44230" x="7896225" y="6172200"/>
          <p14:tracePt t="44246" x="7886700" y="6172200"/>
          <p14:tracePt t="44262" x="7877175" y="6172200"/>
          <p14:tracePt t="44280" x="7854950" y="6156325"/>
          <p14:tracePt t="44296" x="7845425" y="6149975"/>
          <p14:tracePt t="44313" x="7835900" y="6146800"/>
          <p14:tracePt t="44330" x="7820025" y="6146800"/>
          <p14:tracePt t="44346" x="7807325" y="6146800"/>
          <p14:tracePt t="44363" x="7794625" y="6140450"/>
          <p14:tracePt t="44379" x="7781925" y="6124575"/>
          <p14:tracePt t="44396" x="7772400" y="6115050"/>
          <p14:tracePt t="44412" x="7756525" y="6111875"/>
          <p14:tracePt t="44429" x="7740650" y="6105525"/>
          <p14:tracePt t="44462" x="7731125" y="6096000"/>
          <p14:tracePt t="44480" x="7715250" y="6076950"/>
          <p14:tracePt t="44495" x="7699375" y="6064250"/>
          <p14:tracePt t="44512" x="7683500" y="6048375"/>
          <p14:tracePt t="44529" x="7661275" y="6013450"/>
          <p14:tracePt t="44545" x="7642225" y="5991225"/>
          <p14:tracePt t="44563" x="7632700" y="5959475"/>
          <p14:tracePt t="44579" x="7616825" y="5946775"/>
          <p14:tracePt t="44596" x="7616825" y="5940425"/>
          <p14:tracePt t="44644" x="7613650" y="5940425"/>
          <p14:tracePt t="44651" x="7613650" y="5937250"/>
          <p14:tracePt t="44950" x="7620000" y="5943600"/>
          <p14:tracePt t="44957" x="7623175" y="5943600"/>
          <p14:tracePt t="44964" x="7629525" y="5946775"/>
          <p14:tracePt t="44979" x="7658100" y="5959475"/>
          <p14:tracePt t="44995" x="7667625" y="5975350"/>
          <p14:tracePt t="45012" x="7677150" y="5978525"/>
          <p14:tracePt t="45029" x="7693025" y="5978525"/>
          <p14:tracePt t="45046" x="7696200" y="5978525"/>
          <p14:tracePt t="45062" x="7712075" y="5991225"/>
          <p14:tracePt t="45079" x="7727950" y="6000750"/>
          <p14:tracePt t="45095" x="7737475" y="6010275"/>
          <p14:tracePt t="45112" x="7753350" y="6026150"/>
          <p14:tracePt t="45130" x="7775575" y="6042025"/>
          <p14:tracePt t="45146" x="7785100" y="6051550"/>
          <p14:tracePt t="45164" x="7794625" y="6051550"/>
          <p14:tracePt t="45180" x="7797800" y="6054725"/>
          <p14:tracePt t="45196" x="7813675" y="6064250"/>
          <p14:tracePt t="45212" x="7826375" y="6083300"/>
          <p14:tracePt t="45229" x="7851775" y="6099175"/>
          <p14:tracePt t="45245" x="7883525" y="6118225"/>
          <p14:tracePt t="45262" x="7902575" y="6140450"/>
          <p14:tracePt t="45279" x="7915275" y="6156325"/>
          <p14:tracePt t="45295" x="7931150" y="6165850"/>
          <p14:tracePt t="45313" x="7931150" y="6175375"/>
          <p14:tracePt t="45329" x="7931150" y="6194425"/>
          <p14:tracePt t="45346" x="7937500" y="6207125"/>
          <p14:tracePt t="45363" x="7947025" y="6219825"/>
          <p14:tracePt t="45379" x="7953375" y="6235700"/>
          <p14:tracePt t="45396" x="7953375" y="6245225"/>
          <p14:tracePt t="45412" x="7956550" y="6254750"/>
          <p14:tracePt t="45430" x="7956550" y="6270625"/>
          <p14:tracePt t="45492" x="7956550" y="6267450"/>
          <p14:tracePt t="45499" x="7956550" y="6264275"/>
          <p14:tracePt t="45513" x="7956550" y="6254750"/>
          <p14:tracePt t="45529" x="7956550" y="6245225"/>
          <p14:tracePt t="45546" x="7947025" y="6216650"/>
          <p14:tracePt t="45564" x="7931150" y="6181725"/>
          <p14:tracePt t="45580" x="7912100" y="6149975"/>
          <p14:tracePt t="45596" x="7899400" y="6124575"/>
          <p14:tracePt t="45613" x="7883525" y="6083300"/>
          <p14:tracePt t="45629" x="7874000" y="6073775"/>
          <p14:tracePt t="45645" x="7858125" y="6064250"/>
          <p14:tracePt t="45663" x="7842250" y="6042025"/>
          <p14:tracePt t="45679" x="7835900" y="6032500"/>
          <p14:tracePt t="45696" x="7826375" y="6022975"/>
          <p14:tracePt t="45713" x="7807325" y="6000750"/>
          <p14:tracePt t="45729" x="7797800" y="5991225"/>
          <p14:tracePt t="45746" x="7788275" y="5981700"/>
          <p14:tracePt t="45763" x="7772400" y="5969000"/>
          <p14:tracePt t="45779" x="7756525" y="5953125"/>
          <p14:tracePt t="45796" x="7747000" y="5953125"/>
          <p14:tracePt t="45813" x="7731125" y="5943600"/>
          <p14:tracePt t="45829" x="7721600" y="5937250"/>
          <p14:tracePt t="45845" x="7699375" y="5927725"/>
          <p14:tracePt t="45863" x="7664450" y="5908675"/>
          <p14:tracePt t="45879" x="7635875" y="5889625"/>
          <p14:tracePt t="45895" x="7610475" y="5880100"/>
          <p14:tracePt t="45913" x="7597775" y="5873750"/>
          <p14:tracePt t="45929" x="7581900" y="5870575"/>
          <p14:tracePt t="45946" x="7572375" y="5870575"/>
          <p14:tracePt t="45962" x="7556500" y="5864225"/>
          <p14:tracePt t="45979" x="7546975" y="5861050"/>
          <p14:tracePt t="45996" x="7537450" y="5861050"/>
          <p14:tracePt t="46349" x="7569200" y="5880100"/>
          <p14:tracePt t="46356" x="7600950" y="5908675"/>
          <p14:tracePt t="46364" x="7642225" y="5934075"/>
          <p14:tracePt t="46380" x="7680325" y="5959475"/>
          <p14:tracePt t="46396" x="7712075" y="5984875"/>
          <p14:tracePt t="46412" x="7724775" y="6000750"/>
          <p14:tracePt t="46430" x="7734300" y="6010275"/>
          <p14:tracePt t="46462" x="7785100" y="6054725"/>
          <p14:tracePt t="46496" x="7893050" y="6124575"/>
          <p14:tracePt t="46512" x="7950200" y="6169025"/>
          <p14:tracePt t="46530" x="7966075" y="6178550"/>
          <p14:tracePt t="46546" x="7975600" y="6188075"/>
          <p14:tracePt t="46562" x="7981950" y="6194425"/>
          <p14:tracePt t="46590" x="7981950" y="6200775"/>
          <p14:tracePt t="46612" x="7985125" y="6200775"/>
          <p14:tracePt t="46626" x="7985125" y="6210300"/>
          <p14:tracePt t="46670" x="7991475" y="6210300"/>
          <p14:tracePt t="47056" x="7915275" y="6191250"/>
          <p14:tracePt t="47062" x="7800975" y="6162675"/>
          <p14:tracePt t="47080" x="7473950" y="6105525"/>
          <p14:tracePt t="47112" x="6362700" y="6016625"/>
          <p14:tracePt t="47147" x="5435600" y="5994400"/>
          <p14:tracePt t="47164" x="5118100" y="5972175"/>
          <p14:tracePt t="47180" x="4759325" y="5911850"/>
          <p14:tracePt t="47197" x="4168775" y="5784850"/>
          <p14:tracePt t="47214" x="3797300" y="5686425"/>
          <p14:tracePt t="47232" x="3327400" y="5546725"/>
          <p14:tracePt t="47248" x="3070225" y="5473700"/>
          <p14:tracePt t="47263" x="2816225" y="5403850"/>
          <p14:tracePt t="47279" x="2606675" y="5346700"/>
          <p14:tracePt t="47297" x="2324100" y="5260975"/>
          <p14:tracePt t="47314" x="2149475" y="5207000"/>
          <p14:tracePt t="47330" x="2028825" y="5172075"/>
          <p14:tracePt t="47347" x="1857375" y="5121275"/>
          <p14:tracePt t="47363" x="1739900" y="5095875"/>
          <p14:tracePt t="47379" x="1654175" y="5080000"/>
          <p14:tracePt t="47396" x="1552575" y="5051425"/>
          <p14:tracePt t="47412" x="1485900" y="5029200"/>
          <p14:tracePt t="47429" x="1419225" y="4997450"/>
          <p14:tracePt t="47446" x="1320800" y="4940300"/>
          <p14:tracePt t="47462" x="1260475" y="4886325"/>
          <p14:tracePt t="47479" x="1206500" y="4826000"/>
          <p14:tracePt t="47496" x="1171575" y="4765675"/>
          <p14:tracePt t="47839" x="1206500" y="4778375"/>
          <p14:tracePt t="47846" x="1254125" y="4797425"/>
          <p14:tracePt t="47853" x="1301750" y="4803775"/>
          <p14:tracePt t="47862" x="1362075" y="4813300"/>
          <p14:tracePt t="47879" x="1479550" y="4819650"/>
          <p14:tracePt t="47895" x="1730375" y="4829175"/>
          <p14:tracePt t="47912" x="2006600" y="4860925"/>
          <p14:tracePt t="47945" x="2733675" y="4978400"/>
          <p14:tracePt t="47979" x="3028950" y="5057775"/>
          <p14:tracePt t="47996" x="3108325" y="5086350"/>
          <p14:tracePt t="48012" x="3146425" y="5099050"/>
          <p14:tracePt t="48029" x="3178175" y="5108575"/>
          <p14:tracePt t="48045" x="3257550" y="5130800"/>
          <p14:tracePt t="48062" x="3317875" y="5137150"/>
          <p14:tracePt t="48079" x="3378200" y="5137150"/>
          <p14:tracePt t="48096" x="3406775" y="5143500"/>
          <p14:tracePt t="48112" x="3422650" y="5143500"/>
          <p14:tracePt t="48152" x="3422650" y="5140325"/>
          <p14:tracePt t="48162" x="3422650" y="5137150"/>
          <p14:tracePt t="48179" x="3422650" y="5130800"/>
          <p14:tracePt t="48195" x="3422650" y="5121275"/>
          <p14:tracePt t="48216" x="3422650" y="5114925"/>
          <p14:tracePt t="48228" x="3422650" y="5111750"/>
          <p14:tracePt t="48245" x="3419475" y="5083175"/>
          <p14:tracePt t="48262" x="3394075" y="5045075"/>
          <p14:tracePt t="48279" x="3368675" y="5006975"/>
          <p14:tracePt t="48296" x="3305175" y="4937125"/>
          <p14:tracePt t="48313" x="3260725" y="4867275"/>
          <p14:tracePt t="48329" x="3232150" y="4813300"/>
          <p14:tracePt t="48346" x="3178175" y="4705350"/>
          <p14:tracePt t="48362" x="3149600" y="4657725"/>
          <p14:tracePt t="48379" x="3140075" y="4619625"/>
          <p14:tracePt t="48395" x="3098800" y="4568825"/>
          <p14:tracePt t="48412" x="3089275" y="4559300"/>
          <p14:tracePt t="48429" x="3079750" y="4549775"/>
          <p14:tracePt t="48446" x="3060700" y="4527550"/>
          <p14:tracePt t="48463" x="3051175" y="4518025"/>
          <p14:tracePt t="48479" x="3041650" y="4508500"/>
          <p14:tracePt t="48495" x="3006725" y="4492625"/>
          <p14:tracePt t="48512" x="2981325" y="4467225"/>
          <p14:tracePt t="48528" x="2952750" y="4454525"/>
          <p14:tracePt t="48545" x="2917825" y="4438650"/>
          <p14:tracePt t="48562" x="2886075" y="4432300"/>
          <p14:tracePt t="48580" x="2876550" y="4432300"/>
          <p14:tracePt t="48595" x="2841625" y="4425950"/>
          <p14:tracePt t="48612" x="2813050" y="4406900"/>
          <p14:tracePt t="48628" x="2768600" y="4394200"/>
          <p14:tracePt t="48645" x="2695575" y="4381500"/>
          <p14:tracePt t="48662" x="2663825" y="4381500"/>
          <p14:tracePt t="48678" x="2635250" y="4381500"/>
          <p14:tracePt t="48681" x="2632075" y="4381500"/>
          <p14:tracePt t="48695" x="2622550" y="4381500"/>
          <p14:tracePt t="48712" x="2613025" y="4381500"/>
          <p14:tracePt t="48730" x="2600325" y="4381500"/>
          <p14:tracePt t="48745" x="2597150" y="4381500"/>
          <p14:tracePt t="48763" x="2587625" y="4381500"/>
          <p14:tracePt t="48778" x="2578100" y="4381500"/>
          <p14:tracePt t="48795" x="2571750" y="4381500"/>
          <p14:tracePt t="49051" x="2574925" y="4381500"/>
          <p14:tracePt t="49058" x="2578100" y="4387850"/>
          <p14:tracePt t="49066" x="2584450" y="4387850"/>
          <p14:tracePt t="49079" x="2593975" y="4397375"/>
          <p14:tracePt t="49095" x="2609850" y="4406900"/>
          <p14:tracePt t="49113" x="2619375" y="4406900"/>
          <p14:tracePt t="49130" x="2632075" y="4413250"/>
          <p14:tracePt t="49165" x="2632075" y="4416425"/>
          <p14:tracePt t="49188" x="2632075" y="4425950"/>
          <p14:tracePt t="49201" x="2638425" y="4432300"/>
          <p14:tracePt t="49211" x="2641600" y="4432300"/>
          <p14:tracePt t="49229" x="2657475" y="4435475"/>
          <p14:tracePt t="49246" x="2663825" y="4441825"/>
          <p14:tracePt t="49301" x="2663825" y="4445000"/>
          <p14:tracePt t="49315" x="2663825" y="4451350"/>
          <p14:tracePt t="49330" x="2663825" y="4457700"/>
          <p14:tracePt t="49337" x="2663825" y="4460875"/>
          <p14:tracePt t="49345" x="2663825" y="4467225"/>
          <p14:tracePt t="49362" x="2667000" y="4483100"/>
          <p14:tracePt t="49379" x="2673350" y="4486275"/>
          <p14:tracePt t="49451" x="2673350" y="4492625"/>
          <p14:tracePt t="49458" x="2673350" y="4495800"/>
          <p14:tracePt t="49465" x="2673350" y="4502150"/>
          <p14:tracePt t="49479" x="2673350" y="4511675"/>
          <p14:tracePt t="49495" x="2673350" y="4514850"/>
          <p14:tracePt t="49512" x="2679700" y="4527550"/>
          <p14:tracePt t="49530" x="2682875" y="4530725"/>
          <p14:tracePt t="49565" x="2689225" y="4530725"/>
          <p14:tracePt t="49579" x="2692400" y="4540250"/>
          <p14:tracePt t="49595" x="2708275" y="4549775"/>
          <p14:tracePt t="49611" x="2717800" y="4559300"/>
          <p14:tracePt t="49628" x="2733675" y="4581525"/>
          <p14:tracePt t="49645" x="2749550" y="4591050"/>
          <p14:tracePt t="49662" x="2765425" y="4600575"/>
          <p14:tracePt t="49679" x="2781300" y="4616450"/>
          <p14:tracePt t="49696" x="2790825" y="4632325"/>
          <p14:tracePt t="49700" x="2794000" y="4632325"/>
          <p14:tracePt t="49712" x="2800350" y="4632325"/>
          <p14:tracePt t="49729" x="2800350" y="4648200"/>
          <p14:tracePt t="49745" x="2816225" y="4657725"/>
          <p14:tracePt t="49762" x="2825750" y="4667250"/>
          <p14:tracePt t="49779" x="2841625" y="4686300"/>
          <p14:tracePt t="49796" x="2851150" y="4695825"/>
          <p14:tracePt t="49812" x="2867025" y="4708525"/>
          <p14:tracePt t="49829" x="2879725" y="4721225"/>
          <p14:tracePt t="49846" x="2879725" y="4727575"/>
          <p14:tracePt t="49863" x="2879725" y="4730750"/>
          <p14:tracePt t="49879" x="2879725" y="4740275"/>
          <p14:tracePt t="49895" x="2886075" y="4749800"/>
          <p14:tracePt t="49912" x="2895600" y="4765675"/>
          <p14:tracePt t="49930" x="2917825" y="4781550"/>
          <p14:tracePt t="49946" x="2917825" y="4791075"/>
          <p14:tracePt t="49963" x="2917825" y="4800600"/>
          <p14:tracePt t="49979" x="2917825" y="4822825"/>
          <p14:tracePt t="49995" x="2917825" y="4832350"/>
          <p14:tracePt t="50012" x="2917825" y="4841875"/>
          <p14:tracePt t="50029" x="2917825" y="4854575"/>
          <p14:tracePt t="50045" x="2917825" y="4870450"/>
          <p14:tracePt t="50062" x="2927350" y="4895850"/>
          <p14:tracePt t="50079" x="2946400" y="4937125"/>
          <p14:tracePt t="50096" x="2971800" y="4962525"/>
          <p14:tracePt t="50112" x="2984500" y="4991100"/>
          <p14:tracePt t="50129" x="3000375" y="5026025"/>
          <p14:tracePt t="50145" x="3013075" y="5057775"/>
          <p14:tracePt t="50162" x="3032125" y="5080000"/>
          <p14:tracePt t="50179" x="3048000" y="5124450"/>
          <p14:tracePt t="50196" x="3054350" y="5140325"/>
          <p14:tracePt t="50212" x="3060700" y="5149850"/>
          <p14:tracePt t="50229" x="3060700" y="5156200"/>
          <p14:tracePt t="50246" x="3060700" y="5149850"/>
          <p14:tracePt t="50261" x="3067050" y="5118100"/>
          <p14:tracePt t="50278" x="3067050" y="5048250"/>
          <p14:tracePt t="50295" x="3063875" y="4987925"/>
          <p14:tracePt t="50311" x="3048000" y="4933950"/>
          <p14:tracePt t="50328" x="3009900" y="4867275"/>
          <p14:tracePt t="50345" x="2990850" y="4829175"/>
          <p14:tracePt t="50362" x="2965450" y="4803775"/>
          <p14:tracePt t="50379" x="2927350" y="4759325"/>
          <p14:tracePt t="50396" x="2917825" y="4737100"/>
          <p14:tracePt t="50412" x="2892425" y="4705350"/>
          <p14:tracePt t="50429" x="2854325" y="4670425"/>
          <p14:tracePt t="50445" x="2822575" y="4651375"/>
          <p14:tracePt t="50463" x="2800350" y="4629150"/>
          <p14:tracePt t="50479" x="2784475" y="4619625"/>
          <p14:tracePt t="50496" x="2768600" y="4597400"/>
          <p14:tracePt t="50512" x="2759075" y="4581525"/>
          <p14:tracePt t="50529" x="2743200" y="4546600"/>
          <p14:tracePt t="50545" x="2730500" y="4524375"/>
          <p14:tracePt t="50563" x="2708275" y="4486275"/>
          <p14:tracePt t="50578" x="2695575" y="4470400"/>
          <p14:tracePt t="50595" x="2686050" y="4460875"/>
          <p14:tracePt t="50611" x="2676525" y="4451350"/>
          <p14:tracePt t="50628" x="2654300" y="4429125"/>
          <p14:tracePt t="50645" x="2651125" y="4429125"/>
          <p14:tracePt t="50662" x="2644775" y="4429125"/>
          <p14:tracePt t="50699" x="2641600" y="4429125"/>
          <p14:tracePt t="50713" x="2635250" y="4429125"/>
          <p14:tracePt t="50735" x="2632075" y="4441825"/>
          <p14:tracePt t="50746" x="2632075" y="4445000"/>
          <p14:tracePt t="50763" x="2625725" y="4460875"/>
          <p14:tracePt t="50779" x="2625725" y="4470400"/>
          <p14:tracePt t="50796" x="2625725" y="4498975"/>
          <p14:tracePt t="50812" x="2603500" y="4533900"/>
          <p14:tracePt t="50829" x="2590800" y="4565650"/>
          <p14:tracePt t="50845" x="2578100" y="4587875"/>
          <p14:tracePt t="50863" x="2565400" y="4629150"/>
          <p14:tracePt t="50879" x="2552700" y="4654550"/>
          <p14:tracePt t="50896" x="2552700" y="4676775"/>
          <p14:tracePt t="50913" x="2552700" y="4702175"/>
          <p14:tracePt t="50929" x="2552700" y="4718050"/>
          <p14:tracePt t="50945" x="2552700" y="4733925"/>
          <p14:tracePt t="50962" x="2552700" y="4752975"/>
          <p14:tracePt t="50978" x="2549525" y="4768850"/>
          <p14:tracePt t="50995" x="2549525" y="4791075"/>
          <p14:tracePt t="51012" x="2543175" y="4810125"/>
          <p14:tracePt t="51029" x="2543175" y="4832350"/>
          <p14:tracePt t="51045" x="2543175" y="4841875"/>
          <p14:tracePt t="51063" x="2543175" y="4854575"/>
          <p14:tracePt t="51079" x="2543175" y="4876800"/>
          <p14:tracePt t="51095" x="2540000" y="4892675"/>
          <p14:tracePt t="51112" x="2527300" y="4927600"/>
          <p14:tracePt t="51128" x="2527300" y="4943475"/>
          <p14:tracePt t="51145" x="2524125" y="4956175"/>
          <p14:tracePt t="51163" x="2524125" y="4991100"/>
          <p14:tracePt t="51179" x="2524125" y="5000625"/>
          <p14:tracePt t="51196" x="2524125" y="5016500"/>
          <p14:tracePt t="51212" x="2524125" y="5035550"/>
          <p14:tracePt t="51229" x="2524125" y="5045075"/>
          <p14:tracePt t="51245" x="2517775" y="5054600"/>
          <p14:tracePt t="51262" x="2501900" y="5070475"/>
          <p14:tracePt t="51278" x="2501900" y="5086350"/>
          <p14:tracePt t="51295" x="2501900" y="5095875"/>
          <p14:tracePt t="51312" x="2501900" y="5105400"/>
          <p14:tracePt t="51346" x="2501900" y="5108575"/>
          <p14:tracePt t="51449" x="2501900" y="5114925"/>
          <p14:tracePt t="52162" x="2540000" y="5105400"/>
          <p14:tracePt t="52168" x="2587625" y="5089525"/>
          <p14:tracePt t="52178" x="2613025" y="5083175"/>
          <p14:tracePt t="52197" x="2720975" y="5029200"/>
          <p14:tracePt t="52212" x="2768600" y="5000625"/>
          <p14:tracePt t="52228" x="2809875" y="4968875"/>
          <p14:tracePt t="52246" x="2860675" y="4930775"/>
          <p14:tracePt t="52278" x="2940050" y="4848225"/>
          <p14:tracePt t="52312" x="3032125" y="4778375"/>
          <p14:tracePt t="52329" x="3063875" y="4752975"/>
          <p14:tracePt t="52346" x="3098800" y="4714875"/>
          <p14:tracePt t="52361" x="3130550" y="4699000"/>
          <p14:tracePt t="52378" x="3140075" y="4686300"/>
          <p14:tracePt t="52396" x="3155950" y="4673600"/>
          <p14:tracePt t="52412" x="3171825" y="4657725"/>
          <p14:tracePt t="52428" x="3181350" y="4648200"/>
          <p14:tracePt t="52446" x="3200400" y="4625975"/>
          <p14:tracePt t="52462" x="3222625" y="4616450"/>
          <p14:tracePt t="52478" x="3232150" y="4606925"/>
          <p14:tracePt t="52495" x="3248025" y="4591050"/>
          <p14:tracePt t="52511" x="3257550" y="4581525"/>
          <p14:tracePt t="52528" x="3273425" y="4559300"/>
          <p14:tracePt t="52546" x="3289300" y="4546600"/>
          <p14:tracePt t="52562" x="3298825" y="4537075"/>
          <p14:tracePt t="52579" x="3308350" y="4521200"/>
          <p14:tracePt t="52596" x="3308350" y="4505325"/>
          <p14:tracePt t="52612" x="3308350" y="4495800"/>
          <p14:tracePt t="52628" x="3308350" y="4492625"/>
          <p14:tracePt t="52645" x="3308350" y="4470400"/>
          <p14:tracePt t="52661" x="3308350" y="4467225"/>
          <p14:tracePt t="52695" x="3308350" y="4460875"/>
          <p14:tracePt t="52754" x="3308350" y="4457700"/>
          <p14:tracePt t="52761" x="3308350" y="4451350"/>
          <p14:tracePt t="52768" x="3308350" y="4445000"/>
          <p14:tracePt t="52778" x="3305175" y="4441825"/>
          <p14:tracePt t="52795" x="3292475" y="4435475"/>
          <p14:tracePt t="52839" x="3292475" y="4432300"/>
          <p14:tracePt t="52876" x="3292475" y="4422775"/>
          <p14:tracePt t="52890" x="3286125" y="4416425"/>
          <p14:tracePt t="52903" x="3282950" y="4413250"/>
          <p14:tracePt t="52912" x="3276600" y="4406900"/>
          <p14:tracePt t="52928" x="3273425" y="4406900"/>
          <p14:tracePt t="52945" x="3273425" y="4397375"/>
          <p14:tracePt t="52996" x="3273425" y="4391025"/>
          <p14:tracePt t="53003" x="3273425" y="4387850"/>
          <p14:tracePt t="53012" x="3273425" y="4381500"/>
          <p14:tracePt t="53029" x="3260725" y="4365625"/>
          <p14:tracePt t="53046" x="3254375" y="4333875"/>
          <p14:tracePt t="53062" x="3254375" y="4302125"/>
          <p14:tracePt t="53078" x="3254375" y="4273550"/>
          <p14:tracePt t="53095" x="3254375" y="4232275"/>
          <p14:tracePt t="53111" x="3254375" y="4222750"/>
          <p14:tracePt t="53129" x="3251200" y="4213225"/>
          <p14:tracePt t="53146" x="3235325" y="4194175"/>
          <p14:tracePt t="53162" x="3225800" y="4184650"/>
          <p14:tracePt t="53179" x="3209925" y="4175125"/>
          <p14:tracePt t="53195" x="3194050" y="4152900"/>
          <p14:tracePt t="53212" x="3184525" y="4143375"/>
          <p14:tracePt t="53229" x="3175000" y="4133850"/>
          <p14:tracePt t="53232" x="3168650" y="4133850"/>
          <p14:tracePt t="53245" x="3155950" y="4127500"/>
          <p14:tracePt t="53262" x="3143250" y="4117975"/>
          <p14:tracePt t="53279" x="3133725" y="4102100"/>
          <p14:tracePt t="53295" x="3092450" y="4086225"/>
          <p14:tracePt t="53312" x="3070225" y="4073525"/>
          <p14:tracePt t="53329" x="3057525" y="4064000"/>
          <p14:tracePt t="53345" x="3038475" y="4057650"/>
          <p14:tracePt t="53362" x="3028950" y="4057650"/>
          <p14:tracePt t="53379" x="3019425" y="4057650"/>
          <p14:tracePt t="53395" x="3000375" y="4057650"/>
          <p14:tracePt t="53412" x="2987675" y="4057650"/>
          <p14:tracePt t="53429" x="2987675" y="4060825"/>
          <p14:tracePt t="53445" x="2987675" y="4073525"/>
          <p14:tracePt t="53462" x="2987675" y="4083050"/>
          <p14:tracePt t="53478" x="2987675" y="4095750"/>
          <p14:tracePt t="53495" x="2987675" y="4114800"/>
          <p14:tracePt t="53511" x="2987675" y="4137025"/>
          <p14:tracePt t="53528" x="2987675" y="4156075"/>
          <p14:tracePt t="53545" x="2990850" y="4178300"/>
          <p14:tracePt t="53562" x="2990850" y="4187825"/>
          <p14:tracePt t="53580" x="2997200" y="4197350"/>
          <p14:tracePt t="53595" x="3006725" y="4216400"/>
          <p14:tracePt t="53612" x="3009900" y="4229100"/>
          <p14:tracePt t="53628" x="3016250" y="4238625"/>
          <p14:tracePt t="53644" x="3022600" y="4257675"/>
          <p14:tracePt t="53661" x="3022600" y="4267200"/>
          <p14:tracePt t="53679" x="3022600" y="4276725"/>
          <p14:tracePt t="53716" x="3025775" y="4276725"/>
          <p14:tracePt t="53728" x="3032125" y="4283075"/>
          <p14:tracePt t="53745" x="3044825" y="4286250"/>
          <p14:tracePt t="53761" x="3054350" y="4292600"/>
          <p14:tracePt t="53778" x="3054350" y="4295775"/>
          <p14:tracePt t="53824" x="3054350" y="4305300"/>
          <p14:tracePt t="53831" x="3060700" y="4305300"/>
          <p14:tracePt t="53846" x="3067050" y="4311650"/>
          <p14:tracePt t="53862" x="3076575" y="4321175"/>
          <p14:tracePt t="53879" x="3089275" y="4337050"/>
          <p14:tracePt t="53894" x="3105150" y="4340225"/>
          <p14:tracePt t="53911" x="3114675" y="4346575"/>
          <p14:tracePt t="53929" x="3130550" y="4356100"/>
          <p14:tracePt t="53945" x="3140075" y="4356100"/>
          <p14:tracePt t="53979" x="3159125" y="4362450"/>
          <p14:tracePt t="53995" x="3168650" y="4362450"/>
          <p14:tracePt t="54012" x="3181350" y="4371975"/>
          <p14:tracePt t="54028" x="3190875" y="4375150"/>
          <p14:tracePt t="54045" x="3209925" y="4381500"/>
          <p14:tracePt t="54062" x="3213100" y="4381500"/>
          <p14:tracePt t="54079" x="3219450" y="4381500"/>
          <p14:tracePt t="54112" x="3225800" y="4381500"/>
          <p14:tracePt t="54129" x="3238500" y="4387850"/>
          <p14:tracePt t="54145" x="3244850" y="4391025"/>
          <p14:tracePt t="54162" x="3254375" y="4391025"/>
          <p14:tracePt t="54179" x="3257550" y="4391025"/>
          <p14:tracePt t="54456" x="3251200" y="4391025"/>
          <p14:tracePt t="54463" x="3248025" y="4391025"/>
          <p14:tracePt t="54477" x="3238500" y="4397375"/>
          <p14:tracePt t="54494" x="3222625" y="4397375"/>
          <p14:tracePt t="54511" x="3213100" y="4397375"/>
          <p14:tracePt t="54527" x="3197225" y="4397375"/>
          <p14:tracePt t="54544" x="3187700" y="4397375"/>
          <p14:tracePt t="54561" x="3171825" y="4397375"/>
          <p14:tracePt t="54594" x="3168650" y="4397375"/>
          <p14:tracePt t="54610" x="3159125" y="4397375"/>
          <p14:tracePt t="54628" x="3149600" y="4394200"/>
          <p14:tracePt t="54644" x="3140075" y="4384675"/>
          <p14:tracePt t="54660" x="3127375" y="4378325"/>
          <p14:tracePt t="54678" x="3127375" y="4375150"/>
          <p14:tracePt t="54721" x="3124200" y="4368800"/>
          <p14:tracePt t="54729" x="3117850" y="4368800"/>
          <p14:tracePt t="54745" x="3117850" y="4365625"/>
          <p14:tracePt t="54844" x="3117850" y="4359275"/>
          <p14:tracePt t="54936" x="3117850" y="4349750"/>
          <p14:tracePt t="55001" x="3121025" y="4349750"/>
          <p14:tracePt t="55008" x="3124200" y="4349750"/>
          <p14:tracePt t="55022" x="3136900" y="4349750"/>
          <p14:tracePt t="55029" x="3140075" y="4349750"/>
          <p14:tracePt t="55045" x="3149600" y="4349750"/>
          <p14:tracePt t="55062" x="3159125" y="4349750"/>
          <p14:tracePt t="55078" x="3175000" y="4362450"/>
          <p14:tracePt t="55095" x="3190875" y="4371975"/>
          <p14:tracePt t="55112" x="3200400" y="4371975"/>
          <p14:tracePt t="55129" x="3209925" y="4378325"/>
          <p14:tracePt t="55162" x="3216275" y="4378325"/>
          <p14:tracePt t="55179" x="3235325" y="4391025"/>
          <p14:tracePt t="55195" x="3244850" y="4397375"/>
          <p14:tracePt t="55212" x="3254375" y="4413250"/>
          <p14:tracePt t="55229" x="3270250" y="4422775"/>
          <p14:tracePt t="55245" x="3286125" y="4422775"/>
          <p14:tracePt t="55262" x="3289300" y="4422775"/>
          <p14:tracePt t="55300" x="3289300" y="4419600"/>
          <p14:tracePt t="55399" x="3279775" y="4419600"/>
          <p14:tracePt t="55406" x="3273425" y="4416425"/>
          <p14:tracePt t="55414" x="3270250" y="4416425"/>
          <p14:tracePt t="55429" x="3257550" y="4400550"/>
          <p14:tracePt t="55445" x="3241675" y="4394200"/>
          <p14:tracePt t="55463" x="3225800" y="4391025"/>
          <p14:tracePt t="55478" x="3213100" y="4391025"/>
          <p14:tracePt t="55494" x="3203575" y="4391025"/>
          <p14:tracePt t="55511" x="3194050" y="4391025"/>
          <p14:tracePt t="55544" x="3187700" y="4391025"/>
          <p14:tracePt t="55814" x="3190875" y="4391025"/>
          <p14:tracePt t="55821" x="3194050" y="4391025"/>
          <p14:tracePt t="55828" x="3203575" y="4391025"/>
          <p14:tracePt t="55845" x="3216275" y="4391025"/>
          <p14:tracePt t="55862" x="3228975" y="4391025"/>
          <p14:tracePt t="55879" x="3238500" y="4391025"/>
          <p14:tracePt t="55895" x="3254375" y="4391025"/>
          <p14:tracePt t="55912" x="3254375" y="4397375"/>
          <p14:tracePt t="55944" x="3248025" y="4397375"/>
          <p14:tracePt t="55962" x="3232150" y="4384675"/>
          <p14:tracePt t="55979" x="3222625" y="4375150"/>
          <p14:tracePt t="55996" x="3213100" y="4375150"/>
          <p14:tracePt t="56012" x="3194050" y="4375150"/>
          <p14:tracePt t="56077" x="3187700" y="4375150"/>
          <p14:tracePt t="56083" x="3184525" y="4375150"/>
          <p14:tracePt t="56094" x="3178175" y="4375150"/>
          <p14:tracePt t="56112" x="3168650" y="4375150"/>
          <p14:tracePt t="57376" x="3155950" y="4391025"/>
          <p14:tracePt t="57383" x="3143250" y="4410075"/>
          <p14:tracePt t="57396" x="3117850" y="4454525"/>
          <p14:tracePt t="57411" x="3092450" y="4492625"/>
          <p14:tracePt t="57428" x="3079750" y="4540250"/>
          <p14:tracePt t="57446" x="3060700" y="4603750"/>
          <p14:tracePt t="57461" x="3041650" y="4648200"/>
          <p14:tracePt t="57495" x="3009900" y="4743450"/>
          <p14:tracePt t="57528" x="2978150" y="4797425"/>
          <p14:tracePt t="57546" x="2965450" y="4838700"/>
          <p14:tracePt t="57562" x="2955925" y="4848225"/>
          <p14:tracePt t="57579" x="2946400" y="4857750"/>
          <p14:tracePt t="57595" x="2927350" y="4879975"/>
          <p14:tracePt t="57611" x="2917825" y="4889500"/>
          <p14:tracePt t="57627" x="2895600" y="4902200"/>
          <p14:tracePt t="57645" x="2867025" y="4918075"/>
          <p14:tracePt t="57661" x="2857500" y="4918075"/>
          <p14:tracePt t="57678" x="2835275" y="4918075"/>
          <p14:tracePt t="57695" x="2794000" y="4918075"/>
          <p14:tracePt t="57711" x="2771775" y="4914900"/>
          <p14:tracePt t="57728" x="2740025" y="4902200"/>
          <p14:tracePt t="57745" x="2711450" y="4889500"/>
          <p14:tracePt t="57761" x="2698750" y="4889500"/>
          <p14:tracePt t="57778" x="2689225" y="4889500"/>
          <p14:tracePt t="57795" x="2673350" y="4889500"/>
          <p14:tracePt t="57811" x="2663825" y="4889500"/>
          <p14:tracePt t="57828" x="2635250" y="4889500"/>
          <p14:tracePt t="57845" x="2609850" y="4889500"/>
          <p14:tracePt t="57862" x="2587625" y="4886325"/>
          <p14:tracePt t="57878" x="2578100" y="4886325"/>
          <p14:tracePt t="57894" x="2562225" y="4886325"/>
          <p14:tracePt t="57911" x="2552700" y="4886325"/>
          <p14:tracePt t="57928" x="2536825" y="4879975"/>
          <p14:tracePt t="57945" x="2524125" y="4870450"/>
          <p14:tracePt t="57962" x="2514600" y="4860925"/>
          <p14:tracePt t="57979" x="2505075" y="4851400"/>
          <p14:tracePt t="57995" x="2482850" y="4835525"/>
          <p14:tracePt t="58012" x="2482850" y="4813300"/>
          <p14:tracePt t="58028" x="2482850" y="4797425"/>
          <p14:tracePt t="58044" x="2482850" y="4772025"/>
          <p14:tracePt t="58061" x="2482850" y="4756150"/>
          <p14:tracePt t="58077" x="2482850" y="4746625"/>
          <p14:tracePt t="58095" x="2482850" y="4730750"/>
          <p14:tracePt t="58112" x="2482850" y="4721225"/>
          <p14:tracePt t="58128" x="2482850" y="4711700"/>
          <p14:tracePt t="58145" x="2482850" y="4705350"/>
          <p14:tracePt t="58162" x="2482850" y="4702175"/>
          <p14:tracePt t="58194" x="2482850" y="4695825"/>
          <p14:tracePt t="58451" x="2482850" y="4699000"/>
          <p14:tracePt t="58458" x="2482850" y="4702175"/>
          <p14:tracePt t="58466" x="2482850" y="4708525"/>
          <p14:tracePt t="58477" x="2482850" y="4714875"/>
          <p14:tracePt t="58494" x="2482850" y="4718050"/>
          <p14:tracePt t="58511" x="2482850" y="4733925"/>
          <p14:tracePt t="58609" x="2482850" y="4737100"/>
          <p14:tracePt t="58615" x="2482850" y="4743450"/>
          <p14:tracePt t="58637" x="2482850" y="4749800"/>
          <p14:tracePt t="58751" x="2482850" y="4752975"/>
          <p14:tracePt t="58758" x="2482850" y="4759325"/>
          <p14:tracePt t="58765" x="2482850" y="4762500"/>
          <p14:tracePt t="58777" x="2482850" y="4768850"/>
          <p14:tracePt t="58794" x="2482850" y="4787900"/>
          <p14:tracePt t="58812" x="2482850" y="4794250"/>
          <p14:tracePt t="59009" x="2482850" y="4791075"/>
          <p14:tracePt t="59016" x="2482850" y="4784725"/>
          <p14:tracePt t="59028" x="2482850" y="4775200"/>
          <p14:tracePt t="59044" x="2482850" y="4772025"/>
          <p14:tracePt t="59061" x="2482850" y="4765675"/>
          <p14:tracePt t="59899" x="2482850" y="4768850"/>
          <p14:tracePt t="59922" x="2482850" y="4772025"/>
          <p14:tracePt t="59936" x="2482850" y="4778375"/>
          <p14:tracePt t="59950" x="2482850" y="4781550"/>
          <p14:tracePt t="59961" x="2482850" y="4787900"/>
          <p14:tracePt t="59995" x="2482850" y="4806950"/>
          <p14:tracePt t="60072" x="2482850" y="4800600"/>
          <p14:tracePt t="60078" x="2482850" y="4791075"/>
          <p14:tracePt t="60095" x="2482850" y="4781550"/>
          <p14:tracePt t="60112" x="2482850" y="4759325"/>
          <p14:tracePt t="60128" x="2486025" y="4724400"/>
          <p14:tracePt t="60144" x="2498725" y="4702175"/>
          <p14:tracePt t="60160" x="2517775" y="4670425"/>
          <p14:tracePt t="60177" x="2530475" y="4606925"/>
          <p14:tracePt t="60195" x="2530475" y="4572000"/>
          <p14:tracePt t="60212" x="2530475" y="4533900"/>
          <p14:tracePt t="60228" x="2530475" y="4514850"/>
          <p14:tracePt t="60245" x="2530475" y="4505325"/>
          <p14:tracePt t="60261" x="2530475" y="4492625"/>
          <p14:tracePt t="60294" x="2530475" y="4489450"/>
          <p14:tracePt t="60310" x="2530475" y="4483100"/>
          <p14:tracePt t="60599" x="2527300" y="4486275"/>
          <p14:tracePt t="60607" x="2524125" y="4489450"/>
          <p14:tracePt t="60614" x="2517775" y="4495800"/>
          <p14:tracePt t="60628" x="2501900" y="4511675"/>
          <p14:tracePt t="60645" x="2492375" y="4521200"/>
          <p14:tracePt t="60662" x="2476500" y="4537075"/>
          <p14:tracePt t="60678" x="2473325" y="4546600"/>
          <p14:tracePt t="60694" x="2466975" y="4562475"/>
          <p14:tracePt t="60711" x="2463800" y="4572000"/>
          <p14:tracePt t="60728" x="2447925" y="4587875"/>
          <p14:tracePt t="60744" x="2438400" y="4597400"/>
          <p14:tracePt t="60760" x="2425700" y="4610100"/>
          <p14:tracePt t="60777" x="2413000" y="4625975"/>
          <p14:tracePt t="60794" x="2397125" y="4635500"/>
          <p14:tracePt t="60812" x="2381250" y="4651375"/>
          <p14:tracePt t="60828" x="2378075" y="4667250"/>
          <p14:tracePt t="60844" x="2365375" y="4676775"/>
          <p14:tracePt t="60860" x="2362200" y="4686300"/>
          <p14:tracePt t="60877" x="2339975" y="4702175"/>
          <p14:tracePt t="60894" x="2330450" y="4718050"/>
          <p14:tracePt t="60911" x="2314575" y="4737100"/>
          <p14:tracePt t="60928" x="2305050" y="4746625"/>
          <p14:tracePt t="60945" x="2289175" y="4756150"/>
          <p14:tracePt t="60961" x="2276475" y="4778375"/>
          <p14:tracePt t="60978" x="2266950" y="4787900"/>
          <p14:tracePt t="60994" x="2257425" y="4797425"/>
          <p14:tracePt t="61012" x="2235200" y="4819650"/>
          <p14:tracePt t="61028" x="2225675" y="4835525"/>
          <p14:tracePt t="61045" x="2216150" y="4848225"/>
          <p14:tracePt t="61062" x="2190750" y="4886325"/>
          <p14:tracePt t="61078" x="2181225" y="4895850"/>
          <p14:tracePt t="61095" x="2171700" y="4905375"/>
          <p14:tracePt t="61111" x="2155825" y="4930775"/>
          <p14:tracePt t="61127" x="2136775" y="4949825"/>
          <p14:tracePt t="61144" x="2114550" y="4972050"/>
          <p14:tracePt t="61161" x="2070100" y="5016500"/>
          <p14:tracePt t="61177" x="2051050" y="5048250"/>
          <p14:tracePt t="61194" x="2041525" y="5057775"/>
          <p14:tracePt t="61212" x="2022475" y="5073650"/>
          <p14:tracePt t="61228" x="2016125" y="5083175"/>
          <p14:tracePt t="61244" x="2016125" y="5099050"/>
          <p14:tracePt t="61261" x="2016125" y="5102225"/>
          <p14:tracePt t="61295" x="2019300" y="5102225"/>
          <p14:tracePt t="61312" x="2041525" y="5067300"/>
          <p14:tracePt t="61328" x="2057400" y="5041900"/>
          <p14:tracePt t="61345" x="2092325" y="4997450"/>
          <p14:tracePt t="61361" x="2133600" y="4921250"/>
          <p14:tracePt t="61377" x="2184400" y="4854575"/>
          <p14:tracePt t="61394" x="2257425" y="4781550"/>
          <p14:tracePt t="61411" x="2346325" y="4667250"/>
          <p14:tracePt t="61427" x="2400300" y="4597400"/>
          <p14:tracePt t="61445" x="2428875" y="4549775"/>
          <p14:tracePt t="61462" x="2473325" y="4489450"/>
          <p14:tracePt t="61477" x="2492375" y="4457700"/>
          <p14:tracePt t="61495" x="2511425" y="4419600"/>
          <p14:tracePt t="61511" x="2559050" y="4352925"/>
          <p14:tracePt t="61527" x="2578100" y="4308475"/>
          <p14:tracePt t="61544" x="2590800" y="4270375"/>
          <p14:tracePt t="61561" x="2609850" y="4229100"/>
          <p14:tracePt t="61577" x="2609850" y="4213225"/>
          <p14:tracePt t="61595" x="2609850" y="4203700"/>
          <p14:tracePt t="61611" x="2609850" y="4187825"/>
          <p14:tracePt t="61654" x="2606675" y="4187825"/>
          <p14:tracePt t="61661" x="2597150" y="4187825"/>
          <p14:tracePt t="61677" x="2587625" y="4200525"/>
          <p14:tracePt t="61694" x="2578100" y="4210050"/>
          <p14:tracePt t="61710" x="2562225" y="4225925"/>
          <p14:tracePt t="61727" x="2546350" y="4235450"/>
          <p14:tracePt t="61744" x="2524125" y="4254500"/>
          <p14:tracePt t="61761" x="2479675" y="4283075"/>
          <p14:tracePt t="61777" x="2447925" y="4314825"/>
          <p14:tracePt t="61794" x="2409825" y="4340225"/>
          <p14:tracePt t="61796" x="2397125" y="4346575"/>
          <p14:tracePt t="61810" x="2374900" y="4365625"/>
          <p14:tracePt t="61827" x="2343150" y="4384675"/>
          <p14:tracePt t="61844" x="2311400" y="4397375"/>
          <p14:tracePt t="61861" x="2263775" y="4413250"/>
          <p14:tracePt t="61877" x="2216150" y="4429125"/>
          <p14:tracePt t="61895" x="2193925" y="4438650"/>
          <p14:tracePt t="61911" x="2139950" y="4438650"/>
          <p14:tracePt t="61928" x="2111375" y="4438650"/>
          <p14:tracePt t="61944" x="2089150" y="4438650"/>
          <p14:tracePt t="61960" x="2047875" y="4438650"/>
          <p14:tracePt t="61977" x="2032000" y="4438650"/>
          <p14:tracePt t="61994" x="2022475" y="4438650"/>
          <p14:tracePt t="62010" x="2003425" y="4438650"/>
          <p14:tracePt t="62027" x="1993900" y="4438650"/>
          <p14:tracePt t="62044" x="1981200" y="4438650"/>
          <p14:tracePt t="62061" x="1968500" y="4448175"/>
          <p14:tracePt t="62077" x="1952625" y="4460875"/>
          <p14:tracePt t="62094" x="1943100" y="4470400"/>
          <p14:tracePt t="62110" x="1927225" y="4489450"/>
          <p14:tracePt t="62127" x="1917700" y="4498975"/>
          <p14:tracePt t="62145" x="1901825" y="4508500"/>
          <p14:tracePt t="62161" x="1889125" y="4514850"/>
          <p14:tracePt t="62177" x="1876425" y="4514850"/>
          <p14:tracePt t="62194" x="1866900" y="4514850"/>
          <p14:tracePt t="62211" x="1863725" y="4521200"/>
          <p14:tracePt t="62227" x="1851025" y="4524375"/>
          <p14:tracePt t="62261" x="1847850" y="4524375"/>
          <p14:tracePt t="63459" x="1860550" y="4537075"/>
          <p14:tracePt t="63466" x="1879600" y="4543425"/>
          <p14:tracePt t="63477" x="1905000" y="4549775"/>
          <p14:tracePt t="63494" x="1990725" y="4549775"/>
          <p14:tracePt t="63511" x="2073275" y="4549775"/>
          <p14:tracePt t="63528" x="2136775" y="4537075"/>
          <p14:tracePt t="63545" x="2206625" y="4537075"/>
          <p14:tracePt t="63578" x="2244725" y="4537075"/>
          <p14:tracePt t="63610" x="2295525" y="4537075"/>
          <p14:tracePt t="63628" x="2311400" y="4537075"/>
          <p14:tracePt t="63644" x="2330450" y="4537075"/>
          <p14:tracePt t="63660" x="2346325" y="4537075"/>
          <p14:tracePt t="63677" x="2349500" y="4537075"/>
          <p14:tracePt t="63751" x="2355850" y="4537075"/>
          <p14:tracePt t="63758" x="2359025" y="4537075"/>
          <p14:tracePt t="64095" x="2378075" y="4537075"/>
          <p14:tracePt t="64101" x="2387600" y="4533900"/>
          <p14:tracePt t="64111" x="2400300" y="4533900"/>
          <p14:tracePt t="64144" x="2470150" y="4521200"/>
          <p14:tracePt t="64178" x="2555875" y="4502150"/>
          <p14:tracePt t="64194" x="2578100" y="4495800"/>
          <p14:tracePt t="64210" x="2593975" y="4492625"/>
          <p14:tracePt t="64228" x="2616200" y="4492625"/>
          <p14:tracePt t="64244" x="2625725" y="4492625"/>
          <p14:tracePt t="64614" x="2628900" y="4492625"/>
          <p14:tracePt t="64620" x="2638425" y="4492625"/>
          <p14:tracePt t="64628" x="2644775" y="4492625"/>
          <p14:tracePt t="64643" x="2654300" y="4492625"/>
          <p14:tracePt t="64660" x="2663825" y="4492625"/>
          <p14:tracePt t="64678" x="2682875" y="4492625"/>
          <p14:tracePt t="64710" x="2736850" y="4498975"/>
          <p14:tracePt t="64743" x="2794000" y="4511675"/>
          <p14:tracePt t="64760" x="2803525" y="4511675"/>
          <p14:tracePt t="64777" x="2813050" y="4518025"/>
          <p14:tracePt t="64856" x="2819400" y="4521200"/>
          <p14:tracePt t="65249" x="2803525" y="4518025"/>
          <p14:tracePt t="65255" x="2794000" y="4514850"/>
          <p14:tracePt t="65263" x="2781300" y="4508500"/>
          <p14:tracePt t="65277" x="2771775" y="4498975"/>
          <p14:tracePt t="65294" x="2762250" y="4498975"/>
          <p14:tracePt t="65311" x="2746375" y="4498975"/>
          <p14:tracePt t="65328" x="2730500" y="4498975"/>
          <p14:tracePt t="65361" x="2711450" y="4498975"/>
          <p14:tracePt t="65365" x="2701925" y="4498975"/>
          <p14:tracePt t="65394" x="2682875" y="4498975"/>
          <p14:tracePt t="65410" x="2673350" y="4498975"/>
          <p14:tracePt t="65463" x="2667000" y="4498975"/>
          <p14:tracePt t="65470" x="2663825" y="4498975"/>
          <p14:tracePt t="65477" x="2657475" y="4498975"/>
          <p14:tracePt t="65494" x="2641600" y="4498975"/>
          <p14:tracePt t="65511" x="2632075" y="4498975"/>
          <p14:tracePt t="65527" x="2619375" y="4498975"/>
          <p14:tracePt t="65543" x="2609850" y="4498975"/>
          <p14:tracePt t="65560" x="2593975" y="4498975"/>
          <p14:tracePt t="65598" x="2587625" y="4498975"/>
          <p14:tracePt t="66013" x="2689225" y="4530725"/>
          <p14:tracePt t="66020" x="2825750" y="4562475"/>
          <p14:tracePt t="66027" x="2968625" y="4606925"/>
          <p14:tracePt t="66044" x="3375025" y="4683125"/>
          <p14:tracePt t="66064" x="3756025" y="4752975"/>
          <p14:tracePt t="66085" x="4137025" y="4794250"/>
          <p14:tracePt t="66111" x="4683125" y="4876800"/>
          <p14:tracePt t="66145" x="5289550" y="5032375"/>
          <p14:tracePt t="66163" x="5680075" y="5133975"/>
          <p14:tracePt t="66180" x="5867400" y="5191125"/>
          <p14:tracePt t="66195" x="6057900" y="5276850"/>
          <p14:tracePt t="66211" x="6264275" y="5375275"/>
          <p14:tracePt t="66228" x="6369050" y="5435600"/>
          <p14:tracePt t="66244" x="6448425" y="5483225"/>
          <p14:tracePt t="66261" x="6546850" y="5559425"/>
          <p14:tracePt t="66277" x="6616700" y="5597525"/>
          <p14:tracePt t="66294" x="6673850" y="5626100"/>
          <p14:tracePt t="66311" x="6724650" y="5670550"/>
          <p14:tracePt t="66327" x="6750050" y="5695950"/>
          <p14:tracePt t="66344" x="6781800" y="5715000"/>
          <p14:tracePt t="66360" x="6838950" y="5746750"/>
          <p14:tracePt t="66377" x="6877050" y="5765800"/>
          <p14:tracePt t="66394" x="6924675" y="5800725"/>
          <p14:tracePt t="66411" x="6981825" y="5826125"/>
          <p14:tracePt t="66428" x="7000875" y="5842000"/>
          <p14:tracePt t="66444" x="7010400" y="5851525"/>
          <p14:tracePt t="66461" x="7026275" y="5857875"/>
          <p14:tracePt t="66477" x="7029450" y="5857875"/>
          <p14:tracePt t="68274" x="7035800" y="5857875"/>
          <p14:tracePt t="68281" x="7038975" y="5857875"/>
          <p14:tracePt t="68294" x="7054850" y="5857875"/>
          <p14:tracePt t="68310" x="7064375" y="5867400"/>
          <p14:tracePt t="68327" x="7080250" y="5876925"/>
          <p14:tracePt t="68344" x="7080250" y="5883275"/>
          <p14:tracePt t="68377" x="7038975" y="5899150"/>
          <p14:tracePt t="68410" x="6861175" y="5943600"/>
          <p14:tracePt t="68427" x="6810375" y="5956300"/>
          <p14:tracePt t="68444" x="6772275" y="5978525"/>
          <p14:tracePt t="68460" x="6743700" y="5991225"/>
          <p14:tracePt t="68477" x="6718300" y="6003925"/>
          <p14:tracePt t="68494" x="6654800" y="6022975"/>
          <p14:tracePt t="68510" x="6600825" y="6022975"/>
          <p14:tracePt t="68528" x="6556375" y="6022975"/>
          <p14:tracePt t="68544" x="6524625" y="6022975"/>
          <p14:tracePt t="68561" x="6515100" y="6022975"/>
          <p14:tracePt t="68577" x="6499225" y="6022975"/>
          <p14:tracePt t="68610" x="6499225" y="6016625"/>
          <p14:tracePt t="68627" x="6499225" y="6007100"/>
          <p14:tracePt t="68644" x="6499225" y="5991225"/>
          <p14:tracePt t="68677" x="6499225" y="5981700"/>
          <p14:tracePt t="68694" x="6537325" y="5981700"/>
          <p14:tracePt t="68710" x="6613525" y="6007100"/>
          <p14:tracePt t="68726" x="6765925" y="6054725"/>
          <p14:tracePt t="68743" x="6994525" y="6143625"/>
          <p14:tracePt t="68760" x="7092950" y="6184900"/>
          <p14:tracePt t="68778" x="7159625" y="6200775"/>
          <p14:tracePt t="68794" x="7197725" y="6207125"/>
          <p14:tracePt t="68810" x="7207250" y="6207125"/>
          <p14:tracePt t="68827" x="7223125" y="6207125"/>
          <p14:tracePt t="68843" x="7251700" y="6194425"/>
          <p14:tracePt t="68860" x="7280275" y="6181725"/>
          <p14:tracePt t="68877" x="7318375" y="6162675"/>
          <p14:tracePt t="68894" x="7362825" y="6143625"/>
          <p14:tracePt t="68910" x="7378700" y="6127750"/>
          <p14:tracePt t="68927" x="7397750" y="6096000"/>
          <p14:tracePt t="68944" x="7410450" y="6067425"/>
          <p14:tracePt t="68960" x="7410450" y="6051550"/>
          <p14:tracePt t="68977" x="7410450" y="6042025"/>
          <p14:tracePt t="68993" x="7410450" y="6038850"/>
          <p14:tracePt t="69015" x="7407275" y="6032500"/>
          <p14:tracePt t="69026" x="7404100" y="6032500"/>
          <p14:tracePt t="69044" x="7381875" y="6016625"/>
          <p14:tracePt t="69060" x="7359650" y="6013450"/>
          <p14:tracePt t="69077" x="7331075" y="5994400"/>
          <p14:tracePt t="69094" x="7302500" y="5994400"/>
          <p14:tracePt t="69110" x="7280275" y="5994400"/>
          <p14:tracePt t="69127" x="7270750" y="5994400"/>
          <p14:tracePt t="69143" x="7251700" y="6007100"/>
          <p14:tracePt t="69160" x="7219950" y="6019800"/>
          <p14:tracePt t="69177" x="7194550" y="6042025"/>
          <p14:tracePt t="69193" x="7143750" y="6108700"/>
          <p14:tracePt t="69210" x="7099300" y="6159500"/>
          <p14:tracePt t="69228" x="7061200" y="6216650"/>
          <p14:tracePt t="69243" x="7029450" y="6257925"/>
          <p14:tracePt t="69260" x="7010400" y="6296025"/>
          <p14:tracePt t="69277" x="6991350" y="6340475"/>
          <p14:tracePt t="69293" x="6965950" y="6397625"/>
          <p14:tracePt t="69310" x="6953250" y="6435725"/>
          <p14:tracePt t="69326" x="6940550" y="6483350"/>
          <p14:tracePt t="69343" x="6927850" y="6530975"/>
          <p14:tracePt t="69360" x="6927850" y="6553200"/>
          <p14:tracePt t="69378" x="6915150" y="6588125"/>
          <p14:tracePt t="69394" x="6915150" y="6597650"/>
          <p14:tracePt t="69410" x="6915150" y="6607175"/>
          <p14:tracePt t="69427" x="6915150" y="6623050"/>
          <p14:tracePt t="69460" x="6908800" y="6623050"/>
          <p14:tracePt t="69522" x="6905625" y="6623050"/>
          <p14:tracePt t="69529" x="6899275" y="6623050"/>
          <p14:tracePt t="69543" x="6896100" y="6616700"/>
          <p14:tracePt t="69559" x="6889750" y="6600825"/>
          <p14:tracePt t="69577" x="6877050" y="6511925"/>
          <p14:tracePt t="69594" x="6877050" y="6394450"/>
          <p14:tracePt t="69611" x="6877050" y="6280150"/>
          <p14:tracePt t="69628" x="6918325" y="6013450"/>
          <p14:tracePt t="69646" x="6975475" y="5848350"/>
          <p14:tracePt t="69660" x="7048500" y="5689600"/>
          <p14:tracePt t="69677" x="7172325" y="5407025"/>
          <p14:tracePt t="69693" x="7267575" y="5226050"/>
          <p14:tracePt t="69711" x="7362825" y="5016500"/>
          <p14:tracePt t="69726" x="7464425" y="4867275"/>
          <p14:tracePt t="69743" x="7623175" y="4645025"/>
          <p14:tracePt t="69761" x="7702550" y="4521200"/>
          <p14:tracePt t="69778" x="7807325" y="4416425"/>
          <p14:tracePt t="69794" x="7889875" y="4359275"/>
          <p14:tracePt t="69810" x="7950200" y="4314825"/>
          <p14:tracePt t="69827" x="8001000" y="4276725"/>
          <p14:tracePt t="69843" x="8013700" y="4244975"/>
          <p14:tracePt t="69859" x="8023225" y="4206875"/>
          <p14:tracePt t="69877" x="8020050" y="4111625"/>
          <p14:tracePt t="69893" x="7994650" y="4073525"/>
          <p14:tracePt t="69911" x="7959725" y="4025900"/>
          <p14:tracePt t="69928" x="7908925" y="3965575"/>
          <p14:tracePt t="69944" x="7864475" y="3917950"/>
          <p14:tracePt t="69960" x="7816850" y="3873500"/>
          <p14:tracePt t="69977" x="7715250" y="3806825"/>
          <p14:tracePt t="69993" x="7648575" y="3759200"/>
          <p14:tracePt t="70009" x="7569200" y="3727450"/>
          <p14:tracePt t="70028" x="7467600" y="3698875"/>
          <p14:tracePt t="70044" x="7404100" y="3692525"/>
          <p14:tracePt t="70061" x="7321550" y="3683000"/>
          <p14:tracePt t="70078" x="7213600" y="3670300"/>
          <p14:tracePt t="70094" x="7127875" y="3654425"/>
          <p14:tracePt t="70110" x="7019925" y="3638550"/>
          <p14:tracePt t="70127" x="6851650" y="3603625"/>
          <p14:tracePt t="70143" x="6769100" y="3603625"/>
          <p14:tracePt t="70161" x="6699250" y="3603625"/>
          <p14:tracePt t="70177" x="6607175" y="3629025"/>
          <p14:tracePt t="70194" x="6553200" y="3657600"/>
          <p14:tracePt t="70210" x="6483350" y="3702050"/>
          <p14:tracePt t="70228" x="6384925" y="3756025"/>
          <p14:tracePt t="70244" x="6315075" y="3810000"/>
          <p14:tracePt t="70260" x="6245225" y="3857625"/>
          <p14:tracePt t="70276" x="6143625" y="3933825"/>
          <p14:tracePt t="70293" x="6086475" y="4016375"/>
          <p14:tracePt t="70310" x="6038850" y="4105275"/>
          <p14:tracePt t="70327" x="5984875" y="4213225"/>
          <p14:tracePt t="70344" x="5953125" y="4292600"/>
          <p14:tracePt t="70360" x="5911850" y="4381500"/>
          <p14:tracePt t="70377" x="5880100" y="4514850"/>
          <p14:tracePt t="70394" x="5842000" y="4584700"/>
          <p14:tracePt t="70410" x="5822950" y="4648200"/>
          <p14:tracePt t="70427" x="5784850" y="4765675"/>
          <p14:tracePt t="70443" x="5768975" y="4848225"/>
          <p14:tracePt t="70460" x="5768975" y="4930775"/>
          <p14:tracePt t="70477" x="5807075" y="5067300"/>
          <p14:tracePt t="70494" x="5838825" y="5165725"/>
          <p14:tracePt t="70510" x="5880100" y="5267325"/>
          <p14:tracePt t="70527" x="5927725" y="5381625"/>
          <p14:tracePt t="70543" x="5956300" y="5448300"/>
          <p14:tracePt t="70559" x="5975350" y="5486400"/>
          <p14:tracePt t="70577" x="6022975" y="5562600"/>
          <p14:tracePt t="70594" x="6054725" y="5600700"/>
          <p14:tracePt t="70610" x="6127750" y="5657850"/>
          <p14:tracePt t="70627" x="6289675" y="5734050"/>
          <p14:tracePt t="70644" x="6308725" y="574040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6072188" y="571500"/>
            <a:ext cx="9921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0000"/>
                </a:solidFill>
              </a:rPr>
              <a:t>Baies</a:t>
            </a:r>
          </a:p>
        </p:txBody>
      </p:sp>
      <p:pic>
        <p:nvPicPr>
          <p:cNvPr id="33795" name="Picture 8" descr="tomate-long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928938"/>
            <a:ext cx="3857625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9" descr="tom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3" b="24699"/>
          <a:stretch>
            <a:fillRect/>
          </a:stretch>
        </p:blipFill>
        <p:spPr bwMode="auto">
          <a:xfrm>
            <a:off x="0" y="357188"/>
            <a:ext cx="49450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11"/>
          <p:cNvSpPr txBox="1">
            <a:spLocks noChangeArrowheads="1"/>
          </p:cNvSpPr>
          <p:nvPr/>
        </p:nvSpPr>
        <p:spPr bwMode="auto">
          <a:xfrm>
            <a:off x="1143000" y="6072188"/>
            <a:ext cx="14874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Tomates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3"/>
    </mc:Choice>
    <mc:Fallback>
      <p:transition spd="slow" advTm="1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2" x="6264275" y="5702300"/>
          <p14:tracePt t="1699" x="6149975" y="5619750"/>
          <p14:tracePt t="1711" x="5921375" y="5476875"/>
          <p14:tracePt t="1728" x="4984750" y="4956175"/>
          <p14:tracePt t="1749" x="3959225" y="4384675"/>
          <p14:tracePt t="1770" x="2984500" y="3873500"/>
          <p14:tracePt t="1795" x="2241550" y="3584575"/>
          <p14:tracePt t="1829" x="1606550" y="3476625"/>
          <p14:tracePt t="1846" x="1508125" y="3508375"/>
          <p14:tracePt t="1863" x="1435100" y="3590925"/>
          <p14:tracePt t="1878" x="1425575" y="3698875"/>
          <p14:tracePt t="1894" x="1479550" y="3873500"/>
          <p14:tracePt t="1912" x="1828800" y="4241800"/>
          <p14:tracePt t="1928" x="2397125" y="4683125"/>
          <p14:tracePt t="1947" x="3019425" y="5083175"/>
          <p14:tracePt t="1963" x="3825875" y="5584825"/>
          <p14:tracePt t="1980" x="4267200" y="5867400"/>
          <p14:tracePt t="1996" x="4606925" y="6057900"/>
          <p14:tracePt t="2013" x="4902200" y="6235700"/>
          <p14:tracePt t="2029" x="5092700" y="6330950"/>
          <p14:tracePt t="2045" x="5292725" y="6407150"/>
          <p14:tracePt t="2062" x="5502275" y="6442075"/>
          <p14:tracePt t="2078" x="5622925" y="6426200"/>
          <p14:tracePt t="2095" x="5676900" y="6407150"/>
          <p14:tracePt t="2112" x="5727700" y="6296025"/>
          <p14:tracePt t="2128" x="5702300" y="6070600"/>
          <p14:tracePt t="2144" x="5565775" y="5788025"/>
          <p14:tracePt t="2162" x="5184775" y="5241925"/>
          <p14:tracePt t="2178" x="4943475" y="4965700"/>
          <p14:tracePt t="2198" x="4610100" y="4632325"/>
          <p14:tracePt t="2215" x="4448175" y="4489450"/>
          <p14:tracePt t="2230" x="4308475" y="4349750"/>
          <p14:tracePt t="2245" x="4162425" y="4248150"/>
          <p14:tracePt t="2262" x="3997325" y="4143375"/>
          <p14:tracePt t="2277" x="3895725" y="4102100"/>
          <p14:tracePt t="2294" x="3787775" y="4086225"/>
          <p14:tracePt t="2312" x="3644900" y="4098925"/>
          <p14:tracePt t="2327" x="3565525" y="4137025"/>
          <p14:tracePt t="2344" x="3508375" y="4165600"/>
          <p14:tracePt t="2362" x="3441700" y="4219575"/>
          <p14:tracePt t="2378" x="3416300" y="4244975"/>
          <p14:tracePt t="2395" x="3384550" y="4283075"/>
          <p14:tracePt t="2411" x="3352800" y="4346575"/>
          <p14:tracePt t="2428" x="3336925" y="4422775"/>
          <p14:tracePt t="2444" x="3349625" y="4508500"/>
          <p14:tracePt t="2462" x="3397250" y="4635500"/>
          <p14:tracePt t="2478" x="3432175" y="4676775"/>
          <p14:tracePt t="2762" x="3378200" y="4603750"/>
          <p14:tracePt t="2769" x="3302000" y="4518025"/>
          <p14:tracePt t="2778" x="3200400" y="4425950"/>
          <p14:tracePt t="2794" x="2981325" y="4206875"/>
          <p14:tracePt t="2812" x="2593975" y="3854450"/>
          <p14:tracePt t="2829" x="2320925" y="3629025"/>
          <p14:tracePt t="2847" x="1924050" y="3302000"/>
          <p14:tracePt t="2863" x="1714500" y="3171825"/>
          <p14:tracePt t="2878" x="1501775" y="3063875"/>
          <p14:tracePt t="2895" x="1355725" y="3000375"/>
          <p14:tracePt t="2911" x="1250950" y="2971800"/>
          <p14:tracePt t="2927" x="1212850" y="2971800"/>
          <p14:tracePt t="2945" x="1203325" y="2974975"/>
          <p14:tracePt t="2962" x="1206500" y="2994025"/>
          <p14:tracePt t="2978" x="1247775" y="3041650"/>
          <p14:tracePt t="2994" x="1330325" y="3127375"/>
          <p14:tracePt t="3011" x="1460500" y="3273425"/>
          <p14:tracePt t="3027" x="1536700" y="3359150"/>
          <p14:tracePt t="3045" x="1609725" y="3432175"/>
          <p14:tracePt t="3062" x="1676400" y="3511550"/>
          <p14:tracePt t="3078" x="1695450" y="3536950"/>
          <p14:tracePt t="3094" x="1704975" y="3552825"/>
          <p14:tracePt t="3111" x="1717675" y="3568700"/>
          <p14:tracePt t="3128" x="1711325" y="3568700"/>
          <p14:tracePt t="3145" x="1698625" y="3556000"/>
          <p14:tracePt t="3162" x="1644650" y="3486150"/>
          <p14:tracePt t="3178" x="1593850" y="3384550"/>
          <p14:tracePt t="3194" x="1533525" y="3282950"/>
          <p14:tracePt t="3211" x="1450975" y="3140075"/>
          <p14:tracePt t="3227" x="1393825" y="3060700"/>
          <p14:tracePt t="3245" x="1349375" y="2990850"/>
          <p14:tracePt t="3262" x="1295400" y="2882900"/>
          <p14:tracePt t="3277" x="1273175" y="2828925"/>
          <p14:tracePt t="3294" x="1260475" y="2774950"/>
          <p14:tracePt t="3311" x="1254125" y="2705100"/>
          <p14:tracePt t="3327" x="1254125" y="2644775"/>
          <p14:tracePt t="3346" x="1263650" y="2590800"/>
          <p14:tracePt t="3362" x="1263650" y="2505075"/>
          <p14:tracePt t="3378" x="1263650" y="2476500"/>
          <p14:tracePt t="3395" x="1263650" y="2444750"/>
          <p14:tracePt t="3411" x="1263650" y="2432050"/>
          <p14:tracePt t="3427" x="1247775" y="2422525"/>
          <p14:tracePt t="3444" x="1238250" y="2422525"/>
          <p14:tracePt t="3461" x="1238250" y="2416175"/>
          <p14:tracePt t="3496" x="1231900" y="2416175"/>
          <p14:tracePt t="3518" x="1228725" y="2416175"/>
          <p14:tracePt t="3528" x="1222375" y="2413000"/>
          <p14:tracePt t="3544" x="1212850" y="2413000"/>
          <p14:tracePt t="3561" x="1190625" y="2400300"/>
          <p14:tracePt t="3596" x="1190625" y="2397125"/>
          <p14:tracePt t="3845" x="1193800" y="2390775"/>
          <p14:tracePt t="3853" x="1200150" y="2381250"/>
          <p14:tracePt t="3860" x="1203325" y="2374900"/>
          <p14:tracePt t="3878" x="1212850" y="2365375"/>
          <p14:tracePt t="3894" x="1228725" y="2349500"/>
          <p14:tracePt t="3911" x="1235075" y="2292350"/>
          <p14:tracePt t="3928" x="1225550" y="2247900"/>
          <p14:tracePt t="3947" x="1200150" y="2206625"/>
          <p14:tracePt t="3961" x="1177925" y="2174875"/>
          <p14:tracePt t="3978" x="1146175" y="2149475"/>
          <p14:tracePt t="3994" x="1085850" y="2108200"/>
          <p14:tracePt t="4011" x="1047750" y="2082800"/>
          <p14:tracePt t="4027" x="1000125" y="2047875"/>
          <p14:tracePt t="4045" x="949325" y="2012950"/>
          <p14:tracePt t="4061" x="923925" y="1981200"/>
          <p14:tracePt t="4079" x="914400" y="1971675"/>
          <p14:tracePt t="4095" x="892175" y="1955800"/>
          <p14:tracePt t="4111" x="889000" y="1939925"/>
          <p14:tracePt t="4128" x="889000" y="1933575"/>
          <p14:tracePt t="4144" x="908050" y="1924050"/>
          <p14:tracePt t="4160" x="930275" y="1911350"/>
          <p14:tracePt t="4178" x="977900" y="1879600"/>
          <p14:tracePt t="4195" x="1038225" y="1825625"/>
          <p14:tracePt t="4211" x="1082675" y="1755775"/>
          <p14:tracePt t="4228" x="1162050" y="1641475"/>
          <p14:tracePt t="4245" x="1276350" y="1463675"/>
          <p14:tracePt t="4260" x="1355725" y="1371600"/>
          <p14:tracePt t="4278" x="1422400" y="1266825"/>
          <p14:tracePt t="4294" x="1457325" y="1111250"/>
          <p14:tracePt t="4310" x="1454150" y="1050925"/>
          <p14:tracePt t="4327" x="1419225" y="1009650"/>
          <p14:tracePt t="4331" x="1397000" y="981075"/>
          <p14:tracePt t="4345" x="1320800" y="942975"/>
          <p14:tracePt t="4361" x="1206500" y="889000"/>
          <p14:tracePt t="4378" x="1098550" y="857250"/>
          <p14:tracePt t="4394" x="1006475" y="841375"/>
          <p14:tracePt t="4410" x="968375" y="841375"/>
          <p14:tracePt t="4427" x="946150" y="841375"/>
          <p14:tracePt t="4445" x="892175" y="844550"/>
          <p14:tracePt t="4461" x="838200" y="857250"/>
          <p14:tracePt t="4478" x="784225" y="879475"/>
          <p14:tracePt t="4495" x="704850" y="927100"/>
          <p14:tracePt t="4511" x="682625" y="958850"/>
          <p14:tracePt t="4528" x="644525" y="1016000"/>
          <p14:tracePt t="4544" x="625475" y="1089025"/>
          <p14:tracePt t="4560" x="625475" y="1133475"/>
          <p14:tracePt t="4578" x="635000" y="1196975"/>
          <p14:tracePt t="4595" x="657225" y="1285875"/>
          <p14:tracePt t="4611" x="679450" y="1352550"/>
          <p14:tracePt t="4628" x="698500" y="1397000"/>
          <p14:tracePt t="4645" x="717550" y="1447800"/>
          <p14:tracePt t="4661" x="736600" y="1470025"/>
          <p14:tracePt t="4677" x="746125" y="1495425"/>
          <p14:tracePt t="4694" x="762000" y="1517650"/>
          <p14:tracePt t="4710" x="768350" y="1527175"/>
          <p14:tracePt t="4728" x="768350" y="1536700"/>
          <p14:tracePt t="4745" x="771525" y="1546225"/>
          <p14:tracePt t="4761" x="787400" y="1555750"/>
          <p14:tracePt t="4778" x="803275" y="1565275"/>
          <p14:tracePt t="4794" x="939800" y="1606550"/>
          <p14:tracePt t="4811" x="1082675" y="1660525"/>
          <p14:tracePt t="4827" x="1260475" y="1724025"/>
          <p14:tracePt t="4830" x="1365250" y="1752600"/>
          <p14:tracePt t="4844" x="1577975" y="1831975"/>
          <p14:tracePt t="4861" x="1765300" y="1866900"/>
          <p14:tracePt t="4878" x="1962150" y="1905000"/>
          <p14:tracePt t="4895" x="2193925" y="1949450"/>
          <p14:tracePt t="4911" x="2368550" y="1958975"/>
          <p14:tracePt t="4927" x="2549525" y="1968500"/>
          <p14:tracePt t="4944" x="2857500" y="1968500"/>
          <p14:tracePt t="4961" x="3095625" y="1968500"/>
          <p14:tracePt t="4977" x="3346450" y="1952625"/>
          <p14:tracePt t="4995" x="3578225" y="1908175"/>
          <p14:tracePt t="5011" x="3667125" y="1885950"/>
          <p14:tracePt t="5027" x="3724275" y="1851025"/>
          <p14:tracePt t="5044" x="3794125" y="1749425"/>
          <p14:tracePt t="5060" x="3822700" y="1692275"/>
          <p14:tracePt t="5077" x="3860800" y="1625600"/>
          <p14:tracePt t="5094" x="3898900" y="1489075"/>
          <p14:tracePt t="5110" x="3937000" y="1419225"/>
          <p14:tracePt t="5127" x="3952875" y="1368425"/>
          <p14:tracePt t="5144" x="3968750" y="1323975"/>
          <p14:tracePt t="5160" x="3975100" y="1289050"/>
          <p14:tracePt t="5177" x="3975100" y="1244600"/>
          <p14:tracePt t="5194" x="3971925" y="1171575"/>
          <p14:tracePt t="5210" x="3959225" y="1108075"/>
          <p14:tracePt t="5227" x="3930650" y="1060450"/>
          <p14:tracePt t="5244" x="3898900" y="1009650"/>
          <p14:tracePt t="5260" x="3886200" y="977900"/>
          <p14:tracePt t="5277" x="3873500" y="955675"/>
          <p14:tracePt t="5294" x="3838575" y="920750"/>
          <p14:tracePt t="5311" x="3822700" y="895350"/>
          <p14:tracePt t="5327" x="3810000" y="879475"/>
          <p14:tracePt t="5330" x="3800475" y="869950"/>
          <p14:tracePt t="5344" x="3790950" y="857250"/>
          <p14:tracePt t="5360" x="3781425" y="854075"/>
          <p14:tracePt t="5379" x="3765550" y="854075"/>
          <p14:tracePt t="5395" x="3749675" y="857250"/>
          <p14:tracePt t="5411" x="3740150" y="866775"/>
          <p14:tracePt t="5429" x="3724275" y="885825"/>
          <p14:tracePt t="5444" x="3714750" y="914400"/>
          <p14:tracePt t="5461" x="3692525" y="990600"/>
          <p14:tracePt t="5477" x="3692525" y="1073150"/>
          <p14:tracePt t="5494" x="3702050" y="1168400"/>
          <p14:tracePt t="5511" x="3717925" y="1244600"/>
          <p14:tracePt t="5528" x="3743325" y="1409700"/>
          <p14:tracePt t="5544" x="3756025" y="1495425"/>
          <p14:tracePt t="5561" x="3778250" y="1558925"/>
          <p14:tracePt t="5578" x="3787775" y="1638300"/>
          <p14:tracePt t="5594" x="3787775" y="1676400"/>
          <p14:tracePt t="5610" x="3787775" y="1698625"/>
          <p14:tracePt t="5628" x="3787775" y="1711325"/>
          <p14:tracePt t="5644" x="3787775" y="1727200"/>
          <p14:tracePt t="5661" x="3787775" y="1736725"/>
          <p14:tracePt t="5679" x="3787775" y="1752600"/>
          <p14:tracePt t="5694" x="3787775" y="1762125"/>
          <p14:tracePt t="5711" x="3787775" y="1778000"/>
          <p14:tracePt t="5728" x="3787775" y="1790700"/>
          <p14:tracePt t="5743" x="3787775" y="1812925"/>
          <p14:tracePt t="5760" x="3787775" y="1841500"/>
          <p14:tracePt t="5778" x="3787775" y="1905000"/>
          <p14:tracePt t="5794" x="3787775" y="2000250"/>
          <p14:tracePt t="5812" x="3794125" y="2149475"/>
          <p14:tracePt t="5828" x="3806825" y="2444750"/>
          <p14:tracePt t="5845" x="3816350" y="2673350"/>
          <p14:tracePt t="5861" x="3844925" y="2959100"/>
          <p14:tracePt t="5878" x="3902075" y="3282950"/>
          <p14:tracePt t="5893" x="3940175" y="3467100"/>
          <p14:tracePt t="5911" x="3965575" y="3609975"/>
          <p14:tracePt t="5928" x="3997325" y="3743325"/>
          <p14:tracePt t="5944" x="4013200" y="3819525"/>
          <p14:tracePt t="5961" x="4025900" y="3857625"/>
          <p14:tracePt t="5978" x="4038600" y="3905250"/>
          <p14:tracePt t="5994" x="4038600" y="3921125"/>
          <p14:tracePt t="6011" x="4038600" y="3937000"/>
          <p14:tracePt t="6027" x="4038600" y="3952875"/>
          <p14:tracePt t="6043" x="4038600" y="3962400"/>
          <p14:tracePt t="6061" x="4038600" y="3965575"/>
          <p14:tracePt t="7134" x="4124325" y="4019550"/>
          <p14:tracePt t="7141" x="4289425" y="4133850"/>
          <p14:tracePt t="7149" x="4473575" y="4254500"/>
          <p14:tracePt t="7161" x="4816475" y="4457700"/>
          <p14:tracePt t="7179" x="5172075" y="4632325"/>
          <p14:tracePt t="7200" x="5619750" y="4867275"/>
          <p14:tracePt t="7219" x="6086475" y="5105400"/>
          <p14:tracePt t="7245" x="6502400" y="5305425"/>
          <p14:tracePt t="7279" x="7096125" y="5635625"/>
          <p14:tracePt t="7296" x="7264400" y="5708650"/>
          <p14:tracePt t="7311" x="7470775" y="5791200"/>
          <p14:tracePt t="7327" x="7543800" y="5813425"/>
          <p14:tracePt t="7343" x="7597775" y="5826125"/>
          <p14:tracePt t="7361" x="7645400" y="5832475"/>
          <p14:tracePt t="7377" x="7673975" y="5832475"/>
          <p14:tracePt t="7394" x="7696200" y="5832475"/>
          <p14:tracePt t="7411" x="7724775" y="5832475"/>
          <p14:tracePt t="7428" x="7734300" y="5832475"/>
          <p14:tracePt t="7444" x="7743825" y="5832475"/>
          <p14:tracePt t="7461" x="7766050" y="5832475"/>
          <p14:tracePt t="7477" x="7769225" y="5826125"/>
          <p14:tracePt t="7494" x="7778750" y="5810250"/>
          <p14:tracePt t="7512" x="7788275" y="5715000"/>
          <p14:tracePt t="7528" x="7788275" y="5610225"/>
          <p14:tracePt t="7544" x="7788275" y="5527675"/>
          <p14:tracePt t="7561" x="7772400" y="5343525"/>
          <p14:tracePt t="7577" x="7727950" y="5165725"/>
          <p14:tracePt t="7593" x="7680325" y="5013325"/>
          <p14:tracePt t="7611" x="7566025" y="4686300"/>
          <p14:tracePt t="7627" x="7489825" y="4495800"/>
          <p14:tracePt t="7646" x="7404100" y="4286250"/>
          <p14:tracePt t="7661" x="7302500" y="4044950"/>
          <p14:tracePt t="7678" x="7242175" y="3911600"/>
          <p14:tracePt t="7695" x="7207250" y="3800475"/>
          <p14:tracePt t="7711" x="7159625" y="3686175"/>
          <p14:tracePt t="7727" x="7137400" y="3629025"/>
          <p14:tracePt t="7744" x="7118350" y="3581400"/>
          <p14:tracePt t="7760" x="7064375" y="3486150"/>
          <p14:tracePt t="7777" x="7042150" y="3419475"/>
          <p14:tracePt t="7794" x="7023100" y="3365500"/>
          <p14:tracePt t="7812" x="7004050" y="3302000"/>
          <p14:tracePt t="7828" x="6985000" y="3276600"/>
          <p14:tracePt t="7844" x="6956425" y="3267075"/>
          <p14:tracePt t="7860" x="6858000" y="3216275"/>
          <p14:tracePt t="7877" x="6746875" y="3171825"/>
          <p14:tracePt t="7893" x="6594475" y="3146425"/>
          <p14:tracePt t="7911" x="6419850" y="3136900"/>
          <p14:tracePt t="7927" x="6318250" y="3136900"/>
          <p14:tracePt t="7945" x="6188075" y="3149600"/>
          <p14:tracePt t="7961" x="6019800" y="3194050"/>
          <p14:tracePt t="7978" x="5908675" y="3225800"/>
          <p14:tracePt t="7994" x="5765800" y="3270250"/>
          <p14:tracePt t="8010" x="5597525" y="3321050"/>
          <p14:tracePt t="8027" x="5505450" y="3381375"/>
          <p14:tracePt t="8043" x="5413375" y="3438525"/>
          <p14:tracePt t="8061" x="5283200" y="3521075"/>
          <p14:tracePt t="8078" x="5222875" y="3575050"/>
          <p14:tracePt t="8094" x="5143500" y="3667125"/>
          <p14:tracePt t="8111" x="5045075" y="3876675"/>
          <p14:tracePt t="8128" x="4991100" y="4010025"/>
          <p14:tracePt t="8144" x="4956175" y="4149725"/>
          <p14:tracePt t="8160" x="4940300" y="4283075"/>
          <p14:tracePt t="8177" x="4953000" y="4365625"/>
          <p14:tracePt t="8194" x="4968875" y="4473575"/>
          <p14:tracePt t="8210" x="4994275" y="4641850"/>
          <p14:tracePt t="8228" x="5019675" y="4737100"/>
          <p14:tracePt t="8244" x="5051425" y="4848225"/>
          <p14:tracePt t="8261" x="5086350" y="5003800"/>
          <p14:tracePt t="8278" x="5114925" y="5080000"/>
          <p14:tracePt t="8294" x="5130800" y="5137150"/>
          <p14:tracePt t="8310" x="5156200" y="5203825"/>
          <p14:tracePt t="8327" x="5168900" y="5235575"/>
          <p14:tracePt t="8343" x="5178425" y="5245100"/>
          <p14:tracePt t="8360" x="5178425" y="5260975"/>
          <p14:tracePt t="8377" x="5178425" y="5270500"/>
          <p14:tracePt t="8393" x="5178425" y="5286375"/>
          <p14:tracePt t="8410" x="5178425" y="5299075"/>
          <p14:tracePt t="8427" x="5172075" y="5305425"/>
          <p14:tracePt t="8444" x="5172075" y="5308600"/>
          <p14:tracePt t="8460" x="5172075" y="5324475"/>
          <p14:tracePt t="8477" x="5172075" y="5340350"/>
          <p14:tracePt t="8494" x="5178425" y="5349875"/>
          <p14:tracePt t="8510" x="5222875" y="5375275"/>
          <p14:tracePt t="8528" x="5286375" y="5410200"/>
          <p14:tracePt t="8545" x="5467350" y="5461000"/>
          <p14:tracePt t="8561" x="5622925" y="5508625"/>
          <p14:tracePt t="8577" x="5765800" y="5543550"/>
          <p14:tracePt t="8593" x="5921375" y="5607050"/>
          <p14:tracePt t="8610" x="6124575" y="5686425"/>
          <p14:tracePt t="8627" x="6235700" y="5740400"/>
          <p14:tracePt t="8645" x="6410325" y="5826125"/>
          <p14:tracePt t="8661" x="6499225" y="5867400"/>
          <p14:tracePt t="8677" x="6565900" y="5889625"/>
          <p14:tracePt t="8694" x="6616700" y="5895975"/>
          <p14:tracePt t="8711" x="6645275" y="5895975"/>
          <p14:tracePt t="8727" x="6654800" y="5895975"/>
          <p14:tracePt t="8744" x="6664325" y="5889625"/>
          <p14:tracePt t="8760" x="6664325" y="5880100"/>
          <p14:tracePt t="8777" x="6664325" y="5867400"/>
          <p14:tracePt t="8795" x="6648450" y="5848350"/>
          <p14:tracePt t="8810" x="6635750" y="5842000"/>
          <p14:tracePt t="8827" x="6626225" y="5842000"/>
          <p14:tracePt t="8845" x="6594475" y="5829300"/>
          <p14:tracePt t="8860" x="6572250" y="5826125"/>
          <p14:tracePt t="8878" x="6540500" y="5826125"/>
          <p14:tracePt t="8895" x="6508750" y="5826125"/>
          <p14:tracePt t="8911" x="6480175" y="5826125"/>
          <p14:tracePt t="8928" x="6457950" y="5826125"/>
          <p14:tracePt t="8944" x="6423025" y="5826125"/>
          <p14:tracePt t="8960" x="6403975" y="5826125"/>
          <p14:tracePt t="8977" x="6381750" y="5826125"/>
          <p14:tracePt t="8993" x="6365875" y="5832475"/>
          <p14:tracePt t="9010" x="6350000" y="5835650"/>
          <p14:tracePt t="9027" x="6330950" y="5835650"/>
          <p14:tracePt t="9044" x="6315075" y="5835650"/>
          <p14:tracePt t="9060" x="6305550" y="5835650"/>
          <p14:tracePt t="9077" x="6296025" y="5842000"/>
          <p14:tracePt t="9094" x="6280150" y="5861050"/>
          <p14:tracePt t="9110" x="6280150" y="5870575"/>
          <p14:tracePt t="9127" x="6280150" y="5880100"/>
          <p14:tracePt t="9145" x="6280150" y="5895975"/>
          <p14:tracePt t="9161" x="6280150" y="5911850"/>
          <p14:tracePt t="9178" x="6280150" y="5921375"/>
          <p14:tracePt t="9195" x="6280150" y="5946775"/>
          <p14:tracePt t="9211" x="6280150" y="5975350"/>
          <p14:tracePt t="9227" x="6280150" y="6013450"/>
          <p14:tracePt t="9244" x="6280150" y="6099175"/>
          <p14:tracePt t="9260" x="6280150" y="6159500"/>
          <p14:tracePt t="9277" x="6280150" y="6194425"/>
          <p14:tracePt t="9294" x="6280150" y="6257925"/>
          <p14:tracePt t="9310" x="6280150" y="6286500"/>
          <p14:tracePt t="9327" x="6280150" y="6308725"/>
          <p14:tracePt t="9344" x="6280150" y="6324600"/>
          <p14:tracePt t="9361" x="6273800" y="6337300"/>
          <p14:tracePt t="9377" x="6264275" y="6346825"/>
          <p14:tracePt t="9379" x="6261100" y="6353175"/>
          <p14:tracePt t="9394" x="6251575" y="6362700"/>
          <p14:tracePt t="9410" x="6242050" y="6372225"/>
          <p14:tracePt t="9427" x="6226175" y="6388100"/>
          <p14:tracePt t="9444" x="6210300" y="6394450"/>
          <p14:tracePt t="9461" x="6200775" y="6394450"/>
          <p14:tracePt t="9477" x="6191250" y="6394450"/>
          <p14:tracePt t="9494" x="6175375" y="6375400"/>
          <p14:tracePt t="9510" x="6175375" y="6365875"/>
          <p14:tracePt t="9527" x="6175375" y="6356350"/>
          <p14:tracePt t="9560" x="6191250" y="6356350"/>
          <p14:tracePt t="9578" x="6200775" y="6356350"/>
          <p14:tracePt t="9594" x="6242050" y="6365875"/>
          <p14:tracePt t="9611" x="6267450" y="6378575"/>
          <p14:tracePt t="9627" x="6305550" y="6410325"/>
          <p14:tracePt t="9644" x="6381750" y="6457950"/>
          <p14:tracePt t="9661" x="6461125" y="6505575"/>
          <p14:tracePt t="9677" x="6565900" y="6565900"/>
          <p14:tracePt t="9694" x="6683375" y="6619875"/>
          <p14:tracePt t="9711" x="6750050" y="6648450"/>
          <p14:tracePt t="9727" x="6807200" y="6677025"/>
          <p14:tracePt t="9744" x="6883400" y="6708775"/>
          <p14:tracePt t="9761" x="6911975" y="6708775"/>
          <p14:tracePt t="9777" x="6918325" y="6708775"/>
          <p14:tracePt t="9793" x="6915150" y="6705600"/>
          <p14:tracePt t="9810" x="6867525" y="6657975"/>
          <p14:tracePt t="9827" x="6740525" y="6550025"/>
          <p14:tracePt t="9844" x="6492875" y="6318250"/>
          <p14:tracePt t="9862" x="6315075" y="6140450"/>
          <p14:tracePt t="9879" x="6099175" y="5870575"/>
          <p14:tracePt t="9896" x="6007100" y="5721350"/>
          <p14:tracePt t="9912" x="5940425" y="5619750"/>
          <p14:tracePt t="9927" x="5908675" y="5540375"/>
          <p14:tracePt t="9943" x="5876925" y="5483225"/>
          <p14:tracePt t="9961" x="5870575" y="5467350"/>
          <p14:tracePt t="9977" x="5873750" y="5438775"/>
          <p14:tracePt t="9995" x="5981700" y="5378450"/>
          <p14:tracePt t="10011" x="6162675" y="5302250"/>
          <p14:tracePt t="10027" x="6391275" y="5222875"/>
          <p14:tracePt t="10045" x="6769100" y="5111750"/>
          <p14:tracePt t="10062" x="7019925" y="5016500"/>
          <p14:tracePt t="10077" x="7194550" y="4953000"/>
          <p14:tracePt t="10095" x="7388225" y="4883150"/>
          <p14:tracePt t="10111" x="7493000" y="4822825"/>
          <p14:tracePt t="10128" x="7562850" y="4768850"/>
          <p14:tracePt t="10144" x="7651750" y="4664075"/>
          <p14:tracePt t="10161" x="7683500" y="4616450"/>
          <p14:tracePt t="10177" x="7696200" y="4587875"/>
          <p14:tracePt t="10193" x="7702550" y="4546600"/>
          <p14:tracePt t="10210" x="7702550" y="4524375"/>
          <p14:tracePt t="10227" x="7699375" y="4492625"/>
          <p14:tracePt t="10244" x="7661275" y="4435475"/>
          <p14:tracePt t="10261" x="7604125" y="4352925"/>
          <p14:tracePt t="10277" x="7496175" y="4254500"/>
          <p14:tracePt t="10294" x="7312025" y="4051300"/>
          <p14:tracePt t="10311" x="7165975" y="3867150"/>
          <p14:tracePt t="10329" x="6972300" y="3584575"/>
          <p14:tracePt t="10345" x="6845300" y="3343275"/>
          <p14:tracePt t="10362" x="6731000" y="3162300"/>
          <p14:tracePt t="10378" x="6511925" y="2854325"/>
          <p14:tracePt t="10396" x="6400800" y="2724150"/>
          <p14:tracePt t="10399" x="6350000" y="2682875"/>
          <p14:tracePt t="10411" x="6264275" y="2625725"/>
          <p14:tracePt t="10427" x="6118225" y="2562225"/>
          <p14:tracePt t="10444" x="5946775" y="2492375"/>
          <p14:tracePt t="10460" x="5819775" y="2476500"/>
          <p14:tracePt t="10477" x="5670550" y="2476500"/>
          <p14:tracePt t="10494" x="5416550" y="2508250"/>
          <p14:tracePt t="10513" x="5203825" y="2574925"/>
          <p14:tracePt t="10529" x="4930775" y="2698750"/>
          <p14:tracePt t="10544" x="4752975" y="2803525"/>
          <p14:tracePt t="10563" x="4638675" y="2882900"/>
          <p14:tracePt t="10578" x="4489450" y="3032125"/>
          <p14:tracePt t="10594" x="4397375" y="3168650"/>
          <p14:tracePt t="10610" x="4324350" y="3324225"/>
          <p14:tracePt t="10627" x="4276725" y="3498850"/>
          <p14:tracePt t="10643" x="4232275" y="3733800"/>
          <p14:tracePt t="10660" x="4232275" y="3870325"/>
          <p14:tracePt t="10678" x="4264025" y="4048125"/>
          <p14:tracePt t="10694" x="4295775" y="4149725"/>
          <p14:tracePt t="10710" x="4327525" y="4225925"/>
          <p14:tracePt t="10728" x="4445000" y="4362450"/>
          <p14:tracePt t="10743" x="4562475" y="4460875"/>
          <p14:tracePt t="10760" x="4676775" y="4540250"/>
          <p14:tracePt t="10777" x="4841875" y="465137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Deglet"/>
          <p:cNvPicPr>
            <a:picLocks noChangeAspect="1" noChangeArrowheads="1"/>
          </p:cNvPicPr>
          <p:nvPr/>
        </p:nvPicPr>
        <p:blipFill>
          <a:blip r:embed="rId4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44427" r="17355" b="18239"/>
          <a:stretch>
            <a:fillRect/>
          </a:stretch>
        </p:blipFill>
        <p:spPr bwMode="auto">
          <a:xfrm>
            <a:off x="190500" y="0"/>
            <a:ext cx="58816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6858000" y="0"/>
            <a:ext cx="992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0000"/>
                </a:solidFill>
              </a:rPr>
              <a:t>Baies</a:t>
            </a:r>
          </a:p>
        </p:txBody>
      </p:sp>
      <p:sp>
        <p:nvSpPr>
          <p:cNvPr id="34820" name="Text Box 10"/>
          <p:cNvSpPr txBox="1">
            <a:spLocks noChangeArrowheads="1"/>
          </p:cNvSpPr>
          <p:nvPr/>
        </p:nvSpPr>
        <p:spPr bwMode="auto">
          <a:xfrm>
            <a:off x="3929063" y="6338888"/>
            <a:ext cx="1152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Dattes</a:t>
            </a:r>
          </a:p>
        </p:txBody>
      </p:sp>
      <p:pic>
        <p:nvPicPr>
          <p:cNvPr id="34821" name="Picture 11" descr="http://www.snv.jussieu.fr/bmedia/Fruits/image/datte-gra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28625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2" descr="C:\Users\fz\Downloads\IMG_20160224_144315554.jpg"/>
          <p:cNvPicPr>
            <a:picLocks noChangeAspect="1" noChangeArrowheads="1"/>
          </p:cNvPicPr>
          <p:nvPr/>
        </p:nvPicPr>
        <p:blipFill>
          <a:blip r:embed="rId6">
            <a:lum bright="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42535" r="25771" b="34375"/>
          <a:stretch>
            <a:fillRect/>
          </a:stretch>
        </p:blipFill>
        <p:spPr bwMode="auto">
          <a:xfrm>
            <a:off x="0" y="2928938"/>
            <a:ext cx="47561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4" descr="C:\Users\fz\Downloads\IMG_20160224_144413330.jpg"/>
          <p:cNvPicPr>
            <a:picLocks noChangeAspect="1" noChangeArrowheads="1"/>
          </p:cNvPicPr>
          <p:nvPr/>
        </p:nvPicPr>
        <p:blipFill>
          <a:blip r:embed="rId7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t="41667" r="22221" b="31250"/>
          <a:stretch>
            <a:fillRect/>
          </a:stretch>
        </p:blipFill>
        <p:spPr bwMode="auto">
          <a:xfrm>
            <a:off x="5187950" y="3286125"/>
            <a:ext cx="395605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ZoneTexte 8"/>
          <p:cNvSpPr txBox="1">
            <a:spLocks noChangeArrowheads="1"/>
          </p:cNvSpPr>
          <p:nvPr/>
        </p:nvSpPr>
        <p:spPr bwMode="auto">
          <a:xfrm>
            <a:off x="6357938" y="2643188"/>
            <a:ext cx="2576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Graine à albumen corné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15"/>
    </mc:Choice>
    <mc:Fallback>
      <p:transition spd="slow" advTm="48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64" x="4819650" y="4648200"/>
          <p14:tracePt t="2371" x="4794250" y="4641850"/>
          <p14:tracePt t="2385" x="4730750" y="4641850"/>
          <p14:tracePt t="2400" x="4670425" y="4645025"/>
          <p14:tracePt t="2417" x="4625975" y="4657725"/>
          <p14:tracePt t="2434" x="4594225" y="4676775"/>
          <p14:tracePt t="2450" x="4568825" y="4756150"/>
          <p14:tracePt t="2484" x="4968875" y="5648325"/>
          <p14:tracePt t="2517" x="5965825" y="6854825"/>
          <p14:tracePt t="2535" x="6381750" y="6854825"/>
          <p14:tracePt t="2551" x="6530975" y="6854825"/>
          <p14:tracePt t="2567" x="6638925" y="6854825"/>
          <p14:tracePt t="2583" x="6692900" y="6854825"/>
          <p14:tracePt t="2600" x="6702425" y="6854825"/>
          <p14:tracePt t="2617" x="6699250" y="6854825"/>
          <p14:tracePt t="2634" x="6677025" y="6854825"/>
          <p14:tracePt t="2650" x="6661150" y="6854825"/>
          <p14:tracePt t="2667" x="6648450" y="6854825"/>
          <p14:tracePt t="2684" x="6638925" y="6854825"/>
          <p14:tracePt t="2922" x="6569075" y="6854825"/>
          <p14:tracePt t="2928" x="6454775" y="6854825"/>
          <p14:tracePt t="2935" x="6315075" y="6854825"/>
          <p14:tracePt t="2950" x="5969000" y="6854825"/>
          <p14:tracePt t="2967" x="5464175" y="6854825"/>
          <p14:tracePt t="2983" x="4794250" y="6854825"/>
          <p14:tracePt t="3000" x="4470400" y="6854825"/>
          <p14:tracePt t="3017" x="4191000" y="6854825"/>
          <p14:tracePt t="3033" x="3914775" y="6854825"/>
          <p14:tracePt t="3049" x="3759200" y="6854825"/>
          <p14:tracePt t="3066" x="3644900" y="6854825"/>
          <p14:tracePt t="3083" x="3565525" y="6854825"/>
          <p14:tracePt t="3099" x="3536950" y="6854825"/>
          <p14:tracePt t="3116" x="3505200" y="6854825"/>
          <p14:tracePt t="3133" x="3479800" y="6854825"/>
          <p14:tracePt t="3150" x="3467100" y="6854825"/>
          <p14:tracePt t="3167" x="3457575" y="6854825"/>
          <p14:tracePt t="3184" x="3448050" y="6854825"/>
          <p14:tracePt t="3200" x="3438525" y="6854825"/>
          <p14:tracePt t="3217" x="3425825" y="6854825"/>
          <p14:tracePt t="3233" x="3413125" y="6848475"/>
          <p14:tracePt t="3249" x="3394075" y="6819900"/>
          <p14:tracePt t="3266" x="3381375" y="6756400"/>
          <p14:tracePt t="3283" x="3371850" y="6594475"/>
          <p14:tracePt t="3299" x="3375025" y="6521450"/>
          <p14:tracePt t="3317" x="3390900" y="6464300"/>
          <p14:tracePt t="3334" x="3400425" y="6423025"/>
          <p14:tracePt t="3350" x="3400425" y="6413500"/>
          <p14:tracePt t="3367" x="3400425" y="6410325"/>
          <p14:tracePt t="3383" x="3400425" y="6403975"/>
          <p14:tracePt t="3420" x="3400425" y="6397625"/>
          <p14:tracePt t="3435" x="3413125" y="6394450"/>
          <p14:tracePt t="3450" x="3432175" y="6378575"/>
          <p14:tracePt t="3467" x="3486150" y="6372225"/>
          <p14:tracePt t="3484" x="3571875" y="6375400"/>
          <p14:tracePt t="3500" x="3619500" y="6400800"/>
          <p14:tracePt t="3516" x="3657600" y="6426200"/>
          <p14:tracePt t="3535" x="3695700" y="6486525"/>
          <p14:tracePt t="3549" x="3736975" y="6534150"/>
          <p14:tracePt t="3567" x="3810000" y="6607175"/>
          <p14:tracePt t="3584" x="3978275" y="6731000"/>
          <p14:tracePt t="3600" x="4073525" y="6826250"/>
          <p14:tracePt t="3617" x="4140200" y="6854825"/>
          <p14:tracePt t="3634" x="4206875" y="6854825"/>
          <p14:tracePt t="3650" x="4225925" y="6854825"/>
          <p14:tracePt t="3666" x="4235450" y="6854825"/>
          <p14:tracePt t="3791" x="4241800" y="6854825"/>
          <p14:tracePt t="3804" x="4244975" y="6854825"/>
          <p14:tracePt t="3811" x="4251325" y="6854825"/>
          <p14:tracePt t="3818" x="4254500" y="6854825"/>
          <p14:tracePt t="3833" x="4276725" y="6854825"/>
          <p14:tracePt t="3850" x="4292600" y="6854825"/>
          <p14:tracePt t="3866" x="4314825" y="6854825"/>
          <p14:tracePt t="3884" x="4349750" y="6851650"/>
          <p14:tracePt t="3900" x="4359275" y="6842125"/>
          <p14:tracePt t="3916" x="4375150" y="6835775"/>
          <p14:tracePt t="3933" x="4394200" y="6835775"/>
          <p14:tracePt t="3950" x="4403725" y="6835775"/>
          <p14:tracePt t="3966" x="4413250" y="6835775"/>
          <p14:tracePt t="3983" x="4422775" y="6835775"/>
          <p14:tracePt t="4000" x="4438650" y="6835775"/>
          <p14:tracePt t="4016" x="4448175" y="6826250"/>
          <p14:tracePt t="4033" x="4464050" y="6816725"/>
          <p14:tracePt t="4050" x="4473575" y="6813550"/>
          <p14:tracePt t="4066" x="4489450" y="6813550"/>
          <p14:tracePt t="4083" x="4502150" y="6791325"/>
          <p14:tracePt t="4100" x="4508500" y="6781800"/>
          <p14:tracePt t="4116" x="4514850" y="6778625"/>
          <p14:tracePt t="4133" x="4518025" y="6762750"/>
          <p14:tracePt t="4150" x="4518025" y="6753225"/>
          <p14:tracePt t="4166" x="4518025" y="6737350"/>
          <p14:tracePt t="4183" x="4518025" y="6724650"/>
          <p14:tracePt t="4200" x="4524375" y="6724650"/>
          <p14:tracePt t="4216" x="4527550" y="6724650"/>
          <p14:tracePt t="5182" x="4527550" y="6686550"/>
          <p14:tracePt t="5188" x="4527550" y="6626225"/>
          <p14:tracePt t="5203" x="4521200" y="6477000"/>
          <p14:tracePt t="5219" x="4505325" y="6350000"/>
          <p14:tracePt t="5236" x="4489450" y="6264275"/>
          <p14:tracePt t="5253" x="4425950" y="6070600"/>
          <p14:tracePt t="5266" x="4352925" y="5915025"/>
          <p14:tracePt t="5301" x="4029075" y="5600700"/>
          <p14:tracePt t="5335" x="2921000" y="4905375"/>
          <p14:tracePt t="5352" x="2470150" y="4591050"/>
          <p14:tracePt t="5368" x="2289175" y="4445000"/>
          <p14:tracePt t="5384" x="2133600" y="4270375"/>
          <p14:tracePt t="5402" x="1943100" y="4016375"/>
          <p14:tracePt t="5419" x="1831975" y="3876675"/>
          <p14:tracePt t="5435" x="1720850" y="3708400"/>
          <p14:tracePt t="5450" x="1622425" y="3600450"/>
          <p14:tracePt t="5467" x="1476375" y="3489325"/>
          <p14:tracePt t="5483" x="1384300" y="3413125"/>
          <p14:tracePt t="5499" x="1311275" y="3359150"/>
          <p14:tracePt t="5516" x="1257300" y="3289300"/>
          <p14:tracePt t="5532" x="1231900" y="3244850"/>
          <p14:tracePt t="5550" x="1212850" y="3197225"/>
          <p14:tracePt t="5567" x="1146175" y="3048000"/>
          <p14:tracePt t="5583" x="1060450" y="2867025"/>
          <p14:tracePt t="5600" x="955675" y="2689225"/>
          <p14:tracePt t="5617" x="806450" y="2413000"/>
          <p14:tracePt t="5634" x="758825" y="2257425"/>
          <p14:tracePt t="5652" x="723900" y="2060575"/>
          <p14:tracePt t="5667" x="749300" y="1908175"/>
          <p14:tracePt t="5684" x="774700" y="1787525"/>
          <p14:tracePt t="5687" x="790575" y="1739900"/>
          <p14:tracePt t="5700" x="806450" y="1679575"/>
          <p14:tracePt t="5717" x="866775" y="1517650"/>
          <p14:tracePt t="5733" x="898525" y="1428750"/>
          <p14:tracePt t="5751" x="920750" y="1365250"/>
          <p14:tracePt t="5767" x="939800" y="1308100"/>
          <p14:tracePt t="5782" x="962025" y="1282700"/>
          <p14:tracePt t="5799" x="993775" y="1250950"/>
          <p14:tracePt t="5816" x="1054100" y="1212850"/>
          <p14:tracePt t="5833" x="1079500" y="1171575"/>
          <p14:tracePt t="5851" x="1127125" y="1104900"/>
          <p14:tracePt t="5867" x="1146175" y="1060450"/>
          <p14:tracePt t="5883" x="1158875" y="1028700"/>
          <p14:tracePt t="5901" x="1184275" y="987425"/>
          <p14:tracePt t="5916" x="1184275" y="965200"/>
          <p14:tracePt t="5932" x="1184275" y="936625"/>
          <p14:tracePt t="5949" x="1193800" y="911225"/>
          <p14:tracePt t="5967" x="1193800" y="863600"/>
          <p14:tracePt t="5983" x="1193800" y="841375"/>
          <p14:tracePt t="6001" x="1190625" y="800100"/>
          <p14:tracePt t="6017" x="1181100" y="777875"/>
          <p14:tracePt t="6033" x="1162050" y="752475"/>
          <p14:tracePt t="6050" x="1152525" y="742950"/>
          <p14:tracePt t="6066" x="1136650" y="730250"/>
          <p14:tracePt t="6082" x="1127125" y="708025"/>
          <p14:tracePt t="6099" x="1104900" y="688975"/>
          <p14:tracePt t="6116" x="1066800" y="647700"/>
          <p14:tracePt t="6133" x="1028700" y="628650"/>
          <p14:tracePt t="6151" x="920750" y="565150"/>
          <p14:tracePt t="6167" x="854075" y="536575"/>
          <p14:tracePt t="6183" x="806450" y="517525"/>
          <p14:tracePt t="6200" x="765175" y="498475"/>
          <p14:tracePt t="6216" x="755650" y="498475"/>
          <p14:tracePt t="6232" x="746125" y="498475"/>
          <p14:tracePt t="6250" x="711200" y="498475"/>
          <p14:tracePt t="6266" x="682625" y="492125"/>
          <p14:tracePt t="6284" x="638175" y="492125"/>
          <p14:tracePt t="6301" x="577850" y="492125"/>
          <p14:tracePt t="6317" x="552450" y="495300"/>
          <p14:tracePt t="6333" x="530225" y="511175"/>
          <p14:tracePt t="6350" x="514350" y="527050"/>
          <p14:tracePt t="6366" x="504825" y="536575"/>
          <p14:tracePt t="6383" x="495300" y="546100"/>
          <p14:tracePt t="6401" x="466725" y="587375"/>
          <p14:tracePt t="6417" x="438150" y="635000"/>
          <p14:tracePt t="6434" x="400050" y="701675"/>
          <p14:tracePt t="6451" x="355600" y="809625"/>
          <p14:tracePt t="6467" x="333375" y="895350"/>
          <p14:tracePt t="6483" x="314325" y="1025525"/>
          <p14:tracePt t="6500" x="314325" y="1196975"/>
          <p14:tracePt t="6516" x="307975" y="1336675"/>
          <p14:tracePt t="6532" x="288925" y="1498600"/>
          <p14:tracePt t="6550" x="263525" y="1717675"/>
          <p14:tracePt t="6566" x="234950" y="1860550"/>
          <p14:tracePt t="6583" x="234950" y="1974850"/>
          <p14:tracePt t="6600" x="257175" y="2120900"/>
          <p14:tracePt t="6616" x="273050" y="2206625"/>
          <p14:tracePt t="6632" x="285750" y="2270125"/>
          <p14:tracePt t="6650" x="304800" y="2343150"/>
          <p14:tracePt t="6666" x="323850" y="2381250"/>
          <p14:tracePt t="6683" x="323850" y="2403475"/>
          <p14:tracePt t="6700" x="323850" y="2438400"/>
          <p14:tracePt t="6717" x="323850" y="2447925"/>
          <p14:tracePt t="6733" x="323850" y="2457450"/>
          <p14:tracePt t="6749" x="323850" y="2476500"/>
          <p14:tracePt t="6766" x="330200" y="2489200"/>
          <p14:tracePt t="6782" x="330200" y="2498725"/>
          <p14:tracePt t="6799" x="333375" y="2508250"/>
          <p14:tracePt t="6886" x="333375" y="2511425"/>
          <p14:tracePt t="6952" x="333375" y="2520950"/>
          <p14:tracePt t="6965" x="333375" y="2527300"/>
          <p14:tracePt t="6980" x="333375" y="2533650"/>
          <p14:tracePt t="6993" x="333375" y="2536825"/>
          <p14:tracePt t="7001" x="333375" y="2543175"/>
          <p14:tracePt t="7016" x="333375" y="2546350"/>
          <p14:tracePt t="7032" x="333375" y="2552700"/>
          <p14:tracePt t="7049" x="339725" y="2552700"/>
          <p14:tracePt t="7115" x="339725" y="2555875"/>
          <p14:tracePt t="7122" x="342900" y="2562225"/>
          <p14:tracePt t="7133" x="342900" y="2571750"/>
          <p14:tracePt t="7150" x="358775" y="2587625"/>
          <p14:tracePt t="7166" x="384175" y="2609850"/>
          <p14:tracePt t="7183" x="415925" y="2647950"/>
          <p14:tracePt t="7200" x="527050" y="2727325"/>
          <p14:tracePt t="7217" x="628650" y="2787650"/>
          <p14:tracePt t="7233" x="771525" y="2822575"/>
          <p14:tracePt t="7250" x="1082675" y="2879725"/>
          <p14:tracePt t="7266" x="1435100" y="2889250"/>
          <p14:tracePt t="7283" x="1809750" y="2889250"/>
          <p14:tracePt t="7300" x="2397125" y="2889250"/>
          <p14:tracePt t="7317" x="2800350" y="2879725"/>
          <p14:tracePt t="7333" x="3162300" y="2857500"/>
          <p14:tracePt t="7350" x="3619500" y="2803525"/>
          <p14:tracePt t="7367" x="3860800" y="2733675"/>
          <p14:tracePt t="7385" x="4102100" y="2622550"/>
          <p14:tracePt t="7401" x="4225925" y="2562225"/>
          <p14:tracePt t="7418" x="4295775" y="2514600"/>
          <p14:tracePt t="7433" x="4340225" y="2457450"/>
          <p14:tracePt t="7449" x="4384675" y="2362200"/>
          <p14:tracePt t="7466" x="4397375" y="2314575"/>
          <p14:tracePt t="7483" x="4397375" y="2273300"/>
          <p14:tracePt t="7500" x="4397375" y="2238375"/>
          <p14:tracePt t="7517" x="4387850" y="2209800"/>
          <p14:tracePt t="7534" x="4362450" y="2133600"/>
          <p14:tracePt t="7550" x="4330700" y="2066925"/>
          <p14:tracePt t="7566" x="4283075" y="1978025"/>
          <p14:tracePt t="7582" x="4241800" y="1898650"/>
          <p14:tracePt t="7599" x="4165600" y="1797050"/>
          <p14:tracePt t="7616" x="4098925" y="1724025"/>
          <p14:tracePt t="7635" x="3987800" y="1581150"/>
          <p14:tracePt t="7650" x="3911600" y="1485900"/>
          <p14:tracePt t="7667" x="3835400" y="1403350"/>
          <p14:tracePt t="7684" x="3714750" y="1257300"/>
          <p14:tracePt t="7699" x="3619500" y="1149350"/>
          <p14:tracePt t="7716" x="3533775" y="1066800"/>
          <p14:tracePt t="7733" x="3473450" y="1012825"/>
          <p14:tracePt t="7736" x="3441700" y="981075"/>
          <p14:tracePt t="7749" x="3403600" y="942975"/>
          <p14:tracePt t="7766" x="3352800" y="898525"/>
          <p14:tracePt t="7784" x="3273425" y="835025"/>
          <p14:tracePt t="7800" x="3190875" y="768350"/>
          <p14:tracePt t="7816" x="3098800" y="692150"/>
          <p14:tracePt t="7833" x="2994025" y="596900"/>
          <p14:tracePt t="7849" x="2946400" y="561975"/>
          <p14:tracePt t="7866" x="2905125" y="520700"/>
          <p14:tracePt t="7882" x="2879725" y="492125"/>
          <p14:tracePt t="7899" x="2835275" y="447675"/>
          <p14:tracePt t="7916" x="2819400" y="415925"/>
          <p14:tracePt t="7934" x="2800350" y="387350"/>
          <p14:tracePt t="7950" x="2784475" y="371475"/>
          <p14:tracePt t="7966" x="2774950" y="355600"/>
          <p14:tracePt t="7982" x="2762250" y="355600"/>
          <p14:tracePt t="7999" x="2759075" y="355600"/>
          <p14:tracePt t="8027" x="2771775" y="368300"/>
          <p14:tracePt t="8034" x="2784475" y="371475"/>
          <p14:tracePt t="8049" x="2813050" y="390525"/>
          <p14:tracePt t="8066" x="2838450" y="415925"/>
          <p14:tracePt t="8083" x="2882900" y="447675"/>
          <p14:tracePt t="8100" x="2898775" y="469900"/>
          <p14:tracePt t="8116" x="2924175" y="501650"/>
          <p14:tracePt t="8134" x="2965450" y="561975"/>
          <p14:tracePt t="8150" x="3016250" y="612775"/>
          <p14:tracePt t="8167" x="3070225" y="676275"/>
          <p14:tracePt t="8184" x="3124200" y="742950"/>
          <p14:tracePt t="8199" x="3165475" y="784225"/>
          <p14:tracePt t="8217" x="3190875" y="809625"/>
          <p14:tracePt t="8234" x="3222625" y="854075"/>
          <p14:tracePt t="8249" x="3232150" y="869950"/>
          <p14:tracePt t="8266" x="3251200" y="898525"/>
          <p14:tracePt t="8283" x="3295650" y="936625"/>
          <p14:tracePt t="8299" x="3327400" y="968375"/>
          <p14:tracePt t="8316" x="3349625" y="993775"/>
          <p14:tracePt t="8333" x="3387725" y="1038225"/>
          <p14:tracePt t="8350" x="3400425" y="1060450"/>
          <p14:tracePt t="8367" x="3413125" y="1092200"/>
          <p14:tracePt t="8383" x="3429000" y="1117600"/>
          <p14:tracePt t="8399" x="3429000" y="1146175"/>
          <p14:tracePt t="8416" x="3429000" y="1162050"/>
          <p14:tracePt t="8434" x="3429000" y="1203325"/>
          <p14:tracePt t="8450" x="3429000" y="1219200"/>
          <p14:tracePt t="8467" x="3429000" y="1228725"/>
          <p14:tracePt t="8484" x="3429000" y="1247775"/>
          <p14:tracePt t="8500" x="3429000" y="1257300"/>
          <p14:tracePt t="8516" x="3429000" y="1266825"/>
          <p14:tracePt t="8532" x="3429000" y="1308100"/>
          <p14:tracePt t="8549" x="3429000" y="1330325"/>
          <p14:tracePt t="8566" x="3429000" y="1352550"/>
          <p14:tracePt t="8583" x="3429000" y="1390650"/>
          <p14:tracePt t="8600" x="3429000" y="1428750"/>
          <p14:tracePt t="8617" x="3429000" y="1473200"/>
          <p14:tracePt t="8633" x="3429000" y="1565275"/>
          <p14:tracePt t="8649" x="3429000" y="1619250"/>
          <p14:tracePt t="8666" x="3429000" y="1663700"/>
          <p14:tracePt t="8682" x="3429000" y="1755775"/>
          <p14:tracePt t="8699" x="3422650" y="1841500"/>
          <p14:tracePt t="8716" x="3409950" y="1914525"/>
          <p14:tracePt t="8733" x="3387725" y="2003425"/>
          <p14:tracePt t="8750" x="3381375" y="2057400"/>
          <p14:tracePt t="8767" x="3368675" y="2105025"/>
          <p14:tracePt t="8783" x="3362325" y="2174875"/>
          <p14:tracePt t="8799" x="3355975" y="2212975"/>
          <p14:tracePt t="8815" x="3343275" y="2257425"/>
          <p14:tracePt t="8832" x="3336925" y="2305050"/>
          <p14:tracePt t="8849" x="3336925" y="2327275"/>
          <p14:tracePt t="8866" x="3336925" y="2355850"/>
          <p14:tracePt t="8883" x="3336925" y="2371725"/>
          <p14:tracePt t="8900" x="3336925" y="2381250"/>
          <p14:tracePt t="8916" x="3336925" y="2390775"/>
          <p14:tracePt t="8932" x="3336925" y="2409825"/>
          <p14:tracePt t="8949" x="3336925" y="2419350"/>
          <p14:tracePt t="8966" x="3336925" y="2428875"/>
          <p14:tracePt t="8983" x="3336925" y="2451100"/>
          <p14:tracePt t="9000" x="3336925" y="2454275"/>
          <p14:tracePt t="9190" x="3336925" y="2460625"/>
          <p14:tracePt t="9196" x="3336925" y="2463800"/>
          <p14:tracePt t="9211" x="3336925" y="2470150"/>
          <p14:tracePt t="9218" x="3336925" y="2473325"/>
          <p14:tracePt t="9232" x="3330575" y="2489200"/>
          <p14:tracePt t="9249" x="3321050" y="2498725"/>
          <p14:tracePt t="9266" x="3311525" y="2508250"/>
          <p14:tracePt t="9282" x="3295650" y="2543175"/>
          <p14:tracePt t="9300" x="3282950" y="2574925"/>
          <p14:tracePt t="9317" x="3263900" y="2638425"/>
          <p14:tracePt t="9333" x="3225800" y="2705100"/>
          <p14:tracePt t="9349" x="3197225" y="2771775"/>
          <p14:tracePt t="9366" x="3152775" y="2828925"/>
          <p14:tracePt t="9383" x="3070225" y="2901950"/>
          <p14:tracePt t="9400" x="2990850" y="2943225"/>
          <p14:tracePt t="9417" x="2727325" y="2968625"/>
          <p14:tracePt t="9433" x="2520950" y="2952750"/>
          <p14:tracePt t="9450" x="2257425" y="2901950"/>
          <p14:tracePt t="9467" x="1927225" y="2787650"/>
          <p14:tracePt t="9483" x="1708150" y="2667000"/>
          <p14:tracePt t="9500" x="1536700" y="2552700"/>
          <p14:tracePt t="9517" x="1333500" y="2355850"/>
          <p14:tracePt t="9534" x="1222375" y="2219325"/>
          <p14:tracePt t="9553" x="1085850" y="2009775"/>
          <p14:tracePt t="9567" x="1028700" y="1927225"/>
          <p14:tracePt t="9583" x="1000125" y="1879600"/>
          <p14:tracePt t="9599" x="981075" y="1835150"/>
          <p14:tracePt t="9616" x="955675" y="1784350"/>
          <p14:tracePt t="9632" x="955675" y="1755775"/>
          <p14:tracePt t="9650" x="958850" y="1711325"/>
          <p14:tracePt t="9667" x="993775" y="1635125"/>
          <p14:tracePt t="9683" x="1019175" y="1590675"/>
          <p14:tracePt t="9700" x="1057275" y="1530350"/>
          <p14:tracePt t="9717" x="1095375" y="1457325"/>
          <p14:tracePt t="9733" x="1117600" y="1409700"/>
          <p14:tracePt t="9749" x="1123950" y="1349375"/>
          <p14:tracePt t="9766" x="1123950" y="1279525"/>
          <p14:tracePt t="9782" x="1123950" y="1225550"/>
          <p14:tracePt t="9800" x="1123950" y="1168400"/>
          <p14:tracePt t="9817" x="1117600" y="1041400"/>
          <p14:tracePt t="9833" x="1095375" y="942975"/>
          <p14:tracePt t="9850" x="1079500" y="869950"/>
          <p14:tracePt t="9867" x="1060450" y="787400"/>
          <p14:tracePt t="9883" x="1044575" y="739775"/>
          <p14:tracePt t="9899" x="1019175" y="701675"/>
          <p14:tracePt t="9916" x="990600" y="660400"/>
          <p14:tracePt t="9932" x="955675" y="625475"/>
          <p14:tracePt t="9949" x="946150" y="596900"/>
          <p14:tracePt t="9966" x="914400" y="552450"/>
          <p14:tracePt t="9983" x="889000" y="536575"/>
          <p14:tracePt t="10000" x="873125" y="523875"/>
          <p14:tracePt t="10016" x="860425" y="504825"/>
          <p14:tracePt t="10033" x="844550" y="504825"/>
          <p14:tracePt t="10049" x="835025" y="504825"/>
          <p14:tracePt t="10066" x="819150" y="504825"/>
          <p14:tracePt t="10082" x="809625" y="511175"/>
          <p14:tracePt t="10100" x="784225" y="523875"/>
          <p14:tracePt t="10116" x="755650" y="539750"/>
          <p14:tracePt t="10133" x="742950" y="552450"/>
          <p14:tracePt t="10150" x="730250" y="561975"/>
          <p14:tracePt t="10166" x="717550" y="581025"/>
          <p14:tracePt t="10182" x="717550" y="596900"/>
          <p14:tracePt t="10199" x="717550" y="625475"/>
          <p14:tracePt t="10216" x="727075" y="673100"/>
          <p14:tracePt t="10232" x="739775" y="720725"/>
          <p14:tracePt t="10249" x="758825" y="784225"/>
          <p14:tracePt t="10266" x="774700" y="854075"/>
          <p14:tracePt t="10282" x="787400" y="898525"/>
          <p14:tracePt t="10299" x="793750" y="936625"/>
          <p14:tracePt t="10316" x="806450" y="1000125"/>
          <p14:tracePt t="10332" x="825500" y="1044575"/>
          <p14:tracePt t="10350" x="838200" y="1089025"/>
          <p14:tracePt t="10367" x="857250" y="1155700"/>
          <p14:tracePt t="10383" x="869950" y="1190625"/>
          <p14:tracePt t="10400" x="889000" y="1247775"/>
          <p14:tracePt t="10416" x="911225" y="1330325"/>
          <p14:tracePt t="10433" x="930275" y="1393825"/>
          <p14:tracePt t="10449" x="971550" y="1470025"/>
          <p14:tracePt t="10465" x="1009650" y="1597025"/>
          <p14:tracePt t="10482" x="1025525" y="1682750"/>
          <p14:tracePt t="10500" x="1047750" y="1758950"/>
          <p14:tracePt t="10515" x="1079500" y="1892300"/>
          <p14:tracePt t="10532" x="1095375" y="1978025"/>
          <p14:tracePt t="10550" x="1117600" y="2044700"/>
          <p14:tracePt t="10566" x="1136650" y="2124075"/>
          <p14:tracePt t="10582" x="1149350" y="2162175"/>
          <p14:tracePt t="10599" x="1155700" y="2190750"/>
          <p14:tracePt t="10615" x="1155700" y="2212975"/>
          <p14:tracePt t="10633" x="1155700" y="2225675"/>
          <p14:tracePt t="10650" x="1155700" y="2235200"/>
          <p14:tracePt t="10683" x="1149350" y="2235200"/>
          <p14:tracePt t="10700" x="1139825" y="2228850"/>
          <p14:tracePt t="10716" x="1127125" y="2184400"/>
          <p14:tracePt t="10732" x="1108075" y="2136775"/>
          <p14:tracePt t="10749" x="1095375" y="2082800"/>
          <p14:tracePt t="10765" x="1073150" y="1993900"/>
          <p14:tracePt t="10783" x="1057275" y="1908175"/>
          <p14:tracePt t="10800" x="1035050" y="1809750"/>
          <p14:tracePt t="10816" x="1035050" y="1647825"/>
          <p14:tracePt t="10832" x="1035050" y="1543050"/>
          <p14:tracePt t="10849" x="1035050" y="1492250"/>
          <p14:tracePt t="10866" x="1035050" y="1381125"/>
          <p14:tracePt t="10883" x="1035050" y="1298575"/>
          <p14:tracePt t="10899" x="1028700" y="1235075"/>
          <p14:tracePt t="10916" x="1028700" y="1158875"/>
          <p14:tracePt t="10933" x="1022350" y="1114425"/>
          <p14:tracePt t="10951" x="1016000" y="1066800"/>
          <p14:tracePt t="10966" x="1016000" y="1044575"/>
          <p14:tracePt t="10983" x="1016000" y="1028700"/>
          <p14:tracePt t="11000" x="1016000" y="1006475"/>
          <p14:tracePt t="11016" x="1016000" y="1003300"/>
          <p14:tracePt t="11124" x="1016000" y="1009650"/>
          <p14:tracePt t="11137" x="1016000" y="1012825"/>
          <p14:tracePt t="11144" x="1016000" y="1025525"/>
          <p14:tracePt t="11150" x="1016000" y="1028700"/>
          <p14:tracePt t="11165" x="1009650" y="1038225"/>
          <p14:tracePt t="11182" x="1009650" y="1047750"/>
          <p14:tracePt t="11199" x="1000125" y="1063625"/>
          <p14:tracePt t="11216" x="1000125" y="1079500"/>
          <p14:tracePt t="11233" x="1000125" y="1101725"/>
          <p14:tracePt t="11236" x="1000125" y="1111250"/>
          <p14:tracePt t="11250" x="1000125" y="1155700"/>
          <p14:tracePt t="11267" x="1000125" y="1200150"/>
          <p14:tracePt t="11283" x="1000125" y="1228725"/>
          <p14:tracePt t="11299" x="1000125" y="1276350"/>
          <p14:tracePt t="11316" x="1000125" y="1298575"/>
          <p14:tracePt t="11332" x="1003300" y="1327150"/>
          <p14:tracePt t="11350" x="1016000" y="1384300"/>
          <p14:tracePt t="11366" x="1028700" y="1422400"/>
          <p14:tracePt t="11383" x="1041400" y="1482725"/>
          <p14:tracePt t="11400" x="1041400" y="1546225"/>
          <p14:tracePt t="11416" x="1063625" y="1590675"/>
          <p14:tracePt t="11432" x="1069975" y="1635125"/>
          <p14:tracePt t="11450" x="1069975" y="1670050"/>
          <p14:tracePt t="11466" x="1069975" y="1698625"/>
          <p14:tracePt t="11482" x="1069975" y="1720850"/>
          <p14:tracePt t="11500" x="1069975" y="1762125"/>
          <p14:tracePt t="11516" x="1069975" y="1781175"/>
          <p14:tracePt t="11533" x="1069975" y="1819275"/>
          <p14:tracePt t="11550" x="1089025" y="1882775"/>
          <p14:tracePt t="11566" x="1101725" y="1927225"/>
          <p14:tracePt t="11582" x="1117600" y="1952625"/>
          <p14:tracePt t="11599" x="1130300" y="1993900"/>
          <p14:tracePt t="11615" x="1136650" y="2003425"/>
          <p14:tracePt t="11632" x="1139825" y="2012950"/>
          <p14:tracePt t="11650" x="1146175" y="2028825"/>
          <p14:tracePt t="11666" x="1146175" y="2044700"/>
          <p14:tracePt t="11683" x="1149350" y="2054225"/>
          <p14:tracePt t="11700" x="1149350" y="2066925"/>
          <p14:tracePt t="11735" x="1155700" y="2066925"/>
          <p14:tracePt t="11749" x="1171575" y="2035175"/>
          <p14:tracePt t="11765" x="1171575" y="1974850"/>
          <p14:tracePt t="11783" x="1171575" y="1898650"/>
          <p14:tracePt t="11800" x="1162050" y="1765300"/>
          <p14:tracePt t="11816" x="1146175" y="1701800"/>
          <p14:tracePt t="11833" x="1133475" y="1647825"/>
          <p14:tracePt t="11849" x="1114425" y="1568450"/>
          <p14:tracePt t="11866" x="1104900" y="1489075"/>
          <p14:tracePt t="11883" x="1089025" y="1393825"/>
          <p14:tracePt t="11900" x="1082675" y="1241425"/>
          <p14:tracePt t="11916" x="1082675" y="1127125"/>
          <p14:tracePt t="11933" x="1082675" y="1044575"/>
          <p14:tracePt t="11950" x="1082675" y="958850"/>
          <p14:tracePt t="11966" x="1076325" y="914400"/>
          <p14:tracePt t="11983" x="1063625" y="892175"/>
          <p14:tracePt t="11999" x="1054100" y="857250"/>
          <p14:tracePt t="12016" x="1054100" y="847725"/>
          <p14:tracePt t="12032" x="1054100" y="838200"/>
          <p14:tracePt t="12049" x="1054100" y="831850"/>
          <p14:tracePt t="12299" x="1054100" y="835025"/>
          <p14:tracePt t="12307" x="1054100" y="838200"/>
          <p14:tracePt t="12315" x="1054100" y="850900"/>
          <p14:tracePt t="12332" x="1054100" y="879475"/>
          <p14:tracePt t="12349" x="1060450" y="914400"/>
          <p14:tracePt t="12366" x="1073150" y="942975"/>
          <p14:tracePt t="12383" x="1085850" y="968375"/>
          <p14:tracePt t="12399" x="1111250" y="1009650"/>
          <p14:tracePt t="12416" x="1120775" y="1031875"/>
          <p14:tracePt t="12434" x="1139825" y="1076325"/>
          <p14:tracePt t="12449" x="1139825" y="1104900"/>
          <p14:tracePt t="12466" x="1139825" y="1127125"/>
          <p14:tracePt t="12482" x="1139825" y="1149350"/>
          <p14:tracePt t="12499" x="1139825" y="1196975"/>
          <p14:tracePt t="12515" x="1139825" y="1231900"/>
          <p14:tracePt t="12534" x="1139825" y="1266825"/>
          <p14:tracePt t="12549" x="1139825" y="1301750"/>
          <p14:tracePt t="12566" x="1130300" y="1339850"/>
          <p14:tracePt t="12584" x="1130300" y="1381125"/>
          <p14:tracePt t="12599" x="1123950" y="1409700"/>
          <p14:tracePt t="12615" x="1117600" y="1431925"/>
          <p14:tracePt t="12633" x="1111250" y="1479550"/>
          <p14:tracePt t="12649" x="1104900" y="1517650"/>
          <p14:tracePt t="12666" x="1104900" y="1546225"/>
          <p14:tracePt t="12684" x="1104900" y="1587500"/>
          <p14:tracePt t="12699" x="1104900" y="1625600"/>
          <p14:tracePt t="12716" x="1104900" y="1660525"/>
          <p14:tracePt t="12733" x="1104900" y="1708150"/>
          <p14:tracePt t="12749" x="1104900" y="1730375"/>
          <p14:tracePt t="12766" x="1104900" y="1758950"/>
          <p14:tracePt t="12783" x="1104900" y="1793875"/>
          <p14:tracePt t="12799" x="1104900" y="1806575"/>
          <p14:tracePt t="12816" x="1104900" y="1828800"/>
          <p14:tracePt t="12833" x="1104900" y="1844675"/>
          <p14:tracePt t="12849" x="1101725" y="1854200"/>
          <p14:tracePt t="12866" x="1101725" y="1870075"/>
          <p14:tracePt t="12883" x="1101725" y="1882775"/>
          <p14:tracePt t="12899" x="1101725" y="1895475"/>
          <p14:tracePt t="12916" x="1101725" y="1905000"/>
          <p14:tracePt t="12963" x="1101725" y="1901825"/>
          <p14:tracePt t="12970" x="1101725" y="1898650"/>
          <p14:tracePt t="12983" x="1101725" y="1876425"/>
          <p14:tracePt t="12999" x="1104900" y="1838325"/>
          <p14:tracePt t="13016" x="1104900" y="1803400"/>
          <p14:tracePt t="13033" x="1104900" y="1746250"/>
          <p14:tracePt t="13049" x="1104900" y="1711325"/>
          <p14:tracePt t="13066" x="1104900" y="1673225"/>
          <p14:tracePt t="13083" x="1104900" y="1581150"/>
          <p14:tracePt t="13099" x="1104900" y="1520825"/>
          <p14:tracePt t="13116" x="1104900" y="1450975"/>
          <p14:tracePt t="13133" x="1104900" y="1336675"/>
          <p14:tracePt t="13149" x="1104900" y="1231900"/>
          <p14:tracePt t="13165" x="1104900" y="1149350"/>
          <p14:tracePt t="13183" x="1104900" y="1054100"/>
          <p14:tracePt t="13199" x="1104900" y="1009650"/>
          <p14:tracePt t="13216" x="1104900" y="987425"/>
          <p14:tracePt t="13233" x="1104900" y="952500"/>
          <p14:tracePt t="13250" x="1104900" y="942975"/>
          <p14:tracePt t="13266" x="1104900" y="933450"/>
          <p14:tracePt t="13282" x="1104900" y="923925"/>
          <p14:tracePt t="13405" x="1104900" y="930275"/>
          <p14:tracePt t="13412" x="1104900" y="933450"/>
          <p14:tracePt t="13419" x="1104900" y="939800"/>
          <p14:tracePt t="13432" x="1104900" y="949325"/>
          <p14:tracePt t="13448" x="1104900" y="958850"/>
          <p14:tracePt t="13465" x="1114425" y="981075"/>
          <p14:tracePt t="13483" x="1133475" y="1031875"/>
          <p14:tracePt t="13499" x="1139825" y="1069975"/>
          <p14:tracePt t="13516" x="1146175" y="1120775"/>
          <p14:tracePt t="13534" x="1146175" y="1190625"/>
          <p14:tracePt t="13549" x="1146175" y="1244600"/>
          <p14:tracePt t="13565" x="1146175" y="1295400"/>
          <p14:tracePt t="13582" x="1158875" y="1352550"/>
          <p14:tracePt t="13598" x="1165225" y="1381125"/>
          <p14:tracePt t="13615" x="1165225" y="1409700"/>
          <p14:tracePt t="13633" x="1177925" y="1450975"/>
          <p14:tracePt t="13649" x="1177925" y="1489075"/>
          <p14:tracePt t="13666" x="1177925" y="1533525"/>
          <p14:tracePt t="13683" x="1184275" y="1593850"/>
          <p14:tracePt t="13699" x="1184275" y="1631950"/>
          <p14:tracePt t="13715" x="1184275" y="1676400"/>
          <p14:tracePt t="13732" x="1184275" y="1724025"/>
          <p14:tracePt t="13749" x="1184275" y="1746250"/>
          <p14:tracePt t="13766" x="1184275" y="1768475"/>
          <p14:tracePt t="13783" x="1174750" y="1809750"/>
          <p14:tracePt t="13799" x="1168400" y="1854200"/>
          <p14:tracePt t="13815" x="1149350" y="1892300"/>
          <p14:tracePt t="13833" x="1136650" y="1955800"/>
          <p14:tracePt t="13849" x="1130300" y="1984375"/>
          <p14:tracePt t="13865" x="1120775" y="2000250"/>
          <p14:tracePt t="13882" x="1114425" y="2028825"/>
          <p14:tracePt t="13899" x="1108075" y="2038350"/>
          <p14:tracePt t="13916" x="1104900" y="2047875"/>
          <p14:tracePt t="13933" x="1104900" y="2063750"/>
          <p14:tracePt t="13950" x="1104900" y="2076450"/>
          <p14:tracePt t="13967" x="1104900" y="2082800"/>
          <p14:tracePt t="13998" x="1104900" y="2079625"/>
          <p14:tracePt t="14015" x="1104900" y="2044700"/>
          <p14:tracePt t="14033" x="1104900" y="1949450"/>
          <p14:tracePt t="14049" x="1117600" y="1822450"/>
          <p14:tracePt t="14066" x="1136650" y="1692275"/>
          <p14:tracePt t="14083" x="1158875" y="1527175"/>
          <p14:tracePt t="14099" x="1168400" y="1431925"/>
          <p14:tracePt t="14116" x="1168400" y="1339850"/>
          <p14:tracePt t="14132" x="1168400" y="1222375"/>
          <p14:tracePt t="14148" x="1168400" y="1162050"/>
          <p14:tracePt t="14165" x="1168400" y="1101725"/>
          <p14:tracePt t="14183" x="1168400" y="1038225"/>
          <p14:tracePt t="14199" x="1168400" y="993775"/>
          <p14:tracePt t="14216" x="1168400" y="958850"/>
          <p14:tracePt t="14233" x="1168400" y="911225"/>
          <p14:tracePt t="14249" x="1168400" y="901700"/>
          <p14:tracePt t="14265" x="1168400" y="885825"/>
          <p14:tracePt t="14268" x="1168400" y="879475"/>
          <p14:tracePt t="14303" x="1165225" y="879475"/>
          <p14:tracePt t="14310" x="1162050" y="879475"/>
          <p14:tracePt t="14324" x="1155700" y="879475"/>
          <p14:tracePt t="14338" x="1152525" y="879475"/>
          <p14:tracePt t="14353" x="1152525" y="882650"/>
          <p14:tracePt t="14365" x="1152525" y="892175"/>
          <p14:tracePt t="14382" x="1152525" y="908050"/>
          <p14:tracePt t="14399" x="1146175" y="917575"/>
          <p14:tracePt t="14417" x="1146175" y="942975"/>
          <p14:tracePt t="14433" x="1139825" y="965200"/>
          <p14:tracePt t="14449" x="1130300" y="990600"/>
          <p14:tracePt t="14467" x="1111250" y="1031875"/>
          <p14:tracePt t="14483" x="1098550" y="1060450"/>
          <p14:tracePt t="14499" x="1085850" y="1079500"/>
          <p14:tracePt t="14516" x="1085850" y="1117600"/>
          <p14:tracePt t="14532" x="1085850" y="1139825"/>
          <p14:tracePt t="14549" x="1085850" y="1162050"/>
          <p14:tracePt t="14566" x="1085850" y="1203325"/>
          <p14:tracePt t="14583" x="1085850" y="1231900"/>
          <p14:tracePt t="14599" x="1085850" y="1254125"/>
          <p14:tracePt t="14617" x="1085850" y="1292225"/>
          <p14:tracePt t="14633" x="1085850" y="1314450"/>
          <p14:tracePt t="14649" x="1079500" y="1352550"/>
          <p14:tracePt t="14666" x="1079500" y="1406525"/>
          <p14:tracePt t="14682" x="1079500" y="1444625"/>
          <p14:tracePt t="14699" x="1073150" y="1489075"/>
          <p14:tracePt t="14716" x="1073150" y="1543050"/>
          <p14:tracePt t="14733" x="1073150" y="1581150"/>
          <p14:tracePt t="14750" x="1073150" y="1625600"/>
          <p14:tracePt t="14767" x="1073150" y="1663700"/>
          <p14:tracePt t="14782" x="1073150" y="1685925"/>
          <p14:tracePt t="14800" x="1073150" y="1695450"/>
          <p14:tracePt t="14816" x="1073150" y="1717675"/>
          <p14:tracePt t="14833" x="1073150" y="1727200"/>
          <p14:tracePt t="14849" x="1073150" y="1736725"/>
          <p14:tracePt t="14866" x="1073150" y="1746250"/>
          <p14:tracePt t="14883" x="1073150" y="1749425"/>
          <p14:tracePt t="15181" x="1089025" y="1755775"/>
          <p14:tracePt t="15188" x="1114425" y="1762125"/>
          <p14:tracePt t="15199" x="1139825" y="1768475"/>
          <p14:tracePt t="15215" x="1266825" y="1816100"/>
          <p14:tracePt t="15232" x="1422400" y="1863725"/>
          <p14:tracePt t="15250" x="1597025" y="1908175"/>
          <p14:tracePt t="15266" x="1924050" y="1993900"/>
          <p14:tracePt t="15283" x="2120900" y="2032000"/>
          <p14:tracePt t="15299" x="2359025" y="2082800"/>
          <p14:tracePt t="15316" x="2692400" y="2139950"/>
          <p14:tracePt t="15331" x="2898775" y="2187575"/>
          <p14:tracePt t="15349" x="3095625" y="2222500"/>
          <p14:tracePt t="15365" x="3375025" y="2289175"/>
          <p14:tracePt t="15382" x="3517900" y="2314575"/>
          <p14:tracePt t="15400" x="3613150" y="2324100"/>
          <p14:tracePt t="15416" x="3673475" y="2330450"/>
          <p14:tracePt t="15433" x="3683000" y="2330450"/>
          <p14:tracePt t="15449" x="3689350" y="2330450"/>
          <p14:tracePt t="15482" x="3686175" y="2330450"/>
          <p14:tracePt t="15498" x="3676650" y="2330450"/>
          <p14:tracePt t="15516" x="3616325" y="2330450"/>
          <p14:tracePt t="15533" x="3527425" y="2330450"/>
          <p14:tracePt t="15551" x="3432175" y="2330450"/>
          <p14:tracePt t="15566" x="3349625" y="2346325"/>
          <p14:tracePt t="15583" x="3289300" y="2346325"/>
          <p14:tracePt t="15598" x="3228975" y="2346325"/>
          <p14:tracePt t="15615" x="3143250" y="2346325"/>
          <p14:tracePt t="15632" x="3089275" y="2346325"/>
          <p14:tracePt t="15649" x="3035300" y="2336800"/>
          <p14:tracePt t="15666" x="2971800" y="2324100"/>
          <p14:tracePt t="15683" x="2943225" y="2324100"/>
          <p14:tracePt t="15699" x="2914650" y="2324100"/>
          <p14:tracePt t="15716" x="2892425" y="2314575"/>
          <p14:tracePt t="15732" x="2882900" y="2305050"/>
          <p14:tracePt t="15748" x="2860675" y="2273300"/>
          <p14:tracePt t="15765" x="2841625" y="2232025"/>
          <p14:tracePt t="15782" x="2828925" y="2187575"/>
          <p14:tracePt t="15786" x="2825750" y="2174875"/>
          <p14:tracePt t="15799" x="2819400" y="2155825"/>
          <p14:tracePt t="15816" x="2800350" y="2120900"/>
          <p14:tracePt t="15833" x="2794000" y="2111375"/>
          <p14:tracePt t="15850" x="2784475" y="2095500"/>
          <p14:tracePt t="15866" x="2781300" y="2082800"/>
          <p14:tracePt t="15882" x="2781300" y="2070100"/>
          <p14:tracePt t="15899" x="2781300" y="2060575"/>
          <p14:tracePt t="15915" x="2781300" y="2028825"/>
          <p14:tracePt t="15932" x="2781300" y="2019300"/>
          <p14:tracePt t="15950" x="2768600" y="2000250"/>
          <p14:tracePt t="15965" x="2755900" y="2000250"/>
          <p14:tracePt t="15982" x="2743200" y="2000250"/>
          <p14:tracePt t="15999" x="2733675" y="1993900"/>
          <p14:tracePt t="16015" x="2720975" y="1981200"/>
          <p14:tracePt t="16031" x="2705100" y="1968500"/>
          <p14:tracePt t="16049" x="2676525" y="1952625"/>
          <p14:tracePt t="16066" x="2657475" y="1930400"/>
          <p14:tracePt t="16082" x="2641600" y="1905000"/>
          <p14:tracePt t="16100" x="2622550" y="1857375"/>
          <p14:tracePt t="16116" x="2609850" y="1812925"/>
          <p14:tracePt t="16132" x="2603500" y="1774825"/>
          <p14:tracePt t="16149" x="2603500" y="1679575"/>
          <p14:tracePt t="16165" x="2603500" y="1635125"/>
          <p14:tracePt t="16182" x="2603500" y="1593850"/>
          <p14:tracePt t="16199" x="2613025" y="1530350"/>
          <p14:tracePt t="16216" x="2619375" y="1476375"/>
          <p14:tracePt t="16232" x="2632075" y="1422400"/>
          <p14:tracePt t="16250" x="2660650" y="1349375"/>
          <p14:tracePt t="16266" x="2670175" y="1311275"/>
          <p14:tracePt t="16282" x="2682875" y="1273175"/>
          <p14:tracePt t="16298" x="2689225" y="1250950"/>
          <p14:tracePt t="16315" x="2695575" y="1209675"/>
          <p14:tracePt t="16332" x="2695575" y="1187450"/>
          <p14:tracePt t="16349" x="2708275" y="1146175"/>
          <p14:tracePt t="16365" x="2727325" y="1114425"/>
          <p14:tracePt t="16382" x="2736850" y="1092200"/>
          <p14:tracePt t="16399" x="2762250" y="1050925"/>
          <p14:tracePt t="16416" x="2794000" y="1025525"/>
          <p14:tracePt t="16432" x="2809875" y="1006475"/>
          <p14:tracePt t="16449" x="2828925" y="968375"/>
          <p14:tracePt t="16465" x="2844800" y="949325"/>
          <p14:tracePt t="16482" x="2854325" y="930275"/>
          <p14:tracePt t="16499" x="2854325" y="914400"/>
          <p14:tracePt t="16516" x="2854325" y="904875"/>
          <p14:tracePt t="16532" x="2854325" y="889000"/>
          <p14:tracePt t="16549" x="2854325" y="857250"/>
          <p14:tracePt t="16566" x="2860675" y="819150"/>
          <p14:tracePt t="16582" x="2867025" y="781050"/>
          <p14:tracePt t="16599" x="2873375" y="733425"/>
          <p14:tracePt t="16615" x="2873375" y="704850"/>
          <p14:tracePt t="16632" x="2873375" y="695325"/>
          <p14:tracePt t="16649" x="2873375" y="685800"/>
          <p14:tracePt t="16713" x="2867025" y="685800"/>
          <p14:tracePt t="16720" x="2863850" y="685800"/>
          <p14:tracePt t="16731" x="2857500" y="685800"/>
          <p14:tracePt t="16749" x="2838450" y="685800"/>
          <p14:tracePt t="16765" x="2828925" y="685800"/>
          <p14:tracePt t="16783" x="2819400" y="695325"/>
          <p14:tracePt t="16786" x="2813050" y="701675"/>
          <p14:tracePt t="16799" x="2803525" y="717550"/>
          <p14:tracePt t="16816" x="2787650" y="727075"/>
          <p14:tracePt t="16832" x="2778125" y="736600"/>
          <p14:tracePt t="16848" x="2762250" y="752475"/>
          <p14:tracePt t="16865" x="2752725" y="768350"/>
          <p14:tracePt t="16882" x="2736850" y="777875"/>
          <p14:tracePt t="16899" x="2720975" y="796925"/>
          <p14:tracePt t="16916" x="2717800" y="828675"/>
          <p14:tracePt t="16932" x="2717800" y="850900"/>
          <p14:tracePt t="16949" x="2717800" y="889000"/>
          <p14:tracePt t="16966" x="2717800" y="911225"/>
          <p14:tracePt t="16982" x="2717800" y="939800"/>
          <p14:tracePt t="16999" x="2717800" y="974725"/>
          <p14:tracePt t="17016" x="2717800" y="1003300"/>
          <p14:tracePt t="17032" x="2717800" y="1019175"/>
          <p14:tracePt t="17049" x="2717800" y="1031875"/>
          <p14:tracePt t="17066" x="2730500" y="1054100"/>
          <p14:tracePt t="17082" x="2746375" y="1066800"/>
          <p14:tracePt t="17099" x="2755900" y="1085850"/>
          <p14:tracePt t="17116" x="2755900" y="1108075"/>
          <p14:tracePt t="17132" x="2755900" y="1123950"/>
          <p14:tracePt t="17149" x="2755900" y="1149350"/>
          <p14:tracePt t="17165" x="2755900" y="1171575"/>
          <p14:tracePt t="17182" x="2755900" y="1187450"/>
          <p14:tracePt t="17198" x="2755900" y="1219200"/>
          <p14:tracePt t="17215" x="2755900" y="1241425"/>
          <p14:tracePt t="17232" x="2755900" y="1270000"/>
          <p14:tracePt t="17248" x="2755900" y="1304925"/>
          <p14:tracePt t="17266" x="2755900" y="1333500"/>
          <p14:tracePt t="17282" x="2755900" y="1343025"/>
          <p14:tracePt t="17298" x="2755900" y="1368425"/>
          <p14:tracePt t="17315" x="2755900" y="1384300"/>
          <p14:tracePt t="17331" x="2755900" y="1393825"/>
          <p14:tracePt t="17348" x="2755900" y="1409700"/>
          <p14:tracePt t="17365" x="2755900" y="1422400"/>
          <p14:tracePt t="17382" x="2755900" y="1438275"/>
          <p14:tracePt t="17398" x="2755900" y="1460500"/>
          <p14:tracePt t="17415" x="2755900" y="1485900"/>
          <p14:tracePt t="17432" x="2755900" y="1495425"/>
          <p14:tracePt t="17448" x="2755900" y="1536700"/>
          <p14:tracePt t="17465" x="2755900" y="1552575"/>
          <p14:tracePt t="17482" x="2755900" y="1568450"/>
          <p14:tracePt t="17498" x="2755900" y="1606550"/>
          <p14:tracePt t="17516" x="2755900" y="1622425"/>
          <p14:tracePt t="17532" x="2755900" y="1644650"/>
          <p14:tracePt t="17549" x="2752725" y="1673225"/>
          <p14:tracePt t="17565" x="2752725" y="1701800"/>
          <p14:tracePt t="17581" x="2752725" y="1724025"/>
          <p14:tracePt t="17598" x="2752725" y="1755775"/>
          <p14:tracePt t="17615" x="2752725" y="1771650"/>
          <p14:tracePt t="17633" x="2752725" y="1790700"/>
          <p14:tracePt t="17649" x="2752725" y="1812925"/>
          <p14:tracePt t="17666" x="2752725" y="1828800"/>
          <p14:tracePt t="17683" x="2752725" y="1847850"/>
          <p14:tracePt t="17698" x="2752725" y="1876425"/>
          <p14:tracePt t="17715" x="2752725" y="1889125"/>
          <p14:tracePt t="17731" x="2752725" y="1911350"/>
          <p14:tracePt t="17749" x="2752725" y="1943100"/>
          <p14:tracePt t="17766" x="2755900" y="1974850"/>
          <p14:tracePt t="17783" x="2768600" y="2032000"/>
          <p14:tracePt t="17799" x="2768600" y="2066925"/>
          <p14:tracePt t="17815" x="2768600" y="2111375"/>
          <p14:tracePt t="17832" x="2768600" y="2159000"/>
          <p14:tracePt t="17848" x="2768600" y="2181225"/>
          <p14:tracePt t="17865" x="2768600" y="2197100"/>
          <p14:tracePt t="17881" x="2768600" y="2212975"/>
          <p14:tracePt t="17898" x="2768600" y="2225675"/>
          <p14:tracePt t="17915" x="2768600" y="2235200"/>
          <p14:tracePt t="17932" x="2768600" y="2257425"/>
          <p14:tracePt t="17968" x="2774950" y="2257425"/>
          <p14:tracePt t="17983" x="2778125" y="2257425"/>
          <p14:tracePt t="17998" x="2784475" y="2257425"/>
          <p14:tracePt t="18015" x="2800350" y="2241550"/>
          <p14:tracePt t="18033" x="2816225" y="2216150"/>
          <p14:tracePt t="18049" x="2828925" y="2171700"/>
          <p14:tracePt t="18066" x="2835275" y="2127250"/>
          <p14:tracePt t="18083" x="2835275" y="2047875"/>
          <p14:tracePt t="18099" x="2835275" y="1987550"/>
          <p14:tracePt t="18115" x="2835275" y="1930400"/>
          <p14:tracePt t="18132" x="2835275" y="1844675"/>
          <p14:tracePt t="18148" x="2825750" y="1781175"/>
          <p14:tracePt t="18165" x="2813050" y="1733550"/>
          <p14:tracePt t="18182" x="2787650" y="1670050"/>
          <p14:tracePt t="18199" x="2774950" y="1625600"/>
          <p14:tracePt t="18215" x="2762250" y="1581150"/>
          <p14:tracePt t="18232" x="2740025" y="1489075"/>
          <p14:tracePt t="18248" x="2733675" y="1428750"/>
          <p14:tracePt t="18265" x="2733675" y="1377950"/>
          <p14:tracePt t="18282" x="2733675" y="1308100"/>
          <p14:tracePt t="18299" x="2733675" y="1270000"/>
          <p14:tracePt t="18316" x="2733675" y="1225550"/>
          <p14:tracePt t="18320" x="2733675" y="1209675"/>
          <p14:tracePt t="18333" x="2733675" y="1165225"/>
          <p14:tracePt t="18349" x="2733675" y="1120775"/>
          <p14:tracePt t="18364" x="2733675" y="1092200"/>
          <p14:tracePt t="18382" x="2733675" y="1050925"/>
          <p14:tracePt t="18398" x="2733675" y="1028700"/>
          <p14:tracePt t="18415" x="2733675" y="1000125"/>
          <p14:tracePt t="18432" x="2733675" y="958850"/>
          <p14:tracePt t="18448" x="2733675" y="936625"/>
          <p14:tracePt t="18466" x="2733675" y="914400"/>
          <p14:tracePt t="18482" x="2733675" y="889000"/>
          <p14:tracePt t="18499" x="2733675" y="879475"/>
          <p14:tracePt t="18515" x="2733675" y="866775"/>
          <p14:tracePt t="18548" x="2733675" y="863600"/>
          <p14:tracePt t="21173" x="2803525" y="889000"/>
          <p14:tracePt t="21179" x="2952750" y="933450"/>
          <p14:tracePt t="21187" x="3168650" y="1012825"/>
          <p14:tracePt t="21200" x="3479800" y="1117600"/>
          <p14:tracePt t="21220" x="3832225" y="1212850"/>
          <p14:tracePt t="21237" x="4191000" y="1279525"/>
          <p14:tracePt t="21255" x="4387850" y="1317625"/>
          <p14:tracePt t="21281" x="4686300" y="1346200"/>
          <p14:tracePt t="21315" x="4911725" y="1346200"/>
          <p14:tracePt t="21331" x="4956175" y="1346200"/>
          <p14:tracePt t="21349" x="5003800" y="1346200"/>
          <p14:tracePt t="21365" x="5026025" y="1343025"/>
          <p14:tracePt t="21382" x="5064125" y="1330325"/>
          <p14:tracePt t="21386" x="5073650" y="1323975"/>
          <p14:tracePt t="21398" x="5095875" y="1304925"/>
          <p14:tracePt t="21415" x="5159375" y="1266825"/>
          <p14:tracePt t="21431" x="5207000" y="1222375"/>
          <p14:tracePt t="21449" x="5276850" y="1162050"/>
          <p14:tracePt t="21465" x="5346700" y="1114425"/>
          <p14:tracePt t="21482" x="5419725" y="1060450"/>
          <p14:tracePt t="21499" x="5527675" y="990600"/>
          <p14:tracePt t="21515" x="5575300" y="955675"/>
          <p14:tracePt t="21531" x="5607050" y="923925"/>
          <p14:tracePt t="21549" x="5648325" y="873125"/>
          <p14:tracePt t="21564" x="5657850" y="847725"/>
          <p14:tracePt t="21581" x="5664200" y="809625"/>
          <p14:tracePt t="21599" x="5661025" y="762000"/>
          <p14:tracePt t="21615" x="5648325" y="723900"/>
          <p14:tracePt t="21631" x="5616575" y="679450"/>
          <p14:tracePt t="21649" x="5581650" y="603250"/>
          <p14:tracePt t="21665" x="5568950" y="558800"/>
          <p14:tracePt t="21681" x="5543550" y="517525"/>
          <p14:tracePt t="21698" x="5518150" y="476250"/>
          <p14:tracePt t="21714" x="5508625" y="454025"/>
          <p14:tracePt t="21731" x="5476875" y="422275"/>
          <p14:tracePt t="21749" x="5429250" y="368300"/>
          <p14:tracePt t="21765" x="5403850" y="336550"/>
          <p14:tracePt t="21782" x="5378450" y="304800"/>
          <p14:tracePt t="21799" x="5337175" y="273050"/>
          <p14:tracePt t="21815" x="5305425" y="263525"/>
          <p14:tracePt t="21831" x="5283200" y="244475"/>
          <p14:tracePt t="21849" x="5248275" y="225425"/>
          <p14:tracePt t="21864" x="5222875" y="215900"/>
          <p14:tracePt t="21881" x="5200650" y="209550"/>
          <p14:tracePt t="21898" x="5165725" y="203200"/>
          <p14:tracePt t="21914" x="5156200" y="203200"/>
          <p14:tracePt t="21931" x="5146675" y="203200"/>
          <p14:tracePt t="21949" x="5127625" y="203200"/>
          <p14:tracePt t="21964" x="5121275" y="203200"/>
          <p14:tracePt t="22185" x="5133975" y="206375"/>
          <p14:tracePt t="22192" x="5146675" y="212725"/>
          <p14:tracePt t="22199" x="5159375" y="215900"/>
          <p14:tracePt t="22214" x="5191125" y="250825"/>
          <p14:tracePt t="22231" x="5213350" y="260350"/>
          <p14:tracePt t="22248" x="5229225" y="276225"/>
          <p14:tracePt t="22265" x="5245100" y="292100"/>
          <p14:tracePt t="22282" x="5254625" y="301625"/>
          <p14:tracePt t="22298" x="5254625" y="317500"/>
          <p14:tracePt t="22315" x="5254625" y="327025"/>
          <p14:tracePt t="22333" x="5254625" y="336550"/>
          <p14:tracePt t="22456" x="5248275" y="333375"/>
          <p14:tracePt t="22463" x="5241925" y="330200"/>
          <p14:tracePt t="22471" x="5235575" y="323850"/>
          <p14:tracePt t="22482" x="5232400" y="323850"/>
          <p14:tracePt t="22498" x="5216525" y="320675"/>
          <p14:tracePt t="22514" x="5203825" y="320675"/>
          <p14:tracePt t="22531" x="5191125" y="320675"/>
          <p14:tracePt t="22592" x="5194300" y="320675"/>
          <p14:tracePt t="22599" x="5200650" y="320675"/>
          <p14:tracePt t="22615" x="5219700" y="320675"/>
          <p14:tracePt t="22632" x="5235575" y="333375"/>
          <p14:tracePt t="22648" x="5251450" y="342900"/>
          <p14:tracePt t="22664" x="5260975" y="346075"/>
          <p14:tracePt t="22681" x="5270500" y="346075"/>
          <p14:tracePt t="22698" x="5276850" y="355600"/>
          <p14:tracePt t="22715" x="5276850" y="365125"/>
          <p14:tracePt t="22776" x="5273675" y="365125"/>
          <p14:tracePt t="22783" x="5267325" y="365125"/>
          <p14:tracePt t="22798" x="5254625" y="358775"/>
          <p14:tracePt t="22814" x="5229225" y="333375"/>
          <p14:tracePt t="22831" x="5197475" y="311150"/>
          <p14:tracePt t="22848" x="5168900" y="285750"/>
          <p14:tracePt t="22865" x="5159375" y="269875"/>
          <p14:tracePt t="22883" x="5137150" y="266700"/>
          <p14:tracePt t="22898" x="5133975" y="266700"/>
          <p14:tracePt t="23120" x="5140325" y="266700"/>
          <p14:tracePt t="23127" x="5143500" y="273050"/>
          <p14:tracePt t="23134" x="5156200" y="273050"/>
          <p14:tracePt t="23149" x="5165725" y="279400"/>
          <p14:tracePt t="23182" x="5168900" y="288925"/>
          <p14:tracePt t="23291" x="5162550" y="288925"/>
          <p14:tracePt t="23297" x="5159375" y="288925"/>
          <p14:tracePt t="23312" x="5146675" y="288925"/>
          <p14:tracePt t="23389" x="5156200" y="288925"/>
          <p14:tracePt t="23397" x="5159375" y="288925"/>
          <p14:tracePt t="23403" x="5165725" y="288925"/>
          <p14:tracePt t="23414" x="5168900" y="288925"/>
          <p14:tracePt t="23432" x="5184775" y="288925"/>
          <p14:tracePt t="23448" x="5191125" y="288925"/>
          <p14:tracePt t="23754" x="5194300" y="298450"/>
          <p14:tracePt t="23760" x="5200650" y="311150"/>
          <p14:tracePt t="23767" x="5213350" y="330200"/>
          <p14:tracePt t="23782" x="5260975" y="406400"/>
          <p14:tracePt t="23797" x="5311775" y="508000"/>
          <p14:tracePt t="23814" x="5340350" y="565150"/>
          <p14:tracePt t="23832" x="5391150" y="669925"/>
          <p14:tracePt t="23865" x="5426075" y="762000"/>
          <p14:tracePt t="23898" x="5451475" y="828675"/>
          <p14:tracePt t="23914" x="5451475" y="857250"/>
          <p14:tracePt t="23931" x="5451475" y="873125"/>
          <p14:tracePt t="23947" x="5451475" y="882650"/>
          <p14:tracePt t="23965" x="5451475" y="901700"/>
          <p14:tracePt t="23968" x="5451475" y="908050"/>
          <p14:tracePt t="23982" x="5451475" y="917575"/>
          <p14:tracePt t="23998" x="5438775" y="927100"/>
          <p14:tracePt t="24015" x="5438775" y="936625"/>
          <p14:tracePt t="24032" x="5432425" y="952500"/>
          <p14:tracePt t="24048" x="5422900" y="952500"/>
          <p14:tracePt t="24065" x="5413375" y="952500"/>
          <p14:tracePt t="24081" x="5394325" y="952500"/>
          <p14:tracePt t="24098" x="5381625" y="920750"/>
          <p14:tracePt t="24115" x="5368925" y="889000"/>
          <p14:tracePt t="24133" x="5340350" y="796925"/>
          <p14:tracePt t="24148" x="5305425" y="749300"/>
          <p14:tracePt t="24165" x="5276850" y="682625"/>
          <p14:tracePt t="24181" x="5203825" y="552450"/>
          <p14:tracePt t="24197" x="5172075" y="476250"/>
          <p14:tracePt t="24214" x="5143500" y="419100"/>
          <p14:tracePt t="24231" x="5114925" y="390525"/>
          <p14:tracePt t="24248" x="5105400" y="377825"/>
          <p14:tracePt t="24265" x="5099050" y="365125"/>
          <p14:tracePt t="24282" x="5099050" y="349250"/>
          <p14:tracePt t="24317" x="5099050" y="342900"/>
          <p14:tracePt t="24352" x="5102225" y="342900"/>
          <p14:tracePt t="24359" x="5105400" y="342900"/>
          <p14:tracePt t="24367" x="5111750" y="342900"/>
          <p14:tracePt t="24381" x="5124450" y="342900"/>
          <p14:tracePt t="24397" x="5137150" y="342900"/>
          <p14:tracePt t="24414" x="5146675" y="352425"/>
          <p14:tracePt t="24431" x="5159375" y="365125"/>
          <p14:tracePt t="24447" x="5168900" y="381000"/>
          <p14:tracePt t="24464" x="5184775" y="396875"/>
          <p14:tracePt t="24481" x="5229225" y="441325"/>
          <p14:tracePt t="24498" x="5254625" y="466725"/>
          <p14:tracePt t="24515" x="5286375" y="498475"/>
          <p14:tracePt t="24532" x="5324475" y="533400"/>
          <p14:tracePt t="24548" x="5356225" y="565150"/>
          <p14:tracePt t="24565" x="5372100" y="590550"/>
          <p14:tracePt t="24581" x="5416550" y="635000"/>
          <p14:tracePt t="24597" x="5441950" y="657225"/>
          <p14:tracePt t="24614" x="5461000" y="688975"/>
          <p14:tracePt t="24632" x="5492750" y="727075"/>
          <p14:tracePt t="24648" x="5502275" y="755650"/>
          <p14:tracePt t="24666" x="5521325" y="784225"/>
          <p14:tracePt t="24681" x="5537200" y="803275"/>
          <p14:tracePt t="24698" x="5537200" y="812800"/>
          <p14:tracePt t="24714" x="5537200" y="822325"/>
          <p14:tracePt t="24731" x="5546725" y="835025"/>
          <p14:tracePt t="24748" x="5553075" y="850900"/>
          <p14:tracePt t="24766" x="5556250" y="866775"/>
          <p14:tracePt t="24781" x="5565775" y="876300"/>
          <p14:tracePt t="24798" x="5572125" y="885825"/>
          <p14:tracePt t="24815" x="5588000" y="904875"/>
          <p14:tracePt t="24831" x="5591175" y="917575"/>
          <p14:tracePt t="24847" x="5597525" y="927100"/>
          <p14:tracePt t="24864" x="5607050" y="955675"/>
          <p14:tracePt t="24881" x="5626100" y="996950"/>
          <p14:tracePt t="24898" x="5645150" y="1044575"/>
          <p14:tracePt t="24916" x="5664200" y="1092200"/>
          <p14:tracePt t="24932" x="5676900" y="1123950"/>
          <p14:tracePt t="24948" x="5689600" y="1155700"/>
          <p14:tracePt t="24965" x="5715000" y="1212850"/>
          <p14:tracePt t="24981" x="5721350" y="1247775"/>
          <p14:tracePt t="24998" x="5721350" y="1285875"/>
          <p14:tracePt t="25014" x="5721350" y="1314450"/>
          <p14:tracePt t="25031" x="5721350" y="1355725"/>
          <p14:tracePt t="25048" x="5721350" y="1365250"/>
          <p14:tracePt t="25065" x="5721350" y="1377950"/>
          <p14:tracePt t="25081" x="5721350" y="1393825"/>
          <p14:tracePt t="25098" x="5715000" y="1403350"/>
          <p14:tracePt t="25115" x="5692775" y="1419225"/>
          <p14:tracePt t="25132" x="5683250" y="1425575"/>
          <p14:tracePt t="25148" x="5673725" y="1425575"/>
          <p14:tracePt t="25165" x="5635625" y="1425575"/>
          <p14:tracePt t="25181" x="5610225" y="1416050"/>
          <p14:tracePt t="25198" x="5578475" y="1397000"/>
          <p14:tracePt t="25215" x="5534025" y="1336675"/>
          <p14:tracePt t="25231" x="5502275" y="1298575"/>
          <p14:tracePt t="25247" x="5476875" y="1260475"/>
          <p14:tracePt t="25264" x="5435600" y="1187450"/>
          <p14:tracePt t="25281" x="5419725" y="1123950"/>
          <p14:tracePt t="25298" x="5407025" y="1060450"/>
          <p14:tracePt t="25315" x="5400675" y="971550"/>
          <p14:tracePt t="25332" x="5400675" y="917575"/>
          <p14:tracePt t="25348" x="5400675" y="857250"/>
          <p14:tracePt t="25364" x="5400675" y="771525"/>
          <p14:tracePt t="25380" x="5400675" y="720725"/>
          <p14:tracePt t="25397" x="5400675" y="676275"/>
          <p14:tracePt t="25414" x="5403850" y="628650"/>
          <p14:tracePt t="25430" x="5403850" y="612775"/>
          <p14:tracePt t="25447" x="5403850" y="603250"/>
          <p14:tracePt t="25465" x="5407025" y="587375"/>
          <p14:tracePt t="25481" x="5407025" y="571500"/>
          <p14:tracePt t="25498" x="5407025" y="568325"/>
          <p14:tracePt t="26079" x="5413375" y="587375"/>
          <p14:tracePt t="26085" x="5419725" y="606425"/>
          <p14:tracePt t="26098" x="5426075" y="625475"/>
          <p14:tracePt t="26114" x="5464175" y="688975"/>
          <p14:tracePt t="26131" x="5492750" y="736600"/>
          <p14:tracePt t="26148" x="5505450" y="784225"/>
          <p14:tracePt t="26165" x="5537200" y="841375"/>
          <p14:tracePt t="26197" x="5559425" y="901700"/>
          <p14:tracePt t="26230" x="5597525" y="968375"/>
          <p14:tracePt t="26248" x="5597525" y="990600"/>
          <p14:tracePt t="26265" x="5597525" y="1003300"/>
          <p14:tracePt t="26281" x="5597525" y="1019175"/>
          <p14:tracePt t="26299" x="5597525" y="1044575"/>
          <p14:tracePt t="26315" x="5597525" y="1060450"/>
          <p14:tracePt t="26331" x="5597525" y="1082675"/>
          <p14:tracePt t="26348" x="5603875" y="1117600"/>
          <p14:tracePt t="26364" x="5603875" y="1146175"/>
          <p14:tracePt t="26380" x="5613400" y="1174750"/>
          <p14:tracePt t="26397" x="5626100" y="1222375"/>
          <p14:tracePt t="26414" x="5626100" y="1276350"/>
          <p14:tracePt t="26430" x="5626100" y="1298575"/>
          <p14:tracePt t="26449" x="5626100" y="1339850"/>
          <p14:tracePt t="26465" x="5626100" y="1358900"/>
          <p14:tracePt t="26481" x="5626100" y="1390650"/>
          <p14:tracePt t="26498" x="5626100" y="1400175"/>
          <p14:tracePt t="26500" x="5626100" y="1403350"/>
          <p14:tracePt t="26514" x="5626100" y="1412875"/>
          <p14:tracePt t="26531" x="5626100" y="1425575"/>
          <p14:tracePt t="26548" x="5619750" y="1425575"/>
          <p14:tracePt t="26565" x="5610225" y="1416050"/>
          <p14:tracePt t="26581" x="5600700" y="1400175"/>
          <p14:tracePt t="26599" x="5546725" y="1282700"/>
          <p14:tracePt t="26614" x="5495925" y="1158875"/>
          <p14:tracePt t="26630" x="5441950" y="1047750"/>
          <p14:tracePt t="26648" x="5372100" y="812800"/>
          <p14:tracePt t="26664" x="5327650" y="688975"/>
          <p14:tracePt t="26681" x="5295900" y="612775"/>
          <p14:tracePt t="26698" x="5251450" y="517525"/>
          <p14:tracePt t="26715" x="5238750" y="454025"/>
          <p14:tracePt t="26732" x="5226050" y="396875"/>
          <p14:tracePt t="26748" x="5219700" y="355600"/>
          <p14:tracePt t="26764" x="5219700" y="339725"/>
          <p14:tracePt t="26780" x="5219700" y="327025"/>
          <p14:tracePt t="26798" x="5219700" y="304800"/>
          <p14:tracePt t="26815" x="5219700" y="295275"/>
          <p14:tracePt t="27042" x="5219700" y="307975"/>
          <p14:tracePt t="27048" x="5219700" y="320675"/>
          <p14:tracePt t="27064" x="5219700" y="342900"/>
          <p14:tracePt t="27081" x="5222875" y="371475"/>
          <p14:tracePt t="27098" x="5238750" y="406400"/>
          <p14:tracePt t="27115" x="5257800" y="444500"/>
          <p14:tracePt t="27132" x="5276850" y="492125"/>
          <p14:tracePt t="27148" x="5302250" y="549275"/>
          <p14:tracePt t="27165" x="5337175" y="581025"/>
          <p14:tracePt t="27181" x="5356225" y="619125"/>
          <p14:tracePt t="27197" x="5372100" y="654050"/>
          <p14:tracePt t="27214" x="5391150" y="685800"/>
          <p14:tracePt t="27231" x="5400675" y="701675"/>
          <p14:tracePt t="27247" x="5413375" y="717550"/>
          <p14:tracePt t="27264" x="5416550" y="733425"/>
          <p14:tracePt t="27281" x="5422900" y="742950"/>
          <p14:tracePt t="27298" x="5426075" y="758825"/>
          <p14:tracePt t="27314" x="5441950" y="768350"/>
          <p14:tracePt t="27331" x="5451475" y="784225"/>
          <p14:tracePt t="27347" x="5457825" y="796925"/>
          <p14:tracePt t="27364" x="5467350" y="812800"/>
          <p14:tracePt t="27381" x="5473700" y="822325"/>
          <p14:tracePt t="27398" x="5489575" y="850900"/>
          <p14:tracePt t="27414" x="5492750" y="860425"/>
          <p14:tracePt t="27431" x="5499100" y="869950"/>
          <p14:tracePt t="27448" x="5508625" y="889000"/>
          <p14:tracePt t="27464" x="5518150" y="898525"/>
          <p14:tracePt t="27481" x="5524500" y="914400"/>
          <p14:tracePt t="27497" x="5540375" y="942975"/>
          <p14:tracePt t="27514" x="5546725" y="958850"/>
          <p14:tracePt t="27532" x="5553075" y="981075"/>
          <p14:tracePt t="27548" x="5568950" y="1022350"/>
          <p14:tracePt t="27565" x="5575300" y="1044575"/>
          <p14:tracePt t="27581" x="5581650" y="1076325"/>
          <p14:tracePt t="27597" x="5581650" y="1114425"/>
          <p14:tracePt t="27614" x="5588000" y="1136650"/>
          <p14:tracePt t="27631" x="5600700" y="1162050"/>
          <p14:tracePt t="27647" x="5600700" y="1200150"/>
          <p14:tracePt t="27665" x="5600700" y="1231900"/>
          <p14:tracePt t="27681" x="5600700" y="1241425"/>
          <p14:tracePt t="27698" x="5600700" y="1254125"/>
          <p14:tracePt t="27714" x="5600700" y="1263650"/>
          <p14:tracePt t="27730" x="5600700" y="1270000"/>
          <p14:tracePt t="27946" x="5600700" y="1257300"/>
          <p14:tracePt t="27953" x="5597525" y="1244600"/>
          <p14:tracePt t="27963" x="5591175" y="1231900"/>
          <p14:tracePt t="27980" x="5572125" y="1203325"/>
          <p14:tracePt t="27997" x="5553075" y="1152525"/>
          <p14:tracePt t="28014" x="5546725" y="1108075"/>
          <p14:tracePt t="28030" x="5534025" y="1054100"/>
          <p14:tracePt t="28047" x="5527675" y="1000125"/>
          <p14:tracePt t="28063" x="5527675" y="977900"/>
          <p14:tracePt t="28080" x="5521325" y="946150"/>
          <p14:tracePt t="28097" x="5508625" y="927100"/>
          <p14:tracePt t="28114" x="5499100" y="917575"/>
          <p14:tracePt t="28131" x="5492750" y="895350"/>
          <p14:tracePt t="28147" x="5489575" y="873125"/>
          <p14:tracePt t="28165" x="5489575" y="863600"/>
          <p14:tracePt t="28182" x="5489575" y="838200"/>
          <p14:tracePt t="28197" x="5489575" y="822325"/>
          <p14:tracePt t="28213" x="5489575" y="812800"/>
          <p14:tracePt t="28231" x="5489575" y="787400"/>
          <p14:tracePt t="28248" x="5483225" y="777875"/>
          <p14:tracePt t="28264" x="5483225" y="762000"/>
          <p14:tracePt t="28282" x="5480050" y="742950"/>
          <p14:tracePt t="28298" x="5480050" y="730250"/>
          <p14:tracePt t="28314" x="5473700" y="727075"/>
          <p14:tracePt t="28611" x="5464175" y="727075"/>
          <p14:tracePt t="28630" x="5473700" y="727075"/>
          <p14:tracePt t="37257" x="5499100" y="746125"/>
          <p14:tracePt t="37264" x="5530850" y="774700"/>
          <p14:tracePt t="37280" x="5603875" y="860425"/>
          <p14:tracePt t="37297" x="5680075" y="942975"/>
          <p14:tracePt t="37313" x="5762625" y="1035050"/>
          <p14:tracePt t="37330" x="5807075" y="1085850"/>
          <p14:tracePt t="37364" x="5870575" y="1152525"/>
          <p14:tracePt t="37397" x="5892800" y="1187450"/>
          <p14:tracePt t="37413" x="5892800" y="1200150"/>
          <p14:tracePt t="37430" x="5892800" y="1209675"/>
          <p14:tracePt t="37447" x="5892800" y="1216025"/>
          <p14:tracePt t="37463" x="5883275" y="1216025"/>
          <p14:tracePt t="37480" x="5873750" y="1209675"/>
          <p14:tracePt t="37496" x="5873750" y="1187450"/>
          <p14:tracePt t="37513" x="5873750" y="1133475"/>
          <p14:tracePt t="37529" x="5876925" y="1073150"/>
          <p14:tracePt t="37546" x="5895975" y="974725"/>
          <p14:tracePt t="37563" x="5911850" y="812800"/>
          <p14:tracePt t="37580" x="5927725" y="673100"/>
          <p14:tracePt t="37596" x="5927725" y="523875"/>
          <p14:tracePt t="37613" x="5908675" y="377825"/>
          <p14:tracePt t="37631" x="5908675" y="304800"/>
          <p14:tracePt t="37646" x="5895975" y="250825"/>
          <p14:tracePt t="37664" x="5889625" y="219075"/>
          <p14:tracePt t="37680" x="5880100" y="209550"/>
          <p14:tracePt t="37698" x="5854700" y="193675"/>
          <p14:tracePt t="37713" x="5822950" y="174625"/>
          <p14:tracePt t="37729" x="5762625" y="161925"/>
          <p14:tracePt t="37746" x="5686425" y="146050"/>
          <p14:tracePt t="37763" x="5597525" y="123825"/>
          <p14:tracePt t="37779" x="5534025" y="123825"/>
          <p14:tracePt t="37797" x="5492750" y="123825"/>
          <p14:tracePt t="37813" x="5397500" y="123825"/>
          <p14:tracePt t="37830" x="5346700" y="130175"/>
          <p14:tracePt t="37846" x="5283200" y="142875"/>
          <p14:tracePt t="37862" x="5168900" y="171450"/>
          <p14:tracePt t="37879" x="5114925" y="193675"/>
          <p14:tracePt t="37897" x="5086350" y="209550"/>
          <p14:tracePt t="37914" x="5076825" y="225425"/>
          <p14:tracePt t="37930" x="5057775" y="257175"/>
          <p14:tracePt t="37948" x="5057775" y="288925"/>
          <p14:tracePt t="37963" x="5051425" y="333375"/>
          <p14:tracePt t="37980" x="5035550" y="387350"/>
          <p14:tracePt t="37997" x="5029200" y="466725"/>
          <p14:tracePt t="38013" x="5022850" y="511175"/>
          <p14:tracePt t="38030" x="5016500" y="549275"/>
          <p14:tracePt t="38047" x="5016500" y="609600"/>
          <p14:tracePt t="38064" x="5016500" y="654050"/>
          <p14:tracePt t="38080" x="5016500" y="704850"/>
          <p14:tracePt t="38097" x="5016500" y="768350"/>
          <p14:tracePt t="38113" x="5016500" y="819150"/>
          <p14:tracePt t="38130" x="5029200" y="869950"/>
          <p14:tracePt t="38147" x="5048250" y="942975"/>
          <p14:tracePt t="38163" x="5054600" y="987425"/>
          <p14:tracePt t="38180" x="5067300" y="1031875"/>
          <p14:tracePt t="38197" x="5086350" y="1095375"/>
          <p14:tracePt t="38214" x="5099050" y="1143000"/>
          <p14:tracePt t="38230" x="5111750" y="1171575"/>
          <p14:tracePt t="38234" x="5118100" y="1200150"/>
          <p14:tracePt t="38247" x="5137150" y="1228725"/>
          <p14:tracePt t="38263" x="5137150" y="1266825"/>
          <p14:tracePt t="38279" x="5149850" y="1304925"/>
          <p14:tracePt t="38297" x="5156200" y="1352550"/>
          <p14:tracePt t="38313" x="5165725" y="1381125"/>
          <p14:tracePt t="38330" x="5165725" y="1403350"/>
          <p14:tracePt t="38348" x="5165725" y="1444625"/>
          <p14:tracePt t="38363" x="5165725" y="1454150"/>
          <p14:tracePt t="38380" x="5165725" y="1463675"/>
          <p14:tracePt t="38397" x="5165725" y="1479550"/>
          <p14:tracePt t="38413" x="5165725" y="1495425"/>
          <p14:tracePt t="38430" x="5165725" y="1504950"/>
          <p14:tracePt t="38464" x="5165725" y="1508125"/>
          <p14:tracePt t="38483" x="5165725" y="1514475"/>
          <p14:tracePt t="38783" x="5210175" y="1587500"/>
          <p14:tracePt t="38790" x="5289550" y="1685925"/>
          <p14:tracePt t="38798" x="5384800" y="1790700"/>
          <p14:tracePt t="38814" x="5581650" y="2022475"/>
          <p14:tracePt t="38831" x="5816600" y="2279650"/>
          <p14:tracePt t="38854" x="6038850" y="2565400"/>
          <p14:tracePt t="38882" x="6188075" y="2803525"/>
          <p14:tracePt t="38915" x="6289675" y="2946400"/>
          <p14:tracePt t="38932" x="6394450" y="3060700"/>
          <p14:tracePt t="38947" x="6464300" y="3105150"/>
          <p14:tracePt t="38962" x="6515100" y="3155950"/>
          <p14:tracePt t="38980" x="6559550" y="3206750"/>
          <p14:tracePt t="38996" x="6597650" y="3263900"/>
          <p14:tracePt t="39013" x="6610350" y="3289300"/>
          <p14:tracePt t="39030" x="6632575" y="3311525"/>
          <p14:tracePt t="39047" x="6661150" y="3336925"/>
          <p14:tracePt t="39063" x="6692900" y="3346450"/>
          <p14:tracePt t="39081" x="6740525" y="3352800"/>
          <p14:tracePt t="39096" x="6762750" y="3352800"/>
          <p14:tracePt t="39112" x="6784975" y="3352800"/>
          <p14:tracePt t="39130" x="6813550" y="3352800"/>
          <p14:tracePt t="39146" x="6848475" y="3352800"/>
          <p14:tracePt t="39163" x="6883400" y="3352800"/>
          <p14:tracePt t="39181" x="6927850" y="3349625"/>
          <p14:tracePt t="39197" x="7035800" y="3289300"/>
          <p14:tracePt t="39214" x="7127875" y="3238500"/>
          <p14:tracePt t="39231" x="7197725" y="3184525"/>
          <p14:tracePt t="39246" x="7261225" y="3130550"/>
          <p14:tracePt t="39262" x="7283450" y="3105150"/>
          <p14:tracePt t="39279" x="7302500" y="3092450"/>
          <p14:tracePt t="39296" x="7315200" y="3073400"/>
          <p14:tracePt t="39313" x="7324725" y="3063875"/>
          <p14:tracePt t="39331" x="7359650" y="3048000"/>
          <p14:tracePt t="39347" x="7381875" y="3028950"/>
          <p14:tracePt t="39363" x="7413625" y="3016250"/>
          <p14:tracePt t="39380" x="7423150" y="3013075"/>
          <p14:tracePt t="39396" x="7448550" y="3013075"/>
          <p14:tracePt t="39412" x="7464425" y="3013075"/>
          <p14:tracePt t="39429" x="7486650" y="3013075"/>
          <p14:tracePt t="39446" x="7527925" y="3013075"/>
          <p14:tracePt t="39463" x="7550150" y="3013075"/>
          <p14:tracePt t="39481" x="7591425" y="3000375"/>
          <p14:tracePt t="39497" x="7620000" y="2987675"/>
          <p14:tracePt t="39513" x="7651750" y="2968625"/>
          <p14:tracePt t="39529" x="7683500" y="2955925"/>
          <p14:tracePt t="39546" x="7724775" y="2927350"/>
          <p14:tracePt t="39563" x="7750175" y="2895600"/>
          <p14:tracePt t="39580" x="7781925" y="2870200"/>
          <p14:tracePt t="39596" x="7797800" y="2854325"/>
          <p14:tracePt t="39613" x="7800975" y="2838450"/>
          <p14:tracePt t="39631" x="7800975" y="2835275"/>
          <p14:tracePt t="39647" x="7794625" y="2828925"/>
          <p14:tracePt t="39663" x="7778750" y="2819400"/>
          <p14:tracePt t="39680" x="7708900" y="2800350"/>
          <p14:tracePt t="39696" x="7639050" y="2800350"/>
          <p14:tracePt t="39713" x="7556500" y="2800350"/>
          <p14:tracePt t="39731" x="7461250" y="2803525"/>
          <p14:tracePt t="39747" x="7407275" y="2816225"/>
          <p14:tracePt t="39764" x="7369175" y="2828925"/>
          <p14:tracePt t="39780" x="7305675" y="2847975"/>
          <p14:tracePt t="39796" x="7264400" y="2876550"/>
          <p14:tracePt t="39812" x="7226300" y="2901950"/>
          <p14:tracePt t="39830" x="7169150" y="2940050"/>
          <p14:tracePt t="39846" x="7131050" y="2959100"/>
          <p14:tracePt t="39862" x="7099300" y="2978150"/>
          <p14:tracePt t="39880" x="7054850" y="3003550"/>
          <p14:tracePt t="39897" x="7032625" y="3013075"/>
          <p14:tracePt t="39913" x="7000875" y="3025775"/>
          <p14:tracePt t="39930" x="6975475" y="3025775"/>
          <p14:tracePt t="39946" x="6946900" y="3032125"/>
          <p14:tracePt t="39962" x="6924675" y="3038475"/>
          <p14:tracePt t="39980" x="6896100" y="3060700"/>
          <p14:tracePt t="39997" x="6886575" y="3070225"/>
          <p14:tracePt t="40014" x="6870700" y="3079750"/>
          <p14:tracePt t="40031" x="6851650" y="3095625"/>
          <p14:tracePt t="40047" x="6842125" y="3095625"/>
          <p14:tracePt t="40063" x="6826250" y="3095625"/>
          <p14:tracePt t="40080" x="6810375" y="3105150"/>
          <p14:tracePt t="40096" x="6794500" y="3105150"/>
          <p14:tracePt t="40113" x="6784975" y="3105150"/>
          <p14:tracePt t="40130" x="6769100" y="3105150"/>
          <p14:tracePt t="40147" x="6765925" y="3105150"/>
          <p14:tracePt t="40181" x="6772275" y="3105150"/>
          <p14:tracePt t="40196" x="6794500" y="3105150"/>
          <p14:tracePt t="40212" x="6832600" y="3095625"/>
          <p14:tracePt t="40230" x="6896100" y="3076575"/>
          <p14:tracePt t="40246" x="6950075" y="3063875"/>
          <p14:tracePt t="40263" x="7029450" y="3025775"/>
          <p14:tracePt t="40280" x="7175500" y="2984500"/>
          <p14:tracePt t="40297" x="7270750" y="2968625"/>
          <p14:tracePt t="40313" x="7321550" y="2962275"/>
          <p14:tracePt t="40329" x="7404100" y="2946400"/>
          <p14:tracePt t="40346" x="7432675" y="2946400"/>
          <p14:tracePt t="40362" x="7454900" y="2946400"/>
          <p14:tracePt t="40380" x="7486650" y="2946400"/>
          <p14:tracePt t="40397" x="7508875" y="2946400"/>
          <p14:tracePt t="40414" x="7540625" y="2946400"/>
          <p14:tracePt t="40430" x="7578725" y="2946400"/>
          <p14:tracePt t="40447" x="7607300" y="2946400"/>
          <p14:tracePt t="40463" x="7639050" y="2946400"/>
          <p14:tracePt t="40479" x="7686675" y="2946400"/>
          <p14:tracePt t="40496" x="7724775" y="2955925"/>
          <p14:tracePt t="40513" x="7766050" y="2955925"/>
          <p14:tracePt t="40530" x="7823200" y="2968625"/>
          <p14:tracePt t="40546" x="7854950" y="2981325"/>
          <p14:tracePt t="40563" x="7883525" y="2994025"/>
          <p14:tracePt t="40580" x="7918450" y="3003550"/>
          <p14:tracePt t="40596" x="7947025" y="3003550"/>
          <p14:tracePt t="40612" x="7962900" y="3003550"/>
          <p14:tracePt t="40629" x="7978775" y="3003550"/>
          <p14:tracePt t="40646" x="7994650" y="3003550"/>
          <p14:tracePt t="40688" x="7994650" y="2997200"/>
          <p14:tracePt t="40696" x="7994650" y="2994025"/>
          <p14:tracePt t="40713" x="7981950" y="2987675"/>
          <p14:tracePt t="40730" x="7966075" y="2987675"/>
          <p14:tracePt t="40746" x="7956550" y="2987675"/>
          <p14:tracePt t="40772" x="7953375" y="2984500"/>
          <p14:tracePt t="40780" x="7953375" y="2978150"/>
          <p14:tracePt t="40796" x="7953375" y="2955925"/>
          <p14:tracePt t="40813" x="7947025" y="2940050"/>
          <p14:tracePt t="40830" x="7947025" y="2901950"/>
          <p14:tracePt t="40846" x="7947025" y="2879725"/>
          <p14:tracePt t="40863" x="7947025" y="2857500"/>
          <p14:tracePt t="40879" x="7956550" y="2800350"/>
          <p14:tracePt t="40896" x="7969250" y="2755900"/>
          <p14:tracePt t="40913" x="7997825" y="2689225"/>
          <p14:tracePt t="40929" x="8064500" y="2562225"/>
          <p14:tracePt t="40947" x="8102600" y="2482850"/>
          <p14:tracePt t="40963" x="8134350" y="2381250"/>
          <p14:tracePt t="40980" x="8159750" y="2238375"/>
          <p14:tracePt t="40997" x="8159750" y="2124075"/>
          <p14:tracePt t="41013" x="8153400" y="2028825"/>
          <p14:tracePt t="41029" x="8102600" y="1860550"/>
          <p14:tracePt t="41046" x="8061325" y="1758950"/>
          <p14:tracePt t="41063" x="8029575" y="1682750"/>
          <p14:tracePt t="41080" x="8001000" y="1568450"/>
          <p14:tracePt t="41097" x="7988300" y="1514475"/>
          <p14:tracePt t="41114" x="7988300" y="1466850"/>
          <p14:tracePt t="41479" x="7972425" y="1447800"/>
          <p14:tracePt t="41486" x="7959725" y="1428750"/>
          <p14:tracePt t="41496" x="7940675" y="1400175"/>
          <p14:tracePt t="41514" x="7896225" y="1355725"/>
          <p14:tracePt t="41530" x="7870825" y="1323975"/>
          <p14:tracePt t="41547" x="7848600" y="1314450"/>
          <p14:tracePt t="41579" x="7816850" y="1247775"/>
          <p14:tracePt t="41612" x="7778750" y="1133475"/>
          <p14:tracePt t="41629" x="7747000" y="1047750"/>
          <p14:tracePt t="41646" x="7731125" y="981075"/>
          <p14:tracePt t="41664" x="7705725" y="908050"/>
          <p14:tracePt t="41679" x="7699375" y="885825"/>
          <p14:tracePt t="41696" x="7699375" y="857250"/>
          <p14:tracePt t="41713" x="7702550" y="831850"/>
          <p14:tracePt t="41729" x="7715250" y="800100"/>
          <p14:tracePt t="41746" x="7731125" y="774700"/>
          <p14:tracePt t="41749" x="7737475" y="771525"/>
          <p14:tracePt t="41763" x="7740650" y="762000"/>
          <p14:tracePt t="41779" x="7740650" y="746125"/>
          <p14:tracePt t="41796" x="7740650" y="742950"/>
          <p14:tracePt t="41915" x="7740650" y="749300"/>
          <p14:tracePt t="41921" x="7740650" y="758825"/>
          <p14:tracePt t="41930" x="7740650" y="762000"/>
          <p14:tracePt t="41947" x="7740650" y="771525"/>
          <p14:tracePt t="41963" x="7740650" y="819150"/>
          <p14:tracePt t="41980" x="7750175" y="879475"/>
          <p14:tracePt t="41996" x="7750175" y="933450"/>
          <p14:tracePt t="42013" x="7750175" y="1003300"/>
          <p14:tracePt t="42029" x="7750175" y="1047750"/>
          <p14:tracePt t="42046" x="7747000" y="1092200"/>
          <p14:tracePt t="42063" x="7724775" y="1171575"/>
          <p14:tracePt t="42080" x="7705725" y="1225550"/>
          <p14:tracePt t="42096" x="7705725" y="1279525"/>
          <p14:tracePt t="42113" x="7705725" y="1349375"/>
          <p14:tracePt t="42129" x="7705725" y="1387475"/>
          <p14:tracePt t="42146" x="7708900" y="1422400"/>
          <p14:tracePt t="42162" x="7721600" y="1457325"/>
          <p14:tracePt t="42179" x="7727950" y="1489075"/>
          <p14:tracePt t="42196" x="7727950" y="1530350"/>
          <p14:tracePt t="42213" x="7727950" y="1593850"/>
          <p14:tracePt t="42229" x="7734300" y="1654175"/>
          <p14:tracePt t="42246" x="7734300" y="1692275"/>
          <p14:tracePt t="42263" x="7747000" y="1768475"/>
          <p14:tracePt t="42280" x="7747000" y="1812925"/>
          <p14:tracePt t="42296" x="7747000" y="1857375"/>
          <p14:tracePt t="42313" x="7747000" y="1898650"/>
          <p14:tracePt t="42329" x="7747000" y="1927225"/>
          <p14:tracePt t="42346" x="7747000" y="1965325"/>
          <p14:tracePt t="42363" x="7747000" y="2025650"/>
          <p14:tracePt t="42379" x="7747000" y="2070100"/>
          <p14:tracePt t="42396" x="7747000" y="2130425"/>
          <p14:tracePt t="42412" x="7747000" y="2190750"/>
          <p14:tracePt t="42430" x="7743825" y="2228850"/>
          <p14:tracePt t="42446" x="7731125" y="2254250"/>
          <p14:tracePt t="42463" x="7708900" y="2295525"/>
          <p14:tracePt t="42480" x="7708900" y="2311400"/>
          <p14:tracePt t="42496" x="7702550" y="2320925"/>
          <p14:tracePt t="42513" x="7702550" y="2346325"/>
          <p14:tracePt t="42529" x="7702550" y="2355850"/>
          <p14:tracePt t="42545" x="7702550" y="2365375"/>
          <p14:tracePt t="42562" x="7702550" y="2387600"/>
          <p14:tracePt t="42579" x="7699375" y="2390775"/>
          <p14:tracePt t="42596" x="7693025" y="2390775"/>
          <p14:tracePt t="42613" x="7689850" y="2371725"/>
          <p14:tracePt t="42630" x="7689850" y="2336800"/>
          <p14:tracePt t="42646" x="7689850" y="2292350"/>
          <p14:tracePt t="42662" x="7699375" y="2212975"/>
          <p14:tracePt t="42679" x="7712075" y="2168525"/>
          <p14:tracePt t="42696" x="7743825" y="2120900"/>
          <p14:tracePt t="42713" x="7791450" y="2003425"/>
          <p14:tracePt t="42730" x="7832725" y="1914525"/>
          <p14:tracePt t="42747" x="7864475" y="1825625"/>
          <p14:tracePt t="42763" x="7924800" y="1654175"/>
          <p14:tracePt t="42780" x="7947025" y="1555750"/>
          <p14:tracePt t="42796" x="7978775" y="1479550"/>
          <p14:tracePt t="42812" x="7997825" y="1403350"/>
          <p14:tracePt t="42829" x="8004175" y="1374775"/>
          <p14:tracePt t="42846" x="8004175" y="1358900"/>
          <p14:tracePt t="42863" x="8004175" y="1323975"/>
          <p14:tracePt t="42880" x="8004175" y="1304925"/>
          <p14:tracePt t="42897" x="8004175" y="1270000"/>
          <p14:tracePt t="42913" x="8004175" y="1247775"/>
          <p14:tracePt t="42929" x="8010525" y="1219200"/>
          <p14:tracePt t="42946" x="8010525" y="1184275"/>
          <p14:tracePt t="42963" x="8010525" y="1155700"/>
          <p14:tracePt t="42980" x="8010525" y="1139825"/>
          <p14:tracePt t="42997" x="8010525" y="1120775"/>
          <p14:tracePt t="43013" x="8010525" y="1111250"/>
          <p14:tracePt t="43030" x="8001000" y="1101725"/>
          <p14:tracePt t="43047" x="7978775" y="1085850"/>
          <p14:tracePt t="43062" x="7969250" y="1069975"/>
          <p14:tracePt t="43079" x="7959725" y="1060450"/>
          <p14:tracePt t="43096" x="7924800" y="1031875"/>
          <p14:tracePt t="43113" x="7899400" y="1006475"/>
          <p14:tracePt t="43130" x="7883525" y="990600"/>
          <p14:tracePt t="43147" x="7864475" y="974725"/>
          <p14:tracePt t="43164" x="7851775" y="958850"/>
          <p14:tracePt t="43180" x="7842250" y="949325"/>
          <p14:tracePt t="43197" x="7832725" y="949325"/>
          <p14:tracePt t="43213" x="7829550" y="949325"/>
          <p14:tracePt t="43230" x="7813675" y="939800"/>
          <p14:tracePt t="43247" x="7804150" y="927100"/>
          <p14:tracePt t="43263" x="7794625" y="920750"/>
          <p14:tracePt t="43280" x="7788275" y="904875"/>
          <p14:tracePt t="43296" x="7788275" y="901700"/>
          <p14:tracePt t="43340" x="7781925" y="895350"/>
          <p14:tracePt t="43346" x="7778750" y="889000"/>
          <p14:tracePt t="43362" x="7762875" y="879475"/>
          <p14:tracePt t="43379" x="7753350" y="869950"/>
          <p14:tracePt t="43397" x="7718425" y="847725"/>
          <p14:tracePt t="43413" x="7686675" y="835025"/>
          <p14:tracePt t="43430" x="7664450" y="822325"/>
          <p14:tracePt t="43447" x="7645400" y="822325"/>
          <p14:tracePt t="43463" x="7635875" y="819150"/>
          <p14:tracePt t="43480" x="7629525" y="819150"/>
          <p14:tracePt t="43540" x="7632700" y="819150"/>
          <p14:tracePt t="43546" x="7635875" y="819150"/>
          <p14:tracePt t="43562" x="7642225" y="819150"/>
          <p14:tracePt t="43579" x="7658100" y="825500"/>
          <p14:tracePt t="43596" x="7673975" y="860425"/>
          <p14:tracePt t="43613" x="7686675" y="898525"/>
          <p14:tracePt t="43629" x="7699375" y="958850"/>
          <p14:tracePt t="43646" x="7727950" y="1050925"/>
          <p14:tracePt t="43662" x="7727950" y="1111250"/>
          <p14:tracePt t="43680" x="7727950" y="1155700"/>
          <p14:tracePt t="43696" x="7727950" y="1196975"/>
          <p14:tracePt t="43713" x="7727950" y="1219200"/>
          <p14:tracePt t="43730" x="7727950" y="1241425"/>
          <p14:tracePt t="43746" x="7727950" y="1279525"/>
          <p14:tracePt t="43763" x="7727950" y="1308100"/>
          <p14:tracePt t="43779" x="7727950" y="1330325"/>
          <p14:tracePt t="43795" x="7727950" y="1358900"/>
          <p14:tracePt t="43812" x="7727950" y="1368425"/>
          <p14:tracePt t="43830" x="7715250" y="1384300"/>
          <p14:tracePt t="43846" x="7705725" y="1403350"/>
          <p14:tracePt t="43863" x="7705725" y="1419225"/>
          <p14:tracePt t="43880" x="7705725" y="1441450"/>
          <p14:tracePt t="43896" x="7705725" y="1482725"/>
          <p14:tracePt t="43912" x="7705725" y="1501775"/>
          <p14:tracePt t="43929" x="7705725" y="1533525"/>
          <p14:tracePt t="43945" x="7689850" y="1558925"/>
          <p14:tracePt t="43963" x="7683500" y="1581150"/>
          <p14:tracePt t="43980" x="7673975" y="1597025"/>
          <p14:tracePt t="43997" x="7673975" y="1631950"/>
          <p14:tracePt t="44013" x="7673975" y="1654175"/>
          <p14:tracePt t="44030" x="7673975" y="1682750"/>
          <p14:tracePt t="44046" x="7677150" y="1717675"/>
          <p14:tracePt t="44062" x="7686675" y="1746250"/>
          <p14:tracePt t="44079" x="7699375" y="1778000"/>
          <p14:tracePt t="44096" x="7718425" y="1835150"/>
          <p14:tracePt t="44113" x="7718425" y="1870075"/>
          <p14:tracePt t="44130" x="7718425" y="1908175"/>
          <p14:tracePt t="44147" x="7737475" y="1949450"/>
          <p14:tracePt t="44163" x="7737475" y="1971675"/>
          <p14:tracePt t="44180" x="7737475" y="1987550"/>
          <p14:tracePt t="44196" x="7737475" y="1997075"/>
          <p14:tracePt t="44229" x="7737475" y="1978025"/>
          <p14:tracePt t="44246" x="7737475" y="1901825"/>
          <p14:tracePt t="44263" x="7731125" y="1816100"/>
          <p14:tracePt t="44281" x="7677150" y="1698625"/>
          <p14:tracePt t="44296" x="7591425" y="1612900"/>
          <p14:tracePt t="44313" x="7477125" y="1514475"/>
          <p14:tracePt t="44330" x="7210425" y="1346200"/>
          <p14:tracePt t="44347" x="7073900" y="1273175"/>
          <p14:tracePt t="44363" x="6981825" y="1212850"/>
          <p14:tracePt t="44379" x="6915150" y="1184275"/>
          <p14:tracePt t="44396" x="6842125" y="1149350"/>
          <p14:tracePt t="44413" x="6810375" y="1139825"/>
          <p14:tracePt t="44430" x="6762750" y="1120775"/>
          <p14:tracePt t="44447" x="6737350" y="1114425"/>
          <p14:tracePt t="44463" x="6715125" y="1114425"/>
          <p14:tracePt t="44480" x="6702425" y="1098550"/>
          <p14:tracePt t="44495" x="6689725" y="1089025"/>
          <p14:tracePt t="44512" x="6689725" y="1079500"/>
          <p14:tracePt t="44529" x="6689725" y="1069975"/>
          <p14:tracePt t="44546" x="6689725" y="1050925"/>
          <p14:tracePt t="44562" x="6699250" y="1035050"/>
          <p14:tracePt t="44580" x="6727825" y="990600"/>
          <p14:tracePt t="44595" x="6778625" y="949325"/>
          <p14:tracePt t="44613" x="6838950" y="895350"/>
          <p14:tracePt t="44630" x="6959600" y="815975"/>
          <p14:tracePt t="44646" x="7042150" y="758825"/>
          <p14:tracePt t="44663" x="7099300" y="736600"/>
          <p14:tracePt t="44680" x="7127875" y="727075"/>
          <p14:tracePt t="44696" x="7137400" y="727075"/>
          <p14:tracePt t="44730" x="7153275" y="727075"/>
          <p14:tracePt t="44746" x="7162800" y="727075"/>
          <p14:tracePt t="44762" x="7191375" y="727075"/>
          <p14:tracePt t="44780" x="7229475" y="727075"/>
          <p14:tracePt t="44795" x="7245350" y="727075"/>
          <p14:tracePt t="44812" x="7254875" y="727075"/>
          <p14:tracePt t="44830" x="7264400" y="733425"/>
          <p14:tracePt t="44846" x="7264400" y="736600"/>
          <p14:tracePt t="44863" x="7264400" y="742950"/>
          <p14:tracePt t="44879" x="7264400" y="762000"/>
          <p14:tracePt t="44896" x="7264400" y="771525"/>
          <p14:tracePt t="44912" x="7264400" y="787400"/>
          <p14:tracePt t="44929" x="7264400" y="857250"/>
          <p14:tracePt t="44946" x="7264400" y="917575"/>
          <p14:tracePt t="44962" x="7264400" y="971550"/>
          <p14:tracePt t="44979" x="7261225" y="1041400"/>
          <p14:tracePt t="44996" x="7248525" y="1079500"/>
          <p14:tracePt t="45012" x="7245350" y="1117600"/>
          <p14:tracePt t="45030" x="7245350" y="1209675"/>
          <p14:tracePt t="45046" x="7235825" y="1273175"/>
          <p14:tracePt t="45063" x="7229475" y="1333500"/>
          <p14:tracePt t="45080" x="7223125" y="1422400"/>
          <p14:tracePt t="45096" x="7223125" y="1482725"/>
          <p14:tracePt t="45113" x="7210425" y="1546225"/>
          <p14:tracePt t="45130" x="7210425" y="1616075"/>
          <p14:tracePt t="45146" x="7210425" y="1651000"/>
          <p14:tracePt t="45162" x="7210425" y="1695450"/>
          <p14:tracePt t="45180" x="7219950" y="1768475"/>
          <p14:tracePt t="45196" x="7232650" y="1828800"/>
          <p14:tracePt t="45213" x="7245350" y="1882775"/>
          <p14:tracePt t="45230" x="7251700" y="1946275"/>
          <p14:tracePt t="45246" x="7251700" y="1968500"/>
          <p14:tracePt t="45263" x="7251700" y="1997075"/>
          <p14:tracePt t="45279" x="7251700" y="2012950"/>
          <p14:tracePt t="45295" x="7251700" y="2022475"/>
          <p14:tracePt t="45312" x="7251700" y="2032000"/>
          <p14:tracePt t="45330" x="7251700" y="2051050"/>
          <p14:tracePt t="45345" x="7251700" y="2060575"/>
          <p14:tracePt t="45363" x="7251700" y="2070100"/>
          <p14:tracePt t="45380" x="7251700" y="2085975"/>
          <p14:tracePt t="45396" x="7251700" y="2095500"/>
          <p14:tracePt t="45429" x="7251700" y="2101850"/>
          <p14:tracePt t="46030" x="7258050" y="2101850"/>
          <p14:tracePt t="46045" x="7251700" y="2101850"/>
          <p14:tracePt t="46444" x="7248525" y="2146300"/>
          <p14:tracePt t="46450" x="7239000" y="2228850"/>
          <p14:tracePt t="46463" x="7239000" y="2387600"/>
          <p14:tracePt t="46480" x="7245350" y="2593975"/>
          <p14:tracePt t="46502" x="7283450" y="2940050"/>
          <p14:tracePt t="46513" x="7302500" y="3168650"/>
          <p14:tracePt t="46545" x="7296150" y="3521075"/>
          <p14:tracePt t="46579" x="7254875" y="3870325"/>
          <p14:tracePt t="46596" x="7235825" y="4000500"/>
          <p14:tracePt t="46613" x="7210425" y="4187825"/>
          <p14:tracePt t="46629" x="7169150" y="4276725"/>
          <p14:tracePt t="46645" x="7127875" y="4368800"/>
          <p14:tracePt t="46662" x="7045325" y="4460875"/>
          <p14:tracePt t="46679" x="6972300" y="4514850"/>
          <p14:tracePt t="46696" x="6905625" y="4546600"/>
          <p14:tracePt t="46713" x="6835775" y="4565650"/>
          <p14:tracePt t="46729" x="6804025" y="4565650"/>
          <p14:tracePt t="46746" x="6784975" y="4565650"/>
          <p14:tracePt t="46763" x="6740525" y="4556125"/>
          <p14:tracePt t="46779" x="6718300" y="4543425"/>
          <p14:tracePt t="46795" x="6686550" y="4518025"/>
          <p14:tracePt t="46798" x="6673850" y="4498975"/>
          <p14:tracePt t="46813" x="6661150" y="447040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ucurbita_sp-fl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2418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7" descr="Cucumber, CUCUMIS SATIVUS, female 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4500563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8"/>
          <p:cNvSpPr txBox="1">
            <a:spLocks noChangeArrowheads="1"/>
          </p:cNvSpPr>
          <p:nvPr/>
        </p:nvSpPr>
        <p:spPr bwMode="auto">
          <a:xfrm>
            <a:off x="4787900" y="3716338"/>
            <a:ext cx="39608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Famille de </a:t>
            </a:r>
            <a:r>
              <a:rPr lang="fr-FR" altLang="fr-FR" sz="1800" i="1">
                <a:solidFill>
                  <a:srgbClr val="CC0000"/>
                </a:solidFill>
              </a:rPr>
              <a:t>Cucurbitaceae</a:t>
            </a:r>
            <a:r>
              <a:rPr lang="fr-FR" altLang="fr-FR" sz="1800">
                <a:solidFill>
                  <a:srgbClr val="CC0000"/>
                </a:solidFill>
              </a:rPr>
              <a:t>, plantes monoïques  ou (dioïques); gynécée tricarpéllé gamocarpe, 3 carpelles, ovaire infère.  Exp. courge, courgette, citrouille, concombre, cornichon, melon, pastèque, …Fr. baie particulière nommée </a:t>
            </a:r>
            <a:r>
              <a:rPr lang="fr-FR" altLang="fr-FR" sz="1800">
                <a:solidFill>
                  <a:srgbClr val="00B0F0"/>
                </a:solidFill>
              </a:rPr>
              <a:t>péponide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85"/>
    </mc:Choice>
    <mc:Fallback>
      <p:transition spd="slow" advTm="1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03" x="6661150" y="4502150"/>
          <p14:tracePt t="12111" x="6654800" y="4537075"/>
          <p14:tracePt t="12129" x="6572250" y="4657725"/>
          <p14:tracePt t="12145" x="6461125" y="4797425"/>
          <p14:tracePt t="12161" x="6343650" y="4937125"/>
          <p14:tracePt t="12179" x="6137275" y="5140325"/>
          <p14:tracePt t="12212" x="5895975" y="5419725"/>
          <p14:tracePt t="12247" x="5718175" y="5667375"/>
          <p14:tracePt t="12265" x="5648325" y="5838825"/>
          <p14:tracePt t="12279" x="5638800" y="5956300"/>
          <p14:tracePt t="12294" x="5664200" y="6099175"/>
          <p14:tracePt t="12311" x="5718175" y="6242050"/>
          <p14:tracePt t="12328" x="5905500" y="6464300"/>
          <p14:tracePt t="12344" x="6146800" y="6664325"/>
          <p14:tracePt t="12363" x="6483350" y="6854825"/>
          <p14:tracePt t="12379" x="6943725" y="6854825"/>
          <p14:tracePt t="12396" x="7331075" y="6854825"/>
          <p14:tracePt t="12412" x="7635875" y="6854825"/>
          <p14:tracePt t="12428" x="8074025" y="6854825"/>
          <p14:tracePt t="12444" x="8413750" y="6854825"/>
          <p14:tracePt t="12461" x="8683625" y="6829425"/>
          <p14:tracePt t="12479" x="9026525" y="6711950"/>
          <p14:tracePt t="12708" x="9102725" y="6207125"/>
          <p14:tracePt t="12714" x="9074150" y="6194425"/>
          <p14:tracePt t="12728" x="9017000" y="6165850"/>
          <p14:tracePt t="12744" x="8972550" y="6153150"/>
          <p14:tracePt t="12761" x="8909050" y="6130925"/>
          <p14:tracePt t="12779" x="8785225" y="6105525"/>
          <p14:tracePt t="12795" x="8712200" y="6092825"/>
          <p14:tracePt t="12812" x="8636000" y="6076950"/>
          <p14:tracePt t="12828" x="8518525" y="6032500"/>
          <p14:tracePt t="12845" x="8420100" y="5981700"/>
          <p14:tracePt t="12862" x="8328025" y="5930900"/>
          <p14:tracePt t="12864" x="8286750" y="5899150"/>
          <p14:tracePt t="12878" x="8207375" y="5857875"/>
          <p14:tracePt t="12894" x="8140700" y="5819775"/>
          <p14:tracePt t="12912" x="8070850" y="5775325"/>
          <p14:tracePt t="12929" x="7969250" y="5695950"/>
          <p14:tracePt t="12945" x="7918450" y="5645150"/>
          <p14:tracePt t="12962" x="7886700" y="5613400"/>
          <p14:tracePt t="12978" x="7842250" y="5575300"/>
          <p14:tracePt t="12995" x="7810500" y="5562600"/>
          <p14:tracePt t="13011" x="7788275" y="5546725"/>
          <p14:tracePt t="13028" x="7743825" y="5521325"/>
          <p14:tracePt t="13045" x="7721600" y="5508625"/>
          <p14:tracePt t="13062" x="7699375" y="5508625"/>
          <p14:tracePt t="13079" x="7680325" y="5508625"/>
          <p14:tracePt t="13095" x="7670800" y="5508625"/>
          <p14:tracePt t="13112" x="7654925" y="5508625"/>
          <p14:tracePt t="13128" x="7639050" y="5508625"/>
          <p14:tracePt t="13144" x="7616825" y="5508625"/>
          <p14:tracePt t="13162" x="7581900" y="5508625"/>
          <p14:tracePt t="13178" x="7518400" y="5508625"/>
          <p14:tracePt t="13194" x="7458075" y="5508625"/>
          <p14:tracePt t="13212" x="7378700" y="5508625"/>
          <p14:tracePt t="13229" x="7248525" y="5508625"/>
          <p14:tracePt t="13245" x="7197725" y="5508625"/>
          <p14:tracePt t="13262" x="7137400" y="5514975"/>
          <p14:tracePt t="13278" x="7042150" y="5527675"/>
          <p14:tracePt t="13294" x="6994525" y="5546725"/>
          <p14:tracePt t="13311" x="6956425" y="5559425"/>
          <p14:tracePt t="13328" x="6915150" y="5578475"/>
          <p14:tracePt t="13344" x="6892925" y="5591175"/>
          <p14:tracePt t="13361" x="6861175" y="5600700"/>
          <p14:tracePt t="13364" x="6848475" y="5613400"/>
          <p14:tracePt t="13378" x="6832600" y="5619750"/>
          <p14:tracePt t="13395" x="6823075" y="5629275"/>
          <p14:tracePt t="13411" x="6800850" y="5635625"/>
          <p14:tracePt t="13428" x="6788150" y="5648325"/>
          <p14:tracePt t="13444" x="6778625" y="5664200"/>
          <p14:tracePt t="13461" x="6765925" y="5673725"/>
          <p14:tracePt t="13478" x="6762750" y="5689600"/>
          <p14:tracePt t="13494" x="6762750" y="5699125"/>
          <p14:tracePt t="13511" x="6762750" y="5715000"/>
          <p14:tracePt t="13528" x="6762750" y="5727700"/>
          <p14:tracePt t="13545" x="6775450" y="5743575"/>
          <p14:tracePt t="13561" x="6807200" y="5775325"/>
          <p14:tracePt t="13578" x="6937375" y="5848350"/>
          <p14:tracePt t="13595" x="7048500" y="5902325"/>
          <p14:tracePt t="13613" x="7219950" y="5959475"/>
          <p14:tracePt t="13629" x="7350125" y="5994400"/>
          <p14:tracePt t="13645" x="7461250" y="6029325"/>
          <p14:tracePt t="13662" x="7546975" y="6045200"/>
          <p14:tracePt t="13678" x="7686675" y="6045200"/>
          <p14:tracePt t="13694" x="7810500" y="6045200"/>
          <p14:tracePt t="13711" x="7931150" y="6032500"/>
          <p14:tracePt t="13729" x="8118475" y="5997575"/>
          <p14:tracePt t="13745" x="8239125" y="5972175"/>
          <p14:tracePt t="13763" x="8318500" y="5949950"/>
          <p14:tracePt t="13779" x="8347075" y="5934075"/>
          <p14:tracePt t="13795" x="8372475" y="5921375"/>
          <p14:tracePt t="13812" x="8388350" y="5908675"/>
          <p14:tracePt t="13828" x="8397875" y="5895975"/>
          <p14:tracePt t="13845" x="8407400" y="5883275"/>
          <p14:tracePt t="13861" x="8423275" y="5870575"/>
          <p14:tracePt t="13878" x="8423275" y="5851525"/>
          <p14:tracePt t="13895" x="8423275" y="5829300"/>
          <p14:tracePt t="13913" x="8407400" y="5794375"/>
          <p14:tracePt t="13929" x="8397875" y="5765800"/>
          <p14:tracePt t="13944" x="8385175" y="5740400"/>
          <p14:tracePt t="13962" x="8347075" y="5695950"/>
          <p14:tracePt t="13978" x="8337550" y="5686425"/>
          <p14:tracePt t="13995" x="8328025" y="5676900"/>
          <p14:tracePt t="14013" x="8312150" y="5657850"/>
          <p14:tracePt t="14029" x="8296275" y="5648325"/>
          <p14:tracePt t="14045" x="8286750" y="5635625"/>
          <p14:tracePt t="14062" x="8274050" y="5622925"/>
          <p14:tracePt t="14078" x="8264525" y="5613400"/>
          <p14:tracePt t="14094" x="8245475" y="5597525"/>
          <p14:tracePt t="14112" x="8232775" y="5581650"/>
          <p14:tracePt t="14127" x="8223250" y="5581650"/>
          <p14:tracePt t="14144" x="8210550" y="5572125"/>
          <p14:tracePt t="14162" x="8191500" y="5562600"/>
          <p14:tracePt t="14178" x="8181975" y="5546725"/>
          <p14:tracePt t="14195" x="8172450" y="5537200"/>
          <p14:tracePt t="14212" x="8162925" y="5521325"/>
          <p14:tracePt t="14228" x="8162925" y="5518150"/>
          <p14:tracePt t="14244" x="8156575" y="5511800"/>
          <p14:tracePt t="14262" x="8140700" y="5499100"/>
          <p14:tracePt t="14278" x="8131175" y="5495925"/>
          <p14:tracePt t="14295" x="8121650" y="5486400"/>
          <p14:tracePt t="14312" x="8099425" y="5470525"/>
          <p14:tracePt t="14328" x="8077200" y="5445125"/>
          <p14:tracePt t="14345" x="8029575" y="5419725"/>
          <p14:tracePt t="14362" x="7966075" y="5400675"/>
          <p14:tracePt t="14378" x="7927975" y="5381625"/>
          <p14:tracePt t="14394" x="7864475" y="5365750"/>
          <p14:tracePt t="14412" x="7747000" y="5359400"/>
          <p14:tracePt t="14427" x="7654925" y="5359400"/>
          <p14:tracePt t="14445" x="7572375" y="5359400"/>
          <p14:tracePt t="14462" x="7432675" y="5359400"/>
          <p14:tracePt t="14478" x="7350125" y="5362575"/>
          <p14:tracePt t="14495" x="7273925" y="5378450"/>
          <p14:tracePt t="14511" x="7197725" y="5407025"/>
          <p14:tracePt t="14528" x="7153275" y="5419725"/>
          <p14:tracePt t="14544" x="7108825" y="5432425"/>
          <p14:tracePt t="14561" x="7013575" y="5470525"/>
          <p14:tracePt t="14578" x="6927850" y="5486400"/>
          <p14:tracePt t="14595" x="6864350" y="5499100"/>
          <p14:tracePt t="14612" x="6800850" y="5518150"/>
          <p14:tracePt t="14629" x="6778625" y="5537200"/>
          <p14:tracePt t="14645" x="6753225" y="5546725"/>
          <p14:tracePt t="14661" x="6740525" y="5562600"/>
          <p14:tracePt t="14678" x="6731000" y="5572125"/>
          <p14:tracePt t="14695" x="6718300" y="5588000"/>
          <p14:tracePt t="14711" x="6696075" y="5622925"/>
          <p14:tracePt t="14729" x="6683375" y="5651500"/>
          <p14:tracePt t="14745" x="6673850" y="5667375"/>
          <p14:tracePt t="14762" x="6667500" y="5683250"/>
          <p14:tracePt t="14778" x="6667500" y="5699125"/>
          <p14:tracePt t="14794" x="6667500" y="5708650"/>
          <p14:tracePt t="14811" x="6667500" y="5721350"/>
          <p14:tracePt t="14828" x="6670675" y="5734050"/>
          <p14:tracePt t="14845" x="6680200" y="5746750"/>
          <p14:tracePt t="14862" x="6708775" y="5768975"/>
          <p14:tracePt t="14879" x="6731000" y="5781675"/>
          <p14:tracePt t="14895" x="6769100" y="5794375"/>
          <p14:tracePt t="14899" x="6788150" y="5807075"/>
          <p14:tracePt t="14912" x="6851650" y="5819775"/>
          <p14:tracePt t="14928" x="6934200" y="5819775"/>
          <p14:tracePt t="14945" x="7004050" y="5819775"/>
          <p14:tracePt t="14961" x="7112000" y="5829300"/>
          <p14:tracePt t="14978" x="7162800" y="5829300"/>
          <p14:tracePt t="14994" x="7200900" y="5835650"/>
          <p14:tracePt t="15012" x="7223125" y="5835650"/>
          <p14:tracePt t="15028" x="7235825" y="5835650"/>
          <p14:tracePt t="15045" x="7264400" y="5835650"/>
          <p14:tracePt t="15062" x="7312025" y="5835650"/>
          <p14:tracePt t="15078" x="7350125" y="5835650"/>
          <p14:tracePt t="15094" x="7391400" y="5835650"/>
          <p14:tracePt t="15111" x="7461250" y="5835650"/>
          <p14:tracePt t="15128" x="7493000" y="5835650"/>
          <p14:tracePt t="15145" x="7521575" y="5835650"/>
          <p14:tracePt t="15161" x="7575550" y="5832475"/>
          <p14:tracePt t="15178" x="7629525" y="5816600"/>
          <p14:tracePt t="15195" x="7699375" y="5781675"/>
          <p14:tracePt t="15211" x="7861300" y="5702300"/>
          <p14:tracePt t="15227" x="7937500" y="5670550"/>
          <p14:tracePt t="15244" x="7988300" y="5638800"/>
          <p14:tracePt t="15261" x="8023225" y="5619750"/>
          <p14:tracePt t="15278" x="8032750" y="5616575"/>
          <p14:tracePt t="15295" x="8035925" y="5610225"/>
          <p14:tracePt t="15311" x="8042275" y="561022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cucurbita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211637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7" descr="cucurbitacees22_12971045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42753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9" descr="02-cucurbitacees_129710468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43195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58"/>
    </mc:Choice>
    <mc:Fallback>
      <p:transition spd="slow" advTm="2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37" x="8013700" y="5597525"/>
          <p14:tracePt t="5544" x="7975600" y="5581650"/>
          <p14:tracePt t="5559" x="7918450" y="5556250"/>
          <p14:tracePt t="5576" x="7870825" y="5527675"/>
          <p14:tracePt t="5593" x="7826375" y="5514975"/>
          <p14:tracePt t="5609" x="7731125" y="5464175"/>
          <p14:tracePt t="5626" x="7642225" y="5432425"/>
          <p14:tracePt t="5659" x="7264400" y="5353050"/>
          <p14:tracePt t="5693" x="6731000" y="5257800"/>
          <p14:tracePt t="5710" x="6524625" y="5219700"/>
          <p14:tracePt t="5727" x="6315075" y="5153025"/>
          <p14:tracePt t="5744" x="6054725" y="5057775"/>
          <p14:tracePt t="5760" x="5930900" y="4997450"/>
          <p14:tracePt t="5777" x="5829300" y="4946650"/>
          <p14:tracePt t="5794" x="5778500" y="4902200"/>
          <p14:tracePt t="5809" x="5753100" y="4883150"/>
          <p14:tracePt t="5825" x="5756275" y="4867275"/>
          <p14:tracePt t="5842" x="5791200" y="4857750"/>
          <p14:tracePt t="5859" x="6032500" y="4864100"/>
          <p14:tracePt t="5876" x="6267450" y="4924425"/>
          <p14:tracePt t="5894" x="6892925" y="5076825"/>
          <p14:tracePt t="5910" x="7400925" y="5203825"/>
          <p14:tracePt t="5927" x="7924800" y="5318125"/>
          <p14:tracePt t="5945" x="8645525" y="5441950"/>
          <p14:tracePt t="5960" x="9029700" y="5514975"/>
          <p14:tracePt t="6250" x="9070975" y="5870575"/>
          <p14:tracePt t="6257" x="8978900" y="5854700"/>
          <p14:tracePt t="6265" x="8883650" y="5835650"/>
          <p14:tracePt t="6275" x="8782050" y="5816600"/>
          <p14:tracePt t="6292" x="8489950" y="5730875"/>
          <p14:tracePt t="6308" x="8261350" y="5651500"/>
          <p14:tracePt t="6326" x="8096250" y="5597525"/>
          <p14:tracePt t="6342" x="7813675" y="5492750"/>
          <p14:tracePt t="6359" x="7635875" y="5429250"/>
          <p14:tracePt t="6376" x="7493000" y="5365750"/>
          <p14:tracePt t="6392" x="7299325" y="5311775"/>
          <p14:tracePt t="6408" x="7213600" y="5280025"/>
          <p14:tracePt t="6426" x="7156450" y="5273675"/>
          <p14:tracePt t="6443" x="7108825" y="5273675"/>
          <p14:tracePt t="6459" x="7086600" y="5273675"/>
          <p14:tracePt t="6476" x="7070725" y="5273675"/>
          <p14:tracePt t="6492" x="7051675" y="5273675"/>
          <p14:tracePt t="6509" x="7048500" y="5267325"/>
          <p14:tracePt t="6525" x="7048500" y="5257800"/>
          <p14:tracePt t="6543" x="7178675" y="5200650"/>
          <p14:tracePt t="6559" x="7378700" y="5143500"/>
          <p14:tracePt t="6576" x="7743825" y="5073650"/>
          <p14:tracePt t="6593" x="8216900" y="5032375"/>
          <p14:tracePt t="6610" x="8540750" y="4997450"/>
          <p14:tracePt t="6626" x="8947150" y="4972050"/>
          <p14:tracePt t="6872" x="9096375" y="3340100"/>
          <p14:tracePt t="6879" x="8931275" y="3225800"/>
          <p14:tracePt t="6893" x="8582025" y="2994025"/>
          <p14:tracePt t="6910" x="8255000" y="2847975"/>
          <p14:tracePt t="6927" x="7835900" y="2632075"/>
          <p14:tracePt t="6943" x="7632700" y="2527300"/>
          <p14:tracePt t="6960" x="7454900" y="2422525"/>
          <p14:tracePt t="6978" x="7200900" y="2292350"/>
          <p14:tracePt t="6994" x="7054850" y="2219325"/>
          <p14:tracePt t="7010" x="6918325" y="2136775"/>
          <p14:tracePt t="7025" x="6797675" y="2076450"/>
          <p14:tracePt t="7042" x="6667500" y="2009775"/>
          <p14:tracePt t="7058" x="6600825" y="1981200"/>
          <p14:tracePt t="7076" x="6521450" y="1949450"/>
          <p14:tracePt t="7092" x="6384925" y="1892300"/>
          <p14:tracePt t="7108" x="6283325" y="1860550"/>
          <p14:tracePt t="7126" x="6197600" y="1835150"/>
          <p14:tracePt t="7143" x="6054725" y="1812925"/>
          <p14:tracePt t="7159" x="5969000" y="1803400"/>
          <p14:tracePt t="7175" x="5899150" y="1803400"/>
          <p14:tracePt t="7192" x="5835650" y="1812925"/>
          <p14:tracePt t="7208" x="5781675" y="1828800"/>
          <p14:tracePt t="7227" x="5683250" y="1885950"/>
          <p14:tracePt t="7242" x="5591175" y="1952625"/>
          <p14:tracePt t="7259" x="5486400" y="2032000"/>
          <p14:tracePt t="7275" x="5381625" y="2111375"/>
          <p14:tracePt t="7291" x="5238750" y="2219325"/>
          <p14:tracePt t="7309" x="5133975" y="2298700"/>
          <p14:tracePt t="7325" x="5073650" y="2343150"/>
          <p14:tracePt t="7342" x="5000625" y="2422525"/>
          <p14:tracePt t="7359" x="4953000" y="2492375"/>
          <p14:tracePt t="7376" x="4921250" y="2571750"/>
          <p14:tracePt t="7393" x="4864100" y="2708275"/>
          <p14:tracePt t="7408" x="4848225" y="2794000"/>
          <p14:tracePt t="7426" x="4848225" y="2876550"/>
          <p14:tracePt t="7442" x="4870450" y="3019425"/>
          <p14:tracePt t="7458" x="4930775" y="3133725"/>
          <p14:tracePt t="7475" x="5054600" y="3282950"/>
          <p14:tracePt t="7492" x="5311775" y="3511550"/>
          <p14:tracePt t="7510" x="5489575" y="3679825"/>
          <p14:tracePt t="7528" x="5737225" y="3889375"/>
          <p14:tracePt t="7543" x="5886450" y="4019550"/>
          <p14:tracePt t="7560" x="6022975" y="4140200"/>
          <p14:tracePt t="7577" x="6235700" y="4305300"/>
          <p14:tracePt t="7592" x="6407150" y="4429125"/>
          <p14:tracePt t="7609" x="6588125" y="4552950"/>
          <p14:tracePt t="7625" x="6781800" y="4689475"/>
          <p14:tracePt t="7642" x="7067550" y="4851400"/>
          <p14:tracePt t="7659" x="7226300" y="4943475"/>
          <p14:tracePt t="7676" x="7416800" y="5080000"/>
          <p14:tracePt t="7692" x="7540625" y="5178425"/>
          <p14:tracePt t="7709" x="7677150" y="5260975"/>
          <p14:tracePt t="7726" x="7905750" y="5368925"/>
          <p14:tracePt t="7742" x="8070850" y="5416550"/>
          <p14:tracePt t="7760" x="8201025" y="5426075"/>
          <p14:tracePt t="7776" x="8331200" y="5419725"/>
          <p14:tracePt t="7793" x="8385175" y="5400675"/>
          <p14:tracePt t="7809" x="8426450" y="5375275"/>
          <p14:tracePt t="7826" x="8467725" y="5270500"/>
          <p14:tracePt t="7842" x="8483600" y="5197475"/>
          <p14:tracePt t="7858" x="8499475" y="5111750"/>
          <p14:tracePt t="7875" x="8477250" y="4946650"/>
          <p14:tracePt t="7895" x="8451850" y="4838700"/>
          <p14:tracePt t="7908" x="8416925" y="4727575"/>
          <p14:tracePt t="7926" x="8308975" y="4498975"/>
          <p14:tracePt t="7942" x="8216900" y="4362450"/>
          <p14:tracePt t="7959" x="8083550" y="4213225"/>
          <p14:tracePt t="7976" x="7823200" y="3978275"/>
          <p14:tracePt t="7994" x="7559675" y="3797300"/>
          <p14:tracePt t="8011" x="7200900" y="3597275"/>
          <p14:tracePt t="8027" x="6877050" y="3454400"/>
          <p14:tracePt t="8043" x="6540500" y="3330575"/>
          <p14:tracePt t="8059" x="6248400" y="3232150"/>
          <p14:tracePt t="8076" x="5851525" y="3127375"/>
          <p14:tracePt t="8093" x="5657850" y="3098800"/>
          <p14:tracePt t="8110" x="5495925" y="3092450"/>
          <p14:tracePt t="8126" x="5299075" y="3095625"/>
          <p14:tracePt t="8142" x="5191125" y="3111500"/>
          <p14:tracePt t="8159" x="5102225" y="3152775"/>
          <p14:tracePt t="8176" x="4940300" y="3222625"/>
          <p14:tracePt t="8192" x="4829175" y="3282950"/>
          <p14:tracePt t="8209" x="4727575" y="3340100"/>
          <p14:tracePt t="8226" x="4584700" y="3425825"/>
          <p14:tracePt t="8242" x="4495800" y="3463925"/>
          <p14:tracePt t="8259" x="4435475" y="3502025"/>
          <p14:tracePt t="8275" x="4394200" y="3540125"/>
          <p14:tracePt t="8292" x="4359275" y="3587750"/>
          <p14:tracePt t="8308" x="4346575" y="3632200"/>
          <p14:tracePt t="8325" x="4349750" y="3711575"/>
          <p14:tracePt t="8341" x="4365625" y="3797300"/>
          <p14:tracePt t="8359" x="4406900" y="3886200"/>
          <p14:tracePt t="8376" x="4454525" y="4044950"/>
          <p14:tracePt t="8392" x="4518025" y="4168775"/>
          <p14:tracePt t="8409" x="4591050" y="4314825"/>
          <p14:tracePt t="8425" x="4724400" y="4492625"/>
          <p14:tracePt t="8441" x="4864100" y="4622800"/>
          <p14:tracePt t="8458" x="5003800" y="4752975"/>
          <p14:tracePt t="8476" x="5191125" y="4895850"/>
          <p14:tracePt t="8492" x="5286375" y="4972050"/>
          <p14:tracePt t="8509" x="5368925" y="5029200"/>
          <p14:tracePt t="8526" x="5499100" y="5111750"/>
          <p14:tracePt t="8542" x="5591175" y="5162550"/>
          <p14:tracePt t="8558" x="5667375" y="5191125"/>
          <p14:tracePt t="8575" x="5807075" y="5248275"/>
          <p14:tracePt t="8591" x="5870575" y="5264150"/>
          <p14:tracePt t="8608" x="5908675" y="5270500"/>
          <p14:tracePt t="8626" x="5946775" y="5270500"/>
          <p14:tracePt t="8642" x="5969000" y="5267325"/>
          <p14:tracePt t="9531" x="6007100" y="5270500"/>
          <p14:tracePt t="9538" x="6042025" y="5276850"/>
          <p14:tracePt t="9545" x="6080125" y="5292725"/>
          <p14:tracePt t="9558" x="6130925" y="5302250"/>
          <p14:tracePt t="9576" x="6267450" y="5359400"/>
          <p14:tracePt t="9592" x="6388100" y="5394325"/>
          <p14:tracePt t="9626" x="6734175" y="5483225"/>
          <p14:tracePt t="9659" x="7042150" y="5540375"/>
          <p14:tracePt t="9676" x="7115175" y="5556250"/>
          <p14:tracePt t="9692" x="7162800" y="5568950"/>
          <p14:tracePt t="9708" x="7197725" y="5581650"/>
          <p14:tracePt t="9726" x="7235825" y="5607050"/>
          <p14:tracePt t="9742" x="7264400" y="5607050"/>
          <p14:tracePt t="9745" x="7267575" y="5607050"/>
          <p14:tracePt t="9759" x="7277100" y="5607050"/>
          <p14:tracePt t="9776" x="7283450" y="5607050"/>
          <p14:tracePt t="9808" x="7283450" y="5603875"/>
          <p14:tracePt t="9825" x="7273925" y="5575300"/>
          <p14:tracePt t="9841" x="7264400" y="5562600"/>
          <p14:tracePt t="9859" x="7239000" y="5540375"/>
          <p14:tracePt t="9875" x="7213600" y="5521325"/>
          <p14:tracePt t="9892" x="7191375" y="5511800"/>
          <p14:tracePt t="9909" x="7156450" y="5486400"/>
          <p14:tracePt t="9926" x="7115175" y="5461000"/>
          <p14:tracePt t="9942" x="7077075" y="5435600"/>
          <p14:tracePt t="9958" x="6972300" y="5365750"/>
          <p14:tracePt t="9975" x="6931025" y="5324475"/>
          <p14:tracePt t="9992" x="6883400" y="5299075"/>
          <p14:tracePt t="10009" x="6838950" y="5267325"/>
          <p14:tracePt t="10025" x="6816725" y="5254625"/>
          <p14:tracePt t="10042" x="6794500" y="5245100"/>
          <p14:tracePt t="10059" x="6759575" y="5226050"/>
          <p14:tracePt t="10075" x="6727825" y="5210175"/>
          <p14:tracePt t="10091" x="6705600" y="5197475"/>
          <p14:tracePt t="10108" x="6677025" y="5181600"/>
          <p14:tracePt t="10124" x="6667500" y="5181600"/>
          <p14:tracePt t="10142" x="6657975" y="5181600"/>
          <p14:tracePt t="10159" x="6645275" y="5181600"/>
          <p14:tracePt t="10175" x="6629400" y="5181600"/>
          <p14:tracePt t="10192" x="6619875" y="5181600"/>
          <p14:tracePt t="10208" x="6604000" y="5181600"/>
          <p14:tracePt t="10224" x="6594475" y="5181600"/>
          <p14:tracePt t="10242" x="6578600" y="5181600"/>
          <p14:tracePt t="10244" x="6575425" y="5181600"/>
          <p14:tracePt t="10258" x="6565900" y="5181600"/>
          <p14:tracePt t="10274" x="6543675" y="5181600"/>
          <p14:tracePt t="10292" x="6511925" y="5191125"/>
          <p14:tracePt t="10308" x="6464300" y="5203825"/>
          <p14:tracePt t="10325" x="6442075" y="5207000"/>
          <p14:tracePt t="10342" x="6419850" y="5207000"/>
          <p14:tracePt t="10358" x="6378575" y="5213350"/>
          <p14:tracePt t="10375" x="6369050" y="5226050"/>
          <p14:tracePt t="10392" x="6353175" y="5226050"/>
          <p14:tracePt t="10409" x="6337300" y="5238750"/>
          <p14:tracePt t="10425" x="6337300" y="5245100"/>
          <p14:tracePt t="10442" x="6337300" y="5254625"/>
          <p14:tracePt t="10459" x="6337300" y="5273675"/>
          <p14:tracePt t="12349" x="6248400" y="5245100"/>
          <p14:tracePt t="12355" x="6140450" y="5207000"/>
          <p14:tracePt t="12362" x="6019800" y="5156200"/>
          <p14:tracePt t="12375" x="5883275" y="5124450"/>
          <p14:tracePt t="12391" x="5372100" y="5045075"/>
          <p14:tracePt t="12426" x="4819650" y="5032375"/>
          <p14:tracePt t="12459" x="4051300" y="5032375"/>
          <p14:tracePt t="12477" x="3533775" y="5032375"/>
          <p14:tracePt t="12493" x="3273425" y="5032375"/>
          <p14:tracePt t="12508" x="3057525" y="5032375"/>
          <p14:tracePt t="12525" x="2873375" y="5038725"/>
          <p14:tracePt t="12544" x="2632075" y="5048250"/>
          <p14:tracePt t="12559" x="2536825" y="5064125"/>
          <p14:tracePt t="12575" x="2447925" y="5086350"/>
          <p14:tracePt t="12592" x="2352675" y="5130800"/>
          <p14:tracePt t="12607" x="2295525" y="5168900"/>
          <p14:tracePt t="12625" x="2257425" y="5194300"/>
          <p14:tracePt t="12641" x="2235200" y="5222875"/>
          <p14:tracePt t="12658" x="2222500" y="5238750"/>
          <p14:tracePt t="12675" x="2222500" y="5267325"/>
          <p14:tracePt t="12692" x="2222500" y="5292725"/>
          <p14:tracePt t="12708" x="2222500" y="5314950"/>
          <p14:tracePt t="12725" x="2225675" y="5324475"/>
          <p14:tracePt t="12741" x="2228850" y="5340350"/>
          <p14:tracePt t="12757" x="2241550" y="5356225"/>
          <p14:tracePt t="12775" x="2251075" y="5384800"/>
          <p14:tracePt t="12791" x="2295525" y="5429250"/>
          <p14:tracePt t="12807" x="2343150" y="5464175"/>
          <p14:tracePt t="12825" x="2384425" y="5495925"/>
          <p14:tracePt t="12841" x="2451100" y="5537200"/>
          <p14:tracePt t="12858" x="2514600" y="5572125"/>
          <p14:tracePt t="12875" x="2584450" y="5603875"/>
          <p14:tracePt t="12891" x="2689225" y="5648325"/>
          <p14:tracePt t="12908" x="2765425" y="5680075"/>
          <p14:tracePt t="12926" x="2854325" y="5721350"/>
          <p14:tracePt t="12942" x="2946400" y="5749925"/>
          <p14:tracePt t="12958" x="3009900" y="5762625"/>
          <p14:tracePt t="12976" x="3076575" y="5788025"/>
          <p14:tracePt t="12991" x="3121025" y="5794375"/>
          <p14:tracePt t="13007" x="3140075" y="5794375"/>
          <p14:tracePt t="13025" x="3162300" y="5794375"/>
          <p14:tracePt t="13041" x="3200400" y="5775325"/>
          <p14:tracePt t="13058" x="3209925" y="5765800"/>
          <p14:tracePt t="13076" x="3222625" y="5749925"/>
          <p14:tracePt t="13092" x="3222625" y="5721350"/>
          <p14:tracePt t="13108" x="3222625" y="5699125"/>
          <p14:tracePt t="13125" x="3216275" y="5667375"/>
          <p14:tracePt t="13141" x="3178175" y="5626100"/>
          <p14:tracePt t="13157" x="3146425" y="5594350"/>
          <p14:tracePt t="13175" x="3121025" y="5568950"/>
          <p14:tracePt t="13192" x="3076575" y="5537200"/>
          <p14:tracePt t="13209" x="3054350" y="5524500"/>
          <p14:tracePt t="13226" x="2997200" y="5505450"/>
          <p14:tracePt t="13242" x="2952750" y="5492750"/>
          <p14:tracePt t="13258" x="2908300" y="5473700"/>
          <p14:tracePt t="13275" x="2844800" y="5454650"/>
          <p14:tracePt t="13291" x="2806700" y="5441950"/>
          <p14:tracePt t="13307" x="2762250" y="5435600"/>
          <p14:tracePt t="13325" x="2698750" y="5429250"/>
          <p14:tracePt t="13341" x="2654300" y="5429250"/>
          <p14:tracePt t="13358" x="2625725" y="5429250"/>
          <p14:tracePt t="13374" x="2597150" y="5429250"/>
          <p14:tracePt t="13391" x="2562225" y="5429250"/>
          <p14:tracePt t="13407" x="2552700" y="5435600"/>
          <p14:tracePt t="13425" x="2533650" y="5451475"/>
          <p14:tracePt t="13441" x="2533650" y="5461000"/>
          <p14:tracePt t="13458" x="2533650" y="5476875"/>
          <p14:tracePt t="13476" x="2552700" y="5499100"/>
          <p14:tracePt t="13491" x="2581275" y="5514975"/>
          <p14:tracePt t="13508" x="2628900" y="5543550"/>
          <p14:tracePt t="13525" x="2701925" y="5568950"/>
          <p14:tracePt t="13541" x="2746375" y="5581650"/>
          <p14:tracePt t="13557" x="2771775" y="5600700"/>
          <p14:tracePt t="13575" x="2813050" y="5607050"/>
          <p14:tracePt t="13591" x="2835275" y="5607050"/>
          <p14:tracePt t="15545" x="2816225" y="5581650"/>
          <p14:tracePt t="15552" x="2794000" y="5553075"/>
          <p14:tracePt t="15560" x="2752725" y="5508625"/>
          <p14:tracePt t="15574" x="2676525" y="5416550"/>
          <p14:tracePt t="15592" x="2578100" y="5299075"/>
          <p14:tracePt t="15609" x="2390775" y="5076825"/>
          <p14:tracePt t="15625" x="2273300" y="4956175"/>
          <p14:tracePt t="15659" x="1965325" y="4714875"/>
          <p14:tracePt t="15694" x="1762125" y="4625975"/>
          <p14:tracePt t="15710" x="1714500" y="4613275"/>
          <p14:tracePt t="15724" x="1695450" y="4613275"/>
          <p14:tracePt t="15742" x="1673225" y="4613275"/>
          <p14:tracePt t="15758" x="1628775" y="4629150"/>
          <p14:tracePt t="15775" x="1619250" y="4651375"/>
          <p14:tracePt t="15791" x="1600200" y="4676775"/>
          <p14:tracePt t="15808" x="1616075" y="4746625"/>
          <p14:tracePt t="15824" x="1663700" y="4816475"/>
          <p14:tracePt t="15841" x="1803400" y="4956175"/>
          <p14:tracePt t="15859" x="2286000" y="5222875"/>
          <p14:tracePt t="15875" x="2698750" y="5397500"/>
          <p14:tracePt t="15898" x="3162300" y="5572125"/>
          <p14:tracePt t="15909" x="3362325" y="5616575"/>
          <p14:tracePt t="15925" x="3492500" y="5645150"/>
          <p14:tracePt t="15941" x="3575050" y="5661025"/>
          <p14:tracePt t="15957" x="3644900" y="5661025"/>
          <p14:tracePt t="15974" x="3670300" y="5645150"/>
          <p14:tracePt t="15992" x="3679825" y="5629275"/>
          <p14:tracePt t="16009" x="3692525" y="5565775"/>
          <p14:tracePt t="16024" x="3673475" y="5480050"/>
          <p14:tracePt t="16045" x="3590925" y="5241925"/>
          <p14:tracePt t="16058" x="3527425" y="5073650"/>
          <p14:tracePt t="16074" x="3435350" y="4832350"/>
          <p14:tracePt t="16091" x="3340100" y="4619625"/>
          <p14:tracePt t="16107" x="3203575" y="4321175"/>
          <p14:tracePt t="16124" x="3162300" y="4222750"/>
          <p14:tracePt t="16142" x="3124200" y="4152900"/>
          <p14:tracePt t="16158" x="3089275" y="4076700"/>
          <p14:tracePt t="16175" x="3082925" y="4032250"/>
          <p14:tracePt t="16191" x="3082925" y="3987800"/>
          <p14:tracePt t="16208" x="3136900" y="3911600"/>
          <p14:tracePt t="16224" x="3282950" y="3829050"/>
          <p14:tracePt t="16241" x="3632200" y="3736975"/>
          <p14:tracePt t="16258" x="4384675" y="3654425"/>
          <p14:tracePt t="16275" x="4889500" y="3692525"/>
          <p14:tracePt t="16293" x="5572125" y="3841750"/>
          <p14:tracePt t="16310" x="5867400" y="3933825"/>
          <p14:tracePt t="16326" x="6010275" y="3987800"/>
          <p14:tracePt t="16344" x="6137275" y="4016375"/>
          <p14:tracePt t="16357" x="6159500" y="4022725"/>
          <p14:tracePt t="16375" x="6175375" y="4022725"/>
          <p14:tracePt t="16401" x="6172200" y="4013200"/>
          <p14:tracePt t="16408" x="6143625" y="3990975"/>
          <p14:tracePt t="16424" x="6038850" y="3914775"/>
          <p14:tracePt t="16441" x="5848350" y="3810000"/>
          <p14:tracePt t="16458" x="5502275" y="3635375"/>
          <p14:tracePt t="16476" x="5305425" y="3527425"/>
          <p14:tracePt t="16493" x="5064125" y="3387725"/>
          <p14:tracePt t="16509" x="4962525" y="3336925"/>
          <p14:tracePt t="16524" x="4883150" y="3298825"/>
          <p14:tracePt t="16541" x="4829175" y="3279775"/>
          <p14:tracePt t="16557" x="4752975" y="3238500"/>
          <p14:tracePt t="16574" x="4699000" y="3209925"/>
          <p14:tracePt t="16591" x="4632325" y="3187700"/>
          <p14:tracePt t="16608" x="4540250" y="3159125"/>
          <p14:tracePt t="16625" x="4489450" y="3146425"/>
          <p14:tracePt t="16641" x="4451350" y="3146425"/>
          <p14:tracePt t="16658" x="4387850" y="3140075"/>
          <p14:tracePt t="16675" x="4327525" y="3133725"/>
          <p14:tracePt t="16692" x="4257675" y="3133725"/>
          <p14:tracePt t="16708" x="4165600" y="3133725"/>
          <p14:tracePt t="16725" x="4105275" y="3133725"/>
          <p14:tracePt t="16743" x="4035425" y="3133725"/>
          <p14:tracePt t="16758" x="3997325" y="3133725"/>
          <p14:tracePt t="16775" x="3952875" y="3133725"/>
          <p14:tracePt t="16793" x="3873500" y="3121025"/>
          <p14:tracePt t="16808" x="3787775" y="3095625"/>
          <p14:tracePt t="16825" x="3692525" y="3079750"/>
          <p14:tracePt t="16843" x="3524250" y="3054350"/>
          <p14:tracePt t="16858" x="3429000" y="3048000"/>
          <p14:tracePt t="16875" x="3371850" y="3048000"/>
          <p14:tracePt t="16880" x="3346450" y="3048000"/>
          <p14:tracePt t="16892" x="3311525" y="3048000"/>
          <p14:tracePt t="16908" x="3209925" y="3067050"/>
          <p14:tracePt t="16924" x="3121025" y="3105150"/>
          <p14:tracePt t="16941" x="3032125" y="3136900"/>
          <p14:tracePt t="16958" x="2946400" y="3187700"/>
          <p14:tracePt t="16975" x="2898775" y="3216275"/>
          <p14:tracePt t="16992" x="2854325" y="3267075"/>
          <p14:tracePt t="17008" x="2822575" y="3333750"/>
          <p14:tracePt t="17025" x="2806700" y="3419475"/>
          <p14:tracePt t="17042" x="2800350" y="3549650"/>
          <p14:tracePt t="17057" x="2800350" y="3629025"/>
          <p14:tracePt t="17074" x="2800350" y="3724275"/>
          <p14:tracePt t="17092" x="2800350" y="3863975"/>
          <p14:tracePt t="17108" x="2813050" y="3937000"/>
          <p14:tracePt t="17125" x="2825750" y="4013200"/>
          <p14:tracePt t="17142" x="2879725" y="4108450"/>
          <p14:tracePt t="17158" x="2924175" y="4168775"/>
          <p14:tracePt t="17175" x="2984500" y="4213225"/>
          <p14:tracePt t="17192" x="3054350" y="4286250"/>
          <p14:tracePt t="17207" x="3095625" y="4318000"/>
          <p14:tracePt t="17225" x="3117850" y="4340225"/>
          <p14:tracePt t="17242" x="3178175" y="4387850"/>
          <p14:tracePt t="17258" x="3222625" y="4413250"/>
          <p14:tracePt t="17275" x="3260725" y="4438650"/>
          <p14:tracePt t="17292" x="3317875" y="4457700"/>
          <p14:tracePt t="17308" x="3355975" y="4457700"/>
          <p14:tracePt t="17324" x="3378200" y="4457700"/>
          <p14:tracePt t="17341" x="3409950" y="4451350"/>
          <p14:tracePt t="17357" x="3432175" y="4438650"/>
          <p14:tracePt t="17374" x="3463925" y="4413250"/>
          <p14:tracePt t="17391" x="3533775" y="4365625"/>
          <p14:tracePt t="17407" x="3594100" y="4305300"/>
          <p14:tracePt t="17424" x="3679825" y="4219575"/>
          <p14:tracePt t="17441" x="3797300" y="4095750"/>
          <p14:tracePt t="17458" x="3844925" y="4003675"/>
          <p14:tracePt t="17474" x="3892550" y="3933825"/>
          <p14:tracePt t="17491" x="3921125" y="3841750"/>
          <p14:tracePt t="17507" x="3940175" y="3797300"/>
          <p14:tracePt t="17525" x="3940175" y="3768725"/>
          <p14:tracePt t="17542" x="3940175" y="3733800"/>
          <p14:tracePt t="17558" x="3940175" y="3724275"/>
          <p14:tracePt t="17575" x="3940175" y="3717925"/>
          <p14:tracePt t="17591" x="3937000" y="3714750"/>
          <p14:tracePt t="17607" x="3924300" y="3714750"/>
          <p14:tracePt t="17624" x="3914775" y="3714750"/>
          <p14:tracePt t="17641" x="3898900" y="3714750"/>
          <p14:tracePt t="17657" x="3870325" y="3714750"/>
          <p14:tracePt t="17674" x="3860800" y="3714750"/>
          <p14:tracePt t="17691" x="3844925" y="3730625"/>
          <p14:tracePt t="17708" x="3835400" y="3740150"/>
          <p14:tracePt t="17725" x="3819525" y="3762375"/>
          <p14:tracePt t="17741" x="3800475" y="3797300"/>
          <p14:tracePt t="17757" x="3787775" y="3829050"/>
          <p14:tracePt t="17774" x="3778250" y="3851275"/>
          <p14:tracePt t="17791" x="3746500" y="3895725"/>
          <p14:tracePt t="17807" x="3721100" y="3940175"/>
          <p14:tracePt t="17825" x="3686175" y="3990975"/>
          <p14:tracePt t="17842" x="3641725" y="4095750"/>
          <p14:tracePt t="17858" x="3594100" y="4165600"/>
          <p14:tracePt t="17875" x="3568700" y="4213225"/>
          <p14:tracePt t="17891" x="3521075" y="4279900"/>
          <p14:tracePt t="17907" x="3489325" y="4311650"/>
          <p14:tracePt t="17924" x="3463925" y="4343400"/>
          <p14:tracePt t="17942" x="3444875" y="4384675"/>
          <p14:tracePt t="17958" x="3438525" y="4416425"/>
          <p14:tracePt t="17975" x="3438525" y="4438650"/>
          <p14:tracePt t="17991" x="3448050" y="4479925"/>
          <p14:tracePt t="18008" x="3460750" y="4502150"/>
          <p14:tracePt t="18024" x="3486150" y="4527550"/>
          <p14:tracePt t="18041" x="3543300" y="4552950"/>
          <p14:tracePt t="18058" x="3603625" y="4549775"/>
          <p14:tracePt t="18075" x="3705225" y="4498975"/>
          <p14:tracePt t="18091" x="3857625" y="4413250"/>
          <p14:tracePt t="18108" x="3921125" y="4349750"/>
          <p14:tracePt t="18125" x="3978275" y="4270375"/>
          <p14:tracePt t="18141" x="4019550" y="4089400"/>
          <p14:tracePt t="18157" x="4019550" y="3984625"/>
          <p14:tracePt t="18175" x="3981450" y="3873500"/>
          <p14:tracePt t="18191" x="3867150" y="3717925"/>
          <p14:tracePt t="18207" x="3784600" y="3641725"/>
          <p14:tracePt t="18225" x="3679825" y="3575050"/>
          <p14:tracePt t="18242" x="3441700" y="3482975"/>
          <p14:tracePt t="18258" x="3292475" y="3463925"/>
          <p14:tracePt t="18275" x="3108325" y="3463925"/>
          <p14:tracePt t="18291" x="2876550" y="3495675"/>
          <p14:tracePt t="18308" x="2752725" y="3540125"/>
          <p14:tracePt t="18325" x="2613025" y="3575050"/>
          <p14:tracePt t="18342" x="2409825" y="3629025"/>
          <p14:tracePt t="18358" x="2247900" y="3644900"/>
          <p14:tracePt t="18376" x="2085975" y="3673475"/>
          <p14:tracePt t="18391" x="1873250" y="3708400"/>
          <p14:tracePt t="18408" x="1765300" y="3724275"/>
          <p14:tracePt t="18412" x="1717675" y="3733800"/>
          <p14:tracePt t="18424" x="1692275" y="3740150"/>
          <p14:tracePt t="18440" x="1635125" y="3765550"/>
          <p14:tracePt t="18457" x="1619250" y="3775075"/>
          <p14:tracePt t="18474" x="1603375" y="3784600"/>
          <p14:tracePt t="18491" x="1587500" y="3800475"/>
          <p14:tracePt t="18507" x="1587500" y="3816350"/>
          <p14:tracePt t="18525" x="1587500" y="3829050"/>
          <p14:tracePt t="18541" x="1587500" y="3841750"/>
          <p14:tracePt t="18558" x="1587500" y="3851275"/>
          <p14:tracePt t="18575" x="1587500" y="3863975"/>
          <p14:tracePt t="18608" x="1584325" y="3863975"/>
          <p14:tracePt t="18626" x="1565275" y="3825875"/>
          <p14:tracePt t="18642" x="1536700" y="3771900"/>
          <p14:tracePt t="18658" x="1495425" y="3683000"/>
          <p14:tracePt t="18675" x="1406525" y="3476625"/>
          <p14:tracePt t="18691" x="1343025" y="3321050"/>
          <p14:tracePt t="18708" x="1279525" y="3165475"/>
          <p14:tracePt t="18724" x="1225550" y="3032125"/>
          <p14:tracePt t="18741" x="1168400" y="2882900"/>
          <p14:tracePt t="18757" x="1146175" y="2816225"/>
          <p14:tracePt t="18775" x="1120775" y="2733675"/>
          <p14:tracePt t="18792" x="1108075" y="2695575"/>
          <p14:tracePt t="18808" x="1101725" y="2679700"/>
          <p14:tracePt t="18826" x="1101725" y="2663825"/>
          <p14:tracePt t="18841" x="1108075" y="2663825"/>
          <p14:tracePt t="18857" x="1133475" y="2663825"/>
          <p14:tracePt t="18875" x="1162050" y="2663825"/>
          <p14:tracePt t="18890" x="1177925" y="2670175"/>
          <p14:tracePt t="18907" x="1177925" y="2679700"/>
          <p14:tracePt t="18911" x="1177925" y="2686050"/>
          <p14:tracePt t="18925" x="1168400" y="2695575"/>
          <p14:tracePt t="18941" x="1158875" y="2727325"/>
          <p14:tracePt t="18957" x="1143000" y="2743200"/>
          <p14:tracePt t="18975" x="1098550" y="2774950"/>
          <p14:tracePt t="18991" x="1066800" y="2784475"/>
          <p14:tracePt t="19007" x="1031875" y="2797175"/>
          <p14:tracePt t="19025" x="990600" y="2797175"/>
          <p14:tracePt t="19040" x="968375" y="2794000"/>
          <p14:tracePt t="19057" x="942975" y="2771775"/>
          <p14:tracePt t="19075" x="914400" y="2647950"/>
          <p14:tracePt t="19091" x="914400" y="2568575"/>
          <p14:tracePt t="19108" x="917575" y="2473325"/>
          <p14:tracePt t="19125" x="927100" y="2298700"/>
          <p14:tracePt t="19141" x="927100" y="2171700"/>
          <p14:tracePt t="19157" x="927100" y="2044700"/>
          <p14:tracePt t="19175" x="911225" y="1857375"/>
          <p14:tracePt t="19190" x="904875" y="1720850"/>
          <p14:tracePt t="19207" x="904875" y="1616075"/>
          <p14:tracePt t="19225" x="904875" y="1441450"/>
          <p14:tracePt t="19241" x="895350" y="1336675"/>
          <p14:tracePt t="19257" x="889000" y="1276350"/>
          <p14:tracePt t="19274" x="869950" y="1203325"/>
          <p14:tracePt t="19290" x="850900" y="1174750"/>
          <p14:tracePt t="19307" x="850900" y="1143000"/>
          <p14:tracePt t="19325" x="850900" y="1123950"/>
          <p14:tracePt t="19340" x="850900" y="1114425"/>
          <p14:tracePt t="19357" x="850900" y="1098550"/>
          <p14:tracePt t="19374" x="850900" y="1089025"/>
          <p14:tracePt t="19417" x="850900" y="1095375"/>
          <p14:tracePt t="19425" x="863600" y="1104900"/>
          <p14:tracePt t="19440" x="873125" y="1120775"/>
          <p14:tracePt t="19457" x="885825" y="1152525"/>
          <p14:tracePt t="19474" x="914400" y="1244600"/>
          <p14:tracePt t="19491" x="914400" y="1289050"/>
          <p14:tracePt t="19507" x="914400" y="1333500"/>
          <p14:tracePt t="19524" x="898525" y="1374775"/>
          <p14:tracePt t="19541" x="889000" y="1390650"/>
          <p14:tracePt t="19557" x="879475" y="1400175"/>
          <p14:tracePt t="19574" x="854075" y="1441450"/>
          <p14:tracePt t="19590" x="844550" y="1463675"/>
          <p14:tracePt t="19607" x="831850" y="1495425"/>
          <p14:tracePt t="19625" x="812800" y="1568450"/>
          <p14:tracePt t="19641" x="790575" y="1631950"/>
          <p14:tracePt t="19658" x="777875" y="1679575"/>
          <p14:tracePt t="19675" x="758825" y="1743075"/>
          <p14:tracePt t="19690" x="746125" y="1781175"/>
          <p14:tracePt t="19707" x="746125" y="1847850"/>
          <p14:tracePt t="19724" x="777875" y="2028825"/>
          <p14:tracePt t="19740" x="831850" y="2203450"/>
          <p14:tracePt t="19758" x="908050" y="2381250"/>
          <p14:tracePt t="19775" x="1050925" y="2679700"/>
          <p14:tracePt t="19791" x="1155700" y="2860675"/>
          <p14:tracePt t="19809" x="1336675" y="3117850"/>
          <p14:tracePt t="19824" x="1466850" y="3267075"/>
          <p14:tracePt t="19842" x="1609725" y="3429000"/>
          <p14:tracePt t="19857" x="1730375" y="3565525"/>
          <p14:tracePt t="19874" x="1898650" y="3787775"/>
          <p14:tracePt t="19891" x="1978025" y="3914775"/>
          <p14:tracePt t="19908" x="2028825" y="4003675"/>
          <p14:tracePt t="19912" x="2051050" y="4054475"/>
          <p14:tracePt t="19925" x="2082800" y="4133850"/>
          <p14:tracePt t="19941" x="2105025" y="4187825"/>
          <p14:tracePt t="19957" x="2124075" y="4219575"/>
          <p14:tracePt t="19974" x="2124075" y="4244975"/>
          <p14:tracePt t="19991" x="2111375" y="4254500"/>
          <p14:tracePt t="20007" x="2101850" y="4267200"/>
          <p14:tracePt t="20024" x="2047875" y="4267200"/>
          <p14:tracePt t="20041" x="1987550" y="4267200"/>
          <p14:tracePt t="20058" x="1911350" y="4254500"/>
          <p14:tracePt t="20074" x="1809750" y="4232275"/>
          <p14:tracePt t="20091" x="1736725" y="4216400"/>
          <p14:tracePt t="20107" x="1663700" y="4203700"/>
          <p14:tracePt t="20124" x="1574800" y="4181475"/>
          <p14:tracePt t="20141" x="1520825" y="4181475"/>
          <p14:tracePt t="20158" x="1485900" y="4181475"/>
          <p14:tracePt t="20174" x="1450975" y="4181475"/>
          <p14:tracePt t="20191" x="1435100" y="4187825"/>
          <p14:tracePt t="20208" x="1431925" y="4203700"/>
          <p14:tracePt t="20224" x="1447800" y="4225925"/>
          <p14:tracePt t="20240" x="1504950" y="4260850"/>
          <p14:tracePt t="20257" x="1660525" y="4333875"/>
          <p14:tracePt t="20274" x="1965325" y="4451350"/>
          <p14:tracePt t="20292" x="2152650" y="4514850"/>
          <p14:tracePt t="20309" x="2400300" y="4587875"/>
          <p14:tracePt t="20324" x="2520950" y="4622800"/>
          <p14:tracePt t="20341" x="2600325" y="4660900"/>
          <p14:tracePt t="20357" x="2647950" y="4689475"/>
          <p14:tracePt t="20374" x="2692400" y="4714875"/>
          <p14:tracePt t="20391" x="2708275" y="4730750"/>
          <p14:tracePt t="20407" x="2717800" y="4740275"/>
          <p14:tracePt t="20409" x="2717800" y="4746625"/>
          <p14:tracePt t="20430" x="2714625" y="4746625"/>
          <p14:tracePt t="20440" x="2711450" y="4746625"/>
          <p14:tracePt t="20457" x="2695575" y="4743450"/>
          <p14:tracePt t="20474" x="2609850" y="4699000"/>
          <p14:tracePt t="20491" x="2533650" y="4670425"/>
          <p14:tracePt t="20508" x="2419350" y="4632325"/>
          <p14:tracePt t="20524" x="2343150" y="4616450"/>
          <p14:tracePt t="20541" x="2270125" y="4600575"/>
          <p14:tracePt t="20558" x="2171700" y="4587875"/>
          <p14:tracePt t="20574" x="2098675" y="4578350"/>
          <p14:tracePt t="20591" x="2016125" y="4572000"/>
          <p14:tracePt t="20608" x="1870075" y="4540250"/>
          <p14:tracePt t="20624" x="1774825" y="4524375"/>
          <p14:tracePt t="20640" x="1676400" y="4489450"/>
          <p14:tracePt t="20658" x="1577975" y="4438650"/>
          <p14:tracePt t="20674" x="1530350" y="4403725"/>
          <p14:tracePt t="20691" x="1501775" y="4378325"/>
          <p14:tracePt t="20709" x="1454150" y="4327525"/>
          <p14:tracePt t="20724" x="1435100" y="4289425"/>
          <p14:tracePt t="20741" x="1422400" y="4235450"/>
          <p14:tracePt t="20757" x="1416050" y="4156075"/>
          <p14:tracePt t="20774" x="1416050" y="4095750"/>
          <p14:tracePt t="20790" x="1416050" y="4054475"/>
          <p14:tracePt t="20808" x="1416050" y="4006850"/>
          <p14:tracePt t="20824" x="1416050" y="3984625"/>
          <p14:tracePt t="20841" x="1422400" y="3975100"/>
          <p14:tracePt t="20858" x="1450975" y="3952875"/>
          <p14:tracePt t="20874" x="1501775" y="3940175"/>
          <p14:tracePt t="20890" x="1587500" y="3924300"/>
          <p14:tracePt t="20907" x="1765300" y="3905250"/>
          <p14:tracePt t="20924" x="1866900" y="3905250"/>
          <p14:tracePt t="20941" x="1952625" y="3911600"/>
          <p14:tracePt t="20958" x="2117725" y="3943350"/>
          <p14:tracePt t="20974" x="2206625" y="3984625"/>
          <p14:tracePt t="20991" x="2286000" y="4016375"/>
          <p14:tracePt t="21008" x="2365375" y="4073525"/>
          <p14:tracePt t="21024" x="2397125" y="4098925"/>
          <p14:tracePt t="21040" x="2422525" y="4130675"/>
          <p14:tracePt t="21058" x="2438400" y="4165600"/>
          <p14:tracePt t="21074" x="2438400" y="4181475"/>
          <p14:tracePt t="21091" x="2438400" y="4203700"/>
          <p14:tracePt t="21108" x="2438400" y="4229100"/>
          <p14:tracePt t="21124" x="2432050" y="4238625"/>
          <p14:tracePt t="21141" x="2422525" y="4248150"/>
          <p14:tracePt t="21158" x="2403475" y="4257675"/>
          <p14:tracePt t="21174" x="2390775" y="4257675"/>
          <p14:tracePt t="21190" x="2381250" y="4257675"/>
          <p14:tracePt t="21207" x="2368550" y="4257675"/>
          <p14:tracePt t="21224" x="2352675" y="4257675"/>
          <p14:tracePt t="21241" x="2346325" y="4248150"/>
          <p14:tracePt t="21258" x="2346325" y="4232275"/>
          <p14:tracePt t="21274" x="2349500" y="4216400"/>
          <p14:tracePt t="21291" x="2371725" y="4206875"/>
          <p14:tracePt t="21307" x="2454275" y="4187825"/>
          <p14:tracePt t="21323" x="2552700" y="4152900"/>
          <p14:tracePt t="21340" x="2638425" y="4137025"/>
          <p14:tracePt t="21358" x="2794000" y="4105275"/>
          <p14:tracePt t="21374" x="2892425" y="4064000"/>
          <p14:tracePt t="21391" x="2968625" y="4041775"/>
          <p14:tracePt t="21408" x="3035300" y="4000500"/>
          <p14:tracePt t="21424" x="3067050" y="3981450"/>
          <p14:tracePt t="21440" x="3092450" y="3927475"/>
          <p14:tracePt t="21456" x="3133725" y="3759200"/>
          <p14:tracePt t="21473" x="3143250" y="3606800"/>
          <p14:tracePt t="21490" x="3136900" y="3425825"/>
          <p14:tracePt t="21507" x="3089275" y="3092450"/>
          <p14:tracePt t="21524" x="3041650" y="2857500"/>
          <p14:tracePt t="21541" x="2955925" y="2603500"/>
          <p14:tracePt t="21557" x="2832100" y="2308225"/>
          <p14:tracePt t="21574" x="2746375" y="2130425"/>
          <p14:tracePt t="21592" x="2609850" y="1930400"/>
          <p14:tracePt t="21607" x="2530475" y="1816100"/>
          <p14:tracePt t="21623" x="2473325" y="1733550"/>
          <p14:tracePt t="21640" x="2438400" y="1676400"/>
          <p14:tracePt t="21658" x="2413000" y="1641475"/>
          <p14:tracePt t="21674" x="2397125" y="1622425"/>
          <p14:tracePt t="21691" x="2397125" y="1619250"/>
          <p14:tracePt t="21707" x="2409825" y="1622425"/>
          <p14:tracePt t="21724" x="2451100" y="1654175"/>
          <p14:tracePt t="21740" x="2524125" y="1730375"/>
          <p14:tracePt t="21757" x="2676525" y="1911350"/>
          <p14:tracePt t="21774" x="2822575" y="2092325"/>
          <p14:tracePt t="21790" x="2952750" y="2254250"/>
          <p14:tracePt t="21807" x="3181350" y="2584450"/>
          <p14:tracePt t="21828" x="3552825" y="3028950"/>
          <p14:tracePt t="21844" x="3835400" y="3390900"/>
          <p14:tracePt t="21859" x="4137025" y="3717925"/>
          <p14:tracePt t="21876" x="4425950" y="4064000"/>
          <p14:tracePt t="21893" x="4870450" y="4508500"/>
          <p14:tracePt t="21909" x="5080000" y="4699000"/>
          <p14:tracePt t="21926" x="5251450" y="4822825"/>
          <p14:tracePt t="21930" x="5314950" y="4867275"/>
          <p14:tracePt t="21942" x="5413375" y="4908550"/>
          <p14:tracePt t="21958" x="5476875" y="4914900"/>
          <p14:tracePt t="21974" x="5495925" y="491490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Coupes longitudinales de drupes monospermes: (a) cerise, (b) olive, (c) noix, (d) noix de coco; coupe longitudinale (e) d'une drupe polysperme de Caféier, (f) d'une polydrupe ainsi que d'une drupéole de Framboisier et vue d'ensemble d'une frambois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58800"/>
            <a:ext cx="8137525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979613" y="0"/>
            <a:ext cx="576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0000"/>
                </a:solidFill>
              </a:rPr>
              <a:t>Fruits charnus : Drupes et drupéoles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67"/>
    </mc:Choice>
    <mc:Fallback>
      <p:transition spd="slow" advTm="2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28" x="5575300" y="4914900"/>
          <p14:tracePt t="8235" x="5667375" y="4914900"/>
          <p14:tracePt t="8248" x="5829300" y="4899025"/>
          <p14:tracePt t="8265" x="6073775" y="4851400"/>
          <p14:tracePt t="8281" x="6369050" y="4737100"/>
          <p14:tracePt t="8302" x="7137400" y="4340225"/>
          <p14:tracePt t="8321" x="7912100" y="3908425"/>
          <p14:tracePt t="8348" x="8572500" y="3454400"/>
          <p14:tracePt t="8382" x="8912225" y="3184525"/>
          <p14:tracePt t="8400" x="9064625" y="3016250"/>
          <p14:tracePt t="8548" x="9090025" y="2308225"/>
          <p14:tracePt t="8556" x="9026525" y="2251075"/>
          <p14:tracePt t="8564" x="8931275" y="2193925"/>
          <p14:tracePt t="8580" x="8623300" y="2016125"/>
          <p14:tracePt t="8597" x="7997825" y="1704975"/>
          <p14:tracePt t="8614" x="7670800" y="1558925"/>
          <p14:tracePt t="8631" x="7470775" y="1473200"/>
          <p14:tracePt t="8649" x="7242175" y="1381125"/>
          <p14:tracePt t="8665" x="7108825" y="1330325"/>
          <p14:tracePt t="8682" x="6997700" y="1285875"/>
          <p14:tracePt t="9040" x="6946900" y="1231900"/>
          <p14:tracePt t="9047" x="6880225" y="1158875"/>
          <p14:tracePt t="9064" x="6772275" y="1041400"/>
          <p14:tracePt t="9081" x="6673850" y="923925"/>
          <p14:tracePt t="9098" x="6537325" y="806450"/>
          <p14:tracePt t="9130" x="6397625" y="704850"/>
          <p14:tracePt t="9163" x="6235700" y="638175"/>
          <p14:tracePt t="9180" x="6197600" y="625475"/>
          <p14:tracePt t="9197" x="6149975" y="600075"/>
          <p14:tracePt t="9214" x="6118225" y="590550"/>
          <p14:tracePt t="9231" x="6096000" y="577850"/>
          <p14:tracePt t="9248" x="6051550" y="546100"/>
          <p14:tracePt t="9263" x="6029325" y="533400"/>
          <p14:tracePt t="9280" x="5997575" y="520700"/>
          <p14:tracePt t="9297" x="5962650" y="517525"/>
          <p14:tracePt t="9313" x="5934075" y="517525"/>
          <p14:tracePt t="9330" x="5918200" y="517525"/>
          <p14:tracePt t="9347" x="5905500" y="517525"/>
          <p14:tracePt t="9364" x="5889625" y="517525"/>
          <p14:tracePt t="9397" x="5953125" y="517525"/>
          <p14:tracePt t="9413" x="6054725" y="517525"/>
          <p14:tracePt t="9430" x="6172200" y="520700"/>
          <p14:tracePt t="9446" x="6321425" y="520700"/>
          <p14:tracePt t="9463" x="6381750" y="520700"/>
          <p14:tracePt t="9482" x="6445250" y="504825"/>
          <p14:tracePt t="9498" x="6470650" y="485775"/>
          <p14:tracePt t="9514" x="6502400" y="463550"/>
          <p14:tracePt t="9531" x="6518275" y="419100"/>
          <p14:tracePt t="9547" x="6527800" y="409575"/>
          <p14:tracePt t="9563" x="6534150" y="400050"/>
          <p14:tracePt t="9580" x="6534150" y="390525"/>
          <p14:tracePt t="9597" x="6527800" y="371475"/>
          <p14:tracePt t="9613" x="6518275" y="371475"/>
          <p14:tracePt t="9631" x="6502400" y="371475"/>
          <p14:tracePt t="9648" x="6486525" y="371475"/>
          <p14:tracePt t="9664" x="6477000" y="371475"/>
          <p14:tracePt t="9681" x="6464300" y="371475"/>
          <p14:tracePt t="9697" x="6432550" y="374650"/>
          <p14:tracePt t="9713" x="6410325" y="390525"/>
          <p14:tracePt t="9730" x="6365875" y="409575"/>
          <p14:tracePt t="9747" x="6337300" y="422275"/>
          <p14:tracePt t="9763" x="6305550" y="434975"/>
          <p14:tracePt t="9781" x="6289675" y="450850"/>
          <p14:tracePt t="9797" x="6280150" y="450850"/>
          <p14:tracePt t="9814" x="6270625" y="450850"/>
          <p14:tracePt t="9830" x="6254750" y="454025"/>
          <p14:tracePt t="9847" x="6251575" y="454025"/>
          <p14:tracePt t="9918" x="6276975" y="447675"/>
          <p14:tracePt t="9925" x="6305550" y="425450"/>
          <p14:tracePt t="9932" x="6365875" y="409575"/>
          <p14:tracePt t="9947" x="6486525" y="374650"/>
          <p14:tracePt t="9963" x="6638925" y="336550"/>
          <p14:tracePt t="9967" x="6708775" y="330200"/>
          <p14:tracePt t="9981" x="6800850" y="330200"/>
          <p14:tracePt t="9997" x="6854825" y="330200"/>
          <p14:tracePt t="10014" x="6873875" y="330200"/>
          <p14:tracePt t="10031" x="6915150" y="330200"/>
          <p14:tracePt t="10047" x="6937375" y="323850"/>
          <p14:tracePt t="10064" x="6991350" y="317500"/>
          <p14:tracePt t="10081" x="7127875" y="320675"/>
          <p14:tracePt t="10097" x="7204075" y="336550"/>
          <p14:tracePt t="10114" x="7258050" y="355600"/>
          <p14:tracePt t="10130" x="7286625" y="361950"/>
          <p14:tracePt t="10146" x="7299325" y="368300"/>
          <p14:tracePt t="10163" x="7308850" y="368300"/>
          <p14:tracePt t="10253" x="7302500" y="368300"/>
          <p14:tracePt t="10260" x="7286625" y="368300"/>
          <p14:tracePt t="10267" x="7267575" y="365125"/>
          <p14:tracePt t="10281" x="7207250" y="358775"/>
          <p14:tracePt t="10297" x="7146925" y="358775"/>
          <p14:tracePt t="10314" x="7092950" y="368300"/>
          <p14:tracePt t="10331" x="7019925" y="387350"/>
          <p14:tracePt t="10347" x="6975475" y="387350"/>
          <p14:tracePt t="10364" x="6924675" y="387350"/>
          <p14:tracePt t="10380" x="6838950" y="387350"/>
          <p14:tracePt t="10396" x="6772275" y="387350"/>
          <p14:tracePt t="10413" x="6699250" y="384175"/>
          <p14:tracePt t="10430" x="6591300" y="384175"/>
          <p14:tracePt t="10446" x="6537325" y="384175"/>
          <p14:tracePt t="10464" x="6502400" y="387350"/>
          <p14:tracePt t="10468" x="6489700" y="387350"/>
          <p14:tracePt t="10481" x="6480175" y="390525"/>
          <p14:tracePt t="10497" x="6470650" y="390525"/>
          <p14:tracePt t="10514" x="6461125" y="390525"/>
          <p14:tracePt t="10530" x="6442075" y="390525"/>
          <p14:tracePt t="10546" x="6435725" y="390525"/>
          <p14:tracePt t="10563" x="6429375" y="390525"/>
          <p14:tracePt t="10597" x="6442075" y="390525"/>
          <p14:tracePt t="10614" x="6486525" y="390525"/>
          <p14:tracePt t="10631" x="6565900" y="381000"/>
          <p14:tracePt t="10647" x="6604000" y="381000"/>
          <p14:tracePt t="10663" x="6613525" y="381000"/>
          <p14:tracePt t="10680" x="6626225" y="381000"/>
          <p14:tracePt t="10696" x="6661150" y="381000"/>
          <p14:tracePt t="10713" x="6724650" y="393700"/>
          <p14:tracePt t="10731" x="6915150" y="425450"/>
          <p14:tracePt t="10747" x="7058025" y="463550"/>
          <p14:tracePt t="10764" x="7175500" y="479425"/>
          <p14:tracePt t="10781" x="7258050" y="504825"/>
          <p14:tracePt t="10797" x="7286625" y="504825"/>
          <p14:tracePt t="10813" x="7296150" y="504825"/>
          <p14:tracePt t="10829" x="7312025" y="504825"/>
          <p14:tracePt t="10846" x="7334250" y="504825"/>
          <p14:tracePt t="10864" x="7350125" y="498475"/>
          <p14:tracePt t="10881" x="7375525" y="492125"/>
          <p14:tracePt t="10897" x="7385050" y="492125"/>
          <p14:tracePt t="10914" x="7394575" y="492125"/>
          <p14:tracePt t="10930" x="7400925" y="492125"/>
          <p14:tracePt t="10973" x="7397750" y="492125"/>
          <p14:tracePt t="10979" x="7394575" y="492125"/>
          <p14:tracePt t="10987" x="7388225" y="492125"/>
          <p14:tracePt t="10996" x="7378700" y="492125"/>
          <p14:tracePt t="11014" x="7340600" y="485775"/>
          <p14:tracePt t="11031" x="7242175" y="479425"/>
          <p14:tracePt t="11047" x="7181850" y="479425"/>
          <p14:tracePt t="11065" x="7077075" y="479425"/>
          <p14:tracePt t="11080" x="6994525" y="479425"/>
          <p14:tracePt t="11097" x="6911975" y="482600"/>
          <p14:tracePt t="11114" x="6778625" y="498475"/>
          <p14:tracePt t="11130" x="6702425" y="520700"/>
          <p14:tracePt t="11146" x="6616700" y="536575"/>
          <p14:tracePt t="11165" x="6524625" y="546100"/>
          <p14:tracePt t="11181" x="6480175" y="546100"/>
          <p14:tracePt t="11197" x="6445250" y="546100"/>
          <p14:tracePt t="11215" x="6413500" y="546100"/>
          <p14:tracePt t="11230" x="6403975" y="546100"/>
          <p14:tracePt t="11247" x="6388100" y="546100"/>
          <p14:tracePt t="11263" x="6378575" y="546100"/>
          <p14:tracePt t="11280" x="6362700" y="546100"/>
          <p14:tracePt t="11296" x="6356350" y="546100"/>
          <p14:tracePt t="11331" x="6356350" y="542925"/>
          <p14:tracePt t="11348" x="6356350" y="539750"/>
          <p14:tracePt t="11364" x="6356350" y="533400"/>
          <p14:tracePt t="11386" x="6356350" y="530225"/>
          <p14:tracePt t="11408" x="6359525" y="530225"/>
          <p14:tracePt t="11414" x="6365875" y="517525"/>
          <p14:tracePt t="11430" x="6381750" y="514350"/>
          <p14:tracePt t="11447" x="6410325" y="508000"/>
          <p14:tracePt t="11465" x="6451600" y="501650"/>
          <p14:tracePt t="11481" x="6480175" y="501650"/>
          <p14:tracePt t="11497" x="6524625" y="495300"/>
          <p14:tracePt t="11514" x="6572250" y="495300"/>
          <p14:tracePt t="11530" x="6616700" y="495300"/>
          <p14:tracePt t="11546" x="6677025" y="495300"/>
          <p14:tracePt t="11564" x="6746875" y="495300"/>
          <p14:tracePt t="11581" x="6791325" y="495300"/>
          <p14:tracePt t="11598" x="6826250" y="495300"/>
          <p14:tracePt t="11614" x="6873875" y="495300"/>
          <p14:tracePt t="11630" x="6918325" y="495300"/>
          <p14:tracePt t="11647" x="6969125" y="495300"/>
          <p14:tracePt t="11664" x="7134225" y="508000"/>
          <p14:tracePt t="11679" x="7232650" y="523875"/>
          <p14:tracePt t="11697" x="7296150" y="539750"/>
          <p14:tracePt t="11714" x="7350125" y="539750"/>
          <p14:tracePt t="11731" x="7366000" y="546100"/>
          <p14:tracePt t="11748" x="7394575" y="546100"/>
          <p14:tracePt t="11765" x="7419975" y="546100"/>
          <p14:tracePt t="11780" x="7451725" y="546100"/>
          <p14:tracePt t="11797" x="7473950" y="546100"/>
          <p14:tracePt t="11814" x="7512050" y="546100"/>
          <p14:tracePt t="11829" x="7527925" y="546100"/>
          <p14:tracePt t="11846" x="7537450" y="546100"/>
          <p14:tracePt t="11865" x="7543800" y="546100"/>
          <p14:tracePt t="14047" x="7527925" y="561975"/>
          <p14:tracePt t="14054" x="7508875" y="581025"/>
          <p14:tracePt t="14062" x="7486650" y="612775"/>
          <p14:tracePt t="14080" x="7432675" y="673100"/>
          <p14:tracePt t="14097" x="7372350" y="781050"/>
          <p14:tracePt t="14114" x="7331075" y="860425"/>
          <p14:tracePt t="14147" x="7200900" y="1022350"/>
          <p14:tracePt t="14179" x="7105650" y="1133475"/>
          <p14:tracePt t="14196" x="7035800" y="1241425"/>
          <p14:tracePt t="14213" x="6997700" y="1311275"/>
          <p14:tracePt t="14230" x="6969125" y="1368425"/>
          <p14:tracePt t="14247" x="6921500" y="1454150"/>
          <p14:tracePt t="14264" x="6902450" y="1492250"/>
          <p14:tracePt t="14280" x="6889750" y="1530350"/>
          <p14:tracePt t="14297" x="6864350" y="1565275"/>
          <p14:tracePt t="14314" x="6851650" y="1597025"/>
          <p14:tracePt t="14330" x="6842125" y="1619250"/>
          <p14:tracePt t="14348" x="6826250" y="1654175"/>
          <p14:tracePt t="14363" x="6807200" y="1666875"/>
          <p14:tracePt t="14380" x="6797675" y="1676400"/>
          <p14:tracePt t="14397" x="6784975" y="1695450"/>
          <p14:tracePt t="14413" x="6784975" y="1704975"/>
          <p14:tracePt t="14430" x="6772275" y="1714500"/>
          <p14:tracePt t="14446" x="6759575" y="1730375"/>
          <p14:tracePt t="14463" x="6753225" y="1746250"/>
          <p14:tracePt t="14479" x="6743700" y="1755775"/>
          <p14:tracePt t="14497" x="6727825" y="1771650"/>
          <p14:tracePt t="14514" x="6711950" y="1781175"/>
          <p14:tracePt t="14530" x="6702425" y="1797050"/>
          <p14:tracePt t="14547" x="6686550" y="1809750"/>
          <p14:tracePt t="14564" x="6683375" y="1819275"/>
          <p14:tracePt t="14581" x="6683375" y="1828800"/>
          <p14:tracePt t="14617" x="6683375" y="1835150"/>
          <p14:tracePt t="14629" x="6683375" y="1844675"/>
          <p14:tracePt t="14647" x="6689725" y="1854200"/>
          <p14:tracePt t="14664" x="6699250" y="1863725"/>
          <p14:tracePt t="14681" x="6740525" y="1876425"/>
          <p14:tracePt t="14697" x="6762750" y="1876425"/>
          <p14:tracePt t="14713" x="6797675" y="1876425"/>
          <p14:tracePt t="14730" x="6842125" y="1882775"/>
          <p14:tracePt t="14747" x="6905625" y="1882775"/>
          <p14:tracePt t="14763" x="6940550" y="1882775"/>
          <p14:tracePt t="14779" x="6985000" y="1882775"/>
          <p14:tracePt t="14797" x="7032625" y="1882775"/>
          <p14:tracePt t="14814" x="7042150" y="1882775"/>
          <p14:tracePt t="14831" x="7058025" y="1882775"/>
          <p14:tracePt t="14847" x="7067550" y="1882775"/>
          <p14:tracePt t="14863" x="7073900" y="1882775"/>
          <p14:tracePt t="14879" x="7083425" y="1882775"/>
          <p14:tracePt t="14896" x="7096125" y="1882775"/>
          <p14:tracePt t="14913" x="7102475" y="1882775"/>
          <p14:tracePt t="15030" x="7102475" y="1889125"/>
          <p14:tracePt t="15045" x="7102475" y="1898650"/>
          <p14:tracePt t="15052" x="7102475" y="1901825"/>
          <p14:tracePt t="15062" x="7102475" y="1908175"/>
          <p14:tracePt t="15081" x="7102475" y="1911350"/>
          <p14:tracePt t="15111" x="7102475" y="1917700"/>
          <p14:tracePt t="15153" x="7102475" y="1924050"/>
          <p14:tracePt t="15188" x="7102475" y="1927225"/>
          <p14:tracePt t="15203" x="7099300" y="1927225"/>
          <p14:tracePt t="15210" x="7099300" y="1933575"/>
          <p14:tracePt t="15218" x="7096125" y="1933575"/>
          <p14:tracePt t="15230" x="7089775" y="1933575"/>
          <p14:tracePt t="15253" x="7086600" y="1936750"/>
          <p14:tracePt t="15263" x="7077075" y="1936750"/>
          <p14:tracePt t="15280" x="7064375" y="1936750"/>
          <p14:tracePt t="15296" x="7061200" y="1946275"/>
          <p14:tracePt t="15313" x="7054850" y="1946275"/>
          <p14:tracePt t="15330" x="7045325" y="1946275"/>
          <p14:tracePt t="15347" x="7035800" y="1946275"/>
          <p14:tracePt t="15363" x="7019925" y="1946275"/>
          <p14:tracePt t="15381" x="7010400" y="1946275"/>
          <p14:tracePt t="15459" x="7007225" y="1946275"/>
          <p14:tracePt t="15474" x="7000875" y="1946275"/>
          <p14:tracePt t="15481" x="6997700" y="1946275"/>
          <p14:tracePt t="15497" x="6988175" y="1933575"/>
          <p14:tracePt t="15513" x="6972300" y="1930400"/>
          <p14:tracePt t="15530" x="6965950" y="1924050"/>
          <p14:tracePt t="15547" x="6962775" y="1924050"/>
          <p14:tracePt t="15609" x="6956425" y="1920875"/>
          <p14:tracePt t="15630" x="6953250" y="1914525"/>
          <p14:tracePt t="15638" x="6953250" y="1911350"/>
          <p14:tracePt t="15646" x="6953250" y="1905000"/>
          <p14:tracePt t="15664" x="6953250" y="1889125"/>
          <p14:tracePt t="15680" x="6953250" y="1879600"/>
          <p14:tracePt t="15697" x="6953250" y="1870075"/>
          <p14:tracePt t="15713" x="6953250" y="1866900"/>
          <p14:tracePt t="15729" x="6962775" y="1866900"/>
          <p14:tracePt t="15746" x="6972300" y="1866900"/>
          <p14:tracePt t="15763" x="6988175" y="1866900"/>
          <p14:tracePt t="15780" x="7019925" y="1866900"/>
          <p14:tracePt t="15797" x="7048500" y="1866900"/>
          <p14:tracePt t="15813" x="7080250" y="1866900"/>
          <p14:tracePt t="15830" x="7118350" y="1866900"/>
          <p14:tracePt t="15846" x="7127875" y="1866900"/>
          <p14:tracePt t="15863" x="7137400" y="1866900"/>
          <p14:tracePt t="15879" x="7159625" y="1866900"/>
          <p14:tracePt t="15896" x="7169150" y="1866900"/>
          <p14:tracePt t="15913" x="7178675" y="1866900"/>
          <p14:tracePt t="15930" x="7188200" y="1873250"/>
          <p14:tracePt t="15946" x="7197725" y="1882775"/>
          <p14:tracePt t="15963" x="7207250" y="1882775"/>
          <p14:tracePt t="15980" x="7213600" y="1898650"/>
          <p14:tracePt t="15996" x="7213600" y="1908175"/>
          <p14:tracePt t="16013" x="7219950" y="1911350"/>
          <p14:tracePt t="16030" x="7223125" y="1924050"/>
          <p14:tracePt t="16046" x="7229475" y="1933575"/>
          <p14:tracePt t="16064" x="7232650" y="1949450"/>
          <p14:tracePt t="16080" x="7239000" y="1962150"/>
          <p14:tracePt t="16097" x="7248525" y="1968500"/>
          <p14:tracePt t="16113" x="7248525" y="1978025"/>
          <p14:tracePt t="16129" x="7254875" y="1987550"/>
          <p14:tracePt t="16146" x="7264400" y="1997075"/>
          <p14:tracePt t="16163" x="7273925" y="2003425"/>
          <p14:tracePt t="16180" x="7289800" y="2019300"/>
          <p14:tracePt t="16196" x="7302500" y="2022475"/>
          <p14:tracePt t="16213" x="7315200" y="2028825"/>
          <p14:tracePt t="16230" x="7324725" y="2032000"/>
          <p14:tracePt t="16246" x="7334250" y="2047875"/>
          <p14:tracePt t="16263" x="7350125" y="2054225"/>
          <p14:tracePt t="16279" x="7362825" y="2066925"/>
          <p14:tracePt t="16296" x="7372350" y="2076450"/>
          <p14:tracePt t="16315" x="7394575" y="2098675"/>
          <p14:tracePt t="16330" x="7410450" y="2111375"/>
          <p14:tracePt t="16346" x="7423150" y="2120900"/>
          <p14:tracePt t="16363" x="7432675" y="2130425"/>
          <p14:tracePt t="16380" x="7451725" y="2152650"/>
          <p14:tracePt t="16396" x="7461250" y="2162175"/>
          <p14:tracePt t="16412" x="7470775" y="2171700"/>
          <p14:tracePt t="16429" x="7486650" y="2181225"/>
          <p14:tracePt t="16446" x="7502525" y="2190750"/>
          <p14:tracePt t="16464" x="7518400" y="2212975"/>
          <p14:tracePt t="16480" x="7527925" y="2222500"/>
          <p14:tracePt t="16497" x="7537450" y="2232025"/>
          <p14:tracePt t="16514" x="7546975" y="2251075"/>
          <p14:tracePt t="16530" x="7546975" y="2263775"/>
          <p14:tracePt t="16546" x="7546975" y="2266950"/>
          <p14:tracePt t="16563" x="7546975" y="2273300"/>
          <p14:tracePt t="16580" x="7546975" y="2282825"/>
          <p14:tracePt t="16597" x="7546975" y="2286000"/>
          <p14:tracePt t="16614" x="7546975" y="2292350"/>
          <p14:tracePt t="16630" x="7546975" y="2301875"/>
          <p14:tracePt t="16651" x="7546975" y="2308225"/>
          <p14:tracePt t="16671" x="7546975" y="2311400"/>
          <p14:tracePt t="16686" x="7546975" y="2317750"/>
          <p14:tracePt t="16696" x="7546975" y="2320925"/>
          <p14:tracePt t="16713" x="7546975" y="2330450"/>
          <p14:tracePt t="16730" x="7546975" y="2339975"/>
          <p14:tracePt t="16747" x="7546975" y="2355850"/>
          <p14:tracePt t="16764" x="7546975" y="2362200"/>
          <p14:tracePt t="16780" x="7546975" y="2365375"/>
          <p14:tracePt t="16796" x="7546975" y="2371725"/>
          <p14:tracePt t="16813" x="7546975" y="2381250"/>
          <p14:tracePt t="16829" x="7546975" y="2390775"/>
          <p14:tracePt t="16846" x="7546975" y="2406650"/>
          <p14:tracePt t="16864" x="7546975" y="2419350"/>
          <p14:tracePt t="16880" x="7546975" y="2428875"/>
          <p14:tracePt t="16897" x="7546975" y="2438400"/>
          <p14:tracePt t="16914" x="7546975" y="2460625"/>
          <p14:tracePt t="16929" x="7546975" y="2470150"/>
          <p14:tracePt t="16946" x="7546975" y="2479675"/>
          <p14:tracePt t="16963" x="7546975" y="2498725"/>
          <p14:tracePt t="16979" x="7546975" y="2508250"/>
          <p14:tracePt t="16997" x="7546975" y="2517775"/>
          <p14:tracePt t="17014" x="7546975" y="2540000"/>
          <p14:tracePt t="17029" x="7546975" y="2568575"/>
          <p14:tracePt t="17047" x="7546975" y="2590800"/>
          <p14:tracePt t="17063" x="7546975" y="2625725"/>
          <p14:tracePt t="17079" x="7546975" y="2638425"/>
          <p14:tracePt t="17096" x="7546975" y="2660650"/>
          <p14:tracePt t="17113" x="7546975" y="2692400"/>
          <p14:tracePt t="17129" x="7546975" y="2724150"/>
          <p14:tracePt t="17146" x="7546975" y="2746375"/>
          <p14:tracePt t="17163" x="7546975" y="2765425"/>
          <p14:tracePt t="17179" x="7546975" y="2781300"/>
          <p14:tracePt t="17196" x="7546975" y="2790825"/>
          <p14:tracePt t="17213" x="7540625" y="2806700"/>
          <p14:tracePt t="17229" x="7540625" y="2816225"/>
          <p14:tracePt t="17247" x="7531100" y="2832100"/>
          <p14:tracePt t="17264" x="7531100" y="2844800"/>
          <p14:tracePt t="17280" x="7524750" y="2854325"/>
          <p14:tracePt t="17297" x="7524750" y="2876550"/>
          <p14:tracePt t="17313" x="7521575" y="2892425"/>
          <p14:tracePt t="17330" x="7515225" y="2901950"/>
          <p14:tracePt t="17346" x="7512050" y="2911475"/>
          <p14:tracePt t="17363" x="7499350" y="2930525"/>
          <p14:tracePt t="17379" x="7489825" y="2940050"/>
          <p14:tracePt t="17396" x="7480300" y="2952750"/>
          <p14:tracePt t="17413" x="7473950" y="2965450"/>
          <p14:tracePt t="17430" x="7470775" y="2981325"/>
          <p14:tracePt t="17446" x="7464425" y="2990850"/>
          <p14:tracePt t="17462" x="7454900" y="3006725"/>
          <p14:tracePt t="17479" x="7451725" y="3016250"/>
          <p14:tracePt t="17496" x="7435850" y="3019425"/>
          <p14:tracePt t="17513" x="7419975" y="3032125"/>
          <p14:tracePt t="17529" x="7419975" y="3035300"/>
          <p14:tracePt t="17547" x="7416800" y="3041650"/>
          <p14:tracePt t="17563" x="7410450" y="3051175"/>
          <p14:tracePt t="17580" x="7404100" y="3054350"/>
          <p14:tracePt t="17597" x="7404100" y="3060700"/>
          <p14:tracePt t="17613" x="7394575" y="3070225"/>
          <p14:tracePt t="17646" x="7391400" y="3079750"/>
          <p14:tracePt t="17662" x="7381875" y="3092450"/>
          <p14:tracePt t="17679" x="7381875" y="3095625"/>
          <p14:tracePt t="17697" x="7375525" y="3101975"/>
          <p14:tracePt t="17713" x="7375525" y="3105150"/>
          <p14:tracePt t="17730" x="7372350" y="3111500"/>
          <p14:tracePt t="17747" x="7366000" y="3114675"/>
          <p14:tracePt t="17763" x="7362825" y="3130550"/>
          <p14:tracePt t="17779" x="7356475" y="3136900"/>
          <p14:tracePt t="17796" x="7346950" y="3140075"/>
          <p14:tracePt t="17812" x="7340600" y="3155950"/>
          <p14:tracePt t="17829" x="7340600" y="3165475"/>
          <p14:tracePt t="17846" x="7340600" y="3168650"/>
          <p14:tracePt t="17863" x="7340600" y="3181350"/>
          <p14:tracePt t="17892" x="7337425" y="3181350"/>
          <p14:tracePt t="17906" x="7331075" y="3181350"/>
          <p14:tracePt t="17919" x="7324725" y="3181350"/>
          <p14:tracePt t="18006" x="7321550" y="3181350"/>
          <p14:tracePt t="18019" x="7315200" y="3181350"/>
          <p14:tracePt t="18027" x="7312025" y="3181350"/>
          <p14:tracePt t="18033" x="7305675" y="3181350"/>
          <p14:tracePt t="18046" x="7296150" y="3181350"/>
          <p14:tracePt t="18063" x="7286625" y="3181350"/>
          <p14:tracePt t="18079" x="7280275" y="3181350"/>
          <p14:tracePt t="18113" x="7277100" y="3181350"/>
          <p14:tracePt t="18134" x="7270750" y="3181350"/>
          <p14:tracePt t="18149" x="7267575" y="3181350"/>
          <p14:tracePt t="18163" x="7258050" y="3181350"/>
          <p14:tracePt t="18180" x="7242175" y="3168650"/>
          <p14:tracePt t="18196" x="7232650" y="3159125"/>
          <p14:tracePt t="18212" x="7216775" y="3152775"/>
          <p14:tracePt t="18229" x="7207250" y="3152775"/>
          <p14:tracePt t="18262" x="7191375" y="3146425"/>
          <p14:tracePt t="18279" x="7181850" y="3143250"/>
          <p14:tracePt t="18297" x="7165975" y="3133725"/>
          <p14:tracePt t="18313" x="7156450" y="3117850"/>
          <p14:tracePt t="18329" x="7140575" y="3117850"/>
          <p14:tracePt t="18347" x="7127875" y="3111500"/>
          <p14:tracePt t="18363" x="7118350" y="3108325"/>
          <p14:tracePt t="18379" x="7108825" y="3101975"/>
          <p14:tracePt t="18397" x="7086600" y="3089275"/>
          <p14:tracePt t="18413" x="7077075" y="3082925"/>
          <p14:tracePt t="18429" x="7067550" y="3067050"/>
          <p14:tracePt t="18447" x="7048500" y="3063875"/>
          <p14:tracePt t="18463" x="7035800" y="3057525"/>
          <p14:tracePt t="18479" x="7023100" y="3051175"/>
          <p14:tracePt t="18496" x="6994525" y="3041650"/>
          <p14:tracePt t="18512" x="6978650" y="3035300"/>
          <p14:tracePt t="18529" x="6956425" y="3032125"/>
          <p14:tracePt t="18547" x="6921500" y="3006725"/>
          <p14:tracePt t="18563" x="6896100" y="2994025"/>
          <p14:tracePt t="18580" x="6867525" y="2984500"/>
          <p14:tracePt t="18597" x="6845300" y="2968625"/>
          <p14:tracePt t="18613" x="6835775" y="2952750"/>
          <p14:tracePt t="18629" x="6819900" y="2940050"/>
          <p14:tracePt t="18632" x="6813550" y="2936875"/>
          <p14:tracePt t="18646" x="6797675" y="2921000"/>
          <p14:tracePt t="18662" x="6788150" y="2898775"/>
          <p14:tracePt t="18679" x="6762750" y="2873375"/>
          <p14:tracePt t="18697" x="6731000" y="2825750"/>
          <p14:tracePt t="18713" x="6721475" y="2800350"/>
          <p14:tracePt t="18730" x="6702425" y="2768600"/>
          <p14:tracePt t="18747" x="6689725" y="2736850"/>
          <p14:tracePt t="18763" x="6689725" y="2705100"/>
          <p14:tracePt t="18779" x="6689725" y="2682875"/>
          <p14:tracePt t="18796" x="6689725" y="2622550"/>
          <p14:tracePt t="18812" x="6683375" y="2571750"/>
          <p14:tracePt t="18829" x="6683375" y="2511425"/>
          <p14:tracePt t="18847" x="6683375" y="2416175"/>
          <p14:tracePt t="18863" x="6683375" y="2352675"/>
          <p14:tracePt t="18880" x="6692900" y="2298700"/>
          <p14:tracePt t="18897" x="6721475" y="2235200"/>
          <p14:tracePt t="18913" x="6731000" y="2212975"/>
          <p14:tracePt t="18929" x="6743700" y="2181225"/>
          <p14:tracePt t="18946" x="6750050" y="2133600"/>
          <p14:tracePt t="18963" x="6750050" y="2105025"/>
          <p14:tracePt t="18979" x="6762750" y="2057400"/>
          <p14:tracePt t="18996" x="6781800" y="1993900"/>
          <p14:tracePt t="19013" x="6794500" y="1962150"/>
          <p14:tracePt t="19030" x="6807200" y="1933575"/>
          <p14:tracePt t="19047" x="6826250" y="1889125"/>
          <p14:tracePt t="19063" x="6842125" y="1873250"/>
          <p14:tracePt t="19079" x="6854825" y="1851025"/>
          <p14:tracePt t="19096" x="6886575" y="1800225"/>
          <p14:tracePt t="19112" x="6918325" y="1752600"/>
          <p14:tracePt t="19129" x="6940550" y="1695450"/>
          <p14:tracePt t="19147" x="6975475" y="1622425"/>
          <p14:tracePt t="19163" x="6994525" y="1584325"/>
          <p14:tracePt t="19180" x="7004050" y="1552575"/>
          <p14:tracePt t="19196" x="7019925" y="1539875"/>
          <p14:tracePt t="19213" x="7035800" y="1530350"/>
          <p14:tracePt t="19229" x="7045325" y="1524000"/>
          <p14:tracePt t="19246" x="7045325" y="1514475"/>
          <p14:tracePt t="19447" x="7051675" y="1514475"/>
          <p14:tracePt t="19454" x="7054850" y="1514475"/>
          <p14:tracePt t="19518" x="7061200" y="1514475"/>
          <p14:tracePt t="19611" x="7064375" y="1514475"/>
          <p14:tracePt t="20039" x="7064375" y="1504950"/>
          <p14:tracePt t="20046" x="7064375" y="1492250"/>
          <p14:tracePt t="20063" x="7064375" y="1447800"/>
          <p14:tracePt t="20079" x="7064375" y="1403350"/>
          <p14:tracePt t="20095" x="7054850" y="1295400"/>
          <p14:tracePt t="20112" x="7029450" y="1200150"/>
          <p14:tracePt t="20146" x="6975475" y="1000125"/>
          <p14:tracePt t="20181" x="6940550" y="939800"/>
          <p14:tracePt t="20196" x="6931025" y="930275"/>
          <p14:tracePt t="20213" x="6924675" y="920750"/>
          <p14:tracePt t="20228" x="6915150" y="920750"/>
          <p14:tracePt t="20246" x="6896100" y="911225"/>
          <p14:tracePt t="20263" x="6886575" y="911225"/>
          <p14:tracePt t="20279" x="6877050" y="911225"/>
          <p14:tracePt t="20296" x="6861175" y="911225"/>
          <p14:tracePt t="20312" x="6851650" y="911225"/>
          <p14:tracePt t="20346" x="6845300" y="911225"/>
          <p14:tracePt t="20363" x="6842125" y="914400"/>
          <p14:tracePt t="20379" x="6832600" y="927100"/>
          <p14:tracePt t="20396" x="6823075" y="936625"/>
          <p14:tracePt t="20413" x="6810375" y="958850"/>
          <p14:tracePt t="20430" x="6784975" y="996950"/>
          <p14:tracePt t="20446" x="6772275" y="1041400"/>
          <p14:tracePt t="20463" x="6759575" y="1085850"/>
          <p14:tracePt t="20479" x="6734175" y="1149350"/>
          <p14:tracePt t="20495" x="6721475" y="1187450"/>
          <p14:tracePt t="20512" x="6708775" y="1231900"/>
          <p14:tracePt t="20529" x="6689725" y="1298575"/>
          <p14:tracePt t="20545" x="6670675" y="1343025"/>
          <p14:tracePt t="20563" x="6657975" y="1381125"/>
          <p14:tracePt t="20580" x="6632575" y="1444625"/>
          <p14:tracePt t="20596" x="6604000" y="1492250"/>
          <p14:tracePt t="20613" x="6578600" y="1536700"/>
          <p14:tracePt t="20629" x="6553200" y="1612900"/>
          <p14:tracePt t="20645" x="6534150" y="1651000"/>
          <p14:tracePt t="20662" x="6511925" y="1695450"/>
          <p14:tracePt t="20680" x="6492875" y="1752600"/>
          <p14:tracePt t="20696" x="6467475" y="1784350"/>
          <p14:tracePt t="20713" x="6457950" y="1816100"/>
          <p14:tracePt t="20729" x="6438900" y="1857375"/>
          <p14:tracePt t="20746" x="6426200" y="1879600"/>
          <p14:tracePt t="20763" x="6410325" y="1905000"/>
          <p14:tracePt t="20779" x="6397625" y="1933575"/>
          <p14:tracePt t="20795" x="6397625" y="1943100"/>
          <p14:tracePt t="20813" x="6397625" y="1952625"/>
          <p14:tracePt t="20829" x="6397625" y="1958975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r="9537" b="1166"/>
          <a:stretch>
            <a:fillRect/>
          </a:stretch>
        </p:blipFill>
        <p:spPr bwMode="auto">
          <a:xfrm>
            <a:off x="3816350" y="692150"/>
            <a:ext cx="532765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3779838" y="188913"/>
            <a:ext cx="12906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0000"/>
                </a:solidFill>
              </a:rPr>
              <a:t>Drupes</a:t>
            </a:r>
          </a:p>
        </p:txBody>
      </p:sp>
      <p:pic>
        <p:nvPicPr>
          <p:cNvPr id="38916" name="Picture 6" descr="peche-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0213"/>
            <a:ext cx="3852863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9"/>
          <p:cNvSpPr txBox="1">
            <a:spLocks noChangeArrowheads="1"/>
          </p:cNvSpPr>
          <p:nvPr/>
        </p:nvSpPr>
        <p:spPr bwMode="auto">
          <a:xfrm>
            <a:off x="4408488" y="5322888"/>
            <a:ext cx="43402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Exp. *  Fm. </a:t>
            </a:r>
            <a:r>
              <a:rPr lang="fr-FR" altLang="fr-FR" sz="1800" i="1">
                <a:solidFill>
                  <a:srgbClr val="CC0000"/>
                </a:solidFill>
              </a:rPr>
              <a:t>Rosaceae</a:t>
            </a:r>
            <a:r>
              <a:rPr lang="fr-FR" altLang="fr-FR" sz="1800"/>
              <a:t>: </a:t>
            </a:r>
            <a:r>
              <a:rPr lang="fr-FR" altLang="fr-FR" sz="1800" i="1"/>
              <a:t>Prunus sp. </a:t>
            </a:r>
            <a:r>
              <a:rPr lang="fr-FR" altLang="fr-FR" sz="1800"/>
              <a:t>(pêcher, prunier, nectarinier, habricotier, amandier, …)</a:t>
            </a:r>
          </a:p>
          <a:p>
            <a:pPr eaLnBrk="1" hangingPunct="1"/>
            <a:r>
              <a:rPr lang="fr-FR" altLang="fr-FR" sz="1800"/>
              <a:t>*Fm. </a:t>
            </a:r>
            <a:r>
              <a:rPr lang="fr-FR" altLang="fr-FR" sz="1800" i="1">
                <a:solidFill>
                  <a:srgbClr val="CC0000"/>
                </a:solidFill>
              </a:rPr>
              <a:t>Oleaceae : </a:t>
            </a:r>
            <a:r>
              <a:rPr lang="fr-FR" altLang="fr-FR" sz="1800" i="1"/>
              <a:t>Olea europaea</a:t>
            </a:r>
            <a:r>
              <a:rPr lang="fr-FR" altLang="fr-FR" sz="1800" i="1">
                <a:solidFill>
                  <a:srgbClr val="CC0000"/>
                </a:solidFill>
              </a:rPr>
              <a:t> </a:t>
            </a:r>
            <a:r>
              <a:rPr lang="fr-FR" altLang="fr-FR" sz="1800"/>
              <a:t>(olivier)</a:t>
            </a:r>
          </a:p>
          <a:p>
            <a:pPr eaLnBrk="1" hangingPunct="1"/>
            <a:r>
              <a:rPr lang="fr-FR" altLang="fr-FR" sz="1800"/>
              <a:t>* Fm. </a:t>
            </a:r>
            <a:r>
              <a:rPr lang="fr-FR" altLang="fr-FR" sz="1800" i="1">
                <a:solidFill>
                  <a:srgbClr val="FF0000"/>
                </a:solidFill>
              </a:rPr>
              <a:t>Juglandaceae</a:t>
            </a:r>
            <a:r>
              <a:rPr lang="fr-FR" altLang="fr-FR" sz="1800"/>
              <a:t>: </a:t>
            </a:r>
            <a:r>
              <a:rPr lang="fr-FR" altLang="fr-FR" sz="1800" i="1"/>
              <a:t>Juglans</a:t>
            </a:r>
            <a:r>
              <a:rPr lang="fr-FR" altLang="fr-FR" sz="1800"/>
              <a:t> </a:t>
            </a:r>
            <a:r>
              <a:rPr lang="fr-FR" altLang="fr-FR" sz="1800" i="1"/>
              <a:t>regia </a:t>
            </a:r>
            <a:r>
              <a:rPr lang="fr-FR" altLang="fr-FR" sz="1800"/>
              <a:t>(noyer)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21"/>
    </mc:Choice>
    <mc:Fallback>
      <p:transition spd="slow" advTm="61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2" x="6400800" y="1974850"/>
          <p14:tracePt t="2009" x="6407150" y="1993900"/>
          <p14:tracePt t="2016" x="6413500" y="2019300"/>
          <p14:tracePt t="2029" x="6426200" y="2063750"/>
          <p14:tracePt t="2046" x="6438900" y="2127250"/>
          <p14:tracePt t="2062" x="6454775" y="2190750"/>
          <p14:tracePt t="2079" x="6480175" y="2257425"/>
          <p14:tracePt t="2112" x="6537325" y="2378075"/>
          <p14:tracePt t="2145" x="6667500" y="2590800"/>
          <p14:tracePt t="2162" x="6715125" y="2660650"/>
          <p14:tracePt t="2179" x="6756400" y="2727325"/>
          <p14:tracePt t="2196" x="6804025" y="2778125"/>
          <p14:tracePt t="2212" x="6877050" y="2851150"/>
          <p14:tracePt t="2229" x="7045325" y="2962275"/>
          <p14:tracePt t="2246" x="7181850" y="3044825"/>
          <p14:tracePt t="2262" x="7292975" y="3105150"/>
          <p14:tracePt t="2279" x="7419975" y="3152775"/>
          <p14:tracePt t="2295" x="7496175" y="3175000"/>
          <p14:tracePt t="2312" x="7559675" y="3184525"/>
          <p14:tracePt t="2329" x="7645400" y="3181350"/>
          <p14:tracePt t="2345" x="7702550" y="3152775"/>
          <p14:tracePt t="2362" x="7750175" y="3127375"/>
          <p14:tracePt t="2378" x="7820025" y="3054350"/>
          <p14:tracePt t="2395" x="7874000" y="3003550"/>
          <p14:tracePt t="2411" x="7912100" y="2962275"/>
          <p14:tracePt t="2429" x="7988300" y="2863850"/>
          <p14:tracePt t="2445" x="8032750" y="2762250"/>
          <p14:tracePt t="2462" x="8039100" y="2657475"/>
          <p14:tracePt t="2479" x="8010525" y="2533650"/>
          <p14:tracePt t="2498" x="7981950" y="2466975"/>
          <p14:tracePt t="2511" x="7924800" y="2374900"/>
          <p14:tracePt t="2528" x="7816850" y="2260600"/>
          <p14:tracePt t="2545" x="7743825" y="2187575"/>
          <p14:tracePt t="2562" x="7651750" y="2127250"/>
          <p14:tracePt t="2579" x="7521575" y="2063750"/>
          <p14:tracePt t="2595" x="7464425" y="2035175"/>
          <p14:tracePt t="2612" x="7353300" y="1981200"/>
          <p14:tracePt t="2628" x="7102475" y="1870075"/>
          <p14:tracePt t="2645" x="6867525" y="1768475"/>
          <p14:tracePt t="2662" x="6642100" y="1689100"/>
          <p14:tracePt t="2679" x="6362700" y="1644650"/>
          <p14:tracePt t="2695" x="6213475" y="1635125"/>
          <p14:tracePt t="2712" x="6143625" y="1635125"/>
          <p14:tracePt t="2728" x="6057900" y="1635125"/>
          <p14:tracePt t="2745" x="6003925" y="1638300"/>
          <p14:tracePt t="2762" x="5943600" y="1638300"/>
          <p14:tracePt t="2778" x="5826125" y="1638300"/>
          <p14:tracePt t="2795" x="5746750" y="1638300"/>
          <p14:tracePt t="2811" x="5629275" y="1631950"/>
          <p14:tracePt t="2828" x="5476875" y="1631950"/>
          <p14:tracePt t="2845" x="5407025" y="1638300"/>
          <p14:tracePt t="2862" x="5343525" y="1651000"/>
          <p14:tracePt t="2866" x="5314950" y="1657350"/>
          <p14:tracePt t="2879" x="5251450" y="1673225"/>
          <p14:tracePt t="2895" x="5165725" y="1695450"/>
          <p14:tracePt t="2911" x="5083175" y="1704975"/>
          <p14:tracePt t="2928" x="4972050" y="1717675"/>
          <p14:tracePt t="2945" x="4933950" y="1730375"/>
          <p14:tracePt t="2961" x="4899025" y="1730375"/>
          <p14:tracePt t="2978" x="4864100" y="1736725"/>
          <p14:tracePt t="2994" x="4832350" y="1743075"/>
          <p14:tracePt t="3012" x="4810125" y="1749425"/>
          <p14:tracePt t="3028" x="4762500" y="1774825"/>
          <p14:tracePt t="3045" x="4730750" y="1787525"/>
          <p14:tracePt t="3062" x="4708525" y="1797050"/>
          <p14:tracePt t="3078" x="4673600" y="1816100"/>
          <p14:tracePt t="3095" x="4664075" y="1816100"/>
          <p14:tracePt t="3113" x="4648200" y="1816100"/>
          <p14:tracePt t="5368" x="4616450" y="1841500"/>
          <p14:tracePt t="5375" x="4562475" y="1895475"/>
          <p14:tracePt t="5383" x="4521200" y="1936750"/>
          <p14:tracePt t="5395" x="4467225" y="1990725"/>
          <p14:tracePt t="5412" x="4327525" y="2136775"/>
          <p14:tracePt t="5428" x="4210050" y="2254250"/>
          <p14:tracePt t="5446" x="4016375" y="2438400"/>
          <p14:tracePt t="5477" x="3813175" y="2651125"/>
          <p14:tracePt t="5513" x="3644900" y="2879725"/>
          <p14:tracePt t="5530" x="3609975" y="2936875"/>
          <p14:tracePt t="5546" x="3584575" y="2987675"/>
          <p14:tracePt t="5562" x="3571875" y="3016250"/>
          <p14:tracePt t="5578" x="3562350" y="3028950"/>
          <p14:tracePt t="5595" x="3540125" y="3041650"/>
          <p14:tracePt t="5612" x="3540125" y="3057525"/>
          <p14:tracePt t="5628" x="3536950" y="3067050"/>
          <p14:tracePt t="5690" x="3549650" y="3067050"/>
          <p14:tracePt t="5697" x="3575050" y="3063875"/>
          <p14:tracePt t="5712" x="3632200" y="3028950"/>
          <p14:tracePt t="5728" x="3692525" y="2984500"/>
          <p14:tracePt t="5745" x="3838575" y="2863850"/>
          <p14:tracePt t="5762" x="3946525" y="2765425"/>
          <p14:tracePt t="5778" x="4060825" y="2657475"/>
          <p14:tracePt t="5796" x="4321175" y="2447925"/>
          <p14:tracePt t="5813" x="4479925" y="2336800"/>
          <p14:tracePt t="5830" x="4625975" y="2244725"/>
          <p14:tracePt t="5846" x="4752975" y="2127250"/>
          <p14:tracePt t="5862" x="4826000" y="2060575"/>
          <p14:tracePt t="5878" x="4895850" y="2016125"/>
          <p14:tracePt t="5895" x="4984750" y="1939925"/>
          <p14:tracePt t="5911" x="5067300" y="1882775"/>
          <p14:tracePt t="5928" x="5149850" y="1825625"/>
          <p14:tracePt t="5945" x="5267325" y="1762125"/>
          <p14:tracePt t="5961" x="5305425" y="1730375"/>
          <p14:tracePt t="5978" x="5349875" y="1679575"/>
          <p14:tracePt t="5996" x="5397500" y="1603375"/>
          <p14:tracePt t="6012" x="5429250" y="1565275"/>
          <p14:tracePt t="6028" x="5470525" y="1524000"/>
          <p14:tracePt t="6046" x="5530850" y="1470025"/>
          <p14:tracePt t="6061" x="5562600" y="1444625"/>
          <p14:tracePt t="6078" x="5597525" y="1403350"/>
          <p14:tracePt t="6096" x="5622925" y="1330325"/>
          <p14:tracePt t="6111" x="5619750" y="1270000"/>
          <p14:tracePt t="6128" x="5597525" y="1203325"/>
          <p14:tracePt t="6145" x="5549900" y="1136650"/>
          <p14:tracePt t="6161" x="5518150" y="1104900"/>
          <p14:tracePt t="6177" x="5492750" y="1089025"/>
          <p14:tracePt t="6195" x="5480050" y="1066800"/>
          <p14:tracePt t="6212" x="5464175" y="1057275"/>
          <p14:tracePt t="6229" x="5454650" y="1050925"/>
          <p14:tracePt t="6245" x="5445125" y="1050925"/>
          <p14:tracePt t="6261" x="5432425" y="1050925"/>
          <p14:tracePt t="6278" x="5422900" y="1050925"/>
          <p14:tracePt t="6295" x="5403850" y="1050925"/>
          <p14:tracePt t="6311" x="5394325" y="1050925"/>
          <p14:tracePt t="6328" x="5384800" y="1050925"/>
          <p14:tracePt t="6345" x="5375275" y="1050925"/>
          <p14:tracePt t="6362" x="5365750" y="1050925"/>
          <p14:tracePt t="6378" x="5353050" y="1047750"/>
          <p14:tracePt t="6395" x="5340350" y="1025525"/>
          <p14:tracePt t="6411" x="5330825" y="1022350"/>
          <p14:tracePt t="6428" x="5321300" y="1016000"/>
          <p14:tracePt t="6444" x="5299075" y="1016000"/>
          <p14:tracePt t="6461" x="5283200" y="1016000"/>
          <p14:tracePt t="6478" x="5254625" y="1016000"/>
          <p14:tracePt t="6495" x="5222875" y="1019175"/>
          <p14:tracePt t="6512" x="5191125" y="1038225"/>
          <p14:tracePt t="6528" x="5153025" y="1050925"/>
          <p14:tracePt t="6545" x="5089525" y="1069975"/>
          <p14:tracePt t="6561" x="5045075" y="1082675"/>
          <p14:tracePt t="6577" x="4997450" y="1101725"/>
          <p14:tracePt t="6595" x="4953000" y="1139825"/>
          <p14:tracePt t="6612" x="4914900" y="1171575"/>
          <p14:tracePt t="6629" x="4883150" y="1196975"/>
          <p14:tracePt t="6645" x="4822825" y="1250950"/>
          <p14:tracePt t="6662" x="4800600" y="1273175"/>
          <p14:tracePt t="6678" x="4775200" y="1304925"/>
          <p14:tracePt t="6694" x="4730750" y="1336675"/>
          <p14:tracePt t="6711" x="4714875" y="1346200"/>
          <p14:tracePt t="6728" x="4695825" y="1371600"/>
          <p14:tracePt t="6745" x="4673600" y="1400175"/>
          <p14:tracePt t="6762" x="4657725" y="1428750"/>
          <p14:tracePt t="6779" x="4632325" y="1454150"/>
          <p14:tracePt t="6795" x="4600575" y="1498600"/>
          <p14:tracePt t="6812" x="4581525" y="1520825"/>
          <p14:tracePt t="6828" x="4568825" y="1552575"/>
          <p14:tracePt t="6844" x="4552950" y="1587500"/>
          <p14:tracePt t="6861" x="4540250" y="1619250"/>
          <p14:tracePt t="6878" x="4521200" y="1647825"/>
          <p14:tracePt t="6895" x="4502150" y="1711325"/>
          <p14:tracePt t="6912" x="4489450" y="1758950"/>
          <p14:tracePt t="6916" x="4483100" y="1793875"/>
          <p14:tracePt t="6928" x="4476750" y="1812925"/>
          <p14:tracePt t="6945" x="4448175" y="1895475"/>
          <p14:tracePt t="6961" x="4435475" y="1933575"/>
          <p14:tracePt t="6978" x="4422775" y="1955800"/>
          <p14:tracePt t="6994" x="4406900" y="2000250"/>
          <p14:tracePt t="7011" x="4387850" y="2022475"/>
          <p14:tracePt t="7027" x="4375150" y="2054225"/>
          <p14:tracePt t="7045" x="4359275" y="2089150"/>
          <p14:tracePt t="7062" x="4359275" y="2111375"/>
          <p14:tracePt t="7080" x="4359275" y="2124075"/>
          <p14:tracePt t="7095" x="4359275" y="2136775"/>
          <p14:tracePt t="7111" x="4359275" y="2149475"/>
          <p14:tracePt t="7127" x="4359275" y="2159000"/>
          <p14:tracePt t="7145" x="4352925" y="2165350"/>
          <p14:tracePt t="7180" x="4352925" y="2162175"/>
          <p14:tracePt t="7187" x="4352925" y="2159000"/>
          <p14:tracePt t="7195" x="4356100" y="2152650"/>
          <p14:tracePt t="7212" x="4365625" y="2124075"/>
          <p14:tracePt t="7229" x="4416425" y="2047875"/>
          <p14:tracePt t="7244" x="4445000" y="1971675"/>
          <p14:tracePt t="7261" x="4486275" y="1882775"/>
          <p14:tracePt t="7277" x="4514850" y="1816100"/>
          <p14:tracePt t="7294" x="4543425" y="1730375"/>
          <p14:tracePt t="7312" x="4578350" y="1682750"/>
          <p14:tracePt t="7329" x="4622800" y="1625600"/>
          <p14:tracePt t="7345" x="4651375" y="1568450"/>
          <p14:tracePt t="7362" x="4679950" y="1511300"/>
          <p14:tracePt t="7378" x="4711700" y="1473200"/>
          <p14:tracePt t="7394" x="4756150" y="1412875"/>
          <p14:tracePt t="7411" x="4775200" y="1390650"/>
          <p14:tracePt t="7429" x="4794250" y="1349375"/>
          <p14:tracePt t="7445" x="4803775" y="1339850"/>
          <p14:tracePt t="7462" x="4819650" y="1317625"/>
          <p14:tracePt t="7479" x="4854575" y="1295400"/>
          <p14:tracePt t="7495" x="4902200" y="1260475"/>
          <p14:tracePt t="7511" x="4956175" y="1231900"/>
          <p14:tracePt t="7527" x="5010150" y="1219200"/>
          <p14:tracePt t="7544" x="5076825" y="1193800"/>
          <p14:tracePt t="7561" x="5099050" y="1181100"/>
          <p14:tracePt t="7579" x="5156200" y="1155700"/>
          <p14:tracePt t="7595" x="5203825" y="1120775"/>
          <p14:tracePt t="7612" x="5270500" y="1092200"/>
          <p14:tracePt t="7629" x="5394325" y="1060450"/>
          <p14:tracePt t="7644" x="5461000" y="1038225"/>
          <p14:tracePt t="7661" x="5518150" y="1025525"/>
          <p14:tracePt t="7677" x="5562600" y="1019175"/>
          <p14:tracePt t="7695" x="5600700" y="1019175"/>
          <p14:tracePt t="7712" x="5645150" y="1019175"/>
          <p14:tracePt t="7729" x="5715000" y="1019175"/>
          <p14:tracePt t="7745" x="5775325" y="1019175"/>
          <p14:tracePt t="7762" x="5819775" y="1022350"/>
          <p14:tracePt t="7778" x="5873750" y="1028700"/>
          <p14:tracePt t="7794" x="5889625" y="1028700"/>
          <p14:tracePt t="7811" x="5899150" y="1028700"/>
          <p14:tracePt t="7828" x="5905500" y="1028700"/>
          <p14:tracePt t="7874" x="5905500" y="1031875"/>
          <p14:tracePt t="7880" x="5905500" y="1038225"/>
          <p14:tracePt t="7895" x="5905500" y="1054100"/>
          <p14:tracePt t="7912" x="5905500" y="1057275"/>
          <p14:tracePt t="7928" x="5905500" y="1073150"/>
          <p14:tracePt t="7944" x="5905500" y="1076325"/>
          <p14:tracePt t="7961" x="5899150" y="1089025"/>
          <p14:tracePt t="7978" x="5883275" y="1108075"/>
          <p14:tracePt t="7995" x="5854700" y="1120775"/>
          <p14:tracePt t="8012" x="5826125" y="1130300"/>
          <p14:tracePt t="8029" x="5759450" y="1165225"/>
          <p14:tracePt t="8045" x="5715000" y="1177925"/>
          <p14:tracePt t="8061" x="5670550" y="1190625"/>
          <p14:tracePt t="8078" x="5613400" y="1209675"/>
          <p14:tracePt t="8094" x="5581650" y="1228725"/>
          <p14:tracePt t="8111" x="5553075" y="1235075"/>
          <p14:tracePt t="8128" x="5518150" y="1244600"/>
          <p14:tracePt t="8144" x="5486400" y="1257300"/>
          <p14:tracePt t="8162" x="5464175" y="1270000"/>
          <p14:tracePt t="8178" x="5422900" y="1289050"/>
          <p14:tracePt t="8194" x="5397500" y="1298575"/>
          <p14:tracePt t="8211" x="5362575" y="1304925"/>
          <p14:tracePt t="8228" x="5305425" y="1317625"/>
          <p14:tracePt t="8245" x="5267325" y="1330325"/>
          <p14:tracePt t="8262" x="5229225" y="1349375"/>
          <p14:tracePt t="8278" x="5178425" y="1368425"/>
          <p14:tracePt t="8295" x="5149850" y="1381125"/>
          <p14:tracePt t="8311" x="5102225" y="1416050"/>
          <p14:tracePt t="8328" x="5035550" y="1454150"/>
          <p14:tracePt t="8344" x="4997450" y="1485900"/>
          <p14:tracePt t="8361" x="4959350" y="1511300"/>
          <p14:tracePt t="8378" x="4892675" y="1558925"/>
          <p14:tracePt t="8394" x="4845050" y="1584325"/>
          <p14:tracePt t="8412" x="4797425" y="1606550"/>
          <p14:tracePt t="8428" x="4756150" y="1628775"/>
          <p14:tracePt t="8445" x="4714875" y="1657350"/>
          <p14:tracePt t="8461" x="4667250" y="1689100"/>
          <p14:tracePt t="8477" x="4613275" y="1752600"/>
          <p14:tracePt t="8494" x="4572000" y="1784350"/>
          <p14:tracePt t="8512" x="4546600" y="1816100"/>
          <p14:tracePt t="8528" x="4502150" y="1854200"/>
          <p14:tracePt t="8545" x="4470400" y="1879600"/>
          <p14:tracePt t="8562" x="4460875" y="1905000"/>
          <p14:tracePt t="8578" x="4435475" y="1946275"/>
          <p14:tracePt t="8594" x="4403725" y="1971675"/>
          <p14:tracePt t="8611" x="4391025" y="2000250"/>
          <p14:tracePt t="8627" x="4375150" y="2038350"/>
          <p14:tracePt t="8644" x="4362450" y="2066925"/>
          <p14:tracePt t="8661" x="4343400" y="2092325"/>
          <p14:tracePt t="8678" x="4330700" y="2133600"/>
          <p14:tracePt t="8694" x="4327525" y="2155825"/>
          <p14:tracePt t="8711" x="4327525" y="2184400"/>
          <p14:tracePt t="8728" x="4327525" y="2225675"/>
          <p14:tracePt t="8744" x="4327525" y="2247900"/>
          <p14:tracePt t="8761" x="4327525" y="2282825"/>
          <p14:tracePt t="8778" x="4340225" y="2317750"/>
          <p14:tracePt t="8795" x="4359275" y="2349500"/>
          <p14:tracePt t="8811" x="4371975" y="2371725"/>
          <p14:tracePt t="8828" x="4400550" y="2416175"/>
          <p14:tracePt t="8845" x="4432300" y="2441575"/>
          <p14:tracePt t="8861" x="4457700" y="2460625"/>
          <p14:tracePt t="8877" x="4486275" y="2482850"/>
          <p14:tracePt t="8894" x="4502150" y="2492375"/>
          <p14:tracePt t="8911" x="4511675" y="2498725"/>
          <p14:tracePt t="8928" x="4537075" y="2498725"/>
          <p14:tracePt t="8945" x="4549775" y="2498725"/>
          <p14:tracePt t="8963" x="4562475" y="2498725"/>
          <p14:tracePt t="8978" x="4572000" y="2498725"/>
          <p14:tracePt t="8995" x="4581525" y="2498725"/>
          <p14:tracePt t="9035" x="4581525" y="2495550"/>
          <p14:tracePt t="9044" x="4581525" y="2492375"/>
          <p14:tracePt t="9061" x="4581525" y="2479675"/>
          <p14:tracePt t="9077" x="4581525" y="2454275"/>
          <p14:tracePt t="9094" x="4581525" y="2432050"/>
          <p14:tracePt t="9112" x="4581525" y="2393950"/>
          <p14:tracePt t="9128" x="4575175" y="2374900"/>
          <p14:tracePt t="9144" x="4565650" y="2365375"/>
          <p14:tracePt t="9161" x="4559300" y="2349500"/>
          <p14:tracePt t="9178" x="4549775" y="2336800"/>
          <p14:tracePt t="9195" x="4543425" y="2314575"/>
          <p14:tracePt t="9212" x="4530725" y="2273300"/>
          <p14:tracePt t="9228" x="4530725" y="2235200"/>
          <p14:tracePt t="9245" x="4530725" y="2190750"/>
          <p14:tracePt t="9261" x="4533900" y="2095500"/>
          <p14:tracePt t="9277" x="4549775" y="2051050"/>
          <p14:tracePt t="9294" x="4568825" y="1987550"/>
          <p14:tracePt t="9311" x="4616450" y="1860550"/>
          <p14:tracePt t="9327" x="4641850" y="1771650"/>
          <p14:tracePt t="9344" x="4679950" y="1692275"/>
          <p14:tracePt t="9361" x="4724400" y="1587500"/>
          <p14:tracePt t="9378" x="4784725" y="1485900"/>
          <p14:tracePt t="9395" x="4841875" y="1393825"/>
          <p14:tracePt t="9411" x="4921250" y="1282700"/>
          <p14:tracePt t="9427" x="4965700" y="1231900"/>
          <p14:tracePt t="9445" x="5016500" y="1181100"/>
          <p14:tracePt t="9462" x="5073650" y="1127125"/>
          <p14:tracePt t="9478" x="5118100" y="1079500"/>
          <p14:tracePt t="9495" x="5143500" y="1031875"/>
          <p14:tracePt t="9512" x="5191125" y="971550"/>
          <p14:tracePt t="9528" x="5213350" y="949325"/>
          <p14:tracePt t="9545" x="5232400" y="923925"/>
          <p14:tracePt t="9561" x="5276850" y="892175"/>
          <p14:tracePt t="9578" x="5305425" y="879475"/>
          <p14:tracePt t="9594" x="5330825" y="869950"/>
          <p14:tracePt t="9611" x="5372100" y="844550"/>
          <p14:tracePt t="9628" x="5394325" y="831850"/>
          <p14:tracePt t="9644" x="5426075" y="819150"/>
          <p14:tracePt t="9661" x="5489575" y="819150"/>
          <p14:tracePt t="9678" x="5524500" y="815975"/>
          <p14:tracePt t="9694" x="5562600" y="815975"/>
          <p14:tracePt t="9712" x="5603875" y="815975"/>
          <p14:tracePt t="9728" x="5619750" y="815975"/>
          <p14:tracePt t="9745" x="5629275" y="815975"/>
          <p14:tracePt t="9762" x="5641975" y="822325"/>
          <p14:tracePt t="9778" x="5651500" y="831850"/>
          <p14:tracePt t="9795" x="5651500" y="841375"/>
          <p14:tracePt t="9811" x="5651500" y="860425"/>
          <p14:tracePt t="9828" x="5651500" y="869950"/>
          <p14:tracePt t="9844" x="5664200" y="879475"/>
          <p14:tracePt t="9861" x="5664200" y="901700"/>
          <p14:tracePt t="9878" x="5667375" y="911225"/>
          <p14:tracePt t="9895" x="5667375" y="920750"/>
          <p14:tracePt t="9912" x="5667375" y="933450"/>
          <p14:tracePt t="9928" x="5667375" y="946150"/>
          <p14:tracePt t="9945" x="5667375" y="958850"/>
          <p14:tracePt t="9961" x="5667375" y="974725"/>
          <p14:tracePt t="9978" x="5667375" y="984250"/>
          <p14:tracePt t="9994" x="5667375" y="993775"/>
          <p14:tracePt t="10010" x="5667375" y="1009650"/>
          <p14:tracePt t="10044" x="5651500" y="1009650"/>
          <p14:tracePt t="10061" x="5635625" y="1019175"/>
          <p14:tracePt t="10078" x="5626100" y="1022350"/>
          <p14:tracePt t="10095" x="5616575" y="1022350"/>
          <p14:tracePt t="10111" x="5584825" y="1035050"/>
          <p14:tracePt t="10128" x="5530850" y="1041400"/>
          <p14:tracePt t="10144" x="5445125" y="1050925"/>
          <p14:tracePt t="10161" x="5302250" y="1082675"/>
          <p14:tracePt t="10178" x="5194300" y="1098550"/>
          <p14:tracePt t="10195" x="5095875" y="1130300"/>
          <p14:tracePt t="10211" x="4997450" y="1184275"/>
          <p14:tracePt t="10228" x="4949825" y="1216025"/>
          <p14:tracePt t="10245" x="4911725" y="1235075"/>
          <p14:tracePt t="10261" x="4822825" y="1257300"/>
          <p14:tracePt t="10277" x="4759325" y="1270000"/>
          <p14:tracePt t="10295" x="4711700" y="1292225"/>
          <p14:tracePt t="10310" x="4654550" y="1311275"/>
          <p14:tracePt t="10327" x="4632325" y="1320800"/>
          <p14:tracePt t="10344" x="4600575" y="1333500"/>
          <p14:tracePt t="10361" x="4565650" y="1358900"/>
          <p14:tracePt t="10377" x="4521200" y="1377950"/>
          <p14:tracePt t="10394" x="4454525" y="1406525"/>
          <p14:tracePt t="10411" x="4368800" y="1447800"/>
          <p14:tracePt t="10427" x="4321175" y="1482725"/>
          <p14:tracePt t="10446" x="4283075" y="1514475"/>
          <p14:tracePt t="10462" x="4254500" y="1539875"/>
          <p14:tracePt t="10478" x="4241800" y="1562100"/>
          <p14:tracePt t="10496" x="4216400" y="1603375"/>
          <p14:tracePt t="10512" x="4184650" y="1638300"/>
          <p14:tracePt t="10528" x="4159250" y="1682750"/>
          <p14:tracePt t="10544" x="4121150" y="1749425"/>
          <p14:tracePt t="10561" x="4076700" y="1844675"/>
          <p14:tracePt t="10577" x="4038600" y="1914525"/>
          <p14:tracePt t="10596" x="4013200" y="1987550"/>
          <p14:tracePt t="10611" x="3994150" y="2035175"/>
          <p14:tracePt t="10628" x="3978275" y="2085975"/>
          <p14:tracePt t="10646" x="3959225" y="2149475"/>
          <p14:tracePt t="10661" x="3946525" y="2187575"/>
          <p14:tracePt t="10677" x="3946525" y="2225675"/>
          <p14:tracePt t="10695" x="3946525" y="2257425"/>
          <p14:tracePt t="10710" x="3946525" y="2286000"/>
          <p14:tracePt t="10727" x="3946525" y="2308225"/>
          <p14:tracePt t="10746" x="3949700" y="2330450"/>
          <p14:tracePt t="10761" x="3959225" y="2339975"/>
          <p14:tracePt t="10778" x="3975100" y="2349500"/>
          <p14:tracePt t="10796" x="4016375" y="2368550"/>
          <p14:tracePt t="10811" x="4038600" y="2368550"/>
          <p14:tracePt t="10827" x="4064000" y="2368550"/>
          <p14:tracePt t="10845" x="4076700" y="2355850"/>
          <p14:tracePt t="10861" x="4086225" y="2346325"/>
          <p14:tracePt t="10877" x="4102100" y="2336800"/>
          <p14:tracePt t="10896" x="4117975" y="2314575"/>
          <p14:tracePt t="10912" x="4130675" y="2292350"/>
          <p14:tracePt t="10928" x="4140200" y="2260600"/>
          <p14:tracePt t="10945" x="4168775" y="2197100"/>
          <p14:tracePt t="10961" x="4187825" y="2152650"/>
          <p14:tracePt t="10978" x="4216400" y="2082800"/>
          <p14:tracePt t="10995" x="4273550" y="1965325"/>
          <p14:tracePt t="11012" x="4311650" y="1898650"/>
          <p14:tracePt t="11028" x="4337050" y="1851025"/>
          <p14:tracePt t="11045" x="4381500" y="1746250"/>
          <p14:tracePt t="11061" x="4413250" y="1660525"/>
          <p14:tracePt t="11078" x="4445000" y="1558925"/>
          <p14:tracePt t="11095" x="4489450" y="1454150"/>
          <p14:tracePt t="11111" x="4521200" y="1387475"/>
          <p14:tracePt t="11127" x="4559300" y="1317625"/>
          <p14:tracePt t="11145" x="4619625" y="1209675"/>
          <p14:tracePt t="11162" x="4645025" y="1171575"/>
          <p14:tracePt t="11178" x="4679950" y="1123950"/>
          <p14:tracePt t="11195" x="4718050" y="1066800"/>
          <p14:tracePt t="11211" x="4749800" y="1041400"/>
          <p14:tracePt t="11228" x="4781550" y="1009650"/>
          <p14:tracePt t="11244" x="4857750" y="952500"/>
          <p14:tracePt t="11260" x="4959350" y="901700"/>
          <p14:tracePt t="11277" x="5048250" y="863600"/>
          <p14:tracePt t="11294" x="5133975" y="835025"/>
          <p14:tracePt t="11311" x="5168900" y="822325"/>
          <p14:tracePt t="11327" x="5194300" y="803275"/>
          <p14:tracePt t="11344" x="5229225" y="787400"/>
          <p14:tracePt t="11361" x="5251450" y="774700"/>
          <p14:tracePt t="11377" x="5289550" y="762000"/>
          <p14:tracePt t="11394" x="5368925" y="755650"/>
          <p14:tracePt t="11410" x="5419725" y="755650"/>
          <p14:tracePt t="11427" x="5457825" y="755650"/>
          <p14:tracePt t="11445" x="5499100" y="771525"/>
          <p14:tracePt t="11461" x="5514975" y="781050"/>
          <p14:tracePt t="11478" x="5524500" y="790575"/>
          <p14:tracePt t="11495" x="5543550" y="812800"/>
          <p14:tracePt t="11511" x="5543550" y="822325"/>
          <p14:tracePt t="11527" x="5543550" y="831850"/>
          <p14:tracePt t="11544" x="5543550" y="844550"/>
          <p14:tracePt t="11561" x="5543550" y="860425"/>
          <p14:tracePt t="11578" x="5543550" y="869950"/>
          <p14:tracePt t="11595" x="5527675" y="898525"/>
          <p14:tracePt t="11611" x="5514975" y="930275"/>
          <p14:tracePt t="11628" x="5489575" y="952500"/>
          <p14:tracePt t="11645" x="5438775" y="1012825"/>
          <p14:tracePt t="11661" x="5391150" y="1054100"/>
          <p14:tracePt t="11678" x="5340350" y="1095375"/>
          <p14:tracePt t="11695" x="5232400" y="1149350"/>
          <p14:tracePt t="11711" x="5165725" y="1177925"/>
          <p14:tracePt t="11728" x="5118100" y="1216025"/>
          <p14:tracePt t="11745" x="5051425" y="1254125"/>
          <p14:tracePt t="11762" x="5003800" y="1279525"/>
          <p14:tracePt t="11778" x="4962525" y="1314450"/>
          <p14:tracePt t="11795" x="4911725" y="1365250"/>
          <p14:tracePt t="11811" x="4870450" y="1416050"/>
          <p14:tracePt t="11827" x="4816475" y="1466850"/>
          <p14:tracePt t="11844" x="4727575" y="1543050"/>
          <p14:tracePt t="11861" x="4676775" y="1584325"/>
          <p14:tracePt t="11878" x="4625975" y="1635125"/>
          <p14:tracePt t="11895" x="4587875" y="1695450"/>
          <p14:tracePt t="11911" x="4562475" y="1733550"/>
          <p14:tracePt t="11928" x="4549775" y="1755775"/>
          <p14:tracePt t="11944" x="4533900" y="1771650"/>
          <p14:tracePt t="11960" x="4524375" y="1787525"/>
          <p14:tracePt t="11977" x="4524375" y="1797050"/>
          <p14:tracePt t="11980" x="4524375" y="1803400"/>
          <p14:tracePt t="11994" x="4524375" y="1806575"/>
          <p14:tracePt t="12365" x="4578350" y="1835150"/>
          <p14:tracePt t="12372" x="4670425" y="1873250"/>
          <p14:tracePt t="12379" x="4810125" y="1924050"/>
          <p14:tracePt t="12411" x="5292725" y="2041525"/>
          <p14:tracePt t="12446" x="5848350" y="2120900"/>
          <p14:tracePt t="12463" x="6064250" y="2120900"/>
          <p14:tracePt t="12479" x="6394450" y="2139950"/>
          <p14:tracePt t="12494" x="6578600" y="2155825"/>
          <p14:tracePt t="12511" x="6762750" y="2193925"/>
          <p14:tracePt t="12527" x="6918325" y="2228850"/>
          <p14:tracePt t="12544" x="7054850" y="2279650"/>
          <p14:tracePt t="12561" x="7150100" y="2295525"/>
          <p14:tracePt t="12579" x="7292975" y="2320925"/>
          <p14:tracePt t="12595" x="7413625" y="2336800"/>
          <p14:tracePt t="12611" x="7493000" y="2336800"/>
          <p14:tracePt t="12627" x="7597775" y="2336800"/>
          <p14:tracePt t="12644" x="7737475" y="2336800"/>
          <p14:tracePt t="12661" x="7810500" y="2336800"/>
          <p14:tracePt t="12677" x="7870825" y="2336800"/>
          <p14:tracePt t="12695" x="7940675" y="2336800"/>
          <p14:tracePt t="12711" x="7991475" y="2336800"/>
          <p14:tracePt t="12729" x="8070850" y="2336800"/>
          <p14:tracePt t="12745" x="8121650" y="2336800"/>
          <p14:tracePt t="12761" x="8156575" y="2336800"/>
          <p14:tracePt t="12778" x="8223250" y="2320925"/>
          <p14:tracePt t="12794" x="8251825" y="2320925"/>
          <p14:tracePt t="12810" x="8267700" y="2308225"/>
          <p14:tracePt t="12827" x="8277225" y="2305050"/>
          <p14:tracePt t="12844" x="8296275" y="2305050"/>
          <p14:tracePt t="12861" x="8308975" y="2305050"/>
          <p14:tracePt t="12878" x="8321675" y="2305050"/>
          <p14:tracePt t="12895" x="8337550" y="2305050"/>
          <p14:tracePt t="12911" x="8353425" y="2305050"/>
          <p14:tracePt t="12928" x="8369300" y="2305050"/>
          <p14:tracePt t="12944" x="8378825" y="2305050"/>
          <p14:tracePt t="12961" x="8391525" y="2305050"/>
          <p14:tracePt t="12978" x="8407400" y="2305050"/>
          <p14:tracePt t="12994" x="8416925" y="2305050"/>
          <p14:tracePt t="13011" x="8423275" y="2305050"/>
          <p14:tracePt t="13029" x="8426450" y="2305050"/>
          <p14:tracePt t="13043" x="8435975" y="2305050"/>
          <p14:tracePt t="13071" x="8435975" y="2311400"/>
          <p14:tracePt t="13086" x="8435975" y="2314575"/>
          <p14:tracePt t="13093" x="8435975" y="2320925"/>
          <p14:tracePt t="13110" x="8435975" y="2330450"/>
          <p14:tracePt t="13128" x="8435975" y="2349500"/>
          <p14:tracePt t="13144" x="8435975" y="2362200"/>
          <p14:tracePt t="13161" x="8435975" y="2371725"/>
          <p14:tracePt t="13178" x="8420100" y="2390775"/>
          <p14:tracePt t="13193" x="8410575" y="2400300"/>
          <p14:tracePt t="13210" x="8401050" y="2409825"/>
          <p14:tracePt t="13228" x="8378825" y="2432050"/>
          <p14:tracePt t="13244" x="8366125" y="2454275"/>
          <p14:tracePt t="13261" x="8356600" y="2463800"/>
          <p14:tracePt t="13278" x="8343900" y="2479675"/>
          <p14:tracePt t="13293" x="8328025" y="2495550"/>
          <p14:tracePt t="13310" x="8318500" y="2505075"/>
          <p14:tracePt t="13327" x="8302625" y="2520950"/>
          <p14:tracePt t="13343" x="8293100" y="2530475"/>
          <p14:tracePt t="13361" x="8264525" y="2540000"/>
          <p14:tracePt t="13378" x="8235950" y="2578100"/>
          <p14:tracePt t="13394" x="8210550" y="2587625"/>
          <p14:tracePt t="13411" x="8188325" y="2600325"/>
          <p14:tracePt t="13428" x="8153400" y="2622550"/>
          <p14:tracePt t="13444" x="8128000" y="2635250"/>
          <p14:tracePt t="13461" x="8099425" y="2647950"/>
          <p14:tracePt t="13477" x="8061325" y="2670175"/>
          <p14:tracePt t="13493" x="8032750" y="2689225"/>
          <p14:tracePt t="13511" x="8007350" y="2714625"/>
          <p14:tracePt t="13528" x="7962900" y="2752725"/>
          <p14:tracePt t="13544" x="7924800" y="2778125"/>
          <p14:tracePt t="13561" x="7870825" y="2797175"/>
          <p14:tracePt t="13578" x="7807325" y="2816225"/>
          <p14:tracePt t="13594" x="7769225" y="2828925"/>
          <p14:tracePt t="13610" x="7737475" y="2828925"/>
          <p14:tracePt t="13627" x="7699375" y="2828925"/>
          <p14:tracePt t="13644" x="7677150" y="2835275"/>
          <p14:tracePt t="13661" x="7651750" y="2841625"/>
          <p14:tracePt t="13677" x="7639050" y="2847975"/>
          <p14:tracePt t="13694" x="7626350" y="2847975"/>
          <p14:tracePt t="13711" x="7613650" y="2847975"/>
          <p14:tracePt t="13727" x="7597775" y="2847975"/>
          <p14:tracePt t="13743" x="7588250" y="2847975"/>
          <p14:tracePt t="13760" x="7578725" y="2847975"/>
          <p14:tracePt t="13777" x="7572375" y="2847975"/>
          <p14:tracePt t="13811" x="7572375" y="2844800"/>
          <p14:tracePt t="13828" x="7572375" y="2828925"/>
          <p14:tracePt t="13844" x="7572375" y="2819400"/>
          <p14:tracePt t="13861" x="7575550" y="2809875"/>
          <p14:tracePt t="13877" x="7591425" y="2790825"/>
          <p14:tracePt t="13893" x="7600950" y="2781300"/>
          <p14:tracePt t="13911" x="7610475" y="2771775"/>
          <p14:tracePt t="13928" x="7639050" y="2749550"/>
          <p14:tracePt t="13944" x="7661275" y="2736850"/>
          <p14:tracePt t="13961" x="7689850" y="2730500"/>
          <p14:tracePt t="13978" x="7740650" y="2717800"/>
          <p14:tracePt t="13994" x="7762875" y="2711450"/>
          <p14:tracePt t="13998" x="7781925" y="2705100"/>
          <p14:tracePt t="14011" x="7800975" y="2698750"/>
          <p14:tracePt t="14027" x="7835900" y="2689225"/>
          <p14:tracePt t="14043" x="7864475" y="2689225"/>
          <p14:tracePt t="14061" x="7886700" y="2689225"/>
          <p14:tracePt t="14078" x="7921625" y="2689225"/>
          <p14:tracePt t="14095" x="7934325" y="2689225"/>
          <p14:tracePt t="14111" x="7950200" y="2682875"/>
          <p14:tracePt t="14128" x="7991475" y="2676525"/>
          <p14:tracePt t="14144" x="8026400" y="2670175"/>
          <p14:tracePt t="14160" x="8064500" y="2663825"/>
          <p14:tracePt t="14177" x="8121650" y="2651125"/>
          <p14:tracePt t="14194" x="8159750" y="2638425"/>
          <p14:tracePt t="14212" x="8188325" y="2619375"/>
          <p14:tracePt t="14228" x="8232775" y="2603500"/>
          <p14:tracePt t="14244" x="8277225" y="2581275"/>
          <p14:tracePt t="14262" x="8328025" y="2543175"/>
          <p14:tracePt t="14278" x="8366125" y="2517775"/>
          <p14:tracePt t="14294" x="8407400" y="2486025"/>
          <p14:tracePt t="14310" x="8429625" y="2460625"/>
          <p14:tracePt t="14327" x="8467725" y="2419350"/>
          <p14:tracePt t="14343" x="8480425" y="2393950"/>
          <p14:tracePt t="14360" x="8493125" y="2365375"/>
          <p14:tracePt t="14377" x="8509000" y="2343150"/>
          <p14:tracePt t="14394" x="8509000" y="2333625"/>
          <p14:tracePt t="14412" x="8509000" y="2311400"/>
          <p14:tracePt t="14428" x="8509000" y="2308225"/>
          <p14:tracePt t="14462" x="8509000" y="2301875"/>
          <p14:tracePt t="15312" x="8474075" y="2301875"/>
          <p14:tracePt t="15319" x="8426450" y="2301875"/>
          <p14:tracePt t="15327" x="8388350" y="2308225"/>
          <p14:tracePt t="15345" x="8270875" y="2324100"/>
          <p14:tracePt t="15361" x="8102600" y="2365375"/>
          <p14:tracePt t="15377" x="8013700" y="2397125"/>
          <p14:tracePt t="15394" x="7918450" y="2413000"/>
          <p14:tracePt t="15426" x="7667625" y="2447925"/>
          <p14:tracePt t="15461" x="7540625" y="2447925"/>
          <p14:tracePt t="15477" x="7518400" y="2447925"/>
          <p14:tracePt t="15495" x="7486650" y="2444750"/>
          <p14:tracePt t="15511" x="7458075" y="2428875"/>
          <p14:tracePt t="15527" x="7435850" y="2403475"/>
          <p14:tracePt t="15544" x="7423150" y="2359025"/>
          <p14:tracePt t="15561" x="7410450" y="2301875"/>
          <p14:tracePt t="15577" x="7410450" y="2244725"/>
          <p14:tracePt t="15595" x="7419975" y="2162175"/>
          <p14:tracePt t="15611" x="7470775" y="2025650"/>
          <p14:tracePt t="15627" x="7499350" y="1958975"/>
          <p14:tracePt t="15645" x="7518400" y="1901825"/>
          <p14:tracePt t="15661" x="7546975" y="1819275"/>
          <p14:tracePt t="15677" x="7559675" y="1755775"/>
          <p14:tracePt t="15694" x="7575550" y="1692275"/>
          <p14:tracePt t="15710" x="7594600" y="1612900"/>
          <p14:tracePt t="15728" x="7613650" y="1581150"/>
          <p14:tracePt t="15745" x="7626350" y="1552575"/>
          <p14:tracePt t="15761" x="7639050" y="1536700"/>
          <p14:tracePt t="15777" x="7648575" y="1527175"/>
          <p14:tracePt t="15794" x="7664450" y="1520825"/>
          <p14:tracePt t="15811" x="7680325" y="1520825"/>
          <p14:tracePt t="15827" x="7689850" y="1520825"/>
          <p14:tracePt t="15843" x="7699375" y="1520825"/>
          <p14:tracePt t="15860" x="7718425" y="1527175"/>
          <p14:tracePt t="15876" x="7731125" y="1539875"/>
          <p14:tracePt t="15893" x="7740650" y="1552575"/>
          <p14:tracePt t="15910" x="7750175" y="1587500"/>
          <p14:tracePt t="15926" x="7750175" y="1631950"/>
          <p14:tracePt t="15943" x="7750175" y="1660525"/>
          <p14:tracePt t="15960" x="7743825" y="1717675"/>
          <p14:tracePt t="15977" x="7727950" y="1762125"/>
          <p14:tracePt t="15995" x="7712075" y="1819275"/>
          <p14:tracePt t="16010" x="7693025" y="1844675"/>
          <p14:tracePt t="16028" x="7680325" y="1866900"/>
          <p14:tracePt t="16032" x="7673975" y="1885950"/>
          <p14:tracePt t="16045" x="7664450" y="1895475"/>
          <p14:tracePt t="16061" x="7654925" y="1905000"/>
          <p14:tracePt t="16077" x="7639050" y="1914525"/>
          <p14:tracePt t="16095" x="7623175" y="1949450"/>
          <p14:tracePt t="16110" x="7613650" y="1958975"/>
          <p14:tracePt t="16127" x="7604125" y="1968500"/>
          <p14:tracePt t="16145" x="7581900" y="1990725"/>
          <p14:tracePt t="16161" x="7572375" y="2000250"/>
          <p14:tracePt t="16178" x="7572375" y="2009775"/>
          <p14:tracePt t="16195" x="7572375" y="2019300"/>
          <p14:tracePt t="16245" x="7575550" y="2019300"/>
          <p14:tracePt t="16252" x="7578725" y="2019300"/>
          <p14:tracePt t="16260" x="7585075" y="2012950"/>
          <p14:tracePt t="16276" x="7613650" y="1993900"/>
          <p14:tracePt t="16294" x="7664450" y="1949450"/>
          <p14:tracePt t="16311" x="7689850" y="1927225"/>
          <p14:tracePt t="16328" x="7727950" y="1892300"/>
          <p14:tracePt t="16345" x="7794625" y="1854200"/>
          <p14:tracePt t="16361" x="7832725" y="1828800"/>
          <p14:tracePt t="16376" x="7870825" y="1816100"/>
          <p14:tracePt t="16394" x="7921625" y="1797050"/>
          <p14:tracePt t="16410" x="7931150" y="1781175"/>
          <p14:tracePt t="16426" x="7940675" y="1778000"/>
          <p14:tracePt t="16444" x="7940675" y="1765300"/>
          <p14:tracePt t="16461" x="7940675" y="1762125"/>
          <p14:tracePt t="16660" x="7927975" y="1765300"/>
          <p14:tracePt t="16667" x="7915275" y="1771650"/>
          <p14:tracePt t="16677" x="7902575" y="1774825"/>
          <p14:tracePt t="16694" x="7889875" y="1790700"/>
          <p14:tracePt t="16710" x="7874000" y="1806575"/>
          <p14:tracePt t="16727" x="7864475" y="1812925"/>
          <p14:tracePt t="16744" x="7848600" y="1825625"/>
          <p14:tracePt t="16761" x="7839075" y="1831975"/>
          <p14:tracePt t="16777" x="7823200" y="1831975"/>
          <p14:tracePt t="16794" x="7807325" y="1831975"/>
          <p14:tracePt t="16811" x="7797800" y="1831975"/>
          <p14:tracePt t="16843" x="7797800" y="1825625"/>
          <p14:tracePt t="16860" x="7797800" y="1809750"/>
          <p14:tracePt t="16876" x="7807325" y="1771650"/>
          <p14:tracePt t="16894" x="7826375" y="1708150"/>
          <p14:tracePt t="16910" x="7854950" y="1663700"/>
          <p14:tracePt t="16926" x="7867650" y="1625600"/>
          <p14:tracePt t="16943" x="7886700" y="1562100"/>
          <p14:tracePt t="16960" x="7899400" y="1524000"/>
          <p14:tracePt t="16976" x="7908925" y="1498600"/>
          <p14:tracePt t="16993" x="7908925" y="1460500"/>
          <p14:tracePt t="17010" x="7908925" y="1444625"/>
          <p14:tracePt t="17026" x="7908925" y="1435100"/>
          <p14:tracePt t="17029" x="7908925" y="1425575"/>
          <p14:tracePt t="17044" x="7908925" y="1412875"/>
          <p14:tracePt t="17077" x="7902575" y="1412875"/>
          <p14:tracePt t="17094" x="7893050" y="1412875"/>
          <p14:tracePt t="17110" x="7883525" y="1412875"/>
          <p14:tracePt t="17127" x="7877175" y="1412875"/>
          <p14:tracePt t="17144" x="7864475" y="1412875"/>
          <p14:tracePt t="17160" x="7848600" y="1412875"/>
          <p14:tracePt t="17177" x="7839075" y="1416050"/>
          <p14:tracePt t="17194" x="7823200" y="1435100"/>
          <p14:tracePt t="17211" x="7813675" y="1447800"/>
          <p14:tracePt t="17227" x="7797800" y="1457325"/>
          <p14:tracePt t="17244" x="7785100" y="1470025"/>
          <p14:tracePt t="17260" x="7772400" y="1498600"/>
          <p14:tracePt t="17277" x="7759700" y="1546225"/>
          <p14:tracePt t="17294" x="7718425" y="1619250"/>
          <p14:tracePt t="17311" x="7705725" y="1657350"/>
          <p14:tracePt t="17327" x="7693025" y="1701800"/>
          <p14:tracePt t="17344" x="7667625" y="1752600"/>
          <p14:tracePt t="17361" x="7658100" y="1768475"/>
          <p14:tracePt t="17376" x="7651750" y="1778000"/>
          <p14:tracePt t="17393" x="7651750" y="1797050"/>
          <p14:tracePt t="17410" x="7651750" y="1806575"/>
          <p14:tracePt t="17427" x="7651750" y="1812925"/>
          <p14:tracePt t="17461" x="7651750" y="1819275"/>
          <p14:tracePt t="17536" x="7651750" y="1822450"/>
          <p14:tracePt t="17543" x="7651750" y="1828800"/>
          <p14:tracePt t="17785" x="7616825" y="1882775"/>
          <p14:tracePt t="17793" x="7550150" y="1981200"/>
          <p14:tracePt t="17800" x="7502525" y="2076450"/>
          <p14:tracePt t="17809" x="7445375" y="2159000"/>
          <p14:tracePt t="17826" x="7305675" y="2371725"/>
          <p14:tracePt t="17843" x="7112000" y="2641600"/>
          <p14:tracePt t="17862" x="7010400" y="2790825"/>
          <p14:tracePt t="17878" x="6845300" y="2990850"/>
          <p14:tracePt t="17893" x="6746875" y="3086100"/>
          <p14:tracePt t="17910" x="6661150" y="3181350"/>
          <p14:tracePt t="17926" x="6588125" y="3257550"/>
          <p14:tracePt t="17943" x="6502400" y="3349625"/>
          <p14:tracePt t="17960" x="6454775" y="3390900"/>
          <p14:tracePt t="17976" x="6423025" y="3416300"/>
          <p14:tracePt t="17993" x="6362700" y="3460750"/>
          <p14:tracePt t="18010" x="6315075" y="3489325"/>
          <p14:tracePt t="18027" x="6248400" y="3533775"/>
          <p14:tracePt t="18044" x="6203950" y="3556000"/>
          <p14:tracePt t="18060" x="6165850" y="3568700"/>
          <p14:tracePt t="18063" x="6153150" y="3578225"/>
          <p14:tracePt t="18077" x="6124575" y="3590925"/>
          <p14:tracePt t="18093" x="6099175" y="3603625"/>
          <p14:tracePt t="18110" x="6076950" y="3609975"/>
          <p14:tracePt t="18127" x="6061075" y="3609975"/>
          <p14:tracePt t="18143" x="6048375" y="3609975"/>
          <p14:tracePt t="18160" x="6022975" y="3609975"/>
          <p14:tracePt t="18177" x="5991225" y="3609975"/>
          <p14:tracePt t="18193" x="5962650" y="3609975"/>
          <p14:tracePt t="18210" x="5946775" y="3609975"/>
          <p14:tracePt t="18227" x="5905500" y="3609975"/>
          <p14:tracePt t="18244" x="5876925" y="3606800"/>
          <p14:tracePt t="18261" x="5816600" y="3600450"/>
          <p14:tracePt t="18278" x="5708650" y="3600450"/>
          <p14:tracePt t="18294" x="5651500" y="3600450"/>
          <p14:tracePt t="18311" x="5597525" y="3600450"/>
          <p14:tracePt t="18327" x="5534025" y="3609975"/>
          <p14:tracePt t="18343" x="5499100" y="3622675"/>
          <p14:tracePt t="18360" x="5457825" y="3641725"/>
          <p14:tracePt t="18377" x="5426075" y="3648075"/>
          <p14:tracePt t="18393" x="5394325" y="3648075"/>
          <p14:tracePt t="18411" x="5375275" y="3648075"/>
          <p14:tracePt t="18427" x="5334000" y="3648075"/>
          <p14:tracePt t="18444" x="5324475" y="3648075"/>
          <p14:tracePt t="18460" x="5314950" y="3648075"/>
          <p14:tracePt t="18476" x="5292725" y="3648075"/>
          <p14:tracePt t="18493" x="5283200" y="3648075"/>
          <p14:tracePt t="18510" x="5273675" y="3648075"/>
          <p14:tracePt t="18527" x="5260975" y="3648075"/>
          <p14:tracePt t="18544" x="5254625" y="3648075"/>
          <p14:tracePt t="18561" x="5254625" y="3644900"/>
          <p14:tracePt t="18564" x="5254625" y="3635375"/>
          <p14:tracePt t="18577" x="5254625" y="3625850"/>
          <p14:tracePt t="18593" x="5257800" y="3616325"/>
          <p14:tracePt t="18610" x="5260975" y="3609975"/>
          <p14:tracePt t="18856" x="5260975" y="3594100"/>
          <p14:tracePt t="18863" x="5260975" y="3575050"/>
          <p14:tracePt t="18877" x="5260975" y="3546475"/>
          <p14:tracePt t="18894" x="5260975" y="3530600"/>
          <p14:tracePt t="18911" x="5260975" y="3521075"/>
          <p14:tracePt t="18927" x="5251450" y="3502025"/>
          <p14:tracePt t="18961" x="5245100" y="3502025"/>
          <p14:tracePt t="18977" x="5238750" y="3502025"/>
          <p14:tracePt t="19020" x="5238750" y="3508375"/>
          <p14:tracePt t="19026" x="5238750" y="3511550"/>
          <p14:tracePt t="19034" x="5238750" y="3517900"/>
          <p14:tracePt t="19048" x="5238750" y="3521075"/>
          <p14:tracePt t="19060" x="5238750" y="3527425"/>
          <p14:tracePt t="19077" x="5238750" y="3543300"/>
          <p14:tracePt t="19094" x="5238750" y="3556000"/>
          <p14:tracePt t="19111" x="5248275" y="3581400"/>
          <p14:tracePt t="19127" x="5273675" y="3622675"/>
          <p14:tracePt t="19143" x="5292725" y="3654425"/>
          <p14:tracePt t="19160" x="5318125" y="3692525"/>
          <p14:tracePt t="19176" x="5349875" y="3736975"/>
          <p14:tracePt t="19193" x="5365750" y="3762375"/>
          <p14:tracePt t="19210" x="5400675" y="3794125"/>
          <p14:tracePt t="19226" x="5457825" y="3832225"/>
          <p14:tracePt t="19243" x="5508625" y="3883025"/>
          <p14:tracePt t="19261" x="5591175" y="3956050"/>
          <p14:tracePt t="19277" x="5635625" y="3990975"/>
          <p14:tracePt t="19293" x="5657850" y="4022725"/>
          <p14:tracePt t="19310" x="5676900" y="4048125"/>
          <p14:tracePt t="19327" x="5695950" y="4089400"/>
          <p14:tracePt t="19344" x="5705475" y="4111625"/>
          <p14:tracePt t="19361" x="5734050" y="4178300"/>
          <p14:tracePt t="19378" x="5746750" y="4222750"/>
          <p14:tracePt t="19393" x="5765800" y="4267200"/>
          <p14:tracePt t="19410" x="5778500" y="4305300"/>
          <p14:tracePt t="19427" x="5800725" y="4356100"/>
          <p14:tracePt t="19443" x="5800725" y="4378325"/>
          <p14:tracePt t="19461" x="5800725" y="4406900"/>
          <p14:tracePt t="19477" x="5800725" y="4425950"/>
          <p14:tracePt t="19494" x="5800725" y="4457700"/>
          <p14:tracePt t="19511" x="5800725" y="4489450"/>
          <p14:tracePt t="19527" x="5800725" y="4518025"/>
          <p14:tracePt t="19543" x="5800725" y="4527550"/>
          <p14:tracePt t="19560" x="5800725" y="4543425"/>
          <p14:tracePt t="19577" x="5800725" y="4559300"/>
          <p14:tracePt t="19593" x="5800725" y="4568825"/>
          <p14:tracePt t="19662" x="5800725" y="4565650"/>
          <p14:tracePt t="19669" x="5800725" y="4562475"/>
          <p14:tracePt t="19676" x="5800725" y="4556125"/>
          <p14:tracePt t="19693" x="5800725" y="4530725"/>
          <p14:tracePt t="19710" x="5800725" y="4473575"/>
          <p14:tracePt t="19726" x="5800725" y="4445000"/>
          <p14:tracePt t="19744" x="5788025" y="4406900"/>
          <p14:tracePt t="19761" x="5781675" y="4365625"/>
          <p14:tracePt t="19777" x="5781675" y="4356100"/>
          <p14:tracePt t="19794" x="5781675" y="4346575"/>
          <p14:tracePt t="19811" x="5781675" y="4311650"/>
          <p14:tracePt t="19827" x="5781675" y="4276725"/>
          <p14:tracePt t="19843" x="5775325" y="4232275"/>
          <p14:tracePt t="19860" x="5756275" y="4175125"/>
          <p14:tracePt t="19876" x="5749925" y="4152900"/>
          <p14:tracePt t="19894" x="5746750" y="4137025"/>
          <p14:tracePt t="19911" x="5740400" y="4114800"/>
          <p14:tracePt t="19927" x="5727700" y="4105275"/>
          <p14:tracePt t="19944" x="5718175" y="4102100"/>
          <p14:tracePt t="19961" x="5705475" y="4095750"/>
          <p14:tracePt t="19977" x="5695950" y="4089400"/>
          <p14:tracePt t="19993" x="5667375" y="4073525"/>
          <p14:tracePt t="20010" x="5632450" y="4060825"/>
          <p14:tracePt t="20026" x="5600700" y="4054475"/>
          <p14:tracePt t="20043" x="5578475" y="4054475"/>
          <p14:tracePt t="20060" x="5553075" y="4048125"/>
          <p14:tracePt t="20077" x="5543550" y="4038600"/>
          <p14:tracePt t="20094" x="5521325" y="4029075"/>
          <p14:tracePt t="20110" x="5476875" y="3984625"/>
          <p14:tracePt t="20126" x="5438775" y="3917950"/>
          <p14:tracePt t="20143" x="5410200" y="3851275"/>
          <p14:tracePt t="20160" x="5387975" y="3740150"/>
          <p14:tracePt t="20177" x="5387975" y="3686175"/>
          <p14:tracePt t="20194" x="5381625" y="3648075"/>
          <p14:tracePt t="20211" x="5368925" y="3619500"/>
          <p14:tracePt t="20227" x="5368925" y="3609975"/>
          <p14:tracePt t="20244" x="5368925" y="3606800"/>
          <p14:tracePt t="20260" x="5365750" y="3606800"/>
          <p14:tracePt t="20293" x="5365750" y="3600450"/>
          <p14:tracePt t="21075" x="5365750" y="3597275"/>
          <p14:tracePt t="21082" x="5365750" y="3584575"/>
          <p14:tracePt t="21093" x="5372100" y="3575050"/>
          <p14:tracePt t="21110" x="5397500" y="3514725"/>
          <p14:tracePt t="21126" x="5413375" y="3470275"/>
          <p14:tracePt t="21143" x="5422900" y="3441700"/>
          <p14:tracePt t="21176" x="5448300" y="3359150"/>
          <p14:tracePt t="21210" x="5454650" y="3336925"/>
          <p14:tracePt t="21227" x="5454650" y="3327400"/>
          <p14:tracePt t="21244" x="5454650" y="3311525"/>
          <p14:tracePt t="21260" x="5464175" y="3311525"/>
          <p14:tracePt t="21276" x="5467350" y="3311525"/>
          <p14:tracePt t="21293" x="5483225" y="3311525"/>
          <p14:tracePt t="21310" x="5499100" y="3324225"/>
          <p14:tracePt t="21327" x="5508625" y="3333750"/>
          <p14:tracePt t="21345" x="5524500" y="3362325"/>
          <p14:tracePt t="21360" x="5543550" y="3400425"/>
          <p14:tracePt t="21377" x="5578475" y="3457575"/>
          <p14:tracePt t="21394" x="5654675" y="3609975"/>
          <p14:tracePt t="21410" x="5686425" y="3698875"/>
          <p14:tracePt t="21426" x="5718175" y="3765550"/>
          <p14:tracePt t="21444" x="5737225" y="3854450"/>
          <p14:tracePt t="21460" x="5743575" y="3898900"/>
          <p14:tracePt t="21476" x="5743575" y="3921125"/>
          <p14:tracePt t="21494" x="5756275" y="3962400"/>
          <p14:tracePt t="21510" x="5781675" y="3987800"/>
          <p14:tracePt t="21527" x="5807075" y="4025900"/>
          <p14:tracePt t="21543" x="5854700" y="4086225"/>
          <p14:tracePt t="21559" x="5870575" y="4111625"/>
          <p14:tracePt t="21576" x="5883275" y="4156075"/>
          <p14:tracePt t="21594" x="5908675" y="4213225"/>
          <p14:tracePt t="21610" x="5908675" y="4235450"/>
          <p14:tracePt t="21627" x="5908675" y="4264025"/>
          <p14:tracePt t="21644" x="5908675" y="4276725"/>
          <p14:tracePt t="21660" x="5908675" y="4286250"/>
          <p14:tracePt t="21676" x="5908675" y="4298950"/>
          <p14:tracePt t="21693" x="5908675" y="4318000"/>
          <p14:tracePt t="21709" x="5895975" y="4324350"/>
          <p14:tracePt t="21726" x="5886450" y="4324350"/>
          <p14:tracePt t="21744" x="5873750" y="4321175"/>
          <p14:tracePt t="21760" x="5861050" y="4286250"/>
          <p14:tracePt t="21777" x="5842000" y="4232275"/>
          <p14:tracePt t="21793" x="5813425" y="4140200"/>
          <p14:tracePt t="21810" x="5791200" y="4064000"/>
          <p14:tracePt t="21826" x="5759450" y="3997325"/>
          <p14:tracePt t="21844" x="5740400" y="3924300"/>
          <p14:tracePt t="21860" x="5727700" y="3892550"/>
          <p14:tracePt t="21877" x="5708650" y="3863975"/>
          <p14:tracePt t="21894" x="5699125" y="3841750"/>
          <p14:tracePt t="21910" x="5699125" y="3825875"/>
          <p14:tracePt t="21944" x="5692775" y="3825875"/>
          <p14:tracePt t="21960" x="5689600" y="3825875"/>
          <p14:tracePt t="21977" x="5683250" y="3825875"/>
          <p14:tracePt t="21993" x="5680075" y="3832225"/>
          <p14:tracePt t="22010" x="5673725" y="3841750"/>
          <p14:tracePt t="22027" x="5673725" y="3854450"/>
          <p14:tracePt t="22044" x="5673725" y="3867150"/>
          <p14:tracePt t="22060" x="5673725" y="3883025"/>
          <p14:tracePt t="22077" x="5673725" y="3892550"/>
          <p14:tracePt t="22093" x="5673725" y="3908425"/>
          <p14:tracePt t="22109" x="5670550" y="3917950"/>
          <p14:tracePt t="22127" x="5670550" y="3930650"/>
          <p14:tracePt t="22528" x="5711825" y="3962400"/>
          <p14:tracePt t="22535" x="5788025" y="4010025"/>
          <p14:tracePt t="22543" x="5848350" y="4044950"/>
          <p14:tracePt t="22577" x="6181725" y="4184650"/>
          <p14:tracePt t="22610" x="6518275" y="4289425"/>
          <p14:tracePt t="22628" x="6619875" y="4311650"/>
          <p14:tracePt t="22643" x="6683375" y="4318000"/>
          <p14:tracePt t="22659" x="6724650" y="4318000"/>
          <p14:tracePt t="22676" x="6756400" y="4318000"/>
          <p14:tracePt t="22693" x="6794500" y="4318000"/>
          <p14:tracePt t="22709" x="6816725" y="4314825"/>
          <p14:tracePt t="22728" x="6854825" y="4298950"/>
          <p14:tracePt t="22743" x="6870700" y="4273550"/>
          <p14:tracePt t="22760" x="6883400" y="4251325"/>
          <p14:tracePt t="22778" x="6905625" y="4222750"/>
          <p14:tracePt t="22793" x="6915150" y="4206875"/>
          <p14:tracePt t="22809" x="6924675" y="4197350"/>
          <p14:tracePt t="22826" x="6934200" y="4187825"/>
          <p14:tracePt t="22843" x="6934200" y="4171950"/>
          <p14:tracePt t="22860" x="6934200" y="4156075"/>
          <p14:tracePt t="22877" x="6934200" y="4143375"/>
          <p14:tracePt t="22893" x="6934200" y="4133850"/>
          <p14:tracePt t="22910" x="6927850" y="4117975"/>
          <p14:tracePt t="22927" x="6911975" y="4083050"/>
          <p14:tracePt t="22943" x="6899275" y="4073525"/>
          <p14:tracePt t="22959" x="6877050" y="4041775"/>
          <p14:tracePt t="22978" x="6838950" y="3997325"/>
          <p14:tracePt t="22993" x="6807200" y="3959225"/>
          <p14:tracePt t="23010" x="6778625" y="3911600"/>
          <p14:tracePt t="23027" x="6734175" y="3844925"/>
          <p14:tracePt t="23043" x="6715125" y="3813175"/>
          <p14:tracePt t="23060" x="6702425" y="3784600"/>
          <p14:tracePt t="23077" x="6689725" y="3768725"/>
          <p14:tracePt t="23093" x="6686550" y="3759200"/>
          <p14:tracePt t="23110" x="6677025" y="3749675"/>
          <p14:tracePt t="23127" x="6657975" y="3714750"/>
          <p14:tracePt t="23143" x="6632575" y="3683000"/>
          <p14:tracePt t="23160" x="6610350" y="3657600"/>
          <p14:tracePt t="23177" x="6584950" y="3616325"/>
          <p14:tracePt t="23193" x="6569075" y="3603625"/>
          <p14:tracePt t="23209" x="6559550" y="3594100"/>
          <p14:tracePt t="23227" x="6553200" y="3581400"/>
          <p14:tracePt t="23243" x="6553200" y="3565525"/>
          <p14:tracePt t="23260" x="6553200" y="3556000"/>
          <p14:tracePt t="23278" x="6553200" y="3536950"/>
          <p14:tracePt t="23293" x="6553200" y="3521075"/>
          <p14:tracePt t="23310" x="6553200" y="3511550"/>
          <p14:tracePt t="23326" x="6553200" y="3502025"/>
          <p14:tracePt t="23384" x="6553200" y="3495675"/>
          <p14:tracePt t="23584" x="6553200" y="3498850"/>
          <p14:tracePt t="23591" x="6553200" y="3502025"/>
          <p14:tracePt t="23598" x="6553200" y="3508375"/>
          <p14:tracePt t="23609" x="6553200" y="3511550"/>
          <p14:tracePt t="23627" x="6553200" y="3527425"/>
          <p14:tracePt t="23642" x="6553200" y="3543300"/>
          <p14:tracePt t="23659" x="6553200" y="3552825"/>
          <p14:tracePt t="23693" x="6553200" y="3587750"/>
          <p14:tracePt t="23726" x="6553200" y="3616325"/>
          <p14:tracePt t="23743" x="6553200" y="3625850"/>
          <p14:tracePt t="23759" x="6553200" y="3648075"/>
          <p14:tracePt t="23776" x="6553200" y="3683000"/>
          <p14:tracePt t="23793" x="6553200" y="3702050"/>
          <p14:tracePt t="23810" x="6553200" y="3717925"/>
          <p14:tracePt t="23827" x="6553200" y="3740150"/>
          <p14:tracePt t="23843" x="6553200" y="3749675"/>
          <p14:tracePt t="23860" x="6553200" y="3759200"/>
          <p14:tracePt t="23876" x="6553200" y="3790950"/>
          <p14:tracePt t="23893" x="6553200" y="3813175"/>
          <p14:tracePt t="23909" x="6553200" y="3841750"/>
          <p14:tracePt t="23926" x="6553200" y="3873500"/>
          <p14:tracePt t="23943" x="6553200" y="3902075"/>
          <p14:tracePt t="23960" x="6553200" y="3914775"/>
          <p14:tracePt t="23977" x="6553200" y="3927475"/>
          <p14:tracePt t="23993" x="6553200" y="3937000"/>
          <p14:tracePt t="24009" x="6553200" y="3952875"/>
          <p14:tracePt t="24099" x="6553200" y="3946525"/>
          <p14:tracePt t="24105" x="6553200" y="3940175"/>
          <p14:tracePt t="24113" x="6556375" y="3933825"/>
          <p14:tracePt t="24127" x="6565900" y="3911600"/>
          <p14:tracePt t="24143" x="6588125" y="3867150"/>
          <p14:tracePt t="24160" x="6600825" y="3829050"/>
          <p14:tracePt t="24176" x="6610350" y="3771900"/>
          <p14:tracePt t="24192" x="6616700" y="3736975"/>
          <p14:tracePt t="24209" x="6623050" y="3711575"/>
          <p14:tracePt t="24227" x="6623050" y="3679825"/>
          <p14:tracePt t="24243" x="6623050" y="3657600"/>
          <p14:tracePt t="24260" x="6623050" y="3629025"/>
          <p14:tracePt t="24277" x="6623050" y="3571875"/>
          <p14:tracePt t="24293" x="6623050" y="3543300"/>
          <p14:tracePt t="24309" x="6623050" y="3514725"/>
          <p14:tracePt t="24326" x="6623050" y="3473450"/>
          <p14:tracePt t="24343" x="6623050" y="3463925"/>
          <p14:tracePt t="24360" x="6623050" y="3454400"/>
          <p14:tracePt t="24377" x="6623050" y="3444875"/>
          <p14:tracePt t="24393" x="6623050" y="3441700"/>
          <p14:tracePt t="24432" x="6623050" y="3435350"/>
          <p14:tracePt t="24661" x="6623050" y="3438525"/>
          <p14:tracePt t="24668" x="6623050" y="3441700"/>
          <p14:tracePt t="24676" x="6623050" y="3448050"/>
          <p14:tracePt t="24692" x="6623050" y="3457575"/>
          <p14:tracePt t="24726" x="6623050" y="3486150"/>
          <p14:tracePt t="24761" x="6623050" y="3517900"/>
          <p14:tracePt t="24777" x="6623050" y="3540125"/>
          <p14:tracePt t="24793" x="6623050" y="3562350"/>
          <p14:tracePt t="24810" x="6623050" y="3575050"/>
          <p14:tracePt t="24826" x="6616700" y="3584575"/>
          <p14:tracePt t="24842" x="6616700" y="3594100"/>
          <p14:tracePt t="24859" x="6613525" y="3603625"/>
          <p14:tracePt t="24876" x="6613525" y="3625850"/>
          <p14:tracePt t="24893" x="6607175" y="3635375"/>
          <p14:tracePt t="24911" x="6607175" y="3648075"/>
          <p14:tracePt t="24927" x="6607175" y="3660775"/>
          <p14:tracePt t="24943" x="6607175" y="3673475"/>
          <p14:tracePt t="24959" x="6607175" y="3689350"/>
          <p14:tracePt t="24976" x="6604000" y="3698875"/>
          <p14:tracePt t="24993" x="6597650" y="3708400"/>
          <p14:tracePt t="25009" x="6588125" y="3730625"/>
          <p14:tracePt t="25026" x="6588125" y="3740150"/>
          <p14:tracePt t="25043" x="6588125" y="3749675"/>
          <p14:tracePt t="25060" x="6588125" y="3768725"/>
          <p14:tracePt t="25077" x="6588125" y="3778250"/>
          <p14:tracePt t="25093" x="6588125" y="3787775"/>
          <p14:tracePt t="25109" x="6588125" y="3803650"/>
          <p14:tracePt t="25126" x="6588125" y="3813175"/>
          <p14:tracePt t="25143" x="6588125" y="3822700"/>
          <p14:tracePt t="25930" x="6588125" y="3806825"/>
          <p14:tracePt t="25937" x="6588125" y="3790950"/>
          <p14:tracePt t="25944" x="6588125" y="3765550"/>
          <p14:tracePt t="25959" x="6588125" y="3727450"/>
          <p14:tracePt t="25975" x="6588125" y="3683000"/>
          <p14:tracePt t="25992" x="6581775" y="3654425"/>
          <p14:tracePt t="26026" x="6581775" y="3629025"/>
          <p14:tracePt t="26301" x="6581775" y="3619500"/>
          <p14:tracePt t="26308" x="6581775" y="3600450"/>
          <p14:tracePt t="26315" x="6581775" y="3581400"/>
          <p14:tracePt t="26325" x="6581775" y="3562350"/>
          <p14:tracePt t="26343" x="6575425" y="3502025"/>
          <p14:tracePt t="26359" x="6569075" y="3448050"/>
          <p14:tracePt t="26376" x="6569075" y="3403600"/>
          <p14:tracePt t="26393" x="6562725" y="3371850"/>
          <p14:tracePt t="26409" x="6562725" y="3346450"/>
          <p14:tracePt t="26425" x="6562725" y="3336925"/>
          <p14:tracePt t="26442" x="6562725" y="3333750"/>
          <p14:tracePt t="26479" x="6556375" y="3333750"/>
          <p14:tracePt t="26493" x="6553200" y="3333750"/>
          <p14:tracePt t="26509" x="6543675" y="3333750"/>
          <p14:tracePt t="26526" x="6527800" y="3321050"/>
          <p14:tracePt t="26543" x="6518275" y="3317875"/>
          <p14:tracePt t="26601" x="6511925" y="3317875"/>
          <p14:tracePt t="26608" x="6508750" y="3317875"/>
          <p14:tracePt t="26615" x="6502400" y="3317875"/>
          <p14:tracePt t="26625" x="6499225" y="3317875"/>
          <p14:tracePt t="26643" x="6477000" y="3317875"/>
          <p14:tracePt t="26659" x="6467475" y="3317875"/>
          <p14:tracePt t="26676" x="6457950" y="3317875"/>
          <p14:tracePt t="26679" x="6454775" y="3317875"/>
          <p14:tracePt t="26693" x="6445250" y="3317875"/>
          <p14:tracePt t="26709" x="6429375" y="3330575"/>
          <p14:tracePt t="26725" x="6416675" y="3352800"/>
          <p14:tracePt t="26743" x="6397625" y="3416300"/>
          <p14:tracePt t="26759" x="6384925" y="3460750"/>
          <p14:tracePt t="26776" x="6365875" y="3486150"/>
          <p14:tracePt t="26794" x="6359525" y="3521075"/>
          <p14:tracePt t="26810" x="6356350" y="3530600"/>
          <p14:tracePt t="26827" x="6356350" y="3540125"/>
          <p14:tracePt t="26842" x="6356350" y="3565525"/>
          <p14:tracePt t="26859" x="6356350" y="3587750"/>
          <p14:tracePt t="26876" x="6356350" y="3616325"/>
          <p14:tracePt t="26893" x="6356350" y="3648075"/>
          <p14:tracePt t="26910" x="6356350" y="3676650"/>
          <p14:tracePt t="26926" x="6356350" y="3692525"/>
          <p14:tracePt t="26943" x="6356350" y="3714750"/>
          <p14:tracePt t="26959" x="6356350" y="3724275"/>
          <p14:tracePt t="26976" x="6356350" y="3733800"/>
          <p14:tracePt t="26993" x="6356350" y="3749675"/>
          <p14:tracePt t="27009" x="6356350" y="3759200"/>
          <p14:tracePt t="27025" x="6356350" y="3768725"/>
          <p14:tracePt t="27044" x="6356350" y="3794125"/>
          <p14:tracePt t="27059" x="6356350" y="3822700"/>
          <p14:tracePt t="27077" x="6356350" y="3838575"/>
          <p14:tracePt t="27093" x="6356350" y="3879850"/>
          <p14:tracePt t="27110" x="6356350" y="3895725"/>
          <p14:tracePt t="27126" x="6356350" y="3905250"/>
          <p14:tracePt t="27142" x="6356350" y="3937000"/>
          <p14:tracePt t="27159" x="6356350" y="3959225"/>
          <p14:tracePt t="27176" x="6356350" y="3981450"/>
          <p14:tracePt t="27180" x="6356350" y="3990975"/>
          <p14:tracePt t="27193" x="6356350" y="4006850"/>
          <p14:tracePt t="27210" x="6356350" y="4016375"/>
          <p14:tracePt t="27226" x="6356350" y="4032250"/>
          <p14:tracePt t="27243" x="6356350" y="4048125"/>
          <p14:tracePt t="27259" x="6356350" y="4057650"/>
          <p14:tracePt t="27275" x="6356350" y="4060825"/>
          <p14:tracePt t="27292" x="6378575" y="4060825"/>
          <p14:tracePt t="27310" x="6388100" y="4054475"/>
          <p14:tracePt t="27327" x="6397625" y="4038600"/>
          <p14:tracePt t="27343" x="6416675" y="3990975"/>
          <p14:tracePt t="27360" x="6435725" y="3959225"/>
          <p14:tracePt t="27376" x="6448425" y="3914775"/>
          <p14:tracePt t="27393" x="6467475" y="3832225"/>
          <p14:tracePt t="27409" x="6467475" y="3730625"/>
          <p14:tracePt t="27426" x="6467475" y="3657600"/>
          <p14:tracePt t="27442" x="6467475" y="3562350"/>
          <p14:tracePt t="27459" x="6467475" y="3517900"/>
          <p14:tracePt t="27476" x="6467475" y="3489325"/>
          <p14:tracePt t="27492" x="6467475" y="3448050"/>
          <p14:tracePt t="27509" x="6467475" y="3419475"/>
          <p14:tracePt t="27526" x="6467475" y="3397250"/>
          <p14:tracePt t="27542" x="6467475" y="3378200"/>
          <p14:tracePt t="27559" x="6467475" y="3362325"/>
          <p14:tracePt t="27577" x="6467475" y="3346450"/>
          <p14:tracePt t="27593" x="6467475" y="3330575"/>
          <p14:tracePt t="27610" x="6467475" y="3317875"/>
          <p14:tracePt t="27627" x="6473825" y="3305175"/>
          <p14:tracePt t="27643" x="6492875" y="3302000"/>
          <p14:tracePt t="27659" x="6496050" y="3302000"/>
          <p14:tracePt t="27676" x="6508750" y="3302000"/>
          <p14:tracePt t="27692" x="6521450" y="3302000"/>
          <p14:tracePt t="27709" x="6550025" y="3302000"/>
          <p14:tracePt t="27727" x="6626225" y="3333750"/>
          <p14:tracePt t="27743" x="6680200" y="3362325"/>
          <p14:tracePt t="27760" x="6721475" y="3387725"/>
          <p14:tracePt t="27777" x="6765925" y="3432175"/>
          <p14:tracePt t="27793" x="6775450" y="3460750"/>
          <p14:tracePt t="27809" x="6788150" y="3486150"/>
          <p14:tracePt t="27826" x="6800850" y="3530600"/>
          <p14:tracePt t="27842" x="6826250" y="3594100"/>
          <p14:tracePt t="27859" x="6832600" y="3625850"/>
          <p14:tracePt t="27875" x="6832600" y="3654425"/>
          <p14:tracePt t="27892" x="6832600" y="3673475"/>
          <p14:tracePt t="27909" x="6832600" y="3683000"/>
          <p14:tracePt t="27927" x="6832600" y="3698875"/>
          <p14:tracePt t="27943" x="6832600" y="3708400"/>
          <p14:tracePt t="27959" x="6832600" y="3717925"/>
          <p14:tracePt t="27977" x="6832600" y="3740150"/>
          <p14:tracePt t="27993" x="6832600" y="3749675"/>
          <p14:tracePt t="28010" x="6832600" y="3759200"/>
          <p14:tracePt t="28027" x="6832600" y="3771900"/>
          <p14:tracePt t="28091" x="6832600" y="3778250"/>
          <p14:tracePt t="29640" x="6829425" y="3825875"/>
          <p14:tracePt t="29647" x="6819900" y="3895725"/>
          <p14:tracePt t="29659" x="6813550" y="3965575"/>
          <p14:tracePt t="29675" x="6784975" y="4206875"/>
          <p14:tracePt t="29692" x="6750050" y="4349750"/>
          <p14:tracePt t="29710" x="6721475" y="4568825"/>
          <p14:tracePt t="29743" x="6689725" y="4816475"/>
          <p14:tracePt t="29776" x="6680200" y="5118100"/>
          <p14:tracePt t="29793" x="6680200" y="5222875"/>
          <p14:tracePt t="29810" x="6654800" y="5365750"/>
          <p14:tracePt t="29826" x="6654800" y="5448300"/>
          <p14:tracePt t="29843" x="6648450" y="5521325"/>
          <p14:tracePt t="29860" x="6642100" y="5616575"/>
          <p14:tracePt t="29876" x="6642100" y="5654675"/>
          <p14:tracePt t="29893" x="6635750" y="5683250"/>
          <p14:tracePt t="29909" x="6629400" y="5711825"/>
          <p14:tracePt t="29926" x="6629400" y="5721350"/>
          <p14:tracePt t="29942" x="6629400" y="5737225"/>
          <p14:tracePt t="29959" x="6629400" y="5749925"/>
          <p14:tracePt t="29975" x="6629400" y="5759450"/>
          <p14:tracePt t="30010" x="6619875" y="5759450"/>
          <p14:tracePt t="30026" x="6604000" y="5759450"/>
          <p14:tracePt t="30043" x="6600825" y="5759450"/>
          <p14:tracePt t="30060" x="6594475" y="5759450"/>
          <p14:tracePt t="30076" x="6591300" y="5759450"/>
          <p14:tracePt t="30092" x="6591300" y="5753100"/>
          <p14:tracePt t="30109" x="6591300" y="5743575"/>
          <p14:tracePt t="30125" x="6591300" y="5734050"/>
          <p14:tracePt t="30142" x="6591300" y="5718175"/>
          <p14:tracePt t="30160" x="6604000" y="5686425"/>
          <p14:tracePt t="30176" x="6623050" y="5654675"/>
          <p14:tracePt t="30193" x="6635750" y="5629275"/>
          <p14:tracePt t="30209" x="6651625" y="5588000"/>
          <p14:tracePt t="30225" x="6651625" y="5565775"/>
          <p14:tracePt t="30242" x="6651625" y="5549900"/>
          <p14:tracePt t="30259" x="6651625" y="5530850"/>
          <p14:tracePt t="30275" x="6657975" y="5521325"/>
          <p14:tracePt t="30293" x="6661150" y="5511800"/>
          <p14:tracePt t="30309" x="6673850" y="5495925"/>
          <p14:tracePt t="30326" x="6677025" y="5495925"/>
          <p14:tracePt t="30381" x="6677025" y="5489575"/>
          <p14:tracePt t="30396" x="6677025" y="5486400"/>
          <p14:tracePt t="30403" x="6677025" y="5480050"/>
          <p14:tracePt t="30953" x="6657975" y="5489575"/>
          <p14:tracePt t="30961" x="6607175" y="5514975"/>
          <p14:tracePt t="30976" x="6505575" y="5565775"/>
          <p14:tracePt t="30993" x="6394450" y="5607050"/>
          <p14:tracePt t="31009" x="6223000" y="5676900"/>
          <p14:tracePt t="31027" x="6111875" y="5727700"/>
          <p14:tracePt t="31044" x="5978525" y="5772150"/>
          <p14:tracePt t="31076" x="5708650" y="5883275"/>
          <p14:tracePt t="31109" x="5435600" y="5984875"/>
          <p14:tracePt t="31128" x="5346700" y="6016625"/>
          <p14:tracePt t="31143" x="5248275" y="6048375"/>
          <p14:tracePt t="31159" x="5102225" y="6099175"/>
          <p14:tracePt t="31176" x="5013325" y="6130925"/>
          <p14:tracePt t="31194" x="4895850" y="6184900"/>
          <p14:tracePt t="31209" x="4829175" y="6216650"/>
          <p14:tracePt t="31225" x="4762500" y="6235700"/>
          <p14:tracePt t="31242" x="4708525" y="6251575"/>
          <p14:tracePt t="31259" x="4645025" y="6270625"/>
          <p14:tracePt t="31275" x="4616450" y="6276975"/>
          <p14:tracePt t="31292" x="4594225" y="6280150"/>
          <p14:tracePt t="31309" x="4552950" y="6280150"/>
          <p14:tracePt t="31326" x="4514850" y="6280150"/>
          <p14:tracePt t="31342" x="4479925" y="6276975"/>
          <p14:tracePt t="31359" x="4422775" y="6261100"/>
          <p14:tracePt t="31375" x="4391025" y="6248400"/>
          <p14:tracePt t="31392" x="4368800" y="6235700"/>
          <p14:tracePt t="31409" x="4333875" y="6216650"/>
          <p14:tracePt t="31426" x="4324350" y="6213475"/>
          <p14:tracePt t="31443" x="4314825" y="6207125"/>
          <p14:tracePt t="31459" x="4314825" y="6197600"/>
          <p14:tracePt t="31476" x="4314825" y="6188075"/>
          <p14:tracePt t="31492" x="4346575" y="6175375"/>
          <p14:tracePt t="31509" x="4394200" y="6153150"/>
          <p14:tracePt t="31525" x="4457700" y="6137275"/>
          <p14:tracePt t="31542" x="4565650" y="6111875"/>
          <p14:tracePt t="31559" x="4778375" y="6051550"/>
          <p14:tracePt t="31575" x="4921250" y="6016625"/>
          <p14:tracePt t="31593" x="5076825" y="5969000"/>
          <p14:tracePt t="31608" x="5245100" y="5927725"/>
          <p14:tracePt t="31626" x="5321300" y="5905500"/>
          <p14:tracePt t="31642" x="5384800" y="5883275"/>
          <p14:tracePt t="31659" x="5467350" y="5861050"/>
          <p14:tracePt t="31676" x="5505450" y="5842000"/>
          <p14:tracePt t="31693" x="5527675" y="5838825"/>
          <p14:tracePt t="31709" x="5543550" y="5838825"/>
          <p14:tracePt t="31726" x="5553075" y="5838825"/>
          <p14:tracePt t="31729" x="5556250" y="5838825"/>
          <p14:tracePt t="31743" x="5565775" y="5838825"/>
          <p14:tracePt t="31759" x="5578475" y="5838825"/>
          <p14:tracePt t="31776" x="5591175" y="5838825"/>
          <p14:tracePt t="31792" x="5613400" y="5838825"/>
          <p14:tracePt t="31808" x="5654675" y="5854700"/>
          <p14:tracePt t="31826" x="5680075" y="5864225"/>
          <p14:tracePt t="31843" x="5727700" y="5883275"/>
          <p14:tracePt t="31859" x="5759450" y="5895975"/>
          <p14:tracePt t="31876" x="5810250" y="5902325"/>
          <p14:tracePt t="31893" x="5915025" y="5902325"/>
          <p14:tracePt t="31909" x="6010275" y="5918200"/>
          <p14:tracePt t="31925" x="6149975" y="5927725"/>
          <p14:tracePt t="31942" x="6369050" y="5953125"/>
          <p14:tracePt t="31958" x="6467475" y="5969000"/>
          <p14:tracePt t="31975" x="6540500" y="5978525"/>
          <p14:tracePt t="31993" x="6604000" y="5997575"/>
          <p14:tracePt t="32009" x="6626225" y="6003925"/>
          <p14:tracePt t="32522" x="6619875" y="6000750"/>
          <p14:tracePt t="32529" x="6607175" y="5988050"/>
          <p14:tracePt t="32542" x="6569075" y="5969000"/>
          <p14:tracePt t="32559" x="6521450" y="5934075"/>
          <p14:tracePt t="32575" x="6410325" y="5899150"/>
          <p14:tracePt t="32592" x="6270625" y="5842000"/>
          <p14:tracePt t="32609" x="6184900" y="5810250"/>
          <p14:tracePt t="32642" x="5997575" y="5765800"/>
          <p14:tracePt t="32675" x="5886450" y="5765800"/>
          <p14:tracePt t="32692" x="5838825" y="5765800"/>
          <p14:tracePt t="32709" x="5807075" y="5765800"/>
          <p14:tracePt t="32725" x="5784850" y="5765800"/>
          <p14:tracePt t="32742" x="5746750" y="5765800"/>
          <p14:tracePt t="32758" x="5730875" y="5765800"/>
          <p14:tracePt t="32776" x="5702300" y="5765800"/>
          <p14:tracePt t="32792" x="5645150" y="5765800"/>
          <p14:tracePt t="32808" x="5600700" y="5753100"/>
          <p14:tracePt t="32826" x="5540375" y="5740400"/>
          <p14:tracePt t="32842" x="5464175" y="5721350"/>
          <p14:tracePt t="32859" x="5410200" y="5699125"/>
          <p14:tracePt t="32876" x="5372100" y="5692775"/>
          <p14:tracePt t="32892" x="5340350" y="5692775"/>
          <p14:tracePt t="32908" x="5311775" y="5692775"/>
          <p14:tracePt t="32927" x="5295900" y="5692775"/>
          <p14:tracePt t="32942" x="5280025" y="5686425"/>
          <p14:tracePt t="32959" x="5264150" y="5686425"/>
          <p14:tracePt t="32976" x="5254625" y="5686425"/>
          <p14:tracePt t="32992" x="5245100" y="5686425"/>
          <p14:tracePt t="33008" x="5241925" y="5686425"/>
          <p14:tracePt t="33025" x="5235575" y="5686425"/>
          <p14:tracePt t="33042" x="5216525" y="5686425"/>
          <p14:tracePt t="33059" x="5207000" y="5686425"/>
          <p14:tracePt t="33075" x="5184775" y="5676900"/>
          <p14:tracePt t="33092" x="5140325" y="5657850"/>
          <p14:tracePt t="33109" x="5124450" y="5657850"/>
          <p14:tracePt t="33125" x="5114925" y="5657850"/>
          <p14:tracePt t="33142" x="5095875" y="5657850"/>
          <p14:tracePt t="33158" x="5089525" y="5657850"/>
          <p14:tracePt t="33193" x="5092700" y="5657850"/>
          <p14:tracePt t="33209" x="5102225" y="5661025"/>
          <p14:tracePt t="33227" x="5162550" y="5680075"/>
          <p14:tracePt t="33242" x="5226050" y="5692775"/>
          <p14:tracePt t="33258" x="5302250" y="5708650"/>
          <p14:tracePt t="33275" x="5375275" y="5708650"/>
          <p14:tracePt t="33292" x="5467350" y="5708650"/>
          <p14:tracePt t="33308" x="5518150" y="5708650"/>
          <p14:tracePt t="33326" x="5581650" y="5708650"/>
          <p14:tracePt t="33342" x="5619750" y="5708650"/>
          <p14:tracePt t="33358" x="5638800" y="5708650"/>
          <p14:tracePt t="33376" x="5673725" y="5708650"/>
          <p14:tracePt t="33392" x="5689600" y="5708650"/>
          <p14:tracePt t="33409" x="5705475" y="5708650"/>
          <p14:tracePt t="33426" x="5724525" y="5708650"/>
          <p14:tracePt t="33442" x="5734050" y="5708650"/>
          <p14:tracePt t="33459" x="5762625" y="5708650"/>
          <p14:tracePt t="33476" x="5788025" y="5708650"/>
          <p14:tracePt t="33492" x="5819775" y="5708650"/>
          <p14:tracePt t="33509" x="5838825" y="5708650"/>
          <p14:tracePt t="33526" x="5880100" y="5708650"/>
          <p14:tracePt t="33542" x="5908675" y="5708650"/>
          <p14:tracePt t="33558" x="5946775" y="5708650"/>
          <p14:tracePt t="33576" x="6010275" y="5705475"/>
          <p14:tracePt t="33592" x="6045200" y="5699125"/>
          <p14:tracePt t="33609" x="6099175" y="5686425"/>
          <p14:tracePt t="33626" x="6194425" y="5686425"/>
          <p14:tracePt t="33643" x="6238875" y="5686425"/>
          <p14:tracePt t="33659" x="6283325" y="5680075"/>
          <p14:tracePt t="33675" x="6330950" y="5680075"/>
          <p14:tracePt t="33691" x="6353175" y="5680075"/>
          <p14:tracePt t="33708" x="6381750" y="5680075"/>
          <p14:tracePt t="33725" x="6416675" y="5667375"/>
          <p14:tracePt t="33741" x="6454775" y="5661025"/>
          <p14:tracePt t="33759" x="6473825" y="5661025"/>
          <p14:tracePt t="33776" x="6515100" y="5661025"/>
          <p14:tracePt t="33792" x="6537325" y="5661025"/>
          <p14:tracePt t="33809" x="6553200" y="5661025"/>
          <p14:tracePt t="33825" x="6578600" y="5661025"/>
          <p14:tracePt t="33841" x="6600825" y="5661025"/>
          <p14:tracePt t="33858" x="6616700" y="5661025"/>
          <p14:tracePt t="33876" x="6654800" y="5661025"/>
          <p14:tracePt t="33892" x="6677025" y="5661025"/>
          <p14:tracePt t="33909" x="6715125" y="5641975"/>
          <p14:tracePt t="33926" x="6788150" y="5635625"/>
          <p14:tracePt t="33942" x="6848475" y="5635625"/>
          <p14:tracePt t="33958" x="6899275" y="5635625"/>
          <p14:tracePt t="33976" x="6969125" y="5635625"/>
          <p14:tracePt t="33991" x="7013575" y="5635625"/>
          <p14:tracePt t="34009" x="7073900" y="5635625"/>
          <p14:tracePt t="34026" x="7169150" y="5638800"/>
          <p14:tracePt t="34042" x="7229475" y="5638800"/>
          <p14:tracePt t="34059" x="7280275" y="5645150"/>
          <p14:tracePt t="34076" x="7343775" y="5667375"/>
          <p14:tracePt t="34092" x="7381875" y="5673725"/>
          <p14:tracePt t="34108" x="7404100" y="5673725"/>
          <p14:tracePt t="34125" x="7423150" y="5673725"/>
          <p14:tracePt t="34141" x="7432675" y="5673725"/>
          <p14:tracePt t="34158" x="7445375" y="5673725"/>
          <p14:tracePt t="34176" x="7458075" y="5673725"/>
          <p14:tracePt t="34192" x="7473950" y="5673725"/>
          <p14:tracePt t="34209" x="7483475" y="5673725"/>
          <p14:tracePt t="34225" x="7499350" y="5673725"/>
          <p14:tracePt t="34242" x="7508875" y="5673725"/>
          <p14:tracePt t="34268" x="7518400" y="5673725"/>
          <p14:tracePt t="34312" x="7521575" y="5673725"/>
          <p14:tracePt t="34427" x="7512050" y="5673725"/>
          <p14:tracePt t="34434" x="7505700" y="5673725"/>
          <p14:tracePt t="34441" x="7502525" y="5673725"/>
          <p14:tracePt t="34459" x="7493000" y="5673725"/>
          <p14:tracePt t="34476" x="7477125" y="5673725"/>
          <p14:tracePt t="34492" x="7461250" y="5673725"/>
          <p14:tracePt t="34508" x="7451725" y="5673725"/>
          <p14:tracePt t="34526" x="7435850" y="5673725"/>
          <p14:tracePt t="34541" x="7426325" y="5673725"/>
          <p14:tracePt t="34558" x="7413625" y="5673725"/>
          <p14:tracePt t="34576" x="7385050" y="5680075"/>
          <p14:tracePt t="34591" x="7346950" y="5692775"/>
          <p14:tracePt t="34608" x="7286625" y="5699125"/>
          <p14:tracePt t="34625" x="7194550" y="5727700"/>
          <p14:tracePt t="34641" x="7140575" y="5740400"/>
          <p14:tracePt t="34658" x="7102475" y="5753100"/>
          <p14:tracePt t="34676" x="7048500" y="5765800"/>
          <p14:tracePt t="34692" x="7016750" y="5772150"/>
          <p14:tracePt t="34709" x="6994525" y="5772150"/>
          <p14:tracePt t="34726" x="6956425" y="5772150"/>
          <p14:tracePt t="34742" x="6934200" y="5772150"/>
          <p14:tracePt t="34759" x="6924675" y="5772150"/>
          <p14:tracePt t="34762" x="6918325" y="5772150"/>
          <p14:tracePt t="34775" x="6902450" y="5772150"/>
          <p14:tracePt t="34791" x="6892925" y="5772150"/>
          <p14:tracePt t="34808" x="6883400" y="5772150"/>
          <p14:tracePt t="34825" x="6867525" y="5772150"/>
          <p14:tracePt t="34841" x="6854825" y="5772150"/>
          <p14:tracePt t="34858" x="6848475" y="5772150"/>
          <p14:tracePt t="34876" x="6838950" y="5772150"/>
          <p14:tracePt t="34892" x="6835775" y="5768975"/>
          <p14:tracePt t="34908" x="6829425" y="5759450"/>
          <p14:tracePt t="34925" x="6823075" y="5759450"/>
          <p14:tracePt t="35032" x="6823075" y="5756275"/>
          <p14:tracePt t="35126" x="6823075" y="5749925"/>
          <p14:tracePt t="35140" x="6823075" y="5743575"/>
          <p14:tracePt t="35148" x="6823075" y="5740400"/>
          <p14:tracePt t="35160" x="6823075" y="5724525"/>
          <p14:tracePt t="35175" x="6823075" y="5715000"/>
          <p14:tracePt t="35192" x="6823075" y="5705475"/>
          <p14:tracePt t="35209" x="6823075" y="5699125"/>
          <p14:tracePt t="35303" x="6823075" y="5695950"/>
          <p14:tracePt t="35418" x="6823075" y="5689600"/>
          <p14:tracePt t="35438" x="6826250" y="5689600"/>
          <p14:tracePt t="35452" x="6832600" y="5689600"/>
          <p14:tracePt t="35466" x="6835775" y="5689600"/>
          <p14:tracePt t="35488" x="6842125" y="5689600"/>
          <p14:tracePt t="35502" x="6845300" y="5689600"/>
          <p14:tracePt t="35516" x="6851650" y="5689600"/>
          <p14:tracePt t="35538" x="6854825" y="5689600"/>
          <p14:tracePt t="35552" x="6864350" y="5689600"/>
          <p14:tracePt t="35566" x="6870700" y="5689600"/>
          <p14:tracePt t="35574" x="6877050" y="5689600"/>
          <p14:tracePt t="35591" x="6880225" y="5689600"/>
          <p14:tracePt t="35608" x="6889750" y="5680075"/>
          <p14:tracePt t="35625" x="6899275" y="5680075"/>
          <p14:tracePt t="35642" x="6915150" y="5680075"/>
          <p14:tracePt t="35659" x="6931025" y="5680075"/>
          <p14:tracePt t="35675" x="6940550" y="5680075"/>
          <p14:tracePt t="35692" x="6950075" y="5680075"/>
          <p14:tracePt t="35708" x="6965950" y="5680075"/>
          <p14:tracePt t="35725" x="6969125" y="5680075"/>
          <p14:tracePt t="35788" x="6975475" y="5680075"/>
          <p14:tracePt t="35796" x="6978650" y="5680075"/>
          <p14:tracePt t="35809" x="6985000" y="5680075"/>
          <p14:tracePt t="35825" x="6994525" y="5680075"/>
          <p14:tracePt t="35842" x="7004050" y="5680075"/>
          <p14:tracePt t="35859" x="7029450" y="5673725"/>
          <p14:tracePt t="35874" x="7073900" y="5667375"/>
          <p14:tracePt t="35892" x="7118350" y="5661025"/>
          <p14:tracePt t="35908" x="7213600" y="5654675"/>
          <p14:tracePt t="35925" x="7296150" y="5654675"/>
          <p14:tracePt t="35942" x="7388225" y="5654675"/>
          <p14:tracePt t="35959" x="7540625" y="5661025"/>
          <p14:tracePt t="35976" x="7610475" y="5661025"/>
          <p14:tracePt t="35992" x="7670800" y="5661025"/>
          <p14:tracePt t="36008" x="7727950" y="5661025"/>
          <p14:tracePt t="36025" x="7750175" y="5661025"/>
          <p14:tracePt t="36041" x="7769225" y="5661025"/>
          <p14:tracePt t="36058" x="7810500" y="5661025"/>
          <p14:tracePt t="36074" x="7826375" y="5661025"/>
          <p14:tracePt t="36091" x="7842250" y="5661025"/>
          <p14:tracePt t="36107" x="7854950" y="5661025"/>
          <p14:tracePt t="36124" x="7867650" y="5661025"/>
          <p14:tracePt t="36141" x="7877175" y="5661025"/>
          <p14:tracePt t="36157" x="7896225" y="5661025"/>
          <p14:tracePt t="36174" x="7905750" y="5661025"/>
          <p14:tracePt t="36191" x="7915275" y="5661025"/>
          <p14:tracePt t="36208" x="7931150" y="5661025"/>
          <p14:tracePt t="36224" x="7947025" y="5661025"/>
          <p14:tracePt t="36241" x="7956550" y="5661025"/>
          <p14:tracePt t="36258" x="7981950" y="5661025"/>
          <p14:tracePt t="36274" x="8010525" y="5661025"/>
          <p14:tracePt t="36291" x="8026400" y="5661025"/>
          <p14:tracePt t="36308" x="8067675" y="5661025"/>
          <p14:tracePt t="36324" x="8096250" y="5667375"/>
          <p14:tracePt t="36341" x="8140700" y="5667375"/>
          <p14:tracePt t="36358" x="8181975" y="5673725"/>
          <p14:tracePt t="36374" x="8204200" y="5689600"/>
          <p14:tracePt t="36391" x="8235950" y="5695950"/>
          <p14:tracePt t="36408" x="8267700" y="5708650"/>
          <p14:tracePt t="36424" x="8283575" y="5708650"/>
          <p14:tracePt t="36441" x="8299450" y="5715000"/>
          <p14:tracePt t="36458" x="8315325" y="5718175"/>
          <p14:tracePt t="36475" x="8337550" y="5718175"/>
          <p14:tracePt t="36492" x="8347075" y="5718175"/>
          <p14:tracePt t="36508" x="8359775" y="5718175"/>
          <p14:tracePt t="36525" x="8372475" y="5718175"/>
          <p14:tracePt t="36543" x="8385175" y="5724525"/>
          <p14:tracePt t="36559" x="8401050" y="5724525"/>
          <p14:tracePt t="36575" x="8410575" y="5727700"/>
          <p14:tracePt t="36591" x="8416925" y="5727700"/>
          <p14:tracePt t="36608" x="8426450" y="5727700"/>
          <p14:tracePt t="36624" x="8439150" y="5727700"/>
          <p14:tracePt t="36642" x="8451850" y="5727700"/>
          <p14:tracePt t="36658" x="8455025" y="5727700"/>
          <p14:tracePt t="36675" x="8461375" y="5727700"/>
          <p14:tracePt t="36709" x="8464550" y="5727700"/>
          <p14:tracePt t="36730" x="8470900" y="5727700"/>
          <p14:tracePt t="36750" x="8474075" y="5727700"/>
          <p14:tracePt t="37358" x="8455025" y="5727700"/>
          <p14:tracePt t="37364" x="8435975" y="5721350"/>
          <p14:tracePt t="37375" x="8416925" y="5715000"/>
          <p14:tracePt t="37393" x="8347075" y="5702300"/>
          <p14:tracePt t="37409" x="8296275" y="5702300"/>
          <p14:tracePt t="37425" x="8251825" y="5702300"/>
          <p14:tracePt t="37442" x="8181975" y="5702300"/>
          <p14:tracePt t="37475" x="8045450" y="5702300"/>
          <p14:tracePt t="37508" x="7791450" y="5702300"/>
          <p14:tracePt t="37525" x="7699375" y="5702300"/>
          <p14:tracePt t="37541" x="7502525" y="5702300"/>
          <p14:tracePt t="37558" x="7388225" y="5702300"/>
          <p14:tracePt t="37574" x="7270750" y="5692775"/>
          <p14:tracePt t="37592" x="7042150" y="5683250"/>
          <p14:tracePt t="37608" x="6937375" y="5683250"/>
          <p14:tracePt t="37626" x="6854825" y="5683250"/>
          <p14:tracePt t="37642" x="6724650" y="5695950"/>
          <p14:tracePt t="37659" x="6661150" y="5711825"/>
          <p14:tracePt t="37676" x="6616700" y="5718175"/>
          <p14:tracePt t="37692" x="6553200" y="5724525"/>
          <p14:tracePt t="37708" x="6515100" y="5724525"/>
          <p14:tracePt t="37725" x="6492875" y="5724525"/>
          <p14:tracePt t="37741" x="6454775" y="5724525"/>
          <p14:tracePt t="37758" x="6445250" y="5724525"/>
          <p14:tracePt t="37776" x="6429375" y="5724525"/>
          <p14:tracePt t="37792" x="6413500" y="5724525"/>
          <p14:tracePt t="37809" x="6403975" y="5724525"/>
          <p14:tracePt t="37856" x="6400800" y="5724525"/>
          <p14:tracePt t="37870" x="6394450" y="5724525"/>
          <p14:tracePt t="37878" x="6388100" y="5724525"/>
          <p14:tracePt t="37963" x="6378575" y="5724525"/>
          <p14:tracePt t="37971" x="6375400" y="5724525"/>
          <p14:tracePt t="37981" x="6369050" y="5724525"/>
          <p14:tracePt t="37991" x="6359525" y="5724525"/>
          <p14:tracePt t="38008" x="6350000" y="5724525"/>
          <p14:tracePt t="38024" x="6340475" y="5724525"/>
          <p14:tracePt t="38041" x="6321425" y="5724525"/>
          <p14:tracePt t="38058" x="6311900" y="5724525"/>
          <p14:tracePt t="38075" x="6299200" y="5724525"/>
          <p14:tracePt t="38092" x="6286500" y="5727700"/>
          <p14:tracePt t="38108" x="6276975" y="5727700"/>
          <p14:tracePt t="38125" x="6267450" y="5727700"/>
          <p14:tracePt t="38141" x="6251575" y="5734050"/>
          <p14:tracePt t="38158" x="6235700" y="5740400"/>
          <p14:tracePt t="38175" x="6226175" y="5740400"/>
          <p14:tracePt t="38191" x="6213475" y="5740400"/>
          <p14:tracePt t="38209" x="6207125" y="5740400"/>
          <p14:tracePt t="38227" x="6207125" y="5749925"/>
          <p14:tracePt t="38242" x="6207125" y="5762625"/>
          <p14:tracePt t="38259" x="6213475" y="5775325"/>
          <p14:tracePt t="38276" x="6235700" y="5784850"/>
          <p14:tracePt t="38291" x="6308725" y="5803900"/>
          <p14:tracePt t="38308" x="6381750" y="5819775"/>
          <p14:tracePt t="38325" x="6435725" y="5832475"/>
          <p14:tracePt t="38342" x="6550025" y="5832475"/>
          <p14:tracePt t="38358" x="6619875" y="5832475"/>
          <p14:tracePt t="38375" x="6680200" y="5832475"/>
          <p14:tracePt t="38391" x="6753225" y="5810250"/>
          <p14:tracePt t="38407" x="6791325" y="5803900"/>
          <p14:tracePt t="38424" x="6813550" y="5791200"/>
          <p14:tracePt t="38441" x="6835775" y="5781675"/>
          <p14:tracePt t="38458" x="6851650" y="5781675"/>
          <p14:tracePt t="38476" x="6861175" y="5781675"/>
          <p14:tracePt t="38508" x="6861175" y="5775325"/>
          <p14:tracePt t="38526" x="6861175" y="5759450"/>
          <p14:tracePt t="38541" x="6861175" y="5749925"/>
          <p14:tracePt t="38574" x="6861175" y="5746750"/>
          <p14:tracePt t="38968" x="6864350" y="5746750"/>
          <p14:tracePt t="38975" x="6870700" y="5740400"/>
          <p14:tracePt t="38991" x="6880225" y="5737225"/>
          <p14:tracePt t="39025" x="6924675" y="5708650"/>
          <p14:tracePt t="39057" x="7000875" y="5683250"/>
          <p14:tracePt t="39075" x="7064375" y="5676900"/>
          <p14:tracePt t="39092" x="7108825" y="5676900"/>
          <p14:tracePt t="39108" x="7159625" y="5676900"/>
          <p14:tracePt t="39125" x="7264400" y="5667375"/>
          <p14:tracePt t="39141" x="7381875" y="5667375"/>
          <p14:tracePt t="39158" x="7473950" y="5667375"/>
          <p14:tracePt t="39175" x="7693025" y="5667375"/>
          <p14:tracePt t="39191" x="7842250" y="5651500"/>
          <p14:tracePt t="39208" x="7947025" y="5651500"/>
          <p14:tracePt t="39226" x="8099425" y="5641975"/>
          <p14:tracePt t="39242" x="8162925" y="5635625"/>
          <p14:tracePt t="39258" x="8197850" y="5635625"/>
          <p14:tracePt t="39275" x="8220075" y="5635625"/>
          <p14:tracePt t="39291" x="8229600" y="5635625"/>
          <p14:tracePt t="40602" x="8201025" y="5635625"/>
          <p14:tracePt t="40609" x="8166100" y="5629275"/>
          <p14:tracePt t="40624" x="8115300" y="5629275"/>
          <p14:tracePt t="40641" x="8054975" y="5629275"/>
          <p14:tracePt t="40659" x="7950200" y="5629275"/>
          <p14:tracePt t="40675" x="7889875" y="5629275"/>
          <p14:tracePt t="40692" x="7839075" y="5629275"/>
          <p14:tracePt t="40725" x="7731125" y="5638800"/>
          <p14:tracePt t="40758" x="7686675" y="5654675"/>
          <p14:tracePt t="40774" x="7677150" y="5654675"/>
          <p14:tracePt t="40791" x="7667625" y="5657850"/>
          <p14:tracePt t="40808" x="7658100" y="5664200"/>
          <p14:tracePt t="40930" x="7664450" y="5664200"/>
          <p14:tracePt t="40939" x="7667625" y="5664200"/>
          <p14:tracePt t="40952" x="7673975" y="5664200"/>
          <p14:tracePt t="40960" x="7677150" y="5664200"/>
          <p14:tracePt t="40975" x="7689850" y="5664200"/>
          <p14:tracePt t="40991" x="7699375" y="5661025"/>
          <p14:tracePt t="41008" x="7718425" y="5645150"/>
          <p14:tracePt t="41025" x="7727950" y="5635625"/>
          <p14:tracePt t="41041" x="7737475" y="5626100"/>
          <p14:tracePt t="41057" x="7778750" y="5597525"/>
          <p14:tracePt t="41074" x="7810500" y="5565775"/>
          <p14:tracePt t="41091" x="7848600" y="5546725"/>
          <p14:tracePt t="41108" x="7915275" y="5527675"/>
          <p14:tracePt t="41125" x="7953375" y="5508625"/>
          <p14:tracePt t="41142" x="7988300" y="5495925"/>
          <p14:tracePt t="41158" x="8054975" y="5476875"/>
          <p14:tracePt t="41175" x="8099425" y="5464175"/>
          <p14:tracePt t="41191" x="8137525" y="5457825"/>
          <p14:tracePt t="41208" x="8178800" y="5445125"/>
          <p14:tracePt t="41224" x="8194675" y="5445125"/>
          <p14:tracePt t="41242" x="8204200" y="5445125"/>
          <p14:tracePt t="41258" x="8213725" y="5445125"/>
          <p14:tracePt t="41322" x="8210550" y="5445125"/>
          <p14:tracePt t="41329" x="8207375" y="5445125"/>
          <p14:tracePt t="41341" x="8201025" y="5445125"/>
          <p14:tracePt t="41358" x="8188325" y="5445125"/>
          <p14:tracePt t="41374" x="8162925" y="5457825"/>
          <p14:tracePt t="41392" x="8124825" y="5470525"/>
          <p14:tracePt t="41395" x="8108950" y="5470525"/>
          <p14:tracePt t="41408" x="8061325" y="5483225"/>
          <p14:tracePt t="41425" x="8039100" y="5495925"/>
          <p14:tracePt t="41442" x="8007350" y="5514975"/>
          <p14:tracePt t="41458" x="7978775" y="5530850"/>
          <p14:tracePt t="41474" x="7969250" y="5540375"/>
          <p14:tracePt t="41491" x="7953375" y="5549900"/>
          <p14:tracePt t="41507" x="7940675" y="5572125"/>
          <p14:tracePt t="41524" x="7931150" y="5581650"/>
          <p14:tracePt t="41542" x="7921625" y="5591175"/>
          <p14:tracePt t="41558" x="7905750" y="5607050"/>
          <p14:tracePt t="41575" x="7905750" y="5616575"/>
          <p14:tracePt t="41591" x="7905750" y="5626100"/>
          <p14:tracePt t="41607" x="7905750" y="5638800"/>
          <p14:tracePt t="41624" x="7905750" y="5645150"/>
          <p14:tracePt t="41658" x="7905750" y="5648325"/>
          <p14:tracePt t="41879" x="7915275" y="5648325"/>
          <p14:tracePt t="41886" x="7927975" y="5648325"/>
          <p14:tracePt t="41892" x="7953375" y="5648325"/>
          <p14:tracePt t="41907" x="7988300" y="5648325"/>
          <p14:tracePt t="41943" x="8080375" y="5648325"/>
          <p14:tracePt t="41975" x="8124825" y="5648325"/>
          <p14:tracePt t="41992" x="8140700" y="5635625"/>
          <p14:tracePt t="42008" x="8150225" y="5635625"/>
          <p14:tracePt t="42024" x="8159750" y="5635625"/>
          <p14:tracePt t="42042" x="8169275" y="5635625"/>
          <p14:tracePt t="43398" x="8093075" y="5654675"/>
          <p14:tracePt t="43405" x="7978775" y="5683250"/>
          <p14:tracePt t="43412" x="7874000" y="5721350"/>
          <p14:tracePt t="43425" x="7778750" y="5749925"/>
          <p14:tracePt t="43441" x="7448550" y="5867400"/>
          <p14:tracePt t="43457" x="7261225" y="5940425"/>
          <p14:tracePt t="43476" x="6905625" y="6051550"/>
          <p14:tracePt t="43508" x="6486525" y="6156325"/>
          <p14:tracePt t="43542" x="6076950" y="6254750"/>
          <p14:tracePt t="43559" x="5969000" y="6270625"/>
          <p14:tracePt t="43575" x="5835650" y="6302375"/>
          <p14:tracePt t="43590" x="5772150" y="6311900"/>
          <p14:tracePt t="43607" x="5721350" y="6311900"/>
          <p14:tracePt t="43624" x="5661025" y="6305550"/>
          <p14:tracePt t="43641" x="5559425" y="6276975"/>
          <p14:tracePt t="43657" x="5521325" y="6264275"/>
          <p14:tracePt t="43675" x="5470525" y="6245225"/>
          <p14:tracePt t="43690" x="5438775" y="6213475"/>
          <p14:tracePt t="43707" x="5413375" y="6191250"/>
          <p14:tracePt t="43725" x="5362575" y="6143625"/>
          <p14:tracePt t="43741" x="5305425" y="6118225"/>
          <p14:tracePt t="43758" x="5229225" y="6076950"/>
          <p14:tracePt t="43775" x="5121275" y="6032500"/>
          <p14:tracePt t="43791" x="5054600" y="6003925"/>
          <p14:tracePt t="43807" x="5010150" y="5991225"/>
          <p14:tracePt t="43825" x="4968875" y="5972175"/>
          <p14:tracePt t="43841" x="4930775" y="5959475"/>
          <p14:tracePt t="43858" x="4905375" y="5940425"/>
          <p14:tracePt t="43875" x="4841875" y="5921375"/>
          <p14:tracePt t="43891" x="4810125" y="5911850"/>
          <p14:tracePt t="43908" x="4787900" y="5899150"/>
          <p14:tracePt t="43925" x="4746625" y="5899150"/>
          <p14:tracePt t="43941" x="4730750" y="5899150"/>
          <p14:tracePt t="43957" x="4721225" y="5899150"/>
          <p14:tracePt t="43975" x="4702175" y="5899150"/>
          <p14:tracePt t="43991" x="4692650" y="5899150"/>
          <p14:tracePt t="44008" x="4686300" y="5899150"/>
          <p14:tracePt t="44025" x="4683125" y="5899150"/>
          <p14:tracePt t="44754" x="4743450" y="5892800"/>
          <p14:tracePt t="44761" x="4835525" y="5873750"/>
          <p14:tracePt t="44774" x="5006975" y="5864225"/>
          <p14:tracePt t="44791" x="5146675" y="5854700"/>
          <p14:tracePt t="44807" x="5264150" y="5848350"/>
          <p14:tracePt t="44824" x="5416550" y="5829300"/>
          <p14:tracePt t="44857" x="5521325" y="5822950"/>
          <p14:tracePt t="44891" x="5572125" y="5819775"/>
          <p14:tracePt t="44907" x="5581650" y="5819775"/>
          <p14:tracePt t="44924" x="5591175" y="5819775"/>
          <p14:tracePt t="44941" x="5594350" y="5819775"/>
          <p14:tracePt t="45025" x="5600700" y="5819775"/>
          <p14:tracePt t="45035" x="5603875" y="5819775"/>
          <p14:tracePt t="45046" x="5619750" y="5819775"/>
          <p14:tracePt t="45057" x="5626100" y="5819775"/>
          <p14:tracePt t="45074" x="5638800" y="5819775"/>
          <p14:tracePt t="45090" x="5648325" y="5819775"/>
          <p14:tracePt t="45107" x="5654675" y="5819775"/>
          <p14:tracePt t="45124" x="5673725" y="5819775"/>
          <p14:tracePt t="45141" x="5683250" y="5829300"/>
          <p14:tracePt t="45157" x="5699125" y="5838825"/>
          <p14:tracePt t="45174" x="5756275" y="5864225"/>
          <p14:tracePt t="45191" x="5810250" y="5876925"/>
          <p14:tracePt t="45208" x="5873750" y="5892800"/>
          <p14:tracePt t="45224" x="5984875" y="5908675"/>
          <p14:tracePt t="45241" x="6057900" y="5908675"/>
          <p14:tracePt t="45258" x="6115050" y="5908675"/>
          <p14:tracePt t="45275" x="6178550" y="5908675"/>
          <p14:tracePt t="45291" x="6207125" y="5908675"/>
          <p14:tracePt t="45308" x="6216650" y="5908675"/>
          <p14:tracePt t="45324" x="6232525" y="5908675"/>
          <p14:tracePt t="46079" x="6276975" y="5908675"/>
          <p14:tracePt t="46086" x="6346825" y="5902325"/>
          <p14:tracePt t="46094" x="6407150" y="5892800"/>
          <p14:tracePt t="46107" x="6511925" y="5883275"/>
          <p14:tracePt t="46124" x="6588125" y="5870575"/>
          <p14:tracePt t="46141" x="6651625" y="5864225"/>
          <p14:tracePt t="46157" x="6734175" y="5864225"/>
          <p14:tracePt t="46191" x="6832600" y="5857875"/>
          <p14:tracePt t="46224" x="6988175" y="5857875"/>
          <p14:tracePt t="46241" x="7092950" y="5857875"/>
          <p14:tracePt t="46258" x="7254875" y="5857875"/>
          <p14:tracePt t="46274" x="7346950" y="5857875"/>
          <p14:tracePt t="46291" x="7439025" y="5857875"/>
          <p14:tracePt t="46307" x="7591425" y="5857875"/>
          <p14:tracePt t="46323" x="7670800" y="5857875"/>
          <p14:tracePt t="46341" x="7740650" y="5857875"/>
          <p14:tracePt t="46358" x="7835900" y="5857875"/>
          <p14:tracePt t="46374" x="7889875" y="5857875"/>
          <p14:tracePt t="46391" x="7908925" y="5857875"/>
          <p14:tracePt t="46408" x="7931150" y="5857875"/>
          <p14:tracePt t="46423" x="7940675" y="5857875"/>
          <p14:tracePt t="46687" x="7905750" y="5861050"/>
          <p14:tracePt t="46695" x="7867650" y="5867400"/>
          <p14:tracePt t="46707" x="7785100" y="5873750"/>
          <p14:tracePt t="46723" x="7721600" y="5883275"/>
          <p14:tracePt t="46740" x="7661275" y="5889625"/>
          <p14:tracePt t="46757" x="7591425" y="5902325"/>
          <p14:tracePt t="46773" x="7518400" y="5908675"/>
          <p14:tracePt t="46791" x="7391400" y="5908675"/>
          <p14:tracePt t="46807" x="7181850" y="5934075"/>
          <p14:tracePt t="46824" x="6985000" y="5953125"/>
          <p14:tracePt t="46841" x="6800850" y="5972175"/>
          <p14:tracePt t="46857" x="6480175" y="6000750"/>
          <p14:tracePt t="46874" x="6299200" y="6000750"/>
          <p14:tracePt t="46890" x="6118225" y="6000750"/>
          <p14:tracePt t="46907" x="5842000" y="5984875"/>
          <p14:tracePt t="46924" x="5702300" y="5969000"/>
          <p14:tracePt t="46944" x="5502275" y="5943600"/>
          <p14:tracePt t="46958" x="5416550" y="5918200"/>
          <p14:tracePt t="46975" x="5340350" y="5905500"/>
          <p14:tracePt t="46991" x="5289550" y="5889625"/>
          <p14:tracePt t="46993" x="5254625" y="5889625"/>
          <p14:tracePt t="47007" x="5210175" y="5889625"/>
          <p14:tracePt t="47024" x="5187950" y="5889625"/>
          <p14:tracePt t="47040" x="5165725" y="5889625"/>
          <p14:tracePt t="47057" x="5143500" y="5889625"/>
          <p14:tracePt t="47073" x="5133975" y="5889625"/>
          <p14:tracePt t="47090" x="5124450" y="5889625"/>
          <p14:tracePt t="47157" x="5124450" y="5892800"/>
          <p14:tracePt t="47163" x="5124450" y="5895975"/>
          <p14:tracePt t="47178" x="5124450" y="5902325"/>
          <p14:tracePt t="47191" x="5124450" y="5911850"/>
          <p14:tracePt t="47208" x="5118100" y="5921375"/>
          <p14:tracePt t="47225" x="5114925" y="5930900"/>
          <p14:tracePt t="47242" x="5092700" y="5946775"/>
          <p14:tracePt t="47258" x="5089525" y="5953125"/>
          <p14:tracePt t="47274" x="5080000" y="5962650"/>
          <p14:tracePt t="47290" x="5080000" y="5978525"/>
          <p14:tracePt t="47307" x="5080000" y="5991225"/>
          <p14:tracePt t="47324" x="5080000" y="6000750"/>
          <p14:tracePt t="47340" x="5080000" y="6010275"/>
          <p14:tracePt t="47357" x="5080000" y="6032500"/>
          <p14:tracePt t="47374" x="5080000" y="6042025"/>
          <p14:tracePt t="47391" x="5080000" y="6054725"/>
          <p14:tracePt t="47407" x="5080000" y="6070600"/>
          <p14:tracePt t="47424" x="5080000" y="6080125"/>
          <p14:tracePt t="47441" x="5080000" y="6086475"/>
          <p14:tracePt t="48412" x="5073650" y="6108700"/>
          <p14:tracePt t="48419" x="5067300" y="6134100"/>
          <p14:tracePt t="48426" x="5051425" y="6184900"/>
          <p14:tracePt t="48440" x="5019675" y="6251575"/>
          <p14:tracePt t="48458" x="4984750" y="6321425"/>
          <p14:tracePt t="48474" x="4946650" y="6388100"/>
          <p14:tracePt t="48507" x="4873625" y="6486525"/>
          <p14:tracePt t="48540" x="4813300" y="6540500"/>
          <p14:tracePt t="48557" x="4797425" y="6553200"/>
          <p14:tracePt t="48574" x="4787900" y="6565900"/>
          <p14:tracePt t="48591" x="4772025" y="6581775"/>
          <p14:tracePt t="48607" x="4762500" y="6588125"/>
          <p14:tracePt t="48624" x="4746625" y="6588125"/>
          <p14:tracePt t="48719" x="4749800" y="6584950"/>
          <p14:tracePt t="48726" x="4759325" y="6578600"/>
          <p14:tracePt t="48741" x="4768850" y="6569075"/>
          <p14:tracePt t="48757" x="4778375" y="6553200"/>
          <p14:tracePt t="48774" x="4791075" y="6543675"/>
          <p14:tracePt t="48791" x="4810125" y="6530975"/>
          <p14:tracePt t="48807" x="4819650" y="6524625"/>
          <p14:tracePt t="48840" x="4819650" y="6508750"/>
          <p14:tracePt t="48883" x="4826000" y="6508750"/>
          <p14:tracePt t="48891" x="4829175" y="6508750"/>
          <p14:tracePt t="48907" x="4838700" y="6508750"/>
          <p14:tracePt t="48924" x="4860925" y="6505575"/>
          <p14:tracePt t="48941" x="4902200" y="6499225"/>
          <p14:tracePt t="48957" x="4953000" y="6499225"/>
          <p14:tracePt t="48973" x="5022850" y="6499225"/>
          <p14:tracePt t="48990" x="5184775" y="6511925"/>
          <p14:tracePt t="49007" x="5305425" y="6530975"/>
          <p14:tracePt t="49024" x="5387975" y="6537325"/>
          <p14:tracePt t="49041" x="5486400" y="6543675"/>
          <p14:tracePt t="49057" x="5546725" y="6543675"/>
          <p14:tracePt t="49074" x="5597525" y="6543675"/>
          <p14:tracePt t="49090" x="5645150" y="6543675"/>
          <p14:tracePt t="49107" x="5667375" y="6543675"/>
          <p14:tracePt t="49125" x="5680075" y="6543675"/>
          <p14:tracePt t="49141" x="5686425" y="6543675"/>
          <p14:tracePt t="49217" x="5686425" y="6537325"/>
          <p14:tracePt t="49233" x="5686425" y="6527800"/>
          <p14:tracePt t="49240" x="5686425" y="6521450"/>
          <p14:tracePt t="49333" x="5683250" y="6521450"/>
          <p14:tracePt t="49340" x="5680075" y="6518275"/>
          <p14:tracePt t="49357" x="5670550" y="6511925"/>
          <p14:tracePt t="49374" x="5654675" y="6511925"/>
          <p14:tracePt t="49390" x="5626100" y="6502400"/>
          <p14:tracePt t="49407" x="5603875" y="6489700"/>
          <p14:tracePt t="49424" x="5540375" y="6464300"/>
          <p14:tracePt t="49440" x="5476875" y="6451600"/>
          <p14:tracePt t="49457" x="5391150" y="6435725"/>
          <p14:tracePt t="49474" x="5270500" y="6419850"/>
          <p14:tracePt t="49491" x="5200650" y="6419850"/>
          <p14:tracePt t="49507" x="5149850" y="6419850"/>
          <p14:tracePt t="49524" x="5114925" y="6419850"/>
          <p14:tracePt t="49540" x="5099050" y="6423025"/>
          <p14:tracePt t="49557" x="5089525" y="6423025"/>
          <p14:tracePt t="49574" x="5076825" y="6432550"/>
          <p14:tracePt t="49590" x="5064125" y="6432550"/>
          <p14:tracePt t="49607" x="5051425" y="6435725"/>
          <p14:tracePt t="49624" x="5035550" y="6442075"/>
          <p14:tracePt t="49640" x="5026025" y="6442075"/>
          <p14:tracePt t="49657" x="5016500" y="6448425"/>
          <p14:tracePt t="49674" x="4994275" y="6448425"/>
          <p14:tracePt t="49690" x="4991100" y="6448425"/>
          <p14:tracePt t="49739" x="4991100" y="6451600"/>
          <p14:tracePt t="49767" x="4997450" y="6451600"/>
          <p14:tracePt t="49774" x="5003800" y="6451600"/>
          <p14:tracePt t="49790" x="5016500" y="6451600"/>
          <p14:tracePt t="49807" x="5026025" y="6451600"/>
          <p14:tracePt t="49824" x="5048250" y="6451600"/>
          <p14:tracePt t="49840" x="5073650" y="6451600"/>
          <p14:tracePt t="49857" x="5095875" y="6451600"/>
          <p14:tracePt t="49874" x="5137150" y="6451600"/>
          <p14:tracePt t="49890" x="5181600" y="6448425"/>
          <p14:tracePt t="49906" x="5213350" y="6435725"/>
          <p14:tracePt t="49924" x="5251450" y="6429375"/>
          <p14:tracePt t="49941" x="5273675" y="6429375"/>
          <p14:tracePt t="49957" x="5311775" y="6423025"/>
          <p14:tracePt t="49974" x="5353050" y="6423025"/>
          <p14:tracePt t="49990" x="5375275" y="6423025"/>
          <p14:tracePt t="50007" x="5403850" y="6423025"/>
          <p14:tracePt t="50024" x="5422900" y="6423025"/>
          <p14:tracePt t="50040" x="5432425" y="6423025"/>
          <p14:tracePt t="50058" x="5441950" y="6423025"/>
          <p14:tracePt t="50073" x="5454650" y="6423025"/>
          <p14:tracePt t="50103" x="5457825" y="6423025"/>
          <p14:tracePt t="50110" x="5464175" y="6423025"/>
          <p14:tracePt t="50802" x="5473700" y="6423025"/>
          <p14:tracePt t="50809" x="5483225" y="6423025"/>
          <p14:tracePt t="50823" x="5521325" y="6410325"/>
          <p14:tracePt t="50841" x="5568950" y="6397625"/>
          <p14:tracePt t="50858" x="5657850" y="6378575"/>
          <p14:tracePt t="50873" x="5695950" y="6359525"/>
          <p14:tracePt t="50890" x="5740400" y="6346825"/>
          <p14:tracePt t="50924" x="5803900" y="6334125"/>
          <p14:tracePt t="50957" x="5870575" y="6315075"/>
          <p14:tracePt t="50973" x="5915025" y="6296025"/>
          <p14:tracePt t="50990" x="5978525" y="6289675"/>
          <p14:tracePt t="51007" x="6048375" y="6283325"/>
          <p14:tracePt t="51023" x="6083300" y="6283325"/>
          <p14:tracePt t="51041" x="6121400" y="6283325"/>
          <p14:tracePt t="51058" x="6159500" y="6283325"/>
          <p14:tracePt t="51074" x="6197600" y="6283325"/>
          <p14:tracePt t="51090" x="6242050" y="6283325"/>
          <p14:tracePt t="51107" x="6327775" y="6283325"/>
          <p14:tracePt t="51123" x="6388100" y="6283325"/>
          <p14:tracePt t="51140" x="6445250" y="6283325"/>
          <p14:tracePt t="51158" x="6502400" y="6286500"/>
          <p14:tracePt t="51174" x="6524625" y="6292850"/>
          <p14:tracePt t="51191" x="6553200" y="6292850"/>
          <p14:tracePt t="51208" x="6588125" y="6305550"/>
          <p14:tracePt t="51224" x="6616700" y="6305550"/>
          <p14:tracePt t="51240" x="6638925" y="6305550"/>
          <p14:tracePt t="51257" x="6686550" y="6305550"/>
          <p14:tracePt t="51273" x="6724650" y="6308725"/>
          <p14:tracePt t="51290" x="6746875" y="6308725"/>
          <p14:tracePt t="51307" x="6765925" y="6308725"/>
          <p14:tracePt t="51324" x="6781800" y="6308725"/>
          <p14:tracePt t="51341" x="6797675" y="6308725"/>
          <p14:tracePt t="51357" x="6835775" y="6315075"/>
          <p14:tracePt t="51373" x="6858000" y="6321425"/>
          <p14:tracePt t="51390" x="6889750" y="6327775"/>
          <p14:tracePt t="51407" x="6931025" y="6334125"/>
          <p14:tracePt t="51423" x="6943725" y="6334125"/>
          <p14:tracePt t="51441" x="6953250" y="6334125"/>
          <p14:tracePt t="51457" x="6965950" y="6340475"/>
          <p14:tracePt t="52743" x="6927850" y="6353175"/>
          <p14:tracePt t="52750" x="6858000" y="6369050"/>
          <p14:tracePt t="52758" x="6784975" y="6388100"/>
          <p14:tracePt t="52773" x="6610350" y="6432550"/>
          <p14:tracePt t="52791" x="6384925" y="6486525"/>
          <p14:tracePt t="52806" x="6210300" y="6534150"/>
          <p14:tracePt t="52823" x="6061075" y="6550025"/>
          <p14:tracePt t="52857" x="5753100" y="6604000"/>
          <p14:tracePt t="52891" x="5511800" y="6642100"/>
          <p14:tracePt t="52907" x="5429250" y="6642100"/>
          <p14:tracePt t="52923" x="5368925" y="6642100"/>
          <p14:tracePt t="52940" x="5295900" y="6648450"/>
          <p14:tracePt t="52957" x="5267325" y="6648450"/>
          <p14:tracePt t="52973" x="5245100" y="6648450"/>
          <p14:tracePt t="52991" x="5219700" y="6648450"/>
          <p14:tracePt t="53007" x="5210175" y="6648450"/>
          <p14:tracePt t="53024" x="5200650" y="6638925"/>
          <p14:tracePt t="53041" x="5184775" y="6629400"/>
          <p14:tracePt t="53057" x="5168900" y="6629400"/>
          <p14:tracePt t="53073" x="5159375" y="6629400"/>
          <p14:tracePt t="53090" x="5146675" y="6629400"/>
          <p14:tracePt t="53106" x="5133975" y="6629400"/>
          <p14:tracePt t="53123" x="5121275" y="6629400"/>
          <p14:tracePt t="53140" x="5080000" y="6610350"/>
          <p14:tracePt t="53157" x="5016500" y="6594475"/>
          <p14:tracePt t="53174" x="4953000" y="6581775"/>
          <p14:tracePt t="53190" x="4857750" y="6575425"/>
          <p14:tracePt t="53206" x="4803775" y="6575425"/>
          <p14:tracePt t="53223" x="4743450" y="6578600"/>
          <p14:tracePt t="53240" x="4645025" y="6597650"/>
          <p14:tracePt t="53256" x="4575175" y="6635750"/>
          <p14:tracePt t="53273" x="4537075" y="6661150"/>
          <p14:tracePt t="53290" x="4470400" y="6708775"/>
          <p14:tracePt t="53307" x="4438650" y="6734175"/>
          <p14:tracePt t="53324" x="4413250" y="6759575"/>
          <p14:tracePt t="53340" x="4397375" y="6788150"/>
          <p14:tracePt t="53356" x="4387850" y="6797675"/>
          <p14:tracePt t="53373" x="4387850" y="6813550"/>
          <p14:tracePt t="53390" x="4387850" y="6826250"/>
          <p14:tracePt t="53406" x="4394200" y="6838950"/>
          <p14:tracePt t="53423" x="4403725" y="6848475"/>
          <p14:tracePt t="53440" x="4419600" y="6854825"/>
          <p14:tracePt t="53457" x="4435475" y="6854825"/>
          <p14:tracePt t="53474" x="4464050" y="6854825"/>
          <p14:tracePt t="53490" x="4505325" y="6854825"/>
          <p14:tracePt t="53506" x="4533900" y="6851650"/>
          <p14:tracePt t="53523" x="4572000" y="6832600"/>
          <p14:tracePt t="53540" x="4606925" y="6819900"/>
          <p14:tracePt t="53556" x="4638675" y="6816725"/>
          <p14:tracePt t="53573" x="4673600" y="6810375"/>
          <p14:tracePt t="53590" x="4737100" y="6797675"/>
          <p14:tracePt t="53607" x="4797425" y="6797675"/>
          <p14:tracePt t="53623" x="4841875" y="6797675"/>
          <p14:tracePt t="53640" x="4895850" y="6797675"/>
          <p14:tracePt t="53656" x="4905375" y="6797675"/>
          <p14:tracePt t="53673" x="4914900" y="6797675"/>
          <p14:tracePt t="53690" x="4930775" y="6797675"/>
          <p14:tracePt t="53724" x="4930775" y="6788150"/>
          <p14:tracePt t="53740" x="4930775" y="6765925"/>
          <p14:tracePt t="53756" x="4924425" y="6756400"/>
          <p14:tracePt t="53774" x="4914900" y="6746875"/>
          <p14:tracePt t="53789" x="4899025" y="6724650"/>
          <p14:tracePt t="53806" x="4883150" y="6715125"/>
          <p14:tracePt t="53823" x="4860925" y="6708775"/>
          <p14:tracePt t="53840" x="4838700" y="6705600"/>
          <p14:tracePt t="53857" x="4829175" y="6692900"/>
          <p14:tracePt t="53873" x="4813300" y="6692900"/>
          <p14:tracePt t="53890" x="4800600" y="6683375"/>
          <p14:tracePt t="53906" x="4800600" y="6673850"/>
          <p14:tracePt t="53923" x="4800600" y="6664325"/>
          <p14:tracePt t="53940" x="4848225" y="6638925"/>
          <p14:tracePt t="53957" x="4949825" y="6597650"/>
          <p14:tracePt t="53974" x="5067300" y="6581775"/>
          <p14:tracePt t="53991" x="5308600" y="6562725"/>
          <p14:tracePt t="54007" x="5413375" y="6562725"/>
          <p14:tracePt t="54023" x="5483225" y="6562725"/>
          <p14:tracePt t="54040" x="5562600" y="6562725"/>
          <p14:tracePt t="54056" x="5584825" y="6562725"/>
          <p14:tracePt t="54074" x="5594350" y="6562725"/>
          <p14:tracePt t="55218" x="5584825" y="6575425"/>
          <p14:tracePt t="55224" x="5572125" y="6597650"/>
          <p14:tracePt t="55240" x="5549900" y="6626225"/>
          <p14:tracePt t="55256" x="5518150" y="6651625"/>
          <p14:tracePt t="55273" x="5438775" y="6718300"/>
          <p14:tracePt t="55290" x="5381625" y="6743700"/>
          <p14:tracePt t="55307" x="5343525" y="6778625"/>
          <p14:tracePt t="55340" x="5260975" y="6807200"/>
          <p14:tracePt t="55373" x="5235575" y="6826250"/>
          <p14:tracePt t="55390" x="5226050" y="6826250"/>
          <p14:tracePt t="55439" x="5229225" y="6826250"/>
          <p14:tracePt t="55446" x="5232400" y="6826250"/>
          <p14:tracePt t="55456" x="5238750" y="6826250"/>
          <p14:tracePt t="55474" x="5264150" y="6823075"/>
          <p14:tracePt t="55490" x="5283200" y="6804025"/>
          <p14:tracePt t="55507" x="5292725" y="6794500"/>
          <p14:tracePt t="55523" x="5305425" y="6794500"/>
          <p14:tracePt t="55539" x="5314950" y="6794500"/>
          <p14:tracePt t="55556" x="5330825" y="6794500"/>
          <p14:tracePt t="55574" x="5359400" y="6784975"/>
          <p14:tracePt t="55590" x="5403850" y="6778625"/>
          <p14:tracePt t="55607" x="5457825" y="6772275"/>
          <p14:tracePt t="55624" x="5553075" y="6772275"/>
          <p14:tracePt t="55640" x="5622925" y="6772275"/>
          <p14:tracePt t="55656" x="5695950" y="6772275"/>
          <p14:tracePt t="55673" x="5788025" y="6772275"/>
          <p14:tracePt t="55690" x="5848350" y="6772275"/>
          <p14:tracePt t="55706" x="5899150" y="6772275"/>
          <p14:tracePt t="55723" x="6003925" y="6772275"/>
          <p14:tracePt t="55740" x="6064250" y="6772275"/>
          <p14:tracePt t="55757" x="6124575" y="6772275"/>
          <p14:tracePt t="55773" x="6210300" y="6765925"/>
          <p14:tracePt t="55789" x="6283325" y="6750050"/>
          <p14:tracePt t="55806" x="6334125" y="6750050"/>
          <p14:tracePt t="55823" x="6388100" y="6750050"/>
          <p14:tracePt t="55839" x="6426200" y="6750050"/>
          <p14:tracePt t="55857" x="6477000" y="6750050"/>
          <p14:tracePt t="55874" x="6616700" y="6740525"/>
          <p14:tracePt t="55890" x="6740525" y="6740525"/>
          <p14:tracePt t="55907" x="6858000" y="6734175"/>
          <p14:tracePt t="55922" x="6991350" y="6718300"/>
          <p14:tracePt t="55940" x="7064375" y="6702425"/>
          <p14:tracePt t="55956" x="7121525" y="6689725"/>
          <p14:tracePt t="55972" x="7185025" y="6664325"/>
          <p14:tracePt t="55989" x="7216775" y="6651625"/>
          <p14:tracePt t="56006" x="7239000" y="6638925"/>
          <p14:tracePt t="56022" x="7254875" y="6635750"/>
          <p14:tracePt t="56039" x="7280275" y="6635750"/>
          <p14:tracePt t="56056" x="7289800" y="6635750"/>
          <p14:tracePt t="56073" x="7305675" y="6635750"/>
          <p14:tracePt t="56089" x="7321550" y="6635750"/>
          <p14:tracePt t="56106" x="7331075" y="6635750"/>
          <p14:tracePt t="56417" x="7324725" y="6635750"/>
          <p14:tracePt t="56426" x="7312025" y="6635750"/>
          <p14:tracePt t="56439" x="7289800" y="6635750"/>
          <p14:tracePt t="56457" x="7273925" y="6635750"/>
          <p14:tracePt t="56473" x="7264400" y="6635750"/>
          <p14:tracePt t="56489" x="7248525" y="6642100"/>
          <p14:tracePt t="56507" x="7235825" y="6645275"/>
          <p14:tracePt t="56523" x="7226300" y="6651625"/>
          <p14:tracePt t="56540" x="7216775" y="6651625"/>
          <p14:tracePt t="56558" x="7194550" y="6657975"/>
          <p14:tracePt t="56573" x="7191375" y="6661150"/>
          <p14:tracePt t="56590" x="7185025" y="6661150"/>
          <p14:tracePt t="56607" x="7185025" y="6667500"/>
          <p14:tracePt t="56907" x="7197725" y="6667500"/>
          <p14:tracePt t="56914" x="7216775" y="6673850"/>
          <p14:tracePt t="56922" x="7251700" y="6680200"/>
          <p14:tracePt t="56939" x="7318375" y="6702425"/>
          <p14:tracePt t="56956" x="7407275" y="6721475"/>
          <p14:tracePt t="56972" x="7470775" y="6737350"/>
          <p14:tracePt t="56989" x="7524750" y="6750050"/>
          <p14:tracePt t="57022" x="7610475" y="6769100"/>
          <p14:tracePt t="57057" x="7667625" y="6769100"/>
          <p14:tracePt t="57073" x="7677150" y="6769100"/>
          <p14:tracePt t="57090" x="7686675" y="6769100"/>
          <p14:tracePt t="57149" x="7686675" y="6762750"/>
          <p14:tracePt t="57156" x="7686675" y="6756400"/>
          <p14:tracePt t="57170" x="7686675" y="6753225"/>
          <p14:tracePt t="57185" x="7680325" y="6753225"/>
          <p14:tracePt t="57192" x="7680325" y="6746875"/>
          <p14:tracePt t="57206" x="7673975" y="6746875"/>
          <p14:tracePt t="57223" x="7673975" y="6743700"/>
          <p14:tracePt t="57240" x="7670800" y="6743700"/>
          <p14:tracePt t="57256" x="7654925" y="6737350"/>
          <p14:tracePt t="57273" x="7639050" y="6727825"/>
          <p14:tracePt t="57289" x="7623175" y="6711950"/>
          <p14:tracePt t="57306" x="7553325" y="6692900"/>
          <p14:tracePt t="57322" x="7489825" y="6677025"/>
          <p14:tracePt t="57339" x="7445375" y="6664325"/>
          <p14:tracePt t="57356" x="7400925" y="6645275"/>
          <p14:tracePt t="57373" x="7372350" y="6645275"/>
          <p14:tracePt t="57389" x="7350125" y="6645275"/>
          <p14:tracePt t="57406" x="7312025" y="6645275"/>
          <p14:tracePt t="57422" x="7296150" y="6645275"/>
          <p14:tracePt t="57440" x="7283450" y="6645275"/>
          <p14:tracePt t="57457" x="7264400" y="6645275"/>
          <p14:tracePt t="57474" x="7261225" y="6645275"/>
          <p14:tracePt t="57507" x="7283450" y="6645275"/>
          <p14:tracePt t="57524" x="7321550" y="6654800"/>
          <p14:tracePt t="57540" x="7366000" y="6661150"/>
          <p14:tracePt t="57556" x="7413625" y="6667500"/>
          <p14:tracePt t="57572" x="7429500" y="6667500"/>
          <p14:tracePt t="57589" x="7439025" y="6667500"/>
          <p14:tracePt t="57623" x="7435850" y="6667500"/>
          <p14:tracePt t="57640" x="7426325" y="6667500"/>
          <p14:tracePt t="57657" x="7400925" y="6661150"/>
          <p14:tracePt t="57673" x="7378700" y="6642100"/>
          <p14:tracePt t="57690" x="7340600" y="6629400"/>
          <p14:tracePt t="57706" x="7296150" y="6613525"/>
          <p14:tracePt t="57723" x="7267575" y="6607175"/>
          <p14:tracePt t="57739" x="7258050" y="6607175"/>
          <p14:tracePt t="57756" x="7242175" y="6607175"/>
          <p14:tracePt t="57772" x="7226300" y="6607175"/>
          <p14:tracePt t="57789" x="7216775" y="6607175"/>
          <p14:tracePt t="57807" x="7204075" y="6607175"/>
          <p14:tracePt t="57823" x="7197725" y="6600825"/>
          <p14:tracePt t="57839" x="7197725" y="6584950"/>
          <p14:tracePt t="57873" x="7197725" y="6581775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80567" y="4725144"/>
            <a:ext cx="42664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 dirty="0" smtClean="0"/>
              <a:t>Prunus </a:t>
            </a:r>
            <a:r>
              <a:rPr lang="fr-FR" altLang="fr-FR" sz="1800" i="1" dirty="0" err="1" smtClean="0"/>
              <a:t>sp</a:t>
            </a:r>
            <a:r>
              <a:rPr lang="fr-FR" altLang="fr-FR" sz="1800" dirty="0" smtClean="0"/>
              <a:t>.: Prune</a:t>
            </a:r>
            <a:r>
              <a:rPr lang="fr-FR" altLang="fr-FR" sz="1800" dirty="0"/>
              <a:t>, pruneau, cerise, pêche,, </a:t>
            </a:r>
            <a:r>
              <a:rPr lang="fr-FR" altLang="fr-FR" sz="1800" dirty="0" err="1"/>
              <a:t>néctarine</a:t>
            </a:r>
            <a:r>
              <a:rPr lang="fr-FR" altLang="fr-FR" sz="1800" dirty="0"/>
              <a:t>, abricot, graine d’amandier…  </a:t>
            </a:r>
          </a:p>
        </p:txBody>
      </p:sp>
      <p:pic>
        <p:nvPicPr>
          <p:cNvPr id="39939" name="Picture 6" descr="Fleur1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4" t="6604" r="21599" b="8549"/>
          <a:stretch>
            <a:fillRect/>
          </a:stretch>
        </p:blipFill>
        <p:spPr bwMode="auto">
          <a:xfrm>
            <a:off x="4427984" y="2204864"/>
            <a:ext cx="43497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9" descr="Prunus-99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4847" b="4356"/>
          <a:stretch>
            <a:fillRect/>
          </a:stretch>
        </p:blipFill>
        <p:spPr bwMode="auto">
          <a:xfrm>
            <a:off x="1" y="0"/>
            <a:ext cx="4678400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68"/>
    </mc:Choice>
    <mc:Fallback>
      <p:transition spd="slow" advTm="36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71" x="7210425" y="6581775"/>
          <p14:tracePt t="2377" x="7229475" y="6581775"/>
          <p14:tracePt t="2384" x="7254875" y="6581775"/>
          <p14:tracePt t="2402" x="7308850" y="6569075"/>
          <p14:tracePt t="2418" x="7429500" y="6534150"/>
          <p14:tracePt t="2434" x="7600950" y="6473825"/>
          <p14:tracePt t="2467" x="7829550" y="6397625"/>
          <p14:tracePt t="2501" x="8105775" y="6346825"/>
          <p14:tracePt t="2518" x="8204200" y="6321425"/>
          <p14:tracePt t="2534" x="8378825" y="6299200"/>
          <p14:tracePt t="2551" x="8477250" y="6283325"/>
          <p14:tracePt t="2568" x="8537575" y="6273800"/>
          <p14:tracePt t="2585" x="8607425" y="6273800"/>
          <p14:tracePt t="2602" x="8645525" y="6273800"/>
          <p14:tracePt t="2619" x="8670925" y="6273800"/>
          <p14:tracePt t="2635" x="8680450" y="6276975"/>
          <p14:tracePt t="2651" x="8693150" y="6280150"/>
          <p14:tracePt t="2684" x="8670925" y="6280150"/>
          <p14:tracePt t="2701" x="8556625" y="6280150"/>
          <p14:tracePt t="2717" x="8350250" y="6273800"/>
          <p14:tracePt t="2734" x="7921625" y="6273800"/>
          <p14:tracePt t="2752" x="7566025" y="6261100"/>
          <p14:tracePt t="2768" x="6934200" y="6261100"/>
          <p14:tracePt t="2786" x="6534150" y="6261100"/>
          <p14:tracePt t="2803" x="6184900" y="6261100"/>
          <p14:tracePt t="2818" x="5737225" y="6261100"/>
          <p14:tracePt t="2834" x="5511800" y="6251575"/>
          <p14:tracePt t="2851" x="5340350" y="6251575"/>
          <p14:tracePt t="2869" x="5140325" y="6216650"/>
          <p14:tracePt t="2885" x="5057775" y="6210300"/>
          <p14:tracePt t="2901" x="4981575" y="6194425"/>
          <p14:tracePt t="2919" x="4930775" y="6178550"/>
          <p14:tracePt t="2934" x="4908550" y="6153150"/>
          <p14:tracePt t="2951" x="4883150" y="6115050"/>
          <p14:tracePt t="2968" x="4921250" y="5981700"/>
          <p14:tracePt t="2988" x="5010150" y="5864225"/>
          <p14:tracePt t="3001" x="5064125" y="5800725"/>
          <p14:tracePt t="3368" x="5029200" y="5695950"/>
          <p14:tracePt t="3376" x="5000625" y="5565775"/>
          <p14:tracePt t="3384" x="4965700" y="5403850"/>
          <p14:tracePt t="3401" x="4953000" y="4956175"/>
          <p14:tracePt t="3422" x="5000625" y="4283075"/>
          <p14:tracePt t="3439" x="5076825" y="3686175"/>
          <p14:tracePt t="3459" x="5092700" y="3479800"/>
          <p14:tracePt t="3485" x="5175250" y="3140075"/>
          <p14:tracePt t="3518" x="5257800" y="2965450"/>
          <p14:tracePt t="3534" x="5292725" y="2908300"/>
          <p14:tracePt t="3551" x="5346700" y="2838450"/>
          <p14:tracePt t="3568" x="5426075" y="2727325"/>
          <p14:tracePt t="3584" x="5464175" y="2657475"/>
          <p14:tracePt t="3601" x="5502275" y="2600325"/>
          <p14:tracePt t="3618" x="5534025" y="2517775"/>
          <p14:tracePt t="3634" x="5549900" y="2441575"/>
          <p14:tracePt t="3651" x="5527675" y="2333625"/>
          <p14:tracePt t="3670" x="5445125" y="2203450"/>
          <p14:tracePt t="3684" x="5337175" y="2105025"/>
          <p14:tracePt t="3701" x="5178425" y="1974850"/>
          <p14:tracePt t="3718" x="4876800" y="1755775"/>
          <p14:tracePt t="3736" x="4648200" y="1619250"/>
          <p14:tracePt t="3753" x="4216400" y="1428750"/>
          <p14:tracePt t="3768" x="4038600" y="1343025"/>
          <p14:tracePt t="3789" x="3863975" y="1254125"/>
          <p14:tracePt t="3801" x="3825875" y="1241425"/>
          <p14:tracePt t="3818" x="3756025" y="1203325"/>
          <p14:tracePt t="3834" x="3733800" y="1203325"/>
          <p14:tracePt t="3852" x="3717925" y="1203325"/>
          <p14:tracePt t="3868" x="3702050" y="1203325"/>
          <p14:tracePt t="3885" x="3692525" y="1203325"/>
          <p14:tracePt t="3902" x="3683000" y="1203325"/>
          <p14:tracePt t="4210" x="3641725" y="1168400"/>
          <p14:tracePt t="4217" x="3568700" y="1104900"/>
          <p14:tracePt t="4224" x="3479800" y="1028700"/>
          <p14:tracePt t="4234" x="3368675" y="955675"/>
          <p14:tracePt t="4251" x="3133725" y="793750"/>
          <p14:tracePt t="4267" x="2644775" y="552450"/>
          <p14:tracePt t="4292" x="2260600" y="381000"/>
          <p14:tracePt t="4319" x="1885950" y="234950"/>
          <p14:tracePt t="4352" x="1565275" y="174625"/>
          <p14:tracePt t="4369" x="1489075" y="152400"/>
          <p14:tracePt t="4385" x="1425575" y="146050"/>
          <p14:tracePt t="4403" x="1371600" y="146050"/>
          <p14:tracePt t="4418" x="1343025" y="146050"/>
          <p14:tracePt t="4435" x="1320800" y="146050"/>
          <p14:tracePt t="4451" x="1289050" y="146050"/>
          <p14:tracePt t="4467" x="1279525" y="152400"/>
          <p14:tracePt t="4484" x="1266825" y="168275"/>
          <p14:tracePt t="4501" x="1244600" y="190500"/>
          <p14:tracePt t="4518" x="1196975" y="257175"/>
          <p14:tracePt t="4535" x="1165225" y="304800"/>
          <p14:tracePt t="4551" x="1139825" y="330200"/>
          <p14:tracePt t="4568" x="1092200" y="396875"/>
          <p14:tracePt t="4584" x="1063625" y="463550"/>
          <p14:tracePt t="4601" x="1047750" y="536575"/>
          <p14:tracePt t="4618" x="1019175" y="650875"/>
          <p14:tracePt t="4635" x="1009650" y="746125"/>
          <p14:tracePt t="4652" x="1009650" y="863600"/>
          <p14:tracePt t="4668" x="1009650" y="933450"/>
          <p14:tracePt t="4685" x="1003300" y="993775"/>
          <p14:tracePt t="4702" x="1003300" y="1098550"/>
          <p14:tracePt t="4718" x="996950" y="1184275"/>
          <p14:tracePt t="4734" x="996950" y="1263650"/>
          <p14:tracePt t="4751" x="987425" y="1393825"/>
          <p14:tracePt t="4767" x="987425" y="1463675"/>
          <p14:tracePt t="4784" x="987425" y="1546225"/>
          <p14:tracePt t="4802" x="987425" y="1695450"/>
          <p14:tracePt t="4818" x="987425" y="1778000"/>
          <p14:tracePt t="4835" x="987425" y="1860550"/>
          <p14:tracePt t="4852" x="1000125" y="2003425"/>
          <p14:tracePt t="4868" x="1016000" y="2085975"/>
          <p14:tracePt t="4884" x="1038225" y="2162175"/>
          <p14:tracePt t="4901" x="1054100" y="2263775"/>
          <p14:tracePt t="4918" x="1060450" y="2324100"/>
          <p14:tracePt t="4935" x="1060450" y="2374900"/>
          <p14:tracePt t="4952" x="1079500" y="2454275"/>
          <p14:tracePt t="4968" x="1101725" y="2501900"/>
          <p14:tracePt t="4985" x="1114425" y="2546350"/>
          <p14:tracePt t="5001" x="1133475" y="2635250"/>
          <p14:tracePt t="5017" x="1146175" y="2679700"/>
          <p14:tracePt t="5034" x="1158875" y="2724150"/>
          <p14:tracePt t="5052" x="1184275" y="2790825"/>
          <p14:tracePt t="5068" x="1196975" y="2825750"/>
          <p14:tracePt t="5085" x="1209675" y="2857500"/>
          <p14:tracePt t="5102" x="1235075" y="2914650"/>
          <p14:tracePt t="5118" x="1247775" y="2959100"/>
          <p14:tracePt t="5134" x="1260475" y="2997200"/>
          <p14:tracePt t="5151" x="1285875" y="3048000"/>
          <p14:tracePt t="5167" x="1317625" y="3079750"/>
          <p14:tracePt t="5184" x="1349375" y="3105150"/>
          <p14:tracePt t="5201" x="1416050" y="3149600"/>
          <p14:tracePt t="5218" x="1482725" y="3181350"/>
          <p14:tracePt t="5235" x="1571625" y="3219450"/>
          <p14:tracePt t="5252" x="1695450" y="3244850"/>
          <p14:tracePt t="5267" x="1768475" y="3257550"/>
          <p14:tracePt t="5284" x="1831975" y="3263900"/>
          <p14:tracePt t="5301" x="1901825" y="3263900"/>
          <p14:tracePt t="5317" x="1943100" y="3263900"/>
          <p14:tracePt t="5335" x="1981200" y="3263900"/>
          <p14:tracePt t="5351" x="2051050" y="3254375"/>
          <p14:tracePt t="5368" x="2171700" y="3219450"/>
          <p14:tracePt t="5385" x="2282825" y="3178175"/>
          <p14:tracePt t="5401" x="2387600" y="3140075"/>
          <p14:tracePt t="5418" x="2454275" y="3111500"/>
          <p14:tracePt t="5434" x="2511425" y="3098800"/>
          <p14:tracePt t="5451" x="2603500" y="3054350"/>
          <p14:tracePt t="5467" x="2711450" y="3019425"/>
          <p14:tracePt t="5485" x="2822575" y="2968625"/>
          <p14:tracePt t="5502" x="3063875" y="2867025"/>
          <p14:tracePt t="5518" x="3178175" y="2787650"/>
          <p14:tracePt t="5535" x="3251200" y="2724150"/>
          <p14:tracePt t="5551" x="3349625" y="2647950"/>
          <p14:tracePt t="5567" x="3409950" y="2593975"/>
          <p14:tracePt t="5584" x="3482975" y="2527300"/>
          <p14:tracePt t="5601" x="3590925" y="2403475"/>
          <p14:tracePt t="5618" x="3689350" y="2286000"/>
          <p14:tracePt t="5635" x="3806825" y="2187575"/>
          <p14:tracePt t="5652" x="3997325" y="2025650"/>
          <p14:tracePt t="5668" x="4105275" y="1895475"/>
          <p14:tracePt t="5684" x="4184650" y="1793875"/>
          <p14:tracePt t="5701" x="4260850" y="1692275"/>
          <p14:tracePt t="5718" x="4298950" y="1622425"/>
          <p14:tracePt t="5735" x="4333875" y="1565275"/>
          <p14:tracePt t="5751" x="4381500" y="1498600"/>
          <p14:tracePt t="5768" x="4432300" y="1447800"/>
          <p14:tracePt t="5785" x="4473575" y="1412875"/>
          <p14:tracePt t="5787" x="4486275" y="1400175"/>
          <p14:tracePt t="5801" x="4511675" y="1362075"/>
          <p14:tracePt t="5818" x="4537075" y="1323975"/>
          <p14:tracePt t="5834" x="4549775" y="1285875"/>
          <p14:tracePt t="5851" x="4562475" y="1222375"/>
          <p14:tracePt t="5868" x="4562475" y="1177925"/>
          <p14:tracePt t="5885" x="4562475" y="1155700"/>
          <p14:tracePt t="5902" x="4562475" y="1136650"/>
          <p14:tracePt t="5918" x="4562475" y="1127125"/>
          <p14:tracePt t="5936" x="4559300" y="1120775"/>
          <p14:tracePt t="5951" x="4549775" y="1117600"/>
          <p14:tracePt t="5967" x="4540250" y="1111250"/>
          <p14:tracePt t="5984" x="4524375" y="1108075"/>
          <p14:tracePt t="6001" x="4492625" y="1089025"/>
          <p14:tracePt t="6018" x="4445000" y="1076325"/>
          <p14:tracePt t="6036" x="4384675" y="1076325"/>
          <p14:tracePt t="6051" x="4330700" y="1063625"/>
          <p14:tracePt t="6068" x="4254500" y="1047750"/>
          <p14:tracePt t="6085" x="4098925" y="1016000"/>
          <p14:tracePt t="6101" x="4003675" y="1000125"/>
          <p14:tracePt t="6117" x="3917950" y="984250"/>
          <p14:tracePt t="6134" x="3848100" y="974725"/>
          <p14:tracePt t="6151" x="3762375" y="968375"/>
          <p14:tracePt t="6167" x="3717925" y="968375"/>
          <p14:tracePt t="6186" x="3654425" y="962025"/>
          <p14:tracePt t="6201" x="3616325" y="942975"/>
          <p14:tracePt t="6218" x="3578225" y="930275"/>
          <p14:tracePt t="6235" x="3508375" y="911225"/>
          <p14:tracePt t="6250" x="3438525" y="873125"/>
          <p14:tracePt t="6267" x="3390900" y="847725"/>
          <p14:tracePt t="6285" x="3314700" y="796925"/>
          <p14:tracePt t="6301" x="3260725" y="771525"/>
          <p14:tracePt t="6317" x="3203575" y="736600"/>
          <p14:tracePt t="6335" x="3086100" y="688975"/>
          <p14:tracePt t="6352" x="3000375" y="657225"/>
          <p14:tracePt t="6368" x="2914650" y="650875"/>
          <p14:tracePt t="6385" x="2800350" y="650875"/>
          <p14:tracePt t="6400" x="2717800" y="650875"/>
          <p14:tracePt t="6417" x="2635250" y="650875"/>
          <p14:tracePt t="6435" x="2520950" y="650875"/>
          <p14:tracePt t="6450" x="2460625" y="650875"/>
          <p14:tracePt t="6467" x="2409825" y="650875"/>
          <p14:tracePt t="6485" x="2317750" y="666750"/>
          <p14:tracePt t="6501" x="2282825" y="679450"/>
          <p14:tracePt t="6518" x="2235200" y="704850"/>
          <p14:tracePt t="6535" x="2184400" y="758825"/>
          <p14:tracePt t="6551" x="2155825" y="803275"/>
          <p14:tracePt t="6568" x="2124075" y="844550"/>
          <p14:tracePt t="6585" x="2073275" y="939800"/>
          <p14:tracePt t="6601" x="2032000" y="1028700"/>
          <p14:tracePt t="6618" x="1990725" y="1117600"/>
          <p14:tracePt t="6635" x="1924050" y="1279525"/>
          <p14:tracePt t="6651" x="1879600" y="1412875"/>
          <p14:tracePt t="6667" x="1851025" y="1552575"/>
          <p14:tracePt t="6684" x="1835150" y="1752600"/>
          <p14:tracePt t="6700" x="1835150" y="1854200"/>
          <p14:tracePt t="6717" x="1835150" y="1936750"/>
          <p14:tracePt t="6735" x="1838325" y="2066925"/>
          <p14:tracePt t="6751" x="1854200" y="2143125"/>
          <p14:tracePt t="6768" x="1860550" y="2203450"/>
          <p14:tracePt t="6785" x="1889125" y="2295525"/>
          <p14:tracePt t="6801" x="1898650" y="2359025"/>
          <p14:tracePt t="6817" x="1898650" y="2400300"/>
          <p14:tracePt t="6834" x="1898650" y="2457450"/>
          <p14:tracePt t="6850" x="1898650" y="2479675"/>
          <p14:tracePt t="6867" x="1898650" y="2508250"/>
          <p14:tracePt t="6885" x="1898650" y="2520950"/>
          <p14:tracePt t="6901" x="1898650" y="2533650"/>
          <p14:tracePt t="6918" x="1898650" y="2543175"/>
          <p14:tracePt t="6934" x="1898650" y="2562225"/>
          <p14:tracePt t="6951" x="1898650" y="2568575"/>
          <p14:tracePt t="6967" x="1898650" y="2578100"/>
          <p14:tracePt t="6985" x="1901825" y="2590800"/>
          <p14:tracePt t="7001" x="1908175" y="2606675"/>
          <p14:tracePt t="7018" x="1917700" y="2616200"/>
          <p14:tracePt t="7035" x="1920875" y="2632075"/>
          <p14:tracePt t="7051" x="1927225" y="2641600"/>
          <p14:tracePt t="7067" x="1936750" y="2657475"/>
          <p14:tracePt t="7084" x="1943100" y="2670175"/>
          <p14:tracePt t="7100" x="1952625" y="2682875"/>
          <p14:tracePt t="7117" x="1962150" y="2692400"/>
          <p14:tracePt t="7135" x="1978025" y="2711450"/>
          <p14:tracePt t="7151" x="1993900" y="2727325"/>
          <p14:tracePt t="7168" x="2003425" y="2746375"/>
          <p14:tracePt t="7185" x="2009775" y="2778125"/>
          <p14:tracePt t="7201" x="2016125" y="2787650"/>
          <p14:tracePt t="7217" x="2025650" y="2797175"/>
          <p14:tracePt t="7234" x="2047875" y="2819400"/>
          <p14:tracePt t="7250" x="2051050" y="2822575"/>
          <p14:tracePt t="12406" x="2028825" y="2784475"/>
          <p14:tracePt t="12413" x="1971675" y="2711450"/>
          <p14:tracePt t="12420" x="1924050" y="2625725"/>
          <p14:tracePt t="12434" x="1819275" y="2422525"/>
          <p14:tracePt t="12450" x="1724025" y="2222500"/>
          <p14:tracePt t="12467" x="1619250" y="1974850"/>
          <p14:tracePt t="12500" x="1428750" y="1447800"/>
          <p14:tracePt t="12535" x="1298575" y="1171575"/>
          <p14:tracePt t="12552" x="1285875" y="1108075"/>
          <p14:tracePt t="12567" x="1273175" y="1076325"/>
          <p14:tracePt t="12584" x="1273175" y="1038225"/>
          <p14:tracePt t="12600" x="1273175" y="1009650"/>
          <p14:tracePt t="12616" x="1273175" y="1000125"/>
          <p14:tracePt t="12634" x="1273175" y="984250"/>
          <p14:tracePt t="12651" x="1273175" y="974725"/>
          <p14:tracePt t="12667" x="1273175" y="968375"/>
          <p14:tracePt t="12701" x="1273175" y="971550"/>
          <p14:tracePt t="12717" x="1273175" y="981075"/>
          <p14:tracePt t="12734" x="1276350" y="1006475"/>
          <p14:tracePt t="12750" x="1289050" y="1038225"/>
          <p14:tracePt t="12767" x="1298575" y="1060450"/>
          <p14:tracePt t="12784" x="1323975" y="1117600"/>
          <p14:tracePt t="12801" x="1333500" y="1171575"/>
          <p14:tracePt t="12817" x="1346200" y="1235075"/>
          <p14:tracePt t="12835" x="1352550" y="1343025"/>
          <p14:tracePt t="12851" x="1362075" y="1438275"/>
          <p14:tracePt t="12867" x="1362075" y="1539875"/>
          <p14:tracePt t="12883" x="1362075" y="1692275"/>
          <p14:tracePt t="12900" x="1355725" y="1774825"/>
          <p14:tracePt t="12917" x="1343025" y="1838325"/>
          <p14:tracePt t="12933" x="1323975" y="1911350"/>
          <p14:tracePt t="12950" x="1317625" y="1962150"/>
          <p14:tracePt t="12967" x="1304925" y="2000250"/>
          <p14:tracePt t="12984" x="1304925" y="2047875"/>
          <p14:tracePt t="13001" x="1298575" y="2085975"/>
          <p14:tracePt t="13017" x="1292225" y="2108200"/>
          <p14:tracePt t="13033" x="1279525" y="2149475"/>
          <p14:tracePt t="13050" x="1273175" y="2171700"/>
          <p14:tracePt t="13067" x="1266825" y="2193925"/>
          <p14:tracePt t="13083" x="1257300" y="2244725"/>
          <p14:tracePt t="13100" x="1244600" y="2279650"/>
          <p14:tracePt t="13117" x="1244600" y="2311400"/>
          <p14:tracePt t="13134" x="1238250" y="2365375"/>
          <p14:tracePt t="13150" x="1231900" y="2397125"/>
          <p14:tracePt t="13166" x="1225550" y="2425700"/>
          <p14:tracePt t="13183" x="1209675" y="2466975"/>
          <p14:tracePt t="13201" x="1203325" y="2498725"/>
          <p14:tracePt t="13218" x="1196975" y="2520950"/>
          <p14:tracePt t="13234" x="1184275" y="2562225"/>
          <p14:tracePt t="13251" x="1184275" y="2578100"/>
          <p14:tracePt t="13267" x="1177925" y="2593975"/>
          <p14:tracePt t="13284" x="1174750" y="2613025"/>
          <p14:tracePt t="13299" x="1174750" y="2622550"/>
          <p14:tracePt t="13316" x="1174750" y="2632075"/>
          <p14:tracePt t="13333" x="1168400" y="2660650"/>
          <p14:tracePt t="13350" x="1168400" y="2673350"/>
          <p14:tracePt t="13366" x="1168400" y="2695575"/>
          <p14:tracePt t="13383" x="1168400" y="2736850"/>
          <p14:tracePt t="13400" x="1168400" y="2759075"/>
          <p14:tracePt t="13417" x="1168400" y="2787650"/>
          <p14:tracePt t="13419" x="1168400" y="2800350"/>
          <p14:tracePt t="13433" x="1168400" y="2816225"/>
          <p14:tracePt t="13450" x="1168400" y="2828925"/>
          <p14:tracePt t="13469" x="1168400" y="2844800"/>
          <p14:tracePt t="13484" x="1171575" y="2854325"/>
          <p14:tracePt t="13501" x="1174750" y="2860675"/>
          <p14:tracePt t="13848" x="1206500" y="2867025"/>
          <p14:tracePt t="13856" x="1254125" y="2867025"/>
          <p14:tracePt t="13868" x="1381125" y="2860675"/>
          <p14:tracePt t="13884" x="1552575" y="2841625"/>
          <p14:tracePt t="13901" x="1800225" y="2813050"/>
          <p14:tracePt t="13917" x="2184400" y="2787650"/>
          <p14:tracePt t="13950" x="3454400" y="2882900"/>
          <p14:tracePt t="13985" x="4562475" y="3095625"/>
          <p14:tracePt t="14002" x="4959350" y="3209925"/>
          <p14:tracePt t="14019" x="5540375" y="3362325"/>
          <p14:tracePt t="14036" x="5949950" y="3451225"/>
          <p14:tracePt t="14051" x="6289675" y="3521075"/>
          <p14:tracePt t="14067" x="6689725" y="3571875"/>
          <p14:tracePt t="14084" x="6873875" y="3590925"/>
          <p14:tracePt t="14100" x="7058025" y="3619500"/>
          <p14:tracePt t="14118" x="7337425" y="3667125"/>
          <p14:tracePt t="14134" x="7512050" y="3711575"/>
          <p14:tracePt t="14150" x="7686675" y="3749675"/>
          <p14:tracePt t="14168" x="7889875" y="3810000"/>
          <p14:tracePt t="14184" x="8001000" y="3844925"/>
          <p14:tracePt t="14199" x="8074025" y="3857625"/>
          <p14:tracePt t="14217" x="8147050" y="3867150"/>
          <p14:tracePt t="14234" x="8185150" y="3863975"/>
          <p14:tracePt t="14250" x="8207375" y="3857625"/>
          <p14:tracePt t="14268" x="8235950" y="3841750"/>
          <p14:tracePt t="14284" x="8251825" y="3832225"/>
          <p14:tracePt t="14300" x="8261350" y="3810000"/>
          <p14:tracePt t="14317" x="8283575" y="3794125"/>
          <p14:tracePt t="14334" x="8293100" y="3778250"/>
          <p14:tracePt t="14350" x="8293100" y="3749675"/>
          <p14:tracePt t="14367" x="8289925" y="3714750"/>
          <p14:tracePt t="14383" x="8264525" y="3676650"/>
          <p14:tracePt t="14400" x="8229600" y="3629025"/>
          <p14:tracePt t="14418" x="8128000" y="3533775"/>
          <p14:tracePt t="14434" x="8023225" y="3473450"/>
          <p14:tracePt t="14450" x="7899400" y="3413125"/>
          <p14:tracePt t="14452" x="7816850" y="3365500"/>
          <p14:tracePt t="14467" x="7651750" y="3321050"/>
          <p14:tracePt t="14483" x="7486650" y="3282950"/>
          <p14:tracePt t="14500" x="7280275" y="3263900"/>
          <p14:tracePt t="14518" x="7038975" y="3248025"/>
          <p14:tracePt t="14534" x="6858000" y="3248025"/>
          <p14:tracePt t="14550" x="6696075" y="3248025"/>
          <p14:tracePt t="14568" x="6435725" y="3248025"/>
          <p14:tracePt t="14584" x="6242050" y="3248025"/>
          <p14:tracePt t="14600" x="6083300" y="3248025"/>
          <p14:tracePt t="14617" x="5851525" y="3254375"/>
          <p14:tracePt t="14635" x="5746750" y="3270250"/>
          <p14:tracePt t="14650" x="5673725" y="3270250"/>
          <p14:tracePt t="14668" x="5588000" y="3270250"/>
          <p14:tracePt t="14684" x="5511800" y="3270250"/>
          <p14:tracePt t="14700" x="5426075" y="3276600"/>
          <p14:tracePt t="14717" x="5295900" y="3282950"/>
          <p14:tracePt t="14733" x="5200650" y="3308350"/>
          <p14:tracePt t="14750" x="5114925" y="3324225"/>
          <p14:tracePt t="14766" x="5038725" y="3343275"/>
          <p14:tracePt t="14783" x="5006975" y="3375025"/>
          <p14:tracePt t="14799" x="4981575" y="3400425"/>
          <p14:tracePt t="14817" x="4937125" y="3460750"/>
          <p14:tracePt t="14834" x="4908550" y="3508375"/>
          <p14:tracePt t="14850" x="4870450" y="3587750"/>
          <p14:tracePt t="14867" x="4845050" y="3797300"/>
          <p14:tracePt t="14884" x="4860925" y="3981450"/>
          <p14:tracePt t="14899" x="4987925" y="4295775"/>
          <p14:tracePt t="14916" x="5372100" y="4899025"/>
          <p14:tracePt t="14934" x="5648325" y="5238750"/>
          <p14:tracePt t="14953" x="6146800" y="5734050"/>
          <p14:tracePt t="14970" x="6448425" y="5997575"/>
          <p14:tracePt t="14986" x="6715125" y="6267450"/>
          <p14:tracePt t="15003" x="7013575" y="6524625"/>
          <p14:tracePt t="15018" x="7140575" y="6642100"/>
          <p14:tracePt t="15035" x="7239000" y="6750050"/>
          <p14:tracePt t="15050" x="7331075" y="6835775"/>
          <p14:tracePt t="15066" x="7477125" y="6854825"/>
          <p14:tracePt t="15083" x="7534275" y="6854825"/>
          <p14:tracePt t="15099" x="7578725" y="6854825"/>
          <p14:tracePt t="15117" x="7642225" y="6854825"/>
          <p14:tracePt t="15134" x="7680325" y="6854825"/>
          <p14:tracePt t="15150" x="7702550" y="6854825"/>
          <p14:tracePt t="15167" x="7750175" y="6854825"/>
          <p14:tracePt t="15183" x="7772400" y="6854825"/>
          <p14:tracePt t="15199" x="7794625" y="6854825"/>
          <p14:tracePt t="15217" x="7816850" y="6848475"/>
          <p14:tracePt t="15233" x="7832725" y="6826250"/>
          <p14:tracePt t="15250" x="7867650" y="6769100"/>
          <p14:tracePt t="15267" x="7889875" y="6696075"/>
          <p14:tracePt t="15283" x="7902575" y="6648450"/>
          <p14:tracePt t="15300" x="7921625" y="6604000"/>
          <p14:tracePt t="15316" x="7950200" y="6518275"/>
          <p14:tracePt t="15333" x="7978775" y="6442075"/>
          <p14:tracePt t="15349" x="8020050" y="6353175"/>
          <p14:tracePt t="15367" x="8118475" y="6165850"/>
          <p14:tracePt t="15383" x="8194675" y="5956300"/>
          <p14:tracePt t="15400" x="8242300" y="5768975"/>
          <p14:tracePt t="15417" x="8299450" y="5419725"/>
          <p14:tracePt t="15434" x="8299450" y="5257800"/>
          <p14:tracePt t="15450" x="8299450" y="5121275"/>
          <p14:tracePt t="15467" x="8299450" y="4972050"/>
          <p14:tracePt t="15483" x="8299450" y="4911725"/>
          <p14:tracePt t="15502" x="8296275" y="4826000"/>
          <p14:tracePt t="15517" x="8280400" y="4727575"/>
          <p14:tracePt t="15533" x="8235950" y="4584700"/>
          <p14:tracePt t="15552" x="8150225" y="4422775"/>
          <p14:tracePt t="15567" x="8089900" y="4308475"/>
          <p14:tracePt t="15583" x="8048625" y="4229100"/>
          <p14:tracePt t="15600" x="8013700" y="4171950"/>
          <p14:tracePt t="15616" x="7981950" y="4127500"/>
          <p14:tracePt t="15633" x="7953375" y="4105275"/>
          <p14:tracePt t="15651" x="7874000" y="4054475"/>
          <p14:tracePt t="15667" x="7807325" y="4016375"/>
          <p14:tracePt t="15684" x="7743825" y="3965575"/>
          <p14:tracePt t="15701" x="7635875" y="3892550"/>
          <p14:tracePt t="15717" x="7562850" y="3838575"/>
          <p14:tracePt t="15733" x="7505700" y="3794125"/>
          <p14:tracePt t="15751" x="7385050" y="3730625"/>
          <p14:tracePt t="15767" x="7283450" y="3679825"/>
          <p14:tracePt t="15783" x="7121525" y="3632200"/>
          <p14:tracePt t="15801" x="6918325" y="3581400"/>
          <p14:tracePt t="15817" x="6765925" y="3562350"/>
          <p14:tracePt t="15834" x="6616700" y="3546475"/>
          <p14:tracePt t="15851" x="6448425" y="3511550"/>
          <p14:tracePt t="15867" x="6321425" y="3502025"/>
          <p14:tracePt t="15883" x="6159500" y="3502025"/>
          <p14:tracePt t="15899" x="6035675" y="3502025"/>
          <p14:tracePt t="15916" x="5778500" y="3546475"/>
          <p14:tracePt t="15934" x="5648325" y="3581400"/>
          <p14:tracePt t="15950" x="5505450" y="3654425"/>
          <p14:tracePt t="15967" x="5394325" y="3714750"/>
          <p14:tracePt t="15983" x="5302250" y="3765550"/>
          <p14:tracePt t="16000" x="5191125" y="3844925"/>
          <p14:tracePt t="16016" x="5121275" y="3898900"/>
          <p14:tracePt t="16033" x="5051425" y="3946525"/>
          <p14:tracePt t="16050" x="4940300" y="4025900"/>
          <p14:tracePt t="16066" x="4870450" y="4073525"/>
          <p14:tracePt t="16083" x="4819650" y="4124325"/>
          <p14:tracePt t="16100" x="4762500" y="4200525"/>
          <p14:tracePt t="16116" x="4733925" y="4260850"/>
          <p14:tracePt t="16133" x="4714875" y="4314825"/>
          <p14:tracePt t="16150" x="4686300" y="4406900"/>
          <p14:tracePt t="16166" x="4673600" y="4460875"/>
          <p14:tracePt t="16183" x="4673600" y="4502150"/>
          <p14:tracePt t="16200" x="4667250" y="4565650"/>
          <p14:tracePt t="16217" x="4667250" y="4603750"/>
          <p14:tracePt t="16234" x="4667250" y="4654550"/>
          <p14:tracePt t="16251" x="4667250" y="4724400"/>
          <p14:tracePt t="16267" x="4670425" y="4784725"/>
          <p14:tracePt t="16284" x="4683125" y="4838700"/>
          <p14:tracePt t="16300" x="4743450" y="4937125"/>
          <p14:tracePt t="16316" x="4806950" y="5006975"/>
          <p14:tracePt t="16332" x="4870450" y="5080000"/>
          <p14:tracePt t="16350" x="4959350" y="5203825"/>
          <p14:tracePt t="16366" x="5006975" y="5273675"/>
          <p14:tracePt t="16383" x="5060950" y="5343525"/>
          <p14:tracePt t="16400" x="5111750" y="5419725"/>
          <p14:tracePt t="16417" x="5137150" y="5467350"/>
          <p14:tracePt t="16433" x="5162550" y="5505450"/>
          <p14:tracePt t="16449" x="5213350" y="5591175"/>
          <p14:tracePt t="16466" x="5245100" y="5638800"/>
          <p14:tracePt t="16483" x="5273675" y="5686425"/>
          <p14:tracePt t="16500" x="5299075" y="5734050"/>
          <p14:tracePt t="16517" x="5314950" y="5759450"/>
          <p14:tracePt t="16534" x="5327650" y="5788025"/>
          <p14:tracePt t="16550" x="5343525" y="5810250"/>
          <p14:tracePt t="16566" x="5349875" y="5819775"/>
          <p14:tracePt t="16583" x="5349875" y="5835650"/>
          <p14:tracePt t="16599" x="5353050" y="5851525"/>
          <p14:tracePt t="16616" x="5365750" y="5861050"/>
          <p14:tracePt t="16634" x="5365750" y="5870575"/>
          <p14:tracePt t="16650" x="5368925" y="5889625"/>
          <p14:tracePt t="16667" x="5368925" y="5899150"/>
          <p14:tracePt t="16684" x="5368925" y="5911850"/>
          <p14:tracePt t="16700" x="5375275" y="5921375"/>
          <p14:tracePt t="16716" x="5378450" y="5921375"/>
          <p14:tracePt t="16733" x="5387975" y="5921375"/>
          <p14:tracePt t="16749" x="5403850" y="5921375"/>
          <p14:tracePt t="17250" x="5400675" y="5924550"/>
          <p14:tracePt t="17257" x="5397500" y="5930900"/>
          <p14:tracePt t="17267" x="5391150" y="5934075"/>
          <p14:tracePt t="17283" x="5391150" y="5943600"/>
          <p14:tracePt t="17299" x="5403850" y="5959475"/>
          <p14:tracePt t="17316" x="5492750" y="5991225"/>
          <p14:tracePt t="17349" x="6013450" y="6038850"/>
          <p14:tracePt t="17384" x="6677025" y="6096000"/>
          <p14:tracePt t="17402" x="6883400" y="6115050"/>
          <p14:tracePt t="17418" x="7099300" y="6134100"/>
          <p14:tracePt t="17433" x="7375525" y="6172200"/>
          <p14:tracePt t="17450" x="7527925" y="6181725"/>
          <p14:tracePt t="17466" x="7620000" y="6181725"/>
          <p14:tracePt t="17484" x="7693025" y="6181725"/>
          <p14:tracePt t="17500" x="7721600" y="6181725"/>
          <p14:tracePt t="17517" x="7737475" y="6181725"/>
          <p14:tracePt t="17534" x="7753350" y="6162675"/>
          <p14:tracePt t="17550" x="7781925" y="6149975"/>
          <p14:tracePt t="17566" x="7791450" y="6140450"/>
          <p14:tracePt t="17583" x="7813675" y="6127750"/>
          <p14:tracePt t="17600" x="7829550" y="6121400"/>
          <p14:tracePt t="17616" x="7839075" y="6105525"/>
          <p14:tracePt t="17634" x="7845425" y="6073775"/>
          <p14:tracePt t="17650" x="7845425" y="6029325"/>
          <p14:tracePt t="17666" x="7835900" y="5991225"/>
          <p14:tracePt t="17684" x="7788275" y="5930900"/>
          <p14:tracePt t="17700" x="7740650" y="5895975"/>
          <p14:tracePt t="17716" x="7648575" y="5829300"/>
          <p14:tracePt t="17733" x="7473950" y="5724525"/>
          <p14:tracePt t="17750" x="7350125" y="5651500"/>
          <p14:tracePt t="17766" x="7213600" y="5591175"/>
          <p14:tracePt t="17784" x="7077075" y="5540375"/>
          <p14:tracePt t="17800" x="7010400" y="5521325"/>
          <p14:tracePt t="17817" x="6965950" y="5514975"/>
          <p14:tracePt t="17834" x="6927850" y="5514975"/>
          <p14:tracePt t="17850" x="6905625" y="5514975"/>
          <p14:tracePt t="17866" x="6889750" y="5514975"/>
          <p14:tracePt t="17883" x="6861175" y="5508625"/>
          <p14:tracePt t="17899" x="6842125" y="5508625"/>
          <p14:tracePt t="17917" x="6813550" y="5508625"/>
          <p14:tracePt t="17934" x="6778625" y="5502275"/>
          <p14:tracePt t="17950" x="6750050" y="5502275"/>
          <p14:tracePt t="17967" x="6740525" y="5502275"/>
          <p14:tracePt t="17984" x="6724650" y="5502275"/>
          <p14:tracePt t="17999" x="6708775" y="5502275"/>
          <p14:tracePt t="18016" x="6699250" y="5502275"/>
          <p14:tracePt t="18033" x="6696075" y="5502275"/>
          <p14:tracePt t="18085" x="6696075" y="5499100"/>
          <p14:tracePt t="18091" x="6696075" y="5492750"/>
          <p14:tracePt t="18099" x="6696075" y="5489575"/>
          <p14:tracePt t="18117" x="6718300" y="5476875"/>
          <p14:tracePt t="18133" x="6753225" y="5454650"/>
          <p14:tracePt t="18149" x="6791325" y="5441950"/>
          <p14:tracePt t="18166" x="6807200" y="5429250"/>
          <p14:tracePt t="18183" x="6823075" y="5410200"/>
          <p14:tracePt t="18200" x="6838950" y="5400675"/>
          <p14:tracePt t="18217" x="6848475" y="5394325"/>
          <p14:tracePt t="18234" x="6861175" y="5384800"/>
          <p14:tracePt t="18250" x="6864350" y="5375275"/>
          <p14:tracePt t="18266" x="6873875" y="5359400"/>
          <p14:tracePt t="18283" x="6896100" y="5343525"/>
          <p14:tracePt t="18299" x="6896100" y="5321300"/>
          <p14:tracePt t="18316" x="6896100" y="5308600"/>
          <p14:tracePt t="18333" x="6896100" y="5286375"/>
          <p14:tracePt t="18350" x="6896100" y="5276850"/>
          <p14:tracePt t="18366" x="6896100" y="5267325"/>
          <p14:tracePt t="18383" x="6896100" y="5260975"/>
          <p14:tracePt t="18419" x="6896100" y="5251450"/>
          <p14:tracePt t="18432" x="6889750" y="5241925"/>
          <p14:tracePt t="18449" x="6873875" y="5235575"/>
          <p14:tracePt t="18467" x="6864350" y="5226050"/>
          <p14:tracePt t="18483" x="6848475" y="5226050"/>
          <p14:tracePt t="18500" x="6848475" y="5222875"/>
          <p14:tracePt t="18534" x="6845300" y="5222875"/>
          <p14:tracePt t="18563" x="6845300" y="5216525"/>
          <p14:tracePt t="18568" x="6845300" y="5213350"/>
          <p14:tracePt t="18582" x="6845300" y="5197475"/>
          <p14:tracePt t="18599" x="6845300" y="5187950"/>
          <p14:tracePt t="18616" x="6845300" y="5178425"/>
          <p14:tracePt t="18632" x="6845300" y="5162550"/>
          <p14:tracePt t="18649" x="6845300" y="5153025"/>
          <p14:tracePt t="18690" x="6851650" y="5153025"/>
          <p14:tracePt t="18699" x="6858000" y="5153025"/>
          <p14:tracePt t="18717" x="6867525" y="5165725"/>
          <p14:tracePt t="18733" x="6902450" y="5194300"/>
          <p14:tracePt t="18750" x="6924675" y="5226050"/>
          <p14:tracePt t="18767" x="6965950" y="5257800"/>
          <p14:tracePt t="18783" x="7038975" y="5330825"/>
          <p14:tracePt t="18800" x="7080250" y="5381625"/>
          <p14:tracePt t="18816" x="7121525" y="5407025"/>
          <p14:tracePt t="18832" x="7143750" y="5448300"/>
          <p14:tracePt t="18849" x="7162800" y="5467350"/>
          <p14:tracePt t="18866" x="7172325" y="5476875"/>
          <p14:tracePt t="18883" x="7172325" y="5495925"/>
          <p14:tracePt t="18900" x="7172325" y="5505450"/>
          <p14:tracePt t="18917" x="7172325" y="5514975"/>
          <p14:tracePt t="18933" x="7172325" y="5540375"/>
          <p14:tracePt t="18950" x="7172325" y="5553075"/>
          <p14:tracePt t="18966" x="7172325" y="5562600"/>
          <p14:tracePt t="18983" x="7169150" y="5575300"/>
          <p14:tracePt t="18999" x="7159625" y="5591175"/>
          <p14:tracePt t="19018" x="7140575" y="5607050"/>
          <p14:tracePt t="19034" x="7131050" y="5616575"/>
          <p14:tracePt t="19049" x="7121525" y="5616575"/>
          <p14:tracePt t="19068" x="7099300" y="5616575"/>
          <p14:tracePt t="19083" x="7089775" y="5616575"/>
          <p14:tracePt t="19099" x="7080250" y="5616575"/>
          <p14:tracePt t="19116" x="7070725" y="5616575"/>
          <p14:tracePt t="19132" x="7051675" y="5603875"/>
          <p14:tracePt t="19149" x="7038975" y="5575300"/>
          <p14:tracePt t="19168" x="7013575" y="5508625"/>
          <p14:tracePt t="19183" x="7000875" y="5464175"/>
          <p14:tracePt t="19200" x="6985000" y="5391150"/>
          <p14:tracePt t="19218" x="6985000" y="5273675"/>
          <p14:tracePt t="19233" x="6985000" y="5213350"/>
          <p14:tracePt t="19249" x="6985000" y="5153025"/>
          <p14:tracePt t="19267" x="6985000" y="5067300"/>
          <p14:tracePt t="19283" x="6985000" y="4984750"/>
          <p14:tracePt t="19299" x="6985000" y="4905375"/>
          <p14:tracePt t="19317" x="6978650" y="4816475"/>
          <p14:tracePt t="19334" x="6978650" y="4772025"/>
          <p14:tracePt t="19350" x="6978650" y="4727575"/>
          <p14:tracePt t="19367" x="6978650" y="4651375"/>
          <p14:tracePt t="19383" x="6972300" y="4600575"/>
          <p14:tracePt t="19399" x="6956425" y="4533900"/>
          <p14:tracePt t="19417" x="6915150" y="4460875"/>
          <p14:tracePt t="19433" x="6892925" y="4413250"/>
          <p14:tracePt t="19449" x="6880225" y="4359275"/>
          <p14:tracePt t="19466" x="6873875" y="4295775"/>
          <p14:tracePt t="19483" x="6873875" y="4267200"/>
          <p14:tracePt t="19500" x="6873875" y="4244975"/>
          <p14:tracePt t="19517" x="6873875" y="4216400"/>
          <p14:tracePt t="19533" x="6873875" y="4206875"/>
          <p14:tracePt t="19549" x="6873875" y="4197350"/>
          <p14:tracePt t="19566" x="6873875" y="4184650"/>
          <p14:tracePt t="19582" x="6873875" y="4178300"/>
          <p14:tracePt t="19599" x="6873875" y="4168775"/>
          <p14:tracePt t="19617" x="6873875" y="4162425"/>
          <p14:tracePt t="19811" x="6873875" y="4178300"/>
          <p14:tracePt t="19818" x="6867525" y="4187825"/>
          <p14:tracePt t="19833" x="6867525" y="4210050"/>
          <p14:tracePt t="19849" x="6861175" y="4241800"/>
          <p14:tracePt t="19866" x="6845300" y="4276725"/>
          <p14:tracePt t="19882" x="6838950" y="4305300"/>
          <p14:tracePt t="19899" x="6838950" y="4333875"/>
          <p14:tracePt t="19916" x="6838950" y="4403725"/>
          <p14:tracePt t="19933" x="6838950" y="4448175"/>
          <p14:tracePt t="19949" x="6838950" y="4492625"/>
          <p14:tracePt t="19966" x="6838950" y="4546600"/>
          <p14:tracePt t="19982" x="6842125" y="4578350"/>
          <p14:tracePt t="19999" x="6848475" y="4606925"/>
          <p14:tracePt t="20017" x="6854825" y="4670425"/>
          <p14:tracePt t="20033" x="6854825" y="4714875"/>
          <p14:tracePt t="20050" x="6854825" y="4772025"/>
          <p14:tracePt t="20067" x="6854825" y="4841875"/>
          <p14:tracePt t="20083" x="6854825" y="4886325"/>
          <p14:tracePt t="20100" x="6854825" y="4930775"/>
          <p14:tracePt t="20116" x="6854825" y="4984750"/>
          <p14:tracePt t="20133" x="6854825" y="5016500"/>
          <p14:tracePt t="20149" x="6854825" y="5057775"/>
          <p14:tracePt t="20166" x="6854825" y="5121275"/>
          <p14:tracePt t="20183" x="6851650" y="5159375"/>
          <p14:tracePt t="20200" x="6838950" y="5203825"/>
          <p14:tracePt t="20217" x="6823075" y="5286375"/>
          <p14:tracePt t="20233" x="6823075" y="5337175"/>
          <p14:tracePt t="20249" x="6823075" y="5381625"/>
          <p14:tracePt t="20266" x="6823075" y="5435600"/>
          <p14:tracePt t="20282" x="6823075" y="5457825"/>
          <p14:tracePt t="20300" x="6823075" y="5480050"/>
          <p14:tracePt t="20317" x="6823075" y="5521325"/>
          <p14:tracePt t="20333" x="6823075" y="5549900"/>
          <p14:tracePt t="20350" x="6810375" y="5572125"/>
          <p14:tracePt t="20366" x="6807200" y="5613400"/>
          <p14:tracePt t="20382" x="6807200" y="5635625"/>
          <p14:tracePt t="20399" x="6807200" y="5664200"/>
          <p14:tracePt t="20416" x="6807200" y="5699125"/>
          <p14:tracePt t="20432" x="6807200" y="5727700"/>
          <p14:tracePt t="20450" x="6807200" y="5737225"/>
          <p14:tracePt t="20466" x="6807200" y="5753100"/>
          <p14:tracePt t="20482" x="6807200" y="5762625"/>
          <p14:tracePt t="20499" x="6807200" y="5772150"/>
          <p14:tracePt t="20516" x="6807200" y="5784850"/>
          <p14:tracePt t="20567" x="6819900" y="5784850"/>
          <p14:tracePt t="20573" x="6823075" y="5772150"/>
          <p14:tracePt t="20582" x="6835775" y="5759450"/>
          <p14:tracePt t="20600" x="6861175" y="5721350"/>
          <p14:tracePt t="20616" x="6908800" y="5654675"/>
          <p14:tracePt t="20633" x="6927850" y="5610225"/>
          <p14:tracePt t="20650" x="6946900" y="5578475"/>
          <p14:tracePt t="20666" x="6965950" y="5537200"/>
          <p14:tracePt t="20683" x="6978650" y="5499100"/>
          <p14:tracePt t="20699" x="6991350" y="5461000"/>
          <p14:tracePt t="20716" x="7016750" y="5397500"/>
          <p14:tracePt t="20733" x="7016750" y="5365750"/>
          <p14:tracePt t="20750" x="7023100" y="5349875"/>
          <p14:tracePt t="20766" x="7023100" y="5337175"/>
          <p14:tracePt t="20783" x="7023100" y="5324475"/>
          <p14:tracePt t="20881" x="7019925" y="5324475"/>
          <p14:tracePt t="20887" x="7013575" y="5324475"/>
          <p14:tracePt t="20901" x="6997700" y="5334000"/>
          <p14:tracePt t="20916" x="6988175" y="5343525"/>
          <p14:tracePt t="20933" x="6978650" y="5353050"/>
          <p14:tracePt t="20950" x="6965950" y="5368925"/>
          <p14:tracePt t="20966" x="6946900" y="5384800"/>
          <p14:tracePt t="20983" x="6937375" y="5391150"/>
          <p14:tracePt t="21000" x="6924675" y="5391150"/>
          <p14:tracePt t="21017" x="6918325" y="5394325"/>
          <p14:tracePt t="21033" x="6918325" y="5403850"/>
          <p14:tracePt t="21050" x="6902450" y="5419725"/>
          <p14:tracePt t="21066" x="6896100" y="5448300"/>
          <p14:tracePt t="21082" x="6896100" y="5464175"/>
          <p14:tracePt t="21100" x="6896100" y="5492750"/>
          <p14:tracePt t="21116" x="6896100" y="5502275"/>
          <p14:tracePt t="21133" x="6896100" y="5511800"/>
          <p14:tracePt t="21150" x="6896100" y="5524500"/>
          <p14:tracePt t="21166" x="6896100" y="5540375"/>
          <p14:tracePt t="21183" x="6896100" y="5549900"/>
          <p14:tracePt t="21200" x="6896100" y="5565775"/>
          <p14:tracePt t="21216" x="6896100" y="5568950"/>
          <p14:tracePt t="21258" x="6899275" y="5568950"/>
          <p14:tracePt t="21280" x="6908800" y="5568950"/>
          <p14:tracePt t="22542" x="6896100" y="5527675"/>
          <p14:tracePt t="22549" x="6880225" y="5467350"/>
          <p14:tracePt t="22567" x="6823075" y="5292725"/>
          <p14:tracePt t="22584" x="6781800" y="5089525"/>
          <p14:tracePt t="22600" x="6753225" y="4972050"/>
          <p14:tracePt t="22615" x="6753225" y="4832350"/>
          <p14:tracePt t="22633" x="6753225" y="4727575"/>
          <p14:tracePt t="22666" x="6753225" y="4581525"/>
          <p14:tracePt t="22700" x="6753225" y="4375150"/>
          <p14:tracePt t="22716" x="6753225" y="4314825"/>
          <p14:tracePt t="22734" x="6778625" y="4251325"/>
          <p14:tracePt t="22750" x="6781800" y="4206875"/>
          <p14:tracePt t="22766" x="6794500" y="4175125"/>
          <p14:tracePt t="22783" x="6800850" y="4127500"/>
          <p14:tracePt t="22799" x="6800850" y="4089400"/>
          <p14:tracePt t="22816" x="6800850" y="4067175"/>
          <p14:tracePt t="22834" x="6807200" y="4032250"/>
          <p14:tracePt t="22850" x="6826250" y="4016375"/>
          <p14:tracePt t="22866" x="6829425" y="4006850"/>
          <p14:tracePt t="22883" x="6838950" y="3981450"/>
          <p14:tracePt t="22899" x="6845300" y="3971925"/>
          <p14:tracePt t="22916" x="6845300" y="3962400"/>
          <p14:tracePt t="22933" x="6845300" y="3946525"/>
          <p14:tracePt t="22949" x="6845300" y="3930650"/>
          <p14:tracePt t="22966" x="6845300" y="3927475"/>
          <p14:tracePt t="23047" x="6845300" y="3933825"/>
          <p14:tracePt t="23055" x="6845300" y="3943350"/>
          <p14:tracePt t="23066" x="6845300" y="3949700"/>
          <p14:tracePt t="23083" x="6845300" y="3968750"/>
          <p14:tracePt t="23100" x="6845300" y="3997325"/>
          <p14:tracePt t="23116" x="6845300" y="4035425"/>
          <p14:tracePt t="23120" x="6842125" y="4044950"/>
          <p14:tracePt t="23133" x="6835775" y="4083050"/>
          <p14:tracePt t="23150" x="6829425" y="4127500"/>
          <p14:tracePt t="23166" x="6823075" y="4156075"/>
          <p14:tracePt t="23183" x="6823075" y="4203700"/>
          <p14:tracePt t="23199" x="6823075" y="4225925"/>
          <p14:tracePt t="23216" x="6823075" y="4257675"/>
          <p14:tracePt t="23233" x="6823075" y="4283075"/>
          <p14:tracePt t="23250" x="6823075" y="4311650"/>
          <p14:tracePt t="23266" x="6823075" y="4333875"/>
          <p14:tracePt t="23283" x="6823075" y="4371975"/>
          <p14:tracePt t="23300" x="6823075" y="4394200"/>
          <p14:tracePt t="23316" x="6823075" y="4422775"/>
          <p14:tracePt t="23332" x="6823075" y="4464050"/>
          <p14:tracePt t="23349" x="6823075" y="4492625"/>
          <p14:tracePt t="23365" x="6823075" y="4537075"/>
          <p14:tracePt t="23382" x="6823075" y="4600575"/>
          <p14:tracePt t="23399" x="6823075" y="4635500"/>
          <p14:tracePt t="23416" x="6823075" y="4679950"/>
          <p14:tracePt t="23432" x="6823075" y="4733925"/>
          <p14:tracePt t="23449" x="6823075" y="4756150"/>
          <p14:tracePt t="23466" x="6823075" y="4787900"/>
          <p14:tracePt t="23482" x="6823075" y="4819650"/>
          <p14:tracePt t="23500" x="6823075" y="4848225"/>
          <p14:tracePt t="23517" x="6823075" y="4870450"/>
          <p14:tracePt t="23533" x="6823075" y="4924425"/>
          <p14:tracePt t="23550" x="6810375" y="4972050"/>
          <p14:tracePt t="23566" x="6804025" y="5006975"/>
          <p14:tracePt t="23582" x="6804025" y="5054600"/>
          <p14:tracePt t="23598" x="6804025" y="5086350"/>
          <p14:tracePt t="23615" x="6804025" y="5108575"/>
          <p14:tracePt t="23618" x="6804025" y="5118100"/>
          <p14:tracePt t="23632" x="6797675" y="5140325"/>
          <p14:tracePt t="23649" x="6797675" y="5156200"/>
          <p14:tracePt t="23667" x="6791325" y="5178425"/>
          <p14:tracePt t="23683" x="6791325" y="5219700"/>
          <p14:tracePt t="23699" x="6791325" y="5264150"/>
          <p14:tracePt t="23716" x="6791325" y="5299075"/>
          <p14:tracePt t="23732" x="6791325" y="5340350"/>
          <p14:tracePt t="23748" x="6791325" y="5368925"/>
          <p14:tracePt t="23765" x="6791325" y="5378450"/>
          <p14:tracePt t="23782" x="6788150" y="5397500"/>
          <p14:tracePt t="23799" x="6788150" y="5419725"/>
          <p14:tracePt t="23815" x="6788150" y="5441950"/>
          <p14:tracePt t="23832" x="6788150" y="5489575"/>
          <p14:tracePt t="23848" x="6788150" y="5527675"/>
          <p14:tracePt t="23865" x="6788150" y="5568950"/>
          <p14:tracePt t="23882" x="6788150" y="5603875"/>
          <p14:tracePt t="23898" x="6788150" y="5626100"/>
          <p14:tracePt t="23916" x="6788150" y="5641975"/>
          <p14:tracePt t="23933" x="6788150" y="5654675"/>
          <p14:tracePt t="23949" x="6788150" y="5664200"/>
          <p14:tracePt t="23966" x="6788150" y="5673725"/>
          <p14:tracePt t="23982" x="6788150" y="5695950"/>
          <p14:tracePt t="23999" x="6788150" y="5705475"/>
          <p14:tracePt t="24017" x="6788150" y="5718175"/>
          <p14:tracePt t="24033" x="6788150" y="5724525"/>
          <p14:tracePt t="24049" x="6797675" y="5724525"/>
          <p14:tracePt t="24067" x="6819900" y="5718175"/>
          <p14:tracePt t="24083" x="6842125" y="5699125"/>
          <p14:tracePt t="24099" x="6873875" y="5667375"/>
          <p14:tracePt t="24116" x="6899275" y="5635625"/>
          <p14:tracePt t="24117" x="6911975" y="5610225"/>
          <p14:tracePt t="24132" x="6946900" y="5568950"/>
          <p14:tracePt t="24148" x="6962775" y="5540375"/>
          <p14:tracePt t="24166" x="6981825" y="5495925"/>
          <p14:tracePt t="24183" x="7000875" y="5480050"/>
          <p14:tracePt t="24199" x="7010400" y="5461000"/>
          <p14:tracePt t="24217" x="7010400" y="5441950"/>
          <p14:tracePt t="24233" x="7010400" y="5426075"/>
          <p14:tracePt t="24249" x="7010400" y="5416550"/>
          <p14:tracePt t="24266" x="7010400" y="5407025"/>
          <p14:tracePt t="24282" x="7010400" y="5381625"/>
          <p14:tracePt t="24298" x="7010400" y="5365750"/>
          <p14:tracePt t="24317" x="7010400" y="5324475"/>
          <p14:tracePt t="24333" x="7010400" y="5295900"/>
          <p14:tracePt t="24349" x="7010400" y="5251450"/>
          <p14:tracePt t="24367" x="7010400" y="5197475"/>
          <p14:tracePt t="24383" x="7010400" y="5175250"/>
          <p14:tracePt t="24398" x="7010400" y="5146675"/>
          <p14:tracePt t="24416" x="7010400" y="5130800"/>
          <p14:tracePt t="24432" x="7010400" y="5121275"/>
          <p14:tracePt t="24448" x="7010400" y="5105400"/>
          <p14:tracePt t="24466" x="7010400" y="5073650"/>
          <p14:tracePt t="24482" x="7010400" y="5045075"/>
          <p14:tracePt t="24499" x="7010400" y="5016500"/>
          <p14:tracePt t="24516" x="7010400" y="4953000"/>
          <p14:tracePt t="24533" x="7007225" y="4908550"/>
          <p14:tracePt t="24549" x="7000875" y="4870450"/>
          <p14:tracePt t="24566" x="6981825" y="4806950"/>
          <p14:tracePt t="24583" x="6969125" y="4746625"/>
          <p14:tracePt t="24599" x="6953250" y="4683125"/>
          <p14:tracePt t="24616" x="6934200" y="4591050"/>
          <p14:tracePt t="24633" x="6911975" y="4533900"/>
          <p14:tracePt t="24649" x="6911975" y="4489450"/>
          <p14:tracePt t="24666" x="6911975" y="4441825"/>
          <p14:tracePt t="24682" x="6911975" y="4432300"/>
          <p14:tracePt t="24698" x="6911975" y="4422775"/>
          <p14:tracePt t="24716" x="6911975" y="4410075"/>
          <p14:tracePt t="24732" x="6911975" y="4394200"/>
          <p14:tracePt t="24749" x="6911975" y="4384675"/>
          <p14:tracePt t="24766" x="6911975" y="4368800"/>
          <p14:tracePt t="24782" x="6911975" y="4359275"/>
          <p14:tracePt t="24799" x="6911975" y="4343400"/>
          <p14:tracePt t="24816" x="6911975" y="4330700"/>
          <p14:tracePt t="24832" x="6911975" y="4321175"/>
          <p14:tracePt t="24849" x="6911975" y="4311650"/>
          <p14:tracePt t="24867" x="6911975" y="4298950"/>
          <p14:tracePt t="24910" x="6911975" y="4308475"/>
          <p14:tracePt t="24917" x="6911975" y="4311650"/>
          <p14:tracePt t="24932" x="6911975" y="4321175"/>
          <p14:tracePt t="24948" x="6911975" y="4343400"/>
          <p14:tracePt t="24966" x="6911975" y="4384675"/>
          <p14:tracePt t="24982" x="6899275" y="4422775"/>
          <p14:tracePt t="24999" x="6886575" y="4467225"/>
          <p14:tracePt t="25016" x="6861175" y="4600575"/>
          <p14:tracePt t="25033" x="6838950" y="4686300"/>
          <p14:tracePt t="25049" x="6826250" y="4749800"/>
          <p14:tracePt t="25065" x="6816725" y="4879975"/>
          <p14:tracePt t="25083" x="6810375" y="4933950"/>
          <p14:tracePt t="25098" x="6797675" y="4987925"/>
          <p14:tracePt t="25115" x="6778625" y="5051425"/>
          <p14:tracePt t="25132" x="6765925" y="5089525"/>
          <p14:tracePt t="25149" x="6765925" y="5111750"/>
          <p14:tracePt t="25166" x="6765925" y="5172075"/>
          <p14:tracePt t="25183" x="6765925" y="5216525"/>
          <p14:tracePt t="25199" x="6765925" y="5276850"/>
          <p14:tracePt t="25215" x="6765925" y="5340350"/>
          <p14:tracePt t="25232" x="6765925" y="5359400"/>
          <p14:tracePt t="25249" x="6765925" y="5375275"/>
          <p14:tracePt t="25266" x="6765925" y="5397500"/>
          <p14:tracePt t="25283" x="6765925" y="5407025"/>
          <p14:tracePt t="25299" x="6765925" y="5416550"/>
          <p14:tracePt t="25316" x="6765925" y="5419725"/>
          <p14:tracePt t="25338" x="6765925" y="5426075"/>
          <p14:tracePt t="25394" x="6765925" y="5435600"/>
          <p14:tracePt t="25716" x="6797675" y="5426075"/>
          <p14:tracePt t="25724" x="6835775" y="5416550"/>
          <p14:tracePt t="25732" x="6854825" y="5410200"/>
          <p14:tracePt t="25765" x="6915150" y="5378450"/>
          <p14:tracePt t="25799" x="6934200" y="5362575"/>
          <p14:tracePt t="25816" x="6953250" y="5359400"/>
          <p14:tracePt t="25833" x="6962775" y="5346700"/>
          <p14:tracePt t="25851" x="6978650" y="5327650"/>
          <p14:tracePt t="25866" x="6988175" y="5318125"/>
          <p14:tracePt t="25883" x="6994525" y="5311775"/>
          <p14:tracePt t="25900" x="7013575" y="5302250"/>
          <p14:tracePt t="25916" x="7023100" y="5302250"/>
          <p14:tracePt t="25933" x="7029450" y="5292725"/>
          <p14:tracePt t="25950" x="7038975" y="5289550"/>
          <p14:tracePt t="25966" x="7042150" y="5276850"/>
          <p14:tracePt t="25982" x="7054850" y="5270500"/>
          <p14:tracePt t="25998" x="7064375" y="5267325"/>
          <p14:tracePt t="26016" x="7073900" y="5257800"/>
          <p14:tracePt t="26032" x="7083425" y="5251450"/>
          <p14:tracePt t="26048" x="7092950" y="5241925"/>
          <p14:tracePt t="26066" x="7115175" y="5226050"/>
          <p14:tracePt t="26082" x="7124700" y="5216525"/>
          <p14:tracePt t="26100" x="7140575" y="5200650"/>
          <p14:tracePt t="26116" x="7156450" y="5191125"/>
          <p14:tracePt t="26133" x="7159625" y="5168900"/>
          <p14:tracePt t="26149" x="7159625" y="5149850"/>
          <p14:tracePt t="26166" x="7159625" y="5140325"/>
          <p14:tracePt t="26200" x="7159625" y="5133975"/>
          <p14:tracePt t="26287" x="7159625" y="5124450"/>
          <p14:tracePt t="26294" x="7159625" y="5118100"/>
          <p14:tracePt t="26300" x="7159625" y="5114925"/>
          <p14:tracePt t="26315" x="7165975" y="5105400"/>
          <p14:tracePt t="26332" x="7169150" y="5095875"/>
          <p14:tracePt t="26349" x="7169150" y="5089525"/>
          <p14:tracePt t="26407" x="7175500" y="5089525"/>
          <p14:tracePt t="26422" x="7178675" y="5089525"/>
          <p14:tracePt t="26429" x="7185025" y="5089525"/>
          <p14:tracePt t="26436" x="7191375" y="5092700"/>
          <p14:tracePt t="26449" x="7204075" y="5102225"/>
          <p14:tracePt t="26465" x="7223125" y="5124450"/>
          <p14:tracePt t="26482" x="7248525" y="5156200"/>
          <p14:tracePt t="26499" x="7292975" y="5210175"/>
          <p14:tracePt t="26515" x="7305675" y="5232400"/>
          <p14:tracePt t="26532" x="7340600" y="5280025"/>
          <p14:tracePt t="26549" x="7381875" y="5375275"/>
          <p14:tracePt t="26566" x="7413625" y="5441950"/>
          <p14:tracePt t="26583" x="7426325" y="5505450"/>
          <p14:tracePt t="26599" x="7445375" y="5568950"/>
          <p14:tracePt t="26615" x="7451725" y="5613400"/>
          <p14:tracePt t="26632" x="7451725" y="5641975"/>
          <p14:tracePt t="26649" x="7451725" y="5683250"/>
          <p14:tracePt t="26666" x="7451725" y="5692775"/>
          <p14:tracePt t="26683" x="7451725" y="5702300"/>
          <p14:tracePt t="26687" x="7445375" y="5715000"/>
          <p14:tracePt t="26699" x="7435850" y="5724525"/>
          <p14:tracePt t="26715" x="7426325" y="5734050"/>
          <p14:tracePt t="26732" x="7410450" y="5743575"/>
          <p14:tracePt t="26749" x="7407275" y="5762625"/>
          <p14:tracePt t="26765" x="7400925" y="5772150"/>
          <p14:tracePt t="26782" x="7400925" y="5781675"/>
          <p14:tracePt t="26798" x="7388225" y="5781675"/>
          <p14:tracePt t="26815" x="7375525" y="5781675"/>
          <p14:tracePt t="26833" x="7362825" y="5781675"/>
          <p14:tracePt t="26849" x="7353300" y="5781675"/>
          <p14:tracePt t="26866" x="7346950" y="5781675"/>
          <p14:tracePt t="26898" x="7346950" y="5765800"/>
          <p14:tracePt t="26915" x="7346950" y="5753100"/>
          <p14:tracePt t="26932" x="7346950" y="5737225"/>
          <p14:tracePt t="26949" x="7331075" y="5702300"/>
          <p14:tracePt t="26965" x="7318375" y="5680075"/>
          <p14:tracePt t="26983" x="7302500" y="5661025"/>
          <p14:tracePt t="26999" x="7296150" y="5619750"/>
          <p14:tracePt t="27016" x="7296150" y="5584825"/>
          <p14:tracePt t="27032" x="7296150" y="5540375"/>
          <p14:tracePt t="27048" x="7296150" y="5435600"/>
          <p14:tracePt t="27065" x="7286625" y="5372100"/>
          <p14:tracePt t="27083" x="7280275" y="5321300"/>
          <p14:tracePt t="27099" x="7261225" y="5238750"/>
          <p14:tracePt t="27115" x="7254875" y="5194300"/>
          <p14:tracePt t="27133" x="7242175" y="5162550"/>
          <p14:tracePt t="27149" x="7242175" y="5137150"/>
          <p14:tracePt t="27165" x="7242175" y="5127625"/>
          <p14:tracePt t="27182" x="7242175" y="5121275"/>
          <p14:tracePt t="27385" x="7242175" y="5124450"/>
          <p14:tracePt t="27392" x="7242175" y="5127625"/>
          <p14:tracePt t="27399" x="7242175" y="5133975"/>
          <p14:tracePt t="27416" x="7242175" y="5143500"/>
          <p14:tracePt t="27432" x="7242175" y="5159375"/>
          <p14:tracePt t="27449" x="7242175" y="5172075"/>
          <p14:tracePt t="27465" x="7242175" y="5181600"/>
          <p14:tracePt t="27482" x="7254875" y="5213350"/>
          <p14:tracePt t="27499" x="7280275" y="5260975"/>
          <p14:tracePt t="27515" x="7299325" y="5302250"/>
          <p14:tracePt t="27533" x="7315200" y="5343525"/>
          <p14:tracePt t="27549" x="7315200" y="5353050"/>
          <p14:tracePt t="27566" x="7315200" y="5362575"/>
          <p14:tracePt t="27582" x="7315200" y="5372100"/>
          <p14:tracePt t="27598" x="7315200" y="5391150"/>
          <p14:tracePt t="27615" x="7315200" y="5400675"/>
          <p14:tracePt t="27633" x="7315200" y="5416550"/>
          <p14:tracePt t="27649" x="7315200" y="5426075"/>
          <p14:tracePt t="27666" x="7315200" y="5435600"/>
          <p14:tracePt t="27682" x="7315200" y="5441950"/>
          <p14:tracePt t="27705" x="7315200" y="5445125"/>
          <p14:tracePt t="27726" x="7315200" y="5451475"/>
          <p14:tracePt t="27740" x="7315200" y="5454650"/>
          <p14:tracePt t="27748" x="7315200" y="5461000"/>
          <p14:tracePt t="27765" x="7315200" y="5476875"/>
          <p14:tracePt t="27783" x="7315200" y="5489575"/>
          <p14:tracePt t="27799" x="7315200" y="5499100"/>
          <p14:tracePt t="27816" x="7315200" y="5508625"/>
          <p14:tracePt t="27833" x="7315200" y="5530850"/>
          <p14:tracePt t="27849" x="7305675" y="5540375"/>
          <p14:tracePt t="27865" x="7289800" y="5549900"/>
          <p14:tracePt t="27883" x="7273925" y="5565775"/>
          <p14:tracePt t="27899" x="7264400" y="5581650"/>
          <p14:tracePt t="27916" x="7254875" y="5591175"/>
          <p14:tracePt t="27933" x="7235825" y="5603875"/>
          <p14:tracePt t="27949" x="7226300" y="5613400"/>
          <p14:tracePt t="27966" x="7213600" y="5629275"/>
          <p14:tracePt t="27982" x="7210425" y="5638800"/>
          <p14:tracePt t="29198" x="7194550" y="5638800"/>
          <p14:tracePt t="29204" x="7181850" y="5626100"/>
          <p14:tracePt t="29216" x="7169150" y="5613400"/>
          <p14:tracePt t="29232" x="7112000" y="5543550"/>
          <p14:tracePt t="29248" x="7092950" y="5499100"/>
          <p14:tracePt t="29266" x="7067550" y="5435600"/>
          <p14:tracePt t="29298" x="7042150" y="5359400"/>
          <p14:tracePt t="29332" x="7000875" y="5286375"/>
          <p14:tracePt t="29349" x="6991350" y="5276850"/>
          <p14:tracePt t="29366" x="6975475" y="5254625"/>
          <p14:tracePt t="29382" x="6959600" y="5254625"/>
          <p14:tracePt t="29398" x="6959600" y="5251450"/>
          <p14:tracePt t="29415" x="6956425" y="5251450"/>
          <p14:tracePt t="29448" x="6946900" y="5241925"/>
          <p14:tracePt t="29466" x="6946900" y="5235575"/>
          <p14:tracePt t="29502" x="6940550" y="5235575"/>
          <p14:tracePt t="29516" x="6931025" y="5226050"/>
          <p14:tracePt t="29532" x="6915150" y="5216525"/>
          <p14:tracePt t="29548" x="6905625" y="5207000"/>
          <p14:tracePt t="29566" x="6889750" y="5200650"/>
          <p14:tracePt t="29582" x="6880225" y="5200650"/>
          <p14:tracePt t="29599" x="6864350" y="5200650"/>
          <p14:tracePt t="29616" x="6851650" y="5200650"/>
          <p14:tracePt t="29632" x="6842125" y="5200650"/>
          <p14:tracePt t="29649" x="6832600" y="5207000"/>
          <p14:tracePt t="29666" x="6810375" y="5229225"/>
          <p14:tracePt t="29681" x="6800850" y="5238750"/>
          <p14:tracePt t="29699" x="6791325" y="5248275"/>
          <p14:tracePt t="29702" x="6784975" y="5251450"/>
          <p14:tracePt t="29716" x="6775450" y="5260975"/>
          <p14:tracePt t="29732" x="6759575" y="5276850"/>
          <p14:tracePt t="29749" x="6750050" y="5289550"/>
          <p14:tracePt t="29766" x="6737350" y="5302250"/>
          <p14:tracePt t="29782" x="6727825" y="5311775"/>
          <p14:tracePt t="29798" x="6708775" y="5340350"/>
          <p14:tracePt t="29815" x="6689725" y="5384800"/>
          <p14:tracePt t="29832" x="6680200" y="5407025"/>
          <p14:tracePt t="29849" x="6673850" y="5422900"/>
          <p14:tracePt t="29866" x="6673850" y="5441950"/>
          <p14:tracePt t="29882" x="6673850" y="5454650"/>
          <p14:tracePt t="29899" x="6673850" y="5464175"/>
          <p14:tracePt t="29916" x="6673850" y="5476875"/>
          <p14:tracePt t="29932" x="6683375" y="5505450"/>
          <p14:tracePt t="29948" x="6705600" y="5530850"/>
          <p14:tracePt t="29965" x="6750050" y="5575300"/>
          <p14:tracePt t="29981" x="6772275" y="5584825"/>
          <p14:tracePt t="29998" x="6791325" y="5597525"/>
          <p14:tracePt t="30016" x="6800850" y="5607050"/>
          <p14:tracePt t="30032" x="6804025" y="5607050"/>
          <p14:tracePt t="30049" x="6813550" y="5607050"/>
          <p14:tracePt t="30065" x="6835775" y="5616575"/>
          <p14:tracePt t="30082" x="6845300" y="5626100"/>
          <p14:tracePt t="30098" x="6861175" y="5632450"/>
          <p14:tracePt t="30116" x="6873875" y="5635625"/>
          <p14:tracePt t="30132" x="6886575" y="5635625"/>
          <p14:tracePt t="30181" x="6889750" y="5635625"/>
          <p14:tracePt t="30188" x="6896100" y="5648325"/>
          <p14:tracePt t="30199" x="6899275" y="5651500"/>
          <p14:tracePt t="30215" x="6915150" y="5667375"/>
          <p14:tracePt t="30231" x="6924675" y="5670550"/>
          <p14:tracePt t="30248" x="6934200" y="5670550"/>
          <p14:tracePt t="30265" x="6943725" y="5670550"/>
          <p14:tracePt t="30282" x="6950075" y="5670550"/>
          <p14:tracePt t="30299" x="6953250" y="5670550"/>
          <p14:tracePt t="30316" x="6969125" y="5654675"/>
          <p14:tracePt t="30332" x="6985000" y="5638800"/>
          <p14:tracePt t="30349" x="6994525" y="5622925"/>
          <p14:tracePt t="30365" x="7010400" y="5603875"/>
          <p14:tracePt t="30381" x="7023100" y="5572125"/>
          <p14:tracePt t="30398" x="7042150" y="5527675"/>
          <p14:tracePt t="30415" x="7048500" y="5486400"/>
          <p14:tracePt t="30431" x="7048500" y="5457825"/>
          <p14:tracePt t="30448" x="7048500" y="5441950"/>
          <p14:tracePt t="30465" x="7048500" y="5419725"/>
          <p14:tracePt t="30482" x="7048500" y="5416550"/>
          <p14:tracePt t="30538" x="7048500" y="5410200"/>
          <p14:tracePt t="30544" x="7048500" y="5407025"/>
          <p14:tracePt t="30559" x="7045325" y="5407025"/>
          <p14:tracePt t="30581" x="7045325" y="5400675"/>
          <p14:tracePt t="30587" x="7035800" y="5400675"/>
          <p14:tracePt t="30599" x="7032625" y="5400675"/>
          <p14:tracePt t="30615" x="7032625" y="5397500"/>
          <p14:tracePt t="30679" x="7026275" y="5391150"/>
          <p14:tracePt t="30686" x="7026275" y="5384800"/>
          <p14:tracePt t="30700" x="7023100" y="5384800"/>
          <p14:tracePt t="30717" x="7023100" y="5381625"/>
          <p14:tracePt t="30744" x="7016750" y="5381625"/>
          <p14:tracePt t="30751" x="7010400" y="5381625"/>
          <p14:tracePt t="30765" x="7000875" y="5381625"/>
          <p14:tracePt t="30781" x="6988175" y="5381625"/>
          <p14:tracePt t="30798" x="6975475" y="5368925"/>
          <p14:tracePt t="30815" x="6962775" y="5368925"/>
          <p14:tracePt t="30832" x="6953250" y="5365750"/>
          <p14:tracePt t="30850" x="6924675" y="5365750"/>
          <p14:tracePt t="30866" x="6908800" y="5365750"/>
          <p14:tracePt t="30882" x="6899275" y="5365750"/>
          <p14:tracePt t="30900" x="6880225" y="5365750"/>
          <p14:tracePt t="30915" x="6870700" y="5365750"/>
          <p14:tracePt t="30932" x="6864350" y="5365750"/>
          <p14:tracePt t="30986" x="6861175" y="5365750"/>
          <p14:tracePt t="31443" x="6886575" y="5365750"/>
          <p14:tracePt t="31450" x="6934200" y="5365750"/>
          <p14:tracePt t="31465" x="7038975" y="5365750"/>
          <p14:tracePt t="31482" x="7143750" y="5368925"/>
          <p14:tracePt t="31499" x="7251700" y="5368925"/>
          <p14:tracePt t="31515" x="7302500" y="5368925"/>
          <p14:tracePt t="31531" x="7350125" y="5359400"/>
          <p14:tracePt t="31565" x="7419975" y="5337175"/>
          <p14:tracePt t="31599" x="7445375" y="5330825"/>
          <p14:tracePt t="31656" x="7445375" y="5324475"/>
          <p14:tracePt t="31671" x="7445375" y="5314950"/>
          <p14:tracePt t="31678" x="7445375" y="5311775"/>
          <p14:tracePt t="31693" x="7445375" y="5305425"/>
          <p14:tracePt t="31707" x="7445375" y="5302250"/>
          <p14:tracePt t="31715" x="7445375" y="5295900"/>
          <p14:tracePt t="31732" x="7445375" y="5292725"/>
          <p14:tracePt t="31749" x="7445375" y="5280025"/>
          <p14:tracePt t="31765" x="7445375" y="5276850"/>
          <p14:tracePt t="31784" x="7445375" y="5267325"/>
          <p14:tracePt t="31798" x="7442200" y="5260975"/>
          <p14:tracePt t="31815" x="7432675" y="5257800"/>
          <p14:tracePt t="31832" x="7423150" y="5245100"/>
          <p14:tracePt t="31849" x="7410450" y="5232400"/>
          <p14:tracePt t="31865" x="7391400" y="5216525"/>
          <p14:tracePt t="31882" x="7369175" y="5203825"/>
          <p14:tracePt t="31898" x="7327900" y="5184775"/>
          <p14:tracePt t="31914" x="7302500" y="5172075"/>
          <p14:tracePt t="31932" x="7292975" y="5159375"/>
          <p14:tracePt t="31948" x="7270750" y="5153025"/>
          <p14:tracePt t="31965" x="7261225" y="5153025"/>
          <p14:tracePt t="31982" x="7251700" y="5153025"/>
          <p14:tracePt t="31998" x="7242175" y="5153025"/>
          <p14:tracePt t="32015" x="7232650" y="5153025"/>
          <p14:tracePt t="32063" x="7232650" y="5146675"/>
          <p14:tracePt t="32078" x="7226300" y="5146675"/>
          <p14:tracePt t="32085" x="7226300" y="5143500"/>
          <p14:tracePt t="32099" x="7226300" y="5137150"/>
          <p14:tracePt t="32149" x="7226300" y="5133975"/>
          <p14:tracePt t="32207" x="7226300" y="5127625"/>
          <p14:tracePt t="32441" x="7229475" y="5140325"/>
          <p14:tracePt t="32447" x="7235825" y="5153025"/>
          <p14:tracePt t="32455" x="7235825" y="5172075"/>
          <p14:tracePt t="32464" x="7235825" y="5197475"/>
          <p14:tracePt t="32481" x="7235825" y="5226050"/>
          <p14:tracePt t="32515" x="7235825" y="5302250"/>
          <p14:tracePt t="32549" x="7235825" y="5340350"/>
          <p14:tracePt t="32565" x="7235825" y="5356225"/>
          <p14:tracePt t="32581" x="7235825" y="5365750"/>
          <p14:tracePt t="32598" x="7235825" y="5378450"/>
          <p14:tracePt t="32615" x="7235825" y="538797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11188" y="6491288"/>
            <a:ext cx="8243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/>
              <a:t>Prune, pruneau, pêche, x nectarine, cerise, abricot, amande, …  </a:t>
            </a:r>
          </a:p>
        </p:txBody>
      </p:sp>
      <p:pic>
        <p:nvPicPr>
          <p:cNvPr id="40963" name="Picture 5" descr="http://sousentendu.cowblog.fr/images/pruneaugp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0"/>
            <a:ext cx="11620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 descr="3272-prunus-domestica-stanley-plum-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26543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 descr="Tree-Prunus%20avium-fruit-25-06-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5070" r="24753" b="10316"/>
          <a:stretch>
            <a:fillRect/>
          </a:stretch>
        </p:blipFill>
        <p:spPr bwMode="auto">
          <a:xfrm>
            <a:off x="6156325" y="0"/>
            <a:ext cx="2770188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8" descr="pech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213100"/>
            <a:ext cx="25812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0" descr="250px-Nectarines_summer_20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44675"/>
            <a:ext cx="23812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12" descr="abricot_polonais_r09607676620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068638"/>
            <a:ext cx="2665412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48"/>
    </mc:Choice>
    <mc:Fallback>
      <p:transition spd="slow" advTm="24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0" x="7204075" y="5349875"/>
          <p14:tracePt t="1786" x="7150100" y="5286375"/>
          <p14:tracePt t="1796" x="7108825" y="5245100"/>
          <p14:tracePt t="1813" x="6997700" y="5118100"/>
          <p14:tracePt t="1829" x="6816725" y="4933950"/>
          <p14:tracePt t="1845" x="6657975" y="4832350"/>
          <p14:tracePt t="1880" x="6178550" y="4692650"/>
          <p14:tracePt t="1913" x="5565775" y="4606925"/>
          <p14:tracePt t="1930" x="5022850" y="4495800"/>
          <p14:tracePt t="1946" x="4673600" y="4400550"/>
          <p14:tracePt t="1963" x="4210050" y="4289425"/>
          <p14:tracePt t="1979" x="4003675" y="4241800"/>
          <p14:tracePt t="1996" x="3784600" y="4203700"/>
          <p14:tracePt t="2012" x="3622675" y="4194175"/>
          <p14:tracePt t="2029" x="3406775" y="4194175"/>
          <p14:tracePt t="2046" x="3254375" y="4200525"/>
          <p14:tracePt t="2064" x="3114675" y="4219575"/>
          <p14:tracePt t="2079" x="2994025" y="4235450"/>
          <p14:tracePt t="2096" x="2898775" y="4251325"/>
          <p14:tracePt t="2112" x="2813050" y="4267200"/>
          <p14:tracePt t="2128" x="2679700" y="4308475"/>
          <p14:tracePt t="2145" x="2600325" y="4337050"/>
          <p14:tracePt t="2162" x="2533650" y="4368800"/>
          <p14:tracePt t="2178" x="2466975" y="4403725"/>
          <p14:tracePt t="2195" x="2441575" y="4413250"/>
          <p14:tracePt t="2211" x="2432050" y="4422775"/>
          <p14:tracePt t="2213" x="2432050" y="4429125"/>
          <p14:tracePt t="2228" x="2432050" y="4438650"/>
          <p14:tracePt t="2486" x="2374900" y="4384675"/>
          <p14:tracePt t="2493" x="2298700" y="4298950"/>
          <p14:tracePt t="2500" x="2222500" y="4213225"/>
          <p14:tracePt t="2512" x="2146300" y="4127500"/>
          <p14:tracePt t="2529" x="1911350" y="3822700"/>
          <p14:tracePt t="2548" x="1628775" y="3470275"/>
          <p14:tracePt t="2564" x="1476375" y="3260725"/>
          <p14:tracePt t="2580" x="1320800" y="3044825"/>
          <p14:tracePt t="2596" x="1200150" y="2873375"/>
          <p14:tracePt t="2614" x="1038225" y="2619375"/>
          <p14:tracePt t="2628" x="984250" y="2486025"/>
          <p14:tracePt t="2646" x="930275" y="2352675"/>
          <p14:tracePt t="2663" x="889000" y="2139950"/>
          <p14:tracePt t="2678" x="889000" y="2012950"/>
          <p14:tracePt t="2695" x="892175" y="1908175"/>
          <p14:tracePt t="2712" x="936625" y="1727200"/>
          <p14:tracePt t="2728" x="987425" y="1628775"/>
          <p14:tracePt t="2745" x="1041400" y="1555750"/>
          <p14:tracePt t="2762" x="1114425" y="1482725"/>
          <p14:tracePt t="2779" x="1165225" y="1431925"/>
          <p14:tracePt t="2795" x="1235075" y="1387475"/>
          <p14:tracePt t="2812" x="1365250" y="1304925"/>
          <p14:tracePt t="2829" x="1457325" y="1247775"/>
          <p14:tracePt t="2846" x="1527175" y="1190625"/>
          <p14:tracePt t="2863" x="1609725" y="1117600"/>
          <p14:tracePt t="2879" x="1666875" y="1082675"/>
          <p14:tracePt t="2896" x="1714500" y="1047750"/>
          <p14:tracePt t="2912" x="1781175" y="1009650"/>
          <p14:tracePt t="2928" x="1812925" y="990600"/>
          <p14:tracePt t="2945" x="1835150" y="977900"/>
          <p14:tracePt t="2962" x="1857375" y="962025"/>
          <p14:tracePt t="2979" x="1866900" y="952500"/>
          <p14:tracePt t="2995" x="1876425" y="936625"/>
          <p14:tracePt t="3012" x="1876425" y="917575"/>
          <p14:tracePt t="3028" x="1873250" y="901700"/>
          <p14:tracePt t="3045" x="1863725" y="885825"/>
          <p14:tracePt t="3062" x="1816100" y="866775"/>
          <p14:tracePt t="3078" x="1749425" y="838200"/>
          <p14:tracePt t="3095" x="1682750" y="815975"/>
          <p14:tracePt t="3112" x="1593850" y="796925"/>
          <p14:tracePt t="3128" x="1539875" y="796925"/>
          <p14:tracePt t="3145" x="1495425" y="796925"/>
          <p14:tracePt t="3162" x="1454150" y="784225"/>
          <p14:tracePt t="3178" x="1416050" y="777875"/>
          <p14:tracePt t="3195" x="1387475" y="765175"/>
          <p14:tracePt t="3211" x="1330325" y="739775"/>
          <p14:tracePt t="3228" x="1292225" y="727075"/>
          <p14:tracePt t="3245" x="1266825" y="714375"/>
          <p14:tracePt t="3249" x="1250950" y="708025"/>
          <p14:tracePt t="3261" x="1225550" y="692150"/>
          <p14:tracePt t="3278" x="1187450" y="679450"/>
          <p14:tracePt t="3295" x="1149350" y="654050"/>
          <p14:tracePt t="3311" x="1082675" y="606425"/>
          <p14:tracePt t="3329" x="1050925" y="593725"/>
          <p14:tracePt t="3345" x="1022350" y="574675"/>
          <p14:tracePt t="3361" x="977900" y="552450"/>
          <p14:tracePt t="3378" x="955675" y="552450"/>
          <p14:tracePt t="3396" x="942975" y="552450"/>
          <p14:tracePt t="3412" x="927100" y="552450"/>
          <p14:tracePt t="3429" x="917575" y="558800"/>
          <p14:tracePt t="3446" x="908050" y="574675"/>
          <p14:tracePt t="3462" x="879475" y="603250"/>
          <p14:tracePt t="3478" x="860425" y="631825"/>
          <p14:tracePt t="3495" x="828675" y="657225"/>
          <p14:tracePt t="3512" x="803275" y="720725"/>
          <p14:tracePt t="3528" x="790575" y="774700"/>
          <p14:tracePt t="3546" x="784225" y="838200"/>
          <p14:tracePt t="3562" x="784225" y="923925"/>
          <p14:tracePt t="3579" x="787400" y="984250"/>
          <p14:tracePt t="3595" x="800100" y="1047750"/>
          <p14:tracePt t="3612" x="854075" y="1165225"/>
          <p14:tracePt t="3628" x="885825" y="1231900"/>
          <p14:tracePt t="3645" x="930275" y="1301750"/>
          <p14:tracePt t="3661" x="1012825" y="1374775"/>
          <p14:tracePt t="3679" x="1085850" y="1431925"/>
          <p14:tracePt t="3695" x="1174750" y="1479550"/>
          <p14:tracePt t="3712" x="1327150" y="1549400"/>
          <p14:tracePt t="3729" x="1428750" y="1606550"/>
          <p14:tracePt t="3732" x="1498600" y="1625600"/>
          <p14:tracePt t="3745" x="1558925" y="1641475"/>
          <p14:tracePt t="3762" x="1762125" y="1704975"/>
          <p14:tracePt t="3779" x="1851025" y="1727200"/>
          <p14:tracePt t="3795" x="1936750" y="1758950"/>
          <p14:tracePt t="3812" x="2082800" y="1784350"/>
          <p14:tracePt t="3829" x="2133600" y="1797050"/>
          <p14:tracePt t="3845" x="2190750" y="1809750"/>
          <p14:tracePt t="3862" x="2270125" y="1825625"/>
          <p14:tracePt t="3878" x="2330450" y="1825625"/>
          <p14:tracePt t="3895" x="2381250" y="1825625"/>
          <p14:tracePt t="3911" x="2444750" y="1825625"/>
          <p14:tracePt t="3928" x="2479675" y="1825625"/>
          <p14:tracePt t="3945" x="2498725" y="1812925"/>
          <p14:tracePt t="3961" x="2514600" y="1784350"/>
          <p14:tracePt t="3979" x="2533650" y="1736725"/>
          <p14:tracePt t="3997" x="2533650" y="1682750"/>
          <p14:tracePt t="4012" x="2533650" y="1660525"/>
          <p14:tracePt t="4029" x="2533650" y="1631950"/>
          <p14:tracePt t="4045" x="2533650" y="1609725"/>
          <p14:tracePt t="4061" x="2533650" y="1593850"/>
          <p14:tracePt t="4078" x="2533650" y="1574800"/>
          <p14:tracePt t="4096" x="2508250" y="1536700"/>
          <p14:tracePt t="4112" x="2479675" y="1498600"/>
          <p14:tracePt t="4129" x="2432050" y="1457325"/>
          <p14:tracePt t="4146" x="2365375" y="1416050"/>
          <p14:tracePt t="4162" x="2327275" y="1390650"/>
          <p14:tracePt t="4178" x="2295525" y="1377950"/>
          <p14:tracePt t="4196" x="2254250" y="1362075"/>
          <p14:tracePt t="4211" x="2222500" y="1349375"/>
          <p14:tracePt t="4228" x="2178050" y="1330325"/>
          <p14:tracePt t="4246" x="2108200" y="1311275"/>
          <p14:tracePt t="4262" x="2060575" y="1298575"/>
          <p14:tracePt t="4279" x="2025650" y="1285875"/>
          <p14:tracePt t="4296" x="1968500" y="1266825"/>
          <p14:tracePt t="4312" x="1924050" y="1254125"/>
          <p14:tracePt t="4329" x="1860550" y="1238250"/>
          <p14:tracePt t="4346" x="1739900" y="1184275"/>
          <p14:tracePt t="4362" x="1641475" y="1143000"/>
          <p14:tracePt t="4378" x="1549400" y="1085850"/>
          <p14:tracePt t="4396" x="1428750" y="1003300"/>
          <p14:tracePt t="4412" x="1368425" y="968375"/>
          <p14:tracePt t="4429" x="1330325" y="933450"/>
          <p14:tracePt t="4446" x="1292225" y="898525"/>
          <p14:tracePt t="4462" x="1266825" y="873125"/>
          <p14:tracePt t="4478" x="1257300" y="850900"/>
          <p14:tracePt t="4495" x="1231900" y="806450"/>
          <p14:tracePt t="4512" x="1219200" y="784225"/>
          <p14:tracePt t="4528" x="1203325" y="765175"/>
          <p14:tracePt t="4546" x="1187450" y="755650"/>
          <p14:tracePt t="4562" x="1184275" y="755650"/>
          <p14:tracePt t="5795" x="1250950" y="774700"/>
          <p14:tracePt t="5802" x="1365250" y="793750"/>
          <p14:tracePt t="5812" x="1495425" y="812800"/>
          <p14:tracePt t="5829" x="1901825" y="841375"/>
          <p14:tracePt t="5845" x="2212975" y="841375"/>
          <p14:tracePt t="5861" x="2517775" y="822325"/>
          <p14:tracePt t="5895" x="3136900" y="736600"/>
          <p14:tracePt t="5930" x="3619500" y="688975"/>
          <p14:tracePt t="5947" x="3794125" y="669925"/>
          <p14:tracePt t="5962" x="3990975" y="631825"/>
          <p14:tracePt t="5978" x="4175125" y="615950"/>
          <p14:tracePt t="5995" x="4419600" y="558800"/>
          <p14:tracePt t="6012" x="4518025" y="527050"/>
          <p14:tracePt t="6029" x="4616450" y="476250"/>
          <p14:tracePt t="6045" x="4654550" y="463550"/>
          <p14:tracePt t="6062" x="4670425" y="454025"/>
          <p14:tracePt t="6079" x="4692650" y="438150"/>
          <p14:tracePt t="6095" x="4702175" y="422275"/>
          <p14:tracePt t="6111" x="4711700" y="412750"/>
          <p14:tracePt t="6128" x="4727575" y="400050"/>
          <p14:tracePt t="6145" x="4737100" y="387350"/>
          <p14:tracePt t="6162" x="4737100" y="365125"/>
          <p14:tracePt t="6179" x="4737100" y="333375"/>
          <p14:tracePt t="6195" x="4737100" y="304800"/>
          <p14:tracePt t="6212" x="4737100" y="288925"/>
          <p14:tracePt t="6229" x="4737100" y="263525"/>
          <p14:tracePt t="6245" x="4737100" y="247650"/>
          <p14:tracePt t="6261" x="4721225" y="222250"/>
          <p14:tracePt t="6279" x="4699000" y="180975"/>
          <p14:tracePt t="6294" x="4667250" y="149225"/>
          <p14:tracePt t="6312" x="4629150" y="123825"/>
          <p14:tracePt t="6329" x="4568825" y="85725"/>
          <p14:tracePt t="6346" x="4540250" y="73025"/>
          <p14:tracePt t="6362" x="4514850" y="60325"/>
          <p14:tracePt t="6378" x="4473575" y="41275"/>
          <p14:tracePt t="6394" x="4448175" y="25400"/>
          <p14:tracePt t="6411" x="4403725" y="12700"/>
          <p14:tracePt t="6429" x="4324350" y="6350"/>
          <p14:tracePt t="6445" x="4279900" y="6350"/>
          <p14:tracePt t="6462" x="4244975" y="6350"/>
          <p14:tracePt t="6479" x="4203700" y="12700"/>
          <p14:tracePt t="6495" x="4178300" y="31750"/>
          <p14:tracePt t="6512" x="4133850" y="44450"/>
          <p14:tracePt t="6528" x="4070350" y="69850"/>
          <p14:tracePt t="6544" x="4000500" y="117475"/>
          <p14:tracePt t="6561" x="3940175" y="161925"/>
          <p14:tracePt t="6579" x="3870325" y="234950"/>
          <p14:tracePt t="6595" x="3835400" y="282575"/>
          <p14:tracePt t="6612" x="3800475" y="330200"/>
          <p14:tracePt t="6629" x="3756025" y="425450"/>
          <p14:tracePt t="6645" x="3714750" y="514350"/>
          <p14:tracePt t="6662" x="3683000" y="603250"/>
          <p14:tracePt t="6678" x="3632200" y="711200"/>
          <p14:tracePt t="6695" x="3597275" y="800100"/>
          <p14:tracePt t="6711" x="3578225" y="854075"/>
          <p14:tracePt t="6728" x="3556000" y="942975"/>
          <p14:tracePt t="6745" x="3556000" y="1003300"/>
          <p14:tracePt t="6762" x="3556000" y="1063625"/>
          <p14:tracePt t="6779" x="3556000" y="1133475"/>
          <p14:tracePt t="6795" x="3565525" y="1177925"/>
          <p14:tracePt t="6812" x="3584575" y="1203325"/>
          <p14:tracePt t="6814" x="3590925" y="1216025"/>
          <p14:tracePt t="6828" x="3603625" y="1244600"/>
          <p14:tracePt t="6845" x="3613150" y="1270000"/>
          <p14:tracePt t="6862" x="3644900" y="1292225"/>
          <p14:tracePt t="6879" x="3683000" y="1336675"/>
          <p14:tracePt t="6896" x="3714750" y="1368425"/>
          <p14:tracePt t="6912" x="3746500" y="1393825"/>
          <p14:tracePt t="6928" x="3797300" y="1431925"/>
          <p14:tracePt t="6944" x="3822700" y="1444625"/>
          <p14:tracePt t="6961" x="3838575" y="1454150"/>
          <p14:tracePt t="6978" x="3854450" y="1470025"/>
          <p14:tracePt t="6995" x="3870325" y="1485900"/>
          <p14:tracePt t="7012" x="3892550" y="1485900"/>
          <p14:tracePt t="7029" x="3911600" y="1498600"/>
          <p14:tracePt t="7045" x="3927475" y="1498600"/>
          <p14:tracePt t="7061" x="3943350" y="1498600"/>
          <p14:tracePt t="7078" x="3956050" y="1498600"/>
          <p14:tracePt t="7094" x="3968750" y="1498600"/>
          <p14:tracePt t="7111" x="3978275" y="1498600"/>
          <p14:tracePt t="7129" x="3997325" y="1498600"/>
          <p14:tracePt t="7145" x="4019550" y="1498600"/>
          <p14:tracePt t="7162" x="4054475" y="1498600"/>
          <p14:tracePt t="7179" x="4117975" y="1498600"/>
          <p14:tracePt t="7195" x="4146550" y="1498600"/>
          <p14:tracePt t="7211" x="4184650" y="1498600"/>
          <p14:tracePt t="7228" x="4232275" y="1495425"/>
          <p14:tracePt t="7244" x="4270375" y="1476375"/>
          <p14:tracePt t="7261" x="4343400" y="1460500"/>
          <p14:tracePt t="7278" x="4530725" y="1435100"/>
          <p14:tracePt t="7295" x="4648200" y="1409700"/>
          <p14:tracePt t="7312" x="4727575" y="1377950"/>
          <p14:tracePt t="7316" x="4746625" y="1365250"/>
          <p14:tracePt t="7329" x="4759325" y="1317625"/>
          <p14:tracePt t="7345" x="4727575" y="1219200"/>
          <p14:tracePt t="7364" x="4381500" y="952500"/>
          <p14:tracePt t="7379" x="3832225" y="631825"/>
          <p14:tracePt t="7397" x="3359150" y="390525"/>
          <p14:tracePt t="7414" x="2847975" y="196850"/>
          <p14:tracePt t="7430" x="2638425" y="139700"/>
          <p14:tracePt t="7446" x="2482850" y="85725"/>
          <p14:tracePt t="7463" x="2327275" y="53975"/>
          <p14:tracePt t="7478" x="2219325" y="28575"/>
          <p14:tracePt t="7495" x="2136775" y="28575"/>
          <p14:tracePt t="7511" x="2063750" y="28575"/>
          <p14:tracePt t="7528" x="2000250" y="28575"/>
          <p14:tracePt t="7545" x="1971675" y="38100"/>
          <p14:tracePt t="7563" x="1955800" y="38100"/>
          <p14:tracePt t="7578" x="1927225" y="44450"/>
          <p14:tracePt t="7595" x="1901825" y="53975"/>
          <p14:tracePt t="7613" x="1828800" y="82550"/>
          <p14:tracePt t="7628" x="1762125" y="120650"/>
          <p14:tracePt t="7644" x="1714500" y="146050"/>
          <p14:tracePt t="7662" x="1651000" y="225425"/>
          <p14:tracePt t="7678" x="1622425" y="282575"/>
          <p14:tracePt t="7694" x="1590675" y="358775"/>
          <p14:tracePt t="7712" x="1558925" y="492125"/>
          <p14:tracePt t="7728" x="1558925" y="587375"/>
          <p14:tracePt t="7745" x="1558925" y="692150"/>
          <p14:tracePt t="7762" x="1574800" y="866775"/>
          <p14:tracePt t="7778" x="1609725" y="996950"/>
          <p14:tracePt t="7794" x="1641475" y="1108075"/>
          <p14:tracePt t="7812" x="1717675" y="1257300"/>
          <p14:tracePt t="7829" x="1758950" y="1349375"/>
          <p14:tracePt t="7845" x="1790700" y="1425575"/>
          <p14:tracePt t="7862" x="1838325" y="1514475"/>
          <p14:tracePt t="7879" x="1866900" y="1558925"/>
          <p14:tracePt t="7895" x="1885950" y="1597025"/>
          <p14:tracePt t="7912" x="1908175" y="1635125"/>
          <p14:tracePt t="7928" x="1914525" y="1644650"/>
          <p14:tracePt t="7944" x="1914525" y="1654175"/>
          <p14:tracePt t="7962" x="1911350" y="1644650"/>
          <p14:tracePt t="7980" x="1885950" y="1606550"/>
          <p14:tracePt t="7994" x="1825625" y="1514475"/>
          <p14:tracePt t="8012" x="1701800" y="1336675"/>
          <p14:tracePt t="8029" x="1600200" y="1187450"/>
          <p14:tracePt t="8045" x="1514475" y="1082675"/>
          <p14:tracePt t="8062" x="1371600" y="914400"/>
          <p14:tracePt t="8078" x="1254125" y="815975"/>
          <p14:tracePt t="8095" x="1171575" y="739775"/>
          <p14:tracePt t="8112" x="1092200" y="676275"/>
          <p14:tracePt t="8128" x="1066800" y="657225"/>
          <p14:tracePt t="8145" x="1057275" y="647700"/>
          <p14:tracePt t="8162" x="1035050" y="628650"/>
          <p14:tracePt t="8178" x="1025525" y="628650"/>
          <p14:tracePt t="8194" x="1022350" y="625475"/>
          <p14:tracePt t="8285" x="1028700" y="625475"/>
          <p14:tracePt t="8292" x="1038225" y="625475"/>
          <p14:tracePt t="8298" x="1057275" y="625475"/>
          <p14:tracePt t="8311" x="1079500" y="625475"/>
          <p14:tracePt t="8328" x="1095375" y="625475"/>
          <p14:tracePt t="8344" x="1108075" y="625475"/>
          <p14:tracePt t="8361" x="1123950" y="644525"/>
          <p14:tracePt t="8378" x="1130300" y="647700"/>
          <p14:tracePt t="8395" x="1130300" y="654050"/>
          <p14:tracePt t="8428" x="1130300" y="657225"/>
          <p14:tracePt t="8445" x="1130300" y="666750"/>
          <p14:tracePt t="8461" x="1130300" y="673100"/>
          <p14:tracePt t="8478" x="1133475" y="682625"/>
          <p14:tracePt t="8495" x="1146175" y="698500"/>
          <p14:tracePt t="8512" x="1184275" y="714375"/>
          <p14:tracePt t="8528" x="1238250" y="727075"/>
          <p14:tracePt t="8545" x="1308100" y="765175"/>
          <p14:tracePt t="8562" x="1412875" y="803275"/>
          <p14:tracePt t="8578" x="1479550" y="841375"/>
          <p14:tracePt t="8595" x="1546225" y="869950"/>
          <p14:tracePt t="8611" x="1606550" y="901700"/>
          <p14:tracePt t="8627" x="1622425" y="914400"/>
          <p14:tracePt t="8645" x="1631950" y="923925"/>
          <p14:tracePt t="8662" x="1635125" y="933450"/>
          <p14:tracePt t="8698" x="1628775" y="930275"/>
          <p14:tracePt t="8712" x="1600200" y="920750"/>
          <p14:tracePt t="8728" x="1533525" y="882650"/>
          <p14:tracePt t="8744" x="1485900" y="857250"/>
          <p14:tracePt t="8761" x="1438275" y="831850"/>
          <p14:tracePt t="8777" x="1419225" y="812800"/>
          <p14:tracePt t="8795" x="1409700" y="796925"/>
          <p14:tracePt t="8812" x="1416050" y="777875"/>
          <p14:tracePt t="8828" x="1482725" y="742950"/>
          <p14:tracePt t="8845" x="1647825" y="698500"/>
          <p14:tracePt t="8862" x="2025650" y="628650"/>
          <p14:tracePt t="8879" x="2320925" y="606425"/>
          <p14:tracePt t="8894" x="2638425" y="593725"/>
          <p14:tracePt t="8912" x="3098800" y="593725"/>
          <p14:tracePt t="8928" x="3365500" y="593725"/>
          <p14:tracePt t="8945" x="3632200" y="603250"/>
          <p14:tracePt t="8961" x="3908425" y="628650"/>
          <p14:tracePt t="8978" x="4035425" y="647700"/>
          <p14:tracePt t="8996" x="4165600" y="654050"/>
          <p14:tracePt t="9012" x="4260850" y="654050"/>
          <p14:tracePt t="9028" x="4305300" y="654050"/>
          <p14:tracePt t="9044" x="4340225" y="654050"/>
          <p14:tracePt t="9061" x="4422775" y="631825"/>
          <p14:tracePt t="9078" x="4479925" y="603250"/>
          <p14:tracePt t="9096" x="4581525" y="565150"/>
          <p14:tracePt t="9111" x="4619625" y="552450"/>
          <p14:tracePt t="9128" x="4657725" y="539750"/>
          <p14:tracePt t="9145" x="4679950" y="533400"/>
          <p14:tracePt t="9162" x="4702175" y="517525"/>
          <p14:tracePt t="9178" x="4711700" y="508000"/>
          <p14:tracePt t="9194" x="4724400" y="498475"/>
          <p14:tracePt t="9211" x="4765675" y="479425"/>
          <p14:tracePt t="9228" x="4775200" y="463550"/>
          <p14:tracePt t="9245" x="4794250" y="434975"/>
          <p14:tracePt t="9261" x="4813300" y="361950"/>
          <p14:tracePt t="9278" x="4813300" y="301625"/>
          <p14:tracePt t="9295" x="4794250" y="238125"/>
          <p14:tracePt t="9311" x="4775200" y="158750"/>
          <p14:tracePt t="9327" x="4762500" y="95250"/>
          <p14:tracePt t="9345" x="4743450" y="44450"/>
          <p14:tracePt t="9361" x="4724400" y="12700"/>
          <p14:tracePt t="9378" x="4711700" y="0"/>
          <p14:tracePt t="9394" x="4702175" y="0"/>
          <p14:tracePt t="9412" x="4664075" y="0"/>
          <p14:tracePt t="9428" x="4616450" y="0"/>
          <p14:tracePt t="9445" x="4514850" y="0"/>
          <p14:tracePt t="9461" x="4476750" y="0"/>
          <p14:tracePt t="9478" x="4448175" y="0"/>
          <p14:tracePt t="9496" x="4403725" y="22225"/>
          <p14:tracePt t="9512" x="4365625" y="47625"/>
          <p14:tracePt t="9528" x="4318000" y="92075"/>
          <p14:tracePt t="9546" x="4235450" y="174625"/>
          <p14:tracePt t="9562" x="4178300" y="244475"/>
          <p14:tracePt t="9578" x="4133850" y="314325"/>
          <p14:tracePt t="9595" x="4054475" y="425450"/>
          <p14:tracePt t="9611" x="4013200" y="504825"/>
          <p14:tracePt t="9628" x="3984625" y="571500"/>
          <p14:tracePt t="9646" x="3930650" y="679450"/>
          <p14:tracePt t="9661" x="3914775" y="774700"/>
          <p14:tracePt t="9678" x="3898900" y="860425"/>
          <p14:tracePt t="9695" x="3898900" y="946150"/>
          <p14:tracePt t="9712" x="3902075" y="1006475"/>
          <p14:tracePt t="9728" x="3911600" y="1079500"/>
          <p14:tracePt t="9745" x="3933825" y="1190625"/>
          <p14:tracePt t="9761" x="3940175" y="1254125"/>
          <p14:tracePt t="9778" x="3940175" y="1308100"/>
          <p14:tracePt t="9796" x="3940175" y="1374775"/>
          <p14:tracePt t="9812" x="3940175" y="1406525"/>
          <p14:tracePt t="9829" x="3956050" y="1428750"/>
          <p14:tracePt t="9846" x="3956050" y="1470025"/>
          <p14:tracePt t="9862" x="3956050" y="1485900"/>
          <p14:tracePt t="9878" x="3968750" y="1501775"/>
          <p14:tracePt t="9895" x="3981450" y="1520825"/>
          <p14:tracePt t="9911" x="3997325" y="1533525"/>
          <p14:tracePt t="9928" x="4035425" y="1552575"/>
          <p14:tracePt t="9945" x="4108450" y="1584325"/>
          <p14:tracePt t="9961" x="4165600" y="1600200"/>
          <p14:tracePt t="9979" x="4229100" y="1612900"/>
          <p14:tracePt t="9995" x="4384675" y="1628775"/>
          <p14:tracePt t="10011" x="4498975" y="1628775"/>
          <p14:tracePt t="10027" x="4603750" y="1628775"/>
          <p14:tracePt t="10044" x="4800600" y="1616075"/>
          <p14:tracePt t="10061" x="4918075" y="1597025"/>
          <p14:tracePt t="10078" x="4994275" y="1584325"/>
          <p14:tracePt t="10095" x="5073650" y="1577975"/>
          <p14:tracePt t="10112" x="5118100" y="1555750"/>
          <p14:tracePt t="10128" x="5162550" y="1555750"/>
          <p14:tracePt t="10145" x="5203825" y="1546225"/>
          <p14:tracePt t="10161" x="5241925" y="1539875"/>
          <p14:tracePt t="10178" x="5264150" y="1527175"/>
          <p14:tracePt t="10194" x="5308600" y="1501775"/>
          <p14:tracePt t="10211" x="5324475" y="1492250"/>
          <p14:tracePt t="10228" x="5340350" y="1482725"/>
          <p14:tracePt t="10245" x="5356225" y="1438275"/>
          <p14:tracePt t="10262" x="5372100" y="1365250"/>
          <p14:tracePt t="10278" x="5378450" y="1270000"/>
          <p14:tracePt t="10294" x="5378450" y="1143000"/>
          <p14:tracePt t="10311" x="5372100" y="1025525"/>
          <p14:tracePt t="10327" x="5356225" y="863600"/>
          <p14:tracePt t="10345" x="5305425" y="682625"/>
          <p14:tracePt t="10361" x="5260975" y="561975"/>
          <p14:tracePt t="10378" x="5197475" y="406400"/>
          <p14:tracePt t="10395" x="5111750" y="250825"/>
          <p14:tracePt t="10412" x="5064125" y="171450"/>
          <p14:tracePt t="10428" x="5006975" y="79375"/>
          <p14:tracePt t="10445" x="4899025" y="0"/>
          <p14:tracePt t="10461" x="4829175" y="0"/>
          <p14:tracePt t="10478" x="4746625" y="0"/>
          <p14:tracePt t="10494" x="4638675" y="0"/>
          <p14:tracePt t="10512" x="4572000" y="0"/>
          <p14:tracePt t="10528" x="4518025" y="0"/>
          <p14:tracePt t="10545" x="4419600" y="0"/>
          <p14:tracePt t="10562" x="4368800" y="0"/>
          <p14:tracePt t="10578" x="4324350" y="0"/>
          <p14:tracePt t="10594" x="4225925" y="15875"/>
          <p14:tracePt t="10611" x="4159250" y="38100"/>
          <p14:tracePt t="10627" x="4114800" y="66675"/>
          <p14:tracePt t="10644" x="4060825" y="98425"/>
          <p14:tracePt t="10661" x="4029075" y="130175"/>
          <p14:tracePt t="10678" x="4003675" y="152400"/>
          <p14:tracePt t="10694" x="3959225" y="206375"/>
          <p14:tracePt t="10712" x="3927475" y="238125"/>
          <p14:tracePt t="10728" x="3876675" y="288925"/>
          <p14:tracePt t="10744" x="3790950" y="390525"/>
          <p14:tracePt t="10761" x="3736975" y="450850"/>
          <p14:tracePt t="10779" x="3698875" y="511175"/>
          <p14:tracePt t="10794" x="3660775" y="577850"/>
          <p14:tracePt t="10811" x="3648075" y="600075"/>
          <p14:tracePt t="10828" x="3635375" y="631825"/>
          <p14:tracePt t="10831" x="3629025" y="644525"/>
          <p14:tracePt t="10845" x="3609975" y="673100"/>
          <p14:tracePt t="10860" x="3590925" y="711200"/>
          <p14:tracePt t="10877" x="3571875" y="758825"/>
          <p14:tracePt t="10894" x="3546475" y="822325"/>
          <p14:tracePt t="10911" x="3533775" y="854075"/>
          <p14:tracePt t="10929" x="3533775" y="892175"/>
          <p14:tracePt t="10945" x="3533775" y="908050"/>
          <p14:tracePt t="10961" x="3533775" y="923925"/>
          <p14:tracePt t="10979" x="3530600" y="939800"/>
          <p14:tracePt t="10995" x="3530600" y="949325"/>
          <p14:tracePt t="11011" x="3530600" y="958850"/>
          <p14:tracePt t="11045" x="3530600" y="962025"/>
          <p14:tracePt t="11081" x="3530600" y="974725"/>
          <p14:tracePt t="11087" x="3530600" y="977900"/>
          <p14:tracePt t="11095" x="3530600" y="984250"/>
          <p14:tracePt t="11111" x="3530600" y="993775"/>
          <p14:tracePt t="11128" x="3530600" y="1006475"/>
          <p14:tracePt t="11144" x="3530600" y="1022350"/>
          <p14:tracePt t="11161" x="3530600" y="1044575"/>
          <p14:tracePt t="11179" x="3533775" y="1114425"/>
          <p14:tracePt t="11195" x="3546475" y="1171575"/>
          <p14:tracePt t="11211" x="3565525" y="1216025"/>
          <p14:tracePt t="11229" x="3584575" y="1298575"/>
          <p14:tracePt t="11245" x="3606800" y="1362075"/>
          <p14:tracePt t="11262" x="3644900" y="1431925"/>
          <p14:tracePt t="11278" x="3689350" y="1536700"/>
          <p14:tracePt t="11294" x="3727450" y="1606550"/>
          <p14:tracePt t="11311" x="3759200" y="1673225"/>
          <p14:tracePt t="11328" x="3806825" y="1758950"/>
          <p14:tracePt t="11345" x="3819525" y="1803400"/>
          <p14:tracePt t="11361" x="3832225" y="1835150"/>
          <p14:tracePt t="11379" x="3857625" y="1879600"/>
          <p14:tracePt t="11395" x="3857625" y="1895475"/>
          <p14:tracePt t="11411" x="3857625" y="1905000"/>
          <p14:tracePt t="11428" x="3857625" y="1924050"/>
          <p14:tracePt t="11444" x="3857625" y="1933575"/>
          <p14:tracePt t="11461" x="3857625" y="1943100"/>
          <p14:tracePt t="11478" x="3867150" y="1952625"/>
          <p14:tracePt t="11495" x="3870325" y="1952625"/>
          <p14:tracePt t="12093" x="3829050" y="1965325"/>
          <p14:tracePt t="12100" x="3756025" y="1993900"/>
          <p14:tracePt t="12111" x="3695700" y="2019300"/>
          <p14:tracePt t="12128" x="3486150" y="2136775"/>
          <p14:tracePt t="12145" x="3352800" y="2200275"/>
          <p14:tracePt t="12162" x="3260725" y="2257425"/>
          <p14:tracePt t="12179" x="3168650" y="2333625"/>
          <p14:tracePt t="12211" x="3070225" y="2463800"/>
          <p14:tracePt t="12245" x="2997200" y="2689225"/>
          <p14:tracePt t="12261" x="2990850" y="2794000"/>
          <p14:tracePt t="12279" x="2990850" y="2955925"/>
          <p14:tracePt t="12295" x="2990850" y="3038475"/>
          <p14:tracePt t="12311" x="2981325" y="3143250"/>
          <p14:tracePt t="12327" x="2971800" y="3273425"/>
          <p14:tracePt t="12345" x="2955925" y="3359150"/>
          <p14:tracePt t="12362" x="2949575" y="3419475"/>
          <p14:tracePt t="12379" x="2949575" y="3527425"/>
          <p14:tracePt t="12394" x="2952750" y="3587750"/>
          <p14:tracePt t="12411" x="2974975" y="3644900"/>
          <p14:tracePt t="12427" x="2994025" y="3695700"/>
          <p14:tracePt t="12444" x="3006725" y="3717925"/>
          <p14:tracePt t="12461" x="3038475" y="3749675"/>
          <p14:tracePt t="12478" x="3073400" y="3787775"/>
          <p14:tracePt t="12495" x="3092450" y="3794125"/>
          <p14:tracePt t="12835" x="3003550" y="3771900"/>
          <p14:tracePt t="12842" x="2857500" y="3740150"/>
          <p14:tracePt t="12850" x="2679700" y="3717925"/>
          <p14:tracePt t="12861" x="2568575" y="3717925"/>
          <p14:tracePt t="12879" x="2092325" y="3736975"/>
          <p14:tracePt t="12897" x="1844675" y="3794125"/>
          <p14:tracePt t="12929" x="1431925" y="3940175"/>
          <p14:tracePt t="12961" x="1260475" y="4057650"/>
          <p14:tracePt t="12978" x="1228725" y="4095750"/>
          <p14:tracePt t="12994" x="1206500" y="4149725"/>
          <p14:tracePt t="13012" x="1203325" y="4238625"/>
          <p14:tracePt t="13028" x="1219200" y="4333875"/>
          <p14:tracePt t="13045" x="1247775" y="4391025"/>
          <p14:tracePt t="13062" x="1298575" y="4486275"/>
          <p14:tracePt t="13078" x="1333500" y="4527550"/>
          <p14:tracePt t="13094" x="1358900" y="4584700"/>
          <p14:tracePt t="13111" x="1416050" y="4651375"/>
          <p14:tracePt t="13128" x="1441450" y="4699000"/>
          <p14:tracePt t="13145" x="1454150" y="4721225"/>
          <p14:tracePt t="13162" x="1470025" y="4756150"/>
          <p14:tracePt t="13178" x="1470025" y="4765675"/>
          <p14:tracePt t="13195" x="1470025" y="4775200"/>
          <p14:tracePt t="13211" x="1447800" y="4791075"/>
          <p14:tracePt t="13227" x="1425575" y="4806950"/>
          <p14:tracePt t="13244" x="1381125" y="4813300"/>
          <p14:tracePt t="13262" x="1304925" y="4813300"/>
          <p14:tracePt t="13278" x="1260475" y="4813300"/>
          <p14:tracePt t="13295" x="1238250" y="4813300"/>
          <p14:tracePt t="13311" x="1203325" y="4813300"/>
          <p14:tracePt t="13328" x="1193800" y="4813300"/>
          <p14:tracePt t="13333" x="1187450" y="4813300"/>
          <p14:tracePt t="13343" x="1184275" y="4813300"/>
          <p14:tracePt t="13361" x="1177925" y="4813300"/>
          <p14:tracePt t="13377" x="1190625" y="4826000"/>
          <p14:tracePt t="13393" x="1266825" y="4838700"/>
          <p14:tracePt t="13411" x="1511300" y="4886325"/>
          <p14:tracePt t="13428" x="1727200" y="4902200"/>
          <p14:tracePt t="13445" x="1920875" y="4902200"/>
          <p14:tracePt t="13462" x="2162175" y="4902200"/>
          <p14:tracePt t="13478" x="2241550" y="4902200"/>
          <p14:tracePt t="13494" x="2295525" y="4902200"/>
          <p14:tracePt t="13511" x="2336800" y="4908550"/>
          <p14:tracePt t="13527" x="2352675" y="4908550"/>
          <p14:tracePt t="13544" x="2362200" y="4908550"/>
          <p14:tracePt t="13849" x="2346325" y="4908550"/>
          <p14:tracePt t="13855" x="2333625" y="4895850"/>
          <p14:tracePt t="13862" x="2317750" y="4889500"/>
          <p14:tracePt t="13877" x="2270125" y="4876800"/>
          <p14:tracePt t="13895" x="2235200" y="4876800"/>
          <p14:tracePt t="13911" x="2171700" y="4876800"/>
          <p14:tracePt t="13927" x="2136775" y="4876800"/>
          <p14:tracePt t="13944" x="2092325" y="4876800"/>
          <p14:tracePt t="13960" x="2028825" y="4876800"/>
          <p14:tracePt t="13977" x="2000250" y="4876800"/>
          <p14:tracePt t="13995" x="1971675" y="4876800"/>
          <p14:tracePt t="14011" x="1955800" y="4876800"/>
          <p14:tracePt t="14027" x="1946275" y="4876800"/>
          <p14:tracePt t="14045" x="1936750" y="4876800"/>
          <p14:tracePt t="14061" x="1920875" y="4876800"/>
          <p14:tracePt t="14126" x="1917700" y="4876800"/>
          <p14:tracePt t="14175" x="1917700" y="4883150"/>
          <p14:tracePt t="14989" x="1962150" y="4895850"/>
          <p14:tracePt t="14996" x="2032000" y="4914900"/>
          <p14:tracePt t="15011" x="2174875" y="4949825"/>
          <p14:tracePt t="15027" x="2305050" y="4975225"/>
          <p14:tracePt t="15045" x="2489200" y="4975225"/>
          <p14:tracePt t="15060" x="2695575" y="4949825"/>
          <p14:tracePt t="15094" x="3257550" y="4803775"/>
          <p14:tracePt t="15129" x="3683000" y="4638675"/>
          <p14:tracePt t="15146" x="3902075" y="4540250"/>
          <p14:tracePt t="15162" x="4025900" y="4479925"/>
          <p14:tracePt t="15178" x="4146550" y="4425950"/>
          <p14:tracePt t="15194" x="4267200" y="4352925"/>
          <p14:tracePt t="15210" x="4337050" y="4308475"/>
          <p14:tracePt t="15227" x="4394200" y="4279900"/>
          <p14:tracePt t="15245" x="4473575" y="4216400"/>
          <p14:tracePt t="15261" x="4524375" y="4165600"/>
          <p14:tracePt t="15278" x="4562475" y="4140200"/>
          <p14:tracePt t="15294" x="4606925" y="4095750"/>
          <p14:tracePt t="15311" x="4616450" y="4070350"/>
          <p14:tracePt t="15328" x="4635500" y="4032250"/>
          <p14:tracePt t="15344" x="4641850" y="3978275"/>
          <p14:tracePt t="15360" x="4648200" y="3940175"/>
          <p14:tracePt t="15377" x="4654550" y="3895725"/>
          <p14:tracePt t="15394" x="4673600" y="3838575"/>
          <p14:tracePt t="15410" x="4673600" y="3810000"/>
          <p14:tracePt t="15427" x="4673600" y="3775075"/>
          <p14:tracePt t="15444" x="4673600" y="3733800"/>
          <p14:tracePt t="15461" x="4664075" y="3708400"/>
          <p14:tracePt t="15477" x="4654550" y="3692525"/>
          <p14:tracePt t="15494" x="4613275" y="3670300"/>
          <p14:tracePt t="15511" x="4591050" y="3657600"/>
          <p14:tracePt t="15527" x="4559300" y="3644900"/>
          <p14:tracePt t="15544" x="4530725" y="3625850"/>
          <p14:tracePt t="15561" x="4511675" y="3625850"/>
          <p14:tracePt t="15578" x="4495800" y="3625850"/>
          <p14:tracePt t="15594" x="4473575" y="3625850"/>
          <p14:tracePt t="15611" x="4460875" y="3625850"/>
          <p14:tracePt t="15627" x="4451350" y="3625850"/>
          <p14:tracePt t="15643" x="4435475" y="3625850"/>
          <p14:tracePt t="15660" x="4425950" y="3625850"/>
          <p14:tracePt t="15678" x="4413250" y="3632200"/>
          <p14:tracePt t="15694" x="4413250" y="3648075"/>
          <p14:tracePt t="15711" x="4413250" y="3657600"/>
          <p14:tracePt t="15728" x="4413250" y="3667125"/>
          <p14:tracePt t="15744" x="4422775" y="3692525"/>
          <p14:tracePt t="15760" x="4441825" y="3717925"/>
          <p14:tracePt t="15777" x="4492625" y="3768725"/>
          <p14:tracePt t="15794" x="4581525" y="3835400"/>
          <p14:tracePt t="15810" x="4613275" y="3860800"/>
          <p14:tracePt t="15827" x="4635500" y="3873500"/>
          <p14:tracePt t="15844" x="4651375" y="3892550"/>
          <p14:tracePt t="15860" x="4660900" y="3892550"/>
          <p14:tracePt t="15877" x="4667250" y="3892550"/>
          <p14:tracePt t="15923" x="4667250" y="3886200"/>
          <p14:tracePt t="15930" x="4667250" y="3876675"/>
          <p14:tracePt t="15945" x="4660900" y="3860800"/>
          <p14:tracePt t="15961" x="4641850" y="3835400"/>
          <p14:tracePt t="15979" x="4606925" y="3797300"/>
          <p14:tracePt t="15994" x="4568825" y="3736975"/>
          <p14:tracePt t="16011" x="4537075" y="3711575"/>
          <p14:tracePt t="16027" x="4511675" y="3679825"/>
          <p14:tracePt t="16043" x="4476750" y="3657600"/>
          <p14:tracePt t="16060" x="4467225" y="3648075"/>
          <p14:tracePt t="16077" x="4457700" y="3648075"/>
          <p14:tracePt t="16094" x="4438650" y="3648075"/>
          <p14:tracePt t="16111" x="4429125" y="3648075"/>
          <p14:tracePt t="16128" x="4422775" y="3648075"/>
          <p14:tracePt t="16160" x="4425950" y="3657600"/>
          <p14:tracePt t="16177" x="4448175" y="3673475"/>
          <p14:tracePt t="16193" x="4511675" y="3721100"/>
          <p14:tracePt t="16210" x="4572000" y="3765550"/>
          <p14:tracePt t="16228" x="4692650" y="3829050"/>
          <p14:tracePt t="16244" x="4762500" y="3876675"/>
          <p14:tracePt t="16260" x="4800600" y="3902075"/>
          <p14:tracePt t="16278" x="4867275" y="3946525"/>
          <p14:tracePt t="16294" x="4905375" y="3981450"/>
          <p14:tracePt t="16310" x="4930775" y="4003675"/>
          <p14:tracePt t="16327" x="4962525" y="4029075"/>
          <p14:tracePt t="16343" x="4984750" y="4057650"/>
          <p14:tracePt t="16360" x="5000625" y="4070350"/>
          <p14:tracePt t="16378" x="5000625" y="4073525"/>
          <p14:tracePt t="16394" x="4987925" y="4073525"/>
          <p14:tracePt t="16411" x="4965700" y="4054475"/>
          <p14:tracePt t="16428" x="4924425" y="4022725"/>
          <p14:tracePt t="16444" x="4879975" y="3978275"/>
          <p14:tracePt t="16461" x="4848225" y="3952875"/>
          <p14:tracePt t="16478" x="4806950" y="3933825"/>
          <p14:tracePt t="16494" x="4781550" y="3921125"/>
          <p14:tracePt t="16510" x="4759325" y="3905250"/>
          <p14:tracePt t="16528" x="4718050" y="3886200"/>
          <p14:tracePt t="16544" x="4686300" y="3873500"/>
          <p14:tracePt t="16561" x="4660900" y="3854450"/>
          <p14:tracePt t="16578" x="4625975" y="3832225"/>
          <p14:tracePt t="16594" x="4616450" y="3825875"/>
          <p14:tracePt t="16610" x="4606925" y="3825875"/>
          <p14:tracePt t="16627" x="4594225" y="3825875"/>
          <p14:tracePt t="16679" x="4594225" y="3822700"/>
          <p14:tracePt t="16743" x="4587875" y="3822700"/>
          <p14:tracePt t="18083" x="4616450" y="3803650"/>
          <p14:tracePt t="18090" x="4676775" y="3775075"/>
          <p14:tracePt t="18097" x="4718050" y="3743325"/>
          <p14:tracePt t="18110" x="4781550" y="3708400"/>
          <p14:tracePt t="18127" x="4959350" y="3594100"/>
          <p14:tracePt t="18143" x="5092700" y="3511550"/>
          <p14:tracePt t="18177" x="5549900" y="3302000"/>
          <p14:tracePt t="18211" x="6521450" y="2927350"/>
          <p14:tracePt t="18228" x="7026275" y="2800350"/>
          <p14:tracePt t="18245" x="7426325" y="2686050"/>
          <p14:tracePt t="18261" x="7912100" y="2530475"/>
          <p14:tracePt t="18279" x="8124825" y="2463800"/>
          <p14:tracePt t="18295" x="8255000" y="2428875"/>
          <p14:tracePt t="18311" x="8369300" y="2400300"/>
          <p14:tracePt t="18328" x="8407400" y="2387600"/>
          <p14:tracePt t="18344" x="8445500" y="2374900"/>
          <p14:tracePt t="18361" x="8480425" y="2355850"/>
          <p14:tracePt t="18377" x="8512175" y="2339975"/>
          <p14:tracePt t="18394" x="8528050" y="2327275"/>
          <p14:tracePt t="18412" x="8547100" y="2311400"/>
          <p14:tracePt t="18427" x="8553450" y="2282825"/>
          <p14:tracePt t="18443" x="8553450" y="2244725"/>
          <p14:tracePt t="18461" x="8521700" y="2152650"/>
          <p14:tracePt t="18477" x="8493125" y="2095500"/>
          <p14:tracePt t="18494" x="8442325" y="2044700"/>
          <p14:tracePt t="18511" x="8378825" y="1974850"/>
          <p14:tracePt t="18527" x="8347075" y="1943100"/>
          <p14:tracePt t="18544" x="8308975" y="1917700"/>
          <p14:tracePt t="18562" x="8242300" y="1870075"/>
          <p14:tracePt t="18578" x="8210550" y="1860550"/>
          <p14:tracePt t="18594" x="8172450" y="1847850"/>
          <p14:tracePt t="18611" x="8121650" y="1828800"/>
          <p14:tracePt t="18627" x="8099425" y="1809750"/>
          <p14:tracePt t="18644" x="8067675" y="1803400"/>
          <p14:tracePt t="18661" x="8035925" y="1803400"/>
          <p14:tracePt t="18678" x="8007350" y="1803400"/>
          <p14:tracePt t="18694" x="7985125" y="1803400"/>
          <p14:tracePt t="18711" x="7966075" y="1803400"/>
          <p14:tracePt t="18727" x="7956550" y="1803400"/>
          <p14:tracePt t="18744" x="7947025" y="1803400"/>
          <p14:tracePt t="18761" x="7931150" y="1803400"/>
          <p14:tracePt t="18777" x="7915275" y="1812925"/>
          <p14:tracePt t="18793" x="7905750" y="1828800"/>
          <p14:tracePt t="18810" x="7877175" y="1844675"/>
          <p14:tracePt t="18826" x="7832725" y="1857375"/>
          <p14:tracePt t="18844" x="7769225" y="1870075"/>
          <p14:tracePt t="18860" x="7683500" y="1898650"/>
          <p14:tracePt t="18876" x="7645400" y="1911350"/>
          <p14:tracePt t="18894" x="7623175" y="1924050"/>
          <p14:tracePt t="18910" x="7581900" y="1946275"/>
          <p14:tracePt t="18926" x="7556500" y="1958975"/>
          <p14:tracePt t="18943" x="7524750" y="1978025"/>
          <p14:tracePt t="18960" x="7489825" y="2016125"/>
          <p14:tracePt t="18977" x="7458075" y="2041525"/>
          <p14:tracePt t="18994" x="7432675" y="2070100"/>
          <p14:tracePt t="19011" x="7391400" y="2089150"/>
          <p14:tracePt t="19027" x="7381875" y="2098675"/>
          <p14:tracePt t="19044" x="7372350" y="2108200"/>
          <p14:tracePt t="19060" x="7350125" y="2130425"/>
          <p14:tracePt t="19076" x="7340600" y="2139950"/>
          <p14:tracePt t="19093" x="7331075" y="2149475"/>
          <p14:tracePt t="19111" x="7315200" y="2159000"/>
          <p14:tracePt t="19127" x="7302500" y="2159000"/>
          <p14:tracePt t="19144" x="7296150" y="2159000"/>
          <p14:tracePt t="19177" x="7296150" y="2165350"/>
          <p14:tracePt t="19268" x="7289800" y="2165350"/>
          <p14:tracePt t="19346" x="7286625" y="2165350"/>
          <p14:tracePt t="19697" x="7296150" y="2241550"/>
          <p14:tracePt t="19703" x="7315200" y="2336800"/>
          <p14:tracePt t="19711" x="7343775" y="2441575"/>
          <p14:tracePt t="19727" x="7442200" y="2727325"/>
          <p14:tracePt t="19743" x="7515225" y="2974975"/>
          <p14:tracePt t="19760" x="7623175" y="3305175"/>
          <p14:tracePt t="19776" x="7658100" y="3489325"/>
          <p14:tracePt t="19811" x="7715250" y="3883025"/>
          <p14:tracePt t="19845" x="7712075" y="4140200"/>
          <p14:tracePt t="19861" x="7696200" y="4194175"/>
          <p14:tracePt t="19877" x="7677150" y="4251325"/>
          <p14:tracePt t="19893" x="7664450" y="4289425"/>
          <p14:tracePt t="19909" x="7648575" y="4318000"/>
          <p14:tracePt t="19927" x="7616825" y="4333875"/>
          <p14:tracePt t="19945" x="7575550" y="4346575"/>
          <p14:tracePt t="19961" x="7531100" y="4346575"/>
          <p14:tracePt t="19977" x="7486650" y="4337050"/>
          <p14:tracePt t="19995" x="7429500" y="4305300"/>
          <p14:tracePt t="20011" x="7391400" y="4273550"/>
          <p14:tracePt t="20027" x="7340600" y="4222750"/>
          <p14:tracePt t="20044" x="7270750" y="4149725"/>
          <p14:tracePt t="20060" x="7219950" y="4098925"/>
          <p14:tracePt t="20077" x="7185025" y="4060825"/>
          <p14:tracePt t="20094" x="7124700" y="3956050"/>
          <p14:tracePt t="20110" x="7086600" y="3886200"/>
          <p14:tracePt t="20127" x="7058025" y="3819525"/>
          <p14:tracePt t="20145" x="7038975" y="3730625"/>
          <p14:tracePt t="20160" x="7016750" y="3663950"/>
          <p14:tracePt t="20177" x="7004050" y="3629025"/>
          <p14:tracePt t="20194" x="6985000" y="3562350"/>
          <p14:tracePt t="20211" x="6972300" y="3517900"/>
          <p14:tracePt t="20228" x="6953250" y="3479800"/>
          <p14:tracePt t="20245" x="6934200" y="3444875"/>
          <p14:tracePt t="20261" x="6921500" y="3416300"/>
          <p14:tracePt t="20277" x="6921500" y="3394075"/>
          <p14:tracePt t="20294" x="6921500" y="3352800"/>
          <p14:tracePt t="20310" x="6921500" y="3330575"/>
          <p14:tracePt t="20326" x="6921500" y="3308350"/>
          <p14:tracePt t="20344" x="6921500" y="3292475"/>
          <p14:tracePt t="20431" x="6921500" y="3295650"/>
          <p14:tracePt t="20437" x="6921500" y="3298825"/>
          <p14:tracePt t="20444" x="6921500" y="3305175"/>
          <p14:tracePt t="20460" x="6924675" y="3308350"/>
          <p14:tracePt t="20476" x="6934200" y="3324225"/>
          <p14:tracePt t="20494" x="6953250" y="3333750"/>
          <p14:tracePt t="20510" x="6965950" y="3343275"/>
          <p14:tracePt t="20527" x="6969125" y="3355975"/>
          <p14:tracePt t="20545" x="6985000" y="3375025"/>
          <p14:tracePt t="20561" x="6988175" y="3384550"/>
          <p14:tracePt t="20577" x="7004050" y="3400425"/>
          <p14:tracePt t="20593" x="7016750" y="3441700"/>
          <p14:tracePt t="20610" x="7029450" y="3467100"/>
          <p14:tracePt t="20627" x="7042150" y="3495675"/>
          <p14:tracePt t="20644" x="7064375" y="3530600"/>
          <p14:tracePt t="20661" x="7077075" y="3562350"/>
          <p14:tracePt t="20677" x="7089775" y="3584575"/>
          <p14:tracePt t="20694" x="7092950" y="3606800"/>
          <p14:tracePt t="20711" x="7092950" y="3616325"/>
          <p14:tracePt t="20727" x="7092950" y="3625850"/>
          <p14:tracePt t="20743" x="7099300" y="363537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"/>
          <p:cNvSpPr txBox="1">
            <a:spLocks noChangeArrowheads="1"/>
          </p:cNvSpPr>
          <p:nvPr/>
        </p:nvSpPr>
        <p:spPr bwMode="auto">
          <a:xfrm>
            <a:off x="5508625" y="6216650"/>
            <a:ext cx="305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 i="1">
                <a:solidFill>
                  <a:srgbClr val="CC0000"/>
                </a:solidFill>
              </a:rPr>
              <a:t>Prunus amygdalus (Rosaceae)</a:t>
            </a:r>
          </a:p>
          <a:p>
            <a:pPr eaLnBrk="1" hangingPunct="1"/>
            <a:r>
              <a:rPr lang="fr-FR" altLang="fr-FR" sz="1800"/>
              <a:t>Amandier</a:t>
            </a:r>
          </a:p>
        </p:txBody>
      </p:sp>
      <p:pic>
        <p:nvPicPr>
          <p:cNvPr id="41987" name="Picture 12" descr="amandier-all-in-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071813"/>
            <a:ext cx="2928937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rg_hi" descr="ANd9GcSdbqBPpzlE4RmohHDxquqA7Gf2PJ-ckzkBa_q_OaVQMGDAxrbP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73025"/>
            <a:ext cx="424815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6" descr="h_d6f1f095bfedf6cedebc4cd89789990f"/>
          <p:cNvPicPr>
            <a:picLocks noChangeAspect="1" noChangeArrowheads="1"/>
          </p:cNvPicPr>
          <p:nvPr/>
        </p:nvPicPr>
        <p:blipFill>
          <a:blip r:embed="rId7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8" b="20750"/>
          <a:stretch>
            <a:fillRect/>
          </a:stretch>
        </p:blipFill>
        <p:spPr bwMode="auto">
          <a:xfrm>
            <a:off x="3857625" y="3643313"/>
            <a:ext cx="34639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il_fi" descr="amandier_fl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15437" b="12119"/>
          <a:stretch>
            <a:fillRect/>
          </a:stretch>
        </p:blipFill>
        <p:spPr bwMode="auto">
          <a:xfrm>
            <a:off x="571500" y="357188"/>
            <a:ext cx="30797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74"/>
    </mc:Choice>
    <mc:Fallback>
      <p:transition spd="slow" advTm="34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30" x="7029450" y="3603625"/>
          <p14:tracePt t="4137" x="6905625" y="3540125"/>
          <p14:tracePt t="4145" x="6718300" y="3489325"/>
          <p14:tracePt t="4162" x="6302375" y="3387725"/>
          <p14:tracePt t="4184" x="5499100" y="3273425"/>
          <p14:tracePt t="4199" x="4581525" y="3155950"/>
          <p14:tracePt t="4219" x="4022725" y="3082925"/>
          <p14:tracePt t="4246" x="3022600" y="2962275"/>
          <p14:tracePt t="4280" x="2079625" y="2854325"/>
          <p14:tracePt t="4297" x="1854200" y="2854325"/>
          <p14:tracePt t="4314" x="1609725" y="2886075"/>
          <p14:tracePt t="4330" x="1489075" y="2921000"/>
          <p14:tracePt t="4345" x="1409700" y="2978150"/>
          <p14:tracePt t="4361" x="1358900" y="3019425"/>
          <p14:tracePt t="4378" x="1301750" y="3146425"/>
          <p14:tracePt t="4394" x="1308100" y="3263900"/>
          <p14:tracePt t="4412" x="1352550" y="3397250"/>
          <p14:tracePt t="4415" x="1377950" y="3470275"/>
          <p14:tracePt t="4428" x="1470025" y="3606800"/>
          <p14:tracePt t="4445" x="1571625" y="3743325"/>
          <p14:tracePt t="4462" x="1666875" y="3848100"/>
          <p14:tracePt t="4478" x="1771650" y="3956050"/>
          <p14:tracePt t="4495" x="1844675" y="4010025"/>
          <p14:tracePt t="4511" x="1908175" y="4032250"/>
          <p14:tracePt t="4527" x="1997075" y="4041775"/>
          <p14:tracePt t="4544" x="2060575" y="4022725"/>
          <p14:tracePt t="4562" x="2108200" y="3994150"/>
          <p14:tracePt t="4579" x="2187575" y="3876675"/>
          <p14:tracePt t="4595" x="2247900" y="3775075"/>
          <p14:tracePt t="4611" x="2298700" y="3673475"/>
          <p14:tracePt t="4628" x="2413000" y="3476625"/>
          <p14:tracePt t="4644" x="2514600" y="3349625"/>
          <p14:tracePt t="4662" x="2651125" y="3228975"/>
          <p14:tracePt t="4679" x="3073400" y="2978150"/>
          <p14:tracePt t="4695" x="3362325" y="2828925"/>
          <p14:tracePt t="4713" x="3641725" y="2724150"/>
          <p14:tracePt t="4730" x="3803650" y="2686050"/>
          <p14:tracePt t="4744" x="3943350" y="2670175"/>
          <p14:tracePt t="4761" x="4060825" y="2670175"/>
          <p14:tracePt t="4778" x="4191000" y="2673350"/>
          <p14:tracePt t="4794" x="4225925" y="2682875"/>
          <p14:tracePt t="6768" x="4289425" y="2727325"/>
          <p14:tracePt t="6775" x="4384675" y="2784475"/>
          <p14:tracePt t="6783" x="4479925" y="2822575"/>
          <p14:tracePt t="6795" x="4562475" y="2860675"/>
          <p14:tracePt t="6811" x="4905375" y="2927350"/>
          <p14:tracePt t="6827" x="5172075" y="2917825"/>
          <p14:tracePt t="6844" x="5651500" y="2879725"/>
          <p14:tracePt t="6879" x="7000875" y="2590800"/>
          <p14:tracePt t="6913" x="7788275" y="2381250"/>
          <p14:tracePt t="6930" x="7953375" y="2327275"/>
          <p14:tracePt t="6933" x="8035925" y="2289175"/>
          <p14:tracePt t="6945" x="8172450" y="2209800"/>
          <p14:tracePt t="6961" x="8296275" y="2127250"/>
          <p14:tracePt t="6977" x="8401050" y="2051050"/>
          <p14:tracePt t="6995" x="8537575" y="1968500"/>
          <p14:tracePt t="7011" x="8756650" y="1870075"/>
          <p14:tracePt t="7028" x="8855075" y="1825625"/>
          <p14:tracePt t="7046" x="8972550" y="1762125"/>
          <p14:tracePt t="7062" x="9032875" y="1727200"/>
          <p14:tracePt t="7078" x="9074150" y="1695450"/>
          <p14:tracePt t="7095" x="9112250" y="1628775"/>
          <p14:tracePt t="7239" x="9131300" y="1276350"/>
          <p14:tracePt t="7245" x="9058275" y="1241425"/>
          <p14:tracePt t="7264" x="8912225" y="1187450"/>
          <p14:tracePt t="7277" x="8724900" y="1120775"/>
          <p14:tracePt t="7295" x="8432800" y="1025525"/>
          <p14:tracePt t="7311" x="8172450" y="942975"/>
          <p14:tracePt t="7328" x="7950200" y="876300"/>
          <p14:tracePt t="7346" x="7581900" y="796925"/>
          <p14:tracePt t="7363" x="7385050" y="749300"/>
          <p14:tracePt t="7377" x="7210425" y="720725"/>
          <p14:tracePt t="7394" x="7083425" y="720725"/>
          <p14:tracePt t="7411" x="6943725" y="720725"/>
          <p14:tracePt t="7427" x="6851650" y="720725"/>
          <p14:tracePt t="7445" x="6699250" y="720725"/>
          <p14:tracePt t="7461" x="6619875" y="720725"/>
          <p14:tracePt t="7478" x="6546850" y="714375"/>
          <p14:tracePt t="7495" x="6467475" y="714375"/>
          <p14:tracePt t="7511" x="6429375" y="714375"/>
          <p14:tracePt t="7528" x="6407150" y="714375"/>
          <p14:tracePt t="7545" x="6369050" y="714375"/>
          <p14:tracePt t="7561" x="6337300" y="714375"/>
          <p14:tracePt t="7578" x="6302375" y="714375"/>
          <p14:tracePt t="7595" x="6238875" y="717550"/>
          <p14:tracePt t="7611" x="6200775" y="730250"/>
          <p14:tracePt t="7628" x="6169025" y="742950"/>
          <p14:tracePt t="7644" x="6127750" y="787400"/>
          <p14:tracePt t="7661" x="6099175" y="831850"/>
          <p14:tracePt t="7678" x="6067425" y="873125"/>
          <p14:tracePt t="7694" x="6013450" y="996950"/>
          <p14:tracePt t="7711" x="5959475" y="1120775"/>
          <p14:tracePt t="7728" x="5892800" y="1222375"/>
          <p14:tracePt t="7745" x="5778500" y="1377950"/>
          <p14:tracePt t="7761" x="5702300" y="1482725"/>
          <p14:tracePt t="7778" x="5622925" y="1577975"/>
          <p14:tracePt t="7794" x="5549900" y="1708150"/>
          <p14:tracePt t="7810" x="5521325" y="1784350"/>
          <p14:tracePt t="7828" x="5476875" y="1895475"/>
          <p14:tracePt t="7845" x="5410200" y="2057400"/>
          <p14:tracePt t="7862" x="5365750" y="2178050"/>
          <p14:tracePt t="7878" x="5305425" y="2292350"/>
          <p14:tracePt t="7896" x="5257800" y="2428875"/>
          <p14:tracePt t="7911" x="5235575" y="2482850"/>
          <p14:tracePt t="7928" x="5222875" y="2530475"/>
          <p14:tracePt t="7944" x="5210175" y="2593975"/>
          <p14:tracePt t="7961" x="5191125" y="2632075"/>
          <p14:tracePt t="7978" x="5178425" y="2663825"/>
          <p14:tracePt t="7995" x="5162550" y="2705100"/>
          <p14:tracePt t="8011" x="5149850" y="2727325"/>
          <p14:tracePt t="8028" x="5149850" y="2743200"/>
          <p14:tracePt t="8045" x="5149850" y="2759075"/>
          <p14:tracePt t="8061" x="5149850" y="2768600"/>
          <p14:tracePt t="8077" x="5149850" y="2778125"/>
          <p14:tracePt t="8094" x="5156200" y="2797175"/>
          <p14:tracePt t="8111" x="5165725" y="2806700"/>
          <p14:tracePt t="8128" x="5187950" y="2819400"/>
          <p14:tracePt t="8145" x="5245100" y="2857500"/>
          <p14:tracePt t="8161" x="5302250" y="2886075"/>
          <p14:tracePt t="8178" x="5422900" y="2930525"/>
          <p14:tracePt t="8194" x="5616575" y="2981325"/>
          <p14:tracePt t="8211" x="5737225" y="3025775"/>
          <p14:tracePt t="8227" x="5880100" y="3060700"/>
          <p14:tracePt t="8244" x="6051550" y="3130550"/>
          <p14:tracePt t="8261" x="6127750" y="3162300"/>
          <p14:tracePt t="8278" x="6219825" y="3209925"/>
          <p14:tracePt t="8294" x="6346825" y="3267075"/>
          <p14:tracePt t="8310" x="6403975" y="3295650"/>
          <p14:tracePt t="8327" x="6470650" y="3324225"/>
          <p14:tracePt t="8344" x="6600825" y="3381375"/>
          <p14:tracePt t="8360" x="6673850" y="3403600"/>
          <p14:tracePt t="8377" x="6740525" y="3425825"/>
          <p14:tracePt t="8394" x="6819900" y="3432175"/>
          <p14:tracePt t="8410" x="6864350" y="3432175"/>
          <p14:tracePt t="8428" x="6908800" y="3432175"/>
          <p14:tracePt t="8432" x="6943725" y="3432175"/>
          <p14:tracePt t="8445" x="7058025" y="3432175"/>
          <p14:tracePt t="8461" x="7185025" y="3432175"/>
          <p14:tracePt t="8477" x="7289800" y="3432175"/>
          <p14:tracePt t="8494" x="7451725" y="3432175"/>
          <p14:tracePt t="8510" x="7553325" y="3432175"/>
          <p14:tracePt t="8527" x="7626350" y="3432175"/>
          <p14:tracePt t="8544" x="7705725" y="3422650"/>
          <p14:tracePt t="8560" x="7759700" y="3400425"/>
          <p14:tracePt t="8577" x="7826375" y="3371850"/>
          <p14:tracePt t="8595" x="7943850" y="3317875"/>
          <p14:tracePt t="8611" x="7991475" y="3289300"/>
          <p14:tracePt t="8628" x="8042275" y="3241675"/>
          <p14:tracePt t="8644" x="8086725" y="3181350"/>
          <p14:tracePt t="8660" x="8115300" y="3124200"/>
          <p14:tracePt t="8678" x="8128000" y="3051175"/>
          <p14:tracePt t="8695" x="8137525" y="2889250"/>
          <p14:tracePt t="8711" x="8137525" y="2806700"/>
          <p14:tracePt t="8728" x="8153400" y="2720975"/>
          <p14:tracePt t="8745" x="8178800" y="2565400"/>
          <p14:tracePt t="8761" x="8194675" y="2479675"/>
          <p14:tracePt t="8779" x="8207375" y="2390775"/>
          <p14:tracePt t="8794" x="8207375" y="2336800"/>
          <p14:tracePt t="8811" x="8207375" y="2276475"/>
          <p14:tracePt t="8827" x="8207375" y="2219325"/>
          <p14:tracePt t="8844" x="8207375" y="2149475"/>
          <p14:tracePt t="8862" x="8207375" y="2111375"/>
          <p14:tracePt t="8879" x="8207375" y="2063750"/>
          <p14:tracePt t="8895" x="8207375" y="2035175"/>
          <p14:tracePt t="8911" x="8207375" y="2012950"/>
          <p14:tracePt t="8927" x="8207375" y="1984375"/>
          <p14:tracePt t="8944" x="8204200" y="1949450"/>
          <p14:tracePt t="8960" x="8204200" y="1914525"/>
          <p14:tracePt t="8979" x="8204200" y="1851025"/>
          <p14:tracePt t="8995" x="8204200" y="1828800"/>
          <p14:tracePt t="9011" x="8213725" y="1784350"/>
          <p14:tracePt t="9029" x="8239125" y="1743075"/>
          <p14:tracePt t="9044" x="8251825" y="1717675"/>
          <p14:tracePt t="9060" x="8261350" y="1695450"/>
          <p14:tracePt t="9078" x="8274050" y="1666875"/>
          <p14:tracePt t="9094" x="8274050" y="1651000"/>
          <p14:tracePt t="9111" x="8274050" y="1631950"/>
          <p14:tracePt t="9128" x="8274050" y="1606550"/>
          <p14:tracePt t="9145" x="8270875" y="1568450"/>
          <p14:tracePt t="9162" x="8258175" y="1536700"/>
          <p14:tracePt t="9179" x="8226425" y="1479550"/>
          <p14:tracePt t="9194" x="8194675" y="1454150"/>
          <p14:tracePt t="9211" x="8162925" y="1422400"/>
          <p14:tracePt t="9228" x="8067675" y="1371600"/>
          <p14:tracePt t="9244" x="7978775" y="1339850"/>
          <p14:tracePt t="9261" x="7902575" y="1308100"/>
          <p14:tracePt t="9278" x="7750175" y="1250950"/>
          <p14:tracePt t="9294" x="7629525" y="1206500"/>
          <p14:tracePt t="9311" x="7521575" y="1181100"/>
          <p14:tracePt t="9327" x="7366000" y="1149350"/>
          <p14:tracePt t="9344" x="7258050" y="1123950"/>
          <p14:tracePt t="9362" x="7140575" y="1108075"/>
          <p14:tracePt t="9378" x="7032625" y="1108075"/>
          <p14:tracePt t="9395" x="6972300" y="1108075"/>
          <p14:tracePt t="9411" x="6918325" y="1111250"/>
          <p14:tracePt t="9428" x="6826250" y="1139825"/>
          <p14:tracePt t="9444" x="6762750" y="1152525"/>
          <p14:tracePt t="9461" x="6699250" y="1168400"/>
          <p14:tracePt t="9477" x="6594475" y="1203325"/>
          <p14:tracePt t="9494" x="6496050" y="1238250"/>
          <p14:tracePt t="9512" x="6410325" y="1260475"/>
          <p14:tracePt t="9528" x="6311900" y="1311275"/>
          <p14:tracePt t="9544" x="6245225" y="1343025"/>
          <p14:tracePt t="9561" x="6175375" y="1381125"/>
          <p14:tracePt t="9578" x="6016625" y="1447800"/>
          <p14:tracePt t="9594" x="5883275" y="1511300"/>
          <p14:tracePt t="9611" x="5746750" y="1593850"/>
          <p14:tracePt t="9627" x="5537200" y="1720850"/>
          <p14:tracePt t="9644" x="5432425" y="1787525"/>
          <p14:tracePt t="9661" x="5359400" y="1860550"/>
          <p14:tracePt t="9678" x="5270500" y="1974850"/>
          <p14:tracePt t="9694" x="5216525" y="2054225"/>
          <p14:tracePt t="9711" x="5165725" y="2146300"/>
          <p14:tracePt t="9728" x="5080000" y="2298700"/>
          <p14:tracePt t="9744" x="5041900" y="2387600"/>
          <p14:tracePt t="9761" x="4991100" y="2479675"/>
          <p14:tracePt t="9778" x="4953000" y="2593975"/>
          <p14:tracePt t="9794" x="4940300" y="2651125"/>
          <p14:tracePt t="9811" x="4927600" y="2686050"/>
          <p14:tracePt t="9828" x="4927600" y="2720975"/>
          <p14:tracePt t="9844" x="4927600" y="2736850"/>
          <p14:tracePt t="9861" x="4921250" y="2746375"/>
          <p14:tracePt t="9878" x="4921250" y="2759075"/>
          <p14:tracePt t="9894" x="4921250" y="2768600"/>
          <p14:tracePt t="9911" x="4921250" y="2784475"/>
          <p14:tracePt t="9928" x="4921250" y="2800350"/>
          <p14:tracePt t="9945" x="4921250" y="2809875"/>
          <p14:tracePt t="9961" x="4921250" y="2828925"/>
          <p14:tracePt t="9964" x="4921250" y="2835275"/>
          <p14:tracePt t="9977" x="4921250" y="2851150"/>
          <p14:tracePt t="9995" x="4921250" y="2873375"/>
          <p14:tracePt t="10011" x="4921250" y="2892425"/>
          <p14:tracePt t="10028" x="4940300" y="2921000"/>
          <p14:tracePt t="10044" x="4949825" y="2946400"/>
          <p14:tracePt t="10061" x="4959350" y="2955925"/>
          <p14:tracePt t="10078" x="4968875" y="2968625"/>
          <p14:tracePt t="10094" x="4975225" y="2978150"/>
          <p14:tracePt t="10111" x="4975225" y="2994025"/>
          <p14:tracePt t="10127" x="4975225" y="3003550"/>
          <p14:tracePt t="10163" x="4975225" y="3009900"/>
          <p14:tracePt t="10193" x="4975225" y="3013075"/>
          <p14:tracePt t="10592" x="4975225" y="3019425"/>
          <p14:tracePt t="10599" x="4981575" y="3019425"/>
          <p14:tracePt t="10612" x="4984750" y="3022600"/>
          <p14:tracePt t="10627" x="4994275" y="3028950"/>
          <p14:tracePt t="10644" x="5000625" y="3028950"/>
          <p14:tracePt t="10662" x="5003800" y="3032125"/>
          <p14:tracePt t="10741" x="5010150" y="3032125"/>
          <p14:tracePt t="10964" x="5013325" y="3032125"/>
          <p14:tracePt t="10969" x="5019675" y="3025775"/>
          <p14:tracePt t="10977" x="5022850" y="3022600"/>
          <p14:tracePt t="10994" x="5041900" y="3000375"/>
          <p14:tracePt t="11011" x="5162550" y="2921000"/>
          <p14:tracePt t="11027" x="5353050" y="2844800"/>
          <p14:tracePt t="11044" x="5610225" y="2771775"/>
          <p14:tracePt t="11061" x="5959475" y="2695575"/>
          <p14:tracePt t="11079" x="6194425" y="2657475"/>
          <p14:tracePt t="11095" x="6391275" y="2619375"/>
          <p14:tracePt t="11110" x="6648450" y="2555875"/>
          <p14:tracePt t="11127" x="6832600" y="2517775"/>
          <p14:tracePt t="11144" x="7019925" y="2470150"/>
          <p14:tracePt t="11162" x="7280275" y="2387600"/>
          <p14:tracePt t="11178" x="7369175" y="2355850"/>
          <p14:tracePt t="11195" x="7426325" y="2327275"/>
          <p14:tracePt t="11211" x="7454900" y="2308225"/>
          <p14:tracePt t="11228" x="7467600" y="2279650"/>
          <p14:tracePt t="11244" x="7467600" y="2257425"/>
          <p14:tracePt t="11261" x="7458075" y="2225675"/>
          <p14:tracePt t="11277" x="7435850" y="2206625"/>
          <p14:tracePt t="11294" x="7410450" y="2190750"/>
          <p14:tracePt t="11311" x="7343775" y="2143125"/>
          <p14:tracePt t="11327" x="7280275" y="2114550"/>
          <p14:tracePt t="11345" x="7200900" y="2076450"/>
          <p14:tracePt t="11361" x="7042150" y="2025650"/>
          <p14:tracePt t="11378" x="6940550" y="1984375"/>
          <p14:tracePt t="11394" x="6873875" y="1952625"/>
          <p14:tracePt t="11410" x="6810375" y="1927225"/>
          <p14:tracePt t="11427" x="6778625" y="1908175"/>
          <p14:tracePt t="11443" x="6740525" y="1895475"/>
          <p14:tracePt t="11460" x="6667500" y="1870075"/>
          <p14:tracePt t="11477" x="6604000" y="1854200"/>
          <p14:tracePt t="11494" x="6553200" y="1854200"/>
          <p14:tracePt t="11510" x="6496050" y="1854200"/>
          <p14:tracePt t="11527" x="6477000" y="1854200"/>
          <p14:tracePt t="11544" x="6464300" y="1854200"/>
          <p14:tracePt t="11560" x="6445250" y="1854200"/>
          <p14:tracePt t="11578" x="6435725" y="1854200"/>
          <p14:tracePt t="11597" x="6426200" y="1854200"/>
          <p14:tracePt t="11646" x="6429375" y="1854200"/>
          <p14:tracePt t="11653" x="6438900" y="1854200"/>
          <p14:tracePt t="11661" x="6464300" y="1857375"/>
          <p14:tracePt t="11677" x="6518275" y="1879600"/>
          <p14:tracePt t="11694" x="6594475" y="1895475"/>
          <p14:tracePt t="11710" x="6683375" y="1914525"/>
          <p14:tracePt t="11727" x="6721475" y="1933575"/>
          <p14:tracePt t="11744" x="6769100" y="1958975"/>
          <p14:tracePt t="11760" x="6835775" y="2000250"/>
          <p14:tracePt t="11777" x="6883400" y="2032000"/>
          <p14:tracePt t="11794" x="6921500" y="2060575"/>
          <p14:tracePt t="11811" x="6972300" y="2105025"/>
          <p14:tracePt t="11828" x="7004050" y="2130425"/>
          <p14:tracePt t="11846" x="7035800" y="2165350"/>
          <p14:tracePt t="11861" x="7045325" y="2174875"/>
          <p14:tracePt t="11878" x="7061200" y="2184400"/>
          <p14:tracePt t="11895" x="7070725" y="2203450"/>
          <p14:tracePt t="11910" x="7086600" y="2216150"/>
          <p14:tracePt t="11927" x="7096125" y="2225675"/>
          <p14:tracePt t="11944" x="7112000" y="2238375"/>
          <p14:tracePt t="11961" x="7112000" y="2257425"/>
          <p14:tracePt t="11978" x="7112000" y="2266950"/>
          <p14:tracePt t="11981" x="7112000" y="2273300"/>
          <p14:tracePt t="11996" x="7102475" y="2276475"/>
          <p14:tracePt t="12011" x="7092950" y="2276475"/>
          <p14:tracePt t="12028" x="7083425" y="2276475"/>
          <p14:tracePt t="12045" x="7019925" y="2266950"/>
          <p14:tracePt t="12061" x="6956425" y="2254250"/>
          <p14:tracePt t="12077" x="6892925" y="2238375"/>
          <p14:tracePt t="12095" x="6816725" y="2197100"/>
          <p14:tracePt t="12110" x="6753225" y="2168525"/>
          <p14:tracePt t="12127" x="6683375" y="2130425"/>
          <p14:tracePt t="12145" x="6591300" y="2095500"/>
          <p14:tracePt t="12161" x="6543675" y="2073275"/>
          <p14:tracePt t="12178" x="6521450" y="2070100"/>
          <p14:tracePt t="12194" x="6511925" y="2070100"/>
          <p14:tracePt t="12210" x="6492875" y="2070100"/>
          <p14:tracePt t="12227" x="6483350" y="2070100"/>
          <p14:tracePt t="12281" x="6489700" y="2070100"/>
          <p14:tracePt t="12287" x="6492875" y="2070100"/>
          <p14:tracePt t="12295" x="6508750" y="2070100"/>
          <p14:tracePt t="12310" x="6546850" y="2079625"/>
          <p14:tracePt t="12327" x="6594475" y="2098675"/>
          <p14:tracePt t="12344" x="6657975" y="2105025"/>
          <p14:tracePt t="12361" x="6696075" y="2117725"/>
          <p14:tracePt t="12378" x="6718300" y="2124075"/>
          <p14:tracePt t="12395" x="6753225" y="2133600"/>
          <p14:tracePt t="12411" x="6762750" y="2139950"/>
          <p14:tracePt t="12428" x="6775450" y="2139950"/>
          <p14:tracePt t="12445" x="6791325" y="2149475"/>
          <p14:tracePt t="12460" x="6807200" y="2149475"/>
          <p14:tracePt t="12477" x="6816725" y="2149475"/>
          <p14:tracePt t="12495" x="6823075" y="2149475"/>
          <p14:tracePt t="14236" x="6851650" y="2162175"/>
          <p14:tracePt t="14243" x="6902450" y="2181225"/>
          <p14:tracePt t="14250" x="6940550" y="2187575"/>
          <p14:tracePt t="14260" x="6988175" y="2193925"/>
          <p14:tracePt t="14278" x="7102475" y="2225675"/>
          <p14:tracePt t="14294" x="7175500" y="2232025"/>
          <p14:tracePt t="14310" x="7245350" y="2228850"/>
          <p14:tracePt t="14344" x="7527925" y="2133600"/>
          <p14:tracePt t="14378" x="7750175" y="1993900"/>
          <p14:tracePt t="14394" x="7823200" y="1930400"/>
          <p14:tracePt t="14411" x="7886700" y="1857375"/>
          <p14:tracePt t="14427" x="7947025" y="1758950"/>
          <p14:tracePt t="14443" x="7969250" y="1701800"/>
          <p14:tracePt t="14460" x="7975600" y="1657350"/>
          <p14:tracePt t="14477" x="7975600" y="1609725"/>
          <p14:tracePt t="14493" x="7966075" y="1581150"/>
          <p14:tracePt t="14511" x="7953375" y="1543050"/>
          <p14:tracePt t="14528" x="7924800" y="1504950"/>
          <p14:tracePt t="14544" x="7896225" y="1460500"/>
          <p14:tracePt t="14561" x="7886700" y="1435100"/>
          <p14:tracePt t="14577" x="7845425" y="1377950"/>
          <p14:tracePt t="14594" x="7826375" y="1336675"/>
          <p14:tracePt t="14611" x="7800975" y="1298575"/>
          <p14:tracePt t="14628" x="7766050" y="1216025"/>
          <p14:tracePt t="14644" x="7747000" y="1162050"/>
          <p14:tracePt t="14661" x="7712075" y="1114425"/>
          <p14:tracePt t="14678" x="7677150" y="1047750"/>
          <p14:tracePt t="14694" x="7645400" y="1016000"/>
          <p14:tracePt t="14710" x="7629525" y="1000125"/>
          <p14:tracePt t="14727" x="7588250" y="981075"/>
          <p14:tracePt t="14743" x="7566025" y="971550"/>
          <p14:tracePt t="14760" x="7534275" y="952500"/>
          <p14:tracePt t="14776" x="7483475" y="933450"/>
          <p14:tracePt t="14793" x="7461250" y="920750"/>
          <p14:tracePt t="14810" x="7445375" y="920750"/>
          <p14:tracePt t="14827" x="7426325" y="920750"/>
          <p14:tracePt t="14844" x="7413625" y="920750"/>
          <p14:tracePt t="14860" x="7404100" y="920750"/>
          <p14:tracePt t="14876" x="7394575" y="920750"/>
          <p14:tracePt t="14911" x="7397750" y="927100"/>
          <p14:tracePt t="14927" x="7423150" y="942975"/>
          <p14:tracePt t="14943" x="7461250" y="962025"/>
          <p14:tracePt t="14961" x="7493000" y="974725"/>
          <p14:tracePt t="14977" x="7534275" y="993775"/>
          <p14:tracePt t="14993" x="7566025" y="1006475"/>
          <p14:tracePt t="15010" x="7591425" y="1022350"/>
          <p14:tracePt t="15012" x="7600950" y="1028700"/>
          <p14:tracePt t="15026" x="7626350" y="1041400"/>
          <p14:tracePt t="15043" x="7642225" y="1057275"/>
          <p14:tracePt t="15060" x="7658100" y="1089025"/>
          <p14:tracePt t="15076" x="7686675" y="1108075"/>
          <p14:tracePt t="15093" x="7696200" y="1117600"/>
          <p14:tracePt t="15110" x="7715250" y="1146175"/>
          <p14:tracePt t="15127" x="7734300" y="1162050"/>
          <p14:tracePt t="15143" x="7750175" y="1181100"/>
          <p14:tracePt t="15161" x="7769225" y="1209675"/>
          <p14:tracePt t="15177" x="7810500" y="1231900"/>
          <p14:tracePt t="15194" x="7826375" y="1247775"/>
          <p14:tracePt t="15211" x="7858125" y="1260475"/>
          <p14:tracePt t="15227" x="7877175" y="1276350"/>
          <p14:tracePt t="15244" x="7908925" y="1289050"/>
          <p14:tracePt t="15260" x="7924800" y="1304925"/>
          <p14:tracePt t="15277" x="7969250" y="1343025"/>
          <p14:tracePt t="15293" x="7994650" y="1374775"/>
          <p14:tracePt t="15310" x="8020050" y="1397000"/>
          <p14:tracePt t="15328" x="8086725" y="1444625"/>
          <p14:tracePt t="15344" x="8131175" y="1473200"/>
          <p14:tracePt t="15361" x="8178800" y="1504950"/>
          <p14:tracePt t="15377" x="8216900" y="1543050"/>
          <p14:tracePt t="15394" x="8232775" y="1552575"/>
          <p14:tracePt t="15411" x="8248650" y="1574800"/>
          <p14:tracePt t="15426" x="8248650" y="1577975"/>
          <p14:tracePt t="15470" x="8248650" y="1571625"/>
          <p14:tracePt t="15477" x="8248650" y="1568450"/>
          <p14:tracePt t="15493" x="8239125" y="1530350"/>
          <p14:tracePt t="15510" x="8226425" y="1466850"/>
          <p14:tracePt t="15513" x="8204200" y="1438275"/>
          <p14:tracePt t="15526" x="8172450" y="1371600"/>
          <p14:tracePt t="15543" x="8137525" y="1301750"/>
          <p14:tracePt t="15560" x="8118475" y="1263650"/>
          <p14:tracePt t="15577" x="8099425" y="1222375"/>
          <p14:tracePt t="15594" x="8067675" y="1190625"/>
          <p14:tracePt t="15612" x="8032750" y="1171575"/>
          <p14:tracePt t="15627" x="8001000" y="1158875"/>
          <p14:tracePt t="15644" x="7978775" y="1143000"/>
          <p14:tracePt t="15661" x="7918450" y="1117600"/>
          <p14:tracePt t="15677" x="7874000" y="1098550"/>
          <p14:tracePt t="15693" x="7835900" y="1079500"/>
          <p14:tracePt t="15711" x="7794625" y="1060450"/>
          <p14:tracePt t="15727" x="7762875" y="1047750"/>
          <p14:tracePt t="15743" x="7740650" y="1047750"/>
          <p14:tracePt t="15761" x="7699375" y="1047750"/>
          <p14:tracePt t="15777" x="7689850" y="1047750"/>
          <p14:tracePt t="15794" x="7680325" y="1047750"/>
          <p14:tracePt t="15811" x="7667625" y="1054100"/>
          <p14:tracePt t="15827" x="7667625" y="1063625"/>
          <p14:tracePt t="15843" x="7667625" y="1079500"/>
          <p14:tracePt t="15860" x="7673975" y="1098550"/>
          <p14:tracePt t="15877" x="7699375" y="1123950"/>
          <p14:tracePt t="15894" x="7737475" y="1158875"/>
          <p14:tracePt t="15911" x="7804150" y="1203325"/>
          <p14:tracePt t="15927" x="7835900" y="1228725"/>
          <p14:tracePt t="15944" x="7867650" y="1254125"/>
          <p14:tracePt t="15961" x="7896225" y="1282700"/>
          <p14:tracePt t="15977" x="7912100" y="1292225"/>
          <p14:tracePt t="15993" x="7921625" y="1304925"/>
          <p14:tracePt t="16010" x="7921625" y="1308100"/>
          <p14:tracePt t="16047" x="7915275" y="1308100"/>
          <p14:tracePt t="16054" x="7905750" y="1308100"/>
          <p14:tracePt t="16061" x="7899400" y="1308100"/>
          <p14:tracePt t="16077" x="7877175" y="1304925"/>
          <p14:tracePt t="16094" x="7832725" y="1292225"/>
          <p14:tracePt t="16110" x="7759700" y="1273175"/>
          <p14:tracePt t="16127" x="7696200" y="1260475"/>
          <p14:tracePt t="16144" x="7632700" y="1238250"/>
          <p14:tracePt t="16160" x="7540625" y="1216025"/>
          <p14:tracePt t="16177" x="7477125" y="1203325"/>
          <p14:tracePt t="16194" x="7410450" y="1171575"/>
          <p14:tracePt t="16211" x="7337425" y="1146175"/>
          <p14:tracePt t="16227" x="7292975" y="1133475"/>
          <p14:tracePt t="16244" x="7267575" y="1120775"/>
          <p14:tracePt t="16260" x="7245350" y="1098550"/>
          <p14:tracePt t="16276" x="7232650" y="1092200"/>
          <p14:tracePt t="16293" x="7226300" y="1089025"/>
          <p14:tracePt t="16311" x="7226300" y="1079500"/>
          <p14:tracePt t="16347" x="7229475" y="1073150"/>
          <p14:tracePt t="16360" x="7242175" y="1073150"/>
          <p14:tracePt t="16377" x="7254875" y="1073150"/>
          <p14:tracePt t="16393" x="7267575" y="1073150"/>
          <p14:tracePt t="16410" x="7296150" y="1073150"/>
          <p14:tracePt t="16426" x="7305675" y="1073150"/>
          <p14:tracePt t="16444" x="7315200" y="1073150"/>
          <p14:tracePt t="16461" x="7327900" y="1073150"/>
          <p14:tracePt t="16477" x="7343775" y="1076325"/>
          <p14:tracePt t="16493" x="7369175" y="1089025"/>
          <p14:tracePt t="16510" x="7410450" y="1104900"/>
          <p14:tracePt t="16527" x="7448550" y="1123950"/>
          <p14:tracePt t="16543" x="7493000" y="1136650"/>
          <p14:tracePt t="16560" x="7534275" y="1155700"/>
          <p14:tracePt t="16576" x="7559675" y="1168400"/>
          <p14:tracePt t="16593" x="7597775" y="1187450"/>
          <p14:tracePt t="16610" x="7664450" y="1225550"/>
          <p14:tracePt t="16626" x="7734300" y="1282700"/>
          <p14:tracePt t="16644" x="7794625" y="1333500"/>
          <p14:tracePt t="16660" x="7896225" y="1403350"/>
          <p14:tracePt t="16676" x="7937500" y="1444625"/>
          <p14:tracePt t="16693" x="7969250" y="1470025"/>
          <p14:tracePt t="16710" x="8004175" y="1514475"/>
          <p14:tracePt t="16727" x="8035925" y="1546225"/>
          <p14:tracePt t="16744" x="8061325" y="1571625"/>
          <p14:tracePt t="16760" x="8115300" y="1638300"/>
          <p14:tracePt t="16777" x="8150225" y="1685925"/>
          <p14:tracePt t="16794" x="8175625" y="1724025"/>
          <p14:tracePt t="16810" x="8201025" y="1774825"/>
          <p14:tracePt t="16826" x="8220075" y="1800225"/>
          <p14:tracePt t="16843" x="8229600" y="1828800"/>
          <p14:tracePt t="16860" x="8229600" y="1851025"/>
          <p14:tracePt t="16876" x="8229600" y="1866900"/>
          <p14:tracePt t="16894" x="8229600" y="1870075"/>
          <p14:tracePt t="16910" x="8220075" y="1870075"/>
          <p14:tracePt t="16927" x="8204200" y="1870075"/>
          <p14:tracePt t="16943" x="8181975" y="1844675"/>
          <p14:tracePt t="16960" x="8124825" y="1784350"/>
          <p14:tracePt t="16977" x="8077200" y="1743075"/>
          <p14:tracePt t="16995" x="8004175" y="1670050"/>
          <p14:tracePt t="17011" x="7962900" y="1628775"/>
          <p14:tracePt t="17027" x="7896225" y="1590675"/>
          <p14:tracePt t="17031" x="7854950" y="1558925"/>
          <p14:tracePt t="17043" x="7826375" y="1543050"/>
          <p14:tracePt t="17060" x="7740650" y="1485900"/>
          <p14:tracePt t="17076" x="7680325" y="1450975"/>
          <p14:tracePt t="17094" x="7613650" y="1387475"/>
          <p14:tracePt t="17110" x="7566025" y="1355725"/>
          <p14:tracePt t="17127" x="7527925" y="1330325"/>
          <p14:tracePt t="17145" x="7464425" y="1266825"/>
          <p14:tracePt t="17161" x="7432675" y="1241425"/>
          <p14:tracePt t="17177" x="7410450" y="1228725"/>
          <p14:tracePt t="17194" x="7381875" y="1206500"/>
          <p14:tracePt t="17210" x="7372350" y="1203325"/>
          <p14:tracePt t="17226" x="7366000" y="1203325"/>
          <p14:tracePt t="17260" x="7369175" y="1203325"/>
          <p14:tracePt t="17276" x="7378700" y="1203325"/>
          <p14:tracePt t="17294" x="7416800" y="1203325"/>
          <p14:tracePt t="17311" x="7445375" y="1206500"/>
          <p14:tracePt t="17327" x="7464425" y="1216025"/>
          <p14:tracePt t="17344" x="7505700" y="1238250"/>
          <p14:tracePt t="17360" x="7521575" y="1250950"/>
          <p14:tracePt t="17376" x="7537450" y="1260475"/>
          <p14:tracePt t="17394" x="7559675" y="1295400"/>
          <p14:tracePt t="17409" x="7569200" y="1311275"/>
          <p14:tracePt t="17426" x="7578725" y="1320800"/>
          <p14:tracePt t="17444" x="7594600" y="1346200"/>
          <p14:tracePt t="17460" x="7600950" y="1362075"/>
          <p14:tracePt t="17476" x="7613650" y="1374775"/>
          <p14:tracePt t="17494" x="7613650" y="1406525"/>
          <p14:tracePt t="17510" x="7613650" y="1422400"/>
          <p14:tracePt t="17526" x="7613650" y="1431925"/>
          <p14:tracePt t="17544" x="7613650" y="1450975"/>
          <p14:tracePt t="17560" x="7613650" y="1460500"/>
          <p14:tracePt t="17577" x="7613650" y="1470025"/>
          <p14:tracePt t="17594" x="7613650" y="1485900"/>
          <p14:tracePt t="17609" x="7613650" y="1498600"/>
          <p14:tracePt t="17626" x="7616825" y="1511300"/>
          <p14:tracePt t="17644" x="7635875" y="1524000"/>
          <p14:tracePt t="17660" x="7677150" y="1558925"/>
          <p14:tracePt t="17677" x="7715250" y="1577975"/>
          <p14:tracePt t="17694" x="7756525" y="1600200"/>
          <p14:tracePt t="17711" x="7781925" y="1625600"/>
          <p14:tracePt t="17727" x="7820025" y="1638300"/>
          <p14:tracePt t="17743" x="7883525" y="1663700"/>
          <p14:tracePt t="17760" x="7931150" y="1692275"/>
          <p14:tracePt t="17776" x="7969250" y="1717675"/>
          <p14:tracePt t="17794" x="8035925" y="1758950"/>
          <p14:tracePt t="17810" x="8074025" y="1771650"/>
          <p14:tracePt t="17827" x="8096250" y="1781175"/>
          <p14:tracePt t="17844" x="8128000" y="1809750"/>
          <p14:tracePt t="17861" x="8137525" y="1831975"/>
          <p14:tracePt t="17877" x="8147050" y="1841500"/>
          <p14:tracePt t="17893" x="8159750" y="1863725"/>
          <p14:tracePt t="17909" x="8159750" y="1885950"/>
          <p14:tracePt t="17927" x="8159750" y="1895475"/>
          <p14:tracePt t="17944" x="8159750" y="1914525"/>
          <p14:tracePt t="17960" x="8150225" y="1924050"/>
          <p14:tracePt t="17977" x="8140700" y="1933575"/>
          <p14:tracePt t="17994" x="8128000" y="1933575"/>
          <p14:tracePt t="18010" x="8112125" y="1933575"/>
          <p14:tracePt t="18027" x="8102600" y="1933575"/>
          <p14:tracePt t="18043" x="8086725" y="1933575"/>
          <p14:tracePt t="18060" x="8077200" y="1933575"/>
          <p14:tracePt t="18076" x="8061325" y="1933575"/>
          <p14:tracePt t="18094" x="8035925" y="1914525"/>
          <p14:tracePt t="18110" x="8004175" y="1889125"/>
          <p14:tracePt t="18127" x="7985125" y="1866900"/>
          <p14:tracePt t="18144" x="7969250" y="1831975"/>
          <p14:tracePt t="18160" x="7937500" y="1806575"/>
          <p14:tracePt t="18176" x="7912100" y="1774825"/>
          <p14:tracePt t="18193" x="7858125" y="1704975"/>
          <p14:tracePt t="18209" x="7804150" y="1654175"/>
          <p14:tracePt t="18226" x="7759700" y="1593850"/>
          <p14:tracePt t="18244" x="7715250" y="1539875"/>
          <p14:tracePt t="18261" x="7705725" y="1530350"/>
          <p14:tracePt t="18277" x="7696200" y="1520825"/>
          <p14:tracePt t="18294" x="7673975" y="1501775"/>
          <p14:tracePt t="18310" x="7670800" y="1492250"/>
          <p14:tracePt t="18326" x="7661275" y="1479550"/>
          <p14:tracePt t="18343" x="7645400" y="1466850"/>
          <p14:tracePt t="18360" x="7629525" y="1450975"/>
          <p14:tracePt t="18377" x="7620000" y="1441450"/>
          <p14:tracePt t="18394" x="7604125" y="1425575"/>
          <p14:tracePt t="18410" x="7594600" y="1419225"/>
          <p14:tracePt t="18427" x="7578725" y="1419225"/>
          <p14:tracePt t="18444" x="7562850" y="1406525"/>
          <p14:tracePt t="18460" x="7553325" y="1400175"/>
          <p14:tracePt t="18477" x="7543800" y="1393825"/>
          <p14:tracePt t="18493" x="7540625" y="1393825"/>
          <p14:tracePt t="18550" x="7546975" y="1393825"/>
          <p14:tracePt t="18557" x="7550150" y="1393825"/>
          <p14:tracePt t="18564" x="7556500" y="1393825"/>
          <p14:tracePt t="18577" x="7559675" y="1393825"/>
          <p14:tracePt t="18593" x="7575550" y="1393825"/>
          <p14:tracePt t="18610" x="7591425" y="1397000"/>
          <p14:tracePt t="18626" x="7600950" y="1412875"/>
          <p14:tracePt t="18643" x="7616825" y="1428750"/>
          <p14:tracePt t="18660" x="7635875" y="1438275"/>
          <p14:tracePt t="18678" x="7670800" y="1454150"/>
          <p14:tracePt t="18694" x="7696200" y="1473200"/>
          <p14:tracePt t="18710" x="7705725" y="1482725"/>
          <p14:tracePt t="18726" x="7715250" y="1492250"/>
          <p14:tracePt t="18743" x="7731125" y="1501775"/>
          <p14:tracePt t="18759" x="7747000" y="1508125"/>
          <p14:tracePt t="18778" x="7762875" y="1524000"/>
          <p14:tracePt t="18794" x="7772400" y="1530350"/>
          <p14:tracePt t="18810" x="7781925" y="1530350"/>
          <p14:tracePt t="18828" x="7800975" y="1539875"/>
          <p14:tracePt t="18844" x="7810500" y="1549400"/>
          <p14:tracePt t="18860" x="7820025" y="1552575"/>
          <p14:tracePt t="18877" x="7835900" y="1574800"/>
          <p14:tracePt t="18893" x="7851775" y="1584325"/>
          <p14:tracePt t="18909" x="7864475" y="1593850"/>
          <p14:tracePt t="18928" x="7883525" y="1616075"/>
          <p14:tracePt t="18944" x="7908925" y="1641475"/>
          <p14:tracePt t="18960" x="7934325" y="1663700"/>
          <p14:tracePt t="18977" x="7978775" y="1708150"/>
          <p14:tracePt t="18994" x="8001000" y="1733550"/>
          <p14:tracePt t="19010" x="8026400" y="1749425"/>
          <p14:tracePt t="19027" x="8048625" y="1787525"/>
          <p14:tracePt t="19043" x="8061325" y="1803400"/>
          <p14:tracePt t="19060" x="8070850" y="1819275"/>
          <p14:tracePt t="19062" x="8083550" y="1828800"/>
          <p14:tracePt t="19077" x="8093075" y="1854200"/>
          <p14:tracePt t="19093" x="8102600" y="1863725"/>
          <p14:tracePt t="19110" x="8112125" y="1873250"/>
          <p14:tracePt t="19127" x="8124825" y="1885950"/>
          <p14:tracePt t="19143" x="8134350" y="1905000"/>
          <p14:tracePt t="19159" x="8137525" y="1914525"/>
          <p14:tracePt t="19177" x="8147050" y="1927225"/>
          <p14:tracePt t="19193" x="8153400" y="1936750"/>
          <p14:tracePt t="19210" x="8153400" y="1952625"/>
          <p14:tracePt t="19249" x="8159750" y="1952625"/>
          <p14:tracePt t="20591" x="8108950" y="1952625"/>
          <p14:tracePt t="20597" x="8026400" y="1962150"/>
          <p14:tracePt t="20610" x="7956550" y="1971675"/>
          <p14:tracePt t="20627" x="7794625" y="2057400"/>
          <p14:tracePt t="20643" x="7686675" y="2155825"/>
          <p14:tracePt t="20660" x="7521575" y="2355850"/>
          <p14:tracePt t="20677" x="7413625" y="2562225"/>
          <p14:tracePt t="20710" x="7318375" y="3105150"/>
          <p14:tracePt t="20745" x="7343775" y="3571875"/>
          <p14:tracePt t="20761" x="7419975" y="3895725"/>
          <p14:tracePt t="20778" x="7458075" y="4083050"/>
          <p14:tracePt t="20793" x="7502525" y="4235450"/>
          <p14:tracePt t="20810" x="7546975" y="4438650"/>
          <p14:tracePt t="20827" x="7572375" y="4546600"/>
          <p14:tracePt t="20843" x="7572375" y="4625975"/>
          <p14:tracePt t="20860" x="7540625" y="4816475"/>
          <p14:tracePt t="20877" x="7505700" y="4946650"/>
          <p14:tracePt t="20893" x="7467600" y="5026025"/>
          <p14:tracePt t="20909" x="7451725" y="5070475"/>
          <p14:tracePt t="21275" x="7350125" y="5064125"/>
          <p14:tracePt t="21282" x="7248525" y="5064125"/>
          <p14:tracePt t="21294" x="7134225" y="5064125"/>
          <p14:tracePt t="21326" x="6584950" y="5118100"/>
          <p14:tracePt t="21361" x="6153150" y="5219700"/>
          <p14:tracePt t="21378" x="5988050" y="5267325"/>
          <p14:tracePt t="21393" x="5857875" y="5302250"/>
          <p14:tracePt t="21409" x="5715000" y="5375275"/>
          <p14:tracePt t="21426" x="5626100" y="5426075"/>
          <p14:tracePt t="21444" x="5556250" y="5454650"/>
          <p14:tracePt t="21459" x="5480050" y="5502275"/>
          <p14:tracePt t="21476" x="5432425" y="5524500"/>
          <p14:tracePt t="21493" x="5387975" y="5537200"/>
          <p14:tracePt t="21509" x="5305425" y="5565775"/>
          <p14:tracePt t="21526" x="5241925" y="5578475"/>
          <p14:tracePt t="21543" x="5197475" y="5591175"/>
          <p14:tracePt t="21560" x="5133975" y="5610225"/>
          <p14:tracePt t="21577" x="5092700" y="5641975"/>
          <p14:tracePt t="21594" x="5048250" y="5670550"/>
          <p14:tracePt t="21597" x="5035550" y="5683250"/>
          <p14:tracePt t="21610" x="4994275" y="5715000"/>
          <p14:tracePt t="21627" x="4968875" y="5740400"/>
          <p14:tracePt t="21643" x="4937125" y="5772150"/>
          <p14:tracePt t="21659" x="4924425" y="5791200"/>
          <p14:tracePt t="21676" x="4914900" y="5800725"/>
          <p14:tracePt t="21693" x="4902200" y="5822950"/>
          <p14:tracePt t="21710" x="4899025" y="5854700"/>
          <p14:tracePt t="21726" x="4899025" y="5886450"/>
          <p14:tracePt t="21743" x="4899025" y="5915025"/>
          <p14:tracePt t="21760" x="4905375" y="5962650"/>
          <p14:tracePt t="21777" x="4918075" y="5994400"/>
          <p14:tracePt t="21793" x="4943475" y="6019800"/>
          <p14:tracePt t="21809" x="5041900" y="6086475"/>
          <p14:tracePt t="21826" x="5127625" y="6118225"/>
          <p14:tracePt t="21844" x="5226050" y="6149975"/>
          <p14:tracePt t="21860" x="5324475" y="6156325"/>
          <p14:tracePt t="21877" x="5416550" y="6156325"/>
          <p14:tracePt t="21894" x="5511800" y="6153150"/>
          <p14:tracePt t="21910" x="5626100" y="6121400"/>
          <p14:tracePt t="21926" x="5689600" y="6108700"/>
          <p14:tracePt t="21943" x="5734050" y="6089650"/>
          <p14:tracePt t="21959" x="5794375" y="6042025"/>
          <p14:tracePt t="21976" x="5819775" y="6016625"/>
          <p14:tracePt t="21994" x="5838825" y="5962650"/>
          <p14:tracePt t="22009" x="5857875" y="5883275"/>
          <p14:tracePt t="22027" x="5857875" y="5822950"/>
          <p14:tracePt t="22043" x="5854700" y="5734050"/>
          <p14:tracePt t="22060" x="5810250" y="5530850"/>
          <p14:tracePt t="22076" x="5778500" y="5432425"/>
          <p14:tracePt t="22094" x="5718175" y="5334000"/>
          <p14:tracePt t="22109" x="5664200" y="5273675"/>
          <p14:tracePt t="22127" x="5594350" y="5235575"/>
          <p14:tracePt t="22144" x="5518150" y="5191125"/>
          <p14:tracePt t="22160" x="5489575" y="5181600"/>
          <p14:tracePt t="22177" x="5457825" y="5181600"/>
          <p14:tracePt t="22194" x="5432425" y="5187950"/>
          <p14:tracePt t="22210" x="5422900" y="5197475"/>
          <p14:tracePt t="22227" x="5403850" y="5222875"/>
          <p14:tracePt t="22244" x="5368925" y="5257800"/>
          <p14:tracePt t="22260" x="5334000" y="5299075"/>
          <p14:tracePt t="22276" x="5308600" y="5337175"/>
          <p14:tracePt t="22294" x="5283200" y="5394325"/>
          <p14:tracePt t="22310" x="5276850" y="5438775"/>
          <p14:tracePt t="22326" x="5276850" y="5483225"/>
          <p14:tracePt t="22343" x="5276850" y="5546725"/>
          <p14:tracePt t="22360" x="5292725" y="5591175"/>
          <p14:tracePt t="22376" x="5302250" y="5635625"/>
          <p14:tracePt t="22394" x="5314950" y="5683250"/>
          <p14:tracePt t="22410" x="5314950" y="5705475"/>
          <p14:tracePt t="22427" x="5318125" y="5727700"/>
          <p14:tracePt t="22444" x="5334000" y="5743575"/>
          <p14:tracePt t="22460" x="5349875" y="5753100"/>
          <p14:tracePt t="22476" x="5359400" y="5762625"/>
          <p14:tracePt t="22492" x="5368925" y="5778500"/>
          <p14:tracePt t="22509" x="5378450" y="5788025"/>
          <p14:tracePt t="22574" x="5378450" y="5794375"/>
          <p14:tracePt t="22673" x="5381625" y="5794375"/>
          <p14:tracePt t="22695" x="5387975" y="5794375"/>
          <p14:tracePt t="22701" x="5397500" y="5794375"/>
          <p14:tracePt t="22709" x="5403850" y="5794375"/>
          <p14:tracePt t="22726" x="5413375" y="5794375"/>
          <p14:tracePt t="22743" x="5426075" y="5781675"/>
          <p14:tracePt t="22759" x="5457825" y="5753100"/>
          <p14:tracePt t="22776" x="5483225" y="5727700"/>
          <p14:tracePt t="22793" x="5527675" y="5676900"/>
          <p14:tracePt t="22809" x="5562600" y="5619750"/>
          <p14:tracePt t="22826" x="5600700" y="5540375"/>
          <p14:tracePt t="22843" x="5635625" y="5362575"/>
          <p14:tracePt t="22860" x="5641975" y="5289550"/>
          <p14:tracePt t="22876" x="5641975" y="5219700"/>
          <p14:tracePt t="22893" x="5616575" y="5105400"/>
          <p14:tracePt t="22909" x="5565775" y="5003800"/>
          <p14:tracePt t="22925" x="5521325" y="4946650"/>
          <p14:tracePt t="22943" x="5407025" y="4857750"/>
          <p14:tracePt t="22960" x="5327650" y="4800600"/>
          <p14:tracePt t="22977" x="5222875" y="4711700"/>
          <p14:tracePt t="22994" x="5070475" y="4552950"/>
          <p14:tracePt t="23010" x="5013325" y="4460875"/>
          <p14:tracePt t="23027" x="4962525" y="4371975"/>
          <p14:tracePt t="23043" x="4946650" y="4260850"/>
          <p14:tracePt t="23059" x="4946650" y="4225925"/>
          <p14:tracePt t="23076" x="4946650" y="4200525"/>
          <p14:tracePt t="23093" x="4946650" y="4187825"/>
          <p14:tracePt t="23129" x="4946650" y="4194175"/>
          <p14:tracePt t="23143" x="4956175" y="4222750"/>
          <p14:tracePt t="23160" x="4997450" y="4257675"/>
          <p14:tracePt t="23176" x="5045075" y="4337050"/>
          <p14:tracePt t="23193" x="5143500" y="4521200"/>
          <p14:tracePt t="23209" x="5200650" y="4622800"/>
          <p14:tracePt t="23226" x="5264150" y="4737100"/>
          <p14:tracePt t="23243" x="5349875" y="4899025"/>
          <p14:tracePt t="23260" x="5397500" y="4991100"/>
          <p14:tracePt t="23277" x="5438775" y="5080000"/>
          <p14:tracePt t="23293" x="5492750" y="5197475"/>
          <p14:tracePt t="23310" x="5527675" y="5295900"/>
          <p14:tracePt t="23326" x="5559425" y="5384800"/>
          <p14:tracePt t="23343" x="5613400" y="5502275"/>
          <p14:tracePt t="23359" x="5651500" y="5572125"/>
          <p14:tracePt t="23375" x="5680075" y="5638800"/>
          <p14:tracePt t="23393" x="5730875" y="5724525"/>
          <p14:tracePt t="23410" x="5756275" y="5772150"/>
          <p14:tracePt t="23426" x="5781675" y="5797550"/>
          <p14:tracePt t="23442" x="5819775" y="5832475"/>
          <p14:tracePt t="23459" x="5829300" y="5845175"/>
          <p14:tracePt t="23475" x="5838825" y="5845175"/>
          <p14:tracePt t="23492" x="5838825" y="5832475"/>
          <p14:tracePt t="23509" x="5838825" y="5781675"/>
          <p14:tracePt t="23525" x="5832475" y="5699125"/>
          <p14:tracePt t="23543" x="5791200" y="5521325"/>
          <p14:tracePt t="23559" x="5746750" y="5387975"/>
          <p14:tracePt t="23575" x="5721350" y="5289550"/>
          <p14:tracePt t="23593" x="5692775" y="5187950"/>
          <p14:tracePt t="23609" x="5670550" y="5121275"/>
          <p14:tracePt t="23626" x="5657850" y="5083175"/>
          <p14:tracePt t="23628" x="5654675" y="5073650"/>
          <p14:tracePt t="23644" x="5641975" y="5064125"/>
          <p14:tracePt t="23660" x="5632450" y="5054600"/>
          <p14:tracePt t="23677" x="5613400" y="5054600"/>
          <p14:tracePt t="23694" x="5572125" y="5054600"/>
          <p14:tracePt t="23710" x="5521325" y="5054600"/>
          <p14:tracePt t="23726" x="5457825" y="5064125"/>
          <p14:tracePt t="23743" x="5330825" y="5111750"/>
          <p14:tracePt t="23759" x="5232400" y="5153025"/>
          <p14:tracePt t="23776" x="5143500" y="5194300"/>
          <p14:tracePt t="23792" x="5054600" y="5251450"/>
          <p14:tracePt t="23809" x="5003800" y="5302250"/>
          <p14:tracePt t="23828" x="4953000" y="5353050"/>
          <p14:tracePt t="23843" x="4927600" y="5384800"/>
          <p14:tracePt t="23860" x="4895850" y="5432425"/>
          <p14:tracePt t="23877" x="4860925" y="5495925"/>
          <p14:tracePt t="23892" x="4848225" y="5543550"/>
          <p14:tracePt t="23909" x="4829175" y="5581650"/>
          <p14:tracePt t="23926" x="4829175" y="5610225"/>
          <p14:tracePt t="23942" x="4829175" y="5641975"/>
          <p14:tracePt t="23959" x="4845050" y="5680075"/>
          <p14:tracePt t="23977" x="4864100" y="5718175"/>
          <p14:tracePt t="23993" x="4883150" y="5746750"/>
          <p14:tracePt t="24010" x="4921250" y="5772150"/>
          <p14:tracePt t="24026" x="4994275" y="5800725"/>
          <p14:tracePt t="24042" x="5057775" y="5813425"/>
          <p14:tracePt t="24059" x="5108575" y="5826125"/>
          <p14:tracePt t="24076" x="5178425" y="5832475"/>
          <p14:tracePt t="24093" x="5216525" y="5832475"/>
          <p14:tracePt t="24110" x="5276850" y="5832475"/>
          <p14:tracePt t="24127" x="5403850" y="5819775"/>
          <p14:tracePt t="24143" x="5480050" y="5807075"/>
          <p14:tracePt t="24160" x="5524500" y="5794375"/>
          <p14:tracePt t="24176" x="5568950" y="5756275"/>
          <p14:tracePt t="24192" x="5600700" y="5715000"/>
          <p14:tracePt t="24209" x="5619750" y="5686425"/>
          <p14:tracePt t="24226" x="5645150" y="5619750"/>
          <p14:tracePt t="24243" x="5657850" y="5575300"/>
          <p14:tracePt t="24260" x="5657850" y="5530850"/>
          <p14:tracePt t="24277" x="5657850" y="5429250"/>
          <p14:tracePt t="24293" x="5654675" y="5365750"/>
          <p14:tracePt t="24309" x="5632450" y="5311775"/>
          <p14:tracePt t="24326" x="5613400" y="5248275"/>
          <p14:tracePt t="24342" x="5597525" y="5226050"/>
          <p14:tracePt t="24359" x="5588000" y="5213350"/>
          <p14:tracePt t="24377" x="5559425" y="5194300"/>
          <p14:tracePt t="24392" x="5549900" y="5184775"/>
          <p14:tracePt t="24410" x="5540375" y="5184775"/>
          <p14:tracePt t="24427" x="5521325" y="5184775"/>
          <p14:tracePt t="24443" x="5511800" y="5184775"/>
          <p14:tracePt t="24459" x="5502275" y="5184775"/>
          <p14:tracePt t="24476" x="5486400" y="5184775"/>
          <p14:tracePt t="24492" x="5470525" y="5184775"/>
          <p14:tracePt t="24509" x="5461000" y="5184775"/>
          <p14:tracePt t="24526" x="5457825" y="5184775"/>
          <p14:tracePt t="24591" x="5457825" y="5178425"/>
          <p14:tracePt t="28572" x="5410200" y="5159375"/>
          <p14:tracePt t="28580" x="5314950" y="5130800"/>
          <p14:tracePt t="28593" x="5140325" y="5092700"/>
          <p14:tracePt t="28610" x="4933950" y="5083175"/>
          <p14:tracePt t="28626" x="4683125" y="5089525"/>
          <p14:tracePt t="28642" x="4197350" y="5168900"/>
          <p14:tracePt t="28667" x="3736975" y="5232400"/>
          <p14:tracePt t="28694" x="3282950" y="5321300"/>
          <p14:tracePt t="28728" x="2892425" y="5429250"/>
          <p14:tracePt t="28745" x="2736850" y="5492750"/>
          <p14:tracePt t="28760" x="2647950" y="5534025"/>
          <p14:tracePt t="28776" x="2590800" y="5572125"/>
          <p14:tracePt t="28792" x="2559050" y="5607050"/>
          <p14:tracePt t="28809" x="2552700" y="5635625"/>
          <p14:tracePt t="28825" x="2568575" y="5667375"/>
          <p14:tracePt t="28842" x="2752725" y="5781675"/>
          <p14:tracePt t="28859" x="2955925" y="5886450"/>
          <p14:tracePt t="28878" x="3254375" y="6051550"/>
          <p14:tracePt t="28894" x="3521075" y="6207125"/>
          <p14:tracePt t="28910" x="3733800" y="6346825"/>
          <p14:tracePt t="28927" x="4168775" y="6673850"/>
          <p14:tracePt t="28942" x="4410075" y="6848475"/>
          <p14:tracePt t="28959" x="4679950" y="6854825"/>
          <p14:tracePt t="28978" x="4949825" y="6854825"/>
          <p14:tracePt t="28992" x="5118100" y="6854825"/>
          <p14:tracePt t="29009" x="5276850" y="6854825"/>
          <p14:tracePt t="29026" x="5356225" y="6854825"/>
          <p14:tracePt t="29042" x="5445125" y="6854825"/>
          <p14:tracePt t="29059" x="5489575" y="6854825"/>
          <p14:tracePt t="29075" x="5540375" y="6854825"/>
          <p14:tracePt t="29092" x="5648325" y="6851650"/>
          <p14:tracePt t="29108" x="5711825" y="6835775"/>
          <p14:tracePt t="29125" x="5778500" y="6807200"/>
          <p14:tracePt t="29143" x="5861050" y="6778625"/>
          <p14:tracePt t="29159" x="5905500" y="6765925"/>
          <p14:tracePt t="29176" x="5937250" y="6740525"/>
          <p14:tracePt t="29193" x="5959475" y="6711950"/>
          <p14:tracePt t="29209" x="5959475" y="6667500"/>
          <p14:tracePt t="29225" x="5930900" y="6600825"/>
          <p14:tracePt t="29242" x="5876925" y="6534150"/>
          <p14:tracePt t="29259" x="5826125" y="6483350"/>
          <p14:tracePt t="29276" x="5768975" y="6454775"/>
          <p14:tracePt t="29292" x="5705475" y="6429375"/>
          <p14:tracePt t="29309" x="5680075" y="6410325"/>
          <p14:tracePt t="29327" x="5638800" y="6410325"/>
          <p14:tracePt t="29342" x="5616575" y="6410325"/>
          <p14:tracePt t="29359" x="5588000" y="6410325"/>
          <p14:tracePt t="29375" x="5572125" y="6413500"/>
          <p14:tracePt t="29392" x="5556250" y="6435725"/>
          <p14:tracePt t="29409" x="5546725" y="6445250"/>
          <p14:tracePt t="29427" x="5543550" y="6457950"/>
          <p14:tracePt t="29442" x="5543550" y="6473825"/>
          <p14:tracePt t="29459" x="5584825" y="6499225"/>
          <p14:tracePt t="29477" x="5756275" y="6569075"/>
          <p14:tracePt t="29492" x="5867400" y="6604000"/>
          <p14:tracePt t="29508" x="5965825" y="6645275"/>
          <p14:tracePt t="29526" x="6156325" y="6680200"/>
          <p14:tracePt t="29542" x="6207125" y="6692900"/>
          <p14:tracePt t="29559" x="6305550" y="6715125"/>
          <p14:tracePt t="29576" x="6496050" y="6750050"/>
          <p14:tracePt t="29592" x="6600825" y="6765925"/>
          <p14:tracePt t="29609" x="6667500" y="6781800"/>
          <p14:tracePt t="29626" x="6715125" y="6794500"/>
          <p14:tracePt t="29642" x="6724650" y="6794500"/>
          <p14:tracePt t="29658" x="6727825" y="6794500"/>
          <p14:tracePt t="29692" x="6692900" y="6794500"/>
          <p14:tracePt t="29709" x="6597650" y="6772275"/>
          <p14:tracePt t="29726" x="6480175" y="6772275"/>
          <p14:tracePt t="29742" x="6362700" y="6772275"/>
          <p14:tracePt t="29759" x="6226175" y="6772275"/>
          <p14:tracePt t="29775" x="6019800" y="6772275"/>
          <p14:tracePt t="29792" x="5861050" y="6772275"/>
          <p14:tracePt t="29809" x="5743575" y="6772275"/>
          <p14:tracePt t="29826" x="5645150" y="6772275"/>
          <p14:tracePt t="29842" x="5607050" y="6772275"/>
          <p14:tracePt t="29859" x="5591175" y="6772275"/>
          <p14:tracePt t="29876" x="5578475" y="6772275"/>
          <p14:tracePt t="29892" x="5568950" y="6772275"/>
          <p14:tracePt t="29909" x="5559425" y="6772275"/>
          <p14:tracePt t="29925" x="5546725" y="6772275"/>
          <p14:tracePt t="29977" x="5549900" y="6772275"/>
          <p14:tracePt t="29985" x="5556250" y="6772275"/>
          <p14:tracePt t="29992" x="5565775" y="6772275"/>
          <p14:tracePt t="30009" x="5594350" y="6772275"/>
          <p14:tracePt t="30026" x="5657850" y="6772275"/>
          <p14:tracePt t="30043" x="5680075" y="6772275"/>
          <p14:tracePt t="30059" x="5708650" y="6772275"/>
          <p14:tracePt t="30076" x="5756275" y="6772275"/>
          <p14:tracePt t="30092" x="5800725" y="6772275"/>
          <p14:tracePt t="30108" x="5845175" y="6765925"/>
          <p14:tracePt t="30126" x="5981700" y="6765925"/>
          <p14:tracePt t="30143" x="6051550" y="6765925"/>
          <p14:tracePt t="30160" x="6096000" y="6765925"/>
          <p14:tracePt t="30176" x="6137275" y="6769100"/>
          <p14:tracePt t="30192" x="6159500" y="6775450"/>
          <p14:tracePt t="30209" x="6178550" y="6788150"/>
          <p14:tracePt t="30225" x="6191250" y="6791325"/>
          <p14:tracePt t="30241" x="6200775" y="6791325"/>
          <p14:tracePt t="30259" x="6207125" y="6791325"/>
          <p14:tracePt t="30340" x="6203950" y="6791325"/>
          <p14:tracePt t="30346" x="6200775" y="6778625"/>
          <p14:tracePt t="30358" x="6194425" y="6775450"/>
          <p14:tracePt t="30375" x="6143625" y="6750050"/>
          <p14:tracePt t="30392" x="6105525" y="6718300"/>
          <p14:tracePt t="30409" x="6057900" y="6689725"/>
          <p14:tracePt t="30426" x="5988050" y="6635750"/>
          <p14:tracePt t="30442" x="5949950" y="6600825"/>
          <p14:tracePt t="30459" x="5915025" y="6559550"/>
          <p14:tracePt t="30475" x="5864225" y="6527800"/>
          <p14:tracePt t="30492" x="5826125" y="6502400"/>
          <p14:tracePt t="30508" x="5800725" y="6489700"/>
          <p14:tracePt t="30525" x="5788025" y="6473825"/>
          <p14:tracePt t="30542" x="5772150" y="6473825"/>
          <p14:tracePt t="30559" x="5762625" y="6473825"/>
          <p14:tracePt t="30576" x="5756275" y="6473825"/>
          <p14:tracePt t="30633" x="5759450" y="6473825"/>
          <p14:tracePt t="30640" x="5762625" y="6473825"/>
          <p14:tracePt t="30646" x="5768975" y="6473825"/>
          <p14:tracePt t="30658" x="5778500" y="6473825"/>
          <p14:tracePt t="30675" x="5797550" y="6473825"/>
          <p14:tracePt t="30692" x="5822950" y="6477000"/>
          <p14:tracePt t="30708" x="5838825" y="6483350"/>
          <p14:tracePt t="30725" x="5857875" y="6499225"/>
          <p14:tracePt t="30742" x="5873750" y="6499225"/>
          <p14:tracePt t="30758" x="5895975" y="6502400"/>
          <p14:tracePt t="30776" x="5930900" y="6527800"/>
          <p14:tracePt t="30792" x="5975350" y="6540500"/>
          <p14:tracePt t="30809" x="6022975" y="6553200"/>
          <p14:tracePt t="30826" x="6086475" y="6572250"/>
          <p14:tracePt t="30843" x="6115050" y="6572250"/>
          <p14:tracePt t="30859" x="6153150" y="6584950"/>
          <p14:tracePt t="30876" x="6194425" y="6584950"/>
          <p14:tracePt t="30892" x="6223000" y="6584950"/>
          <p14:tracePt t="30908" x="6267450" y="6584950"/>
          <p14:tracePt t="30925" x="6337300" y="6584950"/>
          <p14:tracePt t="30942" x="6381750" y="6584950"/>
          <p14:tracePt t="30959" x="6410325" y="6584950"/>
          <p14:tracePt t="30976" x="6451600" y="6584950"/>
          <p14:tracePt t="30993" x="6461125" y="6584950"/>
          <p14:tracePt t="31010" x="6473825" y="6584950"/>
          <p14:tracePt t="31025" x="6480175" y="6584950"/>
          <p14:tracePt t="31082" x="6489700" y="6584950"/>
          <p14:tracePt t="31090" x="6496050" y="6584950"/>
          <p14:tracePt t="31097" x="6499225" y="6584950"/>
          <p14:tracePt t="31110" x="6508750" y="6584950"/>
          <p14:tracePt t="31126" x="6518275" y="6588125"/>
          <p14:tracePt t="31142" x="6527800" y="6588125"/>
          <p14:tracePt t="31159" x="6550025" y="6588125"/>
          <p14:tracePt t="31176" x="6559550" y="6588125"/>
          <p14:tracePt t="31192" x="6581775" y="6588125"/>
          <p14:tracePt t="31208" x="6616700" y="6594475"/>
          <p14:tracePt t="31226" x="6680200" y="6607175"/>
          <p14:tracePt t="31243" x="6702425" y="6607175"/>
          <p14:tracePt t="31260" x="6731000" y="6613525"/>
          <p14:tracePt t="31276" x="6740525" y="6613525"/>
          <p14:tracePt t="31292" x="6750050" y="6613525"/>
          <p14:tracePt t="31390" x="6743700" y="6613525"/>
          <p14:tracePt t="31397" x="6734175" y="6613525"/>
          <p14:tracePt t="31410" x="6673850" y="6613525"/>
          <p14:tracePt t="31425" x="6591300" y="6623050"/>
          <p14:tracePt t="31442" x="6473825" y="6632575"/>
          <p14:tracePt t="31459" x="6276975" y="6638925"/>
          <p14:tracePt t="31475" x="6159500" y="6657975"/>
          <p14:tracePt t="31492" x="6076950" y="6657975"/>
          <p14:tracePt t="31510" x="5915025" y="6657975"/>
          <p14:tracePt t="31526" x="5778500" y="6657975"/>
          <p14:tracePt t="31542" x="5683250" y="6645275"/>
          <p14:tracePt t="31559" x="5540375" y="6629400"/>
          <p14:tracePt t="31575" x="5486400" y="6623050"/>
          <p14:tracePt t="31592" x="5457825" y="6623050"/>
          <p14:tracePt t="31609" x="5432425" y="6623050"/>
          <p14:tracePt t="31625" x="5422900" y="6623050"/>
          <p14:tracePt t="31642" x="5413375" y="6623050"/>
          <p14:tracePt t="31659" x="5403850" y="6623050"/>
          <p14:tracePt t="31676" x="5397500" y="6623050"/>
          <p14:tracePt t="31754" x="5400675" y="6623050"/>
          <p14:tracePt t="31761" x="5403850" y="6623050"/>
          <p14:tracePt t="31776" x="5419725" y="6613525"/>
          <p14:tracePt t="31793" x="5435600" y="6600825"/>
          <p14:tracePt t="31809" x="5457825" y="6600825"/>
          <p14:tracePt t="31825" x="5467350" y="6600825"/>
          <p14:tracePt t="31842" x="5476875" y="6600825"/>
          <p14:tracePt t="31858" x="5486400" y="6597650"/>
          <p14:tracePt t="31875" x="5502275" y="6584950"/>
          <p14:tracePt t="31892" x="5511800" y="6581775"/>
          <p14:tracePt t="31909" x="5524500" y="6572250"/>
          <p14:tracePt t="31925" x="5546725" y="6559550"/>
          <p14:tracePt t="31942" x="5578475" y="6550025"/>
          <p14:tracePt t="31959" x="5641975" y="6543675"/>
          <p14:tracePt t="31976" x="5683250" y="6543675"/>
          <p14:tracePt t="31992" x="5737225" y="6543675"/>
          <p14:tracePt t="32009" x="5822950" y="6543675"/>
          <p14:tracePt t="32025" x="5895975" y="6553200"/>
          <p14:tracePt t="32042" x="5994400" y="6569075"/>
          <p14:tracePt t="32059" x="6105525" y="6591300"/>
          <p14:tracePt t="32076" x="6149975" y="6610350"/>
          <p14:tracePt t="32093" x="6194425" y="6623050"/>
          <p14:tracePt t="32109" x="6257925" y="6629400"/>
          <p14:tracePt t="32125" x="6302375" y="6635750"/>
          <p14:tracePt t="32142" x="6340475" y="6642100"/>
          <p14:tracePt t="32158" x="6403975" y="6648450"/>
          <p14:tracePt t="32175" x="6432550" y="6648450"/>
          <p14:tracePt t="32193" x="6454775" y="6654800"/>
          <p14:tracePt t="32209" x="6489700" y="6654800"/>
          <p14:tracePt t="32226" x="6505575" y="6654800"/>
          <p14:tracePt t="32242" x="6527800" y="6654800"/>
          <p14:tracePt t="32259" x="6575425" y="6661150"/>
          <p14:tracePt t="32275" x="6629400" y="6683375"/>
          <p14:tracePt t="32292" x="6689725" y="6689725"/>
          <p14:tracePt t="32308" x="6759575" y="6689725"/>
          <p14:tracePt t="32325" x="6804025" y="6696075"/>
          <p14:tracePt t="32342" x="6838950" y="6696075"/>
          <p14:tracePt t="32359" x="6902450" y="6696075"/>
          <p14:tracePt t="32375" x="6953250" y="6696075"/>
          <p14:tracePt t="32392" x="7013575" y="6702425"/>
          <p14:tracePt t="32409" x="7096125" y="6715125"/>
          <p14:tracePt t="32425" x="7140575" y="6721475"/>
          <p14:tracePt t="32442" x="7175500" y="6727825"/>
          <p14:tracePt t="32458" x="7239000" y="6727825"/>
          <p14:tracePt t="32475" x="7283450" y="6727825"/>
          <p14:tracePt t="32493" x="7327900" y="6727825"/>
          <p14:tracePt t="32509" x="7381875" y="6727825"/>
          <p14:tracePt t="32526" x="7410450" y="6727825"/>
          <p14:tracePt t="32542" x="7454900" y="6727825"/>
          <p14:tracePt t="32558" x="7518400" y="6727825"/>
          <p14:tracePt t="32574" x="7562850" y="6740525"/>
          <p14:tracePt t="32591" x="7591425" y="6740525"/>
          <p14:tracePt t="32609" x="7616825" y="6740525"/>
          <p14:tracePt t="32625" x="7626350" y="6740525"/>
          <p14:tracePt t="32643" x="7632700" y="67405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wangus1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une_grenouille_au_milieu_des_lentilles_d_ea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13100"/>
            <a:ext cx="48593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1" descr="wolffia-0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8100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Line 13"/>
          <p:cNvSpPr>
            <a:spLocks noChangeShapeType="1"/>
          </p:cNvSpPr>
          <p:nvPr/>
        </p:nvSpPr>
        <p:spPr bwMode="auto">
          <a:xfrm flipH="1">
            <a:off x="3203575" y="2133600"/>
            <a:ext cx="3240088" cy="287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50" name="Line 14"/>
          <p:cNvSpPr>
            <a:spLocks noChangeShapeType="1"/>
          </p:cNvSpPr>
          <p:nvPr/>
        </p:nvSpPr>
        <p:spPr bwMode="auto">
          <a:xfrm flipH="1">
            <a:off x="1692275" y="981075"/>
            <a:ext cx="4535488" cy="417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51" name="Text Box 15"/>
          <p:cNvSpPr txBox="1">
            <a:spLocks noChangeArrowheads="1"/>
          </p:cNvSpPr>
          <p:nvPr/>
        </p:nvSpPr>
        <p:spPr bwMode="auto">
          <a:xfrm>
            <a:off x="6424613" y="1814513"/>
            <a:ext cx="23082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CC0000"/>
                </a:solidFill>
              </a:rPr>
              <a:t>Wolffia</a:t>
            </a:r>
            <a:r>
              <a:rPr lang="fr-FR" altLang="fr-FR">
                <a:solidFill>
                  <a:srgbClr val="CC0000"/>
                </a:solidFill>
              </a:rPr>
              <a:t> </a:t>
            </a:r>
            <a:r>
              <a:rPr lang="fr-FR" altLang="fr-FR" i="1">
                <a:solidFill>
                  <a:srgbClr val="CC0000"/>
                </a:solidFill>
              </a:rPr>
              <a:t>arhiza</a:t>
            </a:r>
          </a:p>
        </p:txBody>
      </p:sp>
      <p:sp>
        <p:nvSpPr>
          <p:cNvPr id="6152" name="Text Box 16"/>
          <p:cNvSpPr txBox="1">
            <a:spLocks noChangeArrowheads="1"/>
          </p:cNvSpPr>
          <p:nvPr/>
        </p:nvSpPr>
        <p:spPr bwMode="auto">
          <a:xfrm>
            <a:off x="6208713" y="590550"/>
            <a:ext cx="21891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>
                <a:solidFill>
                  <a:srgbClr val="CC0000"/>
                </a:solidFill>
              </a:rPr>
              <a:t>Lemna minor</a:t>
            </a:r>
          </a:p>
        </p:txBody>
      </p:sp>
      <p:sp>
        <p:nvSpPr>
          <p:cNvPr id="6153" name="Text Box 17"/>
          <p:cNvSpPr txBox="1">
            <a:spLocks noChangeArrowheads="1"/>
          </p:cNvSpPr>
          <p:nvPr/>
        </p:nvSpPr>
        <p:spPr bwMode="auto">
          <a:xfrm>
            <a:off x="5508625" y="0"/>
            <a:ext cx="2078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0000"/>
                </a:solidFill>
              </a:rPr>
              <a:t>Fm. </a:t>
            </a:r>
            <a:r>
              <a:rPr lang="fr-FR" altLang="fr-FR" i="1">
                <a:solidFill>
                  <a:srgbClr val="CC0000"/>
                </a:solidFill>
              </a:rPr>
              <a:t>Araceae</a:t>
            </a:r>
          </a:p>
        </p:txBody>
      </p:sp>
      <p:sp>
        <p:nvSpPr>
          <p:cNvPr id="6154" name="Text Box 18"/>
          <p:cNvSpPr txBox="1">
            <a:spLocks noChangeArrowheads="1"/>
          </p:cNvSpPr>
          <p:nvPr/>
        </p:nvSpPr>
        <p:spPr bwMode="auto">
          <a:xfrm>
            <a:off x="6011863" y="2492375"/>
            <a:ext cx="2614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 (lentilles d’eau)</a:t>
            </a:r>
          </a:p>
        </p:txBody>
      </p:sp>
      <p:sp>
        <p:nvSpPr>
          <p:cNvPr id="6155" name="Rectangle 19"/>
          <p:cNvSpPr>
            <a:spLocks noChangeArrowheads="1"/>
          </p:cNvSpPr>
          <p:nvPr/>
        </p:nvSpPr>
        <p:spPr bwMode="auto">
          <a:xfrm>
            <a:off x="6357938" y="1143000"/>
            <a:ext cx="2206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3333CC"/>
                </a:solidFill>
              </a:rPr>
              <a:t>Taille qq mm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07"/>
    </mc:Choice>
    <mc:Fallback>
      <p:transition spd="slow" advTm="25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1" x="3159125" y="4146550"/>
          <p14:tracePt t="1918" x="3263900" y="4152900"/>
          <p14:tracePt t="1925" x="3365500" y="4152900"/>
          <p14:tracePt t="1941" x="3536950" y="4152900"/>
          <p14:tracePt t="1954" x="3717925" y="4152900"/>
          <p14:tracePt t="1970" x="3889375" y="4152900"/>
          <p14:tracePt t="1994" x="4064000" y="4168775"/>
          <p14:tracePt t="2021" x="4279900" y="4210050"/>
          <p14:tracePt t="2056" x="4502150" y="4273550"/>
          <p14:tracePt t="2071" x="4578350" y="4286250"/>
          <p14:tracePt t="2088" x="4641850" y="4302125"/>
          <p14:tracePt t="2105" x="4695825" y="4302125"/>
          <p14:tracePt t="2120" x="4714875" y="4295775"/>
          <p14:tracePt t="2137" x="4724400" y="4289425"/>
          <p14:tracePt t="2154" x="4733925" y="4273550"/>
          <p14:tracePt t="2170" x="4733925" y="4260850"/>
          <p14:tracePt t="2187" x="4718050" y="4222750"/>
          <p14:tracePt t="2204" x="4679950" y="4162425"/>
          <p14:tracePt t="2221" x="4625975" y="4095750"/>
          <p14:tracePt t="2238" x="4549775" y="4000500"/>
          <p14:tracePt t="2254" x="4422775" y="3863975"/>
          <p14:tracePt t="2271" x="4318000" y="3794125"/>
          <p14:tracePt t="2288" x="4254500" y="3730625"/>
          <p14:tracePt t="2304" x="4124325" y="3638550"/>
          <p14:tracePt t="2321" x="4029075" y="3562350"/>
          <p14:tracePt t="2337" x="3905250" y="3492500"/>
          <p14:tracePt t="2354" x="3730625" y="3403600"/>
          <p14:tracePt t="2371" x="3587750" y="3368675"/>
          <p14:tracePt t="2387" x="3467100" y="3327400"/>
          <p14:tracePt t="2404" x="3343275" y="3295650"/>
          <p14:tracePt t="2420" x="3289300" y="3282950"/>
          <p14:tracePt t="2437" x="3254375" y="3276600"/>
          <p14:tracePt t="2454" x="3159125" y="3276600"/>
          <p14:tracePt t="2470" x="3089275" y="3276600"/>
          <p14:tracePt t="2487" x="3016250" y="3276600"/>
          <p14:tracePt t="2504" x="2927350" y="3286125"/>
          <p14:tracePt t="2521" x="2876550" y="3298825"/>
          <p14:tracePt t="2537" x="2832100" y="3311525"/>
          <p14:tracePt t="2554" x="2774950" y="3336925"/>
          <p14:tracePt t="2570" x="2736850" y="3355975"/>
          <p14:tracePt t="2587" x="2689225" y="3384550"/>
          <p14:tracePt t="2604" x="2622550" y="3429000"/>
          <p14:tracePt t="2621" x="2584450" y="3454400"/>
          <p14:tracePt t="2638" x="2546350" y="3489325"/>
          <p14:tracePt t="2654" x="2492375" y="3527425"/>
          <p14:tracePt t="2670" x="2466975" y="3565525"/>
          <p14:tracePt t="2687" x="2432050" y="3622675"/>
          <p14:tracePt t="2704" x="2387600" y="3717925"/>
          <p14:tracePt t="2721" x="2368550" y="3784600"/>
          <p14:tracePt t="2725" x="2359025" y="3810000"/>
          <p14:tracePt t="2739" x="2359025" y="3860800"/>
          <p14:tracePt t="2754" x="2359025" y="3914775"/>
          <p14:tracePt t="2771" x="2368550" y="3959225"/>
          <p14:tracePt t="2787" x="2390775" y="3997325"/>
          <p14:tracePt t="2804" x="2428875" y="4054475"/>
          <p14:tracePt t="2820" x="2476500" y="4105275"/>
          <p14:tracePt t="2839" x="2638425" y="4178300"/>
          <p14:tracePt t="2855" x="2781300" y="4206875"/>
          <p14:tracePt t="2871" x="2962275" y="4216400"/>
          <p14:tracePt t="2889" x="3238500" y="4210050"/>
          <p14:tracePt t="2905" x="3355975" y="4194175"/>
          <p14:tracePt t="2921" x="3463925" y="4178300"/>
          <p14:tracePt t="2937" x="3549650" y="4162425"/>
          <p14:tracePt t="2954" x="3654425" y="4108450"/>
          <p14:tracePt t="2971" x="3733800" y="4067175"/>
          <p14:tracePt t="2989" x="3883025" y="4025900"/>
          <p14:tracePt t="3005" x="4013200" y="3990975"/>
          <p14:tracePt t="3021" x="4111625" y="3968750"/>
          <p14:tracePt t="3038" x="4244975" y="3937000"/>
          <p14:tracePt t="3054" x="4330700" y="3911600"/>
          <p14:tracePt t="3071" x="4406900" y="3889375"/>
          <p14:tracePt t="3088" x="4498975" y="3867150"/>
          <p14:tracePt t="3104" x="4543425" y="3848100"/>
          <p14:tracePt t="3121" x="4587875" y="3835400"/>
          <p14:tracePt t="3137" x="4610100" y="3829050"/>
          <p14:tracePt t="3155" x="4625975" y="3829050"/>
          <p14:tracePt t="3171" x="4641850" y="3829050"/>
          <p14:tracePt t="3803" x="4695825" y="3810000"/>
          <p14:tracePt t="3811" x="4778375" y="3781425"/>
          <p14:tracePt t="3821" x="4860925" y="3762375"/>
          <p14:tracePt t="3854" x="5207000" y="3657600"/>
          <p14:tracePt t="3888" x="5445125" y="3622675"/>
          <p14:tracePt t="3906" x="5527675" y="3622675"/>
          <p14:tracePt t="3921" x="5619750" y="3622675"/>
          <p14:tracePt t="3937" x="5753100" y="3635375"/>
          <p14:tracePt t="3954" x="5857875" y="3644900"/>
          <p14:tracePt t="3971" x="5988050" y="3670300"/>
          <p14:tracePt t="3988" x="6111875" y="3692525"/>
          <p14:tracePt t="4004" x="6165850" y="3698875"/>
          <p14:tracePt t="4021" x="6194425" y="3698875"/>
          <p14:tracePt t="4038" x="6216650" y="3711575"/>
          <p14:tracePt t="4054" x="6226175" y="3721100"/>
          <p14:tracePt t="4071" x="6242050" y="3736975"/>
          <p14:tracePt t="4088" x="6242050" y="3749675"/>
          <p14:tracePt t="4104" x="6242050" y="3765550"/>
          <p14:tracePt t="4120" x="6242050" y="3787775"/>
          <p14:tracePt t="4138" x="6242050" y="3829050"/>
          <p14:tracePt t="4155" x="6242050" y="3851275"/>
          <p14:tracePt t="4171" x="6242050" y="3873500"/>
          <p14:tracePt t="4188" x="6229350" y="3914775"/>
          <p14:tracePt t="4205" x="6216650" y="3946525"/>
          <p14:tracePt t="4220" x="6197600" y="3968750"/>
          <p14:tracePt t="4237" x="6146800" y="4013200"/>
          <p14:tracePt t="4253" x="6102350" y="4032250"/>
          <p14:tracePt t="4270" x="6064250" y="4051300"/>
          <p14:tracePt t="4288" x="6013450" y="4076700"/>
          <p14:tracePt t="4304" x="5991225" y="4083050"/>
          <p14:tracePt t="4321" x="5975350" y="4083050"/>
          <p14:tracePt t="4338" x="5959475" y="4083050"/>
          <p14:tracePt t="4354" x="5949950" y="4083050"/>
          <p14:tracePt t="4371" x="5940425" y="4083050"/>
          <p14:tracePt t="4387" x="5930900" y="4092575"/>
          <p14:tracePt t="4404" x="5930900" y="4102100"/>
          <p14:tracePt t="4421" x="5930900" y="4111625"/>
          <p14:tracePt t="4438" x="5930900" y="4133850"/>
          <p14:tracePt t="4454" x="5943600" y="4143375"/>
          <p14:tracePt t="4471" x="5959475" y="4152900"/>
          <p14:tracePt t="4488" x="5994400" y="4175125"/>
          <p14:tracePt t="4504" x="6016625" y="4187825"/>
          <p14:tracePt t="4521" x="6038850" y="4200525"/>
          <p14:tracePt t="4537" x="6080125" y="4206875"/>
          <p14:tracePt t="4553" x="6105525" y="4216400"/>
          <p14:tracePt t="4570" x="6121400" y="4216400"/>
          <p14:tracePt t="4588" x="6134100" y="4216400"/>
          <p14:tracePt t="4604" x="6143625" y="4216400"/>
          <p14:tracePt t="4621" x="6153150" y="4216400"/>
          <p14:tracePt t="4638" x="6175375" y="4216400"/>
          <p14:tracePt t="4654" x="6184900" y="4216400"/>
          <p14:tracePt t="4670" x="6194425" y="4216400"/>
          <p14:tracePt t="4687" x="6213475" y="4216400"/>
          <p14:tracePt t="4703" x="6223000" y="4216400"/>
          <p14:tracePt t="4720" x="6232525" y="4216400"/>
          <p14:tracePt t="4737" x="6238875" y="4206875"/>
          <p14:tracePt t="4754" x="6238875" y="4200525"/>
          <p14:tracePt t="4771" x="6238875" y="4191000"/>
          <p14:tracePt t="4792" x="6238875" y="4175125"/>
          <p14:tracePt t="6409" x="6226175" y="4130675"/>
          <p14:tracePt t="6416" x="6207125" y="4060825"/>
          <p14:tracePt t="6425" x="6181725" y="3978275"/>
          <p14:tracePt t="6437" x="6096000" y="3775075"/>
          <p14:tracePt t="6458" x="5892800" y="3352800"/>
          <p14:tracePt t="6479" x="5680075" y="2895600"/>
          <p14:tracePt t="6505" x="5530850" y="2574925"/>
          <p14:tracePt t="6538" x="5381625" y="2359025"/>
          <p14:tracePt t="6555" x="5330825" y="2308225"/>
          <p14:tracePt t="6570" x="5305425" y="2270125"/>
          <p14:tracePt t="6587" x="5280025" y="2235200"/>
          <p14:tracePt t="6604" x="5280025" y="2212975"/>
          <p14:tracePt t="6620" x="5289550" y="2190750"/>
          <p14:tracePt t="6637" x="5321300" y="2124075"/>
          <p14:tracePt t="6653" x="5362575" y="2098675"/>
          <p14:tracePt t="6670" x="5394325" y="2066925"/>
          <p14:tracePt t="6687" x="5461000" y="2032000"/>
          <p14:tracePt t="6704" x="5505450" y="2012950"/>
          <p14:tracePt t="6722" x="5603875" y="2000250"/>
          <p14:tracePt t="6737" x="5708650" y="2000250"/>
          <p14:tracePt t="6754" x="5822950" y="2000250"/>
          <p14:tracePt t="6770" x="5975350" y="2012950"/>
          <p14:tracePt t="6772" x="6045200" y="2022475"/>
          <p14:tracePt t="6787" x="6197600" y="2066925"/>
          <p14:tracePt t="6807" x="6350000" y="2127250"/>
          <p14:tracePt t="6820" x="6397625" y="2152650"/>
          <p14:tracePt t="6837" x="6499225" y="2219325"/>
          <p14:tracePt t="6853" x="6546850" y="2254250"/>
          <p14:tracePt t="6870" x="6588125" y="2298700"/>
          <p14:tracePt t="6887" x="6638925" y="2343150"/>
          <p14:tracePt t="6903" x="6670675" y="2362200"/>
          <p14:tracePt t="6920" x="6696075" y="2371725"/>
          <p14:tracePt t="6937" x="6715125" y="2384425"/>
          <p14:tracePt t="6954" x="6731000" y="2384425"/>
          <p14:tracePt t="6971" x="6740525" y="2384425"/>
          <p14:tracePt t="7036" x="6734175" y="2381250"/>
          <p14:tracePt t="7043" x="6731000" y="2378075"/>
          <p14:tracePt t="7053" x="6711950" y="2371725"/>
          <p14:tracePt t="7070" x="6680200" y="2330450"/>
          <p14:tracePt t="7087" x="6546850" y="2228850"/>
          <p14:tracePt t="7103" x="6429375" y="2130425"/>
          <p14:tracePt t="7121" x="6283325" y="2038350"/>
          <p14:tracePt t="7137" x="6127750" y="1936750"/>
          <p14:tracePt t="7154" x="6067425" y="1892300"/>
          <p14:tracePt t="7171" x="6016625" y="1860550"/>
          <p14:tracePt t="7187" x="6007100" y="1851025"/>
          <p14:tracePt t="7203" x="6000750" y="1835150"/>
          <p14:tracePt t="7221" x="6000750" y="1825625"/>
          <p14:tracePt t="7237" x="6054725" y="1812925"/>
          <p14:tracePt t="7254" x="6137275" y="1812925"/>
          <p14:tracePt t="7271" x="6334125" y="1825625"/>
          <p14:tracePt t="7287" x="6521450" y="1873250"/>
          <p14:tracePt t="7303" x="6696075" y="1911350"/>
          <p14:tracePt t="7321" x="6988175" y="2003425"/>
          <p14:tracePt t="7337" x="7131050" y="2041525"/>
          <p14:tracePt t="7353" x="7273925" y="2085975"/>
          <p14:tracePt t="7370" x="7391400" y="2101850"/>
          <p14:tracePt t="7386" x="7512050" y="2108200"/>
          <p14:tracePt t="7403" x="7562850" y="2108200"/>
          <p14:tracePt t="7420" x="7600950" y="2108200"/>
          <p14:tracePt t="7437" x="7639050" y="2108200"/>
          <p14:tracePt t="7453" x="7670800" y="2108200"/>
          <p14:tracePt t="7470" x="7680325" y="2095500"/>
          <p14:tracePt t="7487" x="7699375" y="2082800"/>
          <p14:tracePt t="7504" x="7708900" y="2066925"/>
          <p14:tracePt t="7521" x="7731125" y="2057400"/>
          <p14:tracePt t="7537" x="7740650" y="2047875"/>
          <p14:tracePt t="7554" x="7743825" y="2038350"/>
          <p14:tracePt t="7571" x="7753350" y="2016125"/>
          <p14:tracePt t="7587" x="7753350" y="2000250"/>
          <p14:tracePt t="7603" x="7753350" y="1965325"/>
          <p14:tracePt t="7620" x="7750175" y="1927225"/>
          <p14:tracePt t="7637" x="7724775" y="1863725"/>
          <p14:tracePt t="7654" x="7693025" y="1816100"/>
          <p14:tracePt t="7672" x="7673975" y="1765300"/>
          <p14:tracePt t="7688" x="7661275" y="1743075"/>
          <p14:tracePt t="7704" x="7648575" y="1711325"/>
          <p14:tracePt t="7720" x="7626350" y="1689100"/>
          <p14:tracePt t="7737" x="7623175" y="1679575"/>
          <p14:tracePt t="7753" x="7623175" y="1676400"/>
          <p14:tracePt t="7770" x="7616825" y="1676400"/>
          <p14:tracePt t="8563" x="7613650" y="1682750"/>
          <p14:tracePt t="8571" x="7607300" y="1685925"/>
          <p14:tracePt t="8586" x="7604125" y="1695450"/>
          <p14:tracePt t="8603" x="7597775" y="1717675"/>
          <p14:tracePt t="8620" x="7585075" y="1752600"/>
          <p14:tracePt t="8637" x="7585075" y="1781175"/>
          <p14:tracePt t="8654" x="7585075" y="1803400"/>
          <p14:tracePt t="8687" x="7585075" y="1847850"/>
          <p14:tracePt t="8720" x="7585075" y="1882775"/>
          <p14:tracePt t="8736" x="7585075" y="1898650"/>
          <p14:tracePt t="8753" x="7585075" y="1920875"/>
          <p14:tracePt t="8770" x="7585075" y="1952625"/>
          <p14:tracePt t="8787" x="7585075" y="1968500"/>
          <p14:tracePt t="8804" x="7585075" y="1990725"/>
          <p14:tracePt t="8820" x="7585075" y="2009775"/>
          <p14:tracePt t="8836" x="7585075" y="2025650"/>
          <p14:tracePt t="8853" x="7585075" y="2051050"/>
          <p14:tracePt t="8870" x="7585075" y="2092325"/>
          <p14:tracePt t="8886" x="7585075" y="2114550"/>
          <p14:tracePt t="8904" x="7585075" y="2152650"/>
          <p14:tracePt t="8920" x="7572375" y="2200275"/>
          <p14:tracePt t="8937" x="7562850" y="2238375"/>
          <p14:tracePt t="8954" x="7550150" y="2276475"/>
          <p14:tracePt t="8970" x="7518400" y="2311400"/>
          <p14:tracePt t="8986" x="7493000" y="2343150"/>
          <p14:tracePt t="9003" x="7461250" y="2368550"/>
          <p14:tracePt t="9020" x="7423150" y="2413000"/>
          <p14:tracePt t="9037" x="7394575" y="2438400"/>
          <p14:tracePt t="9054" x="7359650" y="2476500"/>
          <p14:tracePt t="9070" x="7315200" y="2514600"/>
          <p14:tracePt t="9087" x="7289800" y="2546350"/>
          <p14:tracePt t="9103" x="7258050" y="2571750"/>
          <p14:tracePt t="9120" x="7223125" y="2609850"/>
          <p14:tracePt t="9136" x="7178675" y="2622550"/>
          <p14:tracePt t="9153" x="7131050" y="2635250"/>
          <p14:tracePt t="9170" x="7089775" y="2647950"/>
          <p14:tracePt t="9187" x="7048500" y="2647950"/>
          <p14:tracePt t="9203" x="7004050" y="2647950"/>
          <p14:tracePt t="9220" x="6946900" y="2647950"/>
          <p14:tracePt t="9237" x="6911975" y="2638425"/>
          <p14:tracePt t="9253" x="6864350" y="2619375"/>
          <p14:tracePt t="9269" x="6765925" y="2476500"/>
          <p14:tracePt t="9286" x="6702425" y="2330450"/>
          <p14:tracePt t="9303" x="6664325" y="2155825"/>
          <p14:tracePt t="9320" x="6626225" y="1892300"/>
          <p14:tracePt t="9336" x="6626225" y="1765300"/>
          <p14:tracePt t="9353" x="6626225" y="1660525"/>
          <p14:tracePt t="9370" x="6626225" y="1520825"/>
          <p14:tracePt t="9386" x="6626225" y="1450975"/>
          <p14:tracePt t="9403" x="6619875" y="1390650"/>
          <p14:tracePt t="9420" x="6619875" y="1311275"/>
          <p14:tracePt t="9436" x="6619875" y="1250950"/>
          <p14:tracePt t="9453" x="6623050" y="1190625"/>
          <p14:tracePt t="9470" x="6651625" y="1117600"/>
          <p14:tracePt t="9487" x="6651625" y="1089025"/>
          <p14:tracePt t="9504" x="6651625" y="1057275"/>
          <p14:tracePt t="9520" x="6651625" y="1031875"/>
          <p14:tracePt t="9536" x="6651625" y="1009650"/>
          <p14:tracePt t="9553" x="6651625" y="987425"/>
          <p14:tracePt t="9570" x="6651625" y="949325"/>
          <p14:tracePt t="9587" x="6651625" y="927100"/>
          <p14:tracePt t="9603" x="6642100" y="882650"/>
          <p14:tracePt t="9620" x="6616700" y="815975"/>
          <p14:tracePt t="9637" x="6591300" y="777875"/>
          <p14:tracePt t="9654" x="6556375" y="730250"/>
          <p14:tracePt t="9669" x="6518275" y="666750"/>
          <p14:tracePt t="9686" x="6483350" y="615950"/>
          <p14:tracePt t="9703" x="6457950" y="577850"/>
          <p14:tracePt t="9720" x="6432550" y="514350"/>
          <p14:tracePt t="9737" x="6419850" y="476250"/>
          <p14:tracePt t="9753" x="6407150" y="454025"/>
          <p14:tracePt t="9770" x="6391275" y="425450"/>
          <p14:tracePt t="9786" x="6381750" y="415925"/>
          <p14:tracePt t="9803" x="6372225" y="406400"/>
          <p14:tracePt t="9819" x="6356350" y="390525"/>
          <p14:tracePt t="9836" x="6346825" y="374650"/>
          <p14:tracePt t="9853" x="6337300" y="365125"/>
          <p14:tracePt t="9869" x="6337300" y="349250"/>
          <p14:tracePt t="9886" x="6337300" y="346075"/>
          <p14:tracePt t="9934" x="6337300" y="339725"/>
          <p14:tracePt t="9962" x="6337300" y="330200"/>
          <p14:tracePt t="9985" x="6343650" y="330200"/>
          <p14:tracePt t="9992" x="6350000" y="330200"/>
          <p14:tracePt t="10003" x="6353175" y="330200"/>
          <p14:tracePt t="10020" x="6388100" y="323850"/>
          <p14:tracePt t="10037" x="6423025" y="323850"/>
          <p14:tracePt t="10053" x="6467475" y="323850"/>
          <p14:tracePt t="10069" x="6515100" y="323850"/>
          <p14:tracePt t="10086" x="6537325" y="323850"/>
          <p14:tracePt t="10103" x="6565900" y="327025"/>
          <p14:tracePt t="10120" x="6588125" y="339725"/>
          <p14:tracePt t="10137" x="6604000" y="346075"/>
          <p14:tracePt t="10155" x="6623050" y="346075"/>
          <p14:tracePt t="10170" x="6635750" y="346075"/>
          <p14:tracePt t="10187" x="6645275" y="346075"/>
          <p14:tracePt t="10203" x="6654800" y="346075"/>
          <p14:tracePt t="10219" x="6680200" y="346075"/>
          <p14:tracePt t="10236" x="6702425" y="346075"/>
          <p14:tracePt t="10254" x="6743700" y="346075"/>
          <p14:tracePt t="10271" x="6762750" y="346075"/>
          <p14:tracePt t="10287" x="6794500" y="346075"/>
          <p14:tracePt t="10303" x="6816725" y="349250"/>
          <p14:tracePt t="10320" x="6864350" y="349250"/>
          <p14:tracePt t="10336" x="6892925" y="349250"/>
          <p14:tracePt t="10353" x="6937375" y="349250"/>
          <p14:tracePt t="10369" x="7016750" y="371475"/>
          <p14:tracePt t="10387" x="7061200" y="384175"/>
          <p14:tracePt t="10404" x="7118350" y="403225"/>
          <p14:tracePt t="10420" x="7137400" y="412750"/>
          <p14:tracePt t="10437" x="7146925" y="412750"/>
          <p14:tracePt t="10454" x="7165975" y="422275"/>
          <p14:tracePt t="10470" x="7175500" y="431800"/>
          <p14:tracePt t="10486" x="7185025" y="438150"/>
          <p14:tracePt t="10503" x="7194550" y="454025"/>
          <p14:tracePt t="10520" x="7239000" y="469900"/>
          <p14:tracePt t="10537" x="7248525" y="479425"/>
          <p14:tracePt t="10554" x="7267575" y="495300"/>
          <p14:tracePt t="10570" x="7277100" y="511175"/>
          <p14:tracePt t="10587" x="7289800" y="520700"/>
          <p14:tracePt t="10604" x="7302500" y="527050"/>
          <p14:tracePt t="10620" x="7308850" y="530225"/>
          <p14:tracePt t="10636" x="7318375" y="530225"/>
          <p14:tracePt t="10654" x="7321550" y="539750"/>
          <p14:tracePt t="10670" x="7327900" y="546100"/>
          <p14:tracePt t="10687" x="7327900" y="549275"/>
          <p14:tracePt t="10705" x="7334250" y="549275"/>
          <p14:tracePt t="10791" x="7334250" y="561975"/>
          <p14:tracePt t="11297" x="7334250" y="565150"/>
          <p14:tracePt t="11304" x="7334250" y="571500"/>
          <p14:tracePt t="11319" x="7334250" y="574675"/>
          <p14:tracePt t="11336" x="7334250" y="584200"/>
          <p14:tracePt t="11353" x="7334250" y="600075"/>
          <p14:tracePt t="11425" x="7334250" y="606425"/>
          <p14:tracePt t="11433" x="7334250" y="609600"/>
          <p14:tracePt t="11453" x="7334250" y="625475"/>
          <p14:tracePt t="11486" x="7343775" y="650875"/>
          <p14:tracePt t="11503" x="7353300" y="663575"/>
          <p14:tracePt t="11520" x="7356475" y="673100"/>
          <p14:tracePt t="11537" x="7366000" y="679450"/>
          <p14:tracePt t="11604" x="7366000" y="682625"/>
          <p14:tracePt t="11625" x="7366000" y="695325"/>
          <p14:tracePt t="11632" x="7366000" y="698500"/>
          <p14:tracePt t="11647" x="7366000" y="704850"/>
          <p14:tracePt t="11683" x="7366000" y="708025"/>
          <p14:tracePt t="11697" x="7366000" y="714375"/>
          <p14:tracePt t="11711" x="7366000" y="717550"/>
          <p14:tracePt t="11725" x="7366000" y="723900"/>
          <p14:tracePt t="11739" x="7366000" y="727075"/>
          <p14:tracePt t="11753" x="7366000" y="733425"/>
          <p14:tracePt t="11769" x="7359650" y="733425"/>
          <p14:tracePt t="11789" x="7356475" y="733425"/>
          <p14:tracePt t="11803" x="7346950" y="733425"/>
          <p14:tracePt t="11819" x="7340600" y="733425"/>
          <p14:tracePt t="11837" x="7331075" y="733425"/>
          <p14:tracePt t="11853" x="7312025" y="733425"/>
          <p14:tracePt t="11869" x="7302500" y="733425"/>
          <p14:tracePt t="11886" x="7292975" y="733425"/>
          <p14:tracePt t="11903" x="7248525" y="752475"/>
          <p14:tracePt t="11920" x="7204075" y="765175"/>
          <p14:tracePt t="11936" x="7131050" y="781050"/>
          <p14:tracePt t="11953" x="7019925" y="800100"/>
          <p14:tracePt t="11970" x="6953250" y="822325"/>
          <p14:tracePt t="11987" x="6867525" y="838200"/>
          <p14:tracePt t="12003" x="6702425" y="863600"/>
          <p14:tracePt t="12019" x="6594475" y="879475"/>
          <p14:tracePt t="12037" x="6451600" y="917575"/>
          <p14:tracePt t="12053" x="6251575" y="968375"/>
          <p14:tracePt t="12070" x="6149975" y="1009650"/>
          <p14:tracePt t="12087" x="6083300" y="1041400"/>
          <p14:tracePt t="12104" x="6000750" y="1082675"/>
          <p14:tracePt t="12120" x="5953125" y="1104900"/>
          <p14:tracePt t="12136" x="5905500" y="1136650"/>
          <p14:tracePt t="12153" x="5854700" y="1162050"/>
          <p14:tracePt t="12169" x="5822950" y="1181100"/>
          <p14:tracePt t="12187" x="5791200" y="1206500"/>
          <p14:tracePt t="12203" x="5756275" y="1225550"/>
          <p14:tracePt t="12220" x="5727700" y="1238250"/>
          <p14:tracePt t="12237" x="5708650" y="1247775"/>
          <p14:tracePt t="12253" x="5689600" y="1270000"/>
          <p14:tracePt t="12270" x="5661025" y="1279525"/>
          <p14:tracePt t="12286" x="5645150" y="1289050"/>
          <p14:tracePt t="12303" x="5622925" y="1311275"/>
          <p14:tracePt t="12319" x="5613400" y="1320800"/>
          <p14:tracePt t="12336" x="5603875" y="1330325"/>
          <p14:tracePt t="12353" x="5603875" y="1339850"/>
          <p14:tracePt t="12370" x="5610225" y="1339850"/>
          <p14:tracePt t="12387" x="5638800" y="1339850"/>
          <p14:tracePt t="12403" x="5702300" y="1336675"/>
          <p14:tracePt t="12419" x="5740400" y="1323975"/>
          <p14:tracePt t="12436" x="5800725" y="1311275"/>
          <p14:tracePt t="12453" x="5889625" y="1266825"/>
          <p14:tracePt t="12470" x="5943600" y="1254125"/>
          <p14:tracePt t="12486" x="5991225" y="1219200"/>
          <p14:tracePt t="12503" x="6086475" y="1174750"/>
          <p14:tracePt t="12520" x="6143625" y="1139825"/>
          <p14:tracePt t="12537" x="6181725" y="1120775"/>
          <p14:tracePt t="12553" x="6203950" y="1104900"/>
          <p14:tracePt t="12569" x="6213475" y="1104900"/>
          <p14:tracePt t="12586" x="6226175" y="1104900"/>
          <p14:tracePt t="12603" x="6216650" y="1104900"/>
          <p14:tracePt t="12619" x="6207125" y="1111250"/>
          <p14:tracePt t="12636" x="6178550" y="1127125"/>
          <p14:tracePt t="12653" x="6076950" y="1212850"/>
          <p14:tracePt t="12669" x="5959475" y="1339850"/>
          <p14:tracePt t="12686" x="5807075" y="1501775"/>
          <p14:tracePt t="12703" x="5543550" y="1793875"/>
          <p14:tracePt t="12721" x="5283200" y="2095500"/>
          <p14:tracePt t="12740" x="4981575" y="2451100"/>
          <p14:tracePt t="12757" x="4800600" y="2676525"/>
          <p14:tracePt t="12772" x="4660900" y="2873375"/>
          <p14:tracePt t="12788" x="4489450" y="3140075"/>
          <p14:tracePt t="12804" x="4406900" y="3273425"/>
          <p14:tracePt t="12820" x="4314825" y="3422650"/>
          <p14:tracePt t="12836" x="4216400" y="3559175"/>
          <p14:tracePt t="12853" x="4086225" y="3778250"/>
          <p14:tracePt t="12870" x="4006850" y="3892550"/>
          <p14:tracePt t="12874" x="3975100" y="3933825"/>
          <p14:tracePt t="12887" x="3949700" y="3975100"/>
          <p14:tracePt t="13259" x="3921125" y="3997325"/>
          <p14:tracePt t="13266" x="3870325" y="4022725"/>
          <p14:tracePt t="13274" x="3829050" y="4054475"/>
          <p14:tracePt t="13290" x="3736975" y="4124325"/>
          <p14:tracePt t="13306" x="3644900" y="4181475"/>
          <p14:tracePt t="13323" x="3562350" y="4248150"/>
          <p14:tracePt t="13337" x="3511550" y="4298950"/>
          <p14:tracePt t="13370" x="3429000" y="4381500"/>
          <p14:tracePt t="13403" x="3263900" y="4587875"/>
          <p14:tracePt t="13419" x="3168650" y="4692650"/>
          <p14:tracePt t="13437" x="3019425" y="4841875"/>
          <p14:tracePt t="13454" x="2933700" y="4927600"/>
          <p14:tracePt t="13470" x="2847975" y="5003800"/>
          <p14:tracePt t="13487" x="2705100" y="5105400"/>
          <p14:tracePt t="13503" x="2603500" y="5165725"/>
          <p14:tracePt t="13519" x="2479675" y="5226050"/>
          <p14:tracePt t="13537" x="2298700" y="5276850"/>
          <p14:tracePt t="13553" x="2178050" y="5321300"/>
          <p14:tracePt t="13570" x="2089150" y="5353050"/>
          <p14:tracePt t="13587" x="1958975" y="5419725"/>
          <p14:tracePt t="13603" x="1889125" y="5473700"/>
          <p14:tracePt t="13620" x="1819275" y="5511800"/>
          <p14:tracePt t="13636" x="1752600" y="5559425"/>
          <p14:tracePt t="13653" x="1714500" y="5572125"/>
          <p14:tracePt t="13669" x="1682750" y="5584825"/>
          <p14:tracePt t="13687" x="1635125" y="5607050"/>
          <p14:tracePt t="13703" x="1597025" y="5613400"/>
          <p14:tracePt t="13981" x="1597025" y="5607050"/>
          <p14:tracePt t="13988" x="1597025" y="5600700"/>
          <p14:tracePt t="14004" x="1597025" y="5588000"/>
          <p14:tracePt t="14020" x="1587500" y="5575300"/>
          <p14:tracePt t="14036" x="1577975" y="5543550"/>
          <p14:tracePt t="14069" x="1558925" y="5476875"/>
          <p14:tracePt t="14103" x="1552575" y="5432425"/>
          <p14:tracePt t="14402" x="1533525" y="5419725"/>
          <p14:tracePt t="14409" x="1514475" y="5407025"/>
          <p14:tracePt t="14420" x="1485900" y="5394325"/>
          <p14:tracePt t="14437" x="1422400" y="5365750"/>
          <p14:tracePt t="14453" x="1397000" y="5356225"/>
          <p14:tracePt t="15080" x="1390650" y="5337175"/>
          <p14:tracePt t="15087" x="1384300" y="5318125"/>
          <p14:tracePt t="15094" x="1377950" y="5292725"/>
          <p14:tracePt t="15102" x="1371600" y="5280025"/>
          <p14:tracePt t="15120" x="1368425" y="5257800"/>
          <p14:tracePt t="15136" x="1362075" y="5222875"/>
          <p14:tracePt t="15170" x="1362075" y="5203825"/>
          <p14:tracePt t="15203" x="1362075" y="5194300"/>
          <p14:tracePt t="15273" x="1362075" y="5181600"/>
          <p14:tracePt t="15280" x="1362075" y="5178425"/>
          <p14:tracePt t="15294" x="1362075" y="5172075"/>
          <p14:tracePt t="15308" x="1362075" y="5168900"/>
          <p14:tracePt t="15387" x="1368425" y="5168900"/>
          <p14:tracePt t="15394" x="1371600" y="5168900"/>
          <p14:tracePt t="15402" x="1384300" y="5168900"/>
          <p14:tracePt t="15419" x="1406525" y="5168900"/>
          <p14:tracePt t="15436" x="1460500" y="5172075"/>
          <p14:tracePt t="15453" x="1492250" y="5184775"/>
          <p14:tracePt t="15469" x="1536700" y="5203825"/>
          <p14:tracePt t="15486" x="1628775" y="5222875"/>
          <p14:tracePt t="15502" x="1714500" y="5254625"/>
          <p14:tracePt t="15519" x="1825625" y="5299075"/>
          <p14:tracePt t="15536" x="1962150" y="5340350"/>
          <p14:tracePt t="15553" x="2060575" y="5362575"/>
          <p14:tracePt t="15569" x="2133600" y="5378450"/>
          <p14:tracePt t="15587" x="2232025" y="5384800"/>
          <p14:tracePt t="15603" x="2292350" y="5384800"/>
          <p14:tracePt t="15619" x="2346325" y="5375275"/>
          <p14:tracePt t="15636" x="2409825" y="5349875"/>
          <p14:tracePt t="15653" x="2435225" y="5337175"/>
          <p14:tracePt t="15669" x="2451100" y="5327650"/>
          <p14:tracePt t="15686" x="2479675" y="5283200"/>
          <p14:tracePt t="15703" x="2492375" y="5260975"/>
          <p14:tracePt t="15720" x="2524125" y="5213350"/>
          <p14:tracePt t="15736" x="2565400" y="5146675"/>
          <p14:tracePt t="15752" x="2597150" y="5108575"/>
          <p14:tracePt t="15769" x="2625725" y="5060950"/>
          <p14:tracePt t="15786" x="2641600" y="5019675"/>
          <p14:tracePt t="15803" x="2660650" y="4994275"/>
          <p14:tracePt t="15820" x="2670175" y="4984750"/>
          <p14:tracePt t="15837" x="2670175" y="4959350"/>
          <p14:tracePt t="15853" x="2670175" y="4943475"/>
          <p14:tracePt t="15869" x="2670175" y="4921250"/>
          <p14:tracePt t="15886" x="2647950" y="4886325"/>
          <p14:tracePt t="15902" x="2638425" y="4854575"/>
          <p14:tracePt t="15919" x="2625725" y="4832350"/>
          <p14:tracePt t="15936" x="2606675" y="4791075"/>
          <p14:tracePt t="15953" x="2597150" y="4781550"/>
          <p14:tracePt t="15969" x="2581275" y="4768850"/>
          <p14:tracePt t="15986" x="2571750" y="4765675"/>
          <p14:tracePt t="16251" x="2581275" y="4784725"/>
          <p14:tracePt t="16257" x="2593975" y="4803775"/>
          <p14:tracePt t="16270" x="2622550" y="4826000"/>
          <p14:tracePt t="16287" x="2660650" y="4892675"/>
          <p14:tracePt t="16303" x="2695575" y="4940300"/>
          <p14:tracePt t="16319" x="2720975" y="4987925"/>
          <p14:tracePt t="16336" x="2762250" y="5051425"/>
          <p14:tracePt t="16352" x="2781300" y="5089525"/>
          <p14:tracePt t="16369" x="2806700" y="5146675"/>
          <p14:tracePt t="16386" x="2857500" y="5222875"/>
          <p14:tracePt t="16403" x="2892425" y="5270500"/>
          <p14:tracePt t="16419" x="2901950" y="5295900"/>
          <p14:tracePt t="16422" x="2908300" y="5314950"/>
          <p14:tracePt t="16437" x="2921000" y="5337175"/>
          <p14:tracePt t="16452" x="2930525" y="5346700"/>
          <p14:tracePt t="16469" x="2946400" y="5362575"/>
          <p14:tracePt t="16486" x="2962275" y="5378450"/>
          <p14:tracePt t="16503" x="2971800" y="5387975"/>
          <p14:tracePt t="16519" x="2978150" y="5410200"/>
          <p14:tracePt t="16536" x="2978150" y="5422900"/>
          <p14:tracePt t="16553" x="2978150" y="5432425"/>
          <p14:tracePt t="16570" x="2978150" y="5438775"/>
          <p14:tracePt t="16914" x="2974975" y="5438775"/>
          <p14:tracePt t="16921" x="2971800" y="5438775"/>
          <p14:tracePt t="16928" x="2965450" y="5435600"/>
          <p14:tracePt t="16936" x="2959100" y="5435600"/>
          <p14:tracePt t="16952" x="2946400" y="5432425"/>
          <p14:tracePt t="16970" x="2933700" y="5426075"/>
          <p14:tracePt t="17003" x="2911475" y="5422900"/>
          <p14:tracePt t="17036" x="2886075" y="5422900"/>
          <p14:tracePt t="17053" x="2876550" y="5416550"/>
          <p14:tracePt t="17070" x="2860675" y="5413375"/>
          <p14:tracePt t="17086" x="2844800" y="5400675"/>
          <p14:tracePt t="17103" x="2835275" y="5397500"/>
          <p14:tracePt t="17120" x="2828925" y="5391150"/>
          <p14:tracePt t="17137" x="2828925" y="5387975"/>
          <p14:tracePt t="17153" x="2828925" y="5381625"/>
          <p14:tracePt t="17169" x="2828925" y="5378450"/>
          <p14:tracePt t="17186" x="2832100" y="5365750"/>
          <p14:tracePt t="17202" x="2860675" y="5356225"/>
          <p14:tracePt t="17220" x="2971800" y="5334000"/>
          <p14:tracePt t="17236" x="3092450" y="5308600"/>
          <p14:tracePt t="17253" x="3222625" y="5289550"/>
          <p14:tracePt t="17270" x="3467100" y="5254625"/>
          <p14:tracePt t="17286" x="3638550" y="5235575"/>
          <p14:tracePt t="17302" x="3800475" y="5219700"/>
          <p14:tracePt t="17319" x="4111625" y="5172075"/>
          <p14:tracePt t="17336" x="4375150" y="5140325"/>
          <p14:tracePt t="17352" x="4676775" y="5108575"/>
          <p14:tracePt t="17370" x="5130800" y="5054600"/>
          <p14:tracePt t="17387" x="5387975" y="5032375"/>
          <p14:tracePt t="17404" x="5607050" y="5003800"/>
          <p14:tracePt t="17420" x="5883275" y="4959350"/>
          <p14:tracePt t="17436" x="6080125" y="4921250"/>
          <p14:tracePt t="17453" x="6267450" y="4883150"/>
          <p14:tracePt t="17470" x="6610350" y="4854575"/>
          <p14:tracePt t="17486" x="6826250" y="4845050"/>
          <p14:tracePt t="17503" x="7029450" y="4845050"/>
          <p14:tracePt t="17520" x="7258050" y="4845050"/>
          <p14:tracePt t="17537" x="7388225" y="4838700"/>
          <p14:tracePt t="17553" x="7505700" y="4819650"/>
          <p14:tracePt t="17569" x="7629525" y="4787900"/>
          <p14:tracePt t="17586" x="7702550" y="4775200"/>
          <p14:tracePt t="17603" x="7800975" y="4740275"/>
          <p14:tracePt t="17620" x="7883525" y="4714875"/>
          <p14:tracePt t="17636" x="7921625" y="4702175"/>
          <p14:tracePt t="17653" x="7950200" y="4689475"/>
          <p14:tracePt t="17670" x="7978775" y="4654550"/>
          <p14:tracePt t="17686" x="8004175" y="4632325"/>
          <p14:tracePt t="17702" x="8023225" y="4584700"/>
          <p14:tracePt t="17719" x="8042275" y="4527550"/>
          <p14:tracePt t="17736" x="8061325" y="4498975"/>
          <p14:tracePt t="17753" x="8061325" y="4467225"/>
          <p14:tracePt t="17770" x="8061325" y="4429125"/>
          <p14:tracePt t="17786" x="8045450" y="4381500"/>
          <p14:tracePt t="17803" x="8016875" y="4327525"/>
          <p14:tracePt t="17820" x="7940675" y="4225925"/>
          <p14:tracePt t="17836" x="7864475" y="4152900"/>
          <p14:tracePt t="17853" x="7800975" y="4079875"/>
          <p14:tracePt t="17869" x="7708900" y="3997325"/>
          <p14:tracePt t="17886" x="7607300" y="3927475"/>
          <p14:tracePt t="17903" x="7470775" y="3844925"/>
          <p14:tracePt t="17920" x="7273925" y="3746500"/>
          <p14:tracePt t="17937" x="7108825" y="3692525"/>
          <p14:tracePt t="17957" x="6892925" y="3609975"/>
          <p14:tracePt t="17970" x="6727825" y="3565525"/>
          <p14:tracePt t="17987" x="6575425" y="3530600"/>
          <p14:tracePt t="18002" x="6435725" y="3511550"/>
          <p14:tracePt t="18019" x="6245225" y="3479800"/>
          <p14:tracePt t="18036" x="6118225" y="3470275"/>
          <p14:tracePt t="18053" x="6013450" y="3470275"/>
          <p14:tracePt t="18069" x="5819775" y="3470275"/>
          <p14:tracePt t="18086" x="5680075" y="3470275"/>
          <p14:tracePt t="18103" x="5553075" y="3470275"/>
          <p14:tracePt t="18120" x="5346700" y="3476625"/>
          <p14:tracePt t="18136" x="5229225" y="3482975"/>
          <p14:tracePt t="18153" x="5143500" y="3508375"/>
          <p14:tracePt t="18169" x="4978400" y="3530600"/>
          <p14:tracePt t="18186" x="4838700" y="3549650"/>
          <p14:tracePt t="18203" x="4718050" y="3565525"/>
          <p14:tracePt t="18219" x="4546600" y="3635375"/>
          <p14:tracePt t="18236" x="4422775" y="3695700"/>
          <p14:tracePt t="18253" x="4333875" y="3746500"/>
          <p14:tracePt t="18270" x="4232275" y="3822700"/>
          <p14:tracePt t="18286" x="4171950" y="3876675"/>
          <p14:tracePt t="18302" x="4098925" y="3949700"/>
          <p14:tracePt t="18319" x="3987800" y="4086225"/>
          <p14:tracePt t="18336" x="3921125" y="4178300"/>
          <p14:tracePt t="18353" x="3873500" y="4270375"/>
          <p14:tracePt t="18369" x="3797300" y="4400550"/>
          <p14:tracePt t="18386" x="3756025" y="4489450"/>
          <p14:tracePt t="18403" x="3724275" y="4587875"/>
          <p14:tracePt t="18419" x="3692525" y="4711700"/>
          <p14:tracePt t="18436" x="3670300" y="4800600"/>
          <p14:tracePt t="18452" x="3654425" y="4883150"/>
          <p14:tracePt t="18469" x="3622675" y="5019675"/>
          <p14:tracePt t="18486" x="3597275" y="5105400"/>
          <p14:tracePt t="18503" x="3597275" y="5178425"/>
          <p14:tracePt t="18519" x="3616325" y="5276850"/>
          <p14:tracePt t="18536" x="3632200" y="5330825"/>
          <p14:tracePt t="18552" x="3644900" y="5375275"/>
          <p14:tracePt t="18569" x="3657600" y="5445125"/>
          <p14:tracePt t="18585" x="3663950" y="5489575"/>
          <p14:tracePt t="18602" x="3676650" y="5537200"/>
          <p14:tracePt t="18619" x="3702050" y="5610225"/>
          <p14:tracePt t="18635" x="3714750" y="5661025"/>
          <p14:tracePt t="18652" x="3743325" y="5708650"/>
          <p14:tracePt t="18669" x="3819525" y="5816600"/>
          <p14:tracePt t="18686" x="3889375" y="5880100"/>
          <p14:tracePt t="18702" x="3962400" y="5953125"/>
          <p14:tracePt t="18719" x="4060825" y="6067425"/>
          <p14:tracePt t="18736" x="4130675" y="6115050"/>
          <p14:tracePt t="18753" x="4213225" y="6178550"/>
          <p14:tracePt t="18769" x="4356100" y="6264275"/>
          <p14:tracePt t="18786" x="4448175" y="6340475"/>
          <p14:tracePt t="18803" x="4562475" y="6410325"/>
          <p14:tracePt t="18819" x="4737100" y="6496050"/>
          <p14:tracePt t="18836" x="4838700" y="6546850"/>
          <p14:tracePt t="18852" x="4962525" y="6600825"/>
          <p14:tracePt t="18869" x="5153025" y="6661150"/>
          <p14:tracePt t="18886" x="5292725" y="6677025"/>
          <p14:tracePt t="18902" x="5464175" y="6686550"/>
          <p14:tracePt t="18919" x="5737225" y="6686550"/>
          <p14:tracePt t="18936" x="5956300" y="6670675"/>
          <p14:tracePt t="18957" x="6210300" y="6635750"/>
          <p14:tracePt t="18969" x="6340475" y="6619875"/>
          <p14:tracePt t="18986" x="6480175" y="6600825"/>
          <p14:tracePt t="19002" x="6588125" y="6575425"/>
          <p14:tracePt t="19019" x="6727825" y="6518275"/>
          <p14:tracePt t="19036" x="6838950" y="6457950"/>
          <p14:tracePt t="19053" x="6940550" y="6397625"/>
          <p14:tracePt t="19070" x="7070725" y="6270625"/>
          <p14:tracePt t="19086" x="7150100" y="6146800"/>
          <p14:tracePt t="19103" x="7213600" y="6010275"/>
          <p14:tracePt t="19119" x="7292975" y="5807075"/>
          <p14:tracePt t="19136" x="7334250" y="5695950"/>
          <p14:tracePt t="19153" x="7359650" y="5619750"/>
          <p14:tracePt t="19170" x="7378700" y="5543550"/>
          <p14:tracePt t="19186" x="7397750" y="5499100"/>
          <p14:tracePt t="19203" x="7410450" y="5454650"/>
          <p14:tracePt t="19220" x="7423150" y="5397500"/>
          <p14:tracePt t="19236" x="7423150" y="5362575"/>
          <p14:tracePt t="19252" x="7423150" y="5318125"/>
          <p14:tracePt t="19269" x="7413625" y="5267325"/>
          <p14:tracePt t="19286" x="7400925" y="5222875"/>
          <p14:tracePt t="19302" x="7369175" y="5184775"/>
          <p14:tracePt t="19319" x="7305675" y="5114925"/>
          <p14:tracePt t="19335" x="7264400" y="5064125"/>
          <p14:tracePt t="19352" x="7200900" y="5000625"/>
          <p14:tracePt t="19368" x="7099300" y="4914900"/>
          <p14:tracePt t="19385" x="7029450" y="4870450"/>
          <p14:tracePt t="19403" x="6956425" y="4803775"/>
          <p14:tracePt t="19418" x="6864350" y="4721225"/>
          <p14:tracePt t="19435" x="6813550" y="4670425"/>
          <p14:tracePt t="19452" x="6762750" y="4619625"/>
          <p14:tracePt t="19468" x="6689725" y="4540250"/>
          <p14:tracePt t="19485" x="6629400" y="4495800"/>
          <p14:tracePt t="19502" x="6569075" y="4441825"/>
          <p14:tracePt t="19518" x="6403975" y="4327525"/>
          <p14:tracePt t="19535" x="6254750" y="4244975"/>
          <p14:tracePt t="19552" x="6143625" y="4184650"/>
          <p14:tracePt t="19568" x="5940425" y="4114800"/>
          <p14:tracePt t="19585" x="5810250" y="4089400"/>
          <p14:tracePt t="19602" x="5724525" y="4079875"/>
          <p14:tracePt t="19619" x="5638800" y="4079875"/>
          <p14:tracePt t="19635" x="5559425" y="4092575"/>
          <p14:tracePt t="19652" x="5461000" y="4108450"/>
          <p14:tracePt t="19668" x="5334000" y="4165600"/>
          <p14:tracePt t="19685" x="5267325" y="4194175"/>
          <p14:tracePt t="19704" x="5178425" y="4244975"/>
          <p14:tracePt t="19720" x="5133975" y="4270375"/>
          <p14:tracePt t="19736" x="5083175" y="4305300"/>
          <p14:tracePt t="19754" x="5016500" y="4352925"/>
          <p14:tracePt t="19769" x="4978400" y="4384675"/>
          <p14:tracePt t="19787" x="4927600" y="4435475"/>
          <p14:tracePt t="19802" x="4889500" y="4470400"/>
          <p14:tracePt t="19819" x="4816475" y="4540250"/>
          <p14:tracePt t="19836" x="4781550" y="4587875"/>
          <p14:tracePt t="19852" x="4749800" y="4629150"/>
          <p14:tracePt t="19869" x="4708525" y="4695825"/>
          <p14:tracePt t="19885" x="4676775" y="4727575"/>
          <p14:tracePt t="19902" x="4651375" y="4759325"/>
          <p14:tracePt t="19919" x="4616450" y="4794250"/>
          <p14:tracePt t="19935" x="4603750" y="4826000"/>
          <p14:tracePt t="19953" x="4584700" y="4860925"/>
          <p14:tracePt t="19969" x="4572000" y="4892675"/>
          <p14:tracePt t="19986" x="4556125" y="4914900"/>
          <p14:tracePt t="20003" x="4543425" y="4946650"/>
          <p14:tracePt t="20019" x="4543425" y="4978400"/>
          <p14:tracePt t="20036" x="4543425" y="5006975"/>
          <p14:tracePt t="20053" x="4543425" y="5041900"/>
          <p14:tracePt t="20069" x="4543425" y="5070475"/>
          <p14:tracePt t="20086" x="4543425" y="5092700"/>
          <p14:tracePt t="20103" x="4556125" y="5121275"/>
          <p14:tracePt t="20119" x="4587875" y="5143500"/>
          <p14:tracePt t="20135" x="4635500" y="5178425"/>
          <p14:tracePt t="20153" x="4702175" y="5216525"/>
          <p14:tracePt t="20169" x="4740275" y="5251450"/>
          <p14:tracePt t="20186" x="4778375" y="5264150"/>
          <p14:tracePt t="20203" x="4813300" y="5280025"/>
          <p14:tracePt t="20219" x="4851400" y="5292725"/>
          <p14:tracePt t="20236" x="4895850" y="5292725"/>
          <p14:tracePt t="20253" x="4965700" y="5292725"/>
          <p14:tracePt t="20269" x="5016500" y="5292725"/>
          <p14:tracePt t="20285" x="5054600" y="5292725"/>
          <p14:tracePt t="20303" x="5102225" y="5292725"/>
          <p14:tracePt t="20319" x="5118100" y="5292725"/>
          <p14:tracePt t="20336" x="5133975" y="5292725"/>
          <p14:tracePt t="20353" x="5146675" y="5292725"/>
          <p14:tracePt t="20370" x="5156200" y="5292725"/>
          <p14:tracePt t="20386" x="5165725" y="5292725"/>
          <p14:tracePt t="20403" x="5187950" y="5292725"/>
          <p14:tracePt t="20419" x="5197475" y="5292725"/>
          <p14:tracePt t="20436" x="5207000" y="5292725"/>
          <p14:tracePt t="20453" x="5222875" y="5292725"/>
          <p14:tracePt t="20469" x="5235575" y="5292725"/>
          <p14:tracePt t="20485" x="5245100" y="5292725"/>
          <p14:tracePt t="20503" x="5260975" y="5292725"/>
          <p14:tracePt t="20519" x="5270500" y="5292725"/>
          <p14:tracePt t="20536" x="5286375" y="5292725"/>
          <p14:tracePt t="20552" x="5302250" y="5292725"/>
          <p14:tracePt t="20569" x="5311775" y="5292725"/>
          <p14:tracePt t="20585" x="5314950" y="5292725"/>
          <p14:tracePt t="20603" x="5321300" y="5292725"/>
          <p14:tracePt t="20619" x="5330825" y="5292725"/>
          <p14:tracePt t="20653" x="5334000" y="5292725"/>
          <p14:tracePt t="20696" x="5334000" y="5286375"/>
          <p14:tracePt t="20703" x="5334000" y="5283200"/>
          <p14:tracePt t="20711" x="5334000" y="5276850"/>
          <p14:tracePt t="20726" x="5334000" y="5273675"/>
          <p14:tracePt t="20736" x="5334000" y="526732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fruit_noix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4684713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7" descr="303_Noix_4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67013"/>
            <a:ext cx="4424362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928688" y="3857625"/>
            <a:ext cx="2671762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Fruit du noyer</a:t>
            </a:r>
          </a:p>
          <a:p>
            <a:pPr eaLnBrk="1" hangingPunct="1"/>
            <a:r>
              <a:rPr lang="fr-FR" altLang="fr-FR" sz="2000"/>
              <a:t>Ecorce riche en tanin </a:t>
            </a:r>
          </a:p>
          <a:p>
            <a:pPr eaLnBrk="1" hangingPunct="1"/>
            <a:r>
              <a:rPr lang="fr-FR" altLang="fr-FR" sz="2000"/>
              <a:t> donne «souak» </a:t>
            </a:r>
          </a:p>
        </p:txBody>
      </p:sp>
      <p:pic>
        <p:nvPicPr>
          <p:cNvPr id="43013" name="Image 4" descr="Soua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9"/>
          <a:stretch>
            <a:fillRect/>
          </a:stretch>
        </p:blipFill>
        <p:spPr bwMode="auto">
          <a:xfrm>
            <a:off x="500063" y="4929188"/>
            <a:ext cx="31654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17"/>
    </mc:Choice>
    <mc:Fallback>
      <p:transition spd="slow" advTm="58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35" x="7610475" y="6724650"/>
          <p14:tracePt t="2642" x="7581900" y="6702425"/>
          <p14:tracePt t="2650" x="7540625" y="6680200"/>
          <p14:tracePt t="2667" x="7467600" y="6604000"/>
          <p14:tracePt t="2685" x="7340600" y="6477000"/>
          <p14:tracePt t="2701" x="7156450" y="6340475"/>
          <p14:tracePt t="2718" x="6969125" y="6184900"/>
          <p14:tracePt t="2752" x="6403975" y="5772150"/>
          <p14:tracePt t="2785" x="6067425" y="5518150"/>
          <p14:tracePt t="2803" x="5969000" y="5410200"/>
          <p14:tracePt t="2818" x="5870575" y="5295900"/>
          <p14:tracePt t="2835" x="5730875" y="5137150"/>
          <p14:tracePt t="2851" x="5635625" y="5060950"/>
          <p14:tracePt t="2868" x="5565775" y="5003800"/>
          <p14:tracePt t="2884" x="5486400" y="4940300"/>
          <p14:tracePt t="2900" x="5448300" y="4908550"/>
          <p14:tracePt t="2917" x="5416550" y="4895850"/>
          <p14:tracePt t="2935" x="5397500" y="4879975"/>
          <p14:tracePt t="2951" x="5365750" y="4848225"/>
          <p14:tracePt t="2968" x="5343525" y="4832350"/>
          <p14:tracePt t="2985" x="5299075" y="4794250"/>
          <p14:tracePt t="3001" x="5273675" y="4768850"/>
          <p14:tracePt t="3017" x="5241925" y="4749800"/>
          <p14:tracePt t="3020" x="5229225" y="4730750"/>
          <p14:tracePt t="3034" x="5191125" y="4699000"/>
          <p14:tracePt t="3050" x="5156200" y="4641850"/>
          <p14:tracePt t="3067" x="5064125" y="4514850"/>
          <p14:tracePt t="3084" x="4800600" y="4279900"/>
          <p14:tracePt t="3104" x="4391025" y="3959225"/>
          <p14:tracePt t="3120" x="3663950" y="3454400"/>
          <p14:tracePt t="3136" x="3219450" y="3152775"/>
          <p14:tracePt t="3152" x="2930525" y="2936875"/>
          <p14:tracePt t="3169" x="2743200" y="2825750"/>
          <p14:tracePt t="3493" x="2733675" y="2778125"/>
          <p14:tracePt t="3499" x="2727325" y="2708275"/>
          <p14:tracePt t="3506" x="2708275" y="2647950"/>
          <p14:tracePt t="3517" x="2692400" y="2597150"/>
          <p14:tracePt t="3535" x="2606675" y="2444750"/>
          <p14:tracePt t="3552" x="2559050" y="2365375"/>
          <p14:tracePt t="3583" x="2444750" y="2197100"/>
          <p14:tracePt t="3617" x="2320925" y="2079625"/>
          <p14:tracePt t="3634" x="2238375" y="1997075"/>
          <p14:tracePt t="3651" x="2200275" y="1971675"/>
          <p14:tracePt t="3668" x="2174875" y="1939925"/>
          <p14:tracePt t="3684" x="2130425" y="1901825"/>
          <p14:tracePt t="3700" x="2105025" y="1857375"/>
          <p14:tracePt t="3717" x="2070100" y="1800225"/>
          <p14:tracePt t="3734" x="1990725" y="1689100"/>
          <p14:tracePt t="3750" x="1939925" y="1609725"/>
          <p14:tracePt t="3767" x="1892300" y="1530350"/>
          <p14:tracePt t="3784" x="1825625" y="1368425"/>
          <p14:tracePt t="3801" x="1790700" y="1247775"/>
          <p14:tracePt t="3818" x="1739900" y="1136650"/>
          <p14:tracePt t="3834" x="1670050" y="962025"/>
          <p14:tracePt t="3850" x="1609725" y="841375"/>
          <p14:tracePt t="3867" x="1552575" y="768350"/>
          <p14:tracePt t="3884" x="1479550" y="685800"/>
          <p14:tracePt t="3900" x="1438275" y="654050"/>
          <p14:tracePt t="3917" x="1393825" y="628650"/>
          <p14:tracePt t="3934" x="1327150" y="600075"/>
          <p14:tracePt t="3951" x="1270000" y="571500"/>
          <p14:tracePt t="3967" x="1235075" y="558800"/>
          <p14:tracePt t="3983" x="1146175" y="552450"/>
          <p14:tracePt t="4001" x="1108075" y="552450"/>
          <p14:tracePt t="4017" x="1063625" y="555625"/>
          <p14:tracePt t="4034" x="974725" y="577850"/>
          <p14:tracePt t="4050" x="908050" y="615950"/>
          <p14:tracePt t="4067" x="838200" y="644525"/>
          <p14:tracePt t="4084" x="739775" y="714375"/>
          <p14:tracePt t="4101" x="676275" y="768350"/>
          <p14:tracePt t="4117" x="628650" y="809625"/>
          <p14:tracePt t="4133" x="546100" y="882650"/>
          <p14:tracePt t="4151" x="476250" y="939800"/>
          <p14:tracePt t="4168" x="374650" y="1016000"/>
          <p14:tracePt t="4183" x="323850" y="1066800"/>
          <p14:tracePt t="4200" x="282575" y="1108075"/>
          <p14:tracePt t="4218" x="212725" y="1171575"/>
          <p14:tracePt t="4233" x="180975" y="1203325"/>
          <p14:tracePt t="4250" x="155575" y="1225550"/>
          <p14:tracePt t="4267" x="114300" y="1270000"/>
          <p14:tracePt t="4284" x="88900" y="1295400"/>
          <p14:tracePt t="4301" x="57150" y="1327150"/>
          <p14:tracePt t="4318" x="25400" y="1362075"/>
          <p14:tracePt t="4334" x="0" y="1409700"/>
          <p14:tracePt t="4590" x="0" y="2241550"/>
          <p14:tracePt t="4597" x="6350" y="2260600"/>
          <p14:tracePt t="4604" x="12700" y="2279650"/>
          <p14:tracePt t="4617" x="31750" y="2324100"/>
          <p14:tracePt t="4633" x="44450" y="2371725"/>
          <p14:tracePt t="4650" x="57150" y="2406650"/>
          <p14:tracePt t="4667" x="95250" y="2466975"/>
          <p14:tracePt t="4684" x="107950" y="2489200"/>
          <p14:tracePt t="4701" x="120650" y="2514600"/>
          <p14:tracePt t="4718" x="139700" y="2555875"/>
          <p14:tracePt t="4734" x="155575" y="2581275"/>
          <p14:tracePt t="4751" x="168275" y="2597150"/>
          <p14:tracePt t="4767" x="209550" y="2619375"/>
          <p14:tracePt t="4783" x="247650" y="2654300"/>
          <p14:tracePt t="4801" x="314325" y="2676525"/>
          <p14:tracePt t="4817" x="396875" y="2711450"/>
          <p14:tracePt t="4834" x="444500" y="2730500"/>
          <p14:tracePt t="4851" x="488950" y="2743200"/>
          <p14:tracePt t="4868" x="546100" y="2755900"/>
          <p14:tracePt t="4884" x="561975" y="2755900"/>
          <p14:tracePt t="4901" x="571500" y="2755900"/>
          <p14:tracePt t="4917" x="596900" y="2752725"/>
          <p14:tracePt t="4933" x="619125" y="2752725"/>
          <p14:tracePt t="4951" x="641350" y="2752725"/>
          <p14:tracePt t="4968" x="688975" y="2752725"/>
          <p14:tracePt t="4984" x="717550" y="2752725"/>
          <p14:tracePt t="5001" x="739775" y="2752725"/>
          <p14:tracePt t="5017" x="781050" y="2755900"/>
          <p14:tracePt t="5034" x="803275" y="2762250"/>
          <p14:tracePt t="5051" x="841375" y="2774950"/>
          <p14:tracePt t="5068" x="898525" y="2787650"/>
          <p14:tracePt t="5083" x="933450" y="2794000"/>
          <p14:tracePt t="5100" x="971550" y="2794000"/>
          <p14:tracePt t="5118" x="1003300" y="2794000"/>
          <p14:tracePt t="5134" x="1031875" y="2794000"/>
          <p14:tracePt t="5151" x="1041400" y="2794000"/>
          <p14:tracePt t="5167" x="1057275" y="2794000"/>
          <p14:tracePt t="5184" x="1079500" y="2794000"/>
          <p14:tracePt t="5200" x="1095375" y="2794000"/>
          <p14:tracePt t="5217" x="1127125" y="2790825"/>
          <p14:tracePt t="5233" x="1143000" y="2790825"/>
          <p14:tracePt t="5251" x="1152525" y="2790825"/>
          <p14:tracePt t="5268" x="1162050" y="2790825"/>
          <p14:tracePt t="5974" x="1171575" y="2790825"/>
          <p14:tracePt t="5981" x="1177925" y="2790825"/>
          <p14:tracePt t="5988" x="1181100" y="2787650"/>
          <p14:tracePt t="6001" x="1196975" y="2774950"/>
          <p14:tracePt t="6016" x="1228725" y="2752725"/>
          <p14:tracePt t="6033" x="1254125" y="2698750"/>
          <p14:tracePt t="6051" x="1308100" y="2578100"/>
          <p14:tracePt t="6083" x="1377950" y="2444750"/>
          <p14:tracePt t="6117" x="1416050" y="2349500"/>
          <p14:tracePt t="6134" x="1431925" y="2324100"/>
          <p14:tracePt t="6151" x="1450975" y="2282825"/>
          <p14:tracePt t="6167" x="1463675" y="2244725"/>
          <p14:tracePt t="6183" x="1476375" y="2222500"/>
          <p14:tracePt t="6200" x="1485900" y="2181225"/>
          <p14:tracePt t="6216" x="1492250" y="2155825"/>
          <p14:tracePt t="6233" x="1492250" y="2146300"/>
          <p14:tracePt t="6250" x="1492250" y="2127250"/>
          <p14:tracePt t="6267" x="1492250" y="2117725"/>
          <p14:tracePt t="6283" x="1492250" y="2108200"/>
          <p14:tracePt t="6300" x="1492250" y="2092325"/>
          <p14:tracePt t="6317" x="1492250" y="2076450"/>
          <p14:tracePt t="6334" x="1492250" y="2063750"/>
          <p14:tracePt t="6351" x="1470025" y="2041525"/>
          <p14:tracePt t="6368" x="1460500" y="2025650"/>
          <p14:tracePt t="6384" x="1447800" y="2016125"/>
          <p14:tracePt t="6401" x="1428750" y="2009775"/>
          <p14:tracePt t="6416" x="1419225" y="2006600"/>
          <p14:tracePt t="6433" x="1409700" y="2000250"/>
          <p14:tracePt t="6451" x="1393825" y="1990725"/>
          <p14:tracePt t="6468" x="1377950" y="1974850"/>
          <p14:tracePt t="6484" x="1368425" y="1968500"/>
          <p14:tracePt t="6501" x="1352550" y="1955800"/>
          <p14:tracePt t="6517" x="1343025" y="1946275"/>
          <p14:tracePt t="6534" x="1317625" y="1914525"/>
          <p14:tracePt t="6550" x="1282700" y="1879600"/>
          <p14:tracePt t="6567" x="1250950" y="1847850"/>
          <p14:tracePt t="6583" x="1219200" y="1822450"/>
          <p14:tracePt t="6601" x="1174750" y="1790700"/>
          <p14:tracePt t="6617" x="1152525" y="1778000"/>
          <p14:tracePt t="6634" x="1143000" y="1774825"/>
          <p14:tracePt t="6651" x="1127125" y="1774825"/>
          <p14:tracePt t="6667" x="1123950" y="1774825"/>
          <p14:tracePt t="6774" x="1130300" y="1774825"/>
          <p14:tracePt t="6780" x="1133475" y="1781175"/>
          <p14:tracePt t="6787" x="1146175" y="1787525"/>
          <p14:tracePt t="6801" x="1200150" y="1806575"/>
          <p14:tracePt t="6817" x="1263650" y="1822450"/>
          <p14:tracePt t="6834" x="1384300" y="1847850"/>
          <p14:tracePt t="6850" x="1517650" y="1870075"/>
          <p14:tracePt t="6867" x="1581150" y="1892300"/>
          <p14:tracePt t="6884" x="1638300" y="1905000"/>
          <p14:tracePt t="6901" x="1708150" y="1924050"/>
          <p14:tracePt t="6918" x="1739900" y="1936750"/>
          <p14:tracePt t="6934" x="1768475" y="1943100"/>
          <p14:tracePt t="6951" x="1809750" y="1955800"/>
          <p14:tracePt t="6967" x="1831975" y="1955800"/>
          <p14:tracePt t="6983" x="1863725" y="1962150"/>
          <p14:tracePt t="7000" x="1882775" y="1962150"/>
          <p14:tracePt t="7017" x="1892300" y="1962150"/>
          <p14:tracePt t="7034" x="1901825" y="1962150"/>
          <p14:tracePt t="7051" x="1924050" y="1962150"/>
          <p14:tracePt t="7067" x="1933575" y="1962150"/>
          <p14:tracePt t="7084" x="1943100" y="1962150"/>
          <p14:tracePt t="7101" x="1962150" y="1962150"/>
          <p14:tracePt t="7117" x="1971675" y="1962150"/>
          <p14:tracePt t="7133" x="1981200" y="1962150"/>
          <p14:tracePt t="7150" x="1997075" y="1962150"/>
          <p14:tracePt t="7167" x="2000250" y="1962150"/>
          <p14:tracePt t="8542" x="2000250" y="1949450"/>
          <p14:tracePt t="8548" x="1993900" y="1936750"/>
          <p14:tracePt t="8556" x="1987550" y="1924050"/>
          <p14:tracePt t="8567" x="1981200" y="1905000"/>
          <p14:tracePt t="8583" x="1955800" y="1857375"/>
          <p14:tracePt t="8600" x="1920875" y="1800225"/>
          <p14:tracePt t="8633" x="1831975" y="1635125"/>
          <p14:tracePt t="8667" x="1743075" y="1524000"/>
          <p14:tracePt t="8671" x="1717675" y="1511300"/>
          <p14:tracePt t="8684" x="1676400" y="1485900"/>
          <p14:tracePt t="8701" x="1628775" y="1450975"/>
          <p14:tracePt t="8717" x="1590675" y="1438275"/>
          <p14:tracePt t="8733" x="1555750" y="1422400"/>
          <p14:tracePt t="8750" x="1527175" y="1409700"/>
          <p14:tracePt t="8766" x="1517650" y="1409700"/>
          <p14:tracePt t="8784" x="1501775" y="1409700"/>
          <p14:tracePt t="8801" x="1492250" y="1409700"/>
          <p14:tracePt t="8817" x="1476375" y="1409700"/>
          <p14:tracePt t="8834" x="1463675" y="1409700"/>
          <p14:tracePt t="8850" x="1454150" y="1409700"/>
          <p14:tracePt t="8867" x="1441450" y="1409700"/>
          <p14:tracePt t="8883" x="1428750" y="1409700"/>
          <p14:tracePt t="9554" x="1473200" y="1441450"/>
          <p14:tracePt t="9561" x="1546225" y="1485900"/>
          <p14:tracePt t="9568" x="1619250" y="1524000"/>
          <p14:tracePt t="9584" x="1755775" y="1593850"/>
          <p14:tracePt t="9600" x="1898650" y="1638300"/>
          <p14:tracePt t="9617" x="2032000" y="1670050"/>
          <p14:tracePt t="9634" x="2076450" y="1670050"/>
          <p14:tracePt t="9667" x="2184400" y="1647825"/>
          <p14:tracePt t="9700" x="2270125" y="1590675"/>
          <p14:tracePt t="9704" x="2292350" y="1568450"/>
          <p14:tracePt t="9717" x="2327275" y="1511300"/>
          <p14:tracePt t="9733" x="2359025" y="1473200"/>
          <p14:tracePt t="9750" x="2371725" y="1441450"/>
          <p14:tracePt t="9768" x="2378075" y="1393825"/>
          <p14:tracePt t="9784" x="2378075" y="1384300"/>
          <p14:tracePt t="9801" x="2378075" y="1374775"/>
          <p14:tracePt t="9817" x="2378075" y="1352550"/>
          <p14:tracePt t="9834" x="2378075" y="1343025"/>
          <p14:tracePt t="9850" x="2378075" y="1333500"/>
          <p14:tracePt t="9867" x="2378075" y="1320800"/>
          <p14:tracePt t="9883" x="2381250" y="1304925"/>
          <p14:tracePt t="9900" x="2393950" y="1295400"/>
          <p14:tracePt t="9917" x="2413000" y="1279525"/>
          <p14:tracePt t="9934" x="2422525" y="1270000"/>
          <p14:tracePt t="9950" x="2444750" y="1250950"/>
          <p14:tracePt t="9967" x="2486025" y="1238250"/>
          <p14:tracePt t="9983" x="2508250" y="1238250"/>
          <p14:tracePt t="10000" x="2533650" y="1238250"/>
          <p14:tracePt t="10016" x="2552700" y="1238250"/>
          <p14:tracePt t="10033" x="2562225" y="1238250"/>
          <p14:tracePt t="10050" x="2584450" y="1238250"/>
          <p14:tracePt t="10067" x="2619375" y="1260475"/>
          <p14:tracePt t="10083" x="2654300" y="1273175"/>
          <p14:tracePt t="10100" x="2679700" y="1282700"/>
          <p14:tracePt t="10117" x="2698750" y="1298575"/>
          <p14:tracePt t="10133" x="2711450" y="1314450"/>
          <p14:tracePt t="10150" x="2720975" y="1323975"/>
          <p14:tracePt t="10167" x="2720975" y="1339850"/>
          <p14:tracePt t="10183" x="2720975" y="1349375"/>
          <p14:tracePt t="10200" x="2720975" y="1365250"/>
          <p14:tracePt t="10204" x="2720975" y="1368425"/>
          <p14:tracePt t="10217" x="2720975" y="1377950"/>
          <p14:tracePt t="10234" x="2714625" y="1387475"/>
          <p14:tracePt t="10251" x="2701925" y="1419225"/>
          <p14:tracePt t="10267" x="2676525" y="1454150"/>
          <p14:tracePt t="10283" x="2667000" y="1476375"/>
          <p14:tracePt t="10300" x="2654300" y="1501775"/>
          <p14:tracePt t="10317" x="2635250" y="1543050"/>
          <p14:tracePt t="10333" x="2619375" y="1565275"/>
          <p14:tracePt t="10350" x="2606675" y="1597025"/>
          <p14:tracePt t="10367" x="2590800" y="1625600"/>
          <p14:tracePt t="10383" x="2584450" y="1647825"/>
          <p14:tracePt t="10400" x="2578100" y="1657350"/>
          <p14:tracePt t="10417" x="2578100" y="1670050"/>
          <p14:tracePt t="10433" x="2578100" y="1682750"/>
          <p14:tracePt t="10450" x="2562225" y="1698625"/>
          <p14:tracePt t="10466" x="2549525" y="1711325"/>
          <p14:tracePt t="10483" x="2540000" y="1720850"/>
          <p14:tracePt t="10500" x="2530475" y="1730375"/>
          <p14:tracePt t="10517" x="2530475" y="1752600"/>
          <p14:tracePt t="10534" x="2530475" y="1765300"/>
          <p14:tracePt t="10550" x="2530475" y="1787525"/>
          <p14:tracePt t="10567" x="2530475" y="1816100"/>
          <p14:tracePt t="10583" x="2530475" y="1838325"/>
          <p14:tracePt t="10600" x="2530475" y="1866900"/>
          <p14:tracePt t="10616" x="2530475" y="1892300"/>
          <p14:tracePt t="10634" x="2530475" y="1920875"/>
          <p14:tracePt t="10651" x="2530475" y="1958975"/>
          <p14:tracePt t="10667" x="2536825" y="2022475"/>
          <p14:tracePt t="10684" x="2536825" y="2066925"/>
          <p14:tracePt t="10700" x="2536825" y="2101850"/>
          <p14:tracePt t="10716" x="2536825" y="2136775"/>
          <p14:tracePt t="10733" x="2536825" y="2165350"/>
          <p14:tracePt t="10751" x="2549525" y="2200275"/>
          <p14:tracePt t="10768" x="2562225" y="2238375"/>
          <p14:tracePt t="10784" x="2574925" y="2282825"/>
          <p14:tracePt t="10801" x="2600325" y="2330450"/>
          <p14:tracePt t="10817" x="2606675" y="2378075"/>
          <p14:tracePt t="10834" x="2606675" y="2413000"/>
          <p14:tracePt t="10850" x="2606675" y="2466975"/>
          <p14:tracePt t="10866" x="2606675" y="2505075"/>
          <p14:tracePt t="10883" x="2613025" y="2549525"/>
          <p14:tracePt t="10900" x="2625725" y="2613025"/>
          <p14:tracePt t="10917" x="2638425" y="2641600"/>
          <p14:tracePt t="10934" x="2651125" y="2682875"/>
          <p14:tracePt t="10951" x="2663825" y="2724150"/>
          <p14:tracePt t="10967" x="2667000" y="2740025"/>
          <p14:tracePt t="10983" x="2679700" y="2749550"/>
          <p14:tracePt t="11000" x="2695575" y="2774950"/>
          <p14:tracePt t="11017" x="2711450" y="2787650"/>
          <p14:tracePt t="11033" x="2720975" y="2797175"/>
          <p14:tracePt t="11051" x="2733675" y="2809875"/>
          <p14:tracePt t="11067" x="2733675" y="2825750"/>
          <p14:tracePt t="11083" x="2733675" y="2835275"/>
          <p14:tracePt t="11136" x="2733675" y="2828925"/>
          <p14:tracePt t="11144" x="2733675" y="2813050"/>
          <p14:tracePt t="11150" x="2730500" y="2800350"/>
          <p14:tracePt t="11166" x="2717800" y="2762250"/>
          <p14:tracePt t="11183" x="2705100" y="2711450"/>
          <p14:tracePt t="11200" x="2663825" y="2635250"/>
          <p14:tracePt t="11216" x="2638425" y="2578100"/>
          <p14:tracePt t="11234" x="2600325" y="2511425"/>
          <p14:tracePt t="11251" x="2555875" y="2406650"/>
          <p14:tracePt t="11267" x="2511425" y="2295525"/>
          <p14:tracePt t="11283" x="2479675" y="2206625"/>
          <p14:tracePt t="11300" x="2444750" y="2114550"/>
          <p14:tracePt t="11316" x="2432050" y="2057400"/>
          <p14:tracePt t="11333" x="2425700" y="2028825"/>
          <p14:tracePt t="11350" x="2425700" y="2000250"/>
          <p14:tracePt t="11366" x="2425700" y="1990725"/>
          <p14:tracePt t="11383" x="2425700" y="1981200"/>
          <p14:tracePt t="11422" x="2425700" y="1974850"/>
          <p14:tracePt t="11930" x="2460625" y="1974850"/>
          <p14:tracePt t="11936" x="2517775" y="1968500"/>
          <p14:tracePt t="11950" x="2603500" y="1943100"/>
          <p14:tracePt t="11967" x="2705100" y="1911350"/>
          <p14:tracePt t="11983" x="2825750" y="1857375"/>
          <p14:tracePt t="11999" x="2968625" y="1784350"/>
          <p14:tracePt t="12033" x="3114675" y="1698625"/>
          <p14:tracePt t="12067" x="3302000" y="1597025"/>
          <p14:tracePt t="12084" x="3343275" y="1565275"/>
          <p14:tracePt t="12100" x="3400425" y="1530350"/>
          <p14:tracePt t="12117" x="3432175" y="1520825"/>
          <p14:tracePt t="12133" x="3441700" y="1501775"/>
          <p14:tracePt t="12149" x="3457575" y="1489075"/>
          <p14:tracePt t="12166" x="3467100" y="1479550"/>
          <p14:tracePt t="12182" x="3482975" y="1466850"/>
          <p14:tracePt t="12200" x="3498850" y="1450975"/>
          <p14:tracePt t="12217" x="3508375" y="1441450"/>
          <p14:tracePt t="12234" x="3524250" y="1431925"/>
          <p14:tracePt t="12237" x="3543300" y="1425575"/>
          <p14:tracePt t="12250" x="3559175" y="1416050"/>
          <p14:tracePt t="12266" x="3575050" y="1397000"/>
          <p14:tracePt t="12282" x="3590925" y="1387475"/>
          <p14:tracePt t="12300" x="3606800" y="1371600"/>
          <p14:tracePt t="12316" x="3616325" y="1362075"/>
          <p14:tracePt t="12333" x="3625850" y="1352550"/>
          <p14:tracePt t="12350" x="3641725" y="1349375"/>
          <p14:tracePt t="12367" x="3651250" y="1349375"/>
          <p14:tracePt t="12384" x="3657600" y="1349375"/>
          <p14:tracePt t="12451" x="3654425" y="1349375"/>
          <p14:tracePt t="12457" x="3651250" y="1349375"/>
          <p14:tracePt t="12466" x="3644900" y="1349375"/>
          <p14:tracePt t="12484" x="3603625" y="1330325"/>
          <p14:tracePt t="12499" x="3575050" y="1317625"/>
          <p14:tracePt t="12517" x="3543300" y="1304925"/>
          <p14:tracePt t="12534" x="3463925" y="1279525"/>
          <p14:tracePt t="12549" x="3375025" y="1254125"/>
          <p14:tracePt t="12566" x="3311525" y="1241425"/>
          <p14:tracePt t="12585" x="3238500" y="1231900"/>
          <p14:tracePt t="12600" x="3200400" y="1231900"/>
          <p14:tracePt t="12617" x="3178175" y="1231900"/>
          <p14:tracePt t="12634" x="3117850" y="1231900"/>
          <p14:tracePt t="12650" x="3073400" y="1238250"/>
          <p14:tracePt t="12666" x="3028950" y="1244600"/>
          <p14:tracePt t="12683" x="2994025" y="1260475"/>
          <p14:tracePt t="12699" x="2968625" y="1273175"/>
          <p14:tracePt t="12717" x="2959100" y="1285875"/>
          <p14:tracePt t="12734" x="2943225" y="1308100"/>
          <p14:tracePt t="12749" x="2927350" y="1330325"/>
          <p14:tracePt t="12767" x="2914650" y="1362075"/>
          <p14:tracePt t="12784" x="2914650" y="1403350"/>
          <p14:tracePt t="12800" x="2914650" y="1431925"/>
          <p14:tracePt t="12816" x="2914650" y="1485900"/>
          <p14:tracePt t="12833" x="2914650" y="1568450"/>
          <p14:tracePt t="12850" x="2914650" y="1622425"/>
          <p14:tracePt t="12867" x="2924175" y="1666875"/>
          <p14:tracePt t="12884" x="2949575" y="1730375"/>
          <p14:tracePt t="12899" x="2962275" y="1768475"/>
          <p14:tracePt t="12917" x="2981325" y="1816100"/>
          <p14:tracePt t="12933" x="3006725" y="1879600"/>
          <p14:tracePt t="12949" x="3019425" y="1917700"/>
          <p14:tracePt t="12966" x="3032125" y="1955800"/>
          <p14:tracePt t="12983" x="3051175" y="1997075"/>
          <p14:tracePt t="13000" x="3070225" y="2022475"/>
          <p14:tracePt t="13017" x="3079750" y="2051050"/>
          <p14:tracePt t="13034" x="3098800" y="2095500"/>
          <p14:tracePt t="13050" x="3111500" y="2117725"/>
          <p14:tracePt t="13067" x="3127375" y="2127250"/>
          <p14:tracePt t="13083" x="3143250" y="2149475"/>
          <p14:tracePt t="13099" x="3159125" y="2159000"/>
          <p14:tracePt t="13116" x="3178175" y="2168525"/>
          <p14:tracePt t="13134" x="3222625" y="2187575"/>
          <p14:tracePt t="13150" x="3267075" y="2206625"/>
          <p14:tracePt t="13167" x="3321050" y="2219325"/>
          <p14:tracePt t="13184" x="3390900" y="2232025"/>
          <p14:tracePt t="13200" x="3435350" y="2232025"/>
          <p14:tracePt t="13217" x="3467100" y="2232025"/>
          <p14:tracePt t="13233" x="3521075" y="2225675"/>
          <p14:tracePt t="13249" x="3565525" y="2212975"/>
          <p14:tracePt t="13266" x="3603625" y="2193925"/>
          <p14:tracePt t="13282" x="3670300" y="2165350"/>
          <p14:tracePt t="13299" x="3717925" y="2133600"/>
          <p14:tracePt t="13316" x="3762375" y="2105025"/>
          <p14:tracePt t="13333" x="3829050" y="2060575"/>
          <p14:tracePt t="13350" x="3854450" y="2035175"/>
          <p14:tracePt t="13367" x="3889375" y="1987550"/>
          <p14:tracePt t="13383" x="3921125" y="1924050"/>
          <p14:tracePt t="13399" x="3933825" y="1885950"/>
          <p14:tracePt t="13416" x="3952875" y="1847850"/>
          <p14:tracePt t="13433" x="3959225" y="1784350"/>
          <p14:tracePt t="13450" x="3959225" y="1724025"/>
          <p14:tracePt t="13467" x="3956050" y="1663700"/>
          <p14:tracePt t="13483" x="3927475" y="1581150"/>
          <p14:tracePt t="13500" x="3902075" y="1533525"/>
          <p14:tracePt t="13516" x="3863975" y="1463675"/>
          <p14:tracePt t="13533" x="3822700" y="1381125"/>
          <p14:tracePt t="13549" x="3784600" y="1311275"/>
          <p14:tracePt t="13566" x="3759200" y="1273175"/>
          <p14:tracePt t="13583" x="3714750" y="1222375"/>
          <p14:tracePt t="13600" x="3689350" y="1190625"/>
          <p14:tracePt t="13617" x="3657600" y="1165225"/>
          <p14:tracePt t="13633" x="3619500" y="1120775"/>
          <p14:tracePt t="13650" x="3587750" y="1101725"/>
          <p14:tracePt t="13666" x="3565525" y="1085850"/>
          <p14:tracePt t="13683" x="3521075" y="1060450"/>
          <p14:tracePt t="13700" x="3498850" y="1047750"/>
          <p14:tracePt t="13717" x="3470275" y="1041400"/>
          <p14:tracePt t="13734" x="3435350" y="1041400"/>
          <p14:tracePt t="13750" x="3406775" y="1041400"/>
          <p14:tracePt t="13754" x="3394075" y="1041400"/>
          <p14:tracePt t="13766" x="3384550" y="1041400"/>
          <p14:tracePt t="13783" x="3343275" y="1044575"/>
          <p14:tracePt t="13799" x="3321050" y="1057275"/>
          <p14:tracePt t="13816" x="3289300" y="1076325"/>
          <p14:tracePt t="13834" x="3273425" y="1089025"/>
          <p14:tracePt t="13850" x="3254375" y="1101725"/>
          <p14:tracePt t="13867" x="3238500" y="1111250"/>
          <p14:tracePt t="13884" x="3194050" y="1155700"/>
          <p14:tracePt t="13900" x="3168650" y="1177925"/>
          <p14:tracePt t="13916" x="3143250" y="1225550"/>
          <p14:tracePt t="13933" x="3111500" y="1276350"/>
          <p14:tracePt t="13949" x="3098800" y="1301750"/>
          <p14:tracePt t="13966" x="3086100" y="1330325"/>
          <p14:tracePt t="13983" x="3060700" y="1374775"/>
          <p14:tracePt t="14000" x="3048000" y="1419225"/>
          <p14:tracePt t="14016" x="3035300" y="1473200"/>
          <p14:tracePt t="14033" x="2990850" y="1568450"/>
          <p14:tracePt t="14049" x="2978150" y="1625600"/>
          <p14:tracePt t="14066" x="2965450" y="1689100"/>
          <p14:tracePt t="14082" x="2959100" y="1765300"/>
          <p14:tracePt t="14099" x="2962275" y="1809750"/>
          <p14:tracePt t="14118" x="2981325" y="1866900"/>
          <p14:tracePt t="14134" x="2990850" y="1892300"/>
          <p14:tracePt t="14150" x="3009900" y="1920875"/>
          <p14:tracePt t="14168" x="3035300" y="1965325"/>
          <p14:tracePt t="14183" x="3048000" y="1993900"/>
          <p14:tracePt t="14200" x="3063875" y="2019300"/>
          <p14:tracePt t="14216" x="3082925" y="2041525"/>
          <p14:tracePt t="14234" x="3101975" y="2057400"/>
          <p14:tracePt t="14250" x="3124200" y="2066925"/>
          <p14:tracePt t="14253" x="3133725" y="2073275"/>
          <p14:tracePt t="14268" x="3159125" y="2089150"/>
          <p14:tracePt t="14284" x="3197225" y="2111375"/>
          <p14:tracePt t="14300" x="3244850" y="2130425"/>
          <p14:tracePt t="14316" x="3282950" y="2155825"/>
          <p14:tracePt t="14333" x="3346450" y="2181225"/>
          <p14:tracePt t="14349" x="3400425" y="2193925"/>
          <p14:tracePt t="14366" x="3454400" y="2206625"/>
          <p14:tracePt t="14384" x="3524250" y="2206625"/>
          <p14:tracePt t="14400" x="3568700" y="2206625"/>
          <p14:tracePt t="14417" x="3603625" y="2206625"/>
          <p14:tracePt t="14433" x="3613150" y="2206625"/>
          <p14:tracePt t="14450" x="3625850" y="2206625"/>
          <p14:tracePt t="14483" x="3632200" y="2206625"/>
          <p14:tracePt t="14503" x="3635375" y="2206625"/>
          <p14:tracePt t="14517" x="3648075" y="2197100"/>
          <p14:tracePt t="14533" x="3657600" y="2181225"/>
          <p14:tracePt t="14550" x="3667125" y="2152650"/>
          <p14:tracePt t="14567" x="3679825" y="2124075"/>
          <p14:tracePt t="14584" x="3679825" y="2114550"/>
          <p14:tracePt t="14599" x="3679825" y="2098675"/>
          <p14:tracePt t="14616" x="3679825" y="2089150"/>
          <p14:tracePt t="14696" x="3679825" y="2082800"/>
          <p14:tracePt t="15067" x="3736975" y="2124075"/>
          <p14:tracePt t="15073" x="3822700" y="2190750"/>
          <p14:tracePt t="15083" x="3898900" y="2263775"/>
          <p14:tracePt t="15100" x="4060825" y="2406650"/>
          <p14:tracePt t="15117" x="4254500" y="2600325"/>
          <p14:tracePt t="15134" x="4343400" y="2717800"/>
          <p14:tracePt t="15159" x="4498975" y="2924175"/>
          <p14:tracePt t="15182" x="4597400" y="3038475"/>
          <p14:tracePt t="15216" x="4762500" y="3238500"/>
          <p14:tracePt t="15233" x="4822825" y="3289300"/>
          <p14:tracePt t="15250" x="4864100" y="3340100"/>
          <p14:tracePt t="15254" x="4883150" y="3352800"/>
          <p14:tracePt t="15267" x="4908550" y="3384550"/>
          <p14:tracePt t="15283" x="4927600" y="3409950"/>
          <p14:tracePt t="15299" x="4946650" y="3438525"/>
          <p14:tracePt t="15316" x="4959350" y="3460750"/>
          <p14:tracePt t="15332" x="4972050" y="3470275"/>
          <p14:tracePt t="15349" x="4981575" y="3479800"/>
          <p14:tracePt t="15367" x="5003800" y="3502025"/>
          <p14:tracePt t="15383" x="5006975" y="3524250"/>
          <p14:tracePt t="15401" x="5026025" y="3565525"/>
          <p14:tracePt t="15416" x="5038725" y="3597275"/>
          <p14:tracePt t="15433" x="5057775" y="3641725"/>
          <p14:tracePt t="15449" x="5070475" y="3686175"/>
          <p14:tracePt t="15466" x="5089525" y="3752850"/>
          <p14:tracePt t="15482" x="5102225" y="3775075"/>
          <p14:tracePt t="15500" x="5102225" y="3803650"/>
          <p14:tracePt t="15517" x="5102225" y="3819525"/>
          <p14:tracePt t="15533" x="5102225" y="3829050"/>
          <p14:tracePt t="15573" x="5102225" y="3825875"/>
          <p14:tracePt t="15582" x="5105400" y="3822700"/>
          <p14:tracePt t="15600" x="5124450" y="3803650"/>
          <p14:tracePt t="15616" x="5140325" y="3775075"/>
          <p14:tracePt t="15633" x="5149850" y="3765550"/>
          <p14:tracePt t="15651" x="5207000" y="3740150"/>
          <p14:tracePt t="15667" x="5260975" y="3721100"/>
          <p14:tracePt t="15683" x="5346700" y="3705225"/>
          <p14:tracePt t="15699" x="5429250" y="3689350"/>
          <p14:tracePt t="15716" x="5572125" y="3673475"/>
          <p14:tracePt t="15732" x="5689600" y="3673475"/>
          <p14:tracePt t="15751" x="5895975" y="3673475"/>
          <p14:tracePt t="15767" x="6000750" y="3673475"/>
          <p14:tracePt t="15783" x="6115050" y="3679825"/>
          <p14:tracePt t="15801" x="6289675" y="3679825"/>
          <p14:tracePt t="15816" x="6416675" y="3679825"/>
          <p14:tracePt t="15833" x="6588125" y="3679825"/>
          <p14:tracePt t="15850" x="6883400" y="3679825"/>
          <p14:tracePt t="15866" x="7099300" y="3689350"/>
          <p14:tracePt t="15882" x="7296150" y="3717925"/>
          <p14:tracePt t="15899" x="7493000" y="3756025"/>
          <p14:tracePt t="15916" x="7737475" y="3800475"/>
          <p14:tracePt t="15933" x="7845425" y="3825875"/>
          <p14:tracePt t="15951" x="8013700" y="3867150"/>
          <p14:tracePt t="15966" x="8108950" y="3883025"/>
          <p14:tracePt t="15983" x="8162925" y="3895725"/>
          <p14:tracePt t="16000" x="8223250" y="3895725"/>
          <p14:tracePt t="16016" x="8255000" y="3895725"/>
          <p14:tracePt t="16032" x="8277225" y="3895725"/>
          <p14:tracePt t="16050" x="8296275" y="3895725"/>
          <p14:tracePt t="16067" x="8305800" y="3895725"/>
          <p14:tracePt t="16083" x="8315325" y="3895725"/>
          <p14:tracePt t="16100" x="8321675" y="3895725"/>
          <p14:tracePt t="16722" x="8318500" y="3895725"/>
          <p14:tracePt t="16729" x="8315325" y="3889375"/>
          <p14:tracePt t="16737" x="8308975" y="3889375"/>
          <p14:tracePt t="16750" x="8299450" y="3889375"/>
          <p14:tracePt t="16767" x="8283575" y="3889375"/>
          <p14:tracePt t="16784" x="8274050" y="3889375"/>
          <p14:tracePt t="16788" x="8267700" y="3889375"/>
          <p14:tracePt t="16816" x="8239125" y="3889375"/>
          <p14:tracePt t="16849" x="8194675" y="3889375"/>
          <p14:tracePt t="16866" x="8172450" y="3889375"/>
          <p14:tracePt t="16883" x="8150225" y="3889375"/>
          <p14:tracePt t="16899" x="8102600" y="3889375"/>
          <p14:tracePt t="16916" x="8026400" y="3889375"/>
          <p14:tracePt t="16933" x="7864475" y="3879850"/>
          <p14:tracePt t="16949" x="7588250" y="3854450"/>
          <p14:tracePt t="16965" x="7372350" y="3844925"/>
          <p14:tracePt t="16982" x="7178675" y="3835400"/>
          <p14:tracePt t="16999" x="6892925" y="3816350"/>
          <p14:tracePt t="17017" x="6731000" y="3797300"/>
          <p14:tracePt t="17033" x="6546850" y="3778250"/>
          <p14:tracePt t="17049" x="6302375" y="3752850"/>
          <p14:tracePt t="17066" x="6118225" y="3733800"/>
          <p14:tracePt t="17082" x="5946775" y="3733800"/>
          <p14:tracePt t="17099" x="5727700" y="3749675"/>
          <p14:tracePt t="17117" x="5588000" y="3756025"/>
          <p14:tracePt t="17133" x="5508625" y="3756025"/>
          <p14:tracePt t="17149" x="5441950" y="3771900"/>
          <p14:tracePt t="17167" x="5419725" y="3771900"/>
          <p14:tracePt t="17183" x="5397500" y="3771900"/>
          <p14:tracePt t="17199" x="5384800" y="3771900"/>
          <p14:tracePt t="17216" x="5372100" y="3759200"/>
          <p14:tracePt t="17233" x="5362575" y="3749675"/>
          <p14:tracePt t="17249" x="5362575" y="3740150"/>
          <p14:tracePt t="17266" x="5362575" y="3733800"/>
          <p14:tracePt t="17328" x="5359400" y="3733800"/>
          <p14:tracePt t="17335" x="5349875" y="3733800"/>
          <p14:tracePt t="17349" x="5340350" y="3733800"/>
          <p14:tracePt t="17366" x="5327650" y="3733800"/>
          <p14:tracePt t="17383" x="5318125" y="3736975"/>
          <p14:tracePt t="17399" x="5299075" y="3756025"/>
          <p14:tracePt t="17416" x="5286375" y="3794125"/>
          <p14:tracePt t="17434" x="5254625" y="3949700"/>
          <p14:tracePt t="17449" x="5238750" y="4076700"/>
          <p14:tracePt t="17466" x="5219700" y="4216400"/>
          <p14:tracePt t="17484" x="5219700" y="4413250"/>
          <p14:tracePt t="17499" x="5241925" y="4543425"/>
          <p14:tracePt t="17515" x="5257800" y="4651375"/>
          <p14:tracePt t="17532" x="5273675" y="4746625"/>
          <p14:tracePt t="17549" x="5299075" y="4902200"/>
          <p14:tracePt t="17566" x="5321300" y="4978400"/>
          <p14:tracePt t="17583" x="5334000" y="5057775"/>
          <p14:tracePt t="17599" x="5334000" y="5086350"/>
          <p14:tracePt t="17616" x="5334000" y="5099050"/>
          <p14:tracePt t="17999" x="5356225" y="5127625"/>
          <p14:tracePt t="18006" x="5375275" y="5146675"/>
          <p14:tracePt t="18016" x="5407025" y="5178425"/>
          <p14:tracePt t="18033" x="5457825" y="5254625"/>
          <p14:tracePt t="18050" x="5492750" y="5302250"/>
          <p14:tracePt t="18066" x="5518150" y="5349875"/>
          <p14:tracePt t="18099" x="5549900" y="5445125"/>
          <p14:tracePt t="18133" x="5546725" y="5480050"/>
          <p14:tracePt t="18149" x="5530850" y="5499100"/>
          <p14:tracePt t="18166" x="5521325" y="5499100"/>
          <p14:tracePt t="18182" x="5505450" y="5489575"/>
          <p14:tracePt t="18199" x="5476875" y="5476875"/>
          <p14:tracePt t="18216" x="5451475" y="5467350"/>
          <p14:tracePt t="18232" x="5410200" y="5441950"/>
          <p14:tracePt t="18248" x="5397500" y="5426075"/>
          <p14:tracePt t="18266" x="5387975" y="5410200"/>
          <p14:tracePt t="18282" x="5384800" y="5394325"/>
          <p14:tracePt t="18299" x="5384800" y="5378450"/>
          <p14:tracePt t="18315" x="5391150" y="5368925"/>
          <p14:tracePt t="18317" x="5394325" y="5365750"/>
          <p14:tracePt t="18332" x="5403850" y="5365750"/>
          <p14:tracePt t="18349" x="5432425" y="5365750"/>
          <p14:tracePt t="18366" x="5454650" y="5365750"/>
          <p14:tracePt t="18383" x="5518150" y="5368925"/>
          <p14:tracePt t="18400" x="5562600" y="5381625"/>
          <p14:tracePt t="18416" x="5600700" y="5400675"/>
          <p14:tracePt t="18433" x="5651500" y="5419725"/>
          <p14:tracePt t="18449" x="5661025" y="5419725"/>
          <p14:tracePt t="18466" x="5676900" y="5419725"/>
          <p14:tracePt t="18504" x="5673725" y="5419725"/>
          <p14:tracePt t="18516" x="5664200" y="5419725"/>
          <p14:tracePt t="18533" x="5648325" y="5419725"/>
          <p14:tracePt t="18550" x="5638800" y="5419725"/>
          <p14:tracePt t="18566" x="5622925" y="5419725"/>
          <p14:tracePt t="18583" x="5581650" y="5403850"/>
          <p14:tracePt t="18599" x="5549900" y="5384800"/>
          <p14:tracePt t="18615" x="5527675" y="5372100"/>
          <p14:tracePt t="18632" x="5486400" y="5362575"/>
          <p14:tracePt t="18649" x="5470525" y="5362575"/>
          <p14:tracePt t="18666" x="5461000" y="5356225"/>
          <p14:tracePt t="18683" x="5426075" y="5346700"/>
          <p14:tracePt t="18700" x="5403850" y="5327650"/>
          <p14:tracePt t="18716" x="5378450" y="5314950"/>
          <p14:tracePt t="18733" x="5346700" y="5302250"/>
          <p14:tracePt t="18749" x="5314950" y="5295900"/>
          <p14:tracePt t="18765" x="5292725" y="5295900"/>
          <p14:tracePt t="18783" x="5267325" y="5295900"/>
          <p14:tracePt t="18799" x="5251450" y="5295900"/>
          <p14:tracePt t="18816" x="5235575" y="5295900"/>
          <p14:tracePt t="18820" x="5219700" y="5295900"/>
          <p14:tracePt t="18833" x="5203825" y="5295900"/>
          <p14:tracePt t="18849" x="5187950" y="5295900"/>
          <p14:tracePt t="18866" x="5172075" y="5295900"/>
          <p14:tracePt t="18882" x="5159375" y="5295900"/>
          <p14:tracePt t="18898" x="5149850" y="5295900"/>
          <p14:tracePt t="18916" x="5140325" y="5299075"/>
          <p14:tracePt t="18933" x="5118100" y="5314950"/>
          <p14:tracePt t="18950" x="5108575" y="5330825"/>
          <p14:tracePt t="18967" x="5099050" y="5340350"/>
          <p14:tracePt t="18983" x="5083175" y="5353050"/>
          <p14:tracePt t="18999" x="5073650" y="5365750"/>
          <p14:tracePt t="19016" x="5073650" y="5378450"/>
          <p14:tracePt t="19032" x="5073650" y="5413375"/>
          <p14:tracePt t="19049" x="5060950" y="5441950"/>
          <p14:tracePt t="19067" x="5054600" y="5505450"/>
          <p14:tracePt t="19083" x="5048250" y="5549900"/>
          <p14:tracePt t="19099" x="5041900" y="5603875"/>
          <p14:tracePt t="19117" x="5035550" y="5673725"/>
          <p14:tracePt t="19133" x="5035550" y="5718175"/>
          <p14:tracePt t="19149" x="5035550" y="5768975"/>
          <p14:tracePt t="19165" x="5035550" y="5829300"/>
          <p14:tracePt t="19182" x="5035550" y="5911850"/>
          <p14:tracePt t="19199" x="5035550" y="6007100"/>
          <p14:tracePt t="19217" x="5035550" y="6070600"/>
          <p14:tracePt t="19233" x="5035550" y="6083300"/>
          <p14:tracePt t="19646" x="5060950" y="6102350"/>
          <p14:tracePt t="19654" x="5089525" y="6124575"/>
          <p14:tracePt t="19666" x="5203825" y="6184900"/>
          <p14:tracePt t="19682" x="5305425" y="6245225"/>
          <p14:tracePt t="19699" x="5403850" y="6286500"/>
          <p14:tracePt t="19733" x="5632450" y="6311900"/>
          <p14:tracePt t="19766" x="5784850" y="6299200"/>
          <p14:tracePt t="19782" x="5829300" y="6292850"/>
          <p14:tracePt t="19799" x="5851525" y="6283325"/>
          <p14:tracePt t="19815" x="5886450" y="6276975"/>
          <p14:tracePt t="19832" x="5902325" y="6276975"/>
          <p14:tracePt t="19849" x="5911850" y="6270625"/>
          <p14:tracePt t="19866" x="5930900" y="6267450"/>
          <p14:tracePt t="19882" x="5937250" y="6251575"/>
          <p14:tracePt t="19899" x="5937250" y="6242050"/>
          <p14:tracePt t="19916" x="5937250" y="6226175"/>
          <p14:tracePt t="19933" x="5937250" y="6207125"/>
          <p14:tracePt t="19949" x="5937250" y="6191250"/>
          <p14:tracePt t="19965" x="5937250" y="6175375"/>
          <p14:tracePt t="19982" x="5937250" y="6165850"/>
          <p14:tracePt t="20000" x="5937250" y="6156325"/>
          <p14:tracePt t="20016" x="5937250" y="6140450"/>
          <p14:tracePt t="20033" x="5937250" y="6130925"/>
          <p14:tracePt t="20050" x="5937250" y="6111875"/>
          <p14:tracePt t="20066" x="5937250" y="6096000"/>
          <p14:tracePt t="20082" x="5937250" y="6086475"/>
          <p14:tracePt t="20099" x="5937250" y="6076950"/>
          <p14:tracePt t="20115" x="5937250" y="6057900"/>
          <p14:tracePt t="20133" x="5937250" y="6051550"/>
          <p14:tracePt t="20150" x="5937250" y="6042025"/>
          <p14:tracePt t="20166" x="5934075" y="6035675"/>
          <p14:tracePt t="20183" x="5934075" y="6026150"/>
          <p14:tracePt t="20201" x="5930900" y="6013450"/>
          <p14:tracePt t="20215" x="5930900" y="6000750"/>
          <p14:tracePt t="20232" x="5930900" y="5991225"/>
          <p14:tracePt t="20249" x="5930900" y="5981700"/>
          <p14:tracePt t="20266" x="5930900" y="5962650"/>
          <p14:tracePt t="20283" x="5930900" y="5940425"/>
          <p14:tracePt t="20299" x="5924550" y="5911850"/>
          <p14:tracePt t="20316" x="5911850" y="5848350"/>
          <p14:tracePt t="20333" x="5905500" y="5810250"/>
          <p14:tracePt t="20349" x="5905500" y="5765800"/>
          <p14:tracePt t="20351" x="5899150" y="5756275"/>
          <p14:tracePt t="20365" x="5899150" y="5724525"/>
          <p14:tracePt t="20382" x="5899150" y="5708650"/>
          <p14:tracePt t="20399" x="5892800" y="5695950"/>
          <p14:tracePt t="20415" x="5883275" y="5673725"/>
          <p14:tracePt t="20432" x="5873750" y="5664200"/>
          <p14:tracePt t="20450" x="5857875" y="5648325"/>
          <p14:tracePt t="20466" x="5845175" y="5635625"/>
          <p14:tracePt t="20482" x="5838825" y="5619750"/>
          <p14:tracePt t="20499" x="5829300" y="5610225"/>
          <p14:tracePt t="20516" x="5807075" y="5594350"/>
          <p14:tracePt t="20532" x="5797550" y="5584825"/>
          <p14:tracePt t="20549" x="5775325" y="5568950"/>
          <p14:tracePt t="20566" x="5734050" y="5549900"/>
          <p14:tracePt t="20582" x="5711825" y="5537200"/>
          <p14:tracePt t="20601" x="5667375" y="5514975"/>
          <p14:tracePt t="20616" x="5645150" y="5502275"/>
          <p14:tracePt t="20632" x="5613400" y="5489575"/>
          <p14:tracePt t="20649" x="5591175" y="5476875"/>
          <p14:tracePt t="20665" x="5546725" y="5454650"/>
          <p14:tracePt t="20682" x="5502275" y="5441950"/>
          <p14:tracePt t="20699" x="5464175" y="5429250"/>
          <p14:tracePt t="20716" x="5407025" y="5410200"/>
          <p14:tracePt t="20732" x="5368925" y="5397500"/>
          <p14:tracePt t="20750" x="5321300" y="5372100"/>
          <p14:tracePt t="20766" x="5289550" y="5372100"/>
          <p14:tracePt t="20782" x="5248275" y="5372100"/>
          <p14:tracePt t="20799" x="5210175" y="5372100"/>
          <p14:tracePt t="20815" x="5146675" y="5372100"/>
          <p14:tracePt t="20832" x="5111750" y="5372100"/>
          <p14:tracePt t="20849" x="5080000" y="5381625"/>
          <p14:tracePt t="20866" x="5051425" y="5403850"/>
          <p14:tracePt t="20883" x="5041900" y="5413375"/>
          <p14:tracePt t="20900" x="5022850" y="5429250"/>
          <p14:tracePt t="20915" x="5013325" y="5438775"/>
          <p14:tracePt t="20932" x="4987925" y="5467350"/>
          <p14:tracePt t="20949" x="4956175" y="5492750"/>
          <p14:tracePt t="20965" x="4921250" y="5530850"/>
          <p14:tracePt t="20982" x="4895850" y="5540375"/>
          <p14:tracePt t="21000" x="4879975" y="5572125"/>
          <p14:tracePt t="21016" x="4870450" y="5597525"/>
          <p14:tracePt t="21033" x="4864100" y="5626100"/>
          <p14:tracePt t="21050" x="4864100" y="5689600"/>
          <p14:tracePt t="21066" x="4864100" y="5740400"/>
          <p14:tracePt t="21082" x="4864100" y="5800725"/>
          <p14:tracePt t="21100" x="4873625" y="5899150"/>
          <p14:tracePt t="21116" x="4905375" y="5965825"/>
          <p14:tracePt t="21132" x="4940300" y="6022975"/>
          <p14:tracePt t="21150" x="5006975" y="6111875"/>
          <p14:tracePt t="21166" x="5045075" y="6153150"/>
          <p14:tracePt t="21183" x="5089525" y="6203950"/>
          <p14:tracePt t="21199" x="5133975" y="6248400"/>
          <p14:tracePt t="21215" x="5165725" y="6273800"/>
          <p14:tracePt t="21232" x="5191125" y="6289675"/>
          <p14:tracePt t="21249" x="5226050" y="6311900"/>
          <p14:tracePt t="21265" x="5248275" y="6324600"/>
          <p14:tracePt t="21282" x="5280025" y="6337300"/>
          <p14:tracePt t="21299" x="5327650" y="6356350"/>
          <p14:tracePt t="21316" x="5349875" y="6356350"/>
          <p14:tracePt t="21333" x="5372100" y="6356350"/>
          <p14:tracePt t="21349" x="5384800" y="6356350"/>
          <p14:tracePt t="21365" x="5397500" y="6356350"/>
          <p14:tracePt t="21382" x="5400675" y="6356350"/>
          <p14:tracePt t="21399" x="5410200" y="6343650"/>
          <p14:tracePt t="21415" x="5426075" y="6334125"/>
          <p14:tracePt t="21433" x="5435600" y="6324600"/>
          <p14:tracePt t="21449" x="5457825" y="6308725"/>
          <p14:tracePt t="21466" x="5486400" y="6283325"/>
          <p14:tracePt t="21483" x="5505450" y="6267450"/>
          <p14:tracePt t="21499" x="5530850" y="6238875"/>
          <p14:tracePt t="21515" x="5540375" y="6229350"/>
          <p14:tracePt t="21532" x="5549900" y="6219825"/>
          <p14:tracePt t="21549" x="5565775" y="6200775"/>
          <p14:tracePt t="21566" x="5581650" y="6188075"/>
          <p14:tracePt t="21583" x="5591175" y="6178550"/>
          <p14:tracePt t="21600" x="5607050" y="6165850"/>
          <p14:tracePt t="21616" x="5616575" y="6137275"/>
          <p14:tracePt t="21632" x="5635625" y="6111875"/>
          <p14:tracePt t="21649" x="5641975" y="6070600"/>
          <p14:tracePt t="21665" x="5648325" y="6048375"/>
          <p14:tracePt t="21682" x="5648325" y="6019800"/>
          <p14:tracePt t="21699" x="5648325" y="6003925"/>
          <p14:tracePt t="21716" x="5648325" y="5994400"/>
          <p14:tracePt t="21732" x="5648325" y="5978525"/>
          <p14:tracePt t="21749" x="5648325" y="5946775"/>
          <p14:tracePt t="21765" x="5648325" y="5918200"/>
          <p14:tracePt t="21782" x="5645150" y="5886450"/>
          <p14:tracePt t="21799" x="5638800" y="5845175"/>
          <p14:tracePt t="21815" x="5626100" y="5835650"/>
          <p14:tracePt t="21831" x="5622925" y="5826125"/>
          <p14:tracePt t="21848" x="5613400" y="5807075"/>
          <p14:tracePt t="21865" x="5607050" y="5797550"/>
          <p14:tracePt t="21882" x="5603875" y="5788025"/>
          <p14:tracePt t="21898" x="5594350" y="5772150"/>
          <p14:tracePt t="21915" x="5588000" y="5756275"/>
          <p14:tracePt t="21932" x="5588000" y="5746750"/>
          <p14:tracePt t="21948" x="5588000" y="5730875"/>
          <p14:tracePt t="21965" x="5588000" y="5721350"/>
          <p14:tracePt t="21982" x="5588000" y="5711825"/>
          <p14:tracePt t="21998" x="5588000" y="5702300"/>
          <p14:tracePt t="22032" x="5588000" y="5692775"/>
          <p14:tracePt t="22048" x="5588000" y="5683250"/>
          <p14:tracePt t="22083" x="5578475" y="5683250"/>
          <p14:tracePt t="22099" x="5562600" y="5683250"/>
          <p14:tracePt t="22116" x="5553075" y="5683250"/>
          <p14:tracePt t="22133" x="5543550" y="5683250"/>
          <p14:tracePt t="22149" x="5524500" y="5689600"/>
          <p14:tracePt t="22165" x="5511800" y="5699125"/>
          <p14:tracePt t="22182" x="5489575" y="5711825"/>
          <p14:tracePt t="22198" x="5448300" y="5734050"/>
          <p14:tracePt t="22215" x="5426075" y="5746750"/>
          <p14:tracePt t="22233" x="5400675" y="5759450"/>
          <p14:tracePt t="22249" x="5384800" y="5778500"/>
          <p14:tracePt t="22266" x="5375275" y="5794375"/>
          <p14:tracePt t="22282" x="5349875" y="5819775"/>
          <p14:tracePt t="22299" x="5314950" y="5864225"/>
          <p14:tracePt t="22315" x="5286375" y="5902325"/>
          <p14:tracePt t="22332" x="5267325" y="5930900"/>
          <p14:tracePt t="22348" x="5251450" y="5975350"/>
          <p14:tracePt t="22365" x="5238750" y="5991225"/>
          <p14:tracePt t="22381" x="5229225" y="6000750"/>
          <p14:tracePt t="22398" x="5229225" y="6019800"/>
          <p14:tracePt t="22415" x="5229225" y="6029325"/>
          <p14:tracePt t="22432" x="5226050" y="6038850"/>
          <p14:tracePt t="22448" x="5216525" y="6054725"/>
          <p14:tracePt t="22466" x="5210175" y="6064250"/>
          <p14:tracePt t="22483" x="5210175" y="6070600"/>
          <p14:tracePt t="22499" x="5210175" y="6073775"/>
          <p14:tracePt t="22799" x="5219700" y="6080125"/>
          <p14:tracePt t="22805" x="5222875" y="6086475"/>
          <p14:tracePt t="22815" x="5232400" y="6089650"/>
          <p14:tracePt t="22833" x="5248275" y="6111875"/>
          <p14:tracePt t="22849" x="5257800" y="6121400"/>
          <p14:tracePt t="22865" x="5257800" y="6130925"/>
          <p14:tracePt t="22868" x="5257800" y="6134100"/>
          <p14:tracePt t="22882" x="5257800" y="6146800"/>
          <p14:tracePt t="22915" x="5248275" y="6146800"/>
          <p14:tracePt t="22933" x="5226050" y="6146800"/>
          <p14:tracePt t="22949" x="5216525" y="6137275"/>
          <p14:tracePt t="22965" x="5207000" y="6127750"/>
          <p14:tracePt t="22982" x="5194300" y="6127750"/>
          <p14:tracePt t="22998" x="5184775" y="6127750"/>
          <p14:tracePt t="23055" x="5184775" y="6124575"/>
          <p14:tracePt t="23070" x="5184775" y="6118225"/>
          <p14:tracePt t="23076" x="5184775" y="6115050"/>
          <p14:tracePt t="23084" x="5184775" y="6105525"/>
          <p14:tracePt t="23099" x="5184775" y="6092825"/>
          <p14:tracePt t="23115" x="5184775" y="6089650"/>
          <p14:tracePt t="23132" x="5184775" y="6083300"/>
          <p14:tracePt t="23213" x="5184775" y="6080125"/>
          <p14:tracePt t="23219" x="5184775" y="6073775"/>
          <p14:tracePt t="23233" x="5194300" y="6064250"/>
          <p14:tracePt t="23249" x="5194300" y="6048375"/>
          <p14:tracePt t="23265" x="5200650" y="6048375"/>
          <p14:tracePt t="23491" x="5200650" y="6051550"/>
          <p14:tracePt t="23498" x="5200650" y="6057900"/>
          <p14:tracePt t="23516" x="5200650" y="6061075"/>
          <p14:tracePt t="23532" x="5200650" y="6067425"/>
          <p14:tracePt t="23553" x="5200650" y="6070600"/>
          <p14:tracePt t="23582" x="5203825" y="6070600"/>
          <p14:tracePt t="23589" x="5210175" y="6070600"/>
          <p14:tracePt t="23598" x="5213350" y="6070600"/>
          <p14:tracePt t="23616" x="5235575" y="6070600"/>
          <p14:tracePt t="23632" x="5286375" y="6054725"/>
          <p14:tracePt t="23649" x="5314950" y="6042025"/>
          <p14:tracePt t="23666" x="5340350" y="6013450"/>
          <p14:tracePt t="23682" x="5378450" y="5959475"/>
          <p14:tracePt t="23699" x="5391150" y="5937250"/>
          <p14:tracePt t="23715" x="5397500" y="5915025"/>
          <p14:tracePt t="23732" x="5397500" y="5892800"/>
          <p14:tracePt t="23749" x="5397500" y="5889625"/>
          <p14:tracePt t="23790" x="5394325" y="5889625"/>
          <p14:tracePt t="23798" x="5391150" y="5889625"/>
          <p14:tracePt t="23815" x="5378450" y="5889625"/>
          <p14:tracePt t="23832" x="5359400" y="5895975"/>
          <p14:tracePt t="23848" x="5349875" y="5911850"/>
          <p14:tracePt t="23865" x="5340350" y="5921375"/>
          <p14:tracePt t="23883" x="5324475" y="5937250"/>
          <p14:tracePt t="23899" x="5321300" y="5946775"/>
          <p14:tracePt t="23915" x="5321300" y="5972175"/>
          <p14:tracePt t="23933" x="5321300" y="6000750"/>
          <p14:tracePt t="23949" x="5321300" y="6022975"/>
          <p14:tracePt t="23966" x="5321300" y="6032500"/>
          <p14:tracePt t="23982" x="5321300" y="6045200"/>
          <p14:tracePt t="23998" x="5321300" y="6054725"/>
          <p14:tracePt t="24089" x="5321300" y="6048375"/>
          <p14:tracePt t="24095" x="5321300" y="6045200"/>
          <p14:tracePt t="24102" x="5321300" y="6038850"/>
          <p14:tracePt t="24115" x="5327650" y="6035675"/>
          <p14:tracePt t="24131" x="5340350" y="6019800"/>
          <p14:tracePt t="24148" x="5346700" y="6003925"/>
          <p14:tracePt t="24167" x="5346700" y="5991225"/>
          <p14:tracePt t="24183" x="5346700" y="5975350"/>
          <p14:tracePt t="24199" x="5346700" y="5953125"/>
          <p14:tracePt t="24217" x="5346700" y="5937250"/>
          <p14:tracePt t="24232" x="5346700" y="5927725"/>
          <p14:tracePt t="24265" x="5346700" y="5924550"/>
          <p14:tracePt t="24282" x="5343525" y="5924550"/>
          <p14:tracePt t="24299" x="5340350" y="5924550"/>
          <p14:tracePt t="24316" x="5334000" y="5930900"/>
          <p14:tracePt t="24332" x="5334000" y="5940425"/>
          <p14:tracePt t="24349" x="5330825" y="5949950"/>
          <p14:tracePt t="24366" x="5308600" y="5972175"/>
          <p14:tracePt t="24382" x="5302250" y="5988050"/>
          <p14:tracePt t="24398" x="5295900" y="6010275"/>
          <p14:tracePt t="24415" x="5289550" y="6038850"/>
          <p14:tracePt t="24432" x="5286375" y="6080125"/>
          <p14:tracePt t="24448" x="5276850" y="6089650"/>
          <p14:tracePt t="24465" x="5264150" y="6099175"/>
          <p14:tracePt t="25124" x="5260975" y="6099175"/>
          <p14:tracePt t="25130" x="5254625" y="6092825"/>
          <p14:tracePt t="25137" x="5251450" y="6089650"/>
          <p14:tracePt t="25148" x="5241925" y="6083300"/>
          <p14:tracePt t="25166" x="5197475" y="6064250"/>
          <p14:tracePt t="25182" x="5187950" y="6048375"/>
          <p14:tracePt t="25215" x="5159375" y="6045200"/>
          <p14:tracePt t="25248" x="5153025" y="6045200"/>
          <p14:tracePt t="25265" x="5153025" y="6029325"/>
          <p14:tracePt t="25282" x="5153025" y="6019800"/>
          <p14:tracePt t="25299" x="5156200" y="5991225"/>
          <p14:tracePt t="25316" x="5181600" y="5946775"/>
          <p14:tracePt t="25332" x="5191125" y="5918200"/>
          <p14:tracePt t="25349" x="5203825" y="5892800"/>
          <p14:tracePt t="25365" x="5229225" y="5851525"/>
          <p14:tracePt t="25381" x="5238750" y="5842000"/>
          <p14:tracePt t="25398" x="5248275" y="5832475"/>
          <p14:tracePt t="25414" x="5248275" y="5810250"/>
          <p14:tracePt t="25431" x="5248275" y="5800725"/>
          <p14:tracePt t="25466" x="5248275" y="5797550"/>
          <p14:tracePt t="25566" x="5254625" y="5797550"/>
          <p14:tracePt t="25572" x="5257800" y="5797550"/>
          <p14:tracePt t="25582" x="5264150" y="5797550"/>
          <p14:tracePt t="25599" x="5292725" y="5797550"/>
          <p14:tracePt t="25616" x="5340350" y="5797550"/>
          <p14:tracePt t="25632" x="5349875" y="5797550"/>
          <p14:tracePt t="25649" x="5359400" y="5797550"/>
          <p14:tracePt t="25664" x="5362575" y="5797550"/>
          <p14:tracePt t="26022" x="5362575" y="5810250"/>
          <p14:tracePt t="26029" x="5362575" y="5813425"/>
          <p14:tracePt t="26037" x="5362575" y="5819775"/>
          <p14:tracePt t="26049" x="5353050" y="5829300"/>
          <p14:tracePt t="26065" x="5337175" y="5838825"/>
          <p14:tracePt t="26081" x="5327650" y="5848350"/>
          <p14:tracePt t="26099" x="5314950" y="5870575"/>
          <p14:tracePt t="26132" x="5314950" y="5889625"/>
          <p14:tracePt t="26165" x="5314950" y="5918200"/>
          <p14:tracePt t="26182" x="5324475" y="5927725"/>
          <p14:tracePt t="26198" x="5378450" y="5927725"/>
          <p14:tracePt t="26214" x="5422900" y="5918200"/>
          <p14:tracePt t="26231" x="5461000" y="5905500"/>
          <p14:tracePt t="26249" x="5518150" y="5873750"/>
          <p14:tracePt t="26266" x="5556250" y="5854700"/>
          <p14:tracePt t="26283" x="5603875" y="5819775"/>
          <p14:tracePt t="26299" x="5689600" y="5772150"/>
          <p14:tracePt t="26315" x="5765800" y="5667375"/>
          <p14:tracePt t="26331" x="5819775" y="5556250"/>
          <p14:tracePt t="26349" x="5880100" y="5445125"/>
          <p14:tracePt t="26365" x="5892800" y="5407025"/>
          <p14:tracePt t="26382" x="5892800" y="5391150"/>
          <p14:tracePt t="26400" x="5892800" y="5372100"/>
          <p14:tracePt t="26416" x="5892800" y="5362575"/>
          <p14:tracePt t="26433" x="5883275" y="5353050"/>
          <p14:tracePt t="26449" x="5854700" y="5346700"/>
          <p14:tracePt t="26464" x="5832475" y="5343525"/>
          <p14:tracePt t="26481" x="5810250" y="5337175"/>
          <p14:tracePt t="26498" x="5768975" y="5330825"/>
          <p14:tracePt t="26514" x="5746750" y="5330825"/>
          <p14:tracePt t="26532" x="5718175" y="5330825"/>
          <p14:tracePt t="26550" x="5676900" y="5318125"/>
          <p14:tracePt t="26565" x="5638800" y="5305425"/>
          <p14:tracePt t="26582" x="5578475" y="5299075"/>
          <p14:tracePt t="26599" x="5492750" y="5299075"/>
          <p14:tracePt t="26615" x="5432425" y="5299075"/>
          <p14:tracePt t="26632" x="5381625" y="5299075"/>
          <p14:tracePt t="26648" x="5292725" y="5314950"/>
          <p14:tracePt t="26665" x="5238750" y="5330825"/>
          <p14:tracePt t="26682" x="5194300" y="5330825"/>
          <p14:tracePt t="26699" x="5146675" y="5340350"/>
          <p14:tracePt t="26715" x="5124450" y="5346700"/>
          <p14:tracePt t="26732" x="5102225" y="5353050"/>
          <p14:tracePt t="26749" x="5086350" y="5362575"/>
          <p14:tracePt t="26765" x="5076825" y="5372100"/>
          <p14:tracePt t="26782" x="5067300" y="5387975"/>
          <p14:tracePt t="26799" x="5045075" y="5403850"/>
          <p14:tracePt t="26815" x="5035550" y="5413375"/>
          <p14:tracePt t="26832" x="5026025" y="5422900"/>
          <p14:tracePt t="26848" x="5016500" y="5441950"/>
          <p14:tracePt t="26865" x="5000625" y="5451475"/>
          <p14:tracePt t="26882" x="4991100" y="5461000"/>
          <p14:tracePt t="26898" x="4975225" y="5495925"/>
          <p14:tracePt t="26915" x="4968875" y="5518150"/>
          <p14:tracePt t="26932" x="4962525" y="5549900"/>
          <p14:tracePt t="26948" x="4962525" y="5581650"/>
          <p14:tracePt t="26964" x="4962525" y="5610225"/>
          <p14:tracePt t="26982" x="4962525" y="5632450"/>
          <p14:tracePt t="26998" x="4962525" y="5673725"/>
          <p14:tracePt t="27015" x="4962525" y="5718175"/>
          <p14:tracePt t="27032" x="4962525" y="5753100"/>
          <p14:tracePt t="27048" x="4962525" y="5816600"/>
          <p14:tracePt t="27065" x="4965700" y="5851525"/>
          <p14:tracePt t="27082" x="4978400" y="5889625"/>
          <p14:tracePt t="27098" x="4997450" y="5953125"/>
          <p14:tracePt t="27115" x="5010150" y="5991225"/>
          <p14:tracePt t="27132" x="5029200" y="6038850"/>
          <p14:tracePt t="27149" x="5067300" y="6096000"/>
          <p14:tracePt t="27165" x="5102225" y="6127750"/>
          <p14:tracePt t="27181" x="5127625" y="6169025"/>
          <p14:tracePt t="27198" x="5178425" y="6207125"/>
          <p14:tracePt t="27215" x="5219700" y="6238875"/>
          <p14:tracePt t="27232" x="5241925" y="6264275"/>
          <p14:tracePt t="27249" x="5286375" y="6296025"/>
          <p14:tracePt t="27265" x="5302250" y="6305550"/>
          <p14:tracePt t="27283" x="5324475" y="6321425"/>
          <p14:tracePt t="27299" x="5340350" y="6327775"/>
          <p14:tracePt t="27315" x="5349875" y="6327775"/>
          <p14:tracePt t="27331" x="5359400" y="6327775"/>
          <p14:tracePt t="27349" x="5372100" y="6327775"/>
          <p14:tracePt t="27365" x="5381625" y="6327775"/>
          <p14:tracePt t="27383" x="5403850" y="6327775"/>
          <p14:tracePt t="27399" x="5422900" y="6327775"/>
          <p14:tracePt t="27415" x="5435600" y="6327775"/>
          <p14:tracePt t="27433" x="5448300" y="6327775"/>
          <p14:tracePt t="27448" x="5457825" y="6327775"/>
          <p14:tracePt t="27464" x="5473700" y="6327775"/>
          <p14:tracePt t="27482" x="5483225" y="6327775"/>
          <p14:tracePt t="27498" x="5502275" y="6327775"/>
          <p14:tracePt t="27514" x="5530850" y="6327775"/>
          <p14:tracePt t="27531" x="5553075" y="6327775"/>
          <p14:tracePt t="27549" x="5594350" y="6318250"/>
          <p14:tracePt t="27565" x="5619750" y="6311900"/>
          <p14:tracePt t="27583" x="5661025" y="6299200"/>
          <p14:tracePt t="27599" x="5689600" y="6286500"/>
          <p14:tracePt t="27614" x="5737225" y="6267450"/>
          <p14:tracePt t="27631" x="5781675" y="6254750"/>
          <p14:tracePt t="27648" x="5838825" y="6223000"/>
          <p14:tracePt t="27665" x="5870575" y="6191250"/>
          <p14:tracePt t="27683" x="5915025" y="6153150"/>
          <p14:tracePt t="27699" x="5940425" y="6121400"/>
          <p14:tracePt t="27715" x="5965825" y="6099175"/>
          <p14:tracePt t="27732" x="5981700" y="6054725"/>
          <p14:tracePt t="27748" x="5988050" y="6032500"/>
          <p14:tracePt t="27764" x="5994400" y="5994400"/>
          <p14:tracePt t="27782" x="6000750" y="5934075"/>
          <p14:tracePt t="27799" x="6000750" y="5873750"/>
          <p14:tracePt t="27815" x="6000750" y="5829300"/>
          <p14:tracePt t="27832" x="6000750" y="5765800"/>
          <p14:tracePt t="27849" x="6000750" y="5743575"/>
          <p14:tracePt t="27865" x="6000750" y="5727700"/>
          <p14:tracePt t="27882" x="5981700" y="5689600"/>
          <p14:tracePt t="27898" x="5956300" y="5657850"/>
          <p14:tracePt t="27914" x="5930900" y="5632450"/>
          <p14:tracePt t="27932" x="5861050" y="5568950"/>
          <p14:tracePt t="27949" x="5816600" y="5543550"/>
          <p14:tracePt t="27965" x="5791200" y="5518150"/>
          <p14:tracePt t="27982" x="5749925" y="5499100"/>
          <p14:tracePt t="27998" x="5724525" y="5489575"/>
          <p14:tracePt t="28015" x="5695950" y="5483225"/>
          <p14:tracePt t="28032" x="5661025" y="5483225"/>
          <p14:tracePt t="28048" x="5632450" y="5486400"/>
          <p14:tracePt t="28065" x="5610225" y="5495925"/>
          <p14:tracePt t="28082" x="5565775" y="5514975"/>
          <p14:tracePt t="28099" x="5527675" y="5534025"/>
          <p14:tracePt t="28116" x="5489575" y="5546725"/>
          <p14:tracePt t="28132" x="5441950" y="5572125"/>
          <p14:tracePt t="28148" x="5410200" y="5597525"/>
          <p14:tracePt t="28165" x="5372100" y="5616575"/>
          <p14:tracePt t="28182" x="5311775" y="5661025"/>
          <p14:tracePt t="28198" x="5273675" y="5689600"/>
          <p14:tracePt t="28215" x="5248275" y="5711825"/>
          <p14:tracePt t="28232" x="5203825" y="5778500"/>
          <p14:tracePt t="28249" x="5175250" y="5826125"/>
          <p14:tracePt t="28265" x="5156200" y="5870575"/>
          <p14:tracePt t="28282" x="5130800" y="5937250"/>
          <p14:tracePt t="28299" x="5118100" y="5965825"/>
          <p14:tracePt t="28315" x="5108575" y="5991225"/>
          <p14:tracePt t="28331" x="5102225" y="6010275"/>
          <p14:tracePt t="28348" x="5102225" y="6026150"/>
          <p14:tracePt t="28365" x="5102225" y="6035675"/>
          <p14:tracePt t="28382" x="5102225" y="6051550"/>
          <p14:tracePt t="28398" x="5102225" y="6061075"/>
          <p14:tracePt t="28415" x="5102225" y="6076950"/>
          <p14:tracePt t="28460" x="5102225" y="6067425"/>
          <p14:tracePt t="28467" x="5102225" y="6064250"/>
          <p14:tracePt t="28481" x="5102225" y="6054725"/>
          <p14:tracePt t="28498" x="5102225" y="6045200"/>
          <p14:tracePt t="28515" x="5102225" y="6035675"/>
          <p14:tracePt t="28532" x="5102225" y="6013450"/>
          <p14:tracePt t="28549" x="5086350" y="6010275"/>
          <p14:tracePt t="28565" x="5076825" y="6003925"/>
          <p14:tracePt t="28624" x="5080000" y="6003925"/>
          <p14:tracePt t="28632" x="5095875" y="6003925"/>
          <p14:tracePt t="28639" x="5114925" y="6003925"/>
          <p14:tracePt t="28648" x="5130800" y="6003925"/>
          <p14:tracePt t="28665" x="5184775" y="6013450"/>
          <p14:tracePt t="28682" x="5257800" y="6042025"/>
          <p14:tracePt t="28699" x="5302250" y="6054725"/>
          <p14:tracePt t="28715" x="5340350" y="6067425"/>
          <p14:tracePt t="28732" x="5403850" y="6086475"/>
          <p14:tracePt t="28747" x="5426075" y="6086475"/>
          <p14:tracePt t="28765" x="5435600" y="6086475"/>
          <p14:tracePt t="28782" x="5457825" y="6086475"/>
          <p14:tracePt t="28817" x="5457825" y="6083300"/>
          <p14:tracePt t="28832" x="5457825" y="6073775"/>
          <p14:tracePt t="28848" x="5457825" y="6064250"/>
          <p14:tracePt t="28864" x="5448300" y="6054725"/>
          <p14:tracePt t="28881" x="5438775" y="6019800"/>
          <p14:tracePt t="28898" x="5426075" y="5991225"/>
          <p14:tracePt t="28915" x="5419725" y="5969000"/>
          <p14:tracePt t="28932" x="5413375" y="5934075"/>
          <p14:tracePt t="28948" x="5413375" y="5924550"/>
          <p14:tracePt t="28965" x="5413375" y="5918200"/>
          <p14:tracePt t="28982" x="5413375" y="5915025"/>
          <p14:tracePt t="28998" x="5410200" y="5905500"/>
          <p14:tracePt t="29014" x="5394325" y="5895975"/>
          <p14:tracePt t="29032" x="5362575" y="5851525"/>
          <p14:tracePt t="29049" x="5337175" y="5819775"/>
          <p14:tracePt t="29065" x="5321300" y="5803900"/>
          <p14:tracePt t="29082" x="5305425" y="5788025"/>
          <p14:tracePt t="29098" x="5289550" y="5784850"/>
          <p14:tracePt t="29116" x="5280025" y="5784850"/>
          <p14:tracePt t="29148" x="5280025" y="5791200"/>
          <p14:tracePt t="29164" x="5280025" y="5800725"/>
          <p14:tracePt t="29181" x="5280025" y="5813425"/>
          <p14:tracePt t="29198" x="5280025" y="5829300"/>
          <p14:tracePt t="29216" x="5280025" y="5845175"/>
          <p14:tracePt t="29232" x="5280025" y="5854700"/>
          <p14:tracePt t="29248" x="5280025" y="5864225"/>
          <p14:tracePt t="29295" x="5280025" y="5861050"/>
          <p14:tracePt t="29302" x="5280025" y="5857875"/>
          <p14:tracePt t="29314" x="5280025" y="5851525"/>
          <p14:tracePt t="29331" x="5280025" y="5832475"/>
          <p14:tracePt t="29349" x="5280025" y="5803900"/>
          <p14:tracePt t="29366" x="5280025" y="5781675"/>
          <p14:tracePt t="29382" x="5280025" y="5772150"/>
          <p14:tracePt t="29398" x="5280025" y="5756275"/>
          <p14:tracePt t="29414" x="5280025" y="5746750"/>
          <p14:tracePt t="29431" x="5280025" y="5734050"/>
          <p14:tracePt t="29449" x="5280025" y="5724525"/>
          <p14:tracePt t="29452" x="5280025" y="5711825"/>
          <p14:tracePt t="29465" x="5280025" y="5695950"/>
          <p14:tracePt t="29482" x="5280025" y="5676900"/>
          <p14:tracePt t="29498" x="5280025" y="5645150"/>
          <p14:tracePt t="29515" x="5280025" y="5613400"/>
          <p14:tracePt t="29531" x="5280025" y="5591175"/>
          <p14:tracePt t="29548" x="5276850" y="5575300"/>
          <p14:tracePt t="29565" x="5267325" y="5562600"/>
          <p14:tracePt t="29581" x="5267325" y="5546725"/>
          <p14:tracePt t="29598" x="5267325" y="5540375"/>
          <p14:tracePt t="29673" x="5267325" y="5543550"/>
          <p14:tracePt t="29680" x="5267325" y="5546725"/>
          <p14:tracePt t="29687" x="5267325" y="5559425"/>
          <p14:tracePt t="29698" x="5267325" y="5562600"/>
          <p14:tracePt t="29715" x="5267325" y="5572125"/>
          <p14:tracePt t="29815" x="5267325" y="5565775"/>
          <p14:tracePt t="29866" x="5267325" y="5562600"/>
          <p14:tracePt t="29909" x="5273675" y="5562600"/>
          <p14:tracePt t="29916" x="5276850" y="5549900"/>
          <p14:tracePt t="29931" x="5283200" y="5540375"/>
          <p14:tracePt t="29948" x="5283200" y="5537200"/>
          <p14:tracePt t="29964" x="5299075" y="5524500"/>
          <p14:tracePt t="29981" x="5302250" y="5514975"/>
          <p14:tracePt t="30015" x="5302250" y="5511800"/>
          <p14:tracePt t="30031" x="5308600" y="5511800"/>
          <p14:tracePt t="30115" x="5311775" y="5511800"/>
          <p14:tracePt t="32833" x="5330825" y="5486400"/>
          <p14:tracePt t="32840" x="5353050" y="5457825"/>
          <p14:tracePt t="32848" x="5387975" y="5416550"/>
          <p14:tracePt t="32864" x="5435600" y="5334000"/>
          <p14:tracePt t="32882" x="5534025" y="5210175"/>
          <p14:tracePt t="32897" x="5594350" y="5099050"/>
          <p14:tracePt t="32932" x="5686425" y="4860925"/>
          <p14:tracePt t="32965" x="5699125" y="4772025"/>
          <p14:tracePt t="32982" x="5689600" y="4737100"/>
          <p14:tracePt t="32998" x="5673725" y="4727575"/>
          <p14:tracePt t="33014" x="5641975" y="4714875"/>
          <p14:tracePt t="33017" x="5622925" y="4702175"/>
          <p14:tracePt t="33031" x="5537200" y="4664075"/>
          <p14:tracePt t="33048" x="5429250" y="4638675"/>
          <p14:tracePt t="33064" x="5343525" y="4622800"/>
          <p14:tracePt t="33081" x="5197475" y="4591050"/>
          <p14:tracePt t="33098" x="5092700" y="4581525"/>
          <p14:tracePt t="33115" x="5010150" y="4581525"/>
          <p14:tracePt t="33131" x="4892675" y="4584700"/>
          <p14:tracePt t="33147" x="4803775" y="4616450"/>
          <p14:tracePt t="33164" x="4705350" y="4651375"/>
          <p14:tracePt t="33181" x="4597400" y="4705350"/>
          <p14:tracePt t="33197" x="4530725" y="4733925"/>
          <p14:tracePt t="33215" x="4457700" y="4787900"/>
          <p14:tracePt t="33232" x="4356100" y="4876800"/>
          <p14:tracePt t="33248" x="4283075" y="4949825"/>
          <p14:tracePt t="33265" x="4219575" y="5022850"/>
          <p14:tracePt t="33281" x="4149725" y="5121275"/>
          <p14:tracePt t="33297" x="4137025" y="5165725"/>
          <p14:tracePt t="33314" x="4130675" y="5210175"/>
          <p14:tracePt t="33332" x="4133850" y="5257800"/>
          <p14:tracePt t="33348" x="4162425" y="5305425"/>
          <p14:tracePt t="33365" x="4194175" y="5353050"/>
          <p14:tracePt t="33382" x="4235450" y="5375275"/>
          <p14:tracePt t="33724" x="4165600" y="5362575"/>
          <p14:tracePt t="33731" x="4086225" y="5343525"/>
          <p14:tracePt t="33738" x="4003675" y="5334000"/>
          <p14:tracePt t="33747" x="3933825" y="5327650"/>
          <p14:tracePt t="33764" x="3829050" y="5318125"/>
          <p14:tracePt t="33782" x="3698875" y="5318125"/>
          <p14:tracePt t="33815" x="3546475" y="5318125"/>
          <p14:tracePt t="33847" x="3403600" y="5343525"/>
          <p14:tracePt t="33864" x="3355975" y="5368925"/>
          <p14:tracePt t="33881" x="3289300" y="5407025"/>
          <p14:tracePt t="33898" x="3251200" y="5441950"/>
          <p14:tracePt t="33915" x="3213100" y="5467350"/>
          <p14:tracePt t="33932" x="3162300" y="5511800"/>
          <p14:tracePt t="33948" x="3130550" y="5537200"/>
          <p14:tracePt t="33965" x="3082925" y="5568950"/>
          <p14:tracePt t="33981" x="2997200" y="5626100"/>
          <p14:tracePt t="33997" x="2930525" y="5657850"/>
          <p14:tracePt t="34014" x="2841625" y="5689600"/>
          <p14:tracePt t="34016" x="2790825" y="5705475"/>
          <p14:tracePt t="34031" x="2717800" y="5711825"/>
          <p14:tracePt t="34048" x="2638425" y="5711825"/>
          <p14:tracePt t="34064" x="2520950" y="5705475"/>
          <p14:tracePt t="34081" x="2352675" y="5664200"/>
          <p14:tracePt t="34098" x="2254250" y="5632450"/>
          <p14:tracePt t="34116" x="2108200" y="5591175"/>
          <p14:tracePt t="34131" x="2044700" y="5575300"/>
          <p14:tracePt t="34147" x="2006600" y="5568950"/>
          <p14:tracePt t="34164" x="1990725" y="5568950"/>
          <p14:tracePt t="34181" x="1987550" y="5568950"/>
          <p14:tracePt t="34197" x="2035175" y="5549900"/>
          <p14:tracePt t="34215" x="2178050" y="5505450"/>
          <p14:tracePt t="34231" x="2486025" y="5476875"/>
          <p14:tracePt t="34248" x="2635250" y="5467350"/>
          <p14:tracePt t="34264" x="2797175" y="5467350"/>
          <p14:tracePt t="34281" x="2968625" y="5467350"/>
          <p14:tracePt t="34297" x="3051175" y="5467350"/>
          <p14:tracePt t="34316" x="3213100" y="5467350"/>
          <p14:tracePt t="34332" x="3295650" y="5467350"/>
          <p14:tracePt t="34348" x="3349625" y="5467350"/>
          <p14:tracePt t="34366" x="3375025" y="5467350"/>
          <p14:tracePt t="34381" x="3381375" y="5467350"/>
          <p14:tracePt t="34398" x="3381375" y="5473700"/>
          <p14:tracePt t="34415" x="3343275" y="5492750"/>
          <p14:tracePt t="34430" x="3267075" y="5505450"/>
          <p14:tracePt t="34448" x="3181350" y="5537200"/>
          <p14:tracePt t="34465" x="3022600" y="5572125"/>
          <p14:tracePt t="34482" x="2917825" y="5588000"/>
          <p14:tracePt t="34498" x="2828925" y="5610225"/>
          <p14:tracePt t="34515" x="2714625" y="5619750"/>
          <p14:tracePt t="34532" x="2654300" y="5619750"/>
          <p14:tracePt t="34548" x="2603500" y="5619750"/>
          <p14:tracePt t="34564" x="2565400" y="5619750"/>
          <p14:tracePt t="34581" x="2524125" y="5626100"/>
          <p14:tracePt t="34598" x="2501900" y="5632450"/>
          <p14:tracePt t="34615" x="2460625" y="5641975"/>
          <p14:tracePt t="34631" x="2451100" y="5641975"/>
          <p14:tracePt t="34648" x="2441575" y="5641975"/>
          <p14:tracePt t="34965" x="2400300" y="5632450"/>
          <p14:tracePt t="34972" x="2330450" y="5616575"/>
          <p14:tracePt t="34980" x="2270125" y="5597525"/>
          <p14:tracePt t="34998" x="2149475" y="5565775"/>
          <p14:tracePt t="35015" x="2016125" y="5540375"/>
          <p14:tracePt t="35031" x="1952625" y="5527675"/>
          <p14:tracePt t="35048" x="1908175" y="5514975"/>
          <p14:tracePt t="35065" x="1819275" y="5486400"/>
          <p14:tracePt t="35082" x="1774825" y="5480050"/>
          <p14:tracePt t="35098" x="1727200" y="5473700"/>
          <p14:tracePt t="35114" x="1666875" y="5473700"/>
          <p14:tracePt t="35130" x="1622425" y="5473700"/>
          <p14:tracePt t="35148" x="1584325" y="5461000"/>
          <p14:tracePt t="35164" x="1514475" y="5441950"/>
          <p14:tracePt t="35180" x="1447800" y="5419725"/>
          <p14:tracePt t="35197" x="1381125" y="5391150"/>
          <p14:tracePt t="35214" x="1279525" y="5368925"/>
          <p14:tracePt t="35231" x="1241425" y="5349875"/>
          <p14:tracePt t="35247" x="1196975" y="5337175"/>
          <p14:tracePt t="35264" x="1108075" y="5314950"/>
          <p14:tracePt t="35280" x="1044575" y="5302250"/>
          <p14:tracePt t="35298" x="1000125" y="5302250"/>
          <p14:tracePt t="35314" x="936625" y="5302250"/>
          <p14:tracePt t="35331" x="914400" y="5302250"/>
          <p14:tracePt t="35348" x="885825" y="5302250"/>
          <p14:tracePt t="35364" x="869950" y="5302250"/>
          <p14:tracePt t="35381" x="860425" y="5302250"/>
          <p14:tracePt t="35397" x="850900" y="5302250"/>
          <p14:tracePt t="35414" x="838200" y="5302250"/>
          <p14:tracePt t="35448" x="831850" y="5302250"/>
          <p14:tracePt t="35708" x="838200" y="5302250"/>
          <p14:tracePt t="35715" x="844550" y="5302250"/>
          <p14:tracePt t="35731" x="854075" y="5302250"/>
          <p14:tracePt t="35750" x="873125" y="5302250"/>
          <p14:tracePt t="35765" x="882650" y="5302250"/>
          <p14:tracePt t="35781" x="892175" y="5302250"/>
          <p14:tracePt t="35797" x="901700" y="5302250"/>
          <p14:tracePt t="35813" x="911225" y="5302250"/>
          <p14:tracePt t="35900" x="923925" y="5302250"/>
          <p14:tracePt t="35921" x="927100" y="5302250"/>
          <p14:tracePt t="35928" x="933450" y="5302250"/>
          <p14:tracePt t="35934" x="936625" y="5302250"/>
          <p14:tracePt t="35947" x="942975" y="5302250"/>
          <p14:tracePt t="35963" x="958850" y="5302250"/>
          <p14:tracePt t="35981" x="971550" y="5302250"/>
          <p14:tracePt t="35998" x="987425" y="5302250"/>
          <p14:tracePt t="36015" x="1035050" y="5305425"/>
          <p14:tracePt t="36031" x="1082675" y="5318125"/>
          <p14:tracePt t="36035" x="1117600" y="5318125"/>
          <p14:tracePt t="36047" x="1143000" y="5324475"/>
          <p14:tracePt t="36064" x="1244600" y="5353050"/>
          <p14:tracePt t="36081" x="1330325" y="5368925"/>
          <p14:tracePt t="36097" x="1406525" y="5391150"/>
          <p14:tracePt t="36114" x="1511300" y="5438775"/>
          <p14:tracePt t="36131" x="1574800" y="5451475"/>
          <p14:tracePt t="36148" x="1641475" y="5486400"/>
          <p14:tracePt t="36165" x="1685925" y="5499100"/>
          <p14:tracePt t="36181" x="1724025" y="5511800"/>
          <p14:tracePt t="36198" x="1793875" y="5530850"/>
          <p14:tracePt t="36214" x="1831975" y="5537200"/>
          <p14:tracePt t="36230" x="1854200" y="5537200"/>
          <p14:tracePt t="36248" x="1882775" y="5537200"/>
          <p14:tracePt t="36265" x="1898650" y="5537200"/>
          <p14:tracePt t="36281" x="1914525" y="5537200"/>
          <p14:tracePt t="36298" x="1952625" y="5537200"/>
          <p14:tracePt t="36315" x="1990725" y="5537200"/>
          <p14:tracePt t="36331" x="2035175" y="5537200"/>
          <p14:tracePt t="36347" x="2127250" y="5537200"/>
          <p14:tracePt t="36364" x="2178050" y="5537200"/>
          <p14:tracePt t="36380" x="2216150" y="5537200"/>
          <p14:tracePt t="36398" x="2270125" y="5537200"/>
          <p14:tracePt t="36415" x="2314575" y="5537200"/>
          <p14:tracePt t="36431" x="2368550" y="5549900"/>
          <p14:tracePt t="36448" x="2470150" y="5572125"/>
          <p14:tracePt t="36465" x="2543175" y="5578475"/>
          <p14:tracePt t="36481" x="2603500" y="5584825"/>
          <p14:tracePt t="36497" x="2667000" y="5584825"/>
          <p14:tracePt t="36513" x="2695575" y="5584825"/>
          <p14:tracePt t="36530" x="2717800" y="5584825"/>
          <p14:tracePt t="36547" x="2749550" y="5584825"/>
          <p14:tracePt t="36563" x="2765425" y="5584825"/>
          <p14:tracePt t="36581" x="2787650" y="5584825"/>
          <p14:tracePt t="36598" x="2828925" y="5591175"/>
          <p14:tracePt t="36614" x="2838450" y="5591175"/>
          <p14:tracePt t="36631" x="2847975" y="5591175"/>
          <p14:tracePt t="36648" x="2863850" y="5591175"/>
          <p14:tracePt t="36664" x="2863850" y="5597525"/>
          <p14:tracePt t="36942" x="2841625" y="5594350"/>
          <p14:tracePt t="36949" x="2816225" y="5588000"/>
          <p14:tracePt t="36964" x="2752725" y="5572125"/>
          <p14:tracePt t="36981" x="2692400" y="5565775"/>
          <p14:tracePt t="36998" x="2606675" y="5546725"/>
          <p14:tracePt t="37014" x="2562225" y="5530850"/>
          <p14:tracePt t="37031" x="2524125" y="5521325"/>
          <p14:tracePt t="37047" x="2460625" y="5511800"/>
          <p14:tracePt t="37063" x="2425700" y="5505450"/>
          <p14:tracePt t="37080" x="2393950" y="5505450"/>
          <p14:tracePt t="37097" x="2355850" y="5505450"/>
          <p14:tracePt t="37113" x="2324100" y="5505450"/>
          <p14:tracePt t="37130" x="2314575" y="5505450"/>
          <p14:tracePt t="37148" x="2301875" y="5505450"/>
          <p14:tracePt t="37164" x="2292350" y="5505450"/>
          <p14:tracePt t="37181" x="2282825" y="5505450"/>
          <p14:tracePt t="37198" x="2257425" y="5505450"/>
          <p14:tracePt t="37213" x="2225675" y="5505450"/>
          <p14:tracePt t="37231" x="2203450" y="5502275"/>
          <p14:tracePt t="37247" x="2162175" y="5483225"/>
          <p14:tracePt t="37264" x="2139950" y="5476875"/>
          <p14:tracePt t="37281" x="2108200" y="5464175"/>
          <p14:tracePt t="37298" x="2044700" y="5457825"/>
          <p14:tracePt t="37314" x="2016125" y="5457825"/>
          <p14:tracePt t="37331" x="1987550" y="5457825"/>
          <p14:tracePt t="37347" x="1952625" y="5451475"/>
          <p14:tracePt t="37363" x="1924050" y="5445125"/>
          <p14:tracePt t="37381" x="1895475" y="5445125"/>
          <p14:tracePt t="37398" x="1854200" y="5445125"/>
          <p14:tracePt t="37414" x="1816100" y="5438775"/>
          <p14:tracePt t="37432" x="1768475" y="5426075"/>
          <p14:tracePt t="37448" x="1730375" y="5419725"/>
          <p14:tracePt t="37464" x="1708150" y="5419725"/>
          <p14:tracePt t="37480" x="1679575" y="5419725"/>
          <p14:tracePt t="37497" x="1660525" y="5419725"/>
          <p14:tracePt t="37513" x="1651000" y="5419725"/>
          <p14:tracePt t="37532" x="1628775" y="5419725"/>
          <p14:tracePt t="37548" x="1619250" y="5419725"/>
          <p14:tracePt t="37564" x="1616075" y="5419725"/>
          <p14:tracePt t="39937" x="1577975" y="5356225"/>
          <p14:tracePt t="39944" x="1517650" y="5232400"/>
          <p14:tracePt t="39951" x="1457325" y="5064125"/>
          <p14:tracePt t="39965" x="1365250" y="4756150"/>
          <p14:tracePt t="39980" x="1273175" y="4451350"/>
          <p14:tracePt t="40005" x="1193800" y="4083050"/>
          <p14:tracePt t="40031" x="1127125" y="3689350"/>
          <p14:tracePt t="40066" x="1025525" y="3270250"/>
          <p14:tracePt t="40082" x="981075" y="3136900"/>
          <p14:tracePt t="40098" x="917575" y="2959100"/>
          <p14:tracePt t="40114" x="854075" y="2724150"/>
          <p14:tracePt t="40130" x="809625" y="2600325"/>
          <p14:tracePt t="40147" x="793750" y="2495550"/>
          <p14:tracePt t="40164" x="771525" y="2371725"/>
          <p14:tracePt t="40180" x="755650" y="2308225"/>
          <p14:tracePt t="40197" x="742950" y="2270125"/>
          <p14:tracePt t="40214" x="742950" y="2216150"/>
          <p14:tracePt t="40230" x="742950" y="2165350"/>
          <p14:tracePt t="40247" x="742950" y="2095500"/>
          <p14:tracePt t="40263" x="755650" y="1965325"/>
          <p14:tracePt t="40280" x="771525" y="1879600"/>
          <p14:tracePt t="40296" x="787400" y="1803400"/>
          <p14:tracePt t="40314" x="809625" y="1682750"/>
          <p14:tracePt t="40330" x="815975" y="1619250"/>
          <p14:tracePt t="40347" x="831850" y="1574800"/>
          <p14:tracePt t="40363" x="835025" y="1533525"/>
          <p14:tracePt t="40380" x="847725" y="1524000"/>
          <p14:tracePt t="40397" x="857250" y="1514475"/>
          <p14:tracePt t="40413" x="869950" y="1498600"/>
          <p14:tracePt t="40430" x="876300" y="1482725"/>
          <p14:tracePt t="40447" x="892175" y="1473200"/>
          <p14:tracePt t="40464" x="904875" y="1457325"/>
          <p14:tracePt t="40480" x="911225" y="1447800"/>
          <p14:tracePt t="40497" x="911225" y="1431925"/>
          <p14:tracePt t="40514" x="911225" y="1419225"/>
          <p14:tracePt t="40530" x="911225" y="1409700"/>
          <p14:tracePt t="40547" x="904875" y="1400175"/>
          <p14:tracePt t="40563" x="850900" y="1374775"/>
          <p14:tracePt t="40580" x="787400" y="1362075"/>
          <p14:tracePt t="40597" x="704850" y="1362075"/>
          <p14:tracePt t="40613" x="596900" y="1371600"/>
          <p14:tracePt t="40630" x="533400" y="1387475"/>
          <p14:tracePt t="40647" x="476250" y="1409700"/>
          <p14:tracePt t="40663" x="409575" y="1441450"/>
          <p14:tracePt t="40680" x="361950" y="1476375"/>
          <p14:tracePt t="40697" x="323850" y="1508125"/>
          <p14:tracePt t="40714" x="250825" y="1587500"/>
          <p14:tracePt t="40731" x="203200" y="1647825"/>
          <p14:tracePt t="40747" x="177800" y="1704975"/>
          <p14:tracePt t="40764" x="152400" y="1768475"/>
          <p14:tracePt t="40780" x="139700" y="1812925"/>
          <p14:tracePt t="40796" x="139700" y="1844675"/>
          <p14:tracePt t="40813" x="139700" y="1892300"/>
          <p14:tracePt t="40830" x="139700" y="1920875"/>
          <p14:tracePt t="40847" x="139700" y="1949450"/>
          <p14:tracePt t="40864" x="146050" y="1990725"/>
          <p14:tracePt t="40881" x="165100" y="2022475"/>
          <p14:tracePt t="40897" x="177800" y="2051050"/>
          <p14:tracePt t="40914" x="196850" y="2095500"/>
          <p14:tracePt t="40930" x="209550" y="2139950"/>
          <p14:tracePt t="40946" x="228600" y="2162175"/>
          <p14:tracePt t="40963" x="254000" y="2228850"/>
          <p14:tracePt t="40980" x="273050" y="2266950"/>
          <p14:tracePt t="40997" x="298450" y="2308225"/>
          <p14:tracePt t="41014" x="361950" y="2362200"/>
          <p14:tracePt t="41031" x="403225" y="2409825"/>
          <p14:tracePt t="41048" x="450850" y="2438400"/>
          <p14:tracePt t="41063" x="495300" y="2476500"/>
          <p14:tracePt t="41080" x="511175" y="2486025"/>
          <p14:tracePt t="41096" x="520700" y="2495550"/>
          <p14:tracePt t="41099" x="527050" y="2505075"/>
          <p14:tracePt t="41113" x="536575" y="2517775"/>
          <p14:tracePt t="41130" x="552450" y="2517775"/>
          <p14:tracePt t="41147" x="561975" y="2517775"/>
          <p14:tracePt t="41164" x="574675" y="2517775"/>
          <p14:tracePt t="41180" x="596900" y="2517775"/>
          <p14:tracePt t="41197" x="606425" y="2517775"/>
          <p14:tracePt t="41213" x="622300" y="2517775"/>
          <p14:tracePt t="41230" x="625475" y="2517775"/>
          <p14:tracePt t="41247" x="631825" y="2517775"/>
          <p14:tracePt t="42541" x="688975" y="2476500"/>
          <p14:tracePt t="42548" x="831850" y="2400300"/>
          <p14:tracePt t="42563" x="1117600" y="2251075"/>
          <p14:tracePt t="42585" x="1501775" y="2028825"/>
          <p14:tracePt t="42603" x="1724025" y="1892300"/>
          <p14:tracePt t="42617" x="1803400" y="1844675"/>
          <p14:tracePt t="42630" x="1844675" y="1812925"/>
          <p14:tracePt t="42663" x="1908175" y="1743075"/>
          <p14:tracePt t="42697" x="1917700" y="1679575"/>
          <p14:tracePt t="42714" x="1911350" y="1657350"/>
          <p14:tracePt t="42731" x="1885950" y="1631950"/>
          <p14:tracePt t="42747" x="1819275" y="1590675"/>
          <p14:tracePt t="42763" x="1727200" y="1543050"/>
          <p14:tracePt t="42780" x="1638300" y="1511300"/>
          <p14:tracePt t="42797" x="1511300" y="1454150"/>
          <p14:tracePt t="42813" x="1457325" y="1431925"/>
          <p14:tracePt t="42832" x="1390650" y="1406525"/>
          <p14:tracePt t="42847" x="1362075" y="1390650"/>
          <p14:tracePt t="42864" x="1336675" y="1365250"/>
          <p14:tracePt t="42882" x="1298575" y="1308100"/>
          <p14:tracePt t="42897" x="1285875" y="1270000"/>
          <p14:tracePt t="42913" x="1285875" y="1238250"/>
          <p14:tracePt t="42930" x="1289050" y="1209675"/>
          <p14:tracePt t="42946" x="1323975" y="1171575"/>
          <p14:tracePt t="42964" x="1349375" y="1143000"/>
          <p14:tracePt t="42982" x="1365250" y="1114425"/>
          <p14:tracePt t="42997" x="1371600" y="1085850"/>
          <p14:tracePt t="43014" x="1371600" y="1063625"/>
          <p14:tracePt t="43031" x="1352550" y="1019175"/>
          <p14:tracePt t="43047" x="1327150" y="1003300"/>
          <p14:tracePt t="43063" x="1276350" y="987425"/>
          <p14:tracePt t="43080" x="1228725" y="974725"/>
          <p14:tracePt t="43096" x="1165225" y="990600"/>
          <p14:tracePt t="43113" x="1117600" y="1003300"/>
          <p14:tracePt t="43131" x="1069975" y="1028700"/>
          <p14:tracePt t="43147" x="1028700" y="1063625"/>
          <p14:tracePt t="43163" x="996950" y="1101725"/>
          <p14:tracePt t="43181" x="942975" y="1206500"/>
          <p14:tracePt t="43197" x="914400" y="1282700"/>
          <p14:tracePt t="43213" x="904875" y="1355725"/>
          <p14:tracePt t="43231" x="917575" y="1476375"/>
          <p14:tracePt t="43247" x="942975" y="1593850"/>
          <p14:tracePt t="43264" x="958850" y="1692275"/>
          <p14:tracePt t="43281" x="984250" y="1847850"/>
          <p14:tracePt t="43297" x="1000125" y="1943100"/>
          <p14:tracePt t="43314" x="1000125" y="2025650"/>
          <p14:tracePt t="43330" x="1000125" y="2101850"/>
          <p14:tracePt t="43346" x="1000125" y="2139950"/>
          <p14:tracePt t="43363" x="1000125" y="2162175"/>
          <p14:tracePt t="43381" x="1025525" y="2203450"/>
          <p14:tracePt t="43397" x="1069975" y="2232025"/>
          <p14:tracePt t="43413" x="1127125" y="2251075"/>
          <p14:tracePt t="43430" x="1225550" y="2266950"/>
          <p14:tracePt t="43447" x="1276350" y="2266950"/>
          <p14:tracePt t="43463" x="1311275" y="2266950"/>
          <p14:tracePt t="43480" x="1374775" y="2266950"/>
          <p14:tracePt t="43497" x="1412875" y="2266950"/>
          <p14:tracePt t="43513" x="1435100" y="2263775"/>
          <p14:tracePt t="43530" x="1463675" y="2241550"/>
          <p14:tracePt t="43546" x="1473200" y="2225675"/>
          <p14:tracePt t="43563" x="1479550" y="2171700"/>
          <p14:tracePt t="43580" x="1460500" y="2082800"/>
          <p14:tracePt t="43599" x="1409700" y="2022475"/>
          <p14:tracePt t="43613" x="1327150" y="1965325"/>
          <p14:tracePt t="43630" x="1187450" y="1898650"/>
          <p14:tracePt t="43646" x="1098550" y="1866900"/>
          <p14:tracePt t="43663" x="1016000" y="1860550"/>
          <p14:tracePt t="43680" x="936625" y="1860550"/>
          <p14:tracePt t="43696" x="914400" y="1860550"/>
          <p14:tracePt t="43713" x="898525" y="1873250"/>
          <p14:tracePt t="43730" x="889000" y="1892300"/>
          <p14:tracePt t="43746" x="889000" y="1901825"/>
          <p14:tracePt t="43763" x="889000" y="1924050"/>
          <p14:tracePt t="43780" x="901700" y="1965325"/>
          <p14:tracePt t="43797" x="920750" y="1997075"/>
          <p14:tracePt t="43813" x="939800" y="2022475"/>
          <p14:tracePt t="43830" x="958850" y="2035175"/>
          <p14:tracePt t="43847" x="974725" y="2051050"/>
          <p14:tracePt t="43863" x="984250" y="2057400"/>
          <p14:tracePt t="43880" x="1019175" y="2057400"/>
          <p14:tracePt t="43896" x="1054100" y="2057400"/>
          <p14:tracePt t="43913" x="1123950" y="2057400"/>
          <p14:tracePt t="43930" x="1254125" y="2063750"/>
          <p14:tracePt t="43947" x="1327150" y="2079625"/>
          <p14:tracePt t="43964" x="1416050" y="2111375"/>
          <p14:tracePt t="43980" x="1587500" y="2171700"/>
          <p14:tracePt t="43996" x="1676400" y="2212975"/>
          <p14:tracePt t="44013" x="1765300" y="2254250"/>
          <p14:tracePt t="44030" x="1952625" y="2359025"/>
          <p14:tracePt t="44047" x="2066925" y="2447925"/>
          <p14:tracePt t="44064" x="2139950" y="2511425"/>
          <p14:tracePt t="44081" x="2225675" y="2613025"/>
          <p14:tracePt t="44097" x="2282825" y="2695575"/>
          <p14:tracePt t="44113" x="2324100" y="2784475"/>
          <p14:tracePt t="44116" x="2339975" y="2822575"/>
          <p14:tracePt t="44130" x="2362200" y="2911475"/>
          <p14:tracePt t="44146" x="2387600" y="3006725"/>
          <p14:tracePt t="44163" x="2422525" y="3127375"/>
          <p14:tracePt t="44179" x="2444750" y="3241675"/>
          <p14:tracePt t="44196" x="2451100" y="3295650"/>
          <p14:tracePt t="44213" x="2451100" y="3305175"/>
          <p14:tracePt t="45052" x="2470150" y="3295650"/>
          <p14:tracePt t="45058" x="2489200" y="3282950"/>
          <p14:tracePt t="45066" x="2517775" y="3270250"/>
          <p14:tracePt t="45080" x="2543175" y="3238500"/>
          <p14:tracePt t="45097" x="2565400" y="3213100"/>
          <p14:tracePt t="45113" x="2597150" y="3187700"/>
          <p14:tracePt t="45146" x="2606675" y="3175000"/>
          <p14:tracePt t="45180" x="2606675" y="3171825"/>
          <p14:tracePt t="45197" x="2600325" y="3171825"/>
          <p14:tracePt t="45214" x="2584450" y="3171825"/>
          <p14:tracePt t="45230" x="2568575" y="3171825"/>
          <p14:tracePt t="45246" x="2552700" y="3171825"/>
          <p14:tracePt t="45263" x="2511425" y="3159125"/>
          <p14:tracePt t="45279" x="2489200" y="3152775"/>
          <p14:tracePt t="45296" x="2466975" y="3152775"/>
          <p14:tracePt t="45314" x="2447925" y="3152775"/>
          <p14:tracePt t="45330" x="2438400" y="3155950"/>
          <p14:tracePt t="45347" x="2422525" y="3165475"/>
          <p14:tracePt t="45364" x="2406650" y="3181350"/>
          <p14:tracePt t="45380" x="2406650" y="3194050"/>
          <p14:tracePt t="45396" x="2406650" y="3203575"/>
          <p14:tracePt t="45413" x="2406650" y="3219450"/>
          <p14:tracePt t="45429" x="2406650" y="3228975"/>
          <p14:tracePt t="45446" x="2413000" y="3244850"/>
          <p14:tracePt t="45463" x="2428875" y="3244850"/>
          <p14:tracePt t="45496" x="2435225" y="3244850"/>
          <p14:tracePt t="47105" x="2463800" y="3324225"/>
          <p14:tracePt t="47113" x="2524125" y="3448050"/>
          <p14:tracePt t="47119" x="2581275" y="3597275"/>
          <p14:tracePt t="47130" x="2657475" y="3768725"/>
          <p14:tracePt t="47147" x="2803525" y="4225925"/>
          <p14:tracePt t="47168" x="2901950" y="4575175"/>
          <p14:tracePt t="47186" x="2949575" y="4781550"/>
          <p14:tracePt t="47212" x="3013075" y="5165725"/>
          <p14:tracePt t="47247" x="3032125" y="5543550"/>
          <p14:tracePt t="47263" x="3032125" y="5648325"/>
          <p14:tracePt t="47281" x="3028950" y="5730875"/>
          <p14:tracePt t="47297" x="3003550" y="5854700"/>
          <p14:tracePt t="47313" x="2997200" y="5905500"/>
          <p14:tracePt t="47330" x="2984500" y="5943600"/>
          <p14:tracePt t="47346" x="2984500" y="5978525"/>
          <p14:tracePt t="47363" x="2974975" y="5988050"/>
          <p14:tracePt t="47379" x="2974975" y="5997575"/>
          <p14:tracePt t="47397" x="2974975" y="6013450"/>
          <p14:tracePt t="47413" x="2974975" y="6029325"/>
          <p14:tracePt t="47430" x="2974975" y="6032500"/>
          <p14:tracePt t="47447" x="2974975" y="6038850"/>
          <p14:tracePt t="47479" x="2981325" y="6038850"/>
          <p14:tracePt t="47496" x="2994025" y="6042025"/>
          <p14:tracePt t="47512" x="3006725" y="6042025"/>
          <p14:tracePt t="47530" x="3009900" y="6042025"/>
          <p14:tracePt t="47547" x="3019425" y="6042025"/>
          <p14:tracePt t="47563" x="3028950" y="6042025"/>
          <p14:tracePt t="47580" x="3038475" y="6035675"/>
          <p14:tracePt t="47597" x="3057525" y="5981700"/>
          <p14:tracePt t="47613" x="3057525" y="5921375"/>
          <p14:tracePt t="47629" x="3057525" y="5861050"/>
          <p14:tracePt t="47646" x="3057525" y="5784850"/>
          <p14:tracePt t="47662" x="3057525" y="5740400"/>
          <p14:tracePt t="47679" x="3057525" y="5695950"/>
          <p14:tracePt t="47697" x="3048000" y="5632450"/>
          <p14:tracePt t="47713" x="3035300" y="5594350"/>
          <p14:tracePt t="47731" x="3016250" y="5549900"/>
          <p14:tracePt t="47747" x="2978150" y="5499100"/>
          <p14:tracePt t="47763" x="2946400" y="5473700"/>
          <p14:tracePt t="47779" x="2914650" y="5441950"/>
          <p14:tracePt t="47796" x="2828925" y="5400675"/>
          <p14:tracePt t="47813" x="2740025" y="5359400"/>
          <p14:tracePt t="47831" x="2622550" y="5334000"/>
          <p14:tracePt t="47847" x="2498725" y="5308600"/>
          <p14:tracePt t="47863" x="2403475" y="5302250"/>
          <p14:tracePt t="47880" x="2301875" y="5302250"/>
          <p14:tracePt t="47896" x="2149475" y="5292725"/>
          <p14:tracePt t="47912" x="2054225" y="5292725"/>
          <p14:tracePt t="47929" x="1939925" y="5292725"/>
          <p14:tracePt t="47946" x="1800225" y="5299075"/>
          <p14:tracePt t="47962" x="1704975" y="5299075"/>
          <p14:tracePt t="47981" x="1606550" y="5318125"/>
          <p14:tracePt t="47997" x="1546225" y="5318125"/>
          <p14:tracePt t="48013" x="1485900" y="5318125"/>
          <p14:tracePt t="48031" x="1416050" y="5318125"/>
          <p14:tracePt t="48046" x="1371600" y="5318125"/>
          <p14:tracePt t="48062" x="1349375" y="5318125"/>
          <p14:tracePt t="48079" x="1327150" y="5318125"/>
          <p14:tracePt t="48097" x="1289050" y="5318125"/>
          <p14:tracePt t="48113" x="1257300" y="5318125"/>
          <p14:tracePt t="48131" x="1225550" y="5318125"/>
          <p14:tracePt t="48146" x="1196975" y="5318125"/>
          <p14:tracePt t="48163" x="1171575" y="5330825"/>
          <p14:tracePt t="48181" x="1136650" y="5353050"/>
          <p14:tracePt t="48196" x="1127125" y="5359400"/>
          <p14:tracePt t="48212" x="1117600" y="5368925"/>
          <p14:tracePt t="48229" x="1108075" y="5378450"/>
          <p14:tracePt t="48246" x="1101725" y="5394325"/>
          <p14:tracePt t="48263" x="1101725" y="5413375"/>
          <p14:tracePt t="48280" x="1101725" y="5454650"/>
          <p14:tracePt t="48297" x="1111250" y="5508625"/>
          <p14:tracePt t="48313" x="1127125" y="5572125"/>
          <p14:tracePt t="48330" x="1146175" y="5654675"/>
          <p14:tracePt t="48346" x="1165225" y="5699125"/>
          <p14:tracePt t="48362" x="1187450" y="5746750"/>
          <p14:tracePt t="48380" x="1231900" y="5813425"/>
          <p14:tracePt t="48396" x="1257300" y="5851525"/>
          <p14:tracePt t="48413" x="1285875" y="5895975"/>
          <p14:tracePt t="48431" x="1330325" y="5949950"/>
          <p14:tracePt t="48446" x="1349375" y="5972175"/>
          <p14:tracePt t="48463" x="1381125" y="6003925"/>
          <p14:tracePt t="48480" x="1438275" y="6042025"/>
          <p14:tracePt t="48496" x="1508125" y="6080125"/>
          <p14:tracePt t="48513" x="1571625" y="6096000"/>
          <p14:tracePt t="48531" x="1660525" y="6108700"/>
          <p14:tracePt t="48547" x="1717675" y="6108700"/>
          <p14:tracePt t="48563" x="1755775" y="6108700"/>
          <p14:tracePt t="48581" x="1819275" y="6108700"/>
          <p14:tracePt t="48596" x="1854200" y="6108700"/>
          <p14:tracePt t="48613" x="1892300" y="6108700"/>
          <p14:tracePt t="48629" x="1939925" y="6108700"/>
          <p14:tracePt t="48645" x="1997075" y="6108700"/>
          <p14:tracePt t="48662" x="2057400" y="6108700"/>
          <p14:tracePt t="48665" x="2092325" y="6108700"/>
          <p14:tracePt t="48680" x="2152650" y="6105525"/>
          <p14:tracePt t="48697" x="2190750" y="6092825"/>
          <p14:tracePt t="48713" x="2228850" y="6080125"/>
          <p14:tracePt t="48730" x="2279650" y="6054725"/>
          <p14:tracePt t="48746" x="2317750" y="6042025"/>
          <p14:tracePt t="48762" x="2368550" y="6029325"/>
          <p14:tracePt t="48780" x="2486025" y="5981700"/>
          <p14:tracePt t="48795" x="2562225" y="5949950"/>
          <p14:tracePt t="48813" x="2632075" y="5911850"/>
          <p14:tracePt t="48830" x="2705100" y="5873750"/>
          <p14:tracePt t="48846" x="2746375" y="5832475"/>
          <p14:tracePt t="48863" x="2790825" y="5791200"/>
          <p14:tracePt t="48880" x="2828925" y="5730875"/>
          <p14:tracePt t="48896" x="2860675" y="5699125"/>
          <p14:tracePt t="48912" x="2882900" y="5673725"/>
          <p14:tracePt t="48930" x="2921000" y="5638800"/>
          <p14:tracePt t="48946" x="2930525" y="5629275"/>
          <p14:tracePt t="48963" x="2940050" y="5619750"/>
          <p14:tracePt t="48980" x="2946400" y="5591175"/>
          <p14:tracePt t="48997" x="2946400" y="5578475"/>
          <p14:tracePt t="49013" x="2946400" y="5556250"/>
          <p14:tracePt t="49029" x="2940050" y="5534025"/>
          <p14:tracePt t="49045" x="2930525" y="5524500"/>
          <p14:tracePt t="49062" x="2921000" y="5514975"/>
          <p14:tracePt t="49079" x="2876550" y="5489575"/>
          <p14:tracePt t="49096" x="2854325" y="5480050"/>
          <p14:tracePt t="49112" x="2809875" y="5467350"/>
          <p14:tracePt t="49129" x="2727325" y="5445125"/>
          <p14:tracePt t="49146" x="2663825" y="5426075"/>
          <p14:tracePt t="49162" x="2587625" y="5410200"/>
          <p14:tracePt t="49179" x="2466975" y="5387975"/>
          <p14:tracePt t="49195" x="2403475" y="5372100"/>
          <p14:tracePt t="49212" x="2317750" y="5359400"/>
          <p14:tracePt t="49229" x="2193925" y="5327650"/>
          <p14:tracePt t="49246" x="2095500" y="5311775"/>
          <p14:tracePt t="49263" x="2022475" y="5295900"/>
          <p14:tracePt t="49280" x="1917700" y="5251450"/>
          <p14:tracePt t="49296" x="1841500" y="5235575"/>
          <p14:tracePt t="49313" x="1778000" y="5222875"/>
          <p14:tracePt t="49329" x="1685925" y="5194300"/>
          <p14:tracePt t="49347" x="1641475" y="5181600"/>
          <p14:tracePt t="49363" x="1587500" y="5181600"/>
          <p14:tracePt t="49379" x="1511300" y="5175250"/>
          <p14:tracePt t="49397" x="1447800" y="5168900"/>
          <p14:tracePt t="49413" x="1387475" y="5168900"/>
          <p14:tracePt t="49430" x="1317625" y="5168900"/>
          <p14:tracePt t="49446" x="1282700" y="5168900"/>
          <p14:tracePt t="49462" x="1238250" y="5168900"/>
          <p14:tracePt t="49479" x="1190625" y="5168900"/>
          <p14:tracePt t="49495" x="1168400" y="5168900"/>
          <p14:tracePt t="49513" x="1139825" y="5168900"/>
          <p14:tracePt t="49529" x="1120775" y="5168900"/>
          <p14:tracePt t="49546" x="1108075" y="5168900"/>
          <p14:tracePt t="49562" x="1089025" y="5168900"/>
          <p14:tracePt t="49579" x="1066800" y="5168900"/>
          <p14:tracePt t="49596" x="1047750" y="5178425"/>
          <p14:tracePt t="49613" x="1035050" y="5194300"/>
          <p14:tracePt t="49629" x="1016000" y="5210175"/>
          <p14:tracePt t="49646" x="1006475" y="5219700"/>
          <p14:tracePt t="49662" x="990600" y="5232400"/>
          <p14:tracePt t="49679" x="971550" y="5264150"/>
          <p14:tracePt t="49696" x="962025" y="5286375"/>
          <p14:tracePt t="49713" x="949325" y="5318125"/>
          <p14:tracePt t="49729" x="923925" y="5353050"/>
          <p14:tracePt t="49746" x="914400" y="5384800"/>
          <p14:tracePt t="49762" x="908050" y="5407025"/>
          <p14:tracePt t="49779" x="908050" y="5448300"/>
          <p14:tracePt t="49796" x="908050" y="5470525"/>
          <p14:tracePt t="49814" x="908050" y="5508625"/>
          <p14:tracePt t="49830" x="908050" y="5530850"/>
          <p14:tracePt t="49846" x="911225" y="5562600"/>
          <p14:tracePt t="49863" x="914400" y="5603875"/>
          <p14:tracePt t="49879" x="914400" y="5626100"/>
          <p14:tracePt t="49896" x="914400" y="5645150"/>
          <p14:tracePt t="49913" x="914400" y="5667375"/>
          <p14:tracePt t="49929" x="920750" y="5683250"/>
          <p14:tracePt t="49946" x="936625" y="5692775"/>
          <p14:tracePt t="49964" x="952500" y="5727700"/>
          <p14:tracePt t="49980" x="971550" y="5749925"/>
          <p14:tracePt t="49996" x="1003300" y="5781675"/>
          <p14:tracePt t="50012" x="1047750" y="5819775"/>
          <p14:tracePt t="50029" x="1085850" y="5854700"/>
          <p14:tracePt t="50046" x="1133475" y="5880100"/>
          <p14:tracePt t="50063" x="1200150" y="5918200"/>
          <p14:tracePt t="50080" x="1244600" y="5940425"/>
          <p14:tracePt t="50097" x="1311275" y="5969000"/>
          <p14:tracePt t="50113" x="1425575" y="6000750"/>
          <p14:tracePt t="50129" x="1489075" y="6013450"/>
          <p14:tracePt t="50145" x="1543050" y="6026150"/>
          <p14:tracePt t="50163" x="1635125" y="6054725"/>
          <p14:tracePt t="50179" x="1695450" y="6061075"/>
          <p14:tracePt t="50196" x="1765300" y="6061075"/>
          <p14:tracePt t="50213" x="1873250" y="6061075"/>
          <p14:tracePt t="50229" x="1952625" y="6061075"/>
          <p14:tracePt t="50246" x="2012950" y="6061075"/>
          <p14:tracePt t="50263" x="2082800" y="6061075"/>
          <p14:tracePt t="50279" x="2127250" y="6061075"/>
          <p14:tracePt t="50295" x="2149475" y="6061075"/>
          <p14:tracePt t="50314" x="2184400" y="6061075"/>
          <p14:tracePt t="50329" x="2200275" y="6061075"/>
          <p14:tracePt t="50347" x="2228850" y="6061075"/>
          <p14:tracePt t="50363" x="2270125" y="6051550"/>
          <p14:tracePt t="50380" x="2314575" y="6032500"/>
          <p14:tracePt t="50396" x="2352675" y="6019800"/>
          <p14:tracePt t="50413" x="2381250" y="6003925"/>
          <p14:tracePt t="50429" x="2390775" y="5994400"/>
          <p14:tracePt t="50446" x="2406650" y="5988050"/>
          <p14:tracePt t="50463" x="2422525" y="5972175"/>
          <p14:tracePt t="50479" x="2432050" y="5969000"/>
          <p14:tracePt t="50496" x="2441575" y="5959475"/>
          <p14:tracePt t="50513" x="2454275" y="5943600"/>
          <p14:tracePt t="50529" x="2466975" y="5915025"/>
          <p14:tracePt t="50546" x="2486025" y="5892800"/>
          <p14:tracePt t="50563" x="2511425" y="5819775"/>
          <p14:tracePt t="50580" x="2524125" y="5756275"/>
          <p14:tracePt t="50596" x="2524125" y="5695950"/>
          <p14:tracePt t="50613" x="2524125" y="5622925"/>
          <p14:tracePt t="50630" x="2524125" y="5588000"/>
          <p14:tracePt t="50646" x="2524125" y="5565775"/>
          <p14:tracePt t="50663" x="2511425" y="5530850"/>
          <p14:tracePt t="50679" x="2495550" y="5505450"/>
          <p14:tracePt t="50696" x="2486025" y="5495925"/>
          <p14:tracePt t="50698" x="2479675" y="5480050"/>
          <p14:tracePt t="50712" x="2470150" y="5470525"/>
          <p14:tracePt t="50729" x="2460625" y="5461000"/>
          <p14:tracePt t="50745" x="2451100" y="5451475"/>
          <p14:tracePt t="50763" x="2435225" y="5435600"/>
          <p14:tracePt t="50780" x="2425700" y="5435600"/>
          <p14:tracePt t="50796" x="2416175" y="5435600"/>
          <p14:tracePt t="50813" x="2393950" y="5435600"/>
          <p14:tracePt t="50829" x="2384425" y="5435600"/>
          <p14:tracePt t="50846" x="2381250" y="5435600"/>
          <p14:tracePt t="50862" x="2365375" y="5435600"/>
          <p14:tracePt t="50879" x="2349500" y="5435600"/>
          <p14:tracePt t="50896" x="2346325" y="5435600"/>
          <p14:tracePt t="50913" x="2336800" y="5435600"/>
          <p14:tracePt t="50930" x="2330450" y="5435600"/>
          <p14:tracePt t="50946" x="2320925" y="5435600"/>
          <p14:tracePt t="50979" x="2317750" y="5426075"/>
          <p14:tracePt t="50995" x="2301875" y="5416550"/>
          <p14:tracePt t="51013" x="2289175" y="5394325"/>
          <p14:tracePt t="51029" x="2279650" y="5378450"/>
          <p14:tracePt t="51046" x="2270125" y="5368925"/>
          <p14:tracePt t="51063" x="2251075" y="5353050"/>
          <p14:tracePt t="51080" x="2225675" y="5343525"/>
          <p14:tracePt t="51096" x="2162175" y="5321300"/>
          <p14:tracePt t="51113" x="1987550" y="5295900"/>
          <p14:tracePt t="51129" x="1800225" y="5267325"/>
          <p14:tracePt t="51146" x="1651000" y="5251450"/>
          <p14:tracePt t="51162" x="1450975" y="5222875"/>
          <p14:tracePt t="51180" x="1346200" y="5222875"/>
          <p14:tracePt t="51197" x="1254125" y="5222875"/>
          <p14:tracePt t="51199" x="1228725" y="5229225"/>
          <p14:tracePt t="51213" x="1162050" y="5248275"/>
          <p14:tracePt t="51230" x="1114425" y="5276850"/>
          <p14:tracePt t="51247" x="1076325" y="5308600"/>
          <p14:tracePt t="51262" x="1035050" y="5340350"/>
          <p14:tracePt t="51279" x="1016000" y="5349875"/>
          <p14:tracePt t="51296" x="1006475" y="5359400"/>
          <p14:tracePt t="51313" x="996950" y="5381625"/>
          <p14:tracePt t="51330" x="996950" y="5391150"/>
          <p14:tracePt t="51347" x="1012825" y="5403850"/>
          <p14:tracePt t="51363" x="1038225" y="5422900"/>
          <p14:tracePt t="51380" x="1066800" y="5435600"/>
          <p14:tracePt t="51396" x="1089025" y="5441950"/>
          <p14:tracePt t="51412" x="1130300" y="5441950"/>
          <p14:tracePt t="51429" x="1158875" y="5441950"/>
          <p14:tracePt t="51446" x="1228725" y="5432425"/>
          <p14:tracePt t="51463" x="1276350" y="5410200"/>
          <p14:tracePt t="51479" x="1308100" y="5400675"/>
          <p14:tracePt t="51497" x="1333500" y="5387975"/>
          <p14:tracePt t="51513" x="1343025" y="5381625"/>
          <p14:tracePt t="51530" x="1371600" y="5381625"/>
          <p14:tracePt t="51546" x="1441450" y="5381625"/>
          <p14:tracePt t="51562" x="1571625" y="5387975"/>
          <p14:tracePt t="51579" x="1743075" y="5407025"/>
          <p14:tracePt t="51597" x="2212975" y="5461000"/>
          <p14:tracePt t="51614" x="2495550" y="5483225"/>
          <p14:tracePt t="51631" x="2736850" y="5492750"/>
          <p14:tracePt t="51647" x="3000375" y="5518150"/>
          <p14:tracePt t="51663" x="3130550" y="5546725"/>
          <p14:tracePt t="51680" x="3238500" y="5562600"/>
          <p14:tracePt t="51696" x="3375025" y="5600700"/>
          <p14:tracePt t="51713" x="3517900" y="5654675"/>
          <p14:tracePt t="51729" x="3641725" y="5718175"/>
          <p14:tracePt t="51746" x="3790950" y="5784850"/>
          <p14:tracePt t="51762" x="3851275" y="5819775"/>
          <p14:tracePt t="51779" x="3867150" y="5832475"/>
          <p14:tracePt t="51796" x="3870325" y="5842000"/>
          <p14:tracePt t="51813" x="3863975" y="5842000"/>
          <p14:tracePt t="51829" x="3829050" y="5838825"/>
          <p14:tracePt t="51846" x="3600450" y="5727700"/>
          <p14:tracePt t="51862" x="3409950" y="5641975"/>
          <p14:tracePt t="51880" x="3184525" y="5565775"/>
          <p14:tracePt t="51897" x="2844800" y="5467350"/>
          <p14:tracePt t="51913" x="2606675" y="5416550"/>
          <p14:tracePt t="51931" x="2419350" y="5378450"/>
          <p14:tracePt t="51946" x="2111375" y="5353050"/>
          <p14:tracePt t="51963" x="1962150" y="5353050"/>
          <p14:tracePt t="51979" x="1800225" y="5353050"/>
          <p14:tracePt t="51996" x="1647825" y="5343525"/>
          <p14:tracePt t="52012" x="1597025" y="5343525"/>
          <p14:tracePt t="52030" x="1574800" y="5343525"/>
          <p14:tracePt t="52046" x="1555750" y="5343525"/>
          <p14:tracePt t="52063" x="1546225" y="5343525"/>
          <p14:tracePt t="52080" x="1536700" y="534035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framboise_g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80645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8"/>
          <p:cNvSpPr>
            <a:spLocks noChangeArrowheads="1"/>
          </p:cNvSpPr>
          <p:nvPr/>
        </p:nvSpPr>
        <p:spPr bwMode="auto">
          <a:xfrm>
            <a:off x="6286500" y="5786438"/>
            <a:ext cx="23701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i="1"/>
              <a:t>Rubus idaeus,</a:t>
            </a:r>
            <a:r>
              <a:rPr lang="fr-FR" altLang="fr-FR"/>
              <a:t> </a:t>
            </a:r>
          </a:p>
          <a:p>
            <a:r>
              <a:rPr lang="fr-FR" altLang="fr-FR"/>
              <a:t>la framboise</a:t>
            </a:r>
          </a:p>
          <a:p>
            <a:r>
              <a:rPr lang="fr-FR" altLang="fr-FR"/>
              <a:t> </a:t>
            </a:r>
          </a:p>
        </p:txBody>
      </p:sp>
      <p:sp>
        <p:nvSpPr>
          <p:cNvPr id="44036" name="Line 10"/>
          <p:cNvSpPr>
            <a:spLocks noChangeShapeType="1"/>
          </p:cNvSpPr>
          <p:nvPr/>
        </p:nvSpPr>
        <p:spPr bwMode="auto">
          <a:xfrm flipH="1">
            <a:off x="3779838" y="1071563"/>
            <a:ext cx="2220912" cy="915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037" name="Line 12"/>
          <p:cNvSpPr>
            <a:spLocks noChangeShapeType="1"/>
          </p:cNvSpPr>
          <p:nvPr/>
        </p:nvSpPr>
        <p:spPr bwMode="auto">
          <a:xfrm flipH="1">
            <a:off x="1619250" y="571500"/>
            <a:ext cx="4381500" cy="1704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038" name="Line 13"/>
          <p:cNvSpPr>
            <a:spLocks noChangeShapeType="1"/>
          </p:cNvSpPr>
          <p:nvPr/>
        </p:nvSpPr>
        <p:spPr bwMode="auto">
          <a:xfrm flipH="1" flipV="1">
            <a:off x="3995738" y="4868863"/>
            <a:ext cx="230505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4039" name="Line 14"/>
          <p:cNvSpPr>
            <a:spLocks noChangeShapeType="1"/>
          </p:cNvSpPr>
          <p:nvPr/>
        </p:nvSpPr>
        <p:spPr bwMode="auto">
          <a:xfrm flipH="1" flipV="1">
            <a:off x="2268538" y="5516563"/>
            <a:ext cx="403225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4404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844675"/>
            <a:ext cx="40671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6" descr="polyakene-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0"/>
            <a:ext cx="3221037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5" descr="polydrupe-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0"/>
            <a:ext cx="25812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043" name="Connecteur droit 14"/>
          <p:cNvCxnSpPr>
            <a:cxnSpLocks noChangeShapeType="1"/>
          </p:cNvCxnSpPr>
          <p:nvPr/>
        </p:nvCxnSpPr>
        <p:spPr bwMode="auto">
          <a:xfrm flipV="1">
            <a:off x="2428875" y="500063"/>
            <a:ext cx="3500438" cy="2143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4" name="ZoneTexte 14"/>
          <p:cNvSpPr txBox="1">
            <a:spLocks noChangeArrowheads="1"/>
          </p:cNvSpPr>
          <p:nvPr/>
        </p:nvSpPr>
        <p:spPr bwMode="auto">
          <a:xfrm>
            <a:off x="142875" y="6072188"/>
            <a:ext cx="5313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600"/>
              <a:t>Chaque carpelle donne une petite drupe nommée drupéole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03"/>
    </mc:Choice>
    <mc:Fallback>
      <p:transition spd="slow" advTm="4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11" x="504825" y="5165725"/>
          <p14:tracePt t="7316" x="539750" y="5146675"/>
          <p14:tracePt t="7322" x="612775" y="5118100"/>
          <p14:tracePt t="7330" x="695325" y="5099050"/>
          <p14:tracePt t="7343" x="882650" y="5035550"/>
          <p14:tracePt t="7360" x="1108075" y="4956175"/>
          <p14:tracePt t="7376" x="1492250" y="4813300"/>
          <p14:tracePt t="7410" x="2714625" y="4435475"/>
          <p14:tracePt t="7444" x="3406775" y="4305300"/>
          <p14:tracePt t="7460" x="3533775" y="4289425"/>
          <p14:tracePt t="7476" x="3609975" y="4273550"/>
          <p14:tracePt t="7493" x="3711575" y="4244975"/>
          <p14:tracePt t="7509" x="3787775" y="4229100"/>
          <p14:tracePt t="7526" x="3873500" y="4216400"/>
          <p14:tracePt t="7543" x="4000500" y="4168775"/>
          <p14:tracePt t="7559" x="4076700" y="4127500"/>
          <p14:tracePt t="7576" x="4130675" y="4076700"/>
          <p14:tracePt t="7593" x="4206875" y="3975100"/>
          <p14:tracePt t="7610" x="4267200" y="3883025"/>
          <p14:tracePt t="7626" x="4298950" y="3794125"/>
          <p14:tracePt t="7643" x="4321175" y="3692525"/>
          <p14:tracePt t="7660" x="4321175" y="3622675"/>
          <p14:tracePt t="7676" x="4289425" y="3492500"/>
          <p14:tracePt t="7693" x="4191000" y="3295650"/>
          <p14:tracePt t="7709" x="4064000" y="3114675"/>
          <p14:tracePt t="7725" x="3997325" y="3028950"/>
          <p14:tracePt t="8072" x="3997325" y="2914650"/>
          <p14:tracePt t="8080" x="3997325" y="2813050"/>
          <p14:tracePt t="8092" x="3978275" y="2571750"/>
          <p14:tracePt t="8109" x="3940175" y="2362200"/>
          <p14:tracePt t="8125" x="3873500" y="2139950"/>
          <p14:tracePt t="8143" x="3768725" y="1866900"/>
          <p14:tracePt t="8176" x="3606800" y="1584325"/>
          <p14:tracePt t="8211" x="3451225" y="1387475"/>
          <p14:tracePt t="8215" x="3438525" y="1368425"/>
          <p14:tracePt t="8228" x="3413125" y="1336675"/>
          <p14:tracePt t="8242" x="3381375" y="1311275"/>
          <p14:tracePt t="8259" x="3340100" y="1263650"/>
          <p14:tracePt t="8275" x="3267075" y="1200150"/>
          <p14:tracePt t="8292" x="3143250" y="1101725"/>
          <p14:tracePt t="8309" x="3073400" y="1035050"/>
          <p14:tracePt t="8326" x="3019425" y="974725"/>
          <p14:tracePt t="8343" x="2940050" y="873125"/>
          <p14:tracePt t="8359" x="2886075" y="790575"/>
          <p14:tracePt t="8375" x="2816225" y="698500"/>
          <p14:tracePt t="8392" x="2711450" y="593725"/>
          <p14:tracePt t="8409" x="2651125" y="533400"/>
          <p14:tracePt t="8425" x="2600325" y="482600"/>
          <p14:tracePt t="8443" x="2533650" y="434975"/>
          <p14:tracePt t="8459" x="2501900" y="409575"/>
          <p14:tracePt t="8475" x="2457450" y="396875"/>
          <p14:tracePt t="8492" x="2374900" y="368300"/>
          <p14:tracePt t="8509" x="2308225" y="346075"/>
          <p14:tracePt t="8525" x="2244725" y="333375"/>
          <p14:tracePt t="8543" x="2155825" y="311150"/>
          <p14:tracePt t="8560" x="2092325" y="298450"/>
          <p14:tracePt t="8576" x="2016125" y="276225"/>
          <p14:tracePt t="8592" x="1914525" y="263525"/>
          <p14:tracePt t="8609" x="1831975" y="266700"/>
          <p14:tracePt t="8626" x="1733550" y="298450"/>
          <p14:tracePt t="8642" x="1606550" y="355600"/>
          <p14:tracePt t="8659" x="1536700" y="393700"/>
          <p14:tracePt t="8675" x="1489075" y="419100"/>
          <p14:tracePt t="8693" x="1419225" y="492125"/>
          <p14:tracePt t="8710" x="1377950" y="542925"/>
          <p14:tracePt t="8713" x="1346200" y="565150"/>
          <p14:tracePt t="8726" x="1323975" y="593725"/>
          <p14:tracePt t="8743" x="1250950" y="685800"/>
          <p14:tracePt t="8759" x="1193800" y="755650"/>
          <p14:tracePt t="8776" x="1152525" y="844550"/>
          <p14:tracePt t="8792" x="1085850" y="1016000"/>
          <p14:tracePt t="8809" x="1060450" y="1127125"/>
          <p14:tracePt t="8826" x="1041400" y="1231900"/>
          <p14:tracePt t="8843" x="1041400" y="1371600"/>
          <p14:tracePt t="8860" x="1041400" y="1431925"/>
          <p14:tracePt t="8877" x="1060450" y="1489075"/>
          <p14:tracePt t="8893" x="1069975" y="1520825"/>
          <p14:tracePt t="8909" x="1076325" y="1558925"/>
          <p14:tracePt t="8925" x="1082675" y="1603375"/>
          <p14:tracePt t="8942" x="1095375" y="1666875"/>
          <p14:tracePt t="8959" x="1095375" y="1689100"/>
          <p14:tracePt t="8976" x="1095375" y="1717675"/>
          <p14:tracePt t="8993" x="1095375" y="1730375"/>
          <p14:tracePt t="9009" x="1095375" y="1743075"/>
          <p14:tracePt t="9026" x="1095375" y="1755775"/>
          <p14:tracePt t="9043" x="1095375" y="1765300"/>
          <p14:tracePt t="9075" x="1111250" y="1765300"/>
          <p14:tracePt t="9092" x="1136650" y="1771650"/>
          <p14:tracePt t="9109" x="1174750" y="1771650"/>
          <p14:tracePt t="9127" x="1247775" y="1768475"/>
          <p14:tracePt t="9143" x="1346200" y="1733550"/>
          <p14:tracePt t="9160" x="1552575" y="1685925"/>
          <p14:tracePt t="9176" x="2178050" y="1562100"/>
          <p14:tracePt t="9193" x="2832100" y="1473200"/>
          <p14:tracePt t="9210" x="3587750" y="1409700"/>
          <p14:tracePt t="9212" x="3927475" y="1365250"/>
          <p14:tracePt t="9227" x="4606925" y="1333500"/>
          <p14:tracePt t="9244" x="5149850" y="1320800"/>
          <p14:tracePt t="9261" x="5483225" y="1308100"/>
          <p14:tracePt t="9277" x="5826125" y="1289050"/>
          <p14:tracePt t="9293" x="5975350" y="1282700"/>
          <p14:tracePt t="9310" x="6111875" y="1282700"/>
          <p14:tracePt t="9327" x="6286500" y="1282700"/>
          <p14:tracePt t="9342" x="6359525" y="1292225"/>
          <p14:tracePt t="9359" x="6423025" y="1308100"/>
          <p14:tracePt t="9376" x="6473825" y="1327150"/>
          <p14:tracePt t="9392" x="6489700" y="1343025"/>
          <p14:tracePt t="9428" x="6480175" y="1343025"/>
          <p14:tracePt t="9443" x="6467475" y="1343025"/>
          <p14:tracePt t="9827" x="6464300" y="1330325"/>
          <p14:tracePt t="9834" x="6457950" y="1311275"/>
          <p14:tracePt t="9842" x="6451600" y="1298575"/>
          <p14:tracePt t="9860" x="6438900" y="1270000"/>
          <p14:tracePt t="9876" x="6423025" y="1254125"/>
          <p14:tracePt t="9892" x="6410325" y="1244600"/>
          <p14:tracePt t="9909" x="6397625" y="1228725"/>
          <p14:tracePt t="9943" x="6356350" y="1212850"/>
          <p14:tracePt t="9976" x="6289675" y="1187450"/>
          <p14:tracePt t="9992" x="6280150" y="1187450"/>
          <p14:tracePt t="10010" x="6270625" y="1187450"/>
          <p14:tracePt t="10025" x="6251575" y="1187450"/>
          <p14:tracePt t="10042" x="6238875" y="1177925"/>
          <p14:tracePt t="10059" x="6229350" y="1168400"/>
          <p14:tracePt t="10076" x="6216650" y="1162050"/>
          <p14:tracePt t="10092" x="6200775" y="1158875"/>
          <p14:tracePt t="10109" x="6191250" y="1152525"/>
          <p14:tracePt t="10126" x="6191250" y="1149350"/>
          <p14:tracePt t="10161" x="6191250" y="1143000"/>
          <p14:tracePt t="10175" x="6184900" y="1127125"/>
          <p14:tracePt t="10192" x="6175375" y="1123950"/>
          <p14:tracePt t="10210" x="6165850" y="1117600"/>
          <p14:tracePt t="10226" x="6146800" y="1114425"/>
          <p14:tracePt t="10243" x="6137275" y="1114425"/>
          <p14:tracePt t="10260" x="6127750" y="1114425"/>
          <p14:tracePt t="10276" x="6127750" y="1108075"/>
          <p14:tracePt t="10292" x="6121400" y="1108075"/>
          <p14:tracePt t="10325" x="6111875" y="1098550"/>
          <p14:tracePt t="10342" x="6102350" y="1089025"/>
          <p14:tracePt t="10358" x="6102350" y="1073150"/>
          <p14:tracePt t="10376" x="6102350" y="1050925"/>
          <p14:tracePt t="10392" x="6102350" y="1022350"/>
          <p14:tracePt t="10409" x="6102350" y="1000125"/>
          <p14:tracePt t="10426" x="6102350" y="946150"/>
          <p14:tracePt t="10442" x="6102350" y="885825"/>
          <p14:tracePt t="10459" x="6089650" y="847725"/>
          <p14:tracePt t="10475" x="6070600" y="784225"/>
          <p14:tracePt t="10492" x="6057900" y="739775"/>
          <p14:tracePt t="10509" x="6057900" y="723900"/>
          <p14:tracePt t="10525" x="6057900" y="704850"/>
          <p14:tracePt t="10543" x="6057900" y="692150"/>
          <p14:tracePt t="10559" x="6057900" y="688975"/>
          <p14:tracePt t="10819" x="6029325" y="742950"/>
          <p14:tracePt t="10826" x="5984875" y="803275"/>
          <p14:tracePt t="10842" x="5918200" y="885825"/>
          <p14:tracePt t="10859" x="5876925" y="927100"/>
          <p14:tracePt t="10875" x="5800725" y="990600"/>
          <p14:tracePt t="10892" x="5727700" y="1047750"/>
          <p14:tracePt t="10909" x="5613400" y="1146175"/>
          <p14:tracePt t="10925" x="5391150" y="1393825"/>
          <p14:tracePt t="10943" x="5229225" y="1631950"/>
          <p14:tracePt t="10960" x="5080000" y="1863725"/>
          <p14:tracePt t="10976" x="5006975" y="2000250"/>
          <p14:tracePt t="10993" x="4962525" y="2057400"/>
          <p14:tracePt t="11008" x="4914900" y="2092325"/>
          <p14:tracePt t="11024" x="4851400" y="2124075"/>
          <p14:tracePt t="11042" x="4806950" y="2124075"/>
          <p14:tracePt t="11058" x="4775200" y="2124075"/>
          <p14:tracePt t="11074" x="4765675" y="2124075"/>
          <p14:tracePt t="11331" x="4730750" y="2139950"/>
          <p14:tracePt t="11338" x="4679950" y="2155825"/>
          <p14:tracePt t="11345" x="4641850" y="2171700"/>
          <p14:tracePt t="11359" x="4552950" y="2212975"/>
          <p14:tracePt t="11376" x="4476750" y="2225675"/>
          <p14:tracePt t="11392" x="4413250" y="2241550"/>
          <p14:tracePt t="11410" x="4340225" y="2247900"/>
          <p14:tracePt t="11426" x="4302125" y="2247900"/>
          <p14:tracePt t="11443" x="4279900" y="2247900"/>
          <p14:tracePt t="11460" x="4254500" y="2247900"/>
          <p14:tracePt t="11475" x="4244975" y="2247900"/>
          <p14:tracePt t="11491" x="4232275" y="2247900"/>
          <p14:tracePt t="11508" x="4222750" y="2247900"/>
          <p14:tracePt t="11525" x="4203700" y="2247900"/>
          <p14:tracePt t="11542" x="4194175" y="2247900"/>
          <p14:tracePt t="11560" x="4178300" y="2247900"/>
          <p14:tracePt t="11576" x="4165600" y="2247900"/>
          <p14:tracePt t="11593" x="4152900" y="2247900"/>
          <p14:tracePt t="11610" x="4140200" y="2247900"/>
          <p14:tracePt t="11625" x="4130675" y="2247900"/>
          <p14:tracePt t="11642" x="4102100" y="2247900"/>
          <p14:tracePt t="11659" x="4054475" y="2241550"/>
          <p14:tracePt t="11676" x="4032250" y="2241550"/>
          <p14:tracePt t="11692" x="3994150" y="2241550"/>
          <p14:tracePt t="11710" x="3962400" y="2241550"/>
          <p14:tracePt t="11726" x="3940175" y="2241550"/>
          <p14:tracePt t="11743" x="3930650" y="2241550"/>
          <p14:tracePt t="11760" x="3911600" y="2241550"/>
          <p14:tracePt t="11775" x="3898900" y="2241550"/>
          <p14:tracePt t="11791" x="3886200" y="2241550"/>
          <p14:tracePt t="11809" x="3870325" y="2241550"/>
          <p14:tracePt t="11825" x="3860800" y="2241550"/>
          <p14:tracePt t="11842" x="3851275" y="2241550"/>
          <p14:tracePt t="11860" x="3832225" y="2241550"/>
          <p14:tracePt t="11876" x="3822700" y="2241550"/>
          <p14:tracePt t="11893" x="3810000" y="2241550"/>
          <p14:tracePt t="11910" x="3790950" y="2241550"/>
          <p14:tracePt t="11925" x="3787775" y="2241550"/>
          <p14:tracePt t="11942" x="3781425" y="2241550"/>
          <p14:tracePt t="12018" x="3784600" y="2241550"/>
          <p14:tracePt t="12026" x="3787775" y="2235200"/>
          <p14:tracePt t="12043" x="3822700" y="2222500"/>
          <p14:tracePt t="12059" x="3962400" y="2159000"/>
          <p14:tracePt t="12075" x="4095750" y="2095500"/>
          <p14:tracePt t="12092" x="4241800" y="2012950"/>
          <p14:tracePt t="12110" x="4508500" y="1831975"/>
          <p14:tracePt t="12127" x="4670425" y="1711325"/>
          <p14:tracePt t="12144" x="4870450" y="1552575"/>
          <p14:tracePt t="12161" x="5124450" y="1390650"/>
          <p14:tracePt t="12177" x="5260975" y="1308100"/>
          <p14:tracePt t="12193" x="5372100" y="1247775"/>
          <p14:tracePt t="12209" x="5483225" y="1171575"/>
          <p14:tracePt t="12225" x="5549900" y="1139825"/>
          <p14:tracePt t="12242" x="5600700" y="1104900"/>
          <p14:tracePt t="12259" x="5648325" y="1085850"/>
          <p14:tracePt t="12275" x="5673725" y="1076325"/>
          <p14:tracePt t="12292" x="5711825" y="1063625"/>
          <p14:tracePt t="12309" x="5753100" y="1050925"/>
          <p14:tracePt t="12325" x="5788025" y="1050925"/>
          <p14:tracePt t="12342" x="5813425" y="1060450"/>
          <p14:tracePt t="12358" x="5854700" y="1076325"/>
          <p14:tracePt t="12375" x="5870575" y="1089025"/>
          <p14:tracePt t="12392" x="5892800" y="1098550"/>
          <p14:tracePt t="12409" x="5908675" y="1120775"/>
          <p14:tracePt t="12425" x="5918200" y="1130300"/>
          <p14:tracePt t="12442" x="5934075" y="1139825"/>
          <p14:tracePt t="12459" x="5943600" y="1152525"/>
          <p14:tracePt t="12475" x="5946775" y="1168400"/>
          <p14:tracePt t="12492" x="5953125" y="1177925"/>
          <p14:tracePt t="12509" x="5956300" y="1193800"/>
          <p14:tracePt t="12525" x="5962650" y="1203325"/>
          <p14:tracePt t="12543" x="5984875" y="1225550"/>
          <p14:tracePt t="12559" x="6051550" y="1263650"/>
          <p14:tracePt t="12576" x="6137275" y="1289050"/>
          <p14:tracePt t="12592" x="6213475" y="1304925"/>
          <p14:tracePt t="12609" x="6299200" y="1304925"/>
          <p14:tracePt t="12625" x="6369050" y="1298575"/>
          <p14:tracePt t="12641" x="6467475" y="1276350"/>
          <p14:tracePt t="12659" x="6632575" y="1250950"/>
          <p14:tracePt t="12675" x="6772275" y="1231900"/>
          <p14:tracePt t="12692" x="6902450" y="1216025"/>
          <p14:tracePt t="12709" x="7000875" y="1193800"/>
          <p14:tracePt t="12726" x="7032625" y="1193800"/>
          <p14:tracePt t="12742" x="7042150" y="1187450"/>
          <p14:tracePt t="12758" x="7045325" y="1177925"/>
          <p14:tracePt t="12775" x="7045325" y="1168400"/>
          <p14:tracePt t="12792" x="7045325" y="1158875"/>
          <p14:tracePt t="12832" x="7038975" y="1158875"/>
          <p14:tracePt t="12842" x="7035800" y="1158875"/>
          <p14:tracePt t="12859" x="6994525" y="1158875"/>
          <p14:tracePt t="12876" x="6959600" y="1158875"/>
          <p14:tracePt t="12892" x="6921500" y="1152525"/>
          <p14:tracePt t="12909" x="6870700" y="1130300"/>
          <p14:tracePt t="12926" x="6848475" y="1117600"/>
          <p14:tracePt t="12942" x="6810375" y="1104900"/>
          <p14:tracePt t="12959" x="6715125" y="1076325"/>
          <p14:tracePt t="12976" x="6629400" y="1050925"/>
          <p14:tracePt t="12992" x="6530975" y="1025525"/>
          <p14:tracePt t="13009" x="6407150" y="1003300"/>
          <p14:tracePt t="13025" x="6372225" y="990600"/>
          <p14:tracePt t="13041" x="6340475" y="990600"/>
          <p14:tracePt t="13058" x="6327775" y="990600"/>
          <p14:tracePt t="13076" x="6318250" y="990600"/>
          <p14:tracePt t="13092" x="6296025" y="990600"/>
          <p14:tracePt t="13109" x="6242050" y="990600"/>
          <p14:tracePt t="13126" x="6203950" y="990600"/>
          <p14:tracePt t="13142" x="6169025" y="990600"/>
          <p14:tracePt t="13158" x="6134100" y="990600"/>
          <p14:tracePt t="13175" x="6118225" y="990600"/>
          <p14:tracePt t="13192" x="6108700" y="990600"/>
          <p14:tracePt t="13209" x="6089650" y="990600"/>
          <p14:tracePt t="13226" x="6061075" y="990600"/>
          <p14:tracePt t="13242" x="6029325" y="990600"/>
          <p14:tracePt t="13259" x="5978525" y="1012825"/>
          <p14:tracePt t="13276" x="5962650" y="1025525"/>
          <p14:tracePt t="13292" x="5946775" y="1035050"/>
          <p14:tracePt t="13308" x="5946775" y="1047750"/>
          <p14:tracePt t="13325" x="5946775" y="1063625"/>
          <p14:tracePt t="13343" x="5946775" y="1073150"/>
          <p14:tracePt t="13359" x="5946775" y="1089025"/>
          <p14:tracePt t="13376" x="5946775" y="1098550"/>
          <p14:tracePt t="13392" x="5946775" y="1114425"/>
          <p14:tracePt t="13409" x="5946775" y="1127125"/>
          <p14:tracePt t="13425" x="5946775" y="1136650"/>
          <p14:tracePt t="13442" x="5946775" y="1146175"/>
          <p14:tracePt t="13475" x="5946775" y="1158875"/>
          <p14:tracePt t="13492" x="5946775" y="1162050"/>
          <p14:tracePt t="13509" x="5946775" y="1168400"/>
          <p14:tracePt t="13526" x="5946775" y="1177925"/>
          <p14:tracePt t="13543" x="5949950" y="1181100"/>
          <p14:tracePt t="13559" x="5965825" y="1187450"/>
          <p14:tracePt t="13576" x="5981700" y="1193800"/>
          <p14:tracePt t="13592" x="5991225" y="1193800"/>
          <p14:tracePt t="13608" x="6010275" y="1193800"/>
          <p14:tracePt t="13625" x="6019800" y="1193800"/>
          <p14:tracePt t="13643" x="6029325" y="1193800"/>
          <p14:tracePt t="13659" x="6045200" y="1196975"/>
          <p14:tracePt t="13676" x="6061075" y="1196975"/>
          <p14:tracePt t="13693" x="6086475" y="1209675"/>
          <p14:tracePt t="13709" x="6099175" y="1209675"/>
          <p14:tracePt t="13725" x="6111875" y="1209675"/>
          <p14:tracePt t="13743" x="6118225" y="1209675"/>
          <p14:tracePt t="13776" x="6127750" y="1216025"/>
          <p14:tracePt t="13793" x="6153150" y="1225550"/>
          <p14:tracePt t="13809" x="6200775" y="1238250"/>
          <p14:tracePt t="13825" x="6261100" y="1250950"/>
          <p14:tracePt t="13842" x="6324600" y="1257300"/>
          <p14:tracePt t="13858" x="6340475" y="1257300"/>
          <p14:tracePt t="13875" x="6350000" y="1257300"/>
          <p14:tracePt t="13893" x="6369050" y="1257300"/>
          <p14:tracePt t="13909" x="6378575" y="1257300"/>
          <p14:tracePt t="13926" x="6388100" y="1257300"/>
          <p14:tracePt t="13943" x="6457950" y="1254125"/>
          <p14:tracePt t="13959" x="6515100" y="1254125"/>
          <p14:tracePt t="13975" x="6559550" y="1254125"/>
          <p14:tracePt t="13992" x="6581775" y="1244600"/>
          <p14:tracePt t="14008" x="6597650" y="1244600"/>
          <p14:tracePt t="14025" x="6597650" y="1235075"/>
          <p14:tracePt t="14043" x="6597650" y="1222375"/>
          <p14:tracePt t="15506" x="6613525" y="1203325"/>
          <p14:tracePt t="15514" x="6632575" y="1184275"/>
          <p14:tracePt t="15525" x="6648450" y="1155700"/>
          <p14:tracePt t="15542" x="6689725" y="1117600"/>
          <p14:tracePt t="15558" x="6721475" y="1085850"/>
          <p14:tracePt t="15575" x="6740525" y="1069975"/>
          <p14:tracePt t="15609" x="6775450" y="1003300"/>
          <p14:tracePt t="15642" x="6810375" y="952500"/>
          <p14:tracePt t="15659" x="6810375" y="930275"/>
          <p14:tracePt t="15675" x="6810375" y="908050"/>
          <p14:tracePt t="15692" x="6800850" y="873125"/>
          <p14:tracePt t="15708" x="6775450" y="844550"/>
          <p14:tracePt t="15725" x="6750050" y="819150"/>
          <p14:tracePt t="15742" x="6705600" y="774700"/>
          <p14:tracePt t="15759" x="6689725" y="749300"/>
          <p14:tracePt t="15776" x="6670675" y="727075"/>
          <p14:tracePt t="15792" x="6629400" y="695325"/>
          <p14:tracePt t="15808" x="6604000" y="673100"/>
          <p14:tracePt t="15825" x="6581775" y="660400"/>
          <p14:tracePt t="15841" x="6530975" y="635000"/>
          <p14:tracePt t="15858" x="6508750" y="622300"/>
          <p14:tracePt t="15876" x="6489700" y="606425"/>
          <p14:tracePt t="15892" x="6470650" y="596900"/>
          <p14:tracePt t="15909" x="6461125" y="587375"/>
          <p14:tracePt t="15925" x="6438900" y="574675"/>
          <p14:tracePt t="15942" x="6381750" y="549275"/>
          <p14:tracePt t="15958" x="6343650" y="536575"/>
          <p14:tracePt t="15975" x="6318250" y="527050"/>
          <p14:tracePt t="15991" x="6283325" y="508000"/>
          <p14:tracePt t="16008" x="6273800" y="498475"/>
          <p14:tracePt t="16025" x="6264275" y="492125"/>
          <p14:tracePt t="16042" x="6245225" y="482600"/>
          <p14:tracePt t="16059" x="6223000" y="473075"/>
          <p14:tracePt t="16076" x="6191250" y="460375"/>
          <p14:tracePt t="16092" x="6162675" y="441325"/>
          <p14:tracePt t="16108" x="6153150" y="441325"/>
          <p14:tracePt t="16124" x="6137275" y="438150"/>
          <p14:tracePt t="16141" x="6127750" y="431800"/>
          <p14:tracePt t="16158" x="6121400" y="431800"/>
          <p14:tracePt t="16175" x="6111875" y="425450"/>
          <p14:tracePt t="16192" x="6099175" y="412750"/>
          <p14:tracePt t="16208" x="6083300" y="403225"/>
          <p14:tracePt t="16225" x="6073775" y="396875"/>
          <p14:tracePt t="16242" x="6057900" y="381000"/>
          <p14:tracePt t="16258" x="6057900" y="377825"/>
          <p14:tracePt t="16299" x="6051550" y="377825"/>
          <p14:tracePt t="16312" x="6048375" y="377825"/>
          <p14:tracePt t="16325" x="6038850" y="377825"/>
          <p14:tracePt t="16341" x="6032500" y="377825"/>
          <p14:tracePt t="16405" x="6026150" y="384175"/>
          <p14:tracePt t="16412" x="6022975" y="393700"/>
          <p14:tracePt t="16425" x="6022975" y="400050"/>
          <p14:tracePt t="16441" x="6010275" y="438150"/>
          <p14:tracePt t="16458" x="6010275" y="482600"/>
          <p14:tracePt t="16476" x="6010275" y="561975"/>
          <p14:tracePt t="16492" x="6010275" y="641350"/>
          <p14:tracePt t="16508" x="6035675" y="781050"/>
          <p14:tracePt t="16524" x="6111875" y="993775"/>
          <p14:tracePt t="16541" x="6369050" y="1485900"/>
          <p14:tracePt t="16559" x="6550025" y="1784350"/>
          <p14:tracePt t="16576" x="6683375" y="2079625"/>
          <p14:tracePt t="16594" x="6756400" y="2244725"/>
          <p14:tracePt t="16612" x="6826250" y="2438400"/>
          <p14:tracePt t="16626" x="6880225" y="2562225"/>
          <p14:tracePt t="16642" x="6950075" y="2676525"/>
          <p14:tracePt t="16658" x="7019925" y="2790825"/>
          <p14:tracePt t="16675" x="7077075" y="2867025"/>
          <p14:tracePt t="16691" x="7092950" y="2892425"/>
          <p14:tracePt t="16708" x="7099300" y="2901950"/>
          <p14:tracePt t="16726" x="7099300" y="2905125"/>
          <p14:tracePt t="16742" x="7096125" y="2905125"/>
          <p14:tracePt t="16759" x="7086600" y="2882900"/>
          <p14:tracePt t="16776" x="7067550" y="2809875"/>
          <p14:tracePt t="16792" x="7051675" y="2746375"/>
          <p14:tracePt t="16809" x="7029450" y="2651125"/>
          <p14:tracePt t="16812" x="7010400" y="2590800"/>
          <p14:tracePt t="16825" x="6953250" y="2498725"/>
          <p14:tracePt t="16842" x="6899275" y="2438400"/>
          <p14:tracePt t="16858" x="6867525" y="2403475"/>
          <p14:tracePt t="16876" x="6832600" y="2374900"/>
          <p14:tracePt t="16892" x="6823075" y="2365375"/>
          <p14:tracePt t="16909" x="6813550" y="2365375"/>
          <p14:tracePt t="16926" x="6791325" y="2359025"/>
          <p14:tracePt t="16942" x="6753225" y="2346325"/>
          <p14:tracePt t="16958" x="6664325" y="2298700"/>
          <p14:tracePt t="16975" x="6508750" y="2212975"/>
          <p14:tracePt t="16991" x="6419850" y="2095500"/>
          <p14:tracePt t="17009" x="6356350" y="1939925"/>
          <p14:tracePt t="17026" x="6330950" y="1685925"/>
          <p14:tracePt t="17042" x="6330950" y="1562100"/>
          <p14:tracePt t="17059" x="6330950" y="1435100"/>
          <p14:tracePt t="17076" x="6321425" y="1314450"/>
          <p14:tracePt t="17092" x="6308725" y="1250950"/>
          <p14:tracePt t="17108" x="6289675" y="1203325"/>
          <p14:tracePt t="17125" x="6270625" y="1162050"/>
          <p14:tracePt t="17141" x="6261100" y="1152525"/>
          <p14:tracePt t="17159" x="6261100" y="1143000"/>
          <p14:tracePt t="17175" x="6261100" y="1136650"/>
          <p14:tracePt t="17198" x="6254750" y="1139825"/>
          <p14:tracePt t="17209" x="6251575" y="1149350"/>
          <p14:tracePt t="17226" x="6188075" y="1377950"/>
          <p14:tracePt t="17242" x="6108700" y="1679575"/>
          <p14:tracePt t="17259" x="6035675" y="2063750"/>
          <p14:tracePt t="17275" x="5959475" y="2409825"/>
          <p14:tracePt t="17293" x="5886450" y="2682875"/>
          <p14:tracePt t="17309" x="5819775" y="2860675"/>
          <p14:tracePt t="17326" x="5724525" y="3140075"/>
          <p14:tracePt t="17343" x="5683250" y="3273425"/>
          <p14:tracePt t="17359" x="5641975" y="3362325"/>
          <p14:tracePt t="17375" x="5626100" y="3413125"/>
          <p14:tracePt t="17476" x="5629275" y="3324225"/>
          <p14:tracePt t="17483" x="5638800" y="3254375"/>
          <p14:tracePt t="17492" x="5648325" y="3184525"/>
          <p14:tracePt t="17509" x="5654675" y="3089275"/>
          <p14:tracePt t="17525" x="5664200" y="2981325"/>
          <p14:tracePt t="17541" x="5680075" y="2895600"/>
          <p14:tracePt t="17559" x="5705475" y="2765425"/>
          <p14:tracePt t="17575" x="5753100" y="2422525"/>
          <p14:tracePt t="17592" x="5784850" y="2089150"/>
          <p14:tracePt t="17609" x="5819775" y="1720850"/>
          <p14:tracePt t="17625" x="5851525" y="1289050"/>
          <p14:tracePt t="17643" x="5861050" y="1047750"/>
          <p14:tracePt t="17660" x="5880100" y="863600"/>
          <p14:tracePt t="17675" x="5880100" y="781050"/>
          <p14:tracePt t="17691" x="5880100" y="720725"/>
          <p14:tracePt t="17708" x="5880100" y="682625"/>
          <p14:tracePt t="17724" x="5880100" y="650875"/>
          <p14:tracePt t="17741" x="5880100" y="641350"/>
          <p14:tracePt t="17758" x="5880100" y="631825"/>
          <p14:tracePt t="17775" x="5880100" y="609600"/>
          <p14:tracePt t="17792" x="5880100" y="606425"/>
          <p14:tracePt t="17846" x="5880100" y="600075"/>
          <p14:tracePt t="17853" x="5883275" y="600075"/>
          <p14:tracePt t="17860" x="5892800" y="593725"/>
          <p14:tracePt t="17875" x="5905500" y="584200"/>
          <p14:tracePt t="17892" x="5915025" y="581025"/>
          <p14:tracePt t="17908" x="5949950" y="574675"/>
          <p14:tracePt t="17925" x="6013450" y="574675"/>
          <p14:tracePt t="17942" x="6042025" y="574675"/>
          <p14:tracePt t="17958" x="6057900" y="561975"/>
          <p14:tracePt t="17974" x="6080125" y="549275"/>
          <p14:tracePt t="17991" x="6092825" y="523875"/>
          <p14:tracePt t="18008" x="6105525" y="479425"/>
          <p14:tracePt t="18025" x="6111875" y="431800"/>
          <p14:tracePt t="18042" x="6111875" y="415925"/>
          <p14:tracePt t="18060" x="6111875" y="400050"/>
          <p14:tracePt t="18075" x="6111875" y="390525"/>
          <p14:tracePt t="18110" x="6111875" y="387350"/>
          <p14:tracePt t="18211" x="6108700" y="387350"/>
          <p14:tracePt t="18218" x="6102350" y="387350"/>
          <p14:tracePt t="18225" x="6099175" y="387350"/>
          <p14:tracePt t="18242" x="6092825" y="387350"/>
          <p14:tracePt t="18258" x="6089650" y="387350"/>
          <p14:tracePt t="18347" x="6089650" y="396875"/>
          <p14:tracePt t="18353" x="6089650" y="403225"/>
          <p14:tracePt t="18360" x="6089650" y="409575"/>
          <p14:tracePt t="18375" x="6089650" y="419100"/>
          <p14:tracePt t="18391" x="6089650" y="428625"/>
          <p14:tracePt t="18409" x="6089650" y="447675"/>
          <p14:tracePt t="18441" x="6083300" y="447675"/>
          <p14:tracePt t="18459" x="6067425" y="457200"/>
          <p14:tracePt t="18474" x="6067425" y="463550"/>
          <p14:tracePt t="18491" x="6067425" y="473075"/>
          <p14:tracePt t="18508" x="6067425" y="482600"/>
          <p14:tracePt t="18525" x="6067425" y="501650"/>
          <p14:tracePt t="18541" x="6067425" y="511175"/>
          <p14:tracePt t="18559" x="6067425" y="517525"/>
          <p14:tracePt t="18611" x="6067425" y="514350"/>
          <p14:tracePt t="18625" x="6067425" y="511175"/>
          <p14:tracePt t="18639" x="6067425" y="504825"/>
          <p14:tracePt t="18653" x="6067425" y="501650"/>
          <p14:tracePt t="18674" x="6067425" y="488950"/>
          <p14:tracePt t="18988" x="6064250" y="488950"/>
          <p14:tracePt t="18995" x="6057900" y="488950"/>
          <p14:tracePt t="19012" x="6048375" y="498475"/>
          <p14:tracePt t="19028" x="6038850" y="508000"/>
          <p14:tracePt t="19045" x="6019800" y="523875"/>
          <p14:tracePt t="19062" x="6013450" y="533400"/>
          <p14:tracePt t="19075" x="6003925" y="549275"/>
          <p14:tracePt t="19108" x="5972175" y="574675"/>
          <p14:tracePt t="19141" x="5953125" y="593725"/>
          <p14:tracePt t="19159" x="5953125" y="612775"/>
          <p14:tracePt t="19175" x="5953125" y="622300"/>
          <p14:tracePt t="19192" x="5949950" y="631825"/>
          <p14:tracePt t="19209" x="5937250" y="654050"/>
          <p14:tracePt t="19225" x="5921375" y="663575"/>
          <p14:tracePt t="19241" x="5921375" y="673100"/>
          <p14:tracePt t="19258" x="5921375" y="685800"/>
          <p14:tracePt t="19274" x="5921375" y="701675"/>
          <p14:tracePt t="19353" x="5930900" y="701675"/>
          <p14:tracePt t="19373" x="5937250" y="695325"/>
          <p14:tracePt t="19380" x="5940425" y="688975"/>
          <p14:tracePt t="19391" x="5940425" y="685800"/>
          <p14:tracePt t="19408" x="5956300" y="657225"/>
          <p14:tracePt t="19424" x="5969000" y="625475"/>
          <p14:tracePt t="19441" x="5988050" y="603250"/>
          <p14:tracePt t="19459" x="5994400" y="568325"/>
          <p14:tracePt t="19475" x="5997575" y="558800"/>
          <p14:tracePt t="19492" x="5997575" y="549275"/>
          <p14:tracePt t="19508" x="5997575" y="539750"/>
          <p14:tracePt t="19524" x="5997575" y="533400"/>
          <p14:tracePt t="19541" x="5997575" y="523875"/>
          <p14:tracePt t="19588" x="6003925" y="523875"/>
          <p14:tracePt t="19595" x="6007100" y="523875"/>
          <p14:tracePt t="19608" x="6019800" y="523875"/>
          <p14:tracePt t="19625" x="6022975" y="523875"/>
          <p14:tracePt t="19680" x="6022975" y="530225"/>
          <p14:tracePt t="19687" x="6022975" y="536575"/>
          <p14:tracePt t="19695" x="6016625" y="539750"/>
          <p14:tracePt t="19708" x="6007100" y="549275"/>
          <p14:tracePt t="19725" x="5997575" y="558800"/>
          <p14:tracePt t="19742" x="5981700" y="571500"/>
          <p14:tracePt t="19758" x="5965825" y="590550"/>
          <p14:tracePt t="19775" x="5965825" y="600075"/>
          <p14:tracePt t="19792" x="5956300" y="609600"/>
          <p14:tracePt t="19807" x="5940425" y="625475"/>
          <p14:tracePt t="19825" x="5927725" y="641350"/>
          <p14:tracePt t="19842" x="5908675" y="663575"/>
          <p14:tracePt t="19858" x="5886450" y="704850"/>
          <p14:tracePt t="19875" x="5867400" y="730250"/>
          <p14:tracePt t="19896" x="5861050" y="749300"/>
          <p14:tracePt t="19908" x="5861050" y="758825"/>
          <p14:tracePt t="19959" x="5864225" y="758825"/>
          <p14:tracePt t="19966" x="5867400" y="758825"/>
          <p14:tracePt t="19974" x="5880100" y="758825"/>
          <p14:tracePt t="19992" x="5908675" y="755650"/>
          <p14:tracePt t="20008" x="5997575" y="730250"/>
          <p14:tracePt t="20025" x="6061075" y="714375"/>
          <p14:tracePt t="20041" x="6108700" y="701675"/>
          <p14:tracePt t="20058" x="6149975" y="682625"/>
          <p14:tracePt t="20074" x="6159500" y="666750"/>
          <p14:tracePt t="20091" x="6169025" y="663575"/>
          <p14:tracePt t="20157" x="6169025" y="657225"/>
          <p14:tracePt t="20180" x="6169025" y="654050"/>
          <p14:tracePt t="20186" x="6162675" y="654050"/>
          <p14:tracePt t="20193" x="6159500" y="654050"/>
          <p14:tracePt t="20208" x="6149975" y="647700"/>
          <p14:tracePt t="20224" x="6134100" y="647700"/>
          <p14:tracePt t="20241" x="6124575" y="647700"/>
          <p14:tracePt t="20258" x="6115050" y="647700"/>
          <p14:tracePt t="20293" x="6108700" y="647700"/>
          <p14:tracePt t="20308" x="6105525" y="641350"/>
          <p14:tracePt t="20324" x="6099175" y="638175"/>
          <p14:tracePt t="20342" x="6099175" y="631825"/>
          <p14:tracePt t="20358" x="6099175" y="619125"/>
          <p14:tracePt t="20392" x="6102350" y="612775"/>
          <p14:tracePt t="20408" x="6115050" y="603250"/>
          <p14:tracePt t="20425" x="6124575" y="603250"/>
          <p14:tracePt t="20442" x="6137275" y="596900"/>
          <p14:tracePt t="20458" x="6156325" y="587375"/>
          <p14:tracePt t="20474" x="6165850" y="571500"/>
          <p14:tracePt t="20491" x="6188075" y="561975"/>
          <p14:tracePt t="20508" x="6232525" y="542925"/>
          <p14:tracePt t="20525" x="6261100" y="530225"/>
          <p14:tracePt t="20542" x="6286500" y="520700"/>
          <p14:tracePt t="20558" x="6321425" y="501650"/>
          <p14:tracePt t="20575" x="6337300" y="492125"/>
          <p14:tracePt t="20591" x="6346825" y="485775"/>
          <p14:tracePt t="20608" x="6384925" y="479425"/>
          <p14:tracePt t="20624" x="6407150" y="479425"/>
          <p14:tracePt t="20643" x="6464300" y="479425"/>
          <p14:tracePt t="20658" x="6492875" y="479425"/>
          <p14:tracePt t="20675" x="6508750" y="479425"/>
          <p14:tracePt t="20692" x="6518275" y="479425"/>
          <p14:tracePt t="20708" x="6534150" y="479425"/>
          <p14:tracePt t="20724" x="6546850" y="479425"/>
          <p14:tracePt t="20741" x="6556375" y="485775"/>
          <p14:tracePt t="20757" x="6584950" y="501650"/>
          <p14:tracePt t="20774" x="6632575" y="530225"/>
          <p14:tracePt t="20792" x="6664325" y="555625"/>
          <p14:tracePt t="20808" x="6692900" y="571500"/>
          <p14:tracePt t="20825" x="6702425" y="587375"/>
          <p14:tracePt t="20842" x="6721475" y="603250"/>
          <p14:tracePt t="20858" x="6731000" y="612775"/>
          <p14:tracePt t="20874" x="6731000" y="622300"/>
          <p14:tracePt t="20891" x="6743700" y="644525"/>
          <p14:tracePt t="20893" x="6743700" y="654050"/>
          <p14:tracePt t="20908" x="6750050" y="679450"/>
          <p14:tracePt t="20924" x="6750050" y="698500"/>
          <p14:tracePt t="20942" x="6750050" y="727075"/>
          <p14:tracePt t="20959" x="6750050" y="742950"/>
          <p14:tracePt t="20975" x="6743700" y="752475"/>
          <p14:tracePt t="20991" x="6727825" y="765175"/>
          <p14:tracePt t="21008" x="6711950" y="777875"/>
          <p14:tracePt t="21024" x="6711950" y="790575"/>
          <p14:tracePt t="21042" x="6699250" y="803275"/>
          <p14:tracePt t="21058" x="6692900" y="806450"/>
          <p14:tracePt t="21075" x="6686550" y="806450"/>
          <p14:tracePt t="21092" x="6677025" y="806450"/>
          <p14:tracePt t="21108" x="6664325" y="806450"/>
          <p14:tracePt t="21172" x="6657975" y="806450"/>
          <p14:tracePt t="21186" x="6654800" y="812800"/>
          <p14:tracePt t="21193" x="6648450" y="812800"/>
          <p14:tracePt t="21208" x="6638925" y="815975"/>
          <p14:tracePt t="21225" x="6629400" y="825500"/>
          <p14:tracePt t="21242" x="6594475" y="847725"/>
          <p14:tracePt t="21258" x="6584950" y="857250"/>
          <p14:tracePt t="21275" x="6575425" y="857250"/>
          <p14:tracePt t="21291" x="6556375" y="857250"/>
          <p14:tracePt t="21307" x="6546850" y="857250"/>
          <p14:tracePt t="21324" x="6537325" y="857250"/>
          <p14:tracePt t="21341" x="6521450" y="857250"/>
          <p14:tracePt t="21358" x="6505575" y="857250"/>
          <p14:tracePt t="21374" x="6489700" y="857250"/>
          <p14:tracePt t="21392" x="6477000" y="857250"/>
          <p14:tracePt t="21408" x="6461125" y="857250"/>
          <p14:tracePt t="21424" x="6451600" y="857250"/>
          <p14:tracePt t="21441" x="6435725" y="857250"/>
          <p14:tracePt t="21457" x="6426200" y="857250"/>
          <p14:tracePt t="21474" x="6413500" y="857250"/>
          <p14:tracePt t="21492" x="6397625" y="857250"/>
          <p14:tracePt t="21507" x="6388100" y="857250"/>
          <p14:tracePt t="21524" x="6378575" y="857250"/>
          <p14:tracePt t="21542" x="6356350" y="857250"/>
          <p14:tracePt t="21558" x="6353175" y="857250"/>
          <p14:tracePt t="21574" x="6343650" y="850900"/>
          <p14:tracePt t="21592" x="6327775" y="847725"/>
          <p14:tracePt t="21607" x="6311900" y="835025"/>
          <p14:tracePt t="21624" x="6302375" y="831850"/>
          <p14:tracePt t="21641" x="6289675" y="831850"/>
          <p14:tracePt t="21658" x="6276975" y="831850"/>
          <p14:tracePt t="21674" x="6276975" y="825500"/>
          <p14:tracePt t="21729" x="6273800" y="825500"/>
          <p14:tracePt t="21772" x="6264275" y="825500"/>
          <p14:tracePt t="22021" x="6264275" y="822325"/>
          <p14:tracePt t="22050" x="6264275" y="815975"/>
          <p14:tracePt t="22057" x="6264275" y="809625"/>
          <p14:tracePt t="22063" x="6264275" y="806450"/>
          <p14:tracePt t="22075" x="6264275" y="800100"/>
          <p14:tracePt t="22091" x="6264275" y="781050"/>
          <p14:tracePt t="22107" x="6264275" y="771525"/>
          <p14:tracePt t="22124" x="6264275" y="762000"/>
          <p14:tracePt t="22141" x="6264275" y="746125"/>
          <p14:tracePt t="22178" x="6264275" y="736600"/>
          <p14:tracePt t="22199" x="6264275" y="730250"/>
          <p14:tracePt t="22228" x="6264275" y="727075"/>
          <p14:tracePt t="22241" x="6264275" y="720725"/>
          <p14:tracePt t="22256" x="6264275" y="717550"/>
          <p14:tracePt t="22270" x="6270625" y="717550"/>
          <p14:tracePt t="22306" x="6273800" y="717550"/>
          <p14:tracePt t="22328" x="6280150" y="717550"/>
          <p14:tracePt t="22600" x="6280150" y="711200"/>
          <p14:tracePt t="22628" x="6286500" y="711200"/>
          <p14:tracePt t="25204" x="6200775" y="688975"/>
          <p14:tracePt t="25211" x="6070600" y="660400"/>
          <p14:tracePt t="25229" x="5695950" y="612775"/>
          <p14:tracePt t="25245" x="5041900" y="635000"/>
          <p14:tracePt t="25263" x="4584700" y="676275"/>
          <p14:tracePt t="25280" x="3873500" y="838200"/>
          <p14:tracePt t="25299" x="3416300" y="1019175"/>
          <p14:tracePt t="25325" x="2797175" y="1327150"/>
          <p14:tracePt t="25360" x="2393950" y="1568450"/>
          <p14:tracePt t="25376" x="2270125" y="1651000"/>
          <p14:tracePt t="25392" x="2190750" y="1698625"/>
          <p14:tracePt t="25408" x="2117725" y="1752600"/>
          <p14:tracePt t="25424" x="2047875" y="1816100"/>
          <p14:tracePt t="25441" x="2016125" y="1847850"/>
          <p14:tracePt t="25457" x="1981200" y="1895475"/>
          <p14:tracePt t="25474" x="1936750" y="1962150"/>
          <p14:tracePt t="25490" x="1901825" y="2009775"/>
          <p14:tracePt t="25511" x="1847850" y="2079625"/>
          <p14:tracePt t="25523" x="1812925" y="2127250"/>
          <p14:tracePt t="25540" x="1778000" y="2174875"/>
          <p14:tracePt t="25557" x="1758950" y="2219325"/>
          <p14:tracePt t="25573" x="1730375" y="2292350"/>
          <p14:tracePt t="25590" x="1730375" y="2330450"/>
          <p14:tracePt t="25609" x="1739900" y="2393950"/>
          <p14:tracePt t="25624" x="1752600" y="2432050"/>
          <p14:tracePt t="25641" x="1765300" y="2454275"/>
          <p14:tracePt t="25659" x="1784350" y="2498725"/>
          <p14:tracePt t="25675" x="1809750" y="2543175"/>
          <p14:tracePt t="25691" x="1863725" y="2606675"/>
          <p14:tracePt t="25707" x="1990725" y="2695575"/>
          <p14:tracePt t="25723" x="2178050" y="2809875"/>
          <p14:tracePt t="25741" x="2257425" y="2867025"/>
          <p14:tracePt t="25758" x="2333625" y="2908300"/>
          <p14:tracePt t="25775" x="2371725" y="2914650"/>
          <p14:tracePt t="25791" x="2400300" y="2911475"/>
          <p14:tracePt t="25809" x="2530475" y="2832100"/>
          <p14:tracePt t="25824" x="2711450" y="2708275"/>
          <p14:tracePt t="25841" x="2882900" y="2584450"/>
          <p14:tracePt t="25857" x="3041650" y="2451100"/>
          <p14:tracePt t="25874" x="3228975" y="2216150"/>
          <p14:tracePt t="25891" x="3314700" y="2025650"/>
          <p14:tracePt t="25909" x="3397250" y="1641475"/>
          <p14:tracePt t="25925" x="3416300" y="1374775"/>
          <p14:tracePt t="25942" x="3435350" y="1136650"/>
          <p14:tracePt t="25958" x="3444875" y="850900"/>
          <p14:tracePt t="25974" x="3454400" y="701675"/>
          <p14:tracePt t="25990" x="3454400" y="628650"/>
          <p14:tracePt t="26007" x="3454400" y="577850"/>
          <p14:tracePt t="26025" x="3451225" y="536575"/>
          <p14:tracePt t="26041" x="3438525" y="508000"/>
          <p14:tracePt t="26058" x="3419475" y="450850"/>
          <p14:tracePt t="26075" x="3394075" y="412750"/>
          <p14:tracePt t="26091" x="3368675" y="381000"/>
          <p14:tracePt t="26108" x="3298825" y="327025"/>
          <p14:tracePt t="26123" x="3222625" y="295275"/>
          <p14:tracePt t="26140" x="3124200" y="263525"/>
          <p14:tracePt t="26158" x="2905125" y="254000"/>
          <p14:tracePt t="26174" x="2800350" y="266700"/>
          <p14:tracePt t="26191" x="2701925" y="292100"/>
          <p14:tracePt t="26208" x="2514600" y="307975"/>
          <p14:tracePt t="26225" x="2387600" y="307975"/>
          <p14:tracePt t="26241" x="2263775" y="307975"/>
          <p14:tracePt t="26258" x="2006600" y="285750"/>
          <p14:tracePt t="26273" x="1866900" y="266700"/>
          <p14:tracePt t="26290" x="1743075" y="266700"/>
          <p14:tracePt t="26308" x="1581150" y="266700"/>
          <p14:tracePt t="26324" x="1508125" y="266700"/>
          <p14:tracePt t="26341" x="1454150" y="282575"/>
          <p14:tracePt t="26358" x="1387475" y="301625"/>
          <p14:tracePt t="26374" x="1343025" y="317500"/>
          <p14:tracePt t="26391" x="1304925" y="327025"/>
          <p14:tracePt t="26408" x="1241425" y="368300"/>
          <p14:tracePt t="26423" x="1184275" y="393700"/>
          <p14:tracePt t="26441" x="1136650" y="428625"/>
          <p14:tracePt t="26458" x="1101725" y="460375"/>
          <p14:tracePt t="26474" x="1069975" y="479425"/>
          <p14:tracePt t="26491" x="1044575" y="501650"/>
          <p14:tracePt t="26496" x="1031875" y="514350"/>
          <p14:tracePt t="26508" x="1003300" y="533400"/>
          <p14:tracePt t="26525" x="977900" y="552450"/>
          <p14:tracePt t="26540" x="949325" y="561975"/>
          <p14:tracePt t="26557" x="927100" y="596900"/>
          <p14:tracePt t="26574" x="914400" y="628650"/>
          <p14:tracePt t="26590" x="898525" y="688975"/>
          <p14:tracePt t="26608" x="914400" y="860425"/>
          <p14:tracePt t="26624" x="930275" y="1000125"/>
          <p14:tracePt t="26640" x="946150" y="1120775"/>
          <p14:tracePt t="26657" x="971550" y="1285875"/>
          <p14:tracePt t="26673" x="996950" y="1371600"/>
          <p14:tracePt t="26690" x="1009650" y="1435100"/>
          <p14:tracePt t="26708" x="1028700" y="1511300"/>
          <p14:tracePt t="26724" x="1076325" y="1577975"/>
          <p14:tracePt t="26741" x="1130300" y="1647825"/>
          <p14:tracePt t="26758" x="1244600" y="1755775"/>
          <p14:tracePt t="26775" x="1285875" y="1806575"/>
          <p14:tracePt t="26791" x="1339850" y="1857375"/>
          <p14:tracePt t="26807" x="1390650" y="1895475"/>
          <p14:tracePt t="26824" x="1428750" y="1927225"/>
          <p14:tracePt t="26841" x="1482725" y="1939925"/>
          <p14:tracePt t="26858" x="1606550" y="1981200"/>
          <p14:tracePt t="26874" x="1682750" y="1993900"/>
          <p14:tracePt t="26891" x="1765300" y="2009775"/>
          <p14:tracePt t="26907" x="1879600" y="2032000"/>
          <p14:tracePt t="26924" x="1949450" y="2032000"/>
          <p14:tracePt t="26941" x="2009775" y="2032000"/>
          <p14:tracePt t="26957" x="2120900" y="2012950"/>
          <p14:tracePt t="26973" x="2238375" y="1997075"/>
          <p14:tracePt t="26990" x="2403475" y="1952625"/>
          <p14:tracePt t="27007" x="2625725" y="1914525"/>
          <p14:tracePt t="27024" x="2762250" y="1908175"/>
          <p14:tracePt t="27041" x="2844800" y="1908175"/>
          <p14:tracePt t="27057" x="2917825" y="1908175"/>
          <p14:tracePt t="27074" x="2946400" y="1908175"/>
          <p14:tracePt t="27091" x="2971800" y="1895475"/>
          <p14:tracePt t="27107" x="3013075" y="1857375"/>
          <p14:tracePt t="27124" x="3054350" y="1809750"/>
          <p14:tracePt t="27141" x="3114675" y="1765300"/>
          <p14:tracePt t="27157" x="3241675" y="1657350"/>
          <p14:tracePt t="27174" x="3311525" y="1609725"/>
          <p14:tracePt t="27191" x="3352800" y="1558925"/>
          <p14:tracePt t="27207" x="3419475" y="1479550"/>
          <p14:tracePt t="27223" x="3454400" y="1422400"/>
          <p14:tracePt t="27241" x="3492500" y="1355725"/>
          <p14:tracePt t="27258" x="3597275" y="1181100"/>
          <p14:tracePt t="27274" x="3667125" y="1054100"/>
          <p14:tracePt t="27291" x="3727450" y="952500"/>
          <p14:tracePt t="27308" x="3768725" y="784225"/>
          <p14:tracePt t="27324" x="3778250" y="679450"/>
          <p14:tracePt t="27340" x="3778250" y="574675"/>
          <p14:tracePt t="27357" x="3759200" y="485775"/>
          <p14:tracePt t="27374" x="3733800" y="428625"/>
          <p14:tracePt t="27390" x="3695700" y="358775"/>
          <p14:tracePt t="27408" x="3660775" y="285750"/>
          <p14:tracePt t="27423" x="3629025" y="247650"/>
          <p14:tracePt t="27441" x="3603625" y="222250"/>
          <p14:tracePt t="27458" x="3486150" y="168275"/>
          <p14:tracePt t="27474" x="3365500" y="133350"/>
          <p14:tracePt t="27490" x="3260725" y="117475"/>
          <p14:tracePt t="27507" x="3127375" y="92075"/>
          <p14:tracePt t="27523" x="3022600" y="85725"/>
          <p14:tracePt t="27540" x="2882900" y="85725"/>
          <p14:tracePt t="27557" x="2676525" y="85725"/>
          <p14:tracePt t="27574" x="2460625" y="85725"/>
          <p14:tracePt t="27591" x="2289175" y="85725"/>
          <p14:tracePt t="27608" x="2070100" y="117475"/>
          <p14:tracePt t="27624" x="1939925" y="133350"/>
          <p14:tracePt t="27641" x="1854200" y="149225"/>
          <p14:tracePt t="27657" x="1765300" y="171450"/>
          <p14:tracePt t="27674" x="1698625" y="190500"/>
          <p14:tracePt t="27690" x="1631950" y="222250"/>
          <p14:tracePt t="27707" x="1543050" y="273050"/>
          <p14:tracePt t="27724" x="1498600" y="298450"/>
          <p14:tracePt t="27741" x="1473200" y="330200"/>
          <p14:tracePt t="27758" x="1419225" y="374650"/>
          <p14:tracePt t="27774" x="1381125" y="444500"/>
          <p14:tracePt t="27790" x="1346200" y="501650"/>
          <p14:tracePt t="27807" x="1304925" y="568325"/>
          <p14:tracePt t="27823" x="1270000" y="615950"/>
          <p14:tracePt t="27841" x="1244600" y="663575"/>
          <p14:tracePt t="27858" x="1187450" y="739775"/>
          <p14:tracePt t="27874" x="1149350" y="809625"/>
          <p14:tracePt t="27892" x="1117600" y="933450"/>
          <p14:tracePt t="27908" x="1101725" y="1019175"/>
          <p14:tracePt t="27924" x="1101725" y="1133475"/>
          <p14:tracePt t="27940" x="1095375" y="1228725"/>
          <p14:tracePt t="27957" x="1095375" y="1355725"/>
          <p14:tracePt t="27973" x="1095375" y="1406525"/>
          <p14:tracePt t="27992" x="1095375" y="1485900"/>
          <p14:tracePt t="28008" x="1108075" y="1619250"/>
          <p14:tracePt t="28024" x="1130300" y="1704975"/>
          <p14:tracePt t="28042" x="1177925" y="1822450"/>
          <p14:tracePt t="28058" x="1200150" y="1898650"/>
          <p14:tracePt t="28074" x="1212850" y="1943100"/>
          <p14:tracePt t="28090" x="1231900" y="1981200"/>
          <p14:tracePt t="28107" x="1250950" y="2022475"/>
          <p14:tracePt t="28123" x="1260475" y="2041525"/>
          <p14:tracePt t="28141" x="1327150" y="2085975"/>
          <p14:tracePt t="28157" x="1406525" y="2117725"/>
          <p14:tracePt t="28174" x="1473200" y="2155825"/>
          <p14:tracePt t="28192" x="1549400" y="2190750"/>
          <p14:tracePt t="28208" x="1587500" y="2203450"/>
          <p14:tracePt t="28224" x="1619250" y="2222500"/>
          <p14:tracePt t="28241" x="1689100" y="2212975"/>
          <p14:tracePt t="28258" x="1819275" y="2193925"/>
          <p14:tracePt t="28274" x="1958975" y="2178050"/>
          <p14:tracePt t="28291" x="2178050" y="2159000"/>
          <p14:tracePt t="28308" x="2260600" y="2159000"/>
          <p14:tracePt t="28324" x="2311400" y="2159000"/>
          <p14:tracePt t="28341" x="2352675" y="2159000"/>
          <p14:tracePt t="28358" x="2368550" y="2159000"/>
          <p14:tracePt t="28374" x="2378075" y="2159000"/>
          <p14:tracePt t="28391" x="2419350" y="2146300"/>
          <p14:tracePt t="28407" x="2441575" y="2130425"/>
          <p14:tracePt t="28423" x="2479675" y="2117725"/>
          <p14:tracePt t="28441" x="2508250" y="2098675"/>
          <p14:tracePt t="28458" x="2517775" y="2089150"/>
          <p14:tracePt t="28474" x="2536825" y="2073275"/>
          <p14:tracePt t="28491" x="2536825" y="2060575"/>
          <p14:tracePt t="28508" x="2536825" y="2047875"/>
          <p14:tracePt t="28524" x="2536825" y="2044700"/>
          <p14:tracePt t="28540" x="2536825" y="2038350"/>
          <p14:tracePt t="28557" x="2536825" y="2028825"/>
          <p14:tracePt t="28574" x="2527300" y="2019300"/>
          <p14:tracePt t="28591" x="2514600" y="2003425"/>
          <p14:tracePt t="28607" x="2498725" y="1993900"/>
          <p14:tracePt t="28623" x="2466975" y="1974850"/>
          <p14:tracePt t="28641" x="2432050" y="1958975"/>
          <p14:tracePt t="28657" x="2406650" y="1946275"/>
          <p14:tracePt t="28674" x="2397125" y="1936750"/>
          <p14:tracePt t="28691" x="2384425" y="1917700"/>
          <p14:tracePt t="28707" x="2384425" y="1908175"/>
          <p14:tracePt t="28724" x="2378075" y="1895475"/>
          <p14:tracePt t="28741" x="2355850" y="1866900"/>
          <p14:tracePt t="28757" x="2352675" y="1857375"/>
          <p14:tracePt t="28774" x="2352675" y="1841500"/>
          <p14:tracePt t="28791" x="2352675" y="1828800"/>
          <p14:tracePt t="28807" x="2352675" y="1812925"/>
          <p14:tracePt t="28823" x="2352675" y="1803400"/>
          <p14:tracePt t="28841" x="2352675" y="1787525"/>
          <p14:tracePt t="29142" x="2371725" y="1784350"/>
          <p14:tracePt t="29149" x="2409825" y="1774825"/>
          <p14:tracePt t="29157" x="2435225" y="1774825"/>
          <p14:tracePt t="29174" x="2495550" y="1768475"/>
          <p14:tracePt t="29191" x="2584450" y="1746250"/>
          <p14:tracePt t="29207" x="2692400" y="1724025"/>
          <p14:tracePt t="29224" x="2825750" y="1689100"/>
          <p14:tracePt t="29241" x="2981325" y="1647825"/>
          <p14:tracePt t="29257" x="3044825" y="1631950"/>
          <p14:tracePt t="29274" x="3076575" y="1619250"/>
          <p14:tracePt t="29292" x="3098800" y="1609725"/>
          <p14:tracePt t="29307" x="3098800" y="1603375"/>
          <p14:tracePt t="29324" x="3098800" y="1590675"/>
          <p14:tracePt t="29341" x="3098800" y="1584325"/>
          <p14:tracePt t="29357" x="3098800" y="1581150"/>
          <p14:tracePt t="29428" x="3098800" y="1574800"/>
          <p14:tracePt t="29434" x="3098800" y="1568450"/>
          <p14:tracePt t="29449" x="3098800" y="1565275"/>
          <p14:tracePt t="29463" x="3095625" y="1558925"/>
          <p14:tracePt t="29474" x="3092450" y="1555750"/>
          <p14:tracePt t="29490" x="3076575" y="1533525"/>
          <p14:tracePt t="29507" x="3076575" y="1524000"/>
          <p14:tracePt t="29523" x="3076575" y="1514475"/>
          <p14:tracePt t="29540" x="3089275" y="1495425"/>
          <p14:tracePt t="29556" x="3101975" y="1457325"/>
          <p14:tracePt t="29574" x="3114675" y="1403350"/>
          <p14:tracePt t="29591" x="3136900" y="1289050"/>
          <p14:tracePt t="29607" x="3143250" y="1228725"/>
          <p14:tracePt t="29624" x="3159125" y="1165225"/>
          <p14:tracePt t="29640" x="3165475" y="1101725"/>
          <p14:tracePt t="29657" x="3165475" y="1066800"/>
          <p14:tracePt t="29674" x="3165475" y="1035050"/>
          <p14:tracePt t="29691" x="3165475" y="1009650"/>
          <p14:tracePt t="29707" x="3165475" y="1000125"/>
          <p14:tracePt t="29724" x="3165475" y="990600"/>
          <p14:tracePt t="29741" x="3165475" y="987425"/>
          <p14:tracePt t="29757" x="3165475" y="981075"/>
          <p14:tracePt t="30997" x="3143250" y="1003300"/>
          <p14:tracePt t="31003" x="3111500" y="1035050"/>
          <p14:tracePt t="31010" x="3079750" y="1063625"/>
          <p14:tracePt t="31024" x="3009900" y="1111250"/>
          <p14:tracePt t="31040" x="2921000" y="1152525"/>
          <p14:tracePt t="31057" x="2822575" y="1184275"/>
          <p14:tracePt t="31060" x="2784475" y="1190625"/>
          <p14:tracePt t="31090" x="2644775" y="1228725"/>
          <p14:tracePt t="31124" x="2524125" y="1257300"/>
          <p14:tracePt t="31140" x="2479675" y="1276350"/>
          <p14:tracePt t="31156" x="2441575" y="1289050"/>
          <p14:tracePt t="31174" x="2378075" y="1308100"/>
          <p14:tracePt t="31190" x="2333625" y="1314450"/>
          <p14:tracePt t="31207" x="2282825" y="1314450"/>
          <p14:tracePt t="31224" x="2235200" y="1314450"/>
          <p14:tracePt t="31240" x="2225675" y="1317625"/>
          <p14:tracePt t="31257" x="2216150" y="1317625"/>
          <p14:tracePt t="31274" x="2200275" y="1317625"/>
          <p14:tracePt t="31290" x="2184400" y="1317625"/>
          <p14:tracePt t="31306" x="2174875" y="1317625"/>
          <p14:tracePt t="31323" x="2159000" y="1317625"/>
          <p14:tracePt t="31340" x="2149475" y="1317625"/>
          <p14:tracePt t="31759" x="2171700" y="1311275"/>
          <p14:tracePt t="31767" x="2190750" y="1304925"/>
          <p14:tracePt t="31774" x="2209800" y="1298575"/>
          <p14:tracePt t="31790" x="2254250" y="1285875"/>
          <p14:tracePt t="31807" x="2276475" y="1285875"/>
          <p14:tracePt t="31840" x="2301875" y="1285875"/>
          <p14:tracePt t="31890" x="2305050" y="1285875"/>
          <p14:tracePt t="31988" x="2311400" y="1285875"/>
          <p14:tracePt t="32002" x="2314575" y="1285875"/>
          <p14:tracePt t="32009" x="2320925" y="1285875"/>
          <p14:tracePt t="32023" x="2324100" y="1285875"/>
          <p14:tracePt t="32040" x="2330450" y="1285875"/>
          <p14:tracePt t="32057" x="2346325" y="1285875"/>
          <p14:tracePt t="32074" x="2349500" y="1285875"/>
          <p14:tracePt t="32090" x="2359025" y="1276350"/>
          <p14:tracePt t="32107" x="2368550" y="1266825"/>
          <p14:tracePt t="32123" x="2397125" y="1238250"/>
          <p14:tracePt t="32140" x="2422525" y="1212850"/>
          <p14:tracePt t="32156" x="2444750" y="1187450"/>
          <p14:tracePt t="32173" x="2466975" y="1174750"/>
          <p14:tracePt t="32190" x="2476500" y="1168400"/>
          <p14:tracePt t="32207" x="2482850" y="1168400"/>
          <p14:tracePt t="32245" x="2482850" y="1162050"/>
          <p14:tracePt t="32266" x="2482850" y="1158875"/>
          <p14:tracePt t="32273" x="2482850" y="1152525"/>
          <p14:tracePt t="32594" x="2482850" y="1149350"/>
          <p14:tracePt t="32601" x="2482850" y="1143000"/>
          <p14:tracePt t="32608" x="2482850" y="1139825"/>
          <p14:tracePt t="32623" x="2482850" y="1130300"/>
          <p14:tracePt t="32640" x="2492375" y="1120775"/>
          <p14:tracePt t="32658" x="2498725" y="1089025"/>
          <p14:tracePt t="32689" x="2508250" y="1006475"/>
          <p14:tracePt t="32723" x="2508250" y="927100"/>
          <p14:tracePt t="32740" x="2508250" y="898525"/>
          <p14:tracePt t="32756" x="2508250" y="882650"/>
          <p14:tracePt t="32773" x="2508250" y="863600"/>
          <p14:tracePt t="32790" x="2508250" y="854075"/>
          <p14:tracePt t="32823" x="2508250" y="844550"/>
          <p14:tracePt t="32840" x="2501900" y="838200"/>
          <p14:tracePt t="32856" x="2498725" y="831850"/>
          <p14:tracePt t="32873" x="2482850" y="822325"/>
          <p14:tracePt t="32890" x="2473325" y="812800"/>
          <p14:tracePt t="32906" x="2466975" y="803275"/>
          <p14:tracePt t="32923" x="2451100" y="793750"/>
          <p14:tracePt t="32940" x="2447925" y="793750"/>
          <p14:tracePt t="32956" x="2447925" y="787400"/>
          <p14:tracePt t="33023" x="2441575" y="787400"/>
          <p14:tracePt t="33030" x="2438400" y="787400"/>
          <p14:tracePt t="33040" x="2432050" y="787400"/>
          <p14:tracePt t="33058" x="2422525" y="787400"/>
          <p14:tracePt t="33074" x="2416175" y="787400"/>
          <p14:tracePt t="33090" x="2413000" y="784225"/>
          <p14:tracePt t="33115" x="2413000" y="777875"/>
          <p14:tracePt t="33129" x="2406650" y="774700"/>
          <p14:tracePt t="33140" x="2397125" y="762000"/>
          <p14:tracePt t="33157" x="2378075" y="746125"/>
          <p14:tracePt t="33174" x="2336800" y="720725"/>
          <p14:tracePt t="33190" x="2298700" y="682625"/>
          <p14:tracePt t="33207" x="2235200" y="628650"/>
          <p14:tracePt t="33223" x="2203450" y="603250"/>
          <p14:tracePt t="33240" x="2193925" y="593725"/>
          <p14:tracePt t="33257" x="2178050" y="571500"/>
          <p14:tracePt t="33273" x="2168525" y="568325"/>
          <p14:tracePt t="33290" x="2146300" y="561975"/>
          <p14:tracePt t="33307" x="2111375" y="542925"/>
          <p14:tracePt t="33324" x="2076450" y="530225"/>
          <p14:tracePt t="33340" x="2051050" y="514350"/>
          <p14:tracePt t="33357" x="2022475" y="514350"/>
          <p14:tracePt t="33373" x="2012950" y="514350"/>
          <p14:tracePt t="33390" x="2003425" y="508000"/>
          <p14:tracePt t="33407" x="1984375" y="508000"/>
          <p14:tracePt t="33424" x="1974850" y="508000"/>
          <p14:tracePt t="33441" x="1965325" y="508000"/>
          <p14:tracePt t="33457" x="1949450" y="508000"/>
          <p14:tracePt t="33473" x="1933575" y="508000"/>
          <p14:tracePt t="33508" x="1924050" y="508000"/>
          <p14:tracePt t="33540" x="1920875" y="508000"/>
          <p14:tracePt t="33557" x="1908175" y="508000"/>
          <p14:tracePt t="33574" x="1898650" y="508000"/>
          <p14:tracePt t="33591" x="1885950" y="508000"/>
          <p14:tracePt t="33607" x="1870075" y="508000"/>
          <p14:tracePt t="33658" x="1863725" y="508000"/>
          <p14:tracePt t="33664" x="1860550" y="508000"/>
          <p14:tracePt t="33673" x="1854200" y="508000"/>
          <p14:tracePt t="33690" x="1844675" y="508000"/>
          <p14:tracePt t="33707" x="1819275" y="520700"/>
          <p14:tracePt t="33723" x="1797050" y="533400"/>
          <p14:tracePt t="33740" x="1781175" y="542925"/>
          <p14:tracePt t="33757" x="1765300" y="558800"/>
          <p14:tracePt t="33773" x="1755775" y="574675"/>
          <p14:tracePt t="33790" x="1746250" y="584200"/>
          <p14:tracePt t="33807" x="1730375" y="596900"/>
          <p14:tracePt t="33823" x="1720850" y="606425"/>
          <p14:tracePt t="33841" x="1711325" y="619125"/>
          <p14:tracePt t="33857" x="1695450" y="644525"/>
          <p14:tracePt t="33874" x="1689100" y="666750"/>
          <p14:tracePt t="33890" x="1689100" y="682625"/>
          <p14:tracePt t="33907" x="1689100" y="695325"/>
          <p14:tracePt t="33923" x="1689100" y="704850"/>
          <p14:tracePt t="33941" x="1673225" y="717550"/>
          <p14:tracePt t="33957" x="1657350" y="736600"/>
          <p14:tracePt t="33973" x="1647825" y="746125"/>
          <p14:tracePt t="33991" x="1647825" y="755650"/>
          <p14:tracePt t="34007" x="1647825" y="771525"/>
          <p14:tracePt t="34023" x="1647825" y="787400"/>
          <p14:tracePt t="34143" x="1651000" y="787400"/>
          <p14:tracePt t="34151" x="1654175" y="787400"/>
          <p14:tracePt t="34157" x="1660525" y="784225"/>
          <p14:tracePt t="34173" x="1689100" y="768350"/>
          <p14:tracePt t="34190" x="1720850" y="749300"/>
          <p14:tracePt t="34207" x="1749425" y="733425"/>
          <p14:tracePt t="34223" x="1758950" y="717550"/>
          <p14:tracePt t="34240" x="1768475" y="708025"/>
          <p14:tracePt t="34257" x="1778000" y="698500"/>
          <p14:tracePt t="34273" x="1787525" y="688975"/>
          <p14:tracePt t="34291" x="1803400" y="676275"/>
          <p14:tracePt t="34307" x="1831975" y="647700"/>
          <p14:tracePt t="34323" x="1863725" y="628650"/>
          <p14:tracePt t="34340" x="1873250" y="619125"/>
          <p14:tracePt t="34356" x="1889125" y="600075"/>
          <p14:tracePt t="34373" x="1898650" y="590550"/>
          <p14:tracePt t="34390" x="1927225" y="577850"/>
          <p14:tracePt t="34406" x="1974850" y="577850"/>
          <p14:tracePt t="34423" x="2009775" y="577850"/>
          <p14:tracePt t="34440" x="2041525" y="577850"/>
          <p14:tracePt t="34456" x="2073275" y="577850"/>
          <p14:tracePt t="34473" x="2089150" y="577850"/>
          <p14:tracePt t="34491" x="2111375" y="581025"/>
          <p14:tracePt t="34507" x="2152650" y="600075"/>
          <p14:tracePt t="34524" x="2190750" y="625475"/>
          <p14:tracePt t="34541" x="2247900" y="654050"/>
          <p14:tracePt t="34557" x="2333625" y="701675"/>
          <p14:tracePt t="34573" x="2381250" y="730250"/>
          <p14:tracePt t="34589" x="2416175" y="762000"/>
          <p14:tracePt t="34606" x="2444750" y="790575"/>
          <p14:tracePt t="34623" x="2476500" y="822325"/>
          <p14:tracePt t="34640" x="2501900" y="847725"/>
          <p14:tracePt t="34642" x="2520950" y="866775"/>
          <p14:tracePt t="34657" x="2571750" y="917575"/>
          <p14:tracePt t="34677" x="2660650" y="993775"/>
          <p14:tracePt t="34689" x="2682875" y="1012825"/>
          <p14:tracePt t="34706" x="2720975" y="1057275"/>
          <p14:tracePt t="34723" x="2730500" y="1066800"/>
          <p14:tracePt t="34740" x="2733675" y="1076325"/>
          <p14:tracePt t="34757" x="2733675" y="1098550"/>
          <p14:tracePt t="34773" x="2740025" y="1108075"/>
          <p14:tracePt t="34792" x="2759075" y="1149350"/>
          <p14:tracePt t="34807" x="2765425" y="1187450"/>
          <p14:tracePt t="34823" x="2765425" y="1222375"/>
          <p14:tracePt t="34840" x="2759075" y="1266825"/>
          <p14:tracePt t="34857" x="2736850" y="1301750"/>
          <p14:tracePt t="34872" x="2724150" y="1333500"/>
          <p14:tracePt t="34890" x="2711450" y="1355725"/>
          <p14:tracePt t="34906" x="2698750" y="1377950"/>
          <p14:tracePt t="34923" x="2682875" y="1387475"/>
          <p14:tracePt t="34940" x="2673350" y="1397000"/>
          <p14:tracePt t="34957" x="2651125" y="1406525"/>
          <p14:tracePt t="34973" x="2622550" y="1406525"/>
          <p14:tracePt t="34990" x="2600325" y="1406525"/>
          <p14:tracePt t="35007" x="2546350" y="1403350"/>
          <p14:tracePt t="35023" x="2520950" y="1397000"/>
          <p14:tracePt t="35041" x="2479675" y="1381125"/>
          <p14:tracePt t="35056" x="2451100" y="1374775"/>
          <p14:tracePt t="35073" x="2428875" y="1368425"/>
          <p14:tracePt t="35091" x="2406650" y="1368425"/>
          <p14:tracePt t="35107" x="2390775" y="1368425"/>
          <p14:tracePt t="35123" x="2381250" y="1368425"/>
          <p14:tracePt t="35141" x="2368550" y="1368425"/>
          <p14:tracePt t="35157" x="2359025" y="1368425"/>
          <p14:tracePt t="35173" x="2346325" y="1368425"/>
          <p14:tracePt t="35534" x="2355850" y="1355725"/>
          <p14:tracePt t="35541" x="2374900" y="1349375"/>
          <p14:tracePt t="35556" x="2390775" y="1339850"/>
          <p14:tracePt t="35573" x="2400300" y="1330325"/>
          <p14:tracePt t="35591" x="2406650" y="1320800"/>
          <p14:tracePt t="35623" x="2409825" y="1295400"/>
          <p14:tracePt t="35656" x="2435225" y="1270000"/>
          <p14:tracePt t="35673" x="2444750" y="1263650"/>
          <p14:tracePt t="35690" x="2460625" y="1260475"/>
          <p14:tracePt t="36063" x="2460625" y="1254125"/>
          <p14:tracePt t="36069" x="2460625" y="1250950"/>
          <p14:tracePt t="36077" x="2460625" y="1244600"/>
          <p14:tracePt t="36090" x="2460625" y="1235075"/>
          <p14:tracePt t="36107" x="2466975" y="1212850"/>
          <p14:tracePt t="36140" x="2505075" y="1117600"/>
          <p14:tracePt t="36173" x="2517775" y="1063625"/>
          <p14:tracePt t="36190" x="2517775" y="1044575"/>
          <p14:tracePt t="36861" x="2514600" y="1031875"/>
          <p14:tracePt t="36868" x="2501900" y="1022350"/>
          <p14:tracePt t="36875" x="2495550" y="1003300"/>
          <p14:tracePt t="36890" x="2482850" y="977900"/>
          <p14:tracePt t="36907" x="2473325" y="962025"/>
          <p14:tracePt t="36923" x="2463800" y="946150"/>
          <p14:tracePt t="36957" x="2432050" y="946150"/>
          <p14:tracePt t="36989" x="2409825" y="942975"/>
          <p14:tracePt t="37006" x="2393950" y="930275"/>
          <p14:tracePt t="37023" x="2384425" y="927100"/>
          <p14:tracePt t="37069" x="2378075" y="927100"/>
          <p14:tracePt t="37090" x="2374900" y="927100"/>
          <p14:tracePt t="37097" x="2374900" y="920750"/>
          <p14:tracePt t="37106" x="2368550" y="920750"/>
          <p14:tracePt t="37123" x="2368550" y="917575"/>
          <p14:tracePt t="37139" x="2359025" y="911225"/>
          <p14:tracePt t="37157" x="2352675" y="911225"/>
          <p14:tracePt t="37173" x="2343150" y="911225"/>
          <p14:tracePt t="37190" x="2330450" y="908050"/>
          <p14:tracePt t="37207" x="2324100" y="895350"/>
          <p14:tracePt t="37223" x="2317750" y="892175"/>
          <p14:tracePt t="37268" x="2317750" y="885825"/>
          <p14:tracePt t="37275" x="2314575" y="885825"/>
          <p14:tracePt t="37289" x="2305050" y="882650"/>
          <p14:tracePt t="37306" x="2289175" y="876300"/>
          <p14:tracePt t="37323" x="2282825" y="876300"/>
          <p14:tracePt t="37357" x="2279650" y="876300"/>
          <p14:tracePt t="37910" x="2266950" y="860425"/>
          <p14:tracePt t="37918" x="2254250" y="841375"/>
          <p14:tracePt t="37927" x="2241550" y="812800"/>
          <p14:tracePt t="37943" x="2209800" y="781050"/>
          <p14:tracePt t="37960" x="2184400" y="739775"/>
          <p14:tracePt t="37974" x="2174875" y="730250"/>
          <p14:tracePt t="38007" x="2149475" y="708025"/>
          <p14:tracePt t="38039" x="2124075" y="679450"/>
          <p14:tracePt t="38056" x="2108200" y="673100"/>
          <p14:tracePt t="38073" x="2095500" y="673100"/>
          <p14:tracePt t="38089" x="2085975" y="673100"/>
          <p14:tracePt t="38106" x="2076450" y="673100"/>
          <p14:tracePt t="38123" x="2060575" y="673100"/>
          <p14:tracePt t="38140" x="2051050" y="669925"/>
          <p14:tracePt t="38156" x="2041525" y="660400"/>
          <p14:tracePt t="38174" x="2025650" y="644525"/>
          <p14:tracePt t="38190" x="2025650" y="635000"/>
          <p14:tracePt t="38206" x="2025650" y="622300"/>
          <p14:tracePt t="38223" x="2025650" y="609600"/>
          <p14:tracePt t="38239" x="2025650" y="600075"/>
          <p14:tracePt t="38481" x="2019300" y="593725"/>
          <p14:tracePt t="38489" x="2016125" y="593725"/>
          <p14:tracePt t="38495" x="2009775" y="593725"/>
          <p14:tracePt t="38506" x="2006600" y="593725"/>
          <p14:tracePt t="38522" x="2000250" y="590550"/>
          <p14:tracePt t="38556" x="1997075" y="590550"/>
          <p14:tracePt t="38637" x="1990725" y="590550"/>
          <p14:tracePt t="38644" x="1987550" y="590550"/>
          <p14:tracePt t="38739" x="1987550" y="584200"/>
          <p14:tracePt t="39466" x="1997075" y="612775"/>
          <p14:tracePt t="39473" x="2012950" y="663575"/>
          <p14:tracePt t="39489" x="2044700" y="749300"/>
          <p14:tracePt t="39506" x="2085975" y="850900"/>
          <p14:tracePt t="39522" x="2127250" y="996950"/>
          <p14:tracePt t="39539" x="2149475" y="1073150"/>
          <p14:tracePt t="39573" x="2219325" y="1254125"/>
          <p14:tracePt t="39606" x="2346325" y="1460500"/>
          <p14:tracePt t="39623" x="2514600" y="1682750"/>
          <p14:tracePt t="39640" x="2625725" y="1831975"/>
          <p14:tracePt t="39657" x="2743200" y="2028825"/>
          <p14:tracePt t="39672" x="2822575" y="2143125"/>
          <p14:tracePt t="39690" x="2892425" y="2247900"/>
          <p14:tracePt t="39706" x="2968625" y="2339975"/>
          <p14:tracePt t="39722" x="3117850" y="2501900"/>
          <p14:tracePt t="39740" x="3257550" y="2622550"/>
          <p14:tracePt t="39756" x="3419475" y="2752725"/>
          <p14:tracePt t="39773" x="3641725" y="2940050"/>
          <p14:tracePt t="39790" x="3771900" y="3048000"/>
          <p14:tracePt t="39811" x="3889375" y="3197225"/>
          <p14:tracePt t="39822" x="3968750" y="3289300"/>
          <p14:tracePt t="39839" x="4038600" y="3352800"/>
          <p14:tracePt t="39857" x="4114800" y="3435350"/>
          <p14:tracePt t="39873" x="4232275" y="3552825"/>
          <p14:tracePt t="39890" x="4308475" y="3648075"/>
          <p14:tracePt t="39907" x="4413250" y="3752850"/>
          <p14:tracePt t="39923" x="4473575" y="3813175"/>
          <p14:tracePt t="39939" x="4524375" y="3863975"/>
          <p14:tracePt t="39955" x="4549775" y="3895725"/>
          <p14:tracePt t="39972" x="4597400" y="3952875"/>
          <p14:tracePt t="39990" x="4622800" y="3994150"/>
          <p14:tracePt t="40007" x="4657725" y="4035425"/>
          <p14:tracePt t="40023" x="4686300" y="4083050"/>
          <p14:tracePt t="40040" x="4718050" y="4121150"/>
          <p14:tracePt t="40056" x="4737100" y="4146550"/>
          <p14:tracePt t="40586" x="4791075" y="4187825"/>
          <p14:tracePt t="40593" x="4867275" y="4241800"/>
          <p14:tracePt t="40606" x="5003800" y="4343400"/>
          <p14:tracePt t="40622" x="5108575" y="4438650"/>
          <p14:tracePt t="40639" x="5203825" y="4533900"/>
          <p14:tracePt t="40657" x="5368925" y="4714875"/>
          <p14:tracePt t="40690" x="5762625" y="5060950"/>
          <p14:tracePt t="40724" x="6315075" y="5445125"/>
          <p14:tracePt t="40742" x="6511925" y="5581650"/>
          <p14:tracePt t="40756" x="6594475" y="5648325"/>
          <p14:tracePt t="40772" x="6645275" y="5692775"/>
          <p14:tracePt t="40789" x="6677025" y="5718175"/>
          <p14:tracePt t="40793" x="6689725" y="5724525"/>
          <p14:tracePt t="40806" x="6721475" y="5740400"/>
          <p14:tracePt t="40823" x="6743700" y="5753100"/>
          <p14:tracePt t="40839" x="6765925" y="5765800"/>
          <p14:tracePt t="40856" x="6781800" y="5778500"/>
          <p14:tracePt t="40872" x="6791325" y="5794375"/>
          <p14:tracePt t="40889" x="6800850" y="5800725"/>
          <p14:tracePt t="40906" x="6807200" y="5800725"/>
          <p14:tracePt t="40951" x="6816725" y="5800725"/>
          <p14:tracePt t="40964" x="6823075" y="5803900"/>
          <p14:tracePt t="40978" x="6823075" y="58102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220px-Eucalipto_Galic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4522788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 descr="Fichier:Eucalyptus flowers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81075"/>
            <a:ext cx="43561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9" descr="eucalyptus_koala">
            <a:hlinkClick r:id="rId7" tooltip="eucalyptus_koala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16338"/>
            <a:ext cx="442753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684213" y="0"/>
            <a:ext cx="41798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/>
              <a:t>Eucalyptus sp</a:t>
            </a:r>
            <a:r>
              <a:rPr lang="fr-FR" altLang="fr-FR"/>
              <a:t>. (</a:t>
            </a:r>
            <a:r>
              <a:rPr lang="fr-FR" altLang="fr-FR" i="1"/>
              <a:t>Myrtaceae</a:t>
            </a:r>
            <a:r>
              <a:rPr lang="fr-FR" altLang="fr-FR"/>
              <a:t>)</a:t>
            </a:r>
          </a:p>
        </p:txBody>
      </p:sp>
      <p:sp>
        <p:nvSpPr>
          <p:cNvPr id="7174" name="Rectangle 11"/>
          <p:cNvSpPr>
            <a:spLocks noChangeArrowheads="1"/>
          </p:cNvSpPr>
          <p:nvPr/>
        </p:nvSpPr>
        <p:spPr bwMode="auto">
          <a:xfrm>
            <a:off x="5072063" y="214313"/>
            <a:ext cx="3779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3333CC"/>
                </a:solidFill>
              </a:rPr>
              <a:t>Taille des dizaines de 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96"/>
    </mc:Choice>
    <mc:Fallback>
      <p:transition spd="slow" advTm="43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48" x="5340350" y="5267325"/>
          <p14:tracePt t="2298" x="5337175" y="5267325"/>
          <p14:tracePt t="2305" x="5334000" y="5267325"/>
          <p14:tracePt t="2312" x="5327650" y="5267325"/>
          <p14:tracePt t="2328" x="5299075" y="5248275"/>
          <p14:tracePt t="2360" x="5111750" y="5168900"/>
          <p14:tracePt t="2393" x="4737100" y="5003800"/>
          <p14:tracePt t="2411" x="4543425" y="4914900"/>
          <p14:tracePt t="2427" x="4432300" y="4873625"/>
          <p14:tracePt t="2443" x="4343400" y="4832350"/>
          <p14:tracePt t="2461" x="4206875" y="4791075"/>
          <p14:tracePt t="2477" x="4105275" y="4749800"/>
          <p14:tracePt t="2493" x="4019550" y="4727575"/>
          <p14:tracePt t="2510" x="3952875" y="4705350"/>
          <p14:tracePt t="2527" x="3867150" y="4654550"/>
          <p14:tracePt t="2543" x="3819525" y="4622800"/>
          <p14:tracePt t="2560" x="3778250" y="4578350"/>
          <p14:tracePt t="2577" x="3756025" y="4556125"/>
          <p14:tracePt t="2594" x="3746500" y="4540250"/>
          <p14:tracePt t="2610" x="3736975" y="4540250"/>
          <p14:tracePt t="2668" x="3736975" y="4537075"/>
          <p14:tracePt t="2677" x="3736975" y="4530725"/>
          <p14:tracePt t="2682" x="3736975" y="4527550"/>
          <p14:tracePt t="2693" x="3736975" y="4514850"/>
          <p14:tracePt t="2710" x="3743325" y="4486275"/>
          <p14:tracePt t="2727" x="3797300" y="4441825"/>
          <p14:tracePt t="2743" x="3911600" y="4381500"/>
          <p14:tracePt t="2760" x="4032250" y="4327525"/>
          <p14:tracePt t="2777" x="4178300" y="4295775"/>
          <p14:tracePt t="2793" x="4241800" y="4279900"/>
          <p14:tracePt t="2811" x="4298950" y="4257675"/>
          <p14:tracePt t="2827" x="4324350" y="4244975"/>
          <p14:tracePt t="2843" x="4333875" y="4235450"/>
          <p14:tracePt t="2861" x="4375150" y="4184650"/>
          <p14:tracePt t="2877" x="4406900" y="4146550"/>
          <p14:tracePt t="2894" x="4429125" y="4105275"/>
          <p14:tracePt t="2911" x="4435475" y="4057650"/>
          <p14:tracePt t="2927" x="4432300" y="4035425"/>
          <p14:tracePt t="2944" x="4422775" y="4025900"/>
          <p14:tracePt t="2961" x="4387850" y="4006850"/>
          <p14:tracePt t="2977" x="4356100" y="4006850"/>
          <p14:tracePt t="2994" x="4305300" y="4006850"/>
          <p14:tracePt t="3010" x="4156075" y="4013200"/>
          <p14:tracePt t="3026" x="4048125" y="4038600"/>
          <p14:tracePt t="3043" x="3943350" y="4054475"/>
          <p14:tracePt t="3061" x="3806825" y="4086225"/>
          <p14:tracePt t="3077" x="3695700" y="4130675"/>
          <p14:tracePt t="3094" x="3609975" y="4162425"/>
          <p14:tracePt t="3111" x="3498850" y="4232275"/>
          <p14:tracePt t="3127" x="3429000" y="4279900"/>
          <p14:tracePt t="3143" x="3359150" y="4318000"/>
          <p14:tracePt t="3160" x="3260725" y="4384675"/>
          <p14:tracePt t="3176" x="3194050" y="4422775"/>
          <p14:tracePt t="3193" x="3114675" y="4454525"/>
          <p14:tracePt t="3210" x="2981325" y="4486275"/>
          <p14:tracePt t="3226" x="2905125" y="4498975"/>
          <p14:tracePt t="3243" x="2835275" y="4498975"/>
          <p14:tracePt t="3260" x="2755900" y="4498975"/>
          <p14:tracePt t="3277" x="2711450" y="4498975"/>
          <p14:tracePt t="3293" x="2676525" y="4498975"/>
          <p14:tracePt t="3310" x="2606675" y="4498975"/>
          <p14:tracePt t="3326" x="2546350" y="4498975"/>
          <p14:tracePt t="3344" x="2486025" y="4498975"/>
          <p14:tracePt t="3361" x="2413000" y="4521200"/>
          <p14:tracePt t="3377" x="2374900" y="4530725"/>
          <p14:tracePt t="3394" x="2346325" y="4543425"/>
          <p14:tracePt t="3411" x="2295525" y="4562475"/>
          <p14:tracePt t="3427" x="2251075" y="4575175"/>
          <p14:tracePt t="3443" x="2212975" y="4587875"/>
          <p14:tracePt t="3460" x="2159000" y="4600575"/>
          <p14:tracePt t="3476" x="2111375" y="4613275"/>
          <p14:tracePt t="3494" x="2089150" y="4632325"/>
          <p14:tracePt t="3511" x="2060575" y="4641850"/>
          <p14:tracePt t="3527" x="2051050" y="4651375"/>
          <p14:tracePt t="3544" x="2041525" y="4664075"/>
          <p14:tracePt t="3560" x="2041525" y="4683125"/>
          <p14:tracePt t="3576" x="2054225" y="4692650"/>
          <p14:tracePt t="3593" x="2101850" y="4714875"/>
          <p14:tracePt t="3610" x="2203450" y="4749800"/>
          <p14:tracePt t="3626" x="2333625" y="4768850"/>
          <p14:tracePt t="3643" x="2495550" y="4784725"/>
          <p14:tracePt t="3660" x="2790825" y="4784725"/>
          <p14:tracePt t="3677" x="2952750" y="4772025"/>
          <p14:tracePt t="3694" x="3092450" y="4752975"/>
          <p14:tracePt t="3698" x="3152775" y="4737100"/>
          <p14:tracePt t="3710" x="3219450" y="4714875"/>
          <p14:tracePt t="3726" x="3276600" y="4686300"/>
          <p14:tracePt t="3743" x="3324225" y="4651375"/>
          <p14:tracePt t="3760" x="3416300" y="4565650"/>
          <p14:tracePt t="3777" x="3492500" y="4492625"/>
          <p14:tracePt t="3794" x="3565525" y="4416425"/>
          <p14:tracePt t="3810" x="3648075" y="4286250"/>
          <p14:tracePt t="3827" x="3679825" y="4197350"/>
          <p14:tracePt t="3844" x="3705225" y="4089400"/>
          <p14:tracePt t="3860" x="3711575" y="3959225"/>
          <p14:tracePt t="3876" x="3705225" y="3810000"/>
          <p14:tracePt t="3893" x="3660775" y="3667125"/>
          <p14:tracePt t="3910" x="3552825" y="3448050"/>
          <p14:tracePt t="3926" x="3451225" y="3298825"/>
          <p14:tracePt t="3943" x="3362325" y="3184525"/>
          <p14:tracePt t="3960" x="3216275" y="3063875"/>
          <p14:tracePt t="3977" x="3121025" y="2987675"/>
          <p14:tracePt t="3993" x="3028950" y="2921000"/>
          <p14:tracePt t="4010" x="2921000" y="2857500"/>
          <p14:tracePt t="4027" x="2854325" y="2828925"/>
          <p14:tracePt t="4043" x="2774950" y="2790825"/>
          <p14:tracePt t="4060" x="2647950" y="2749550"/>
          <p14:tracePt t="4077" x="2581275" y="2711450"/>
          <p14:tracePt t="4093" x="2514600" y="2689225"/>
          <p14:tracePt t="4110" x="2451100" y="2670175"/>
          <p14:tracePt t="4127" x="2413000" y="2660650"/>
          <p14:tracePt t="4143" x="2374900" y="2644775"/>
          <p14:tracePt t="4160" x="2355850" y="2638425"/>
          <p14:tracePt t="4696" x="2349500" y="2613025"/>
          <p14:tracePt t="4702" x="2343150" y="2587625"/>
          <p14:tracePt t="4710" x="2327275" y="2536825"/>
          <p14:tracePt t="4726" x="2276475" y="2435225"/>
          <p14:tracePt t="4743" x="2212975" y="2292350"/>
          <p14:tracePt t="4760" x="2063750" y="2057400"/>
          <p14:tracePt t="4777" x="1984375" y="1943100"/>
          <p14:tracePt t="4810" x="1860550" y="1762125"/>
          <p14:tracePt t="4843" x="1781175" y="1701800"/>
          <p14:tracePt t="4859" x="1730375" y="1676400"/>
          <p14:tracePt t="4876" x="1692275" y="1663700"/>
          <p14:tracePt t="4893" x="1660525" y="1644650"/>
          <p14:tracePt t="4910" x="1603375" y="1625600"/>
          <p14:tracePt t="4927" x="1565275" y="1616075"/>
          <p14:tracePt t="4944" x="1520825" y="1600200"/>
          <p14:tracePt t="4960" x="1457325" y="1593850"/>
          <p14:tracePt t="4976" x="1416050" y="1593850"/>
          <p14:tracePt t="4993" x="1362075" y="1593850"/>
          <p14:tracePt t="5010" x="1308100" y="1597025"/>
          <p14:tracePt t="5027" x="1282700" y="1609725"/>
          <p14:tracePt t="5043" x="1254125" y="1622425"/>
          <p14:tracePt t="5060" x="1212850" y="1641475"/>
          <p14:tracePt t="5077" x="1200150" y="1663700"/>
          <p14:tracePt t="5095" x="1181100" y="1720850"/>
          <p14:tracePt t="5110" x="1174750" y="1765300"/>
          <p14:tracePt t="5126" x="1174750" y="1825625"/>
          <p14:tracePt t="5143" x="1177925" y="1885950"/>
          <p14:tracePt t="5160" x="1196975" y="1958975"/>
          <p14:tracePt t="5177" x="1225550" y="2006600"/>
          <p14:tracePt t="5193" x="1250950" y="2054225"/>
          <p14:tracePt t="5210" x="1295400" y="2095500"/>
          <p14:tracePt t="5227" x="1320800" y="2127250"/>
          <p14:tracePt t="5243" x="1339850" y="2152650"/>
          <p14:tracePt t="5245" x="1349375" y="2159000"/>
          <p14:tracePt t="5259" x="1362075" y="2181225"/>
          <p14:tracePt t="5276" x="1371600" y="2197100"/>
          <p14:tracePt t="5293" x="1387475" y="2216150"/>
          <p14:tracePt t="5310" x="1416050" y="2241550"/>
          <p14:tracePt t="5327" x="1425575" y="2257425"/>
          <p14:tracePt t="5344" x="1435100" y="2266950"/>
          <p14:tracePt t="5360" x="1457325" y="2289175"/>
          <p14:tracePt t="5377" x="1466850" y="2298700"/>
          <p14:tracePt t="5393" x="1476375" y="2298700"/>
          <p14:tracePt t="5410" x="1492250" y="2298700"/>
          <p14:tracePt t="5426" x="1508125" y="2298700"/>
          <p14:tracePt t="5443" x="1517650" y="2298700"/>
          <p14:tracePt t="5460" x="1530350" y="2298700"/>
          <p14:tracePt t="5476" x="1536700" y="2298700"/>
          <p14:tracePt t="5493" x="1539875" y="2298700"/>
          <p14:tracePt t="5510" x="1546225" y="2298700"/>
          <p14:tracePt t="5526" x="1562100" y="2298700"/>
          <p14:tracePt t="5543" x="1571625" y="2295525"/>
          <p14:tracePt t="5559" x="1590675" y="2276475"/>
          <p14:tracePt t="5576" x="1622425" y="2263775"/>
          <p14:tracePt t="5593" x="1660525" y="2251075"/>
          <p14:tracePt t="5610" x="1717675" y="2232025"/>
          <p14:tracePt t="5627" x="1755775" y="2212975"/>
          <p14:tracePt t="5644" x="1803400" y="2193925"/>
          <p14:tracePt t="5660" x="1828800" y="2178050"/>
          <p14:tracePt t="5676" x="1854200" y="2146300"/>
          <p14:tracePt t="5693" x="1885950" y="2120900"/>
          <p14:tracePt t="5709" x="1898650" y="2105025"/>
          <p14:tracePt t="5726" x="1905000" y="2089150"/>
          <p14:tracePt t="5744" x="1905000" y="2076450"/>
          <p14:tracePt t="5760" x="1905000" y="2060575"/>
          <p14:tracePt t="5777" x="1895475" y="2032000"/>
          <p14:tracePt t="5794" x="1879600" y="1997075"/>
          <p14:tracePt t="5810" x="1854200" y="1965325"/>
          <p14:tracePt t="5826" x="1841500" y="1949450"/>
          <p14:tracePt t="5843" x="1831975" y="1927225"/>
          <p14:tracePt t="5860" x="1816100" y="1911350"/>
          <p14:tracePt t="5877" x="1800225" y="1901825"/>
          <p14:tracePt t="5894" x="1787525" y="1885950"/>
          <p14:tracePt t="5910" x="1774825" y="1870075"/>
          <p14:tracePt t="5927" x="1765300" y="1860550"/>
          <p14:tracePt t="5943" x="1733550" y="1838325"/>
          <p14:tracePt t="5959" x="1714500" y="1816100"/>
          <p14:tracePt t="5976" x="1692275" y="1803400"/>
          <p14:tracePt t="5995" x="1679575" y="1790700"/>
          <p14:tracePt t="6010" x="1670050" y="1784350"/>
          <p14:tracePt t="6027" x="1660525" y="1781175"/>
          <p14:tracePt t="6044" x="1647825" y="1765300"/>
          <p14:tracePt t="6060" x="1647825" y="1755775"/>
          <p14:tracePt t="6076" x="1647825" y="1746250"/>
          <p14:tracePt t="6093" x="1651000" y="1739900"/>
          <p14:tracePt t="6110" x="1660525" y="1739900"/>
          <p14:tracePt t="6126" x="1670050" y="1739900"/>
          <p14:tracePt t="6144" x="1692275" y="1733550"/>
          <p14:tracePt t="6160" x="1704975" y="1733550"/>
          <p14:tracePt t="6177" x="1714500" y="1730375"/>
          <p14:tracePt t="6194" x="1720850" y="1724025"/>
          <p14:tracePt t="6210" x="1720850" y="1711325"/>
          <p14:tracePt t="6226" x="1720850" y="1704975"/>
          <p14:tracePt t="6243" x="1720850" y="1698625"/>
          <p14:tracePt t="6276" x="1714500" y="1695450"/>
          <p14:tracePt t="6294" x="1695450" y="1695450"/>
          <p14:tracePt t="6310" x="1695450" y="1689100"/>
          <p14:tracePt t="6343" x="1695450" y="1679575"/>
          <p14:tracePt t="6376" x="1695450" y="1676400"/>
          <p14:tracePt t="6409" x="1701800" y="1676400"/>
          <p14:tracePt t="6416" x="1704975" y="1676400"/>
          <p14:tracePt t="6427" x="1717675" y="1676400"/>
          <p14:tracePt t="6444" x="1771650" y="1676400"/>
          <p14:tracePt t="6460" x="1844675" y="1685925"/>
          <p14:tracePt t="6477" x="1943100" y="1701800"/>
          <p14:tracePt t="6494" x="2076450" y="1727200"/>
          <p14:tracePt t="6509" x="2155825" y="1765300"/>
          <p14:tracePt t="6526" x="2241550" y="1797050"/>
          <p14:tracePt t="6544" x="2374900" y="1879600"/>
          <p14:tracePt t="6560" x="2435225" y="1933575"/>
          <p14:tracePt t="6577" x="2486025" y="1974850"/>
          <p14:tracePt t="6594" x="2524125" y="2019300"/>
          <p14:tracePt t="6610" x="2533650" y="2035175"/>
          <p14:tracePt t="6626" x="2533650" y="2051050"/>
          <p14:tracePt t="6643" x="2533650" y="2060575"/>
          <p14:tracePt t="6679" x="2536825" y="2060575"/>
          <p14:tracePt t="6693" x="2552700" y="2060575"/>
          <p14:tracePt t="6709" x="2606675" y="2051050"/>
          <p14:tracePt t="6726" x="2755900" y="2051050"/>
          <p14:tracePt t="6743" x="3073400" y="2066925"/>
          <p14:tracePt t="6759" x="3362325" y="2098675"/>
          <p14:tracePt t="6776" x="3629025" y="2117725"/>
          <p14:tracePt t="6779" x="3765550" y="2149475"/>
          <p14:tracePt t="6794" x="3971925" y="2178050"/>
          <p14:tracePt t="6810" x="4168775" y="2206625"/>
          <p14:tracePt t="6827" x="4321175" y="2232025"/>
          <p14:tracePt t="6843" x="4445000" y="2263775"/>
          <p14:tracePt t="6860" x="4489450" y="2276475"/>
          <p14:tracePt t="6877" x="4508500" y="2286000"/>
          <p14:tracePt t="6893" x="4524375" y="2308225"/>
          <p14:tracePt t="6909" x="4524375" y="2314575"/>
          <p14:tracePt t="11855" x="4495800" y="2314575"/>
          <p14:tracePt t="11862" x="4438650" y="2314575"/>
          <p14:tracePt t="11876" x="4333875" y="2314575"/>
          <p14:tracePt t="11892" x="4229100" y="2320925"/>
          <p14:tracePt t="11909" x="4102100" y="2330450"/>
          <p14:tracePt t="11912" x="4032250" y="2339975"/>
          <p14:tracePt t="11926" x="3924300" y="2346325"/>
          <p14:tracePt t="11959" x="3692525" y="2355850"/>
          <p14:tracePt t="11993" x="3403600" y="2365375"/>
          <p14:tracePt t="12010" x="3298825" y="2371725"/>
          <p14:tracePt t="12025" x="3175000" y="2397125"/>
          <p14:tracePt t="12042" x="3114675" y="2403475"/>
          <p14:tracePt t="12059" x="3051175" y="2416175"/>
          <p14:tracePt t="12076" x="2962275" y="2432050"/>
          <p14:tracePt t="12092" x="2898775" y="2444750"/>
          <p14:tracePt t="12109" x="2857500" y="2444750"/>
          <p14:tracePt t="12126" x="2771775" y="2473325"/>
          <p14:tracePt t="12143" x="2717800" y="2486025"/>
          <p14:tracePt t="12159" x="2682875" y="2498725"/>
          <p14:tracePt t="12176" x="2590800" y="2517775"/>
          <p14:tracePt t="12192" x="2552700" y="2536825"/>
          <p14:tracePt t="12209" x="2492375" y="2552700"/>
          <p14:tracePt t="12226" x="2368550" y="2574925"/>
          <p14:tracePt t="12242" x="2286000" y="2590800"/>
          <p14:tracePt t="12259" x="2209800" y="2613025"/>
          <p14:tracePt t="12276" x="2108200" y="2635250"/>
          <p14:tracePt t="12292" x="2032000" y="2647950"/>
          <p14:tracePt t="12309" x="1965325" y="2686050"/>
          <p14:tracePt t="12326" x="1870075" y="2720975"/>
          <p14:tracePt t="12342" x="1825625" y="2749550"/>
          <p14:tracePt t="12359" x="1793875" y="2768600"/>
          <p14:tracePt t="12376" x="1758950" y="2790825"/>
          <p14:tracePt t="12392" x="1746250" y="2806700"/>
          <p14:tracePt t="12410" x="1730375" y="2816225"/>
          <p14:tracePt t="12412" x="1727200" y="2822575"/>
          <p14:tracePt t="12426" x="1720850" y="2832100"/>
          <p14:tracePt t="12442" x="1720850" y="2847975"/>
          <p14:tracePt t="12459" x="1720850" y="2876550"/>
          <p14:tracePt t="12476" x="1749425" y="2921000"/>
          <p14:tracePt t="12492" x="1781175" y="2946400"/>
          <p14:tracePt t="12898" x="1800225" y="2952750"/>
          <p14:tracePt t="12905" x="1819275" y="2965450"/>
          <p14:tracePt t="12912" x="1844675" y="2971800"/>
          <p14:tracePt t="12926" x="1920875" y="2984500"/>
          <p14:tracePt t="12943" x="2025650" y="2994025"/>
          <p14:tracePt t="12960" x="2152650" y="2994025"/>
          <p14:tracePt t="12992" x="2473325" y="2994025"/>
          <p14:tracePt t="13026" x="2686050" y="2987675"/>
          <p14:tracePt t="13043" x="2740025" y="2987675"/>
          <p14:tracePt t="13059" x="2774950" y="2987675"/>
          <p14:tracePt t="13076" x="2860675" y="2987675"/>
          <p14:tracePt t="13093" x="2905125" y="2981325"/>
          <p14:tracePt t="13109" x="2949575" y="2974975"/>
          <p14:tracePt t="13125" x="2997200" y="2974975"/>
          <p14:tracePt t="13142" x="3025775" y="2974975"/>
          <p14:tracePt t="13159" x="3057525" y="2974975"/>
          <p14:tracePt t="13176" x="3095625" y="2974975"/>
          <p14:tracePt t="13192" x="3127375" y="2978150"/>
          <p14:tracePt t="13210" x="3162300" y="2984500"/>
          <p14:tracePt t="13226" x="3206750" y="2997200"/>
          <p14:tracePt t="13242" x="3241675" y="3009900"/>
          <p14:tracePt t="13259" x="3267075" y="3019425"/>
          <p14:tracePt t="13275" x="3302000" y="3038475"/>
          <p14:tracePt t="13292" x="3317875" y="3048000"/>
          <p14:tracePt t="13309" x="3346450" y="3067050"/>
          <p14:tracePt t="13326" x="3384550" y="3101975"/>
          <p14:tracePt t="13343" x="3435350" y="3152775"/>
          <p14:tracePt t="13360" x="3536950" y="3241675"/>
          <p14:tracePt t="13376" x="3609975" y="3295650"/>
          <p14:tracePt t="13392" x="3679825" y="3343275"/>
          <p14:tracePt t="13409" x="3749675" y="3397250"/>
          <p14:tracePt t="13425" x="3848100" y="3467100"/>
          <p14:tracePt t="13442" x="3905250" y="3495675"/>
          <p14:tracePt t="13459" x="3975100" y="3543300"/>
          <p14:tracePt t="13475" x="4083050" y="3597275"/>
          <p14:tracePt t="13492" x="4216400" y="3657600"/>
          <p14:tracePt t="13509" x="4394200" y="3724275"/>
          <p14:tracePt t="13526" x="4686300" y="3819525"/>
          <p14:tracePt t="13543" x="4873625" y="3895725"/>
          <p14:tracePt t="13560" x="5076825" y="3956050"/>
          <p14:tracePt t="13575" x="5175250" y="3990975"/>
          <p14:tracePt t="13592" x="5260975" y="4006850"/>
          <p14:tracePt t="13609" x="5324475" y="4019550"/>
          <p14:tracePt t="13626" x="5416550" y="4025900"/>
          <p14:tracePt t="13642" x="5451475" y="4025900"/>
          <p14:tracePt t="13659" x="5495925" y="4025900"/>
          <p14:tracePt t="13676" x="5546725" y="4010025"/>
          <p14:tracePt t="13692" x="5556250" y="4000500"/>
          <p14:tracePt t="13710" x="5565775" y="3971925"/>
          <p14:tracePt t="13726" x="5578475" y="3940175"/>
          <p14:tracePt t="13742" x="5578475" y="3924300"/>
          <p14:tracePt t="13760" x="5578475" y="3908425"/>
          <p14:tracePt t="13776" x="5578475" y="3898900"/>
          <p14:tracePt t="13792" x="5578475" y="3889375"/>
          <p14:tracePt t="13808" x="5578475" y="3873500"/>
          <p14:tracePt t="13825" x="5562600" y="3832225"/>
          <p14:tracePt t="13842" x="5549900" y="3787775"/>
          <p14:tracePt t="13858" x="5537200" y="3733800"/>
          <p14:tracePt t="13876" x="5492750" y="3638550"/>
          <p14:tracePt t="13892" x="5464175" y="3571875"/>
          <p14:tracePt t="13909" x="5394325" y="3460750"/>
          <p14:tracePt t="13926" x="5321300" y="3336925"/>
          <p14:tracePt t="13942" x="5241925" y="3222625"/>
          <p14:tracePt t="13960" x="5118100" y="3022600"/>
          <p14:tracePt t="13976" x="5003800" y="2854325"/>
          <p14:tracePt t="13992" x="4902200" y="2695575"/>
          <p14:tracePt t="14010" x="4768850" y="2441575"/>
          <p14:tracePt t="14026" x="4686300" y="2295525"/>
          <p14:tracePt t="14042" x="4629150" y="2193925"/>
          <p14:tracePt t="14059" x="4521200" y="2066925"/>
          <p14:tracePt t="14075" x="4448175" y="1993900"/>
          <p14:tracePt t="14092" x="4384675" y="1933575"/>
          <p14:tracePt t="14110" x="4305300" y="1860550"/>
          <p14:tracePt t="14126" x="4264025" y="1819275"/>
          <p14:tracePt t="14143" x="4216400" y="1787525"/>
          <p14:tracePt t="14160" x="4149725" y="1746250"/>
          <p14:tracePt t="14176" x="4105275" y="1714500"/>
          <p14:tracePt t="14192" x="4048125" y="1685925"/>
          <p14:tracePt t="14209" x="3971925" y="1651000"/>
          <p14:tracePt t="14226" x="3908425" y="1635125"/>
          <p14:tracePt t="14243" x="3857625" y="1622425"/>
          <p14:tracePt t="14259" x="3740150" y="1622425"/>
          <p14:tracePt t="14275" x="3657600" y="1622425"/>
          <p14:tracePt t="14293" x="3587750" y="1622425"/>
          <p14:tracePt t="14309" x="3460750" y="1622425"/>
          <p14:tracePt t="14325" x="3355975" y="1616075"/>
          <p14:tracePt t="14342" x="3263900" y="1616075"/>
          <p14:tracePt t="14359" x="3111500" y="1606550"/>
          <p14:tracePt t="14376" x="3006725" y="1606550"/>
          <p14:tracePt t="14392" x="2892425" y="1606550"/>
          <p14:tracePt t="14410" x="2762250" y="1606550"/>
          <p14:tracePt t="14426" x="2647950" y="1606550"/>
          <p14:tracePt t="14443" x="2543175" y="1612900"/>
          <p14:tracePt t="14459" x="2409825" y="1628775"/>
          <p14:tracePt t="14475" x="2336800" y="1641475"/>
          <p14:tracePt t="14492" x="2276475" y="1651000"/>
          <p14:tracePt t="14509" x="2171700" y="1651000"/>
          <p14:tracePt t="14525" x="2095500" y="1666875"/>
          <p14:tracePt t="14542" x="2025650" y="1666875"/>
          <p14:tracePt t="14559" x="1920875" y="1666875"/>
          <p14:tracePt t="14576" x="1860550" y="1666875"/>
          <p14:tracePt t="14592" x="1790700" y="1666875"/>
          <p14:tracePt t="14609" x="1714500" y="1666875"/>
          <p14:tracePt t="14625" x="1670050" y="1666875"/>
          <p14:tracePt t="14642" x="1631950" y="1666875"/>
          <p14:tracePt t="14659" x="1562100" y="1666875"/>
          <p14:tracePt t="14675" x="1520825" y="1666875"/>
          <p14:tracePt t="14692" x="1473200" y="1679575"/>
          <p14:tracePt t="14709" x="1419225" y="1695450"/>
          <p14:tracePt t="14725" x="1393825" y="1708150"/>
          <p14:tracePt t="14742" x="1371600" y="1727200"/>
          <p14:tracePt t="14758" x="1327150" y="1746250"/>
          <p14:tracePt t="14775" x="1298575" y="1768475"/>
          <p14:tracePt t="14792" x="1273175" y="1800225"/>
          <p14:tracePt t="14809" x="1235075" y="1838325"/>
          <p14:tracePt t="14825" x="1209675" y="1870075"/>
          <p14:tracePt t="14842" x="1162050" y="1895475"/>
          <p14:tracePt t="14859" x="1127125" y="1939925"/>
          <p14:tracePt t="14875" x="1101725" y="1965325"/>
          <p14:tracePt t="14892" x="1082675" y="1993900"/>
          <p14:tracePt t="14909" x="1063625" y="2028825"/>
          <p14:tracePt t="14925" x="1044575" y="2060575"/>
          <p14:tracePt t="14942" x="1035050" y="2092325"/>
          <p14:tracePt t="14959" x="1016000" y="2155825"/>
          <p14:tracePt t="14976" x="1003300" y="2193925"/>
          <p14:tracePt t="14992" x="990600" y="2238375"/>
          <p14:tracePt t="15008" x="965200" y="2301875"/>
          <p14:tracePt t="15025" x="949325" y="2346325"/>
          <p14:tracePt t="15042" x="942975" y="2393950"/>
          <p14:tracePt t="15059" x="942975" y="2463800"/>
          <p14:tracePt t="15076" x="942975" y="2508250"/>
          <p14:tracePt t="15092" x="942975" y="2552700"/>
          <p14:tracePt t="15109" x="942975" y="2600325"/>
          <p14:tracePt t="15126" x="942975" y="2635250"/>
          <p14:tracePt t="15142" x="942975" y="2663825"/>
          <p14:tracePt t="15158" x="958850" y="2698750"/>
          <p14:tracePt t="15175" x="971550" y="2730500"/>
          <p14:tracePt t="15192" x="987425" y="2755900"/>
          <p14:tracePt t="15209" x="1006475" y="2797175"/>
          <p14:tracePt t="15226" x="1019175" y="2819400"/>
          <p14:tracePt t="15242" x="1031875" y="2851150"/>
          <p14:tracePt t="15259" x="1054100" y="2886075"/>
          <p14:tracePt t="15276" x="1066800" y="2917825"/>
          <p14:tracePt t="15292" x="1092200" y="2940050"/>
          <p14:tracePt t="15308" x="1117600" y="2962275"/>
          <p14:tracePt t="15325" x="1136650" y="2981325"/>
          <p14:tracePt t="15342" x="1165225" y="2997200"/>
          <p14:tracePt t="15359" x="1203325" y="3041650"/>
          <p14:tracePt t="15376" x="1235075" y="3067050"/>
          <p14:tracePt t="15392" x="1260475" y="3098800"/>
          <p14:tracePt t="15409" x="1311275" y="3130550"/>
          <p14:tracePt t="15426" x="1339850" y="3155950"/>
          <p14:tracePt t="15442" x="1387475" y="3175000"/>
          <p14:tracePt t="15458" x="1450975" y="3194050"/>
          <p14:tracePt t="15475" x="1498600" y="3206750"/>
          <p14:tracePt t="15492" x="1536700" y="3225800"/>
          <p14:tracePt t="15495" x="1562100" y="3232150"/>
          <p14:tracePt t="15509" x="1600200" y="3244850"/>
          <p14:tracePt t="15525" x="1644650" y="3257550"/>
          <p14:tracePt t="15542" x="1682750" y="3270250"/>
          <p14:tracePt t="15559" x="1724025" y="3295650"/>
          <p14:tracePt t="15576" x="1755775" y="3308350"/>
          <p14:tracePt t="15592" x="1793875" y="3321050"/>
          <p14:tracePt t="15608" x="1835150" y="3343275"/>
          <p14:tracePt t="15626" x="1873250" y="3355975"/>
          <p14:tracePt t="15642" x="1917700" y="3355975"/>
          <p14:tracePt t="15659" x="1981200" y="3362325"/>
          <p14:tracePt t="15676" x="2019300" y="3375025"/>
          <p14:tracePt t="15693" x="2054225" y="3375025"/>
          <p14:tracePt t="15709" x="2105025" y="3387725"/>
          <p14:tracePt t="15725" x="2127250" y="3387725"/>
          <p14:tracePt t="15742" x="2162175" y="3387725"/>
          <p14:tracePt t="15759" x="2193925" y="3387725"/>
          <p14:tracePt t="15775" x="2232025" y="3387725"/>
          <p14:tracePt t="15792" x="2260600" y="3387725"/>
          <p14:tracePt t="15809" x="2308225" y="3387725"/>
          <p14:tracePt t="15826" x="2336800" y="3387725"/>
          <p14:tracePt t="15843" x="2368550" y="3387725"/>
          <p14:tracePt t="15859" x="2422525" y="3387725"/>
          <p14:tracePt t="15875" x="2466975" y="3384550"/>
          <p14:tracePt t="15892" x="2505075" y="3371850"/>
          <p14:tracePt t="15909" x="2606675" y="3343275"/>
          <p14:tracePt t="15926" x="2673350" y="3314700"/>
          <p14:tracePt t="15942" x="2720975" y="3286125"/>
          <p14:tracePt t="15959" x="2816225" y="3235325"/>
          <p14:tracePt t="15976" x="2873375" y="3206750"/>
          <p14:tracePt t="15993" x="2940050" y="3168650"/>
          <p14:tracePt t="15995" x="2968625" y="3152775"/>
          <p14:tracePt t="16008" x="3019425" y="3101975"/>
          <p14:tracePt t="16025" x="3070225" y="3060700"/>
          <p14:tracePt t="16042" x="3124200" y="2987675"/>
          <p14:tracePt t="16059" x="3181350" y="2860675"/>
          <p14:tracePt t="16076" x="3213100" y="2771775"/>
          <p14:tracePt t="16092" x="3228975" y="2698750"/>
          <p14:tracePt t="16109" x="3248025" y="2625725"/>
          <p14:tracePt t="16126" x="3254375" y="2590800"/>
          <p14:tracePt t="16142" x="3267075" y="2543175"/>
          <p14:tracePt t="16158" x="3267075" y="2489200"/>
          <p14:tracePt t="16175" x="3267075" y="2428875"/>
          <p14:tracePt t="16192" x="3267075" y="2368550"/>
          <p14:tracePt t="16208" x="3267075" y="2292350"/>
          <p14:tracePt t="16225" x="3267075" y="2247900"/>
          <p14:tracePt t="16242" x="3267075" y="2203450"/>
          <p14:tracePt t="16259" x="3267075" y="2155825"/>
          <p14:tracePt t="16275" x="3257550" y="2117725"/>
          <p14:tracePt t="16292" x="3244850" y="2073275"/>
          <p14:tracePt t="16308" x="3213100" y="2006600"/>
          <p14:tracePt t="16325" x="3181350" y="1968500"/>
          <p14:tracePt t="16342" x="3152775" y="1920875"/>
          <p14:tracePt t="16359" x="3108325" y="1870075"/>
          <p14:tracePt t="16375" x="3076575" y="1844675"/>
          <p14:tracePt t="16393" x="3032125" y="1831975"/>
          <p14:tracePt t="16409" x="2936875" y="1781175"/>
          <p14:tracePt t="16425" x="2825750" y="1739900"/>
          <p14:tracePt t="16442" x="2717800" y="1704975"/>
          <p14:tracePt t="16459" x="2533650" y="1616075"/>
          <p14:tracePt t="16475" x="2387600" y="1552575"/>
          <p14:tracePt t="16493" x="2216150" y="1485900"/>
          <p14:tracePt t="16509" x="2127250" y="1444625"/>
          <p14:tracePt t="16526" x="2038350" y="1412875"/>
          <p14:tracePt t="16542" x="1962150" y="1390650"/>
          <p14:tracePt t="16558" x="1860550" y="1374775"/>
          <p14:tracePt t="16575" x="1803400" y="1374775"/>
          <p14:tracePt t="16592" x="1743075" y="1374775"/>
          <p14:tracePt t="16609" x="1647825" y="1374775"/>
          <p14:tracePt t="16626" x="1552575" y="1381125"/>
          <p14:tracePt t="16643" x="1482725" y="1381125"/>
          <p14:tracePt t="16659" x="1393825" y="1387475"/>
          <p14:tracePt t="16675" x="1343025" y="1387475"/>
          <p14:tracePt t="16692" x="1276350" y="1406525"/>
          <p14:tracePt t="16708" x="1187450" y="1428750"/>
          <p14:tracePt t="16725" x="1133475" y="1441450"/>
          <p14:tracePt t="16743" x="1057275" y="1482725"/>
          <p14:tracePt t="16759" x="1012825" y="1511300"/>
          <p14:tracePt t="16776" x="981075" y="1543050"/>
          <p14:tracePt t="16793" x="936625" y="1577975"/>
          <p14:tracePt t="16809" x="911225" y="1609725"/>
          <p14:tracePt t="16825" x="879475" y="1635125"/>
          <p14:tracePt t="16843" x="863600" y="1679575"/>
          <p14:tracePt t="16859" x="850900" y="1701800"/>
          <p14:tracePt t="16876" x="838200" y="1739900"/>
          <p14:tracePt t="16894" x="838200" y="1793875"/>
          <p14:tracePt t="16909" x="838200" y="1822450"/>
          <p14:tracePt t="16926" x="838200" y="1854200"/>
          <p14:tracePt t="16942" x="838200" y="1892300"/>
          <p14:tracePt t="16958" x="841375" y="1924050"/>
          <p14:tracePt t="16975" x="841375" y="1946275"/>
          <p14:tracePt t="16993" x="854075" y="1987550"/>
          <p14:tracePt t="17009" x="866775" y="2025650"/>
          <p14:tracePt t="17025" x="869950" y="2047875"/>
          <p14:tracePt t="17043" x="869950" y="2095500"/>
          <p14:tracePt t="17059" x="869950" y="2117725"/>
          <p14:tracePt t="17075" x="869950" y="2146300"/>
          <p14:tracePt t="17092" x="869950" y="2159000"/>
          <p14:tracePt t="17108" x="869950" y="2171700"/>
          <p14:tracePt t="17125" x="869950" y="2181225"/>
          <p14:tracePt t="17143" x="869950" y="2206625"/>
          <p14:tracePt t="17158" x="869950" y="2219325"/>
          <p14:tracePt t="17175" x="876300" y="2244725"/>
          <p14:tracePt t="17192" x="898525" y="2263775"/>
          <p14:tracePt t="17208" x="901700" y="2279650"/>
          <p14:tracePt t="17225" x="914400" y="2295525"/>
          <p14:tracePt t="17242" x="927100" y="2311400"/>
          <p14:tracePt t="17258" x="942975" y="2320925"/>
          <p14:tracePt t="17275" x="952500" y="2330450"/>
          <p14:tracePt t="17292" x="968375" y="2346325"/>
          <p14:tracePt t="17308" x="977900" y="2355850"/>
          <p14:tracePt t="17325" x="993775" y="2365375"/>
          <p14:tracePt t="17342" x="1009650" y="2384425"/>
          <p14:tracePt t="17358" x="1019175" y="2393950"/>
          <p14:tracePt t="17375" x="1028700" y="2403475"/>
          <p14:tracePt t="17393" x="1047750" y="2403475"/>
          <p14:tracePt t="17408" x="1057275" y="2409825"/>
          <p14:tracePt t="17425" x="1066800" y="2413000"/>
          <p14:tracePt t="17443" x="1082675" y="2419350"/>
          <p14:tracePt t="17459" x="1098550" y="2425700"/>
          <p14:tracePt t="17476" x="1108075" y="2425700"/>
          <p14:tracePt t="17572" x="1111250" y="2425700"/>
          <p14:tracePt t="17579" x="1117600" y="2425700"/>
          <p14:tracePt t="17593" x="1127125" y="2435225"/>
          <p14:tracePt t="17609" x="1143000" y="2444750"/>
          <p14:tracePt t="17625" x="1152525" y="2451100"/>
          <p14:tracePt t="17642" x="1168400" y="2454275"/>
          <p14:tracePt t="17658" x="1177925" y="2454275"/>
          <p14:tracePt t="17675" x="1196975" y="2454275"/>
          <p14:tracePt t="17693" x="1231900" y="2466975"/>
          <p14:tracePt t="17709" x="1276350" y="2479675"/>
          <p14:tracePt t="17726" x="1320800" y="2486025"/>
          <p14:tracePt t="21569" x="1333500" y="2492375"/>
          <p14:tracePt t="21576" x="1352550" y="2498725"/>
          <p14:tracePt t="21592" x="1400175" y="2524125"/>
          <p14:tracePt t="21608" x="1438275" y="2536825"/>
          <p14:tracePt t="21626" x="1536700" y="2565400"/>
          <p14:tracePt t="21641" x="1597025" y="2565400"/>
          <p14:tracePt t="21658" x="1670050" y="2571750"/>
          <p14:tracePt t="21691" x="1863725" y="2593975"/>
          <p14:tracePt t="21725" x="2044700" y="2663825"/>
          <p14:tracePt t="21741" x="2114550" y="2701925"/>
          <p14:tracePt t="21758" x="2190750" y="2733675"/>
          <p14:tracePt t="21775" x="2320925" y="2797175"/>
          <p14:tracePt t="21791" x="2409825" y="2838450"/>
          <p14:tracePt t="21808" x="2524125" y="2898775"/>
          <p14:tracePt t="21826" x="2717800" y="2987675"/>
          <p14:tracePt t="21842" x="2854325" y="3057525"/>
          <p14:tracePt t="21859" x="3009900" y="3143250"/>
          <p14:tracePt t="21875" x="3273425" y="3263900"/>
          <p14:tracePt t="21892" x="3429000" y="3346450"/>
          <p14:tracePt t="21909" x="3600450" y="3451225"/>
          <p14:tracePt t="21926" x="3873500" y="3571875"/>
          <p14:tracePt t="21942" x="4073525" y="3679825"/>
          <p14:tracePt t="21959" x="4305300" y="3778250"/>
          <p14:tracePt t="21976" x="4714875" y="3940175"/>
          <p14:tracePt t="21993" x="4962525" y="4035425"/>
          <p14:tracePt t="22009" x="5210175" y="4114800"/>
          <p14:tracePt t="22025" x="5505450" y="4251325"/>
          <p14:tracePt t="22042" x="5715000" y="4337050"/>
          <p14:tracePt t="22059" x="5905500" y="4422775"/>
          <p14:tracePt t="22063" x="6000750" y="4460875"/>
          <p14:tracePt t="22076" x="6188075" y="4533900"/>
          <p14:tracePt t="22091" x="6378575" y="4591050"/>
          <p14:tracePt t="22108" x="6556375" y="4667250"/>
          <p14:tracePt t="22125" x="6804025" y="4759325"/>
          <p14:tracePt t="22142" x="6915150" y="4800600"/>
          <p14:tracePt t="22158" x="6991350" y="4826000"/>
          <p14:tracePt t="22175" x="7045325" y="4838700"/>
          <p14:tracePt t="22741" x="7070725" y="4838700"/>
          <p14:tracePt t="22747" x="7096125" y="4838700"/>
          <p14:tracePt t="22758" x="7146925" y="4838700"/>
          <p14:tracePt t="22775" x="7343775" y="4845050"/>
          <p14:tracePt t="22791" x="7496175" y="4864100"/>
          <p14:tracePt t="22808" x="7667625" y="4873625"/>
          <p14:tracePt t="22825" x="7861300" y="4873625"/>
          <p14:tracePt t="22858" x="8013700" y="4873625"/>
          <p14:tracePt t="22892" x="8140700" y="4857750"/>
          <p14:tracePt t="22909" x="8185150" y="4851400"/>
          <p14:tracePt t="22925" x="8245475" y="4851400"/>
          <p14:tracePt t="22941" x="8267700" y="4851400"/>
          <p14:tracePt t="22958" x="8277225" y="4851400"/>
          <p14:tracePt t="22974" x="8299450" y="4851400"/>
          <p14:tracePt t="22991" x="8302625" y="4851400"/>
          <p14:tracePt t="23103" x="8302625" y="4845050"/>
          <p14:tracePt t="23110" x="8302625" y="4841875"/>
          <p14:tracePt t="23133" x="8302625" y="4835525"/>
          <p14:tracePt t="23147" x="8302625" y="4829175"/>
          <p14:tracePt t="23161" x="8302625" y="4826000"/>
          <p14:tracePt t="23176" x="8296275" y="4819650"/>
          <p14:tracePt t="23191" x="8289925" y="4810125"/>
          <p14:tracePt t="23209" x="8280400" y="4800600"/>
          <p14:tracePt t="23225" x="8280400" y="4791075"/>
          <p14:tracePt t="23241" x="8270875" y="4781550"/>
          <p14:tracePt t="23258" x="8267700" y="4772025"/>
          <p14:tracePt t="23275" x="8248650" y="4737100"/>
          <p14:tracePt t="23291" x="8242300" y="4721225"/>
          <p14:tracePt t="23308" x="8239125" y="4711700"/>
          <p14:tracePt t="23325" x="8226425" y="4689475"/>
          <p14:tracePt t="23342" x="8226425" y="4679950"/>
          <p14:tracePt t="23358" x="8223250" y="4670425"/>
          <p14:tracePt t="23374" x="8216900" y="4660900"/>
          <p14:tracePt t="23391" x="8207375" y="4651375"/>
          <p14:tracePt t="23408" x="8197850" y="4635500"/>
          <p14:tracePt t="23424" x="8178800" y="4619625"/>
          <p14:tracePt t="23441" x="8169275" y="4610100"/>
          <p14:tracePt t="23458" x="8156575" y="4603750"/>
          <p14:tracePt t="23475" x="8143875" y="4587875"/>
          <p14:tracePt t="23492" x="8128000" y="4584700"/>
          <p14:tracePt t="23508" x="8118475" y="4578350"/>
          <p14:tracePt t="23524" x="8102600" y="4565650"/>
          <p14:tracePt t="23541" x="8086725" y="4552950"/>
          <p14:tracePt t="23558" x="8058150" y="4537075"/>
          <p14:tracePt t="23575" x="8029575" y="4521200"/>
          <p14:tracePt t="23591" x="8007350" y="4508500"/>
          <p14:tracePt t="23608" x="7991475" y="4498975"/>
          <p14:tracePt t="23625" x="7947025" y="4479925"/>
          <p14:tracePt t="23642" x="7924800" y="4467225"/>
          <p14:tracePt t="23658" x="7886700" y="4454525"/>
          <p14:tracePt t="23674" x="7823200" y="4435475"/>
          <p14:tracePt t="23691" x="7785100" y="4416425"/>
          <p14:tracePt t="23708" x="7740650" y="4403725"/>
          <p14:tracePt t="23724" x="7689850" y="4384675"/>
          <p14:tracePt t="23741" x="7667625" y="4375150"/>
          <p14:tracePt t="23758" x="7635875" y="4362450"/>
          <p14:tracePt t="23775" x="7572375" y="4337050"/>
          <p14:tracePt t="23791" x="7534275" y="4324350"/>
          <p14:tracePt t="23808" x="7489825" y="4311650"/>
          <p14:tracePt t="23825" x="7416800" y="4283075"/>
          <p14:tracePt t="23841" x="7362825" y="4270375"/>
          <p14:tracePt t="23858" x="7318375" y="4257675"/>
          <p14:tracePt t="23875" x="7248525" y="4251325"/>
          <p14:tracePt t="23891" x="7185025" y="4244975"/>
          <p14:tracePt t="23909" x="7061200" y="4213225"/>
          <p14:tracePt t="23925" x="6921500" y="4197350"/>
          <p14:tracePt t="23941" x="6816725" y="4187825"/>
          <p14:tracePt t="23957" x="6699250" y="4178300"/>
          <p14:tracePt t="23974" x="6502400" y="4171950"/>
          <p14:tracePt t="23991" x="6397625" y="4171950"/>
          <p14:tracePt t="24009" x="6283325" y="4171950"/>
          <p14:tracePt t="24025" x="6089650" y="4171950"/>
          <p14:tracePt t="24042" x="5959475" y="4175125"/>
          <p14:tracePt t="24058" x="5794375" y="4200525"/>
          <p14:tracePt t="24074" x="5673725" y="4225925"/>
          <p14:tracePt t="24091" x="5591175" y="4241800"/>
          <p14:tracePt t="24108" x="5530850" y="4241800"/>
          <p14:tracePt t="24125" x="5467350" y="4248150"/>
          <p14:tracePt t="24141" x="5429250" y="4254500"/>
          <p14:tracePt t="24159" x="5334000" y="4270375"/>
          <p14:tracePt t="24175" x="5270500" y="4283075"/>
          <p14:tracePt t="24192" x="5216525" y="4302125"/>
          <p14:tracePt t="24208" x="5149850" y="4324350"/>
          <p14:tracePt t="24224" x="5111750" y="4333875"/>
          <p14:tracePt t="24241" x="5089525" y="4365625"/>
          <p14:tracePt t="24259" x="5045075" y="4403725"/>
          <p14:tracePt t="24275" x="5019675" y="4435475"/>
          <p14:tracePt t="24291" x="4994275" y="4460875"/>
          <p14:tracePt t="24309" x="4968875" y="4518025"/>
          <p14:tracePt t="24325" x="4956175" y="4562475"/>
          <p14:tracePt t="24342" x="4937125" y="4606925"/>
          <p14:tracePt t="24357" x="4937125" y="4660900"/>
          <p14:tracePt t="24374" x="4940300" y="4746625"/>
          <p14:tracePt t="24391" x="4962525" y="4794250"/>
          <p14:tracePt t="24408" x="4981575" y="4867275"/>
          <p14:tracePt t="24424" x="4994275" y="4911725"/>
          <p14:tracePt t="24441" x="5006975" y="4949825"/>
          <p14:tracePt t="24459" x="5032375" y="5013325"/>
          <p14:tracePt t="24475" x="5045075" y="5038725"/>
          <p14:tracePt t="24491" x="5057775" y="5067300"/>
          <p14:tracePt t="24508" x="5086350" y="5105400"/>
          <p14:tracePt t="24524" x="5111750" y="5143500"/>
          <p14:tracePt t="24541" x="5137150" y="5168900"/>
          <p14:tracePt t="24559" x="5181600" y="5213350"/>
          <p14:tracePt t="24575" x="5213350" y="5232400"/>
          <p14:tracePt t="24591" x="5229225" y="5254625"/>
          <p14:tracePt t="24595" x="5241925" y="5257800"/>
          <p14:tracePt t="24609" x="5273675" y="5283200"/>
          <p14:tracePt t="24624" x="5305425" y="5314950"/>
          <p14:tracePt t="24641" x="5343525" y="5343525"/>
          <p14:tracePt t="24658" x="5410200" y="5387975"/>
          <p14:tracePt t="24674" x="5448300" y="5413375"/>
          <p14:tracePt t="24691" x="5495925" y="5448300"/>
          <p14:tracePt t="24708" x="5562600" y="5486400"/>
          <p14:tracePt t="24725" x="5610225" y="5521325"/>
          <p14:tracePt t="24742" x="5648325" y="5534025"/>
          <p14:tracePt t="24758" x="5759450" y="5562600"/>
          <p14:tracePt t="24774" x="5857875" y="5597525"/>
          <p14:tracePt t="24791" x="5934075" y="5619750"/>
          <p14:tracePt t="24808" x="6026150" y="5648325"/>
          <p14:tracePt t="24825" x="6092825" y="5676900"/>
          <p14:tracePt t="24841" x="6156325" y="5699125"/>
          <p14:tracePt t="24858" x="6248400" y="5721350"/>
          <p14:tracePt t="24875" x="6305550" y="5743575"/>
          <p14:tracePt t="24892" x="6350000" y="5756275"/>
          <p14:tracePt t="24908" x="6423025" y="5775325"/>
          <p14:tracePt t="24924" x="6483350" y="5781675"/>
          <p14:tracePt t="24941" x="6546850" y="5788025"/>
          <p14:tracePt t="24958" x="6610350" y="5788025"/>
          <p14:tracePt t="24974" x="6651625" y="5788025"/>
          <p14:tracePt t="24991" x="6696075" y="5788025"/>
          <p14:tracePt t="25008" x="6753225" y="5788025"/>
          <p14:tracePt t="25024" x="6794500" y="5788025"/>
          <p14:tracePt t="25042" x="6838950" y="5788025"/>
          <p14:tracePt t="25058" x="6943725" y="5788025"/>
          <p14:tracePt t="25074" x="7007225" y="5784850"/>
          <p14:tracePt t="25091" x="7042150" y="5778500"/>
          <p14:tracePt t="25108" x="7086600" y="5765800"/>
          <p14:tracePt t="25124" x="7115175" y="5753100"/>
          <p14:tracePt t="25141" x="7140575" y="5743575"/>
          <p14:tracePt t="25159" x="7197725" y="5718175"/>
          <p14:tracePt t="25175" x="7242175" y="5705475"/>
          <p14:tracePt t="25191" x="7280275" y="5680075"/>
          <p14:tracePt t="25208" x="7356475" y="5638800"/>
          <p14:tracePt t="25224" x="7400925" y="5619750"/>
          <p14:tracePt t="25241" x="7439025" y="5600700"/>
          <p14:tracePt t="25258" x="7467600" y="5581650"/>
          <p14:tracePt t="25275" x="7477125" y="5572125"/>
          <p14:tracePt t="25291" x="7493000" y="5562600"/>
          <p14:tracePt t="25308" x="7508875" y="5543550"/>
          <p14:tracePt t="25325" x="7531100" y="5530850"/>
          <p14:tracePt t="25341" x="7553325" y="5521325"/>
          <p14:tracePt t="25358" x="7575550" y="5505450"/>
          <p14:tracePt t="25374" x="7597775" y="5476875"/>
          <p14:tracePt t="25391" x="7610475" y="5451475"/>
          <p14:tracePt t="25408" x="7626350" y="5416550"/>
          <p14:tracePt t="25424" x="7635875" y="5400675"/>
          <p14:tracePt t="25441" x="7645400" y="5391150"/>
          <p14:tracePt t="25458" x="7661275" y="5372100"/>
          <p14:tracePt t="25475" x="7673975" y="5346700"/>
          <p14:tracePt t="25491" x="7686675" y="5318125"/>
          <p14:tracePt t="25508" x="7705725" y="5251450"/>
          <p14:tracePt t="25524" x="7727950" y="5175250"/>
          <p14:tracePt t="25541" x="7734300" y="5092700"/>
          <p14:tracePt t="25558" x="7743825" y="4940300"/>
          <p14:tracePt t="25575" x="7743825" y="4822825"/>
          <p14:tracePt t="25591" x="7727950" y="4718050"/>
          <p14:tracePt t="25608" x="7699375" y="4625975"/>
          <p14:tracePt t="25624" x="7670800" y="4559300"/>
          <p14:tracePt t="25641" x="7623175" y="4489450"/>
          <p14:tracePt t="25657" x="7527925" y="4384675"/>
          <p14:tracePt t="25674" x="7454900" y="4311650"/>
          <p14:tracePt t="25691" x="7385050" y="4267200"/>
          <p14:tracePt t="25708" x="7299325" y="4206875"/>
          <p14:tracePt t="25724" x="7261225" y="4187825"/>
          <p14:tracePt t="25741" x="7213600" y="4168775"/>
          <p14:tracePt t="25758" x="7156450" y="4149725"/>
          <p14:tracePt t="25775" x="7118350" y="4137025"/>
          <p14:tracePt t="25791" x="7080250" y="4124325"/>
          <p14:tracePt t="25807" x="7023100" y="4098925"/>
          <p14:tracePt t="25824" x="7000875" y="4092575"/>
          <p14:tracePt t="25841" x="6972300" y="4092575"/>
          <p14:tracePt t="25858" x="6956425" y="4092575"/>
          <p14:tracePt t="25874" x="6946900" y="4092575"/>
          <p14:tracePt t="25891" x="6934200" y="4092575"/>
          <p14:tracePt t="25908" x="6892925" y="4092575"/>
          <p14:tracePt t="25924" x="6861175" y="4079875"/>
          <p14:tracePt t="25941" x="6816725" y="4067175"/>
          <p14:tracePt t="25958" x="6746875" y="4067175"/>
          <p14:tracePt t="25974" x="6702425" y="4067175"/>
          <p14:tracePt t="25991" x="6664325" y="4067175"/>
          <p14:tracePt t="26008" x="6572250" y="4067175"/>
          <p14:tracePt t="26025" x="6502400" y="4067175"/>
          <p14:tracePt t="26041" x="6429375" y="4079875"/>
          <p14:tracePt t="26057" x="6308725" y="4086225"/>
          <p14:tracePt t="26074" x="6223000" y="4102100"/>
          <p14:tracePt t="26091" x="6159500" y="4117975"/>
          <p14:tracePt t="26108" x="6057900" y="4146550"/>
          <p14:tracePt t="26125" x="6003925" y="4159250"/>
          <p14:tracePt t="26141" x="5937250" y="4191000"/>
          <p14:tracePt t="26158" x="5829300" y="4241800"/>
          <p14:tracePt t="26175" x="5781675" y="4276725"/>
          <p14:tracePt t="26191" x="5734050" y="4305300"/>
          <p14:tracePt t="26207" x="5689600" y="4349750"/>
          <p14:tracePt t="26224" x="5667375" y="4371975"/>
          <p14:tracePt t="26241" x="5635625" y="4397375"/>
          <p14:tracePt t="26258" x="5610225" y="4441825"/>
          <p14:tracePt t="26275" x="5597525" y="4470400"/>
          <p14:tracePt t="26291" x="5581650" y="4495800"/>
          <p14:tracePt t="26308" x="5562600" y="4537075"/>
          <p14:tracePt t="26325" x="5549900" y="4559300"/>
          <p14:tracePt t="26341" x="5540375" y="4578350"/>
          <p14:tracePt t="26357" x="5518150" y="4597400"/>
          <p14:tracePt t="26374" x="5508625" y="4610100"/>
          <p14:tracePt t="26391" x="5508625" y="4619625"/>
          <p14:tracePt t="26407" x="5508625" y="4632325"/>
          <p14:tracePt t="26424" x="5508625" y="4648200"/>
          <p14:tracePt t="26441" x="5502275" y="4657725"/>
          <p14:tracePt t="26458" x="5499100" y="4673600"/>
          <p14:tracePt t="26474" x="5499100" y="4683125"/>
          <p14:tracePt t="26491" x="5499100" y="4699000"/>
          <p14:tracePt t="26508" x="5499100" y="4708525"/>
          <p14:tracePt t="26525" x="5499100" y="4711700"/>
          <p14:tracePt t="26558" x="5499100" y="4718050"/>
          <p14:tracePt t="26575" x="5499100" y="4727575"/>
          <p14:tracePt t="26591" x="5499100" y="4743450"/>
          <p14:tracePt t="26607" x="5499100" y="4756150"/>
          <p14:tracePt t="26624" x="5505450" y="4765675"/>
          <p14:tracePt t="26641" x="5521325" y="4781550"/>
          <p14:tracePt t="26643" x="5540375" y="4794250"/>
          <p14:tracePt t="26658" x="5565775" y="4819650"/>
          <p14:tracePt t="26675" x="5597525" y="4851400"/>
          <p14:tracePt t="26691" x="5619750" y="4876800"/>
          <p14:tracePt t="26708" x="5664200" y="4914900"/>
          <p14:tracePt t="26724" x="5689600" y="4924425"/>
          <p14:tracePt t="26741" x="5727700" y="4943475"/>
          <p14:tracePt t="26757" x="5794375" y="4991100"/>
          <p14:tracePt t="26774" x="5842000" y="5016500"/>
          <p14:tracePt t="26791" x="5899150" y="5054600"/>
          <p14:tracePt t="26807" x="5972175" y="5089525"/>
          <p14:tracePt t="26824" x="6029325" y="5118100"/>
          <p14:tracePt t="26841" x="6086475" y="5130800"/>
          <p14:tracePt t="26857" x="6149975" y="5156200"/>
          <p14:tracePt t="26874" x="6181725" y="5175250"/>
          <p14:tracePt t="26891" x="6226175" y="5194300"/>
          <p14:tracePt t="26907" x="6276975" y="5213350"/>
          <p14:tracePt t="26924" x="6292850" y="5222875"/>
          <p14:tracePt t="26941" x="6315075" y="5241925"/>
          <p14:tracePt t="26958" x="6330950" y="5245100"/>
          <p14:tracePt t="27007" x="6334125" y="5245100"/>
          <p14:tracePt t="27014" x="6340475" y="5251450"/>
          <p14:tracePt t="27024" x="6343650" y="5251450"/>
          <p14:tracePt t="27041" x="6350000" y="5251450"/>
          <p14:tracePt t="27058" x="6353175" y="5251450"/>
          <p14:tracePt t="27074" x="6353175" y="5254625"/>
          <p14:tracePt t="27092" x="6369050" y="5254625"/>
          <p14:tracePt t="27108" x="6375400" y="5254625"/>
          <p14:tracePt t="27125" x="6378575" y="5254625"/>
          <p14:tracePt t="27142" x="6394450" y="5254625"/>
          <p14:tracePt t="27157" x="6403975" y="5254625"/>
          <p14:tracePt t="27174" x="6426200" y="5254625"/>
          <p14:tracePt t="27192" x="6473825" y="5254625"/>
          <p14:tracePt t="27208" x="6508750" y="5254625"/>
          <p14:tracePt t="27225" x="6546850" y="5254625"/>
          <p14:tracePt t="27242" x="6607175" y="5254625"/>
          <p14:tracePt t="27258" x="6667500" y="5254625"/>
          <p14:tracePt t="27274" x="6727825" y="5251450"/>
          <p14:tracePt t="27291" x="6813550" y="5251450"/>
          <p14:tracePt t="27308" x="6864350" y="5251450"/>
          <p14:tracePt t="27324" x="6924675" y="5251450"/>
          <p14:tracePt t="27342" x="7004050" y="5251450"/>
          <p14:tracePt t="27358" x="7048500" y="5245100"/>
          <p14:tracePt t="27374" x="7086600" y="5238750"/>
          <p14:tracePt t="27392" x="7127875" y="5219700"/>
          <p14:tracePt t="27407" x="7150100" y="5213350"/>
          <p14:tracePt t="27424" x="7172325" y="5207000"/>
          <p14:tracePt t="27441" x="7194550" y="5203825"/>
          <p14:tracePt t="27457" x="7204075" y="5203825"/>
          <p14:tracePt t="27474" x="7219950" y="5203825"/>
          <p14:tracePt t="27492" x="7232650" y="5203825"/>
          <p14:tracePt t="27571" x="7239000" y="5203825"/>
          <p14:tracePt t="27578" x="7242175" y="5203825"/>
          <p14:tracePt t="27614" x="7248525" y="5203825"/>
          <p14:tracePt t="27621" x="7251700" y="5203825"/>
          <p14:tracePt t="27628" x="7251700" y="5197475"/>
          <p14:tracePt t="27643" x="7258050" y="5194300"/>
          <p14:tracePt t="27660" x="7258050" y="5187950"/>
          <p14:tracePt t="27675" x="7267575" y="5187950"/>
          <p14:tracePt t="27736" x="7273925" y="5187950"/>
          <p14:tracePt t="27743" x="7277100" y="5187950"/>
          <p14:tracePt t="30355" x="7251700" y="5187950"/>
          <p14:tracePt t="30362" x="7204075" y="5187950"/>
          <p14:tracePt t="30375" x="7121525" y="5187950"/>
          <p14:tracePt t="30391" x="7042150" y="5187950"/>
          <p14:tracePt t="30408" x="6972300" y="5187950"/>
          <p14:tracePt t="30424" x="6911975" y="5187950"/>
          <p14:tracePt t="30440" x="6842125" y="5175250"/>
          <p14:tracePt t="30475" x="6762750" y="5168900"/>
          <p14:tracePt t="30508" x="6724650" y="5168900"/>
          <p14:tracePt t="30524" x="6715125" y="5168900"/>
          <p14:tracePt t="30541" x="6699250" y="5168900"/>
          <p14:tracePt t="30575" x="6702425" y="5165725"/>
          <p14:tracePt t="30590" x="6718300" y="5153025"/>
          <p14:tracePt t="30607" x="6765925" y="5127625"/>
          <p14:tracePt t="30625" x="6829425" y="5092700"/>
          <p14:tracePt t="30641" x="6889750" y="5057775"/>
          <p14:tracePt t="30657" x="6927850" y="5038725"/>
          <p14:tracePt t="30661" x="6953250" y="5032375"/>
          <p14:tracePt t="30675" x="6975475" y="5019675"/>
          <p14:tracePt t="30691" x="7000875" y="4994275"/>
          <p14:tracePt t="30707" x="7016750" y="4978400"/>
          <p14:tracePt t="30724" x="7032625" y="4949825"/>
          <p14:tracePt t="30741" x="7045325" y="4918075"/>
          <p14:tracePt t="30757" x="7045325" y="4899025"/>
          <p14:tracePt t="30775" x="7045325" y="4870450"/>
          <p14:tracePt t="30790" x="7045325" y="4860925"/>
          <p14:tracePt t="30808" x="7038975" y="4851400"/>
          <p14:tracePt t="30824" x="7023100" y="4832350"/>
          <p14:tracePt t="30840" x="7010400" y="4819650"/>
          <p14:tracePt t="30857" x="6997700" y="4816475"/>
          <p14:tracePt t="30874" x="6985000" y="4816475"/>
          <p14:tracePt t="30890" x="6978650" y="4816475"/>
          <p14:tracePt t="30925" x="6975475" y="4816475"/>
          <p14:tracePt t="31375" x="6965950" y="4816475"/>
          <p14:tracePt t="31382" x="6953250" y="4816475"/>
          <p14:tracePt t="31390" x="6940550" y="4819650"/>
          <p14:tracePt t="31407" x="6911975" y="4838700"/>
          <p14:tracePt t="31424" x="6854825" y="4857750"/>
          <p14:tracePt t="31440" x="6800850" y="4876800"/>
          <p14:tracePt t="31457" x="6731000" y="4914900"/>
          <p14:tracePt t="31490" x="6588125" y="4965700"/>
          <p14:tracePt t="31524" x="6527800" y="4994275"/>
          <p14:tracePt t="31541" x="6518275" y="4994275"/>
          <p14:tracePt t="31557" x="6502400" y="5000625"/>
          <p14:tracePt t="31574" x="6489700" y="5003800"/>
          <p14:tracePt t="31590" x="6483350" y="5013325"/>
          <p14:tracePt t="31608" x="6483350" y="5019675"/>
          <p14:tracePt t="31624" x="6486525" y="5029200"/>
          <p14:tracePt t="31640" x="6499225" y="5029200"/>
          <p14:tracePt t="31658" x="6537325" y="5035550"/>
          <p14:tracePt t="31674" x="6632575" y="5035550"/>
          <p14:tracePt t="31690" x="6715125" y="5035550"/>
          <p14:tracePt t="31707" x="6788150" y="5035550"/>
          <p14:tracePt t="31723" x="6835775" y="5035550"/>
          <p14:tracePt t="31741" x="6851650" y="5035550"/>
          <p14:tracePt t="31757" x="6864350" y="5035550"/>
          <p14:tracePt t="31774" x="6880225" y="5035550"/>
          <p14:tracePt t="31791" x="6902450" y="5035550"/>
          <p14:tracePt t="31807" x="6946900" y="5035550"/>
          <p14:tracePt t="31824" x="7083425" y="5035550"/>
          <p14:tracePt t="31840" x="7200900" y="5045075"/>
          <p14:tracePt t="31857" x="7318375" y="5060950"/>
          <p14:tracePt t="31874" x="7448550" y="5067300"/>
          <p14:tracePt t="31890" x="7502525" y="5073650"/>
          <p14:tracePt t="31907" x="7553325" y="5080000"/>
          <p14:tracePt t="31924" x="7610475" y="5080000"/>
          <p14:tracePt t="31940" x="7645400" y="5080000"/>
          <p14:tracePt t="31957" x="7673975" y="5080000"/>
          <p14:tracePt t="31974" x="7721600" y="5080000"/>
          <p14:tracePt t="31991" x="7747000" y="5073650"/>
          <p14:tracePt t="32008" x="7775575" y="5060950"/>
          <p14:tracePt t="32024" x="7797800" y="5026025"/>
          <p14:tracePt t="32040" x="7823200" y="4987925"/>
          <p14:tracePt t="32058" x="7835900" y="4943475"/>
          <p14:tracePt t="32074" x="7835900" y="4879975"/>
          <p14:tracePt t="32090" x="7832725" y="4835525"/>
          <p14:tracePt t="32107" x="7813675" y="4791075"/>
          <p14:tracePt t="32124" x="7772400" y="4705350"/>
          <p14:tracePt t="32140" x="7740650" y="4667250"/>
          <p14:tracePt t="32157" x="7715250" y="4619625"/>
          <p14:tracePt t="32174" x="7664450" y="4581525"/>
          <p14:tracePt t="32191" x="7632700" y="4549775"/>
          <p14:tracePt t="32207" x="7594600" y="4530725"/>
          <p14:tracePt t="32223" x="7527925" y="4498975"/>
          <p14:tracePt t="32240" x="7483475" y="4479925"/>
          <p14:tracePt t="32257" x="7445375" y="4467225"/>
          <p14:tracePt t="32274" x="7350125" y="4416425"/>
          <p14:tracePt t="32290" x="7273925" y="4391025"/>
          <p14:tracePt t="32308" x="7210425" y="4378325"/>
          <p14:tracePt t="32324" x="7134225" y="4349750"/>
          <p14:tracePt t="32341" x="7070725" y="4337050"/>
          <p14:tracePt t="32357" x="7019925" y="4324350"/>
          <p14:tracePt t="32373" x="6921500" y="4308475"/>
          <p14:tracePt t="32390" x="6867525" y="4308475"/>
          <p14:tracePt t="32408" x="6838950" y="4308475"/>
          <p14:tracePt t="32424" x="6797675" y="4311650"/>
          <p14:tracePt t="32441" x="6775450" y="4318000"/>
          <p14:tracePt t="32458" x="6743700" y="4330700"/>
          <p14:tracePt t="32473" x="6680200" y="4349750"/>
          <p14:tracePt t="32491" x="6645275" y="4356100"/>
          <p14:tracePt t="32507" x="6597650" y="4368800"/>
          <p14:tracePt t="32524" x="6534150" y="4387850"/>
          <p14:tracePt t="32540" x="6511925" y="4394200"/>
          <p14:tracePt t="32557" x="6480175" y="4406900"/>
          <p14:tracePt t="32574" x="6445250" y="4429125"/>
          <p14:tracePt t="32590" x="6407150" y="4441825"/>
          <p14:tracePt t="32608" x="6362700" y="4470400"/>
          <p14:tracePt t="32624" x="6273800" y="4527550"/>
          <p14:tracePt t="32640" x="6223000" y="4568825"/>
          <p14:tracePt t="32657" x="6184900" y="4610100"/>
          <p14:tracePt t="32673" x="6137275" y="4670425"/>
          <p14:tracePt t="32690" x="6124575" y="4714875"/>
          <p14:tracePt t="32707" x="6111875" y="4752975"/>
          <p14:tracePt t="32724" x="6092825" y="4816475"/>
          <p14:tracePt t="32740" x="6092825" y="4860925"/>
          <p14:tracePt t="32757" x="6092825" y="4902200"/>
          <p14:tracePt t="32774" x="6092825" y="4965700"/>
          <p14:tracePt t="32790" x="6092825" y="4987925"/>
          <p14:tracePt t="32807" x="6108700" y="5019675"/>
          <p14:tracePt t="32824" x="6124575" y="5054600"/>
          <p14:tracePt t="32840" x="6130925" y="5083175"/>
          <p14:tracePt t="32858" x="6130925" y="5099050"/>
          <p14:tracePt t="32874" x="6137275" y="5114925"/>
          <p14:tracePt t="32890" x="6140450" y="5130800"/>
          <p14:tracePt t="32907" x="6156325" y="5140325"/>
          <p14:tracePt t="32923" x="6172200" y="5159375"/>
          <p14:tracePt t="32940" x="6181725" y="5168900"/>
          <p14:tracePt t="32957" x="6194425" y="5194300"/>
          <p14:tracePt t="32974" x="6216650" y="5226050"/>
          <p14:tracePt t="32990" x="6226175" y="5238750"/>
          <p14:tracePt t="33009" x="6245225" y="5251450"/>
          <p14:tracePt t="33025" x="6267450" y="5264150"/>
          <p14:tracePt t="33040" x="6289675" y="5280025"/>
          <p14:tracePt t="33057" x="6321425" y="5292725"/>
          <p14:tracePt t="33073" x="6356350" y="5311775"/>
          <p14:tracePt t="33090" x="6388100" y="5321300"/>
          <p14:tracePt t="33108" x="6423025" y="5346700"/>
          <p14:tracePt t="33124" x="6438900" y="5356225"/>
          <p14:tracePt t="33140" x="6454775" y="5368925"/>
          <p14:tracePt t="33158" x="6477000" y="5381625"/>
          <p14:tracePt t="33174" x="6505575" y="5400675"/>
          <p14:tracePt t="33190" x="6527800" y="5410200"/>
          <p14:tracePt t="33207" x="6559550" y="5422900"/>
          <p14:tracePt t="33209" x="6569075" y="5429250"/>
          <p14:tracePt t="33224" x="6613525" y="5441950"/>
          <p14:tracePt t="33240" x="6670675" y="5464175"/>
          <p14:tracePt t="33258" x="6769100" y="5483225"/>
          <p14:tracePt t="33274" x="6807200" y="5495925"/>
          <p14:tracePt t="33291" x="6845300" y="5508625"/>
          <p14:tracePt t="33308" x="6889750" y="5534025"/>
          <p14:tracePt t="33323" x="6911975" y="5540375"/>
          <p14:tracePt t="33340" x="6934200" y="5546725"/>
          <p14:tracePt t="33358" x="7013575" y="5559425"/>
          <p14:tracePt t="33374" x="7064375" y="5565775"/>
          <p14:tracePt t="33390" x="7127875" y="5565775"/>
          <p14:tracePt t="33408" x="7197725" y="5565775"/>
          <p14:tracePt t="33424" x="7235825" y="5572125"/>
          <p14:tracePt t="33440" x="7258050" y="5578475"/>
          <p14:tracePt t="33457" x="7286625" y="5578475"/>
          <p14:tracePt t="33473" x="7321550" y="5591175"/>
          <p14:tracePt t="33490" x="7356475" y="5591175"/>
          <p14:tracePt t="33508" x="7451725" y="5591175"/>
          <p14:tracePt t="33524" x="7502525" y="5591175"/>
          <p14:tracePt t="33540" x="7562850" y="5591175"/>
          <p14:tracePt t="33557" x="7632700" y="5581650"/>
          <p14:tracePt t="33573" x="7670800" y="5581650"/>
          <p14:tracePt t="33590" x="7693025" y="5575300"/>
          <p14:tracePt t="33607" x="7734300" y="5562600"/>
          <p14:tracePt t="33624" x="7766050" y="5549900"/>
          <p14:tracePt t="33640" x="7788275" y="5537200"/>
          <p14:tracePt t="33658" x="7823200" y="5502275"/>
          <p14:tracePt t="33674" x="7835900" y="5489575"/>
          <p14:tracePt t="33691" x="7861300" y="5448300"/>
          <p14:tracePt t="33707" x="7899400" y="5375275"/>
          <p14:tracePt t="33723" x="7915275" y="5308600"/>
          <p14:tracePt t="33740" x="7927975" y="5273675"/>
          <p14:tracePt t="33758" x="7940675" y="5222875"/>
          <p14:tracePt t="33774" x="7940675" y="5194300"/>
          <p14:tracePt t="33790" x="7940675" y="5178425"/>
          <p14:tracePt t="33808" x="7940675" y="5159375"/>
          <p14:tracePt t="33824" x="7940675" y="5149850"/>
          <p14:tracePt t="33840" x="7940675" y="5133975"/>
          <p14:tracePt t="33857" x="7940675" y="5092700"/>
          <p14:tracePt t="33873" x="7937500" y="5070475"/>
          <p14:tracePt t="33890" x="7931150" y="5041900"/>
          <p14:tracePt t="33908" x="7918450" y="5006975"/>
          <p14:tracePt t="33924" x="7905750" y="4975225"/>
          <p14:tracePt t="33940" x="7896225" y="4946650"/>
          <p14:tracePt t="33958" x="7858125" y="4902200"/>
          <p14:tracePt t="33974" x="7832725" y="4876800"/>
          <p14:tracePt t="33990" x="7800975" y="4845050"/>
          <p14:tracePt t="34007" x="7759700" y="4826000"/>
          <p14:tracePt t="34023" x="7740650" y="4810125"/>
          <p14:tracePt t="34040" x="7724775" y="4794250"/>
          <p14:tracePt t="34058" x="7683500" y="4778375"/>
          <p14:tracePt t="34074" x="7661275" y="4765675"/>
          <p14:tracePt t="34091" x="7629525" y="4752975"/>
          <p14:tracePt t="34107" x="7572375" y="4714875"/>
          <p14:tracePt t="34123" x="7534275" y="4695825"/>
          <p14:tracePt t="34140" x="7489825" y="4676775"/>
          <p14:tracePt t="34158" x="7439025" y="4657725"/>
          <p14:tracePt t="34174" x="7407275" y="4638675"/>
          <p14:tracePt t="34190" x="7369175" y="4613275"/>
          <p14:tracePt t="34208" x="7312025" y="4581525"/>
          <p14:tracePt t="34224" x="7267575" y="4562475"/>
          <p14:tracePt t="34241" x="7229475" y="4543425"/>
          <p14:tracePt t="34257" x="7172325" y="4530725"/>
          <p14:tracePt t="34273" x="7143750" y="4530725"/>
          <p14:tracePt t="34290" x="7121525" y="4530725"/>
          <p14:tracePt t="34307" x="7064375" y="4530725"/>
          <p14:tracePt t="34323" x="7035800" y="4530725"/>
          <p14:tracePt t="34340" x="6991350" y="4530725"/>
          <p14:tracePt t="34358" x="6905625" y="4530725"/>
          <p14:tracePt t="34374" x="6848475" y="4530725"/>
          <p14:tracePt t="34391" x="6794500" y="4533900"/>
          <p14:tracePt t="34407" x="6721475" y="4559300"/>
          <p14:tracePt t="34423" x="6677025" y="4572000"/>
          <p14:tracePt t="34440" x="6638925" y="4591050"/>
          <p14:tracePt t="34456" x="6553200" y="4641850"/>
          <p14:tracePt t="34473" x="6515100" y="4654550"/>
          <p14:tracePt t="34490" x="6470650" y="4667250"/>
          <p14:tracePt t="34508" x="6419850" y="4689475"/>
          <p14:tracePt t="34524" x="6397625" y="4702175"/>
          <p14:tracePt t="34540" x="6388100" y="4711700"/>
          <p14:tracePt t="34557" x="6365875" y="4727575"/>
          <p14:tracePt t="34573" x="6356350" y="4749800"/>
          <p14:tracePt t="34590" x="6343650" y="4772025"/>
          <p14:tracePt t="34607" x="6324600" y="4813300"/>
          <p14:tracePt t="34624" x="6308725" y="4838700"/>
          <p14:tracePt t="34641" x="6296025" y="4870450"/>
          <p14:tracePt t="34658" x="6296025" y="4902200"/>
          <p14:tracePt t="34674" x="6296025" y="4930775"/>
          <p14:tracePt t="34690" x="6296025" y="4953000"/>
          <p14:tracePt t="34707" x="6296025" y="4994275"/>
          <p14:tracePt t="34723" x="6296025" y="5016500"/>
          <p14:tracePt t="34740" x="6296025" y="5038725"/>
          <p14:tracePt t="34757" x="6296025" y="5054600"/>
          <p14:tracePt t="34773" x="6296025" y="5064125"/>
          <p14:tracePt t="34790" x="6308725" y="5086350"/>
          <p14:tracePt t="34807" x="6330950" y="5108575"/>
          <p14:tracePt t="34824" x="6346825" y="5124450"/>
          <p14:tracePt t="34840" x="6362700" y="5133975"/>
          <p14:tracePt t="34856" x="6381750" y="5149850"/>
          <p14:tracePt t="34873" x="6394450" y="5153025"/>
          <p14:tracePt t="34891" x="6403975" y="5153025"/>
          <p14:tracePt t="34907" x="6423025" y="5153025"/>
          <p14:tracePt t="34924" x="6445250" y="5153025"/>
          <p14:tracePt t="34940" x="6467475" y="5159375"/>
          <p14:tracePt t="34957" x="6546850" y="5172075"/>
          <p14:tracePt t="34974" x="6597650" y="5172075"/>
          <p14:tracePt t="34990" x="6645275" y="5187950"/>
          <p14:tracePt t="35007" x="6705600" y="5194300"/>
          <p14:tracePt t="35023" x="6743700" y="5194300"/>
          <p14:tracePt t="35040" x="6759575" y="5194300"/>
          <p14:tracePt t="35057" x="6775450" y="5194300"/>
          <p14:tracePt t="35074" x="6784975" y="5194300"/>
          <p14:tracePt t="35091" x="6800850" y="5178425"/>
          <p14:tracePt t="35107" x="6819900" y="5121275"/>
          <p14:tracePt t="35123" x="6813550" y="5041900"/>
          <p14:tracePt t="35140" x="6759575" y="4876800"/>
          <p14:tracePt t="35157" x="6626225" y="4581525"/>
          <p14:tracePt t="35173" x="6499225" y="4273550"/>
          <p14:tracePt t="35192" x="6273800" y="3790950"/>
          <p14:tracePt t="35209" x="6130925" y="3486150"/>
          <p14:tracePt t="35225" x="6010275" y="3206750"/>
          <p14:tracePt t="35228" x="5946775" y="3095625"/>
          <p14:tracePt t="35242" x="5854700" y="2914650"/>
          <p14:tracePt t="35258" x="5749925" y="2755900"/>
          <p14:tracePt t="35273" x="5661025" y="2632075"/>
          <p14:tracePt t="35290" x="5584825" y="2546350"/>
          <p14:tracePt t="35307" x="5508625" y="2454275"/>
          <p14:tracePt t="35324" x="5483225" y="2428875"/>
          <p14:tracePt t="35340" x="5454650" y="2403475"/>
          <p14:tracePt t="35357" x="5435600" y="2355850"/>
          <p14:tracePt t="35374" x="5422900" y="2311400"/>
          <p14:tracePt t="35390" x="5422900" y="2266950"/>
          <p14:tracePt t="35407" x="5426075" y="2187575"/>
          <p14:tracePt t="35423" x="5438775" y="2133600"/>
          <p14:tracePt t="35440" x="5451475" y="2095500"/>
          <p14:tracePt t="35457" x="5480050" y="1997075"/>
          <p14:tracePt t="35473" x="5502275" y="1939925"/>
          <p14:tracePt t="35491" x="5530850" y="1873250"/>
          <p14:tracePt t="35507" x="5578475" y="1806575"/>
          <p14:tracePt t="35524" x="5603875" y="1774825"/>
          <p14:tracePt t="35540" x="5651500" y="1739900"/>
          <p14:tracePt t="35557" x="5727700" y="1692275"/>
          <p14:tracePt t="35573" x="5794375" y="1663700"/>
          <p14:tracePt t="35590" x="5851525" y="1635125"/>
          <p14:tracePt t="35607" x="5915025" y="1616075"/>
          <p14:tracePt t="35624" x="5959475" y="1609725"/>
          <p14:tracePt t="35641" x="5988050" y="1609725"/>
          <p14:tracePt t="35657" x="6045200" y="1619250"/>
          <p14:tracePt t="35673" x="6089650" y="1631950"/>
          <p14:tracePt t="35690" x="6127750" y="1651000"/>
          <p14:tracePt t="35706" x="6175375" y="1670050"/>
          <p14:tracePt t="35723" x="6188075" y="1679575"/>
          <p14:tracePt t="35740" x="6197600" y="1682750"/>
          <p14:tracePt t="35745" x="6207125" y="1682750"/>
          <p14:tracePt t="35779" x="6207125" y="1689100"/>
          <p14:tracePt t="35786" x="6210300" y="1692275"/>
          <p14:tracePt t="35793" x="6216650" y="1704975"/>
          <p14:tracePt t="35807" x="6226175" y="1714500"/>
          <p14:tracePt t="35824" x="6242050" y="1736725"/>
          <p14:tracePt t="35840" x="6270625" y="1778000"/>
          <p14:tracePt t="35858" x="6289675" y="1831975"/>
          <p14:tracePt t="35874" x="6302375" y="1857375"/>
          <p14:tracePt t="35890" x="6302375" y="1901825"/>
          <p14:tracePt t="35907" x="6296025" y="1971675"/>
          <p14:tracePt t="35923" x="6283325" y="2047875"/>
          <p14:tracePt t="35940" x="6267450" y="2133600"/>
          <p14:tracePt t="35957" x="6267450" y="2260600"/>
          <p14:tracePt t="35973" x="6267450" y="2352675"/>
          <p14:tracePt t="35990" x="6267450" y="2435225"/>
          <p14:tracePt t="36007" x="6267450" y="2565400"/>
          <p14:tracePt t="36024" x="6261100" y="2635250"/>
          <p14:tracePt t="36041" x="6229350" y="2749550"/>
          <p14:tracePt t="36057" x="6197600" y="2847975"/>
          <p14:tracePt t="36073" x="6165850" y="2936875"/>
          <p14:tracePt t="36091" x="6143625" y="3060700"/>
          <p14:tracePt t="36107" x="6127750" y="3124200"/>
          <p14:tracePt t="36123" x="6115050" y="3175000"/>
          <p14:tracePt t="36140" x="6102350" y="3213100"/>
          <p14:tracePt t="36157" x="6076950" y="3273425"/>
          <p14:tracePt t="36174" x="6051550" y="3302000"/>
          <p14:tracePt t="36191" x="6007100" y="3340100"/>
          <p14:tracePt t="36207" x="5984875" y="3371850"/>
          <p14:tracePt t="36224" x="5953125" y="3397250"/>
          <p14:tracePt t="36241" x="5937250" y="3413125"/>
          <p14:tracePt t="36256" x="5927725" y="3429000"/>
          <p14:tracePt t="36273" x="5911850" y="3432175"/>
          <p14:tracePt t="36290" x="5911850" y="3413125"/>
          <p14:tracePt t="36307" x="5943600" y="3359150"/>
          <p14:tracePt t="36324" x="6000750" y="3267075"/>
          <p14:tracePt t="36341" x="6089650" y="3070225"/>
          <p14:tracePt t="36357" x="6153150" y="2936875"/>
          <p14:tracePt t="36374" x="6216650" y="2803525"/>
          <p14:tracePt t="36390" x="6296025" y="2619375"/>
          <p14:tracePt t="36407" x="6330950" y="2498725"/>
          <p14:tracePt t="36423" x="6372225" y="2365375"/>
          <p14:tracePt t="36439" x="6413500" y="2276475"/>
          <p14:tracePt t="36456" x="6470650" y="2149475"/>
          <p14:tracePt t="36473" x="6499225" y="2082800"/>
          <p14:tracePt t="36491" x="6524625" y="2022475"/>
          <p14:tracePt t="36507" x="6537325" y="2006600"/>
          <p14:tracePt t="36523" x="6540500" y="1990725"/>
          <p14:tracePt t="36540" x="6540500" y="1981200"/>
          <p14:tracePt t="36556" x="6540500" y="1968500"/>
          <p14:tracePt t="36635" x="6534150" y="1968500"/>
          <p14:tracePt t="36642" x="6527800" y="1974850"/>
          <p14:tracePt t="36657" x="6515100" y="1984375"/>
          <p14:tracePt t="36673" x="6489700" y="2009775"/>
          <p14:tracePt t="36690" x="6429375" y="2047875"/>
          <p14:tracePt t="36707" x="6381750" y="2082800"/>
          <p14:tracePt t="36724" x="6334125" y="2117725"/>
          <p14:tracePt t="36741" x="6226175" y="2193925"/>
          <p14:tracePt t="36757" x="6143625" y="2260600"/>
          <p14:tracePt t="36774" x="6080125" y="2333625"/>
          <p14:tracePt t="36790" x="5978525" y="2419350"/>
          <p14:tracePt t="36806" x="5937250" y="2466975"/>
          <p14:tracePt t="36823" x="5889625" y="2501900"/>
          <p14:tracePt t="36841" x="5829300" y="2549525"/>
          <p14:tracePt t="36857" x="5803900" y="2559050"/>
          <p14:tracePt t="36873" x="5775325" y="2571750"/>
          <p14:tracePt t="36890" x="5740400" y="2571750"/>
          <p14:tracePt t="36907" x="5724525" y="2571750"/>
          <p14:tracePt t="36923" x="5702300" y="2546350"/>
          <p14:tracePt t="36940" x="5648325" y="2419350"/>
          <p14:tracePt t="36956" x="5613400" y="2320925"/>
          <p14:tracePt t="36973" x="5575300" y="2254250"/>
          <p14:tracePt t="36992" x="5546725" y="2162175"/>
          <p14:tracePt t="37007" x="5534025" y="2098675"/>
          <p14:tracePt t="37024" x="5511800" y="2041525"/>
          <p14:tracePt t="37041" x="5486400" y="1958975"/>
          <p14:tracePt t="37057" x="5473700" y="1911350"/>
          <p14:tracePt t="37073" x="5457825" y="1860550"/>
          <p14:tracePt t="37090" x="5432425" y="1778000"/>
          <p14:tracePt t="37107" x="5432425" y="1727200"/>
          <p14:tracePt t="37124" x="5432425" y="1698625"/>
          <p14:tracePt t="37141" x="5432425" y="1673225"/>
          <p14:tracePt t="37157" x="5432425" y="1663700"/>
          <p14:tracePt t="37174" x="5432425" y="1657350"/>
          <p14:tracePt t="37234" x="5426075" y="1657350"/>
          <p14:tracePt t="37247" x="5426075" y="1660525"/>
          <p14:tracePt t="37254" x="5422900" y="1663700"/>
          <p14:tracePt t="37262" x="5422900" y="1670050"/>
          <p14:tracePt t="37274" x="5416550" y="1679575"/>
          <p14:tracePt t="37291" x="5397500" y="1714500"/>
          <p14:tracePt t="37307" x="5381625" y="1752600"/>
          <p14:tracePt t="37324" x="5365750" y="1816100"/>
          <p14:tracePt t="37340" x="5343525" y="1927225"/>
          <p14:tracePt t="37356" x="5327650" y="2012950"/>
          <p14:tracePt t="37373" x="5305425" y="2101850"/>
          <p14:tracePt t="37390" x="5280025" y="2244725"/>
          <p14:tracePt t="37407" x="5264150" y="2339975"/>
          <p14:tracePt t="37424" x="5248275" y="2438400"/>
          <p14:tracePt t="37440" x="5229225" y="2527300"/>
          <p14:tracePt t="37457" x="5222875" y="2571750"/>
          <p14:tracePt t="37474" x="5222875" y="2609850"/>
          <p14:tracePt t="37490" x="5222875" y="2641600"/>
          <p14:tracePt t="37506" x="5222875" y="2651125"/>
          <p14:tracePt t="37523" x="5222875" y="2660650"/>
          <p14:tracePt t="37539" x="5222875" y="2682875"/>
          <p14:tracePt t="37640" x="5216525" y="2682875"/>
          <p14:tracePt t="37706" x="5213350" y="2686050"/>
          <p14:tracePt t="37719" x="5207000" y="2692400"/>
          <p14:tracePt t="37727" x="5207000" y="2695575"/>
          <p14:tracePt t="37740" x="5203825" y="2705100"/>
          <p14:tracePt t="37756" x="5197475" y="2714625"/>
          <p14:tracePt t="37774" x="5181600" y="2730500"/>
          <p14:tracePt t="37790" x="5168900" y="2765425"/>
          <p14:tracePt t="37807" x="5159375" y="2797175"/>
          <p14:tracePt t="37823" x="5146675" y="2835275"/>
          <p14:tracePt t="37840" x="5146675" y="2921000"/>
          <p14:tracePt t="37857" x="5146675" y="2971800"/>
          <p14:tracePt t="37874" x="5146675" y="3016250"/>
          <p14:tracePt t="37891" x="5146675" y="3092450"/>
          <p14:tracePt t="37907" x="5137150" y="3146425"/>
          <p14:tracePt t="37923" x="5137150" y="3216275"/>
          <p14:tracePt t="37939" x="5130800" y="3295650"/>
          <p14:tracePt t="37956" x="5118100" y="3340100"/>
          <p14:tracePt t="37973" x="5118100" y="3384550"/>
          <p14:tracePt t="37990" x="5108575" y="3419475"/>
          <p14:tracePt t="38007" x="5102225" y="3451225"/>
          <p14:tracePt t="38024" x="5095875" y="3473450"/>
          <p14:tracePt t="38040" x="5080000" y="3486150"/>
          <p14:tracePt t="38056" x="5073650" y="3508375"/>
          <p14:tracePt t="38073" x="5057775" y="3530600"/>
          <p14:tracePt t="38090" x="5051425" y="3571875"/>
          <p14:tracePt t="38107" x="5051425" y="3609975"/>
          <p14:tracePt t="38123" x="5054600" y="3670300"/>
          <p14:tracePt t="38140" x="5111750" y="3797300"/>
          <p14:tracePt t="38157" x="5184775" y="3921125"/>
          <p14:tracePt t="38174" x="5283200" y="4048125"/>
          <p14:tracePt t="38190" x="5476875" y="4222750"/>
          <p14:tracePt t="38206" x="5626100" y="4343400"/>
          <p14:tracePt t="38225" x="5861050" y="4530725"/>
          <p14:tracePt t="38241" x="6042025" y="4654550"/>
          <p14:tracePt t="38257" x="6232525" y="4781550"/>
          <p14:tracePt t="38447" x="6251575" y="4781550"/>
          <p14:tracePt t="38454" x="6270625" y="4781550"/>
          <p14:tracePt t="38461" x="6280150" y="4781550"/>
          <p14:tracePt t="38473" x="6305550" y="4781550"/>
          <p14:tracePt t="38489" x="6340475" y="4772025"/>
          <p14:tracePt t="38506" x="6372225" y="4759325"/>
          <p14:tracePt t="38523" x="6394450" y="4746625"/>
          <p14:tracePt t="38540" x="6445250" y="4733925"/>
          <p14:tracePt t="38557" x="6473825" y="4733925"/>
          <p14:tracePt t="38573" x="6502400" y="4733925"/>
          <p14:tracePt t="38590" x="6543675" y="4733925"/>
          <p14:tracePt t="38606" x="6559550" y="4733925"/>
          <p14:tracePt t="38623" x="6569075" y="4733925"/>
          <p14:tracePt t="38640" x="6588125" y="4733925"/>
          <p14:tracePt t="38657" x="6597650" y="4733925"/>
          <p14:tracePt t="38673" x="6604000" y="4733925"/>
          <p14:tracePt t="38690" x="6607175" y="4733925"/>
          <p14:tracePt t="38707" x="6616700" y="4733925"/>
          <p14:tracePt t="38724" x="6629400" y="4721225"/>
          <p14:tracePt t="38739" x="6642100" y="4721225"/>
          <p14:tracePt t="38756" x="6651625" y="4708525"/>
          <p14:tracePt t="38777" x="6657975" y="4708525"/>
          <p14:tracePt t="38790" x="6657975" y="4705350"/>
          <p14:tracePt t="38807" x="6661150" y="4705350"/>
          <p14:tracePt t="39061" x="6667500" y="4705350"/>
          <p14:tracePt t="39076" x="6673850" y="4705350"/>
          <p14:tracePt t="39082" x="6677025" y="4705350"/>
          <p14:tracePt t="39090" x="6683375" y="4705350"/>
          <p14:tracePt t="39106" x="6686550" y="4705350"/>
          <p14:tracePt t="39204" x="6692900" y="4705350"/>
          <p14:tracePt t="39219" x="6696075" y="4705350"/>
          <p14:tracePt t="39267" x="6702425" y="4705350"/>
          <p14:tracePt t="39274" x="6702425" y="4699000"/>
          <p14:tracePt t="39289" x="6711950" y="4689475"/>
          <p14:tracePt t="39306" x="6718300" y="4673600"/>
          <p14:tracePt t="39325" x="6727825" y="4632325"/>
          <p14:tracePt t="39340" x="6727825" y="4581525"/>
          <p14:tracePt t="39357" x="6727825" y="4521200"/>
          <p14:tracePt t="39374" x="6724650" y="4330700"/>
          <p14:tracePt t="39390" x="6677025" y="4111625"/>
          <p14:tracePt t="39406" x="6635750" y="3879850"/>
          <p14:tracePt t="39424" x="6499225" y="3409950"/>
          <p14:tracePt t="39440" x="6365875" y="2984500"/>
          <p14:tracePt t="39458" x="6267450" y="2695575"/>
          <p14:tracePt t="39474" x="6048375" y="2308225"/>
          <p14:tracePt t="39491" x="5895975" y="2136775"/>
          <p14:tracePt t="39508" x="5753100" y="1974850"/>
          <p14:tracePt t="39524" x="5527675" y="1787525"/>
          <p14:tracePt t="39540" x="5426075" y="1711325"/>
          <p14:tracePt t="39559" x="5280025" y="1600200"/>
          <p14:tracePt t="39573" x="5203825" y="1514475"/>
          <p14:tracePt t="39589" x="5121275" y="1438275"/>
          <p14:tracePt t="39606" x="5057775" y="1377950"/>
          <p14:tracePt t="39624" x="4991100" y="1330325"/>
          <p14:tracePt t="39640" x="4949825" y="1295400"/>
          <p14:tracePt t="39657" x="4927600" y="1282700"/>
          <p14:tracePt t="39674" x="4905375" y="1270000"/>
          <p14:tracePt t="39690" x="4895850" y="1254125"/>
          <p14:tracePt t="39706" x="4889500" y="1244600"/>
          <p14:tracePt t="39723" x="4886325" y="12319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flor_posidonia_smal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3141663"/>
            <a:ext cx="2646362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posidonia-oceanica_mediterranean-sea_by-manu-sanfelix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5795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1816100" y="4910138"/>
            <a:ext cx="38481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i="1"/>
              <a:t>Posidonia</a:t>
            </a:r>
            <a:r>
              <a:rPr lang="fr-FR" altLang="fr-FR"/>
              <a:t> </a:t>
            </a:r>
            <a:r>
              <a:rPr lang="fr-FR" altLang="fr-FR" i="1"/>
              <a:t>oceanica</a:t>
            </a:r>
          </a:p>
          <a:p>
            <a:pPr eaLnBrk="1" hangingPunct="1"/>
            <a:r>
              <a:rPr lang="fr-FR" altLang="fr-FR"/>
              <a:t>(</a:t>
            </a:r>
            <a:r>
              <a:rPr lang="fr-FR" altLang="fr-FR" i="1"/>
              <a:t>Posidoniaceae</a:t>
            </a:r>
            <a:r>
              <a:rPr lang="fr-FR" altLang="fr-FR"/>
              <a:t>)</a:t>
            </a:r>
          </a:p>
          <a:p>
            <a:pPr eaLnBrk="1" hangingPunct="1"/>
            <a:r>
              <a:rPr lang="fr-FR" altLang="fr-FR"/>
              <a:t>Angiosperme aquatique</a:t>
            </a:r>
          </a:p>
        </p:txBody>
      </p:sp>
      <p:sp>
        <p:nvSpPr>
          <p:cNvPr id="8197" name="Rectangle 9"/>
          <p:cNvSpPr>
            <a:spLocks noChangeArrowheads="1"/>
          </p:cNvSpPr>
          <p:nvPr/>
        </p:nvSpPr>
        <p:spPr bwMode="auto">
          <a:xfrm>
            <a:off x="6588125" y="692150"/>
            <a:ext cx="25558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400">
                <a:solidFill>
                  <a:srgbClr val="3333CC"/>
                </a:solidFill>
              </a:rPr>
              <a:t>Colonisation</a:t>
            </a:r>
          </a:p>
          <a:p>
            <a:pPr eaLnBrk="1" hangingPunct="1"/>
            <a:r>
              <a:rPr lang="fr-FR" altLang="fr-FR" sz="2400">
                <a:solidFill>
                  <a:srgbClr val="3333CC"/>
                </a:solidFill>
              </a:rPr>
              <a:t>de tous les milieux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27"/>
    </mc:Choice>
    <mc:Fallback>
      <p:transition spd="slow" advTm="2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51" x="4899025" y="1254125"/>
          <p14:tracePt t="5257" x="4914900" y="1282700"/>
          <p14:tracePt t="5265" x="4930775" y="1320800"/>
          <p14:tracePt t="5276" x="4953000" y="1352550"/>
          <p14:tracePt t="5293" x="4997450" y="1466850"/>
          <p14:tracePt t="5309" x="5010150" y="1504950"/>
          <p14:tracePt t="5343" x="5076825" y="1685925"/>
          <p14:tracePt t="5377" x="5222875" y="2073275"/>
          <p14:tracePt t="5394" x="5400675" y="2559050"/>
          <p14:tracePt t="5412" x="5537200" y="2924175"/>
          <p14:tracePt t="5427" x="5683250" y="3270250"/>
          <p14:tracePt t="5443" x="5737225" y="3448050"/>
          <p14:tracePt t="5461" x="5794375" y="3600450"/>
          <p14:tracePt t="5476" x="5826125" y="3721100"/>
          <p14:tracePt t="5493" x="5886450" y="3892550"/>
          <p14:tracePt t="5509" x="5927725" y="3994150"/>
          <p14:tracePt t="5526" x="5959475" y="4060825"/>
          <p14:tracePt t="5543" x="5978525" y="4143375"/>
          <p14:tracePt t="5560" x="5997575" y="4187825"/>
          <p14:tracePt t="5908" x="5911850" y="4197350"/>
          <p14:tracePt t="5915" x="5797550" y="4206875"/>
          <p14:tracePt t="5927" x="5692775" y="4225925"/>
          <p14:tracePt t="5943" x="5257800" y="4298950"/>
          <p14:tracePt t="5965" x="4899025" y="4359275"/>
          <p14:tracePt t="5981" x="4664075" y="4406900"/>
          <p14:tracePt t="5992" x="4454525" y="4454525"/>
          <p14:tracePt t="6026" x="3987800" y="4622800"/>
          <p14:tracePt t="6060" x="3467100" y="4879975"/>
          <p14:tracePt t="6078" x="3222625" y="5019675"/>
          <p14:tracePt t="6094" x="3111500" y="5089525"/>
          <p14:tracePt t="6109" x="3019425" y="5137150"/>
          <p14:tracePt t="6126" x="2921000" y="5178425"/>
          <p14:tracePt t="6142" x="2778125" y="5187950"/>
          <p14:tracePt t="6159" x="2695575" y="5187950"/>
          <p14:tracePt t="6176" x="2641600" y="5187950"/>
          <p14:tracePt t="6192" x="2593975" y="5187950"/>
          <p14:tracePt t="6209" x="2578100" y="5187950"/>
          <p14:tracePt t="6226" x="2568575" y="5187950"/>
          <p14:tracePt t="6242" x="2549525" y="5187950"/>
          <p14:tracePt t="6259" x="2540000" y="5181600"/>
          <p14:tracePt t="6276" x="2530475" y="5159375"/>
          <p14:tracePt t="6293" x="2517775" y="5146675"/>
          <p14:tracePt t="6600" x="2527300" y="5162550"/>
          <p14:tracePt t="6607" x="2546350" y="5184775"/>
          <p14:tracePt t="6614" x="2559050" y="5194300"/>
          <p14:tracePt t="6630" x="2600325" y="5229225"/>
          <p14:tracePt t="6648" x="2641600" y="5260975"/>
          <p14:tracePt t="6662" x="2660650" y="5276850"/>
          <p14:tracePt t="6677" x="2676525" y="5286375"/>
          <p14:tracePt t="6709" x="2727325" y="5311775"/>
          <p14:tracePt t="6743" x="2768600" y="5343525"/>
          <p14:tracePt t="6759" x="2778125" y="5353050"/>
          <p14:tracePt t="6777" x="2787650" y="5353050"/>
          <p14:tracePt t="6793" x="2787650" y="5359400"/>
          <p14:tracePt t="6827" x="2790825" y="5359400"/>
          <p14:tracePt t="6842" x="2806700" y="5359400"/>
          <p14:tracePt t="6859" x="2835275" y="5359400"/>
          <p14:tracePt t="6876" x="2959100" y="5387975"/>
          <p14:tracePt t="6893" x="3022600" y="5403850"/>
          <p14:tracePt t="6909" x="3073400" y="5403850"/>
          <p14:tracePt t="6927" x="3175000" y="5403850"/>
          <p14:tracePt t="6943" x="3292475" y="5397500"/>
          <p14:tracePt t="6960" x="3444875" y="5372100"/>
          <p14:tracePt t="6976" x="3752850" y="5353050"/>
          <p14:tracePt t="6992" x="3946525" y="5353050"/>
          <p14:tracePt t="7009" x="4130675" y="5368925"/>
          <p14:tracePt t="7026" x="4330700" y="5413375"/>
          <p14:tracePt t="7042" x="4378325" y="5426075"/>
          <p14:tracePt t="7059" x="4416425" y="5438775"/>
          <p14:tracePt t="7076" x="4464050" y="5461000"/>
          <p14:tracePt t="7093" x="4502150" y="5473700"/>
          <p14:tracePt t="7109" x="4565650" y="5489575"/>
          <p14:tracePt t="7127" x="4686300" y="5511800"/>
          <p14:tracePt t="7142" x="4733925" y="5530850"/>
          <p14:tracePt t="7159" x="4772025" y="5537200"/>
          <p14:tracePt t="7176" x="4794250" y="5543550"/>
          <p14:tracePt t="7192" x="4806950" y="5543550"/>
          <p14:tracePt t="7209" x="4816475" y="5543550"/>
          <p14:tracePt t="7227" x="4832350" y="5543550"/>
          <p14:tracePt t="7243" x="4841875" y="5543550"/>
          <p14:tracePt t="7259" x="4864100" y="5543550"/>
          <p14:tracePt t="7276" x="4895850" y="5543550"/>
          <p14:tracePt t="7292" x="4921250" y="5543550"/>
          <p14:tracePt t="7309" x="4930775" y="5543550"/>
          <p14:tracePt t="7327" x="4943475" y="5543550"/>
          <p14:tracePt t="7343" x="4949825" y="5543550"/>
          <p14:tracePt t="7377" x="4959350" y="5543550"/>
          <p14:tracePt t="7392" x="4968875" y="5543550"/>
          <p14:tracePt t="7409" x="4975225" y="5543550"/>
          <p14:tracePt t="8613" x="4899025" y="5549900"/>
          <p14:tracePt t="8620" x="4794250" y="5559425"/>
          <p14:tracePt t="8627" x="4679950" y="5578475"/>
          <p14:tracePt t="8643" x="4397375" y="5600700"/>
          <p14:tracePt t="8659" x="4168775" y="5619750"/>
          <p14:tracePt t="8662" x="4051300" y="5648325"/>
          <p14:tracePt t="8676" x="3819525" y="5686425"/>
          <p14:tracePt t="8709" x="3406775" y="5743575"/>
          <p14:tracePt t="8743" x="2943225" y="5807075"/>
          <p14:tracePt t="8761" x="2774950" y="5851525"/>
          <p14:tracePt t="8777" x="2689225" y="5867400"/>
          <p14:tracePt t="8792" x="2606675" y="5883275"/>
          <p14:tracePt t="8809" x="2517775" y="5905500"/>
          <p14:tracePt t="8825" x="2397125" y="5927725"/>
          <p14:tracePt t="8842" x="2324100" y="5934075"/>
          <p14:tracePt t="8859" x="2263775" y="5934075"/>
          <p14:tracePt t="8876" x="2178050" y="5934075"/>
          <p14:tracePt t="8892" x="2124075" y="5934075"/>
          <p14:tracePt t="8909" x="2082800" y="5934075"/>
          <p14:tracePt t="8926" x="2035175" y="5934075"/>
          <p14:tracePt t="8942" x="2003425" y="5934075"/>
          <p14:tracePt t="8959" x="1974850" y="5934075"/>
          <p14:tracePt t="8976" x="1927225" y="5934075"/>
          <p14:tracePt t="8992" x="1898650" y="5934075"/>
          <p14:tracePt t="9009" x="1876425" y="5934075"/>
          <p14:tracePt t="9026" x="1860550" y="5934075"/>
          <p14:tracePt t="9043" x="1847850" y="5934075"/>
          <p14:tracePt t="9059" x="1838325" y="5934075"/>
          <p14:tracePt t="9075" x="1822450" y="5934075"/>
          <p14:tracePt t="9126" x="1816100" y="5934075"/>
          <p14:tracePt t="9176" x="1812925" y="5934075"/>
          <p14:tracePt t="9255" x="1812925" y="5927725"/>
          <p14:tracePt t="9269" x="1812925" y="5924550"/>
          <p14:tracePt t="9276" x="1812925" y="5918200"/>
          <p14:tracePt t="9292" x="1812925" y="5908675"/>
          <p14:tracePt t="9309" x="1812925" y="5899150"/>
          <p14:tracePt t="9326" x="1819275" y="5889625"/>
          <p14:tracePt t="9342" x="1822450" y="5880100"/>
          <p14:tracePt t="9359" x="1828800" y="5880100"/>
          <p14:tracePt t="9375" x="1838325" y="5857875"/>
          <p14:tracePt t="9392" x="1847850" y="5854700"/>
          <p14:tracePt t="9409" x="1863725" y="5854700"/>
          <p14:tracePt t="9426" x="1879600" y="5848350"/>
          <p14:tracePt t="9442" x="1889125" y="5848350"/>
          <p14:tracePt t="9476" x="1889125" y="5835650"/>
          <p14:tracePt t="9561" x="1892300" y="5835650"/>
          <p14:tracePt t="9611" x="1892300" y="5829300"/>
          <p14:tracePt t="9676" x="1898650" y="5829300"/>
          <p14:tracePt t="9683" x="1908175" y="5822950"/>
          <p14:tracePt t="9693" x="1914525" y="5822950"/>
          <p14:tracePt t="9710" x="1939925" y="5807075"/>
          <p14:tracePt t="9725" x="1968500" y="5807075"/>
          <p14:tracePt t="9742" x="1993900" y="5800725"/>
          <p14:tracePt t="9758" x="2003425" y="5800725"/>
          <p14:tracePt t="9776" x="2022475" y="5791200"/>
          <p14:tracePt t="9792" x="2032000" y="5791200"/>
          <p14:tracePt t="9810" x="2047875" y="5788025"/>
          <p14:tracePt t="9826" x="2057400" y="5788025"/>
          <p14:tracePt t="9843" x="2073275" y="5788025"/>
          <p14:tracePt t="9859" x="2082800" y="5788025"/>
          <p14:tracePt t="9875" x="2085975" y="5788025"/>
          <p14:tracePt t="9947" x="2092325" y="5788025"/>
          <p14:tracePt t="9955" x="2095500" y="5788025"/>
          <p14:tracePt t="9962" x="2101850" y="5788025"/>
          <p14:tracePt t="9976" x="2117725" y="5788025"/>
          <p14:tracePt t="9992" x="2127250" y="5788025"/>
          <p14:tracePt t="10009" x="2130425" y="5788025"/>
          <p14:tracePt t="10042" x="2136775" y="5788025"/>
          <p14:tracePt t="10082" x="2139950" y="5788025"/>
          <p14:tracePt t="10090" x="2146300" y="5788025"/>
          <p14:tracePt t="10211" x="2149475" y="5788025"/>
          <p14:tracePt t="10219" x="2155825" y="5788025"/>
          <p14:tracePt t="10227" x="2165350" y="5788025"/>
          <p14:tracePt t="10243" x="2193925" y="5788025"/>
          <p14:tracePt t="10259" x="2311400" y="5788025"/>
          <p14:tracePt t="10275" x="2406650" y="5791200"/>
          <p14:tracePt t="10292" x="2489200" y="5800725"/>
          <p14:tracePt t="10309" x="2651125" y="5810250"/>
          <p14:tracePt t="10326" x="2768600" y="5810250"/>
          <p14:tracePt t="10342" x="2886075" y="5835650"/>
          <p14:tracePt t="10359" x="3108325" y="5861050"/>
          <p14:tracePt t="10375" x="3235325" y="5876925"/>
          <p14:tracePt t="10392" x="3311525" y="5892800"/>
          <p14:tracePt t="10409" x="3352800" y="5899150"/>
          <p14:tracePt t="10425" x="3381375" y="5899150"/>
          <p14:tracePt t="10442" x="3403600" y="5899150"/>
          <p14:tracePt t="10459" x="3498850" y="5899150"/>
          <p14:tracePt t="10475" x="3616325" y="5924550"/>
          <p14:tracePt t="10492" x="3756025" y="5940425"/>
          <p14:tracePt t="10509" x="3978275" y="5959475"/>
          <p14:tracePt t="10526" x="4070350" y="5969000"/>
          <p14:tracePt t="10542" x="4130675" y="5969000"/>
          <p14:tracePt t="10559" x="4194175" y="5969000"/>
          <p14:tracePt t="10575" x="4248150" y="5959475"/>
          <p14:tracePt t="10592" x="4321175" y="5943600"/>
          <p14:tracePt t="10608" x="4479925" y="5902325"/>
          <p14:tracePt t="10625" x="4565650" y="5886450"/>
          <p14:tracePt t="10641" x="4638675" y="5880100"/>
          <p14:tracePt t="10658" x="4743450" y="5883275"/>
          <p14:tracePt t="10675" x="4787900" y="5883275"/>
          <p14:tracePt t="10691" x="4826000" y="5889625"/>
          <p14:tracePt t="10708" x="4867275" y="5889625"/>
          <p14:tracePt t="10725" x="4876800" y="5889625"/>
          <p14:tracePt t="10741" x="4886325" y="5889625"/>
          <p14:tracePt t="10758" x="4902200" y="5889625"/>
          <p14:tracePt t="10775" x="4914900" y="5889625"/>
          <p14:tracePt t="10791" x="4927600" y="5889625"/>
          <p14:tracePt t="14144" x="4933950" y="5848350"/>
          <p14:tracePt t="14151" x="4949825" y="5788025"/>
          <p14:tracePt t="14159" x="4975225" y="5737225"/>
          <p14:tracePt t="14175" x="5076825" y="5600700"/>
          <p14:tracePt t="14193" x="5365750" y="5362575"/>
          <p14:tracePt t="14215" x="5772150" y="5073650"/>
          <p14:tracePt t="14228" x="6003925" y="4924425"/>
          <p14:tracePt t="14259" x="6318250" y="4749800"/>
          <p14:tracePt t="14293" x="6480175" y="4721225"/>
          <p14:tracePt t="14310" x="6511925" y="4733925"/>
          <p14:tracePt t="14325" x="6521450" y="4743450"/>
          <p14:tracePt t="14342" x="6521450" y="4781550"/>
          <p14:tracePt t="14359" x="6521450" y="4803775"/>
          <p14:tracePt t="14375" x="6521450" y="4841875"/>
          <p14:tracePt t="14392" x="6511925" y="4889500"/>
          <p14:tracePt t="14408" x="6505575" y="4902200"/>
          <p14:tracePt t="14750" x="6362700" y="4800600"/>
          <p14:tracePt t="14758" x="6169025" y="4648200"/>
          <p14:tracePt t="14765" x="5956300" y="4492625"/>
          <p14:tracePt t="14777" x="5578475" y="4222750"/>
          <p14:tracePt t="14792" x="5276850" y="3959225"/>
          <p14:tracePt t="14814" x="4841875" y="3562350"/>
          <p14:tracePt t="14834" x="4419600" y="3101975"/>
          <p14:tracePt t="14860" x="4048125" y="2692400"/>
          <p14:tracePt t="14893" x="3616325" y="2146300"/>
          <p14:tracePt t="14910" x="3492500" y="1965325"/>
          <p14:tracePt t="14927" x="3362325" y="1755775"/>
          <p14:tracePt t="14942" x="3317875" y="1612900"/>
          <p14:tracePt t="14958" x="3311525" y="1517650"/>
          <p14:tracePt t="14975" x="3314700" y="1457325"/>
          <p14:tracePt t="14992" x="3387725" y="1384300"/>
          <p14:tracePt t="15008" x="3511550" y="1304925"/>
          <p14:tracePt t="15026" x="3657600" y="1241425"/>
          <p14:tracePt t="15042" x="3921125" y="1130300"/>
          <p14:tracePt t="15060" x="4064000" y="1076325"/>
          <p14:tracePt t="15076" x="4210050" y="1012825"/>
          <p14:tracePt t="15092" x="4400550" y="939800"/>
          <p14:tracePt t="15108" x="4502150" y="908050"/>
          <p14:tracePt t="15125" x="4565650" y="895350"/>
          <p14:tracePt t="15142" x="4616450" y="873125"/>
          <p14:tracePt t="15158" x="4619625" y="873125"/>
          <p14:tracePt t="15192" x="4572000" y="866775"/>
          <p14:tracePt t="15208" x="4457700" y="866775"/>
          <p14:tracePt t="15225" x="4298950" y="866775"/>
          <p14:tracePt t="15242" x="3965575" y="901700"/>
          <p14:tracePt t="15258" x="3695700" y="933450"/>
          <p14:tracePt t="15275" x="3365500" y="977900"/>
          <p14:tracePt t="15292" x="2651125" y="1085850"/>
          <p14:tracePt t="15309" x="2143125" y="1143000"/>
          <p14:tracePt t="15327" x="1533525" y="1190625"/>
          <p14:tracePt t="15344" x="1295400" y="1200150"/>
          <p14:tracePt t="15359" x="1066800" y="1219200"/>
          <p14:tracePt t="15375" x="882650" y="1238250"/>
          <p14:tracePt t="15391" x="650875" y="1282700"/>
          <p14:tracePt t="15408" x="485775" y="1320800"/>
          <p14:tracePt t="15425" x="368300" y="1336675"/>
          <p14:tracePt t="15442" x="177800" y="1390650"/>
          <p14:tracePt t="15459" x="92075" y="1403350"/>
          <p14:tracePt t="15475" x="15875" y="1419225"/>
          <p14:tracePt t="15642" x="12700" y="2098675"/>
          <p14:tracePt t="15648" x="38100" y="2149475"/>
          <p14:tracePt t="15659" x="63500" y="2209800"/>
          <p14:tracePt t="15675" x="142875" y="2324100"/>
          <p14:tracePt t="15692" x="279400" y="2514600"/>
          <p14:tracePt t="15708" x="400050" y="2654300"/>
          <p14:tracePt t="15725" x="517525" y="2790825"/>
          <p14:tracePt t="15742" x="673100" y="2981325"/>
          <p14:tracePt t="15758" x="784225" y="3121025"/>
          <p14:tracePt t="15775" x="892175" y="3248025"/>
          <p14:tracePt t="15779" x="946150" y="3311525"/>
          <p14:tracePt t="15792" x="1044575" y="3429000"/>
          <p14:tracePt t="15808" x="1143000" y="3524250"/>
          <p14:tracePt t="15825" x="1260475" y="3651250"/>
          <p14:tracePt t="15842" x="1463675" y="3825875"/>
          <p14:tracePt t="15859" x="1568450" y="3914775"/>
          <p14:tracePt t="15877" x="1733550" y="4025900"/>
          <p14:tracePt t="15892" x="1835150" y="4067175"/>
          <p14:tracePt t="15908" x="1924050" y="4102100"/>
          <p14:tracePt t="15925" x="1993900" y="4102100"/>
          <p14:tracePt t="15941" x="2124075" y="4089400"/>
          <p14:tracePt t="15958" x="2232025" y="4064000"/>
          <p14:tracePt t="15975" x="2317750" y="4048125"/>
          <p14:tracePt t="15992" x="2451100" y="4016375"/>
          <p14:tracePt t="16008" x="2584450" y="3981450"/>
          <p14:tracePt t="16025" x="2733675" y="3962400"/>
          <p14:tracePt t="16042" x="3009900" y="3927475"/>
          <p14:tracePt t="16058" x="3248025" y="3876675"/>
          <p14:tracePt t="16075" x="3502025" y="3848100"/>
          <p14:tracePt t="16092" x="3898900" y="3797300"/>
          <p14:tracePt t="16109" x="4162425" y="3797300"/>
          <p14:tracePt t="16126" x="4473575" y="3822700"/>
          <p14:tracePt t="16142" x="4692650" y="3860800"/>
          <p14:tracePt t="16158" x="4889500" y="3917950"/>
          <p14:tracePt t="16177" x="5213350" y="3975100"/>
          <p14:tracePt t="16192" x="5397500" y="4000500"/>
          <p14:tracePt t="16208" x="5603875" y="4010025"/>
          <p14:tracePt t="16225" x="5775325" y="4010025"/>
          <p14:tracePt t="16242" x="5975350" y="3971925"/>
          <p14:tracePt t="16258" x="6092825" y="3943350"/>
          <p14:tracePt t="16275" x="6172200" y="3905250"/>
          <p14:tracePt t="16292" x="6223000" y="3867150"/>
          <p14:tracePt t="16308" x="6257925" y="3825875"/>
          <p14:tracePt t="16326" x="6302375" y="3759200"/>
          <p14:tracePt t="16341" x="6340475" y="3692525"/>
          <p14:tracePt t="16358" x="6400800" y="3590925"/>
          <p14:tracePt t="16375" x="6442075" y="3502025"/>
          <p14:tracePt t="16392" x="6477000" y="3406775"/>
          <p14:tracePt t="16409" x="6492875" y="3349625"/>
          <p14:tracePt t="16427" x="6492875" y="3289300"/>
          <p14:tracePt t="16442" x="6492875" y="3244850"/>
          <p14:tracePt t="16458" x="6483350" y="3206750"/>
          <p14:tracePt t="16475" x="6470650" y="3155950"/>
          <p14:tracePt t="16491" x="6442075" y="3089275"/>
          <p14:tracePt t="16508" x="6429375" y="3044825"/>
          <p14:tracePt t="16525" x="6419850" y="3022600"/>
          <p14:tracePt t="16541" x="6369050" y="2978150"/>
          <p14:tracePt t="16558" x="6283325" y="2946400"/>
          <p14:tracePt t="16576" x="6127750" y="2905125"/>
          <p14:tracePt t="16592" x="6032500" y="2905125"/>
          <p14:tracePt t="16608" x="5949950" y="2908300"/>
          <p14:tracePt t="16625" x="5854700" y="2952750"/>
          <p14:tracePt t="16641" x="5829300" y="2990850"/>
          <p14:tracePt t="16658" x="5797550" y="3079750"/>
          <p14:tracePt t="16677" x="5753100" y="3248025"/>
          <p14:tracePt t="16692" x="5746750" y="3387725"/>
          <p14:tracePt t="16708" x="5746750" y="3546475"/>
          <p14:tracePt t="16726" x="5753100" y="3756025"/>
          <p14:tracePt t="16744" x="5768975" y="3917950"/>
          <p14:tracePt t="16758" x="5794375" y="4048125"/>
          <p14:tracePt t="16775" x="5819775" y="4181475"/>
          <p14:tracePt t="16792" x="5842000" y="4257675"/>
          <p14:tracePt t="16808" x="5870575" y="4314825"/>
          <p14:tracePt t="16826" x="5908675" y="4359275"/>
          <p14:tracePt t="16842" x="5937250" y="4378325"/>
          <p14:tracePt t="16858" x="5962650" y="4381500"/>
          <p14:tracePt t="16876" x="5975350" y="4381500"/>
          <p14:tracePt t="16892" x="5991225" y="4381500"/>
          <p14:tracePt t="16908" x="6000750" y="4381500"/>
          <p14:tracePt t="17583" x="6108700" y="4381500"/>
          <p14:tracePt t="17591" x="6251575" y="4394200"/>
          <p14:tracePt t="17598" x="6416675" y="4394200"/>
          <p14:tracePt t="17609" x="6540500" y="4394200"/>
          <p14:tracePt t="17625" x="7092950" y="4403725"/>
          <p14:tracePt t="17646" x="7626350" y="4438650"/>
          <p14:tracePt t="17666" x="7947025" y="4460875"/>
          <p14:tracePt t="17692" x="8423275" y="4540250"/>
          <p14:tracePt t="17726" x="8718550" y="4594225"/>
          <p14:tracePt t="17743" x="8750300" y="4594225"/>
          <p14:tracePt t="17758" x="8759825" y="4594225"/>
          <p14:tracePt t="17775" x="8766175" y="4594225"/>
          <p14:tracePt t="17791" x="8763000" y="4584700"/>
          <p14:tracePt t="17808" x="8753475" y="4575175"/>
          <p14:tracePt t="17825" x="8712200" y="4559300"/>
          <p14:tracePt t="17841" x="8674100" y="4540250"/>
          <p14:tracePt t="17858" x="8626475" y="4511675"/>
          <p14:tracePt t="17875" x="8534400" y="4470400"/>
          <p14:tracePt t="17891" x="8474075" y="4425950"/>
          <p14:tracePt t="17908" x="8423275" y="4371975"/>
          <p14:tracePt t="17925" x="8359775" y="4254500"/>
          <p14:tracePt t="17941" x="8359775" y="4140200"/>
          <p14:tracePt t="17958" x="8378825" y="4051300"/>
          <p14:tracePt t="17976" x="8426450" y="3946525"/>
          <p14:tracePt t="17992" x="8439150" y="3883025"/>
          <p14:tracePt t="18009" x="8461375" y="3806825"/>
          <p14:tracePt t="18025" x="8477250" y="3695700"/>
          <p14:tracePt t="18042" x="8477250" y="3644900"/>
          <p14:tracePt t="18058" x="8477250" y="3600450"/>
          <p14:tracePt t="18075" x="8477250" y="3552825"/>
          <p14:tracePt t="18091" x="8477250" y="3543300"/>
          <p14:tracePt t="18108" x="8477250" y="3533775"/>
          <p14:tracePt t="18125" x="8464550" y="3530600"/>
          <p14:tracePt t="18141" x="8420100" y="3514725"/>
          <p14:tracePt t="18159" x="8350250" y="3514725"/>
          <p14:tracePt t="18175" x="8245475" y="3514725"/>
          <p14:tracePt t="18191" x="8194675" y="3514725"/>
          <p14:tracePt t="18208" x="8137525" y="3533775"/>
          <p14:tracePt t="18225" x="8074025" y="3552825"/>
          <p14:tracePt t="18241" x="8023225" y="3565525"/>
          <p14:tracePt t="18258" x="7975600" y="3594100"/>
          <p14:tracePt t="18275" x="7880350" y="3635375"/>
          <p14:tracePt t="18292" x="7810500" y="3683000"/>
          <p14:tracePt t="18308" x="7772400" y="3708400"/>
          <p14:tracePt t="18325" x="7718425" y="3756025"/>
          <p14:tracePt t="18341" x="7683500" y="3800475"/>
          <p14:tracePt t="18358" x="7673975" y="3838575"/>
          <p14:tracePt t="18375" x="7658100" y="3959225"/>
          <p14:tracePt t="18391" x="7658100" y="4041775"/>
          <p14:tracePt t="18408" x="7642225" y="4124325"/>
          <p14:tracePt t="18425" x="7616825" y="4270375"/>
          <p14:tracePt t="18442" x="7616825" y="4352925"/>
          <p14:tracePt t="18458" x="7616825" y="4432300"/>
          <p14:tracePt t="18475" x="7635875" y="4511675"/>
          <p14:tracePt t="18491" x="7648575" y="4568825"/>
          <p14:tracePt t="18508" x="7661275" y="4622800"/>
          <p14:tracePt t="18525" x="7683500" y="4724400"/>
          <p14:tracePt t="18542" x="7708900" y="4810125"/>
          <p14:tracePt t="18558" x="7721600" y="4886325"/>
          <p14:tracePt t="18575" x="7743825" y="4997450"/>
          <p14:tracePt t="18592" x="7775575" y="5073650"/>
          <p14:tracePt t="18608" x="7807325" y="5153025"/>
          <p14:tracePt t="18624" x="7848600" y="5238750"/>
          <p14:tracePt t="18641" x="7874000" y="5283200"/>
          <p14:tracePt t="18658" x="7899400" y="5314950"/>
          <p14:tracePt t="18675" x="7937500" y="5359400"/>
          <p14:tracePt t="18691" x="7962900" y="5384800"/>
          <p14:tracePt t="18708" x="7994650" y="5416550"/>
          <p14:tracePt t="18725" x="8045450" y="5441950"/>
          <p14:tracePt t="18741" x="8080375" y="5454650"/>
          <p14:tracePt t="18758" x="8140700" y="5454650"/>
          <p14:tracePt t="18775" x="8229600" y="5441950"/>
          <p14:tracePt t="18792" x="8293100" y="5429250"/>
          <p14:tracePt t="18809" x="8350250" y="5400675"/>
          <p14:tracePt t="18825" x="8394700" y="5349875"/>
          <p14:tracePt t="18842" x="8423275" y="5286375"/>
          <p14:tracePt t="18858" x="8439150" y="5200650"/>
          <p14:tracePt t="18875" x="8470900" y="5054600"/>
          <p14:tracePt t="18891" x="8489950" y="4937125"/>
          <p14:tracePt t="18908" x="8505825" y="4797425"/>
          <p14:tracePt t="18925" x="8521700" y="4619625"/>
          <p14:tracePt t="18942" x="8521700" y="4470400"/>
          <p14:tracePt t="18958" x="8521700" y="4333875"/>
          <p14:tracePt t="18975" x="8502650" y="4178300"/>
          <p14:tracePt t="18992" x="8477250" y="4092575"/>
          <p14:tracePt t="19010" x="8461375" y="3997325"/>
          <p14:tracePt t="19026" x="8432800" y="3905250"/>
          <p14:tracePt t="19041" x="8426450" y="3860800"/>
          <p14:tracePt t="19058" x="8416925" y="3822700"/>
          <p14:tracePt t="19075" x="8378825" y="3721100"/>
          <p14:tracePt t="19092" x="8337550" y="3641725"/>
          <p14:tracePt t="19108" x="8283575" y="3581400"/>
          <p14:tracePt t="19125" x="8213725" y="3517900"/>
          <p14:tracePt t="19142" x="8175625" y="3482975"/>
          <p14:tracePt t="19158" x="8112125" y="3470275"/>
          <p14:tracePt t="19174" x="7991475" y="3454400"/>
          <p14:tracePt t="19191" x="7934325" y="3454400"/>
          <p14:tracePt t="19208" x="7870825" y="3467100"/>
          <p14:tracePt t="19225" x="7756525" y="3489325"/>
          <p14:tracePt t="19242" x="7648575" y="3511550"/>
          <p14:tracePt t="19258" x="7540625" y="3536950"/>
          <p14:tracePt t="19275" x="7400925" y="3594100"/>
          <p14:tracePt t="19291" x="7289800" y="3638550"/>
          <p14:tracePt t="19308" x="7200900" y="3686175"/>
          <p14:tracePt t="19324" x="7115175" y="3730625"/>
          <p14:tracePt t="19341" x="7064375" y="3771900"/>
          <p14:tracePt t="19358" x="7023100" y="3819525"/>
          <p14:tracePt t="19375" x="6946900" y="3921125"/>
          <p14:tracePt t="19392" x="6905625" y="4000500"/>
          <p14:tracePt t="19409" x="6867525" y="4114800"/>
          <p14:tracePt t="19425" x="6861175" y="4222750"/>
          <p14:tracePt t="19441" x="6864350" y="4327525"/>
          <p14:tracePt t="19458" x="6896100" y="4416425"/>
          <p14:tracePt t="19475" x="6981825" y="4556125"/>
          <p14:tracePt t="19492" x="7058025" y="4660900"/>
          <p14:tracePt t="19510" x="7207250" y="4819650"/>
          <p14:tracePt t="19525" x="7283450" y="4892675"/>
          <p14:tracePt t="19542" x="7334250" y="4943475"/>
          <p14:tracePt t="19559" x="7448550" y="5060950"/>
          <p14:tracePt t="19575" x="7531100" y="5133975"/>
          <p14:tracePt t="19591" x="7604125" y="5207000"/>
          <p14:tracePt t="19608" x="7664450" y="5251450"/>
          <p14:tracePt t="19625" x="7762875" y="5314950"/>
          <p14:tracePt t="19641" x="7826375" y="5327650"/>
          <p14:tracePt t="19658" x="7877175" y="5334000"/>
          <p14:tracePt t="19675" x="7962900" y="5330825"/>
          <p14:tracePt t="19692" x="8001000" y="5318125"/>
          <p14:tracePt t="19709" x="8051800" y="5299075"/>
          <p14:tracePt t="19724" x="8089900" y="5267325"/>
          <p14:tracePt t="19741" x="8115300" y="5241925"/>
          <p14:tracePt t="19758" x="8156575" y="5210175"/>
          <p14:tracePt t="19775" x="8201025" y="5133975"/>
          <p14:tracePt t="19791" x="8251825" y="5045075"/>
          <p14:tracePt t="19809" x="8293100" y="4908550"/>
          <p14:tracePt t="19825" x="8312150" y="4860925"/>
          <p14:tracePt t="19842" x="8324850" y="4822825"/>
          <p14:tracePt t="19845" x="8331200" y="4810125"/>
          <p14:tracePt t="19859" x="8337550" y="4794250"/>
          <p14:tracePt t="19875" x="8340725" y="4778375"/>
          <p14:tracePt t="19891" x="8340725" y="4768850"/>
          <p14:tracePt t="19908" x="8340725" y="4765675"/>
          <p14:tracePt t="19925" x="8340725" y="47593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5903913" y="0"/>
            <a:ext cx="3240087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1800">
                <a:solidFill>
                  <a:srgbClr val="CC0000"/>
                </a:solidFill>
              </a:rPr>
              <a:t>Morphologie florale</a:t>
            </a:r>
          </a:p>
          <a:p>
            <a:pPr eaLnBrk="1" hangingPunct="1"/>
            <a:r>
              <a:rPr lang="fr-FR" altLang="fr-FR" sz="1800"/>
              <a:t>	</a:t>
            </a:r>
          </a:p>
          <a:p>
            <a:pPr eaLnBrk="1" hangingPunct="1"/>
            <a:r>
              <a:rPr lang="fr-FR" altLang="fr-FR" sz="2400">
                <a:solidFill>
                  <a:srgbClr val="660066"/>
                </a:solidFill>
              </a:rPr>
              <a:t>Rôle des pièces florales:</a:t>
            </a:r>
          </a:p>
          <a:p>
            <a:pPr eaLnBrk="1" hangingPunct="1"/>
            <a:r>
              <a:rPr lang="fr-FR" altLang="fr-FR" sz="2400" b="0">
                <a:solidFill>
                  <a:srgbClr val="660066"/>
                </a:solidFill>
              </a:rPr>
              <a:t>Protection et radar pour orienter les insectes pollinisateurs</a:t>
            </a:r>
          </a:p>
          <a:p>
            <a:pPr eaLnBrk="1" hangingPunct="1"/>
            <a:endParaRPr lang="fr-FR" altLang="fr-FR" sz="1800">
              <a:solidFill>
                <a:srgbClr val="660066"/>
              </a:solidFill>
            </a:endParaRPr>
          </a:p>
        </p:txBody>
      </p:sp>
      <p:pic>
        <p:nvPicPr>
          <p:cNvPr id="92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501173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10"/>
    </mc:Choice>
    <mc:Fallback>
      <p:transition spd="slow" advTm="27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16" x="8305800" y="4762500"/>
          <p14:tracePt t="11823" x="8235950" y="4781550"/>
          <p14:tracePt t="11831" x="8118475" y="4810125"/>
          <p14:tracePt t="11846" x="7788275" y="4902200"/>
          <p14:tracePt t="11864" x="7340600" y="5035550"/>
          <p14:tracePt t="11867" x="7156450" y="5086350"/>
          <p14:tracePt t="11881" x="6829425" y="5181600"/>
          <p14:tracePt t="11914" x="6521450" y="5254625"/>
          <p14:tracePt t="11947" x="6391275" y="5280025"/>
          <p14:tracePt t="11963" x="6375400" y="5280025"/>
          <p14:tracePt t="11979" x="6353175" y="5302250"/>
          <p14:tracePt t="11997" x="6353175" y="5311775"/>
          <p14:tracePt t="12013" x="6372225" y="5327650"/>
          <p14:tracePt t="12029" x="6543675" y="5394325"/>
          <p14:tracePt t="12046" x="6699250" y="5438775"/>
          <p14:tracePt t="12063" x="6883400" y="5467350"/>
          <p14:tracePt t="12080" x="7124700" y="5492750"/>
          <p14:tracePt t="12097" x="7254875" y="5511800"/>
          <p14:tracePt t="12113" x="7331075" y="5534025"/>
          <p14:tracePt t="12130" x="7359650" y="5543550"/>
          <p14:tracePt t="12146" x="7359650" y="5553075"/>
          <p14:tracePt t="12163" x="7356475" y="5562600"/>
          <p14:tracePt t="12179" x="7261225" y="5594350"/>
          <p14:tracePt t="12196" x="7089775" y="5610225"/>
          <p14:tracePt t="12213" x="6883400" y="5610225"/>
          <p14:tracePt t="12230" x="6623050" y="5610225"/>
          <p14:tracePt t="12246" x="6461125" y="5610225"/>
          <p14:tracePt t="12263" x="6324600" y="5610225"/>
          <p14:tracePt t="12280" x="6194425" y="5619750"/>
          <p14:tracePt t="12296" x="6137275" y="5632450"/>
          <p14:tracePt t="12313" x="6092825" y="5638800"/>
          <p14:tracePt t="12330" x="6051550" y="5651500"/>
          <p14:tracePt t="12347" x="6029325" y="5664200"/>
          <p14:tracePt t="12364" x="6000750" y="5680075"/>
          <p14:tracePt t="12379" x="5984875" y="5689600"/>
          <p14:tracePt t="12396" x="5975350" y="5699125"/>
          <p14:tracePt t="12413" x="5953125" y="5718175"/>
          <p14:tracePt t="12429" x="5908675" y="5734050"/>
          <p14:tracePt t="12446" x="5864225" y="5746750"/>
          <p14:tracePt t="12463" x="5819775" y="5759450"/>
          <p14:tracePt t="12480" x="5737225" y="5788025"/>
          <p14:tracePt t="12496" x="5702300" y="5794375"/>
          <p14:tracePt t="12514" x="5664200" y="5794375"/>
          <p14:tracePt t="12530" x="5616575" y="5791200"/>
          <p14:tracePt t="12546" x="5578475" y="5772150"/>
          <p14:tracePt t="12563" x="5534025" y="5759450"/>
          <p14:tracePt t="12579" x="5461000" y="5740400"/>
          <p14:tracePt t="12596" x="5416550" y="5734050"/>
          <p14:tracePt t="12614" x="5353050" y="5734050"/>
          <p14:tracePt t="12630" x="5330825" y="5727700"/>
          <p14:tracePt t="12646" x="5292725" y="5721350"/>
          <p14:tracePt t="12664" x="5245100" y="5695950"/>
          <p14:tracePt t="12680" x="5197475" y="5683250"/>
          <p14:tracePt t="12696" x="5143500" y="5670550"/>
          <p14:tracePt t="12713" x="5080000" y="5657850"/>
          <p14:tracePt t="12729" x="5016500" y="5629275"/>
          <p14:tracePt t="12746" x="4978400" y="5622925"/>
          <p14:tracePt t="12764" x="4914900" y="5603875"/>
          <p14:tracePt t="12780" x="4876800" y="5594350"/>
          <p14:tracePt t="12796" x="4838700" y="5572125"/>
          <p14:tracePt t="12814" x="4803775" y="5556250"/>
          <p14:tracePt t="12830" x="4775200" y="5543550"/>
          <p14:tracePt t="12846" x="4752975" y="5537200"/>
          <p14:tracePt t="12863" x="4711700" y="5537200"/>
          <p14:tracePt t="12880" x="4689475" y="5537200"/>
          <p14:tracePt t="12896" x="4679950" y="5537200"/>
          <p14:tracePt t="12914" x="4648200" y="5537200"/>
          <p14:tracePt t="12930" x="4625975" y="5530850"/>
          <p14:tracePt t="12946" x="4610100" y="5527675"/>
          <p14:tracePt t="12963" x="4594225" y="5514975"/>
          <p14:tracePt t="12979" x="4584700" y="5514975"/>
          <p14:tracePt t="12996" x="4575175" y="5514975"/>
          <p14:tracePt t="13013" x="4552950" y="5514975"/>
          <p14:tracePt t="13030" x="4549775" y="5514975"/>
          <p14:tracePt t="13079" x="4549775" y="5511800"/>
          <p14:tracePt t="13086" x="4549775" y="5505450"/>
          <p14:tracePt t="13096" x="4549775" y="5502275"/>
          <p14:tracePt t="13113" x="4549775" y="5486400"/>
          <p14:tracePt t="13129" x="4549775" y="5457825"/>
          <p14:tracePt t="13147" x="4559300" y="5419725"/>
          <p14:tracePt t="13164" x="4578350" y="5321300"/>
          <p14:tracePt t="13179" x="4578350" y="5260975"/>
          <p14:tracePt t="13196" x="4578350" y="5210175"/>
          <p14:tracePt t="13215" x="4578350" y="5105400"/>
          <p14:tracePt t="13230" x="4578350" y="5048250"/>
          <p14:tracePt t="13246" x="4578350" y="4994275"/>
          <p14:tracePt t="13263" x="4578350" y="4911725"/>
          <p14:tracePt t="13279" x="4594225" y="4857750"/>
          <p14:tracePt t="13296" x="4606925" y="4810125"/>
          <p14:tracePt t="13313" x="4625975" y="4746625"/>
          <p14:tracePt t="13329" x="4632325" y="4702175"/>
          <p14:tracePt t="13346" x="4632325" y="4641850"/>
          <p14:tracePt t="13363" x="4645025" y="4572000"/>
          <p14:tracePt t="13380" x="4657725" y="4527550"/>
          <p14:tracePt t="13396" x="4664075" y="4495800"/>
          <p14:tracePt t="13413" x="4683125" y="4448175"/>
          <p14:tracePt t="13429" x="4692650" y="4422775"/>
          <p14:tracePt t="13446" x="4692650" y="4406900"/>
          <p14:tracePt t="13463" x="4705350" y="4394200"/>
          <p14:tracePt t="13479" x="4705350" y="4384675"/>
          <p14:tracePt t="13496" x="4705350" y="4368800"/>
          <p14:tracePt t="13514" x="4705350" y="4352925"/>
          <p14:tracePt t="13530" x="4705350" y="4343400"/>
          <p14:tracePt t="13546" x="4705350" y="4333875"/>
          <p14:tracePt t="13563" x="4708525" y="4314825"/>
          <p14:tracePt t="13579" x="4708525" y="4305300"/>
          <p14:tracePt t="13596" x="4714875" y="4289425"/>
          <p14:tracePt t="13613" x="4714875" y="4248150"/>
          <p14:tracePt t="13630" x="4714875" y="4225925"/>
          <p14:tracePt t="13647" x="4714875" y="4197350"/>
          <p14:tracePt t="13663" x="4714875" y="4175125"/>
          <p14:tracePt t="13679" x="4714875" y="4165600"/>
          <p14:tracePt t="13696" x="4714875" y="4156075"/>
          <p14:tracePt t="13729" x="4714875" y="4146550"/>
          <p14:tracePt t="13746" x="4714875" y="4143375"/>
          <p14:tracePt t="13763" x="4714875" y="4137025"/>
          <p14:tracePt t="13780" x="4714875" y="4130675"/>
          <p14:tracePt t="13970" x="4718050" y="4140200"/>
          <p14:tracePt t="13977" x="4724400" y="4165600"/>
          <p14:tracePt t="13985" x="4730750" y="4184650"/>
          <p14:tracePt t="13996" x="4730750" y="4203700"/>
          <p14:tracePt t="14014" x="4737100" y="4251325"/>
          <p14:tracePt t="14029" x="4737100" y="4279900"/>
          <p14:tracePt t="14047" x="4737100" y="4302125"/>
          <p14:tracePt t="14063" x="4737100" y="4333875"/>
          <p14:tracePt t="14079" x="4737100" y="4346575"/>
          <p14:tracePt t="14096" x="4737100" y="4359275"/>
          <p14:tracePt t="14112" x="4737100" y="4400550"/>
          <p14:tracePt t="14129" x="4737100" y="4416425"/>
          <p14:tracePt t="14146" x="4737100" y="4445000"/>
          <p14:tracePt t="14163" x="4737100" y="4470400"/>
          <p14:tracePt t="14180" x="4737100" y="4486275"/>
          <p14:tracePt t="14196" x="4737100" y="4508500"/>
          <p14:tracePt t="14212" x="4737100" y="4540250"/>
          <p14:tracePt t="14229" x="4737100" y="4572000"/>
          <p14:tracePt t="14246" x="4737100" y="4591050"/>
          <p14:tracePt t="14263" x="4737100" y="4654550"/>
          <p14:tracePt t="14280" x="4737100" y="4705350"/>
          <p14:tracePt t="14296" x="4727575" y="4749800"/>
          <p14:tracePt t="14313" x="4708525" y="4816475"/>
          <p14:tracePt t="14330" x="4695825" y="4851400"/>
          <p14:tracePt t="14346" x="4695825" y="4895850"/>
          <p14:tracePt t="14362" x="4695825" y="4953000"/>
          <p14:tracePt t="14379" x="4695825" y="4987925"/>
          <p14:tracePt t="14396" x="4695825" y="5016500"/>
          <p14:tracePt t="14412" x="4695825" y="5064125"/>
          <p14:tracePt t="14429" x="4692650" y="5086350"/>
          <p14:tracePt t="14446" x="4673600" y="5118100"/>
          <p14:tracePt t="14463" x="4660900" y="5159375"/>
          <p14:tracePt t="14480" x="4660900" y="5181600"/>
          <p14:tracePt t="14496" x="4654550" y="5203825"/>
          <p14:tracePt t="14512" x="4651375" y="5238750"/>
          <p14:tracePt t="14529" x="4651375" y="5254625"/>
          <p14:tracePt t="14546" x="4638675" y="5270500"/>
          <p14:tracePt t="14563" x="4622800" y="5292725"/>
          <p14:tracePt t="14580" x="4622800" y="5302250"/>
          <p14:tracePt t="14596" x="4622800" y="5311775"/>
          <p14:tracePt t="14612" x="4616450" y="5327650"/>
          <p14:tracePt t="14707" x="4613275" y="5327650"/>
          <p14:tracePt t="14720" x="4606925" y="5327650"/>
          <p14:tracePt t="14734" x="4603750" y="5327650"/>
          <p14:tracePt t="14746" x="4597400" y="5327650"/>
          <p14:tracePt t="15071" x="4597400" y="5314950"/>
          <p14:tracePt t="15077" x="4597400" y="5302250"/>
          <p14:tracePt t="15084" x="4597400" y="5292725"/>
          <p14:tracePt t="15096" x="4597400" y="5273675"/>
          <p14:tracePt t="15113" x="4603750" y="5194300"/>
          <p14:tracePt t="15130" x="4603750" y="5143500"/>
          <p14:tracePt t="15162" x="4603750" y="4987925"/>
          <p14:tracePt t="15196" x="4625975" y="4832350"/>
          <p14:tracePt t="15213" x="4651375" y="4654550"/>
          <p14:tracePt t="15229" x="4676775" y="4546600"/>
          <p14:tracePt t="15246" x="4692650" y="4451350"/>
          <p14:tracePt t="15263" x="4711700" y="4378325"/>
          <p14:tracePt t="15280" x="4711700" y="4362450"/>
          <p14:tracePt t="15296" x="4711700" y="4352925"/>
          <p14:tracePt t="15312" x="4711700" y="4346575"/>
          <p14:tracePt t="15329" x="4711700" y="4343400"/>
          <p14:tracePt t="15383" x="4711700" y="4333875"/>
          <p14:tracePt t="15913" x="4724400" y="4295775"/>
          <p14:tracePt t="15920" x="4743450" y="4235450"/>
          <p14:tracePt t="15929" x="4768850" y="4184650"/>
          <p14:tracePt t="15947" x="4860925" y="3946525"/>
          <p14:tracePt t="15963" x="4921250" y="3822700"/>
          <p14:tracePt t="15979" x="4994275" y="3689350"/>
          <p14:tracePt t="16013" x="5175250" y="3409950"/>
          <p14:tracePt t="16047" x="5286375" y="3228975"/>
          <p14:tracePt t="16064" x="5324475" y="3152775"/>
          <p14:tracePt t="16079" x="5365750" y="3060700"/>
          <p14:tracePt t="16097" x="5445125" y="2940050"/>
          <p14:tracePt t="16113" x="5483225" y="2873375"/>
          <p14:tracePt t="16129" x="5514975" y="2794000"/>
          <p14:tracePt t="16146" x="5549900" y="2701925"/>
          <p14:tracePt t="16162" x="5565775" y="2647950"/>
          <p14:tracePt t="16179" x="5565775" y="2619375"/>
          <p14:tracePt t="16197" x="5556250" y="2568575"/>
          <p14:tracePt t="16213" x="5530850" y="2540000"/>
          <p14:tracePt t="16230" x="5499100" y="2505075"/>
          <p14:tracePt t="16246" x="5416550" y="2422525"/>
          <p14:tracePt t="16262" x="5343525" y="2368550"/>
          <p14:tracePt t="16279" x="5273675" y="2314575"/>
          <p14:tracePt t="16296" x="5194300" y="2257425"/>
          <p14:tracePt t="16312" x="5137150" y="2222500"/>
          <p14:tracePt t="16329" x="5073650" y="2200275"/>
          <p14:tracePt t="16347" x="4937125" y="2159000"/>
          <p14:tracePt t="16363" x="4806950" y="2143125"/>
          <p14:tracePt t="16379" x="4667250" y="2133600"/>
          <p14:tracePt t="16396" x="4416425" y="2114550"/>
          <p14:tracePt t="16412" x="4276725" y="2108200"/>
          <p14:tracePt t="16429" x="4127500" y="2098675"/>
          <p14:tracePt t="16446" x="3927475" y="2063750"/>
          <p14:tracePt t="16462" x="3800475" y="2063750"/>
          <p14:tracePt t="16479" x="3686175" y="2063750"/>
          <p14:tracePt t="16496" x="3486150" y="2076450"/>
          <p14:tracePt t="16513" x="3355975" y="2111375"/>
          <p14:tracePt t="16529" x="3257550" y="2146300"/>
          <p14:tracePt t="16546" x="3117850" y="2200275"/>
          <p14:tracePt t="16562" x="3051175" y="2232025"/>
          <p14:tracePt t="16579" x="2994025" y="2260600"/>
          <p14:tracePt t="16597" x="2930525" y="2279650"/>
          <p14:tracePt t="16613" x="2886075" y="2292350"/>
          <p14:tracePt t="16630" x="2847975" y="2305050"/>
          <p14:tracePt t="16646" x="2784475" y="2330450"/>
          <p14:tracePt t="16662" x="2752725" y="2343150"/>
          <p14:tracePt t="16679" x="2708275" y="2355850"/>
          <p14:tracePt t="16696" x="2663825" y="2381250"/>
          <p14:tracePt t="16712" x="2641600" y="2390775"/>
          <p14:tracePt t="16729" x="2619375" y="2403475"/>
          <p14:tracePt t="16747" x="2574925" y="2441575"/>
          <p14:tracePt t="16763" x="2543175" y="2466975"/>
          <p14:tracePt t="16779" x="2517775" y="2505075"/>
          <p14:tracePt t="16796" x="2470150" y="2571750"/>
          <p14:tracePt t="16812" x="2444750" y="2609850"/>
          <p14:tracePt t="16829" x="2409825" y="2657475"/>
          <p14:tracePt t="16846" x="2378075" y="2724150"/>
          <p14:tracePt t="16862" x="2365375" y="2768600"/>
          <p14:tracePt t="16879" x="2339975" y="2816225"/>
          <p14:tracePt t="16896" x="2317750" y="2927350"/>
          <p14:tracePt t="16913" x="2317750" y="2997200"/>
          <p14:tracePt t="16929" x="2317750" y="3076575"/>
          <p14:tracePt t="16946" x="2311400" y="3165475"/>
          <p14:tracePt t="16962" x="2311400" y="3225800"/>
          <p14:tracePt t="16979" x="2311400" y="3270250"/>
          <p14:tracePt t="16996" x="2311400" y="3308350"/>
          <p14:tracePt t="17012" x="2311400" y="3340100"/>
          <p14:tracePt t="17029" x="2311400" y="3359150"/>
          <p14:tracePt t="17046" x="2311400" y="3400425"/>
          <p14:tracePt t="17063" x="2311400" y="3422650"/>
          <p14:tracePt t="17079" x="2311400" y="3451225"/>
          <p14:tracePt t="17095" x="2330450" y="3495675"/>
          <p14:tracePt t="17112" x="2355850" y="3521075"/>
          <p14:tracePt t="17129" x="2381250" y="3543300"/>
          <p14:tracePt t="17146" x="2438400" y="3587750"/>
          <p14:tracePt t="17162" x="2476500" y="3606800"/>
          <p14:tracePt t="17179" x="2501900" y="3625850"/>
          <p14:tracePt t="17196" x="2559050" y="3644900"/>
          <p14:tracePt t="17212" x="2587625" y="3657600"/>
          <p14:tracePt t="17229" x="2635250" y="3676650"/>
          <p14:tracePt t="17246" x="2714625" y="3711575"/>
          <p14:tracePt t="17262" x="2768600" y="3724275"/>
          <p14:tracePt t="17279" x="2832100" y="3736975"/>
          <p14:tracePt t="17296" x="2930525" y="3743325"/>
          <p14:tracePt t="17313" x="3000375" y="3743325"/>
          <p14:tracePt t="17329" x="3060700" y="3740150"/>
          <p14:tracePt t="17345" x="3184525" y="3702050"/>
          <p14:tracePt t="17362" x="3352800" y="3635375"/>
          <p14:tracePt t="17379" x="3505200" y="3600450"/>
          <p14:tracePt t="17396" x="3695700" y="3556000"/>
          <p14:tracePt t="17412" x="3746500" y="3549650"/>
          <p14:tracePt t="17429" x="3790950" y="3549650"/>
          <p14:tracePt t="17446" x="3838575" y="3549650"/>
          <p14:tracePt t="17462" x="3870325" y="3543300"/>
          <p14:tracePt t="17479" x="3924300" y="3524250"/>
          <p14:tracePt t="17495" x="4127500" y="3451225"/>
          <p14:tracePt t="17512" x="4314825" y="3387725"/>
          <p14:tracePt t="17529" x="4445000" y="3359150"/>
          <p14:tracePt t="17545" x="4546600" y="3340100"/>
          <p14:tracePt t="17562" x="4591050" y="3340100"/>
          <p14:tracePt t="17579" x="4629150" y="3333750"/>
          <p14:tracePt t="17595" x="4676775" y="3308350"/>
          <p14:tracePt t="17612" x="4724400" y="3295650"/>
          <p14:tracePt t="17629" x="4797425" y="3279775"/>
          <p14:tracePt t="17646" x="4956175" y="3238500"/>
          <p14:tracePt t="17662" x="5010150" y="3225800"/>
          <p14:tracePt t="17679" x="5035550" y="3213100"/>
          <p14:tracePt t="17696" x="5038725" y="3203575"/>
          <p14:tracePt t="17713" x="5038725" y="3181350"/>
          <p14:tracePt t="17729" x="5035550" y="3159125"/>
          <p14:tracePt t="17746" x="5019675" y="3117850"/>
          <p14:tracePt t="17762" x="5006975" y="3092450"/>
          <p14:tracePt t="17779" x="4997450" y="3076575"/>
          <p14:tracePt t="17796" x="4975225" y="3048000"/>
          <p14:tracePt t="17813" x="4962525" y="3025775"/>
          <p14:tracePt t="17829" x="4949825" y="2981325"/>
          <p14:tracePt t="17846" x="4902200" y="2914650"/>
          <p14:tracePt t="17862" x="4876800" y="2857500"/>
          <p14:tracePt t="17879" x="4848225" y="2819400"/>
          <p14:tracePt t="17895" x="4841875" y="2765425"/>
          <p14:tracePt t="17913" x="4841875" y="2736850"/>
          <p14:tracePt t="17916" x="4841875" y="2724150"/>
          <p14:tracePt t="17929" x="4841875" y="2714625"/>
          <p14:tracePt t="17946" x="4841875" y="2657475"/>
          <p14:tracePt t="17963" x="4841875" y="2600325"/>
          <p14:tracePt t="17980" x="4829175" y="2536825"/>
          <p14:tracePt t="17996" x="4813300" y="2454275"/>
          <p14:tracePt t="18012" x="4800600" y="2409825"/>
          <p14:tracePt t="18029" x="4787900" y="2371725"/>
          <p14:tracePt t="18046" x="4772025" y="2327275"/>
          <p14:tracePt t="18062" x="4743450" y="2289175"/>
          <p14:tracePt t="18079" x="4705350" y="2257425"/>
          <p14:tracePt t="18096" x="4638675" y="2200275"/>
          <p14:tracePt t="18113" x="4591050" y="2174875"/>
          <p14:tracePt t="18129" x="4568825" y="2155825"/>
          <p14:tracePt t="18145" x="4495800" y="2130425"/>
          <p14:tracePt t="18162" x="4419600" y="2108200"/>
          <p14:tracePt t="18179" x="4321175" y="2082800"/>
          <p14:tracePt t="18196" x="4089400" y="2057400"/>
          <p14:tracePt t="18213" x="3975100" y="2057400"/>
          <p14:tracePt t="18230" x="3835400" y="2057400"/>
          <p14:tracePt t="18246" x="3752850" y="2057400"/>
          <p14:tracePt t="18262" x="3670300" y="2057400"/>
          <p14:tracePt t="18279" x="3587750" y="2060575"/>
          <p14:tracePt t="18295" x="3451225" y="2101850"/>
          <p14:tracePt t="18312" x="3371850" y="2130425"/>
          <p14:tracePt t="18329" x="3305175" y="2162175"/>
          <p14:tracePt t="18346" x="3219450" y="2203450"/>
          <p14:tracePt t="18363" x="3175000" y="2216150"/>
          <p14:tracePt t="18380" x="3117850" y="2241550"/>
          <p14:tracePt t="18396" x="3095625" y="2254250"/>
          <p14:tracePt t="18412" x="3063875" y="2263775"/>
          <p14:tracePt t="18429" x="3048000" y="2276475"/>
          <p14:tracePt t="18445" x="3032125" y="2295525"/>
          <p14:tracePt t="18462" x="3016250" y="2308225"/>
          <p14:tracePt t="18479" x="3006725" y="2317750"/>
          <p14:tracePt t="18496" x="2990850" y="2330450"/>
          <p14:tracePt t="18513" x="2981325" y="2346325"/>
          <p14:tracePt t="18530" x="2962275" y="2362200"/>
          <p14:tracePt t="18546" x="2955925" y="2365375"/>
          <p14:tracePt t="18587" x="2952750" y="2365375"/>
          <p14:tracePt t="18617" x="2952750" y="2371725"/>
          <p14:tracePt t="18639" x="2946400" y="2371725"/>
          <p14:tracePt t="19010" x="2949575" y="2393950"/>
          <p14:tracePt t="19018" x="2965450" y="2444750"/>
          <p14:tracePt t="19030" x="2981325" y="2517775"/>
          <p14:tracePt t="19046" x="3019425" y="2597150"/>
          <p14:tracePt t="19063" x="3041650" y="2651125"/>
          <p14:tracePt t="19080" x="3070225" y="2755900"/>
          <p14:tracePt t="19112" x="3143250" y="2930525"/>
          <p14:tracePt t="19146" x="3222625" y="3146425"/>
          <p14:tracePt t="19162" x="3257550" y="3206750"/>
          <p14:tracePt t="19180" x="3340100" y="3327400"/>
          <p14:tracePt t="19196" x="3384550" y="3397250"/>
          <p14:tracePt t="19213" x="3441700" y="3467100"/>
          <p14:tracePt t="19229" x="3498850" y="3556000"/>
          <p14:tracePt t="19245" x="3536950" y="3613150"/>
          <p14:tracePt t="19262" x="3584575" y="3654425"/>
          <p14:tracePt t="19279" x="3657600" y="3727450"/>
          <p14:tracePt t="19295" x="3717925" y="3781425"/>
          <p14:tracePt t="19312" x="3762375" y="3829050"/>
          <p14:tracePt t="19329" x="3819525" y="3870325"/>
          <p14:tracePt t="19346" x="3851275" y="3902075"/>
          <p14:tracePt t="19362" x="3870325" y="3911600"/>
          <p14:tracePt t="19379" x="3889375" y="3940175"/>
          <p14:tracePt t="19395" x="3908425" y="3962400"/>
          <p14:tracePt t="19412" x="3930650" y="3987800"/>
          <p14:tracePt t="19429" x="3984625" y="4032250"/>
          <p14:tracePt t="19445" x="4010025" y="4051300"/>
          <p14:tracePt t="19462" x="4032250" y="4060825"/>
          <p14:tracePt t="19479" x="4048125" y="4083050"/>
          <p14:tracePt t="19496" x="4057650" y="4092575"/>
          <p14:tracePt t="19512" x="4060825" y="4102100"/>
          <p14:tracePt t="19529" x="4076700" y="4105275"/>
          <p14:tracePt t="19545" x="4086225" y="4121150"/>
          <p14:tracePt t="19563" x="4098925" y="4127500"/>
          <p14:tracePt t="19579" x="4108450" y="4137025"/>
          <p14:tracePt t="19612" x="4111625" y="4140200"/>
          <p14:tracePt t="19657" x="4111625" y="4146550"/>
          <p14:tracePt t="19665" x="4111625" y="4152900"/>
          <p14:tracePt t="19678" x="4121150" y="4162425"/>
          <p14:tracePt t="19695" x="4137025" y="4178300"/>
          <p14:tracePt t="19712" x="4156075" y="4200525"/>
          <p14:tracePt t="19729" x="4194175" y="4244975"/>
          <p14:tracePt t="19746" x="4203700" y="4267200"/>
          <p14:tracePt t="19763" x="4213225" y="4276725"/>
          <p14:tracePt t="19779" x="4251325" y="4305300"/>
          <p14:tracePt t="19796" x="4283075" y="4330700"/>
          <p14:tracePt t="19812" x="4340225" y="4365625"/>
          <p14:tracePt t="19829" x="4492625" y="4441825"/>
          <p14:tracePt t="19845" x="4559300" y="4470400"/>
          <p14:tracePt t="19862" x="4591050" y="4489450"/>
          <p14:tracePt t="19879" x="4606925" y="4511675"/>
          <p14:tracePt t="19923" x="4606925" y="4505325"/>
          <p14:tracePt t="19930" x="4600575" y="4495800"/>
          <p14:tracePt t="19945" x="4587875" y="4470400"/>
          <p14:tracePt t="19962" x="4578350" y="4460875"/>
          <p14:tracePt t="19979" x="4575175" y="4441825"/>
          <p14:tracePt t="20023" x="4568825" y="4441825"/>
          <p14:tracePt t="20030" x="4559300" y="4435475"/>
          <p14:tracePt t="20045" x="4552950" y="4432300"/>
          <p14:tracePt t="20062" x="4543425" y="4422775"/>
          <p14:tracePt t="20079" x="4543425" y="4416425"/>
          <p14:tracePt t="20187" x="4543425" y="4410075"/>
          <p14:tracePt t="20194" x="4543425" y="4406900"/>
          <p14:tracePt t="20201" x="4543425" y="4400550"/>
          <p14:tracePt t="20222" x="4543425" y="4391025"/>
          <p14:tracePt t="20229" x="4543425" y="4387850"/>
          <p14:tracePt t="20245" x="4549775" y="4378325"/>
          <p14:tracePt t="20262" x="4565650" y="4371975"/>
          <p14:tracePt t="20279" x="4575175" y="4356100"/>
          <p14:tracePt t="20296" x="4581525" y="4340225"/>
          <p14:tracePt t="20312" x="4584700" y="4330700"/>
          <p14:tracePt t="20329" x="4600575" y="4318000"/>
          <p14:tracePt t="20346" x="4616450" y="4302125"/>
          <p14:tracePt t="20363" x="4629150" y="4276725"/>
          <p14:tracePt t="20379" x="4645025" y="4264025"/>
          <p14:tracePt t="20395" x="4673600" y="4232275"/>
          <p14:tracePt t="20412" x="4686300" y="4216400"/>
          <p14:tracePt t="20428" x="4702175" y="4187825"/>
          <p14:tracePt t="20445" x="4711700" y="4156075"/>
          <p14:tracePt t="20462" x="4730750" y="4133850"/>
          <p14:tracePt t="20478" x="4746625" y="4108450"/>
          <p14:tracePt t="20495" x="4756150" y="4095750"/>
          <p14:tracePt t="20512" x="4772025" y="4079875"/>
          <p14:tracePt t="20528" x="4854575" y="4032250"/>
          <p14:tracePt t="20545" x="4933950" y="4003675"/>
          <p14:tracePt t="20562" x="4991100" y="3965575"/>
          <p14:tracePt t="20579" x="5076825" y="3914775"/>
          <p14:tracePt t="20596" x="5114925" y="3889375"/>
          <p14:tracePt t="20612" x="5175250" y="3838575"/>
          <p14:tracePt t="20629" x="5321300" y="3708400"/>
          <p14:tracePt t="20646" x="5438775" y="3609975"/>
          <p14:tracePt t="20662" x="5565775" y="3521075"/>
          <p14:tracePt t="20678" x="5784850" y="3381375"/>
          <p14:tracePt t="20695" x="5867400" y="3333750"/>
          <p14:tracePt t="20712" x="5924550" y="3295650"/>
          <p14:tracePt t="20729" x="5962650" y="3238500"/>
          <p14:tracePt t="20746" x="5975350" y="3200400"/>
          <p14:tracePt t="20763" x="5994400" y="3168650"/>
          <p14:tracePt t="20779" x="6010275" y="3133725"/>
          <p14:tracePt t="20795" x="6016625" y="3111500"/>
          <p14:tracePt t="20812" x="6022975" y="3095625"/>
          <p14:tracePt t="20829" x="6026150" y="3063875"/>
          <p14:tracePt t="20845" x="6026150" y="3054350"/>
          <p14:tracePt t="20862" x="6026150" y="3038475"/>
          <p14:tracePt t="20879" x="6032500" y="3013075"/>
          <p14:tracePt t="20896" x="6032500" y="3003550"/>
          <p14:tracePt t="20912" x="6032500" y="2994025"/>
          <p14:tracePt t="20928" x="6032500" y="2984500"/>
          <p14:tracePt t="20962" x="6032500" y="2978150"/>
          <p14:tracePt t="20979" x="6029325" y="2959100"/>
          <p14:tracePt t="20995" x="6019800" y="2949575"/>
          <p14:tracePt t="21013" x="6007100" y="2940050"/>
          <p14:tracePt t="21029" x="5949950" y="2927350"/>
          <p14:tracePt t="21046" x="5911850" y="2927350"/>
          <p14:tracePt t="21062" x="5889625" y="2933700"/>
          <p14:tracePt t="21078" x="5861050" y="2949575"/>
          <p14:tracePt t="21095" x="5848350" y="2981325"/>
          <p14:tracePt t="21112" x="5838825" y="3013075"/>
          <p14:tracePt t="21129" x="5819775" y="3060700"/>
          <p14:tracePt t="21146" x="5800725" y="3101975"/>
          <p14:tracePt t="21162" x="5788025" y="3124200"/>
          <p14:tracePt t="21179" x="5768975" y="3165475"/>
          <p14:tracePt t="21195" x="5759450" y="3190875"/>
          <p14:tracePt t="21212" x="5740400" y="3213100"/>
          <p14:tracePt t="21228" x="5724525" y="3248025"/>
          <p14:tracePt t="21245" x="5711825" y="3270250"/>
          <p14:tracePt t="21263" x="5695950" y="3305175"/>
          <p14:tracePt t="21278" x="5680075" y="3324225"/>
          <p14:tracePt t="21295" x="5667375" y="3343275"/>
          <p14:tracePt t="21313" x="5651500" y="3371850"/>
          <p14:tracePt t="21329" x="5638800" y="3400425"/>
          <p14:tracePt t="21345" x="5622925" y="3425825"/>
          <p14:tracePt t="21363" x="5603875" y="3467100"/>
          <p14:tracePt t="21379" x="5591175" y="3492500"/>
          <p14:tracePt t="21396" x="5581650" y="3521075"/>
          <p14:tracePt t="21413" x="5530850" y="3559175"/>
          <p14:tracePt t="21429" x="5483225" y="3594100"/>
          <p14:tracePt t="21446" x="5451475" y="3619500"/>
          <p14:tracePt t="21449" x="5432425" y="3632200"/>
          <p14:tracePt t="21463" x="5407025" y="3660775"/>
          <p14:tracePt t="21479" x="5365750" y="3689350"/>
          <p14:tracePt t="21495" x="5327650" y="3730625"/>
          <p14:tracePt t="21512" x="5257800" y="3775075"/>
          <p14:tracePt t="21528" x="5124450" y="3857625"/>
          <p14:tracePt t="21547" x="5045075" y="3914775"/>
          <p14:tracePt t="21563" x="4933950" y="3994150"/>
          <p14:tracePt t="21579" x="4886325" y="4029075"/>
          <p14:tracePt t="21596" x="4854575" y="4054475"/>
          <p14:tracePt t="21612" x="4810125" y="4098925"/>
          <p14:tracePt t="21628" x="4768850" y="4124325"/>
          <p14:tracePt t="21645" x="4730750" y="4156075"/>
          <p14:tracePt t="21663" x="4664075" y="4187825"/>
          <p14:tracePt t="21679" x="4619625" y="4210050"/>
          <p14:tracePt t="21696" x="4594225" y="4225925"/>
          <p14:tracePt t="21713" x="4565650" y="4241800"/>
          <p14:tracePt t="21729" x="4556125" y="4251325"/>
          <p14:tracePt t="21745" x="4546600" y="4264025"/>
          <p14:tracePt t="21762" x="4527550" y="4264025"/>
          <p14:tracePt t="21778" x="4514850" y="4264025"/>
          <p14:tracePt t="21795" x="4505325" y="4264025"/>
          <p14:tracePt t="21813" x="4492625" y="4264025"/>
          <p14:tracePt t="21829" x="4476750" y="4264025"/>
          <p14:tracePt t="21845" x="4467225" y="4264025"/>
          <p14:tracePt t="21879" x="4492625" y="4264025"/>
          <p14:tracePt t="21895" x="4537075" y="4254500"/>
          <p14:tracePt t="21912" x="4600575" y="4232275"/>
          <p14:tracePt t="21928" x="4645025" y="4219575"/>
          <p14:tracePt t="21945" x="4692650" y="4194175"/>
          <p14:tracePt t="21962" x="4759325" y="4159250"/>
          <p14:tracePt t="21978" x="4797425" y="4127500"/>
          <p14:tracePt t="21995" x="4854575" y="4092575"/>
          <p14:tracePt t="22012" x="4953000" y="4032250"/>
          <p14:tracePt t="22029" x="5019675" y="4000500"/>
          <p14:tracePt t="22045" x="5070475" y="3965575"/>
          <p14:tracePt t="22062" x="5133975" y="3921125"/>
          <p14:tracePt t="22078" x="5184775" y="3876675"/>
          <p14:tracePt t="22096" x="5226050" y="3829050"/>
          <p14:tracePt t="22112" x="5299075" y="3756025"/>
          <p14:tracePt t="22129" x="5349875" y="3705225"/>
          <p14:tracePt t="22146" x="5400675" y="3660775"/>
          <p14:tracePt t="22162" x="5441950" y="3584575"/>
          <p14:tracePt t="22178" x="5470525" y="3536950"/>
          <p14:tracePt t="22195" x="5483225" y="3492500"/>
          <p14:tracePt t="22212" x="5489575" y="3438525"/>
          <p14:tracePt t="22229" x="5489575" y="3416300"/>
          <p14:tracePt t="22245" x="5489575" y="3400425"/>
          <p14:tracePt t="22263" x="5502275" y="3378200"/>
          <p14:tracePt t="22279" x="5518150" y="3368675"/>
          <p14:tracePt t="22295" x="5527675" y="3359150"/>
          <p14:tracePt t="22312" x="5543550" y="3340100"/>
          <p14:tracePt t="22328" x="5543550" y="3324225"/>
          <p14:tracePt t="22345" x="5543550" y="3302000"/>
          <p14:tracePt t="22363" x="5543550" y="3286125"/>
          <p14:tracePt t="22379" x="5543550" y="3270250"/>
          <p14:tracePt t="22396" x="5543550" y="3260725"/>
          <p14:tracePt t="22412" x="5543550" y="3257550"/>
          <p14:tracePt t="22620" x="5543550" y="3263900"/>
          <p14:tracePt t="22626" x="5543550" y="3267075"/>
          <p14:tracePt t="22641" x="5537200" y="3273425"/>
          <p14:tracePt t="22648" x="5537200" y="3282950"/>
          <p14:tracePt t="22662" x="5537200" y="3292475"/>
          <p14:tracePt t="22678" x="5537200" y="3298825"/>
          <p14:tracePt t="22712" x="5534025" y="3308350"/>
          <p14:tracePt t="22729" x="5527675" y="3314700"/>
          <p14:tracePt t="22745" x="5511800" y="3314700"/>
          <p14:tracePt t="22762" x="5502275" y="3324225"/>
          <p14:tracePt t="22778" x="5499100" y="3336925"/>
          <p14:tracePt t="22795" x="5499100" y="3343275"/>
          <p14:tracePt t="22812" x="5499100" y="3352800"/>
          <p14:tracePt t="22828" x="5492750" y="3362325"/>
          <p14:tracePt t="22845" x="5483225" y="3371850"/>
          <p14:tracePt t="22862" x="5461000" y="3394075"/>
          <p14:tracePt t="22878" x="5451475" y="3403600"/>
          <p14:tracePt t="22895" x="5441950" y="3413125"/>
          <p14:tracePt t="22912" x="5426075" y="3429000"/>
          <p14:tracePt t="22928" x="5422900" y="3444875"/>
          <p14:tracePt t="22945" x="5410200" y="3454400"/>
          <p14:tracePt t="22950" x="5410200" y="3457575"/>
          <p14:tracePt t="22962" x="5407025" y="3467100"/>
          <p14:tracePt t="22979" x="5397500" y="3476625"/>
          <p14:tracePt t="22995" x="5384800" y="3502025"/>
          <p14:tracePt t="23012" x="5368925" y="3536950"/>
          <p14:tracePt t="23028" x="5349875" y="3559175"/>
          <p14:tracePt t="23045" x="5340350" y="3568700"/>
          <p14:tracePt t="23062" x="5324475" y="3584575"/>
          <p14:tracePt t="23078" x="5314950" y="3600450"/>
          <p14:tracePt t="23095" x="5299075" y="3609975"/>
          <p14:tracePt t="23112" x="5283200" y="3625850"/>
          <p14:tracePt t="23129" x="5273675" y="3641725"/>
          <p14:tracePt t="23145" x="5248275" y="3663950"/>
          <p14:tracePt t="23162" x="5213350" y="3695700"/>
          <p14:tracePt t="23178" x="5181600" y="3711575"/>
          <p14:tracePt t="23195" x="5165725" y="3724275"/>
          <p14:tracePt t="23212" x="5149850" y="3736975"/>
          <p14:tracePt t="23229" x="5133975" y="3749675"/>
          <p14:tracePt t="23246" x="5124450" y="3765550"/>
          <p14:tracePt t="23262" x="5108575" y="3784600"/>
          <p14:tracePt t="23278" x="5099050" y="3806825"/>
          <p14:tracePt t="23295" x="5080000" y="3832225"/>
          <p14:tracePt t="23312" x="5067300" y="3844925"/>
          <p14:tracePt t="23329" x="5054600" y="3854450"/>
          <p14:tracePt t="23346" x="5045075" y="3870325"/>
          <p14:tracePt t="23362" x="5026025" y="3886200"/>
          <p14:tracePt t="23379" x="5016500" y="3895725"/>
          <p14:tracePt t="23395" x="5006975" y="3905250"/>
          <p14:tracePt t="23411" x="4978400" y="3933825"/>
          <p14:tracePt t="23428" x="4953000" y="3952875"/>
          <p14:tracePt t="23445" x="4937125" y="3962400"/>
          <p14:tracePt t="23462" x="4918075" y="3984625"/>
          <p14:tracePt t="23479" x="4905375" y="3994150"/>
          <p14:tracePt t="23496" x="4895850" y="4003675"/>
          <p14:tracePt t="23512" x="4864100" y="4019550"/>
          <p14:tracePt t="23528" x="4838700" y="4038600"/>
          <p14:tracePt t="23545" x="4806950" y="4048125"/>
          <p14:tracePt t="23562" x="4772025" y="4067175"/>
          <p14:tracePt t="23578" x="4743450" y="4079875"/>
          <p14:tracePt t="23595" x="4724400" y="4095750"/>
          <p14:tracePt t="23612" x="4711700" y="4102100"/>
          <p14:tracePt t="23628" x="4695825" y="4105275"/>
          <p14:tracePt t="23645" x="4686300" y="4111625"/>
          <p14:tracePt t="23662" x="4651375" y="4121150"/>
          <p14:tracePt t="23678" x="4622800" y="4133850"/>
          <p14:tracePt t="23695" x="4600575" y="4133850"/>
          <p14:tracePt t="23711" x="4572000" y="4146550"/>
          <p14:tracePt t="23728" x="4559300" y="4152900"/>
          <p14:tracePt t="23747" x="4546600" y="4162425"/>
          <p14:tracePt t="23762" x="4537075" y="4165600"/>
          <p14:tracePt t="23778" x="4521200" y="4175125"/>
          <p14:tracePt t="23795" x="4511675" y="4181475"/>
          <p14:tracePt t="23812" x="4495800" y="4197350"/>
          <p14:tracePt t="23828" x="4486275" y="4197350"/>
          <p14:tracePt t="23845" x="4470400" y="4197350"/>
          <p14:tracePt t="23862" x="4467225" y="4200525"/>
          <p14:tracePt t="23897" x="4467225" y="4206875"/>
          <p14:tracePt t="23983" x="4473575" y="4206875"/>
          <p14:tracePt t="23989" x="4483100" y="4203700"/>
          <p14:tracePt t="23996" x="4495800" y="4197350"/>
          <p14:tracePt t="24012" x="4518025" y="4181475"/>
          <p14:tracePt t="24028" x="4549775" y="4168775"/>
          <p14:tracePt t="24046" x="4584700" y="4149725"/>
          <p14:tracePt t="24062" x="4594225" y="4140200"/>
          <p14:tracePt t="24079" x="4610100" y="4124325"/>
          <p14:tracePt t="24095" x="4645025" y="4095750"/>
          <p14:tracePt t="24111" x="4676775" y="4070350"/>
          <p14:tracePt t="24128" x="4714875" y="4044950"/>
          <p14:tracePt t="24146" x="4797425" y="4016375"/>
          <p14:tracePt t="24162" x="4819650" y="4000500"/>
          <p14:tracePt t="24178" x="4845050" y="3987800"/>
          <p14:tracePt t="24195" x="4867275" y="3968750"/>
          <p14:tracePt t="24212" x="4899025" y="3911600"/>
          <p14:tracePt t="24229" x="4924425" y="3873500"/>
          <p14:tracePt t="24246" x="4965700" y="3806825"/>
          <p14:tracePt t="24262" x="5013325" y="3765550"/>
          <p14:tracePt t="24278" x="5067300" y="3711575"/>
          <p14:tracePt t="24296" x="5111750" y="3654425"/>
          <p14:tracePt t="24312" x="5168900" y="3575050"/>
          <p14:tracePt t="24328" x="5203825" y="3517900"/>
          <p14:tracePt t="24346" x="5245100" y="3451225"/>
          <p14:tracePt t="24362" x="5276850" y="3413125"/>
          <p14:tracePt t="24378" x="5302250" y="3365500"/>
          <p14:tracePt t="24395" x="5391150" y="3298825"/>
          <p14:tracePt t="24412" x="5470525" y="3260725"/>
          <p14:tracePt t="24428" x="5527675" y="3222625"/>
          <p14:tracePt t="24446" x="5572125" y="3194050"/>
          <p14:tracePt t="24461" x="5581650" y="3165475"/>
          <p14:tracePt t="24478" x="5588000" y="3143250"/>
          <p14:tracePt t="24496" x="5588000" y="3101975"/>
          <p14:tracePt t="24511" x="5588000" y="3086100"/>
          <p14:tracePt t="24528" x="5588000" y="3076575"/>
          <p14:tracePt t="24545" x="5588000" y="3060700"/>
          <p14:tracePt t="24761" x="5588000" y="3073400"/>
          <p14:tracePt t="24768" x="5575300" y="3086100"/>
          <p14:tracePt t="24778" x="5568950" y="3098800"/>
          <p14:tracePt t="24796" x="5549900" y="3140075"/>
          <p14:tracePt t="24811" x="5540375" y="3162300"/>
          <p14:tracePt t="24828" x="5527675" y="3194050"/>
          <p14:tracePt t="24846" x="5502275" y="3228975"/>
          <p14:tracePt t="24862" x="5489575" y="3260725"/>
          <p14:tracePt t="24878" x="5480050" y="3282950"/>
          <p14:tracePt t="24896" x="5441950" y="3314700"/>
          <p14:tracePt t="24912" x="5426075" y="3336925"/>
          <p14:tracePt t="24928" x="5407025" y="3355975"/>
          <p14:tracePt t="24946" x="5384800" y="3387725"/>
          <p14:tracePt t="24962" x="5375275" y="3409950"/>
          <p14:tracePt t="24978" x="5365750" y="3425825"/>
          <p14:tracePt t="24982" x="5359400" y="3438525"/>
          <p14:tracePt t="24996" x="5343525" y="3454400"/>
          <p14:tracePt t="25012" x="5330825" y="3470275"/>
          <p14:tracePt t="25029" x="5321300" y="3492500"/>
          <p14:tracePt t="25045" x="5305425" y="3511550"/>
          <p14:tracePt t="25061" x="5289550" y="3524250"/>
          <p14:tracePt t="25078" x="5280025" y="3540125"/>
          <p14:tracePt t="25095" x="5264150" y="3556000"/>
          <p14:tracePt t="25111" x="5254625" y="3565525"/>
          <p14:tracePt t="25128" x="5238750" y="3575050"/>
          <p14:tracePt t="25146" x="5222875" y="3597275"/>
          <p14:tracePt t="25162" x="5213350" y="3606800"/>
          <p14:tracePt t="25179" x="5203825" y="3616325"/>
          <p14:tracePt t="25196" x="5184775" y="3638550"/>
          <p14:tracePt t="25212" x="5172075" y="3641725"/>
          <p14:tracePt t="25228" x="5162550" y="3648075"/>
          <p14:tracePt t="25246" x="5149850" y="3648075"/>
          <p14:tracePt t="25262" x="5133975" y="3657600"/>
          <p14:tracePt t="25278" x="5124450" y="3660775"/>
          <p14:tracePt t="25296" x="5095875" y="3673475"/>
          <p14:tracePt t="25312" x="5067300" y="3679825"/>
          <p14:tracePt t="25328" x="5057775" y="3689350"/>
          <p14:tracePt t="25345" x="5041900" y="3689350"/>
          <p14:tracePt t="25361" x="5026025" y="3689350"/>
          <p14:tracePt t="25378" x="5016500" y="3695700"/>
          <p14:tracePt t="25395" x="5003800" y="3705225"/>
          <p14:tracePt t="25412" x="4991100" y="3711575"/>
          <p14:tracePt t="25429" x="4981575" y="37147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lum bright="-30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11238" r="31392" b="9346"/>
          <a:stretch>
            <a:fillRect/>
          </a:stretch>
        </p:blipFill>
        <p:spPr bwMode="auto">
          <a:xfrm>
            <a:off x="4286250" y="428625"/>
            <a:ext cx="3748088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9624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Line 4"/>
          <p:cNvSpPr>
            <a:spLocks noChangeShapeType="1"/>
          </p:cNvSpPr>
          <p:nvPr/>
        </p:nvSpPr>
        <p:spPr bwMode="auto">
          <a:xfrm flipH="1" flipV="1">
            <a:off x="1763713" y="4581525"/>
            <a:ext cx="1943100" cy="1008063"/>
          </a:xfrm>
          <a:prstGeom prst="line">
            <a:avLst/>
          </a:prstGeom>
          <a:noFill/>
          <a:ln w="38100">
            <a:solidFill>
              <a:srgbClr val="CC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3708400" y="5157788"/>
            <a:ext cx="3311525" cy="431800"/>
          </a:xfrm>
          <a:prstGeom prst="line">
            <a:avLst/>
          </a:prstGeom>
          <a:noFill/>
          <a:ln w="38100">
            <a:solidFill>
              <a:srgbClr val="CC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3059113" y="4292600"/>
            <a:ext cx="2160587" cy="0"/>
          </a:xfrm>
          <a:prstGeom prst="line">
            <a:avLst/>
          </a:prstGeom>
          <a:noFill/>
          <a:ln w="57150">
            <a:solidFill>
              <a:srgbClr val="CC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3132138" y="2492375"/>
            <a:ext cx="2016125" cy="720725"/>
          </a:xfrm>
          <a:prstGeom prst="line">
            <a:avLst/>
          </a:prstGeom>
          <a:noFill/>
          <a:ln w="38100">
            <a:solidFill>
              <a:srgbClr val="CC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3348038" y="1125538"/>
            <a:ext cx="2160587" cy="863600"/>
          </a:xfrm>
          <a:prstGeom prst="line">
            <a:avLst/>
          </a:prstGeom>
          <a:noFill/>
          <a:ln w="38100">
            <a:solidFill>
              <a:srgbClr val="CC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3276600" y="908050"/>
            <a:ext cx="3382963" cy="144463"/>
          </a:xfrm>
          <a:prstGeom prst="line">
            <a:avLst/>
          </a:prstGeom>
          <a:noFill/>
          <a:ln w="38100">
            <a:solidFill>
              <a:srgbClr val="CC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6227763" y="908050"/>
            <a:ext cx="576262" cy="792163"/>
          </a:xfrm>
          <a:prstGeom prst="line">
            <a:avLst/>
          </a:prstGeom>
          <a:noFill/>
          <a:ln w="38100">
            <a:solidFill>
              <a:srgbClr val="CC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6227763" y="908050"/>
            <a:ext cx="431800" cy="2592388"/>
          </a:xfrm>
          <a:prstGeom prst="line">
            <a:avLst/>
          </a:prstGeom>
          <a:noFill/>
          <a:ln w="38100">
            <a:solidFill>
              <a:srgbClr val="CC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3327400" y="5991225"/>
            <a:ext cx="1682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/>
              <a:t>Vrai fleur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1785938" y="0"/>
            <a:ext cx="7085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 sz="2000">
                <a:solidFill>
                  <a:srgbClr val="660066"/>
                </a:solidFill>
              </a:rPr>
              <a:t>Origine des pièces florales: feuilles transformées ou spécialisées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17"/>
    </mc:Choice>
    <mc:Fallback>
      <p:transition spd="slow" advTm="89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89" x="4978400" y="3714750"/>
          <p14:tracePt t="2395" x="4953000" y="3705225"/>
          <p14:tracePt t="2403" x="4867275" y="3651250"/>
          <p14:tracePt t="2418" x="4432300" y="3330575"/>
          <p14:tracePt t="2439" x="3632200" y="2863850"/>
          <p14:tracePt t="2460" x="3006725" y="2549525"/>
          <p14:tracePt t="2486" x="2667000" y="2374900"/>
          <p14:tracePt t="2520" x="2193925" y="2136775"/>
          <p14:tracePt t="2536" x="2047875" y="2054225"/>
          <p14:tracePt t="2552" x="1828800" y="1965325"/>
          <p14:tracePt t="2569" x="1727200" y="1905000"/>
          <p14:tracePt t="2584" x="1638300" y="1863725"/>
          <p14:tracePt t="2601" x="1555750" y="1816100"/>
          <p14:tracePt t="2618" x="1438275" y="1743075"/>
          <p14:tracePt t="2635" x="1377950" y="1708150"/>
          <p14:tracePt t="2651" x="1339850" y="1676400"/>
          <p14:tracePt t="3046" x="1393825" y="1676400"/>
          <p14:tracePt t="3053" x="1463675" y="1676400"/>
          <p14:tracePt t="3068" x="1546225" y="1676400"/>
          <p14:tracePt t="3084" x="1619250" y="1660525"/>
          <p14:tracePt t="3101" x="1749425" y="1625600"/>
          <p14:tracePt t="3118" x="1997075" y="1552575"/>
          <p14:tracePt t="3152" x="2403475" y="1485900"/>
          <p14:tracePt t="3186" x="2476500" y="1485900"/>
          <p14:tracePt t="3203" x="2492375" y="1485900"/>
          <p14:tracePt t="3310" x="2492375" y="1489075"/>
          <p14:tracePt t="3317" x="2492375" y="1498600"/>
          <p14:tracePt t="3334" x="2492375" y="1508125"/>
          <p14:tracePt t="3352" x="2479675" y="1524000"/>
          <p14:tracePt t="3367" x="2470150" y="1533525"/>
          <p14:tracePt t="3384" x="2466975" y="1533525"/>
          <p14:tracePt t="3402" x="2447925" y="1533525"/>
          <p14:tracePt t="3418" x="2435225" y="1533525"/>
          <p14:tracePt t="3435" x="2425700" y="1533525"/>
          <p14:tracePt t="3453" x="2413000" y="1533525"/>
          <p14:tracePt t="6416" x="2451100" y="1568450"/>
          <p14:tracePt t="6422" x="2536825" y="1635125"/>
          <p14:tracePt t="6434" x="2635250" y="1714500"/>
          <p14:tracePt t="6451" x="2984500" y="1997075"/>
          <p14:tracePt t="6472" x="3270250" y="2222500"/>
          <p14:tracePt t="6494" x="3375025" y="2327275"/>
          <p14:tracePt t="6519" x="3413125" y="2355850"/>
          <p14:tracePt t="6551" x="3448050" y="2387600"/>
          <p14:tracePt t="6567" x="3479800" y="2413000"/>
          <p14:tracePt t="6585" x="3597275" y="2492375"/>
          <p14:tracePt t="6601" x="3702050" y="2549525"/>
          <p14:tracePt t="6617" x="3781425" y="2597150"/>
          <p14:tracePt t="6634" x="3813175" y="2625725"/>
          <p14:tracePt t="6651" x="3832225" y="2635250"/>
          <p14:tracePt t="6684" x="3832225" y="2632075"/>
          <p14:tracePt t="6701" x="3825875" y="2616200"/>
          <p14:tracePt t="6718" x="3794125" y="2600325"/>
          <p14:tracePt t="6734" x="3597275" y="2549525"/>
          <p14:tracePt t="6751" x="3349625" y="2527300"/>
          <p14:tracePt t="6767" x="3105150" y="2498725"/>
          <p14:tracePt t="6784" x="2847975" y="2479675"/>
          <p14:tracePt t="6801" x="2571750" y="2451100"/>
          <p14:tracePt t="6817" x="2441575" y="2416175"/>
          <p14:tracePt t="6835" x="2295525" y="2374900"/>
          <p14:tracePt t="6851" x="2216150" y="2336800"/>
          <p14:tracePt t="6868" x="2149475" y="2314575"/>
          <p14:tracePt t="6885" x="2098675" y="2295525"/>
          <p14:tracePt t="6901" x="2076450" y="2292350"/>
          <p14:tracePt t="6917" x="2060575" y="2292350"/>
          <p14:tracePt t="6934" x="2047875" y="2276475"/>
          <p14:tracePt t="6951" x="2035175" y="2260600"/>
          <p14:tracePt t="6967" x="2022475" y="2212975"/>
          <p14:tracePt t="6985" x="1987550" y="2117725"/>
          <p14:tracePt t="7001" x="1965325" y="2044700"/>
          <p14:tracePt t="7017" x="1949450" y="1968500"/>
          <p14:tracePt t="7034" x="1927225" y="1885950"/>
          <p14:tracePt t="7051" x="1927225" y="1841500"/>
          <p14:tracePt t="7067" x="1920875" y="1803400"/>
          <p14:tracePt t="7085" x="1901825" y="1733550"/>
          <p14:tracePt t="7101" x="1863725" y="1654175"/>
          <p14:tracePt t="7117" x="1822450" y="1555750"/>
          <p14:tracePt t="7135" x="1765300" y="1416050"/>
          <p14:tracePt t="7151" x="1743075" y="1362075"/>
          <p14:tracePt t="7167" x="1730375" y="1314450"/>
          <p14:tracePt t="7184" x="1704975" y="1263650"/>
          <p14:tracePt t="7201" x="1695450" y="1247775"/>
          <p14:tracePt t="7218" x="1685925" y="1235075"/>
          <p14:tracePt t="7235" x="1666875" y="1200150"/>
          <p14:tracePt t="7251" x="1651000" y="1174750"/>
          <p14:tracePt t="7268" x="1638300" y="1152525"/>
          <p14:tracePt t="7285" x="1628775" y="1117600"/>
          <p14:tracePt t="7300" x="1628775" y="1095375"/>
          <p14:tracePt t="7317" x="1628775" y="1073150"/>
          <p14:tracePt t="7334" x="1628775" y="1031875"/>
          <p14:tracePt t="7350" x="1628775" y="1012825"/>
          <p14:tracePt t="7367" x="1628775" y="981075"/>
          <p14:tracePt t="7385" x="1628775" y="949325"/>
          <p14:tracePt t="7401" x="1628775" y="920750"/>
          <p14:tracePt t="7418" x="1628775" y="898525"/>
          <p14:tracePt t="7434" x="1635125" y="869950"/>
          <p14:tracePt t="7450" x="1635125" y="860425"/>
          <p14:tracePt t="7467" x="1635125" y="850900"/>
          <p14:tracePt t="7485" x="1635125" y="844550"/>
          <p14:tracePt t="7578" x="1635125" y="847725"/>
          <p14:tracePt t="7584" x="1635125" y="850900"/>
          <p14:tracePt t="7600" x="1635125" y="860425"/>
          <p14:tracePt t="7617" x="1635125" y="869950"/>
          <p14:tracePt t="7635" x="1635125" y="892175"/>
          <p14:tracePt t="7651" x="1635125" y="914400"/>
          <p14:tracePt t="7667" x="1635125" y="942975"/>
          <p14:tracePt t="7685" x="1654175" y="984250"/>
          <p14:tracePt t="7701" x="1676400" y="1047750"/>
          <p14:tracePt t="7717" x="1689100" y="1111250"/>
          <p14:tracePt t="7734" x="1701800" y="1200150"/>
          <p14:tracePt t="7750" x="1711325" y="1260475"/>
          <p14:tracePt t="7767" x="1711325" y="1320800"/>
          <p14:tracePt t="7785" x="1711325" y="1416050"/>
          <p14:tracePt t="7801" x="1711325" y="1450975"/>
          <p14:tracePt t="7817" x="1711325" y="1489075"/>
          <p14:tracePt t="7835" x="1711325" y="1527175"/>
          <p14:tracePt t="7850" x="1711325" y="1565275"/>
          <p14:tracePt t="7867" x="1711325" y="1609725"/>
          <p14:tracePt t="7884" x="1711325" y="1670050"/>
          <p14:tracePt t="7900" x="1711325" y="1708150"/>
          <p14:tracePt t="7917" x="1711325" y="1736725"/>
          <p14:tracePt t="7935" x="1711325" y="1778000"/>
          <p14:tracePt t="7951" x="1711325" y="1800225"/>
          <p14:tracePt t="7968" x="1711325" y="1828800"/>
          <p14:tracePt t="7984" x="1711325" y="1860550"/>
          <p14:tracePt t="8000" x="1711325" y="1892300"/>
          <p14:tracePt t="8017" x="1711325" y="1911350"/>
          <p14:tracePt t="8035" x="1711325" y="1952625"/>
          <p14:tracePt t="8050" x="1711325" y="1974850"/>
          <p14:tracePt t="8067" x="1711325" y="2003425"/>
          <p14:tracePt t="8084" x="1711325" y="2038350"/>
          <p14:tracePt t="8101" x="1711325" y="2066925"/>
          <p14:tracePt t="8117" x="1711325" y="2089150"/>
          <p14:tracePt t="8134" x="1711325" y="2127250"/>
          <p14:tracePt t="8150" x="1711325" y="2149475"/>
          <p14:tracePt t="8167" x="1711325" y="2181225"/>
          <p14:tracePt t="8184" x="1711325" y="2212975"/>
          <p14:tracePt t="8200" x="1711325" y="2228850"/>
          <p14:tracePt t="8217" x="1711325" y="2244725"/>
          <p14:tracePt t="8234" x="1711325" y="2263775"/>
          <p14:tracePt t="8250" x="1714500" y="2292350"/>
          <p14:tracePt t="8267" x="1720850" y="2308225"/>
          <p14:tracePt t="8269" x="1720850" y="2317750"/>
          <p14:tracePt t="8284" x="1733550" y="2349500"/>
          <p14:tracePt t="8300" x="1739900" y="2371725"/>
          <p14:tracePt t="8317" x="1746250" y="2393950"/>
          <p14:tracePt t="8334" x="1755775" y="2413000"/>
          <p14:tracePt t="8350" x="1755775" y="2422525"/>
          <p14:tracePt t="8367" x="1762125" y="2444750"/>
          <p14:tracePt t="8384" x="1765300" y="2470150"/>
          <p14:tracePt t="8400" x="1771650" y="2501900"/>
          <p14:tracePt t="8417" x="1778000" y="2517775"/>
          <p14:tracePt t="8434" x="1793875" y="2536825"/>
          <p14:tracePt t="8450" x="1800225" y="2559050"/>
          <p14:tracePt t="8467" x="1800225" y="2574925"/>
          <p14:tracePt t="8484" x="1800225" y="2590800"/>
          <p14:tracePt t="8501" x="1800225" y="2603500"/>
          <p14:tracePt t="8517" x="1800225" y="2616200"/>
          <p14:tracePt t="8534" x="1800225" y="2628900"/>
          <p14:tracePt t="8550" x="1800225" y="2644775"/>
          <p14:tracePt t="8567" x="1800225" y="2667000"/>
          <p14:tracePt t="8584" x="1800225" y="2698750"/>
          <p14:tracePt t="8601" x="1800225" y="2714625"/>
          <p14:tracePt t="8617" x="1800225" y="2730500"/>
          <p14:tracePt t="8634" x="1800225" y="2755900"/>
          <p14:tracePt t="8651" x="1800225" y="2778125"/>
          <p14:tracePt t="8667" x="1800225" y="2794000"/>
          <p14:tracePt t="8684" x="1800225" y="2835275"/>
          <p14:tracePt t="8701" x="1806575" y="2857500"/>
          <p14:tracePt t="8717" x="1806575" y="2886075"/>
          <p14:tracePt t="8735" x="1812925" y="2921000"/>
          <p14:tracePt t="8751" x="1812925" y="2949575"/>
          <p14:tracePt t="8768" x="1812925" y="2959100"/>
          <p14:tracePt t="8784" x="1812925" y="2974975"/>
          <p14:tracePt t="8800" x="1812925" y="2987675"/>
          <p14:tracePt t="8817" x="1812925" y="2997200"/>
          <p14:tracePt t="8834" x="1812925" y="3019425"/>
          <p14:tracePt t="8851" x="1812925" y="3048000"/>
          <p14:tracePt t="8867" x="1812925" y="3070225"/>
          <p14:tracePt t="8884" x="1812925" y="3111500"/>
          <p14:tracePt t="8901" x="1812925" y="3127375"/>
          <p14:tracePt t="8918" x="1812925" y="3140075"/>
          <p14:tracePt t="8934" x="1812925" y="3178175"/>
          <p14:tracePt t="8950" x="1812925" y="3209925"/>
          <p14:tracePt t="8967" x="1812925" y="3232150"/>
          <p14:tracePt t="8984" x="1812925" y="3270250"/>
          <p14:tracePt t="9001" x="1812925" y="3292475"/>
          <p14:tracePt t="9017" x="1812925" y="3308350"/>
          <p14:tracePt t="9035" x="1812925" y="3333750"/>
          <p14:tracePt t="9051" x="1812925" y="3349625"/>
          <p14:tracePt t="9067" x="1812925" y="3371850"/>
          <p14:tracePt t="9084" x="1812925" y="3397250"/>
          <p14:tracePt t="9100" x="1809750" y="3429000"/>
          <p14:tracePt t="9117" x="1809750" y="3451225"/>
          <p14:tracePt t="9134" x="1809750" y="3470275"/>
          <p14:tracePt t="9151" x="1809750" y="3486150"/>
          <p14:tracePt t="9167" x="1809750" y="3495675"/>
          <p14:tracePt t="9184" x="1809750" y="3498850"/>
          <p14:tracePt t="9484" x="1809750" y="3546475"/>
          <p14:tracePt t="9491" x="1809750" y="3625850"/>
          <p14:tracePt t="9501" x="1809750" y="3705225"/>
          <p14:tracePt t="9517" x="1809750" y="3854450"/>
          <p14:tracePt t="9534" x="1790700" y="4029075"/>
          <p14:tracePt t="9550" x="1784350" y="4114800"/>
          <p14:tracePt t="9567" x="1778000" y="4175125"/>
          <p14:tracePt t="9600" x="1765300" y="4283075"/>
          <p14:tracePt t="9634" x="1758950" y="4397375"/>
          <p14:tracePt t="9650" x="1758950" y="4457700"/>
          <p14:tracePt t="9667" x="1758950" y="4508500"/>
          <p14:tracePt t="9684" x="1739900" y="4572000"/>
          <p14:tracePt t="9701" x="1727200" y="4603750"/>
          <p14:tracePt t="9719" x="1708150" y="4645025"/>
          <p14:tracePt t="9734" x="1698625" y="4654550"/>
          <p14:tracePt t="9751" x="1682750" y="4670425"/>
          <p14:tracePt t="9767" x="1673225" y="4683125"/>
          <p14:tracePt t="9784" x="1654175" y="4683125"/>
          <p14:tracePt t="9800" x="1625600" y="4683125"/>
          <p14:tracePt t="9818" x="1603375" y="4683125"/>
          <p14:tracePt t="9834" x="1562100" y="4683125"/>
          <p14:tracePt t="9851" x="1533525" y="4683125"/>
          <p14:tracePt t="9868" x="1473200" y="4683125"/>
          <p14:tracePt t="9885" x="1387475" y="4676775"/>
          <p14:tracePt t="9901" x="1314450" y="4676775"/>
          <p14:tracePt t="10327" x="1365250" y="4676775"/>
          <p14:tracePt t="10333" x="1444625" y="4676775"/>
          <p14:tracePt t="10339" x="1514475" y="4676775"/>
          <p14:tracePt t="10350" x="1581150" y="4676775"/>
          <p14:tracePt t="10367" x="1676400" y="4676775"/>
          <p14:tracePt t="10400" x="1828800" y="4676775"/>
          <p14:tracePt t="10434" x="2117725" y="4676775"/>
          <p14:tracePt t="10451" x="2247900" y="4692650"/>
          <p14:tracePt t="10468" x="2378075" y="4699000"/>
          <p14:tracePt t="10484" x="2428875" y="4699000"/>
          <p14:tracePt t="10500" x="2451100" y="4699000"/>
          <p14:tracePt t="10518" x="2486025" y="4692650"/>
          <p14:tracePt t="10534" x="2508250" y="4679950"/>
          <p14:tracePt t="10551" x="2555875" y="4645025"/>
          <p14:tracePt t="10568" x="2689225" y="4562475"/>
          <p14:tracePt t="10584" x="2822575" y="4511675"/>
          <p14:tracePt t="10600" x="2895600" y="4495800"/>
          <p14:tracePt t="10617" x="2930525" y="4495800"/>
          <p14:tracePt t="10633" x="2946400" y="4495800"/>
          <p14:tracePt t="10650" x="2949575" y="4495800"/>
          <p14:tracePt t="10747" x="2943225" y="4495800"/>
          <p14:tracePt t="10755" x="2914650" y="4495800"/>
          <p14:tracePt t="10768" x="2784475" y="4483100"/>
          <p14:tracePt t="10784" x="2549525" y="4422775"/>
          <p14:tracePt t="10800" x="2330450" y="4365625"/>
          <p14:tracePt t="10817" x="2079625" y="4254500"/>
          <p14:tracePt t="10834" x="1933575" y="4181475"/>
          <p14:tracePt t="10851" x="1812925" y="4130675"/>
          <p14:tracePt t="10867" x="1651000" y="4060825"/>
          <p14:tracePt t="10883" x="1543050" y="4035425"/>
          <p14:tracePt t="10900" x="1435100" y="4019550"/>
          <p14:tracePt t="10917" x="1314450" y="4003675"/>
          <p14:tracePt t="10933" x="1247775" y="3981450"/>
          <p14:tracePt t="10950" x="1190625" y="3956050"/>
          <p14:tracePt t="10968" x="1123950" y="3908425"/>
          <p14:tracePt t="10984" x="1085850" y="3883025"/>
          <p14:tracePt t="11001" x="1057275" y="3870325"/>
          <p14:tracePt t="11017" x="1019175" y="3844925"/>
          <p14:tracePt t="11034" x="990600" y="3838575"/>
          <p14:tracePt t="11050" x="981075" y="3838575"/>
          <p14:tracePt t="11067" x="965200" y="3838575"/>
          <p14:tracePt t="11083" x="949325" y="3838575"/>
          <p14:tracePt t="11100" x="946150" y="3838575"/>
          <p14:tracePt t="11117" x="939800" y="3838575"/>
          <p14:tracePt t="11161" x="939800" y="3835400"/>
          <p14:tracePt t="11169" x="939800" y="3829050"/>
          <p14:tracePt t="11184" x="942975" y="3825875"/>
          <p14:tracePt t="11200" x="977900" y="3806825"/>
          <p14:tracePt t="11217" x="1085850" y="3756025"/>
          <p14:tracePt t="11233" x="1139825" y="3740150"/>
          <p14:tracePt t="11250" x="1171575" y="3730625"/>
          <p14:tracePt t="11267" x="1200150" y="3708400"/>
          <p14:tracePt t="11284" x="1228725" y="3695700"/>
          <p14:tracePt t="11300" x="1285875" y="3673475"/>
          <p14:tracePt t="11318" x="1489075" y="3603625"/>
          <p14:tracePt t="11333" x="1654175" y="3559175"/>
          <p14:tracePt t="11350" x="1806575" y="3521075"/>
          <p14:tracePt t="11366" x="1939925" y="3498850"/>
          <p14:tracePt t="11383" x="1984375" y="3492500"/>
          <p14:tracePt t="11400" x="2006600" y="3492500"/>
          <p14:tracePt t="11417" x="2098675" y="3463925"/>
          <p14:tracePt t="11434" x="2238375" y="3448050"/>
          <p14:tracePt t="11450" x="2422525" y="3429000"/>
          <p14:tracePt t="11467" x="2755900" y="3390900"/>
          <p14:tracePt t="11483" x="2882900" y="3375025"/>
          <p14:tracePt t="11500" x="2936875" y="3375025"/>
          <p14:tracePt t="11517" x="2968625" y="3375025"/>
          <p14:tracePt t="11534" x="2984500" y="3375025"/>
          <p14:tracePt t="11550" x="2990850" y="3375025"/>
          <p14:tracePt t="11624" x="2987675" y="3375025"/>
          <p14:tracePt t="11632" x="2978150" y="3375025"/>
          <p14:tracePt t="11639" x="2959100" y="3375025"/>
          <p14:tracePt t="11650" x="2924175" y="3368675"/>
          <p14:tracePt t="11666" x="2654300" y="3302000"/>
          <p14:tracePt t="11683" x="2422525" y="3273425"/>
          <p14:tracePt t="11700" x="2228850" y="3244850"/>
          <p14:tracePt t="11717" x="1958975" y="3181350"/>
          <p14:tracePt t="11734" x="1816100" y="3146425"/>
          <p14:tracePt t="11750" x="1673225" y="3098800"/>
          <p14:tracePt t="11767" x="1466850" y="3009900"/>
          <p14:tracePt t="11783" x="1346200" y="2968625"/>
          <p14:tracePt t="11800" x="1266825" y="2927350"/>
          <p14:tracePt t="11817" x="1181100" y="2886075"/>
          <p14:tracePt t="11834" x="1155700" y="2854325"/>
          <p14:tracePt t="11851" x="1133475" y="2828925"/>
          <p14:tracePt t="11867" x="1089025" y="2784475"/>
          <p14:tracePt t="11884" x="1063625" y="2768600"/>
          <p14:tracePt t="11900" x="1041400" y="2749550"/>
          <p14:tracePt t="11917" x="1006475" y="2733675"/>
          <p14:tracePt t="11933" x="996950" y="2724150"/>
          <p14:tracePt t="11950" x="984250" y="2717800"/>
          <p14:tracePt t="11967" x="971550" y="2717800"/>
          <p14:tracePt t="11984" x="955675" y="2717800"/>
          <p14:tracePt t="12001" x="952500" y="2714625"/>
          <p14:tracePt t="12083" x="952500" y="2708275"/>
          <p14:tracePt t="12089" x="952500" y="2698750"/>
          <p14:tracePt t="12101" x="971550" y="2692400"/>
          <p14:tracePt t="12117" x="1044575" y="2670175"/>
          <p14:tracePt t="12134" x="1082675" y="2660650"/>
          <p14:tracePt t="12151" x="1120775" y="2647950"/>
          <p14:tracePt t="12167" x="1193800" y="2619375"/>
          <p14:tracePt t="12183" x="1257300" y="2606675"/>
          <p14:tracePt t="12200" x="1339850" y="2590800"/>
          <p14:tracePt t="12217" x="1520825" y="2555875"/>
          <p14:tracePt t="12234" x="1682750" y="2540000"/>
          <p14:tracePt t="12250" x="1787525" y="2530475"/>
          <p14:tracePt t="12267" x="1873250" y="2524125"/>
          <p14:tracePt t="12284" x="1905000" y="2517775"/>
          <p14:tracePt t="12300" x="1933575" y="2505075"/>
          <p14:tracePt t="12316" x="1958975" y="2482850"/>
          <p14:tracePt t="12333" x="1981200" y="2460625"/>
          <p14:tracePt t="12350" x="2012950" y="2428875"/>
          <p14:tracePt t="12352" x="2032000" y="2416175"/>
          <p14:tracePt t="12366" x="2095500" y="2387600"/>
          <p14:tracePt t="12383" x="2159000" y="2371725"/>
          <p14:tracePt t="12400" x="2212975" y="2365375"/>
          <p14:tracePt t="12417" x="2238375" y="2365375"/>
          <p14:tracePt t="12434" x="2247900" y="2365375"/>
          <p14:tracePt t="12450" x="2260600" y="2365375"/>
          <p14:tracePt t="12887" x="2222500" y="2320925"/>
          <p14:tracePt t="12894" x="2168525" y="2254250"/>
          <p14:tracePt t="12902" x="2124075" y="2181225"/>
          <p14:tracePt t="12917" x="1990725" y="2022475"/>
          <p14:tracePt t="12934" x="1870075" y="1882775"/>
          <p14:tracePt t="12967" x="1628775" y="1676400"/>
          <p14:tracePt t="13001" x="1460500" y="1562100"/>
          <p14:tracePt t="13017" x="1393825" y="1530350"/>
          <p14:tracePt t="13033" x="1355725" y="1517650"/>
          <p14:tracePt t="13051" x="1317625" y="1498600"/>
          <p14:tracePt t="13067" x="1273175" y="1482725"/>
          <p14:tracePt t="13084" x="1250950" y="1470025"/>
          <p14:tracePt t="13102" x="1209675" y="1450975"/>
          <p14:tracePt t="13117" x="1184275" y="1435100"/>
          <p14:tracePt t="13133" x="1168400" y="1428750"/>
          <p14:tracePt t="13150" x="1139825" y="1422400"/>
          <p14:tracePt t="13167" x="1114425" y="1422400"/>
          <p14:tracePt t="13184" x="1098550" y="1422400"/>
          <p14:tracePt t="13201" x="1082675" y="1422400"/>
          <p14:tracePt t="13217" x="1073150" y="1422400"/>
          <p14:tracePt t="13234" x="1063625" y="1422400"/>
          <p14:tracePt t="13251" x="1044575" y="1422400"/>
          <p14:tracePt t="13266" x="1035050" y="1422400"/>
          <p14:tracePt t="13283" x="1025525" y="1422400"/>
          <p14:tracePt t="13300" x="1012825" y="1422400"/>
          <p14:tracePt t="13316" x="993775" y="1422400"/>
          <p14:tracePt t="13387" x="993775" y="1425575"/>
          <p14:tracePt t="13394" x="996950" y="1428750"/>
          <p14:tracePt t="13401" x="1006475" y="1428750"/>
          <p14:tracePt t="13416" x="1016000" y="1441450"/>
          <p14:tracePt t="13433" x="1031875" y="1447800"/>
          <p14:tracePt t="13451" x="1089025" y="1454150"/>
          <p14:tracePt t="13467" x="1130300" y="1454150"/>
          <p14:tracePt t="13484" x="1162050" y="1454150"/>
          <p14:tracePt t="13501" x="1193800" y="1454150"/>
          <p14:tracePt t="13517" x="1209675" y="1454150"/>
          <p14:tracePt t="13533" x="1225550" y="1454150"/>
          <p14:tracePt t="13551" x="1270000" y="1454150"/>
          <p14:tracePt t="13567" x="1314450" y="1454150"/>
          <p14:tracePt t="13583" x="1374775" y="1454150"/>
          <p14:tracePt t="13601" x="1444625" y="1454150"/>
          <p14:tracePt t="13617" x="1473200" y="1454150"/>
          <p14:tracePt t="13634" x="1489075" y="1454150"/>
          <p14:tracePt t="13650" x="1504950" y="1454150"/>
          <p14:tracePt t="13666" x="1514475" y="1454150"/>
          <p14:tracePt t="13683" x="1530350" y="1454150"/>
          <p14:tracePt t="13701" x="1616075" y="1450975"/>
          <p14:tracePt t="13717" x="1685925" y="1450975"/>
          <p14:tracePt t="13734" x="1730375" y="1450975"/>
          <p14:tracePt t="13751" x="1778000" y="1450975"/>
          <p14:tracePt t="13767" x="1787525" y="1450975"/>
          <p14:tracePt t="13784" x="1803400" y="1450975"/>
          <p14:tracePt t="13801" x="1816100" y="1444625"/>
          <p14:tracePt t="13817" x="1825625" y="1435100"/>
          <p14:tracePt t="13833" x="1841500" y="1428750"/>
          <p14:tracePt t="13851" x="1905000" y="1422400"/>
          <p14:tracePt t="13866" x="1965325" y="1422400"/>
          <p14:tracePt t="13883" x="2003425" y="1422400"/>
          <p14:tracePt t="13901" x="2028825" y="1422400"/>
          <p14:tracePt t="13917" x="2038350" y="1422400"/>
          <p14:tracePt t="13934" x="2047875" y="1422400"/>
          <p14:tracePt t="13951" x="2082800" y="1416050"/>
          <p14:tracePt t="13966" x="2111375" y="1403350"/>
          <p14:tracePt t="13983" x="2168525" y="1390650"/>
          <p14:tracePt t="14001" x="2266950" y="1384300"/>
          <p14:tracePt t="14016" x="2317750" y="1384300"/>
          <p14:tracePt t="14033" x="2346325" y="1384300"/>
          <p14:tracePt t="14050" x="2362200" y="1384300"/>
          <p14:tracePt t="14067" x="2365375" y="1384300"/>
          <p14:tracePt t="14108" x="2365375" y="1387475"/>
          <p14:tracePt t="14116" x="2365375" y="1390650"/>
          <p14:tracePt t="14134" x="2359025" y="1400175"/>
          <p14:tracePt t="14150" x="2320925" y="1422400"/>
          <p14:tracePt t="14167" x="2251075" y="1460500"/>
          <p14:tracePt t="14184" x="2152650" y="1492250"/>
          <p14:tracePt t="14201" x="1930400" y="1536700"/>
          <p14:tracePt t="14217" x="1822450" y="1555750"/>
          <p14:tracePt t="14233" x="1717675" y="1571625"/>
          <p14:tracePt t="14250" x="1584325" y="1593850"/>
          <p14:tracePt t="14266" x="1508125" y="1609725"/>
          <p14:tracePt t="14283" x="1447800" y="1609725"/>
          <p14:tracePt t="14300" x="1317625" y="1616075"/>
          <p14:tracePt t="14317" x="1257300" y="1622425"/>
          <p14:tracePt t="14333" x="1196975" y="1622425"/>
          <p14:tracePt t="14350" x="1123950" y="1622425"/>
          <p14:tracePt t="14366" x="1095375" y="1622425"/>
          <p14:tracePt t="14383" x="1073150" y="1622425"/>
          <p14:tracePt t="14400" x="1044575" y="1622425"/>
          <p14:tracePt t="14416" x="1035050" y="1622425"/>
          <p14:tracePt t="14433" x="1025525" y="1616075"/>
          <p14:tracePt t="14451" x="1003300" y="1593850"/>
          <p14:tracePt t="14466" x="993775" y="1584325"/>
          <p14:tracePt t="14484" x="990600" y="1581150"/>
          <p14:tracePt t="14500" x="990600" y="1574800"/>
          <p14:tracePt t="14516" x="990600" y="1571625"/>
          <p14:tracePt t="14602" x="996950" y="1571625"/>
          <p14:tracePt t="14608" x="1012825" y="1571625"/>
          <p14:tracePt t="14617" x="1031875" y="1571625"/>
          <p14:tracePt t="14633" x="1092200" y="1571625"/>
          <p14:tracePt t="14650" x="1152525" y="1571625"/>
          <p14:tracePt t="14666" x="1184275" y="1571625"/>
          <p14:tracePt t="14683" x="1212850" y="1571625"/>
          <p14:tracePt t="14700" x="1238250" y="1571625"/>
          <p14:tracePt t="14716" x="1266825" y="1571625"/>
          <p14:tracePt t="14733" x="1311275" y="1571625"/>
          <p14:tracePt t="14750" x="1450975" y="1571625"/>
          <p14:tracePt t="14767" x="1530350" y="1571625"/>
          <p14:tracePt t="14783" x="1593850" y="1571625"/>
          <p14:tracePt t="14799" x="1647825" y="1571625"/>
          <p14:tracePt t="14816" x="1676400" y="1571625"/>
          <p14:tracePt t="14834" x="1704975" y="1571625"/>
          <p14:tracePt t="14850" x="1778000" y="1543050"/>
          <p14:tracePt t="14867" x="1876425" y="1527175"/>
          <p14:tracePt t="14883" x="1981200" y="1511300"/>
          <p14:tracePt t="14900" x="2181225" y="1495425"/>
          <p14:tracePt t="14916" x="2254250" y="1485900"/>
          <p14:tracePt t="14933" x="2305050" y="1485900"/>
          <p14:tracePt t="14950" x="2339975" y="1485900"/>
          <p14:tracePt t="14966" x="2349500" y="1485900"/>
          <p14:tracePt t="14984" x="2359025" y="1485900"/>
          <p14:tracePt t="15000" x="2371725" y="1485900"/>
          <p14:tracePt t="15016" x="2393950" y="1485900"/>
          <p14:tracePt t="15034" x="2432050" y="1479550"/>
          <p14:tracePt t="15050" x="2495550" y="1479550"/>
          <p14:tracePt t="15066" x="2524125" y="1479550"/>
          <p14:tracePt t="15083" x="2533650" y="1479550"/>
          <p14:tracePt t="15100" x="2543175" y="1479550"/>
          <p14:tracePt t="15328" x="2530475" y="1482725"/>
          <p14:tracePt t="15336" x="2511425" y="1495425"/>
          <p14:tracePt t="15350" x="2425700" y="1517650"/>
          <p14:tracePt t="15366" x="2305050" y="1552575"/>
          <p14:tracePt t="15383" x="2206625" y="1593850"/>
          <p14:tracePt t="15400" x="2092325" y="1631950"/>
          <p14:tracePt t="15417" x="2035175" y="1651000"/>
          <p14:tracePt t="15434" x="1971675" y="1666875"/>
          <p14:tracePt t="15450" x="1882775" y="1685925"/>
          <p14:tracePt t="15467" x="1812925" y="1685925"/>
          <p14:tracePt t="15483" x="1762125" y="1685925"/>
          <p14:tracePt t="15500" x="1704975" y="1685925"/>
          <p14:tracePt t="15516" x="1682750" y="1698625"/>
          <p14:tracePt t="15533" x="1670050" y="1733550"/>
          <p14:tracePt t="15550" x="1695450" y="1908175"/>
          <p14:tracePt t="15566" x="1749425" y="2108200"/>
          <p14:tracePt t="15584" x="1787525" y="2292350"/>
          <p14:tracePt t="15600" x="1812925" y="2524125"/>
          <p14:tracePt t="15616" x="1831975" y="2698750"/>
          <p14:tracePt t="15633" x="1831975" y="2870200"/>
          <p14:tracePt t="15650" x="1870075" y="3190875"/>
          <p14:tracePt t="15668" x="1939925" y="3413125"/>
          <p14:tracePt t="15684" x="2025650" y="3698875"/>
          <p14:tracePt t="15700" x="2130425" y="3981450"/>
          <p14:tracePt t="15717" x="2174875" y="4114800"/>
          <p14:tracePt t="15733" x="2190750" y="4200525"/>
          <p14:tracePt t="15750" x="2190750" y="4295775"/>
          <p14:tracePt t="15766" x="2190750" y="4356100"/>
          <p14:tracePt t="15783" x="2203450" y="4394200"/>
          <p14:tracePt t="15800" x="2222500" y="4473575"/>
          <p14:tracePt t="15816" x="2241550" y="4514850"/>
          <p14:tracePt t="15834" x="2257425" y="4556125"/>
          <p14:tracePt t="15850" x="2263775" y="4565650"/>
          <p14:tracePt t="16143" x="2260600" y="4537075"/>
          <p14:tracePt t="16150" x="2260600" y="4502150"/>
          <p14:tracePt t="16170" x="2263775" y="4394200"/>
          <p14:tracePt t="16183" x="2273300" y="4346575"/>
          <p14:tracePt t="16200" x="2295525" y="4222750"/>
          <p14:tracePt t="16234" x="2336800" y="4092575"/>
          <p14:tracePt t="16266" x="2352675" y="4044950"/>
          <p14:tracePt t="16284" x="2359025" y="4032250"/>
          <p14:tracePt t="16300" x="2359025" y="4016375"/>
          <p14:tracePt t="16316" x="2359025" y="4006850"/>
          <p14:tracePt t="16333" x="2359025" y="3997325"/>
          <p14:tracePt t="16350" x="2368550" y="3975100"/>
          <p14:tracePt t="16366" x="2374900" y="3946525"/>
          <p14:tracePt t="16384" x="2400300" y="3889375"/>
          <p14:tracePt t="16401" x="2409825" y="3867150"/>
          <p14:tracePt t="16417" x="2422525" y="3835400"/>
          <p14:tracePt t="16434" x="2441575" y="3800475"/>
          <p14:tracePt t="16450" x="2451100" y="3787775"/>
          <p14:tracePt t="16466" x="2451100" y="3775075"/>
          <p14:tracePt t="16484" x="2451100" y="3752850"/>
          <p14:tracePt t="16500" x="2451100" y="3724275"/>
          <p14:tracePt t="16516" x="2463800" y="3695700"/>
          <p14:tracePt t="16535" x="2482850" y="3632200"/>
          <p14:tracePt t="16550" x="2495550" y="3584575"/>
          <p14:tracePt t="16567" x="2517775" y="3530600"/>
          <p14:tracePt t="16584" x="2536825" y="3473450"/>
          <p14:tracePt t="16599" x="2543175" y="3429000"/>
          <p14:tracePt t="16616" x="2543175" y="3400425"/>
          <p14:tracePt t="16633" x="2543175" y="3378200"/>
          <p14:tracePt t="16649" x="2543175" y="3375025"/>
          <p14:tracePt t="17520" x="2552700" y="3394075"/>
          <p14:tracePt t="17526" x="2562225" y="3422650"/>
          <p14:tracePt t="17534" x="2568575" y="3448050"/>
          <p14:tracePt t="17549" x="2581275" y="3511550"/>
          <p14:tracePt t="17566" x="2587625" y="3571875"/>
          <p14:tracePt t="17584" x="2613025" y="3683000"/>
          <p14:tracePt t="17600" x="2628900" y="3778250"/>
          <p14:tracePt t="17633" x="2711450" y="4057650"/>
          <p14:tracePt t="17666" x="2740025" y="4178300"/>
          <p14:tracePt t="17683" x="2740025" y="4216400"/>
          <p14:tracePt t="17700" x="2740025" y="4225925"/>
          <p14:tracePt t="17716" x="2740025" y="4235450"/>
          <p14:tracePt t="17734" x="2740025" y="4257675"/>
          <p14:tracePt t="17750" x="2740025" y="4273550"/>
          <p14:tracePt t="17767" x="2740025" y="4286250"/>
          <p14:tracePt t="17783" x="2740025" y="4321175"/>
          <p14:tracePt t="17799" x="2740025" y="4330700"/>
          <p14:tracePt t="17816" x="2740025" y="4340225"/>
          <p14:tracePt t="17833" x="2740025" y="4362450"/>
          <p14:tracePt t="17850" x="2740025" y="4365625"/>
          <p14:tracePt t="17866" x="2740025" y="4371975"/>
          <p14:tracePt t="17884" x="2740025" y="4375150"/>
          <p14:tracePt t="17900" x="2740025" y="4384675"/>
          <p14:tracePt t="17916" x="2740025" y="4394200"/>
          <p14:tracePt t="17933" x="2740025" y="4410075"/>
          <p14:tracePt t="18298" x="2746375" y="4410075"/>
          <p14:tracePt t="18390" x="2746375" y="4397375"/>
          <p14:tracePt t="18397" x="2743200" y="4387850"/>
          <p14:tracePt t="18404" x="2730500" y="4375150"/>
          <p14:tracePt t="18416" x="2730500" y="4356100"/>
          <p14:tracePt t="18433" x="2730500" y="4302125"/>
          <p14:tracePt t="18450" x="2730500" y="4251325"/>
          <p14:tracePt t="18483" x="2720975" y="4006850"/>
          <p14:tracePt t="18516" x="2686050" y="3727450"/>
          <p14:tracePt t="18533" x="2670175" y="3594100"/>
          <p14:tracePt t="18550" x="2670175" y="3565525"/>
          <p14:tracePt t="18566" x="2670175" y="3543300"/>
          <p14:tracePt t="18583" x="2670175" y="3527425"/>
          <p14:tracePt t="18599" x="2670175" y="3524250"/>
          <p14:tracePt t="18633" x="2670175" y="3517900"/>
          <p14:tracePt t="18650" x="2670175" y="3502025"/>
          <p14:tracePt t="18666" x="2670175" y="3492500"/>
          <p14:tracePt t="18683" x="2670175" y="3482975"/>
          <p14:tracePt t="18700" x="2670175" y="3473450"/>
          <p14:tracePt t="18716" x="2670175" y="3463925"/>
          <p14:tracePt t="18733" x="2670175" y="3444875"/>
          <p14:tracePt t="18749" x="2670175" y="3429000"/>
          <p14:tracePt t="18766" x="2670175" y="3413125"/>
          <p14:tracePt t="18783" x="2670175" y="3394075"/>
          <p14:tracePt t="18799" x="2670175" y="3384550"/>
          <p14:tracePt t="18848" x="2673350" y="3384550"/>
          <p14:tracePt t="19160" x="2679700" y="3409950"/>
          <p14:tracePt t="19168" x="2686050" y="3448050"/>
          <p14:tracePt t="19182" x="2711450" y="3565525"/>
          <p14:tracePt t="19199" x="2755900" y="3711575"/>
          <p14:tracePt t="19216" x="2822575" y="3886200"/>
          <p14:tracePt t="19233" x="2933700" y="4149725"/>
          <p14:tracePt t="19266" x="3095625" y="4400550"/>
          <p14:tracePt t="19302" x="3228975" y="4572000"/>
          <p14:tracePt t="19318" x="3267075" y="4638675"/>
          <p14:tracePt t="19333" x="3286125" y="4686300"/>
          <p14:tracePt t="19349" x="3314700" y="4724400"/>
          <p14:tracePt t="19366" x="3333750" y="4772025"/>
          <p14:tracePt t="19382" x="3352800" y="4826000"/>
          <p14:tracePt t="19400" x="3359150" y="4851400"/>
          <p14:tracePt t="19416" x="3359150" y="4860925"/>
          <p14:tracePt t="19433" x="3359150" y="4870450"/>
          <p14:tracePt t="19450" x="3352800" y="4864100"/>
          <p14:tracePt t="19466" x="3343275" y="4851400"/>
          <p14:tracePt t="19482" x="3336925" y="4826000"/>
          <p14:tracePt t="19499" x="3336925" y="4810125"/>
          <p14:tracePt t="19516" x="3336925" y="4800600"/>
          <p14:tracePt t="19554" x="3336925" y="4797425"/>
          <p14:tracePt t="19566" x="3336925" y="4791075"/>
          <p14:tracePt t="19583" x="3330575" y="4778375"/>
          <p14:tracePt t="19599" x="3314700" y="4756150"/>
          <p14:tracePt t="19616" x="3314700" y="4733925"/>
          <p14:tracePt t="19633" x="3308350" y="4686300"/>
          <p14:tracePt t="19649" x="3305175" y="4660900"/>
          <p14:tracePt t="19666" x="3292475" y="4632325"/>
          <p14:tracePt t="19683" x="3273425" y="4597400"/>
          <p14:tracePt t="19699" x="3254375" y="4565650"/>
          <p14:tracePt t="19717" x="3238500" y="4543425"/>
          <p14:tracePt t="19733" x="3235325" y="4533900"/>
          <p14:tracePt t="19749" x="3235325" y="4524375"/>
          <p14:tracePt t="19767" x="3235325" y="4518025"/>
          <p14:tracePt t="20017" x="3235325" y="4495800"/>
          <p14:tracePt t="20024" x="3235325" y="4486275"/>
          <p14:tracePt t="20032" x="3235325" y="4473575"/>
          <p14:tracePt t="20049" x="3235325" y="4438650"/>
          <p14:tracePt t="20067" x="3216275" y="4394200"/>
          <p14:tracePt t="20083" x="3197225" y="4365625"/>
          <p14:tracePt t="20099" x="3187700" y="4340225"/>
          <p14:tracePt t="20117" x="3187700" y="4302125"/>
          <p14:tracePt t="20133" x="3187700" y="4279900"/>
          <p14:tracePt t="20149" x="3187700" y="4270375"/>
          <p14:tracePt t="20166" x="3187700" y="4241800"/>
          <p14:tracePt t="20183" x="3187700" y="4232275"/>
          <p14:tracePt t="20199" x="3187700" y="4222750"/>
          <p14:tracePt t="20217" x="3181350" y="4203700"/>
          <p14:tracePt t="20233" x="3181350" y="4187825"/>
          <p14:tracePt t="20250" x="3175000" y="4171950"/>
          <p14:tracePt t="20266" x="3168650" y="4130675"/>
          <p14:tracePt t="20282" x="3168650" y="4095750"/>
          <p14:tracePt t="20299" x="3162300" y="4057650"/>
          <p14:tracePt t="20316" x="3162300" y="4016375"/>
          <p14:tracePt t="20333" x="3162300" y="3987800"/>
          <p14:tracePt t="20350" x="3162300" y="3959225"/>
          <p14:tracePt t="20367" x="3162300" y="3917950"/>
          <p14:tracePt t="20383" x="3162300" y="3889375"/>
          <p14:tracePt t="20399" x="3162300" y="3838575"/>
          <p14:tracePt t="20416" x="3162300" y="3759200"/>
          <p14:tracePt t="20432" x="3162300" y="3708400"/>
          <p14:tracePt t="20449" x="3162300" y="3648075"/>
          <p14:tracePt t="20467" x="3162300" y="3568700"/>
          <p14:tracePt t="20483" x="3162300" y="3517900"/>
          <p14:tracePt t="20500" x="3162300" y="3463925"/>
          <p14:tracePt t="20503" x="3162300" y="3448050"/>
          <p14:tracePt t="20517" x="3162300" y="3394075"/>
          <p14:tracePt t="20533" x="3140075" y="3330575"/>
          <p14:tracePt t="20549" x="3127375" y="3267075"/>
          <p14:tracePt t="20566" x="3105150" y="3165475"/>
          <p14:tracePt t="20582" x="3105150" y="3105150"/>
          <p14:tracePt t="20599" x="3105150" y="3044825"/>
          <p14:tracePt t="20616" x="3121025" y="2981325"/>
          <p14:tracePt t="20632" x="3133725" y="2943225"/>
          <p14:tracePt t="20649" x="3149600" y="2882900"/>
          <p14:tracePt t="20666" x="3136900" y="2774950"/>
          <p14:tracePt t="20682" x="3114675" y="2708275"/>
          <p14:tracePt t="20700" x="3095625" y="2663825"/>
          <p14:tracePt t="20716" x="3070225" y="2600325"/>
          <p14:tracePt t="20733" x="3057525" y="2552700"/>
          <p14:tracePt t="20749" x="3057525" y="2530475"/>
          <p14:tracePt t="20766" x="3057525" y="2482850"/>
          <p14:tracePt t="22295" x="3070225" y="2543175"/>
          <p14:tracePt t="22302" x="3098800" y="2638425"/>
          <p14:tracePt t="22320" x="3143250" y="2825750"/>
          <p14:tracePt t="22334" x="3206750" y="3092450"/>
          <p14:tracePt t="22353" x="3305175" y="3549650"/>
          <p14:tracePt t="22370" x="3381375" y="3851275"/>
          <p14:tracePt t="22390" x="3511550" y="4184650"/>
          <p14:tracePt t="22418" x="3654425" y="4464050"/>
          <p14:tracePt t="22451" x="3736975" y="4689475"/>
          <p14:tracePt t="22468" x="3749675" y="4752975"/>
          <p14:tracePt t="22482" x="3762375" y="4816475"/>
          <p14:tracePt t="22499" x="3775075" y="4854575"/>
          <p14:tracePt t="22516" x="3794125" y="4895850"/>
          <p14:tracePt t="22532" x="3794125" y="4911725"/>
          <p14:tracePt t="22549" x="3794125" y="4927600"/>
          <p14:tracePt t="22552" x="3794125" y="4933950"/>
          <p14:tracePt t="22566" x="3794125" y="4943475"/>
          <p14:tracePt t="22600" x="3794125" y="4946650"/>
          <p14:tracePt t="22616" x="3794125" y="4962525"/>
          <p14:tracePt t="22632" x="3794125" y="4978400"/>
          <p14:tracePt t="22651" x="3775075" y="4994275"/>
          <p14:tracePt t="22666" x="3762375" y="5003800"/>
          <p14:tracePt t="22682" x="3717925" y="5003800"/>
          <p14:tracePt t="22699" x="3648075" y="5003800"/>
          <p14:tracePt t="22716" x="3502025" y="4981575"/>
          <p14:tracePt t="22733" x="3359150" y="4937125"/>
          <p14:tracePt t="22750" x="3149600" y="4892675"/>
          <p14:tracePt t="22766" x="2971800" y="4848225"/>
          <p14:tracePt t="22783" x="2774950" y="4810125"/>
          <p14:tracePt t="22800" x="2498725" y="4762500"/>
          <p14:tracePt t="22816" x="2359025" y="4746625"/>
          <p14:tracePt t="22832" x="2251075" y="4737100"/>
          <p14:tracePt t="22850" x="2181225" y="4730750"/>
          <p14:tracePt t="22866" x="2143125" y="4724400"/>
          <p14:tracePt t="22882" x="2098675" y="4711700"/>
          <p14:tracePt t="22900" x="2035175" y="4686300"/>
          <p14:tracePt t="22916" x="1990725" y="4673600"/>
          <p14:tracePt t="22932" x="1958975" y="4660900"/>
          <p14:tracePt t="22949" x="1927225" y="4648200"/>
          <p14:tracePt t="22965" x="1898650" y="4625975"/>
          <p14:tracePt t="22982" x="1889125" y="4616450"/>
          <p14:tracePt t="22999" x="1873250" y="4606925"/>
          <p14:tracePt t="23015" x="1860550" y="4591050"/>
          <p14:tracePt t="23032" x="1847850" y="4568825"/>
          <p14:tracePt t="23050" x="1835150" y="4552950"/>
          <p14:tracePt t="23065" x="1819275" y="4543425"/>
          <p14:tracePt t="23082" x="1809750" y="4540250"/>
          <p14:tracePt t="23103" x="1809750" y="4527550"/>
          <p14:tracePt t="23200" x="1816100" y="4527550"/>
          <p14:tracePt t="23207" x="1831975" y="4537075"/>
          <p14:tracePt t="23215" x="1844675" y="4543425"/>
          <p14:tracePt t="23232" x="1873250" y="4556125"/>
          <p14:tracePt t="23249" x="1924050" y="4578350"/>
          <p14:tracePt t="23265" x="1955800" y="4597400"/>
          <p14:tracePt t="23282" x="1965325" y="4606925"/>
          <p14:tracePt t="23301" x="1981200" y="4622800"/>
          <p14:tracePt t="23316" x="1990725" y="4632325"/>
          <p14:tracePt t="23332" x="2006600" y="4648200"/>
          <p14:tracePt t="23348" x="2019300" y="4657725"/>
          <p14:tracePt t="23365" x="2085975" y="4676775"/>
          <p14:tracePt t="23382" x="2149475" y="4692650"/>
          <p14:tracePt t="23400" x="2212975" y="4718050"/>
          <p14:tracePt t="23416" x="2235200" y="4724400"/>
          <p14:tracePt t="23432" x="2244725" y="4724400"/>
          <p14:tracePt t="23449" x="2279650" y="4721225"/>
          <p14:tracePt t="23466" x="2324100" y="4692650"/>
          <p14:tracePt t="23482" x="2403475" y="4660900"/>
          <p14:tracePt t="23499" x="2632075" y="4572000"/>
          <p14:tracePt t="23516" x="2740025" y="4546600"/>
          <p14:tracePt t="23533" x="2816225" y="4514850"/>
          <p14:tracePt t="23550" x="2873375" y="4495800"/>
          <p14:tracePt t="23566" x="2901950" y="4483100"/>
          <p14:tracePt t="23583" x="2927350" y="4457700"/>
          <p14:tracePt t="23599" x="3000375" y="4394200"/>
          <p14:tracePt t="23615" x="3070225" y="4346575"/>
          <p14:tracePt t="23632" x="3171825" y="4279900"/>
          <p14:tracePt t="23650" x="3378200" y="4187825"/>
          <p14:tracePt t="23666" x="3476625" y="4156075"/>
          <p14:tracePt t="23683" x="3533775" y="4127500"/>
          <p14:tracePt t="23700" x="3568700" y="4108450"/>
          <p14:tracePt t="23716" x="3590925" y="4098925"/>
          <p14:tracePt t="23733" x="3616325" y="4067175"/>
          <p14:tracePt t="23749" x="3657600" y="4029075"/>
          <p14:tracePt t="23765" x="3698875" y="3997325"/>
          <p14:tracePt t="23782" x="3736975" y="3984625"/>
          <p14:tracePt t="23800" x="3771900" y="3968750"/>
          <p14:tracePt t="23816" x="3781425" y="3952875"/>
          <p14:tracePt t="23833" x="3787775" y="3946525"/>
          <p14:tracePt t="23850" x="3787775" y="3937000"/>
          <p14:tracePt t="23900" x="3784600" y="3937000"/>
          <p14:tracePt t="23906" x="3778250" y="3937000"/>
          <p14:tracePt t="23915" x="3775075" y="3940175"/>
          <p14:tracePt t="23932" x="3759200" y="3949700"/>
          <p14:tracePt t="23949" x="3724275" y="3978275"/>
          <p14:tracePt t="23965" x="3676650" y="4003675"/>
          <p14:tracePt t="23982" x="3609975" y="4041775"/>
          <p14:tracePt t="23999" x="3514725" y="4086225"/>
          <p14:tracePt t="24016" x="3448050" y="4124325"/>
          <p14:tracePt t="24033" x="3390900" y="4149725"/>
          <p14:tracePt t="24049" x="3273425" y="4213225"/>
          <p14:tracePt t="24066" x="3149600" y="4267200"/>
          <p14:tracePt t="24082" x="3060700" y="4308475"/>
          <p14:tracePt t="24086" x="3022600" y="4321175"/>
          <p14:tracePt t="24100" x="2971800" y="4359275"/>
          <p14:tracePt t="24116" x="2927350" y="4384675"/>
          <p14:tracePt t="24132" x="2879725" y="4419600"/>
          <p14:tracePt t="24149" x="2784475" y="4460875"/>
          <p14:tracePt t="24165" x="2714625" y="4498975"/>
          <p14:tracePt t="24182" x="2638425" y="4530725"/>
          <p14:tracePt t="24199" x="2543175" y="4575175"/>
          <p14:tracePt t="24215" x="2479675" y="4591050"/>
          <p14:tracePt t="24233" x="2416175" y="4603750"/>
          <p14:tracePt t="24249" x="2327275" y="4610100"/>
          <p14:tracePt t="24266" x="2273300" y="4616450"/>
          <p14:tracePt t="24283" x="2216150" y="4616450"/>
          <p14:tracePt t="24299" x="2120900" y="4616450"/>
          <p14:tracePt t="24315" x="2038350" y="4616450"/>
          <p14:tracePt t="24332" x="1965325" y="4616450"/>
          <p14:tracePt t="24349" x="1873250" y="4616450"/>
          <p14:tracePt t="24365" x="1812925" y="4616450"/>
          <p14:tracePt t="24382" x="1768475" y="4616450"/>
          <p14:tracePt t="24399" x="1698625" y="4616450"/>
          <p14:tracePt t="24415" x="1644650" y="4616450"/>
          <p14:tracePt t="24432" x="1603375" y="4616450"/>
          <p14:tracePt t="24449" x="1539875" y="4616450"/>
          <p14:tracePt t="24465" x="1511300" y="4616450"/>
          <p14:tracePt t="24482" x="1482725" y="4616450"/>
          <p14:tracePt t="24499" x="1441450" y="4616450"/>
          <p14:tracePt t="24515" x="1419225" y="4616450"/>
          <p14:tracePt t="24532" x="1409700" y="4616450"/>
          <p14:tracePt t="24549" x="1390650" y="4616450"/>
          <p14:tracePt t="24566" x="1377950" y="4616450"/>
          <p14:tracePt t="24582" x="1374775" y="4616450"/>
          <p14:tracePt t="24943" x="1381125" y="4613275"/>
          <p14:tracePt t="24950" x="1393825" y="4610100"/>
          <p14:tracePt t="24966" x="1447800" y="4594225"/>
          <p14:tracePt t="24982" x="1517650" y="4594225"/>
          <p14:tracePt t="25000" x="1625600" y="4594225"/>
          <p14:tracePt t="25032" x="1727200" y="4594225"/>
          <p14:tracePt t="25065" x="2009775" y="4533900"/>
          <p14:tracePt t="25082" x="2197100" y="4495800"/>
          <p14:tracePt t="25099" x="2559050" y="4448175"/>
          <p14:tracePt t="25116" x="2743200" y="4448175"/>
          <p14:tracePt t="25133" x="2901950" y="4448175"/>
          <p14:tracePt t="25149" x="3019425" y="4448175"/>
          <p14:tracePt t="25165" x="3111500" y="4438650"/>
          <p14:tracePt t="25182" x="3235325" y="4397375"/>
          <p14:tracePt t="25199" x="3517900" y="4292600"/>
          <p14:tracePt t="25216" x="3819525" y="4194175"/>
          <p14:tracePt t="25234" x="4086225" y="4117975"/>
          <p14:tracePt t="25250" x="4229100" y="4083050"/>
          <p14:tracePt t="25266" x="4305300" y="4060825"/>
          <p14:tracePt t="25282" x="4362450" y="4038600"/>
          <p14:tracePt t="25298" x="4397375" y="4016375"/>
          <p14:tracePt t="25315" x="4413250" y="3990975"/>
          <p14:tracePt t="25332" x="4425950" y="3981450"/>
          <p14:tracePt t="25349" x="4435475" y="3965575"/>
          <p14:tracePt t="25413" x="4432300" y="3965575"/>
          <p14:tracePt t="25420" x="4429125" y="3965575"/>
          <p14:tracePt t="25432" x="4422775" y="3965575"/>
          <p14:tracePt t="25449" x="4381500" y="3965575"/>
          <p14:tracePt t="25465" x="4359275" y="3975100"/>
          <p14:tracePt t="25482" x="4327525" y="3987800"/>
          <p14:tracePt t="25499" x="4292600" y="4010025"/>
          <p14:tracePt t="25516" x="4254500" y="4038600"/>
          <p14:tracePt t="25533" x="4197350" y="4079875"/>
          <p14:tracePt t="25549" x="4000500" y="4178300"/>
          <p14:tracePt t="25565" x="3844925" y="4260850"/>
          <p14:tracePt t="25582" x="3644900" y="4327525"/>
          <p14:tracePt t="25599" x="3362325" y="4422775"/>
          <p14:tracePt t="25616" x="3165475" y="4476750"/>
          <p14:tracePt t="25632" x="2968625" y="4514850"/>
          <p14:tracePt t="25649" x="2679700" y="4562475"/>
          <p14:tracePt t="25666" x="2495550" y="4572000"/>
          <p14:tracePt t="25683" x="2235200" y="4572000"/>
          <p14:tracePt t="25699" x="2073275" y="4572000"/>
          <p14:tracePt t="25715" x="1955800" y="4559300"/>
          <p14:tracePt t="25732" x="1857375" y="4533900"/>
          <p14:tracePt t="25749" x="1724025" y="4508500"/>
          <p14:tracePt t="25766" x="1641475" y="4502150"/>
          <p14:tracePt t="25783" x="1562100" y="4495800"/>
          <p14:tracePt t="25799" x="1517650" y="4489450"/>
          <p14:tracePt t="25816" x="1473200" y="4489450"/>
          <p14:tracePt t="25832" x="1435100" y="4489450"/>
          <p14:tracePt t="25848" x="1387475" y="4489450"/>
          <p14:tracePt t="25865" x="1352550" y="4489450"/>
          <p14:tracePt t="25882" x="1330325" y="4489450"/>
          <p14:tracePt t="25899" x="1289050" y="4489450"/>
          <p14:tracePt t="25915" x="1266825" y="4489450"/>
          <p14:tracePt t="25932" x="1238250" y="4489450"/>
          <p14:tracePt t="25949" x="1219200" y="4489450"/>
          <p14:tracePt t="25965" x="1209675" y="4489450"/>
          <p14:tracePt t="25982" x="1193800" y="4489450"/>
          <p14:tracePt t="25998" x="1177925" y="4489450"/>
          <p14:tracePt t="26016" x="1168400" y="4489450"/>
          <p14:tracePt t="26213" x="1174750" y="4492625"/>
          <p14:tracePt t="26220" x="1181100" y="4495800"/>
          <p14:tracePt t="26232" x="1209675" y="4508500"/>
          <p14:tracePt t="26249" x="1247775" y="4514850"/>
          <p14:tracePt t="26265" x="1317625" y="4514850"/>
          <p14:tracePt t="26283" x="1501775" y="4514850"/>
          <p14:tracePt t="26299" x="1616075" y="4514850"/>
          <p14:tracePt t="26315" x="1676400" y="4514850"/>
          <p14:tracePt t="26333" x="1724025" y="4521200"/>
          <p14:tracePt t="26349" x="1733550" y="4521200"/>
          <p14:tracePt t="26365" x="1743075" y="4521200"/>
          <p14:tracePt t="26382" x="1758950" y="4521200"/>
          <p14:tracePt t="26398" x="1793875" y="4521200"/>
          <p14:tracePt t="26415" x="1898650" y="4508500"/>
          <p14:tracePt t="26433" x="2181225" y="4508500"/>
          <p14:tracePt t="26449" x="2397125" y="4508500"/>
          <p14:tracePt t="26466" x="2533650" y="4508500"/>
          <p14:tracePt t="26483" x="2673350" y="4508500"/>
          <p14:tracePt t="26499" x="2768600" y="4508500"/>
          <p14:tracePt t="26515" x="2892425" y="4508500"/>
          <p14:tracePt t="26532" x="3114675" y="4479925"/>
          <p14:tracePt t="26548" x="3311525" y="4435475"/>
          <p14:tracePt t="26565" x="3476625" y="4397375"/>
          <p14:tracePt t="26583" x="3613150" y="4349750"/>
          <p14:tracePt t="26599" x="3644900" y="4337050"/>
          <p14:tracePt t="26615" x="3660775" y="4327525"/>
          <p14:tracePt t="26634" x="3660775" y="4321175"/>
          <p14:tracePt t="26855" x="3657600" y="4321175"/>
          <p14:tracePt t="26862" x="3654425" y="4324350"/>
          <p14:tracePt t="26870" x="3648075" y="4327525"/>
          <p14:tracePt t="26883" x="3632200" y="4340225"/>
          <p14:tracePt t="26899" x="3622675" y="4356100"/>
          <p14:tracePt t="26933" x="3597275" y="4378325"/>
          <p14:tracePt t="26965" x="3571875" y="4403725"/>
          <p14:tracePt t="26982" x="3559175" y="4419600"/>
          <p14:tracePt t="26998" x="3527425" y="4432300"/>
          <p14:tracePt t="27015" x="3498850" y="4441825"/>
          <p14:tracePt t="27032" x="3432175" y="4476750"/>
          <p14:tracePt t="27049" x="3378200" y="4489450"/>
          <p14:tracePt t="27066" x="3349625" y="4502150"/>
          <p14:tracePt t="27082" x="3311525" y="4524375"/>
          <p14:tracePt t="27098" x="3295650" y="4533900"/>
          <p14:tracePt t="27115" x="3276600" y="4546600"/>
          <p14:tracePt t="27132" x="3225800" y="4549775"/>
          <p14:tracePt t="27148" x="3175000" y="4549775"/>
          <p14:tracePt t="27165" x="3130550" y="4549775"/>
          <p14:tracePt t="27183" x="3092450" y="4549775"/>
          <p14:tracePt t="27199" x="3076575" y="4549775"/>
          <p14:tracePt t="27216" x="3067050" y="4549775"/>
          <p14:tracePt t="27232" x="3051175" y="4549775"/>
          <p14:tracePt t="27248" x="3022600" y="4556125"/>
          <p14:tracePt t="27265" x="3000375" y="4568825"/>
          <p14:tracePt t="27282" x="2943225" y="4587875"/>
          <p14:tracePt t="27298" x="2914650" y="4594225"/>
          <p14:tracePt t="27316" x="2892425" y="4594225"/>
          <p14:tracePt t="27332" x="2876550" y="4594225"/>
          <p14:tracePt t="27349" x="2860675" y="4594225"/>
          <p14:tracePt t="27365" x="2851150" y="4594225"/>
          <p14:tracePt t="27683" x="2905125" y="4591050"/>
          <p14:tracePt t="27689" x="2965450" y="4562475"/>
          <p14:tracePt t="27698" x="3013075" y="4556125"/>
          <p14:tracePt t="27715" x="3101975" y="4524375"/>
          <p14:tracePt t="27732" x="3197225" y="4479925"/>
          <p14:tracePt t="27748" x="3267075" y="4425950"/>
          <p14:tracePt t="27765" x="3336925" y="4378325"/>
          <p14:tracePt t="27782" x="3438525" y="4302125"/>
          <p14:tracePt t="27799" x="3508375" y="4244975"/>
          <p14:tracePt t="27815" x="3575050" y="4216400"/>
          <p14:tracePt t="27832" x="3644900" y="4168775"/>
          <p14:tracePt t="27848" x="3683000" y="4143375"/>
          <p14:tracePt t="27865" x="3702050" y="4124325"/>
          <p14:tracePt t="27882" x="3714750" y="4114800"/>
          <p14:tracePt t="27918" x="3727450" y="4111625"/>
          <p14:tracePt t="27932" x="3736975" y="4098925"/>
          <p14:tracePt t="27948" x="3746500" y="4089400"/>
          <p14:tracePt t="27965" x="3756025" y="4073525"/>
          <p14:tracePt t="27982" x="3775075" y="4060825"/>
          <p14:tracePt t="27998" x="3781425" y="4060825"/>
          <p14:tracePt t="28540" x="3822700" y="4076700"/>
          <p14:tracePt t="28547" x="3892550" y="4095750"/>
          <p14:tracePt t="28554" x="3975100" y="4111625"/>
          <p14:tracePt t="28565" x="4067175" y="4140200"/>
          <p14:tracePt t="28582" x="4333875" y="4187825"/>
          <p14:tracePt t="28599" x="4508500" y="4203700"/>
          <p14:tracePt t="28632" x="4886325" y="4200525"/>
          <p14:tracePt t="28665" x="5143500" y="4165600"/>
          <p14:tracePt t="28667" x="5191125" y="4156075"/>
          <p14:tracePt t="28682" x="5289550" y="4133850"/>
          <p14:tracePt t="28699" x="5375275" y="4117975"/>
          <p14:tracePt t="28715" x="5438775" y="4102100"/>
          <p14:tracePt t="28733" x="5518150" y="4083050"/>
          <p14:tracePt t="28749" x="5556250" y="4076700"/>
          <p14:tracePt t="28765" x="5584825" y="4064000"/>
          <p14:tracePt t="28782" x="5635625" y="4048125"/>
          <p14:tracePt t="28798" x="5657850" y="4035425"/>
          <p14:tracePt t="28815" x="5689600" y="4016375"/>
          <p14:tracePt t="28832" x="5705475" y="4000500"/>
          <p14:tracePt t="28849" x="5715000" y="3990975"/>
          <p14:tracePt t="28865" x="5718175" y="3981450"/>
          <p14:tracePt t="28882" x="5718175" y="3962400"/>
          <p14:tracePt t="28976" x="5711825" y="3962400"/>
          <p14:tracePt t="28982" x="5708650" y="3956050"/>
          <p14:tracePt t="28999" x="5676900" y="3946525"/>
          <p14:tracePt t="29016" x="5645150" y="3940175"/>
          <p14:tracePt t="29032" x="5622925" y="3940175"/>
          <p14:tracePt t="29048" x="5613400" y="3940175"/>
          <p14:tracePt t="29065" x="5603875" y="3940175"/>
          <p14:tracePt t="29082" x="5588000" y="3940175"/>
          <p14:tracePt t="29098" x="5572125" y="3940175"/>
          <p14:tracePt t="29116" x="5540375" y="3940175"/>
          <p14:tracePt t="29132" x="5511800" y="3940175"/>
          <p14:tracePt t="29148" x="5502275" y="3940175"/>
          <p14:tracePt t="29166" x="5486400" y="3940175"/>
          <p14:tracePt t="29182" x="5476875" y="3940175"/>
          <p14:tracePt t="29198" x="5461000" y="3940175"/>
          <p14:tracePt t="29215" x="5451475" y="3940175"/>
          <p14:tracePt t="29232" x="5438775" y="3940175"/>
          <p14:tracePt t="29248" x="5426075" y="3940175"/>
          <p14:tracePt t="29265" x="5413375" y="3940175"/>
          <p14:tracePt t="29282" x="5397500" y="3940175"/>
          <p14:tracePt t="29298" x="5394325" y="3940175"/>
          <p14:tracePt t="29753" x="5387975" y="3940175"/>
          <p14:tracePt t="29760" x="5381625" y="3940175"/>
          <p14:tracePt t="29766" x="5372100" y="3940175"/>
          <p14:tracePt t="30088" x="5292725" y="3924300"/>
          <p14:tracePt t="30095" x="5187950" y="3905250"/>
          <p14:tracePt t="30103" x="5083175" y="3895725"/>
          <p14:tracePt t="30115" x="4867275" y="3876675"/>
          <p14:tracePt t="30132" x="4537075" y="3832225"/>
          <p14:tracePt t="30149" x="4232275" y="3832225"/>
          <p14:tracePt t="30181" x="3597275" y="3917950"/>
          <p14:tracePt t="30216" x="3187700" y="4010025"/>
          <p14:tracePt t="30234" x="3063875" y="4051300"/>
          <p14:tracePt t="30253" x="2940050" y="4092575"/>
          <p14:tracePt t="30265" x="2873375" y="4114800"/>
          <p14:tracePt t="30282" x="2822575" y="4127500"/>
          <p14:tracePt t="30299" x="2749550" y="4127500"/>
          <p14:tracePt t="30315" x="2622550" y="4121150"/>
          <p14:tracePt t="30331" x="2555875" y="4098925"/>
          <p14:tracePt t="30348" x="2489200" y="4070350"/>
          <p14:tracePt t="30365" x="2432050" y="4032250"/>
          <p14:tracePt t="30382" x="2406650" y="4006850"/>
          <p14:tracePt t="30398" x="2374900" y="3987800"/>
          <p14:tracePt t="30416" x="2339975" y="3959225"/>
          <p14:tracePt t="30432" x="2308225" y="3940175"/>
          <p14:tracePt t="30448" x="2270125" y="3908425"/>
          <p14:tracePt t="30465" x="2200275" y="3844925"/>
          <p14:tracePt t="30481" x="2168525" y="3813175"/>
          <p14:tracePt t="30499" x="2149475" y="3765550"/>
          <p14:tracePt t="30516" x="2130425" y="3717925"/>
          <p14:tracePt t="30532" x="2130425" y="3708400"/>
          <p14:tracePt t="30548" x="2130425" y="3698875"/>
          <p14:tracePt t="30565" x="2130425" y="3692525"/>
          <p14:tracePt t="30582" x="2114550" y="3692525"/>
          <p14:tracePt t="30598" x="2105025" y="3692525"/>
          <p14:tracePt t="30615" x="2098675" y="3692525"/>
          <p14:tracePt t="30652" x="2098675" y="3686175"/>
          <p14:tracePt t="30701" x="2095500" y="3686175"/>
          <p14:tracePt t="30708" x="2095500" y="3683000"/>
          <p14:tracePt t="30729" x="2089150" y="3676650"/>
          <p14:tracePt t="30758" x="2089150" y="3667125"/>
          <p14:tracePt t="30773" x="2089150" y="3663950"/>
          <p14:tracePt t="30780" x="2089150" y="3657600"/>
          <p14:tracePt t="30787" x="2089150" y="3651250"/>
          <p14:tracePt t="30798" x="2089150" y="3648075"/>
          <p14:tracePt t="30816" x="2089150" y="3632200"/>
          <p14:tracePt t="30832" x="2089150" y="3619500"/>
          <p14:tracePt t="30848" x="2089150" y="3606800"/>
          <p14:tracePt t="30865" x="2089150" y="3581400"/>
          <p14:tracePt t="30882" x="2092325" y="3565525"/>
          <p14:tracePt t="30898" x="2098675" y="3556000"/>
          <p14:tracePt t="30914" x="2108200" y="3543300"/>
          <p14:tracePt t="30932" x="2111375" y="3533775"/>
          <p14:tracePt t="30994" x="2111375" y="3527425"/>
          <p14:tracePt t="31014" x="2111375" y="3517900"/>
          <p14:tracePt t="31029" x="2117725" y="3517900"/>
          <p14:tracePt t="31036" x="2127250" y="3511550"/>
          <p14:tracePt t="31048" x="2133600" y="3511550"/>
          <p14:tracePt t="31064" x="2146300" y="3498850"/>
          <p14:tracePt t="31081" x="2155825" y="3489325"/>
          <p14:tracePt t="31098" x="2165350" y="3479800"/>
          <p14:tracePt t="31115" x="2193925" y="3457575"/>
          <p14:tracePt t="31132" x="2216150" y="3444875"/>
          <p14:tracePt t="31148" x="2254250" y="3432175"/>
          <p14:tracePt t="31164" x="2317750" y="3406775"/>
          <p14:tracePt t="31181" x="2393950" y="3394075"/>
          <p14:tracePt t="31198" x="2489200" y="3378200"/>
          <p14:tracePt t="31214" x="2613025" y="3352800"/>
          <p14:tracePt t="31231" x="2657475" y="3333750"/>
          <p14:tracePt t="31248" x="2701925" y="3321050"/>
          <p14:tracePt t="31265" x="2774950" y="3302000"/>
          <p14:tracePt t="31282" x="2851150" y="3279775"/>
          <p14:tracePt t="31298" x="2959100" y="3244850"/>
          <p14:tracePt t="31315" x="3149600" y="3209925"/>
          <p14:tracePt t="31332" x="3276600" y="3194050"/>
          <p14:tracePt t="31348" x="3375025" y="3168650"/>
          <p14:tracePt t="31366" x="3448050" y="3155950"/>
          <p14:tracePt t="31382" x="3486150" y="3143250"/>
          <p14:tracePt t="31398" x="3508375" y="3136900"/>
          <p14:tracePt t="31415" x="3552825" y="3111500"/>
          <p14:tracePt t="31431" x="3597275" y="3098800"/>
          <p14:tracePt t="31448" x="3641725" y="3086100"/>
          <p14:tracePt t="31465" x="3721100" y="3079750"/>
          <p14:tracePt t="31481" x="3752850" y="3079750"/>
          <p14:tracePt t="31498" x="3762375" y="3079750"/>
          <p14:tracePt t="31514" x="3781425" y="3079750"/>
          <p14:tracePt t="31550" x="3781425" y="3086100"/>
          <p14:tracePt t="31565" x="3781425" y="3095625"/>
          <p14:tracePt t="31581" x="3768725" y="3111500"/>
          <p14:tracePt t="31598" x="3759200" y="3121025"/>
          <p14:tracePt t="31615" x="3743325" y="3136900"/>
          <p14:tracePt t="31632" x="3727450" y="3146425"/>
          <p14:tracePt t="31648" x="3698875" y="3165475"/>
          <p14:tracePt t="31665" x="3657600" y="3181350"/>
          <p14:tracePt t="31682" x="3625850" y="3200400"/>
          <p14:tracePt t="31698" x="3578225" y="3235325"/>
          <p14:tracePt t="31714" x="3514725" y="3273425"/>
          <p14:tracePt t="31731" x="3473450" y="3314700"/>
          <p14:tracePt t="31748" x="3425825" y="3340100"/>
          <p14:tracePt t="31765" x="3359150" y="3387725"/>
          <p14:tracePt t="31782" x="3321050" y="3400425"/>
          <p14:tracePt t="31800" x="3286125" y="3422650"/>
          <p14:tracePt t="31815" x="3254375" y="3435350"/>
          <p14:tracePt t="31832" x="3225800" y="3441700"/>
          <p14:tracePt t="31849" x="3127375" y="3448050"/>
          <p14:tracePt t="31864" x="3041650" y="3463925"/>
          <p14:tracePt t="31881" x="2936875" y="3470275"/>
          <p14:tracePt t="31900" x="2736850" y="3505200"/>
          <p14:tracePt t="31915" x="2638425" y="3521075"/>
          <p14:tracePt t="31932" x="2565400" y="3536950"/>
          <p14:tracePt t="31949" x="2489200" y="3552825"/>
          <p14:tracePt t="31965" x="2343150" y="3584575"/>
          <p14:tracePt t="31982" x="2225675" y="3600450"/>
          <p14:tracePt t="31999" x="2054225" y="3660775"/>
          <p14:tracePt t="32014" x="1936750" y="3695700"/>
          <p14:tracePt t="32031" x="1838325" y="3721100"/>
          <p14:tracePt t="32048" x="1762125" y="3743325"/>
          <p14:tracePt t="32065" x="1685925" y="3762375"/>
          <p14:tracePt t="32082" x="1641475" y="3775075"/>
          <p14:tracePt t="32099" x="1584325" y="3787775"/>
          <p14:tracePt t="32115" x="1539875" y="3794125"/>
          <p14:tracePt t="32131" x="1517650" y="3794125"/>
          <p14:tracePt t="32148" x="1495425" y="3813175"/>
          <p14:tracePt t="32164" x="1454150" y="3816350"/>
          <p14:tracePt t="32181" x="1438275" y="3816350"/>
          <p14:tracePt t="32199" x="1419225" y="3816350"/>
          <p14:tracePt t="32215" x="1409700" y="3822700"/>
          <p14:tracePt t="32232" x="1400175" y="3822700"/>
          <p14:tracePt t="32249" x="1377950" y="3822700"/>
          <p14:tracePt t="32265" x="1368425" y="3822700"/>
          <p14:tracePt t="32281" x="1365250" y="3822700"/>
          <p14:tracePt t="32298" x="1365250" y="3819525"/>
          <p14:tracePt t="32315" x="1365250" y="3810000"/>
          <p14:tracePt t="32331" x="1377950" y="3781425"/>
          <p14:tracePt t="32349" x="1400175" y="3740150"/>
          <p14:tracePt t="32365" x="1412875" y="3717925"/>
          <p14:tracePt t="32382" x="1419225" y="3708400"/>
          <p14:tracePt t="32399" x="1419225" y="3679825"/>
          <p14:tracePt t="32415" x="1419225" y="3670300"/>
          <p14:tracePt t="32431" x="1428750" y="3660775"/>
          <p14:tracePt t="32448" x="1447800" y="3644900"/>
          <p14:tracePt t="32464" x="1457325" y="3625850"/>
          <p14:tracePt t="32481" x="1470025" y="3613150"/>
          <p14:tracePt t="32499" x="1482725" y="3600450"/>
          <p14:tracePt t="32515" x="1498600" y="3581400"/>
          <p14:tracePt t="32531" x="1498600" y="3578225"/>
          <p14:tracePt t="32549" x="1514475" y="3571875"/>
          <p14:tracePt t="32565" x="1524000" y="3571875"/>
          <p14:tracePt t="32581" x="1546225" y="3568700"/>
          <p14:tracePt t="32599" x="1593850" y="3549650"/>
          <p14:tracePt t="32614" x="1638300" y="3549650"/>
          <p14:tracePt t="32632" x="1666875" y="3549650"/>
          <p14:tracePt t="32649" x="1701800" y="3543300"/>
          <p14:tracePt t="32665" x="1733550" y="3524250"/>
          <p14:tracePt t="32682" x="1755775" y="3521075"/>
          <p14:tracePt t="32699" x="1797050" y="3508375"/>
          <p14:tracePt t="32714" x="1828800" y="3495675"/>
          <p14:tracePt t="32731" x="1873250" y="3482975"/>
          <p14:tracePt t="32748" x="1965325" y="3454400"/>
          <p14:tracePt t="32765" x="2028825" y="3438525"/>
          <p14:tracePt t="32781" x="2082800" y="3425825"/>
          <p14:tracePt t="32799" x="2146300" y="3406775"/>
          <p14:tracePt t="32815" x="2193925" y="3387725"/>
          <p14:tracePt t="32832" x="2257425" y="3371850"/>
          <p14:tracePt t="32848" x="2390775" y="3349625"/>
          <p14:tracePt t="32864" x="2476500" y="3333750"/>
          <p14:tracePt t="32881" x="2540000" y="3317875"/>
          <p14:tracePt t="32898" x="2587625" y="3317875"/>
          <p14:tracePt t="32915" x="2603500" y="3308350"/>
          <p14:tracePt t="32931" x="2619375" y="3302000"/>
          <p14:tracePt t="32948" x="2635250" y="3302000"/>
          <p14:tracePt t="32965" x="2644775" y="3298825"/>
          <p14:tracePt t="32981" x="2660650" y="3289300"/>
          <p14:tracePt t="32998" x="2698750" y="3282950"/>
          <p14:tracePt t="33014" x="2711450" y="3282950"/>
          <p14:tracePt t="33031" x="2724150" y="3282950"/>
          <p14:tracePt t="33048" x="2733675" y="3282950"/>
          <p14:tracePt t="33092" x="2740025" y="3282950"/>
          <p14:tracePt t="33099" x="2743200" y="3282950"/>
          <p14:tracePt t="33115" x="2755900" y="3282950"/>
          <p14:tracePt t="33131" x="2765425" y="3282950"/>
          <p14:tracePt t="33148" x="2784475" y="3282950"/>
          <p14:tracePt t="33182" x="2784475" y="3289300"/>
          <p14:tracePt t="33206" x="2784475" y="3292475"/>
          <p14:tracePt t="33506" x="2800350" y="3292475"/>
          <p14:tracePt t="33515" x="2825750" y="3292475"/>
          <p14:tracePt t="33523" x="2870200" y="3289300"/>
          <p14:tracePt t="33548" x="3070225" y="3273425"/>
          <p14:tracePt t="33581" x="3213100" y="3222625"/>
          <p14:tracePt t="33598" x="3302000" y="3171825"/>
          <p14:tracePt t="33615" x="3349625" y="3146425"/>
          <p14:tracePt t="33632" x="3394075" y="3133725"/>
          <p14:tracePt t="33648" x="3457575" y="3108325"/>
          <p14:tracePt t="33665" x="3489325" y="3101975"/>
          <p14:tracePt t="33682" x="3517900" y="3101975"/>
          <p14:tracePt t="33698" x="3549650" y="3101975"/>
          <p14:tracePt t="33714" x="3575050" y="3101975"/>
          <p14:tracePt t="33732" x="3587750" y="3101975"/>
          <p14:tracePt t="33748" x="3622675" y="3095625"/>
          <p14:tracePt t="33765" x="3644900" y="3089275"/>
          <p14:tracePt t="33782" x="3683000" y="3089275"/>
          <p14:tracePt t="33798" x="3721100" y="3089275"/>
          <p14:tracePt t="33815" x="3759200" y="3089275"/>
          <p14:tracePt t="33831" x="3768725" y="3089275"/>
          <p14:tracePt t="34226" x="3810000" y="3041650"/>
          <p14:tracePt t="34233" x="3860800" y="2990850"/>
          <p14:tracePt t="34252" x="3959225" y="2882900"/>
          <p14:tracePt t="34255" x="4003675" y="2832100"/>
          <p14:tracePt t="34264" x="4054475" y="2787650"/>
          <p14:tracePt t="34286" x="4254500" y="2660650"/>
          <p14:tracePt t="34303" x="4397375" y="2597150"/>
          <p14:tracePt t="34315" x="4498975" y="2555875"/>
          <p14:tracePt t="34348" x="4651375" y="2520950"/>
          <p14:tracePt t="34381" x="4778375" y="2447925"/>
          <p14:tracePt t="34398" x="4911725" y="2355850"/>
          <p14:tracePt t="34415" x="5067300" y="2273300"/>
          <p14:tracePt t="34432" x="5235575" y="2200275"/>
          <p14:tracePt t="34448" x="5372100" y="2159000"/>
          <p14:tracePt t="34465" x="5426075" y="2139950"/>
          <p14:tracePt t="34483" x="5457825" y="2127250"/>
          <p14:tracePt t="34498" x="5473700" y="2117725"/>
          <p14:tracePt t="34514" x="5483225" y="2117725"/>
          <p14:tracePt t="34531" x="5492750" y="2111375"/>
          <p14:tracePt t="34548" x="5527675" y="2095500"/>
          <p14:tracePt t="34564" x="5565775" y="2076450"/>
          <p14:tracePt t="34582" x="5594350" y="2063750"/>
          <p14:tracePt t="34599" x="5629275" y="2047875"/>
          <p14:tracePt t="34615" x="5638800" y="2047875"/>
          <p14:tracePt t="34631" x="5651500" y="2047875"/>
          <p14:tracePt t="35548" x="5648325" y="2047875"/>
          <p14:tracePt t="35565" x="5638800" y="2047875"/>
          <p14:tracePt t="35586" x="5613400" y="2054225"/>
          <p14:tracePt t="35603" x="5530850" y="2060575"/>
          <p14:tracePt t="35618" x="5435600" y="2076450"/>
          <p14:tracePt t="35638" x="5314950" y="2101850"/>
          <p14:tracePt t="35664" x="5213350" y="2127250"/>
          <p14:tracePt t="35698" x="5168900" y="2149475"/>
          <p14:tracePt t="35715" x="5159375" y="2149475"/>
          <p14:tracePt t="35732" x="5143500" y="2149475"/>
          <p14:tracePt t="35748" x="5130800" y="2149475"/>
          <p14:tracePt t="35765" x="5121275" y="2149475"/>
          <p14:tracePt t="35782" x="5105400" y="2149475"/>
          <p14:tracePt t="35797" x="5095875" y="2149475"/>
          <p14:tracePt t="35815" x="5080000" y="2149475"/>
          <p14:tracePt t="35832" x="5067300" y="2149475"/>
          <p14:tracePt t="35848" x="5060950" y="2149475"/>
          <p14:tracePt t="35881" x="5054600" y="2149475"/>
          <p14:tracePt t="36725" x="5000625" y="2159000"/>
          <p14:tracePt t="36731" x="4921250" y="2165350"/>
          <p14:tracePt t="36739" x="4848225" y="2184400"/>
          <p14:tracePt t="36751" x="4778375" y="2203450"/>
          <p14:tracePt t="36768" x="4530725" y="2266950"/>
          <p14:tracePt t="36785" x="4410075" y="2301875"/>
          <p14:tracePt t="36798" x="4298950" y="2343150"/>
          <p14:tracePt t="36831" x="4038600" y="2460625"/>
          <p14:tracePt t="36864" x="3917950" y="2559050"/>
          <p14:tracePt t="36881" x="3832225" y="2660650"/>
          <p14:tracePt t="36897" x="3778250" y="2711450"/>
          <p14:tracePt t="36914" x="3743325" y="2762250"/>
          <p14:tracePt t="36931" x="3695700" y="2828925"/>
          <p14:tracePt t="36948" x="3683000" y="2867025"/>
          <p14:tracePt t="36965" x="3673475" y="2895600"/>
          <p14:tracePt t="36981" x="3667125" y="2959100"/>
          <p14:tracePt t="36997" x="3667125" y="3003550"/>
          <p14:tracePt t="37014" x="3676650" y="3041650"/>
          <p14:tracePt t="37031" x="3708400" y="3124200"/>
          <p14:tracePt t="37048" x="3771900" y="3184525"/>
          <p14:tracePt t="37064" x="3889375" y="3292475"/>
          <p14:tracePt t="37082" x="4108450" y="3422650"/>
          <p14:tracePt t="37098" x="4232275" y="3492500"/>
          <p14:tracePt t="37114" x="4410075" y="3536950"/>
          <p14:tracePt t="37131" x="4664075" y="3594100"/>
          <p14:tracePt t="37147" x="4848225" y="3594100"/>
          <p14:tracePt t="37164" x="4984750" y="3587750"/>
          <p14:tracePt t="37181" x="5095875" y="3527425"/>
          <p14:tracePt t="37198" x="5137150" y="3406775"/>
          <p14:tracePt t="37214" x="5146675" y="3254375"/>
          <p14:tracePt t="37232" x="5095875" y="2965450"/>
          <p14:tracePt t="37252" x="4946650" y="2733675"/>
          <p14:tracePt t="37266" x="4845050" y="2584450"/>
          <p14:tracePt t="37282" x="4727575" y="2466975"/>
          <p14:tracePt t="37298" x="4591050" y="2387600"/>
          <p14:tracePt t="37315" x="4489450" y="2327275"/>
          <p14:tracePt t="37336" x="4337050" y="2260600"/>
          <p14:tracePt t="37348" x="4251325" y="2244725"/>
          <p14:tracePt t="37364" x="4165600" y="2228850"/>
          <p14:tracePt t="37381" x="4089400" y="2228850"/>
          <p14:tracePt t="37398" x="4044950" y="2228850"/>
          <p14:tracePt t="37414" x="4000500" y="2228850"/>
          <p14:tracePt t="37431" x="3898900" y="2228850"/>
          <p14:tracePt t="37447" x="3816350" y="2228850"/>
          <p14:tracePt t="37464" x="3756025" y="2228850"/>
          <p14:tracePt t="37481" x="3702050" y="2228850"/>
          <p14:tracePt t="37498" x="3679825" y="2228850"/>
          <p14:tracePt t="37516" x="3644900" y="2228850"/>
          <p14:tracePt t="37531" x="3629025" y="2228850"/>
          <p14:tracePt t="37547" x="3606800" y="2222500"/>
          <p14:tracePt t="37564" x="3575050" y="2203450"/>
          <p14:tracePt t="37581" x="3530600" y="2146300"/>
          <p14:tracePt t="37598" x="3505200" y="2108200"/>
          <p14:tracePt t="37614" x="3476625" y="2060575"/>
          <p14:tracePt t="37631" x="3441700" y="2022475"/>
          <p14:tracePt t="37648" x="3416300" y="2006600"/>
          <p14:tracePt t="37666" x="3375025" y="1987550"/>
          <p14:tracePt t="37681" x="3343275" y="1962150"/>
          <p14:tracePt t="37697" x="3295650" y="1936750"/>
          <p14:tracePt t="37714" x="3219450" y="1905000"/>
          <p14:tracePt t="37731" x="3092450" y="1863725"/>
          <p14:tracePt t="37748" x="3028950" y="1851025"/>
          <p14:tracePt t="37764" x="2962275" y="1851025"/>
          <p14:tracePt t="37781" x="2787650" y="1857375"/>
          <p14:tracePt t="37798" x="2657475" y="1873250"/>
          <p14:tracePt t="37814" x="2514600" y="1917700"/>
          <p14:tracePt t="37831" x="2308225" y="2006600"/>
          <p14:tracePt t="37847" x="2197100" y="2060575"/>
          <p14:tracePt t="37864" x="2105025" y="2108200"/>
          <p14:tracePt t="37881" x="1997075" y="2178050"/>
          <p14:tracePt t="37898" x="1930400" y="2209800"/>
          <p14:tracePt t="37915" x="1860550" y="2247900"/>
          <p14:tracePt t="37931" x="1787525" y="2266950"/>
          <p14:tracePt t="37948" x="1765300" y="2276475"/>
          <p14:tracePt t="37964" x="1736725" y="2276475"/>
          <p14:tracePt t="37981" x="1720850" y="2276475"/>
          <p14:tracePt t="37997" x="1711325" y="2276475"/>
          <p14:tracePt t="38014" x="1695450" y="2276475"/>
          <p14:tracePt t="38031" x="1682750" y="2276475"/>
          <p14:tracePt t="38047" x="1673225" y="2276475"/>
          <p14:tracePt t="38065" x="1651000" y="2292350"/>
          <p14:tracePt t="38081" x="1641475" y="2292350"/>
          <p14:tracePt t="38145" x="1638300" y="2292350"/>
          <p14:tracePt t="38160" x="1631950" y="2292350"/>
          <p14:tracePt t="38167" x="1625600" y="2292350"/>
          <p14:tracePt t="38181" x="1616075" y="2292350"/>
          <p14:tracePt t="38198" x="1603375" y="2298700"/>
          <p14:tracePt t="38215" x="1558925" y="2317750"/>
          <p14:tracePt t="38231" x="1508125" y="2330450"/>
          <p14:tracePt t="38247" x="1444625" y="2343150"/>
          <p14:tracePt t="38265" x="1343025" y="2365375"/>
          <p14:tracePt t="38281" x="1260475" y="2365375"/>
          <p14:tracePt t="38297" x="1168400" y="2365375"/>
          <p14:tracePt t="38315" x="1038225" y="2365375"/>
          <p14:tracePt t="38331" x="901700" y="2359025"/>
          <p14:tracePt t="38348" x="749300" y="2339975"/>
          <p14:tracePt t="38364" x="641350" y="2324100"/>
          <p14:tracePt t="38381" x="466725" y="2298700"/>
          <p14:tracePt t="38398" x="358775" y="2282825"/>
          <p14:tracePt t="38415" x="238125" y="2276475"/>
          <p14:tracePt t="38431" x="187325" y="2276475"/>
          <p14:tracePt t="38448" x="149225" y="2263775"/>
          <p14:tracePt t="38464" x="95250" y="2263775"/>
          <p14:tracePt t="38481" x="66675" y="2263775"/>
          <p14:tracePt t="38497" x="44450" y="2263775"/>
          <p14:tracePt t="38515" x="28575" y="2263775"/>
          <p14:tracePt t="38530" x="15875" y="2263775"/>
          <p14:tracePt t="38547" x="6350" y="2263775"/>
          <p14:tracePt t="38565" x="0" y="2263775"/>
          <p14:tracePt t="38681" x="3175" y="2263775"/>
          <p14:tracePt t="38688" x="6350" y="2263775"/>
          <p14:tracePt t="38698" x="12700" y="2263775"/>
          <p14:tracePt t="38715" x="31750" y="2263775"/>
          <p14:tracePt t="38731" x="47625" y="2263775"/>
          <p14:tracePt t="38748" x="57150" y="2263775"/>
          <p14:tracePt t="38764" x="95250" y="2263775"/>
          <p14:tracePt t="38781" x="130175" y="2263775"/>
          <p14:tracePt t="38797" x="168275" y="2263775"/>
          <p14:tracePt t="38815" x="247650" y="2273300"/>
          <p14:tracePt t="38831" x="292100" y="2273300"/>
          <p14:tracePt t="38847" x="336550" y="2273300"/>
          <p14:tracePt t="38865" x="412750" y="2286000"/>
          <p14:tracePt t="38881" x="479425" y="2301875"/>
          <p14:tracePt t="38897" x="561975" y="2314575"/>
          <p14:tracePt t="38914" x="666750" y="2343150"/>
          <p14:tracePt t="38930" x="730250" y="2359025"/>
          <p14:tracePt t="38947" x="793750" y="2371725"/>
          <p14:tracePt t="38965" x="876300" y="2393950"/>
          <p14:tracePt t="38981" x="936625" y="2393950"/>
          <p14:tracePt t="38997" x="996950" y="2393950"/>
          <p14:tracePt t="39015" x="1082675" y="2384425"/>
          <p14:tracePt t="39031" x="1190625" y="2365375"/>
          <p14:tracePt t="39047" x="1320800" y="2349500"/>
          <p14:tracePt t="39065" x="1460500" y="2349500"/>
          <p14:tracePt t="39080" x="1543050" y="2343150"/>
          <p14:tracePt t="39097" x="1635125" y="2343150"/>
          <p14:tracePt t="39114" x="1765300" y="2343150"/>
          <p14:tracePt t="39131" x="1835150" y="2343150"/>
          <p14:tracePt t="39148" x="1895475" y="2343150"/>
          <p14:tracePt t="39164" x="2012950" y="2346325"/>
          <p14:tracePt t="39180" x="2127250" y="2346325"/>
          <p14:tracePt t="39197" x="2219325" y="2346325"/>
          <p14:tracePt t="39214" x="2298700" y="2346325"/>
          <p14:tracePt t="39230" x="2343150" y="2346325"/>
          <p14:tracePt t="39247" x="2387600" y="2346325"/>
          <p14:tracePt t="39264" x="2447925" y="2346325"/>
          <p14:tracePt t="39281" x="2498725" y="2346325"/>
          <p14:tracePt t="39298" x="2559050" y="2346325"/>
          <p14:tracePt t="39314" x="2679700" y="2362200"/>
          <p14:tracePt t="39330" x="2765425" y="2378075"/>
          <p14:tracePt t="39347" x="2835275" y="2378075"/>
          <p14:tracePt t="39364" x="2921000" y="2378075"/>
          <p14:tracePt t="39381" x="2965450" y="2378075"/>
          <p14:tracePt t="39397" x="3003550" y="2378075"/>
          <p14:tracePt t="39414" x="3044825" y="2362200"/>
          <p14:tracePt t="39430" x="3089275" y="2349500"/>
          <p14:tracePt t="39447" x="3165475" y="2327275"/>
          <p14:tracePt t="39464" x="3289300" y="2289175"/>
          <p14:tracePt t="39480" x="3346450" y="2260600"/>
          <p14:tracePt t="39497" x="3394075" y="2241550"/>
          <p14:tracePt t="39515" x="3451225" y="2193925"/>
          <p14:tracePt t="39531" x="3476625" y="2155825"/>
          <p14:tracePt t="39548" x="3511550" y="2108200"/>
          <p14:tracePt t="39564" x="3530600" y="2073275"/>
          <p14:tracePt t="39580" x="3540125" y="2057400"/>
          <p14:tracePt t="39597" x="3556000" y="2047875"/>
          <p14:tracePt t="39614" x="3571875" y="2032000"/>
          <p14:tracePt t="39631" x="3581400" y="2016125"/>
          <p14:tracePt t="39647" x="3590925" y="2006600"/>
          <p14:tracePt t="39664" x="3609975" y="1990725"/>
          <p14:tracePt t="39681" x="3616325" y="1981200"/>
          <p14:tracePt t="39697" x="3616325" y="1965325"/>
          <p14:tracePt t="39714" x="3619500" y="1955800"/>
          <p14:tracePt t="39730" x="3625850" y="1952625"/>
          <p14:tracePt t="39747" x="3635375" y="1952625"/>
          <p14:tracePt t="39764" x="3638550" y="1952625"/>
          <p14:tracePt t="39864" x="3632200" y="1958975"/>
          <p14:tracePt t="39871" x="3629025" y="1962150"/>
          <p14:tracePt t="39880" x="3622675" y="1968500"/>
          <p14:tracePt t="39897" x="3613150" y="1984375"/>
          <p14:tracePt t="39914" x="3578225" y="2012950"/>
          <p14:tracePt t="39930" x="3552825" y="2051050"/>
          <p14:tracePt t="39947" x="3521075" y="2092325"/>
          <p14:tracePt t="39964" x="3482975" y="2143125"/>
          <p14:tracePt t="39980" x="3463925" y="2171700"/>
          <p14:tracePt t="39997" x="3438525" y="2209800"/>
          <p14:tracePt t="40015" x="3400425" y="2270125"/>
          <p14:tracePt t="40031" x="3371850" y="2317750"/>
          <p14:tracePt t="40047" x="3346450" y="2362200"/>
          <p14:tracePt t="40065" x="3276600" y="2425700"/>
          <p14:tracePt t="40081" x="3235325" y="2451100"/>
          <p14:tracePt t="40097" x="3213100" y="2476500"/>
          <p14:tracePt t="40114" x="3168650" y="2498725"/>
          <p14:tracePt t="40130" x="3140075" y="2511425"/>
          <p14:tracePt t="40147" x="3114675" y="2524125"/>
          <p14:tracePt t="40164" x="3073400" y="2543175"/>
          <p14:tracePt t="40180" x="3041650" y="2568575"/>
          <p14:tracePt t="40197" x="2997200" y="2581275"/>
          <p14:tracePt t="40214" x="2946400" y="2597150"/>
          <p14:tracePt t="40231" x="2914650" y="2616200"/>
          <p14:tracePt t="40247" x="2870200" y="2622550"/>
          <p14:tracePt t="40264" x="2809875" y="2622550"/>
          <p14:tracePt t="40280" x="2740025" y="2622550"/>
          <p14:tracePt t="40298" x="2657475" y="2619375"/>
          <p14:tracePt t="40314" x="2511425" y="2593975"/>
          <p14:tracePt t="40331" x="2428875" y="2578100"/>
          <p14:tracePt t="40347" x="2320925" y="2562225"/>
          <p14:tracePt t="40365" x="2143125" y="2536825"/>
          <p14:tracePt t="40381" x="2057400" y="2511425"/>
          <p14:tracePt t="40397" x="1936750" y="2486025"/>
          <p14:tracePt t="40414" x="1733550" y="2425700"/>
          <p14:tracePt t="40430" x="1603375" y="2390775"/>
          <p14:tracePt t="40447" x="1470025" y="2336800"/>
          <p14:tracePt t="40464" x="1289050" y="2286000"/>
          <p14:tracePt t="40481" x="1200150" y="2244725"/>
          <p14:tracePt t="40498" x="1092200" y="2219325"/>
          <p14:tracePt t="40514" x="968375" y="2197100"/>
          <p14:tracePt t="40530" x="882650" y="2174875"/>
          <p14:tracePt t="40547" x="819150" y="2159000"/>
          <p14:tracePt t="40564" x="739775" y="2159000"/>
          <p14:tracePt t="40580" x="695325" y="2159000"/>
          <p14:tracePt t="40597" x="635000" y="2159000"/>
          <p14:tracePt t="40614" x="571500" y="2152650"/>
          <p14:tracePt t="40631" x="530225" y="2152650"/>
          <p14:tracePt t="40647" x="498475" y="2152650"/>
          <p14:tracePt t="40664" x="460375" y="2152650"/>
          <p14:tracePt t="40681" x="438150" y="2152650"/>
          <p14:tracePt t="40697" x="422275" y="2152650"/>
          <p14:tracePt t="40714" x="400050" y="2152650"/>
          <p14:tracePt t="40731" x="390525" y="2152650"/>
          <p14:tracePt t="40747" x="381000" y="2152650"/>
          <p14:tracePt t="40764" x="371475" y="2152650"/>
          <p14:tracePt t="40850" x="371475" y="2149475"/>
          <p14:tracePt t="40872" x="371475" y="2143125"/>
          <p14:tracePt t="40892" x="371475" y="2139950"/>
          <p14:tracePt t="40993" x="374650" y="2139950"/>
          <p14:tracePt t="41000" x="377825" y="2133600"/>
          <p14:tracePt t="41015" x="409575" y="2114550"/>
          <p14:tracePt t="41031" x="473075" y="2101850"/>
          <p14:tracePt t="41047" x="577850" y="2085975"/>
          <p14:tracePt t="41064" x="895350" y="2057400"/>
          <p14:tracePt t="41080" x="1196975" y="2025650"/>
          <p14:tracePt t="41098" x="1676400" y="1997075"/>
          <p14:tracePt t="41115" x="2667000" y="1936750"/>
          <p14:tracePt t="41132" x="3327400" y="1908175"/>
          <p14:tracePt t="41149" x="4330700" y="1892300"/>
          <p14:tracePt t="41166" x="5006975" y="1892300"/>
          <p14:tracePt t="41184" x="5638800" y="1905000"/>
          <p14:tracePt t="41199" x="6340475" y="1905000"/>
          <p14:tracePt t="41215" x="6651625" y="1895475"/>
          <p14:tracePt t="41231" x="6835775" y="1879600"/>
          <p14:tracePt t="41248" x="7007225" y="1828800"/>
          <p14:tracePt t="41264" x="7073900" y="1790700"/>
          <p14:tracePt t="41281" x="7112000" y="1771650"/>
          <p14:tracePt t="41298" x="7178675" y="1724025"/>
          <p14:tracePt t="41314" x="7226300" y="1698625"/>
          <p14:tracePt t="41331" x="7258050" y="1679575"/>
          <p14:tracePt t="41348" x="7286625" y="1663700"/>
          <p14:tracePt t="41364" x="7296150" y="1657350"/>
          <p14:tracePt t="41380" x="7299325" y="1657350"/>
          <p14:tracePt t="41477" x="7286625" y="1657350"/>
          <p14:tracePt t="41483" x="7267575" y="1651000"/>
          <p14:tracePt t="41498" x="7153275" y="1609725"/>
          <p14:tracePt t="41514" x="6956425" y="1571625"/>
          <p14:tracePt t="41531" x="6724650" y="1533525"/>
          <p14:tracePt t="41548" x="6375400" y="1466850"/>
          <p14:tracePt t="41564" x="6191250" y="1419225"/>
          <p14:tracePt t="41580" x="6016625" y="1393825"/>
          <p14:tracePt t="41598" x="5740400" y="1355725"/>
          <p14:tracePt t="41614" x="5600700" y="1346200"/>
          <p14:tracePt t="41630" x="5448300" y="1330325"/>
          <p14:tracePt t="41648" x="5286375" y="1320800"/>
          <p14:tracePt t="41664" x="5226050" y="1320800"/>
          <p14:tracePt t="41680" x="5197475" y="1320800"/>
          <p14:tracePt t="41698" x="5156200" y="1320800"/>
          <p14:tracePt t="41714" x="5146675" y="1320800"/>
          <p14:tracePt t="41731" x="5137150" y="1320800"/>
          <p14:tracePt t="41748" x="5118100" y="1320800"/>
          <p14:tracePt t="41764" x="5108575" y="1320800"/>
          <p14:tracePt t="41780" x="5102225" y="1320800"/>
          <p14:tracePt t="41850" x="5102225" y="1314450"/>
          <p14:tracePt t="41856" x="5102225" y="1311275"/>
          <p14:tracePt t="41864" x="5102225" y="1304925"/>
          <p14:tracePt t="41881" x="5102225" y="1295400"/>
          <p14:tracePt t="41897" x="5111750" y="1263650"/>
          <p14:tracePt t="41913" x="5127625" y="1247775"/>
          <p14:tracePt t="41930" x="5203825" y="1206500"/>
          <p14:tracePt t="41948" x="5438775" y="1162050"/>
          <p14:tracePt t="41964" x="5613400" y="1143000"/>
          <p14:tracePt t="41981" x="5737225" y="1143000"/>
          <p14:tracePt t="41998" x="5835650" y="1143000"/>
          <p14:tracePt t="42014" x="5851525" y="1143000"/>
          <p14:tracePt t="42031" x="5861050" y="1143000"/>
          <p14:tracePt t="42047" x="5876925" y="1143000"/>
          <p14:tracePt t="42081" x="5876925" y="1146175"/>
          <p14:tracePt t="42097" x="5876925" y="1155700"/>
          <p14:tracePt t="42114" x="5876925" y="1162050"/>
          <p14:tracePt t="42131" x="5876925" y="1171575"/>
          <p14:tracePt t="42148" x="5876925" y="1190625"/>
          <p14:tracePt t="42164" x="5876925" y="1200150"/>
          <p14:tracePt t="42180" x="5876925" y="1209675"/>
          <p14:tracePt t="42197" x="5876925" y="1219200"/>
          <p14:tracePt t="42214" x="5876925" y="1235075"/>
          <p14:tracePt t="42230" x="5876925" y="1244600"/>
          <p14:tracePt t="42248" x="5876925" y="1260475"/>
          <p14:tracePt t="42264" x="5876925" y="1270000"/>
          <p14:tracePt t="42281" x="5876925" y="1289050"/>
          <p14:tracePt t="42298" x="5889625" y="1333500"/>
          <p14:tracePt t="42314" x="5902325" y="1393825"/>
          <p14:tracePt t="42330" x="5918200" y="1457325"/>
          <p14:tracePt t="42347" x="5981700" y="1587500"/>
          <p14:tracePt t="42363" x="6045200" y="1711325"/>
          <p14:tracePt t="42380" x="6096000" y="1822450"/>
          <p14:tracePt t="42397" x="6188075" y="1974850"/>
          <p14:tracePt t="42414" x="6261100" y="2111375"/>
          <p14:tracePt t="42431" x="6321425" y="2235200"/>
          <p14:tracePt t="42448" x="6407150" y="2397125"/>
          <p14:tracePt t="42464" x="6461125" y="2511425"/>
          <p14:tracePt t="42480" x="6521450" y="2644775"/>
          <p14:tracePt t="42497" x="6597650" y="2784475"/>
          <p14:tracePt t="42514" x="6629400" y="2873375"/>
          <p14:tracePt t="42531" x="6670675" y="2962275"/>
          <p14:tracePt t="42547" x="6689725" y="3044825"/>
          <p14:tracePt t="42564" x="6696075" y="3082925"/>
          <p14:tracePt t="42580" x="6696075" y="3105150"/>
          <p14:tracePt t="42597" x="6696075" y="3143250"/>
          <p14:tracePt t="42613" x="6696075" y="3165475"/>
          <p14:tracePt t="42630" x="6696075" y="3197225"/>
          <p14:tracePt t="42647" x="6696075" y="3235325"/>
          <p14:tracePt t="42664" x="6696075" y="3279775"/>
          <p14:tracePt t="42681" x="6692900" y="3317875"/>
          <p14:tracePt t="42697" x="6673850" y="3381375"/>
          <p14:tracePt t="42714" x="6661150" y="3419475"/>
          <p14:tracePt t="42731" x="6635750" y="3463925"/>
          <p14:tracePt t="42747" x="6594475" y="3549650"/>
          <p14:tracePt t="42763" x="6556375" y="3616325"/>
          <p14:tracePt t="42781" x="6530975" y="3705225"/>
          <p14:tracePt t="42797" x="6473825" y="3841750"/>
          <p14:tracePt t="42814" x="6442075" y="3930650"/>
          <p14:tracePt t="42831" x="6410325" y="4019550"/>
          <p14:tracePt t="42848" x="6388100" y="4121150"/>
          <p14:tracePt t="42864" x="6375400" y="4184650"/>
          <p14:tracePt t="42880" x="6362700" y="4229100"/>
          <p14:tracePt t="42897" x="6356350" y="4292600"/>
          <p14:tracePt t="42913" x="6337300" y="4321175"/>
          <p14:tracePt t="42930" x="6330950" y="4352925"/>
          <p14:tracePt t="42947" x="6324600" y="4378325"/>
          <p14:tracePt t="42964" x="6318250" y="4394200"/>
          <p14:tracePt t="42981" x="6318250" y="4403725"/>
          <p14:tracePt t="42997" x="6318250" y="4419600"/>
          <p14:tracePt t="43014" x="6318250" y="4425950"/>
          <p14:tracePt t="43063" x="6318250" y="4422775"/>
          <p14:tracePt t="43069" x="6318250" y="4419600"/>
          <p14:tracePt t="43080" x="6321425" y="4406900"/>
          <p14:tracePt t="43097" x="6340475" y="4349750"/>
          <p14:tracePt t="43114" x="6362700" y="4289425"/>
          <p14:tracePt t="43131" x="6375400" y="4203700"/>
          <p14:tracePt t="43147" x="6384925" y="4073525"/>
          <p14:tracePt t="43163" x="6384925" y="3956050"/>
          <p14:tracePt t="43180" x="6378575" y="3829050"/>
          <p14:tracePt t="43197" x="6362700" y="3632200"/>
          <p14:tracePt t="43214" x="6337300" y="3502025"/>
          <p14:tracePt t="43231" x="6318250" y="3371850"/>
          <p14:tracePt t="43247" x="6292850" y="3206750"/>
          <p14:tracePt t="43264" x="6276975" y="3098800"/>
          <p14:tracePt t="43281" x="6251575" y="2959100"/>
          <p14:tracePt t="43297" x="6207125" y="2759075"/>
          <p14:tracePt t="43313" x="6181725" y="2616200"/>
          <p14:tracePt t="43331" x="6143625" y="2473325"/>
          <p14:tracePt t="43347" x="6121400" y="2320925"/>
          <p14:tracePt t="43364" x="6105525" y="2244725"/>
          <p14:tracePt t="43381" x="6083300" y="2168525"/>
          <p14:tracePt t="43397" x="6067425" y="2057400"/>
          <p14:tracePt t="43414" x="6054725" y="1993900"/>
          <p14:tracePt t="43430" x="6038850" y="1920875"/>
          <p14:tracePt t="43447" x="6032500" y="1812925"/>
          <p14:tracePt t="43464" x="6032500" y="1752600"/>
          <p14:tracePt t="43481" x="6026150" y="1692275"/>
          <p14:tracePt t="43497" x="6007100" y="1625600"/>
          <p14:tracePt t="43514" x="5994400" y="1590675"/>
          <p14:tracePt t="43531" x="5981700" y="1543050"/>
          <p14:tracePt t="43548" x="5940425" y="1470025"/>
          <p14:tracePt t="43564" x="5927725" y="1425575"/>
          <p14:tracePt t="43580" x="5915025" y="1381125"/>
          <p14:tracePt t="43597" x="5899150" y="1336675"/>
          <p14:tracePt t="43613" x="5870575" y="1304925"/>
          <p14:tracePt t="43630" x="5848350" y="1295400"/>
          <p14:tracePt t="43647" x="5797550" y="1257300"/>
          <p14:tracePt t="43664" x="5749925" y="1228725"/>
          <p14:tracePt t="43681" x="5721350" y="1203325"/>
          <p14:tracePt t="43697" x="5676900" y="1165225"/>
          <p14:tracePt t="43714" x="5667375" y="1155700"/>
          <p14:tracePt t="43730" x="5657850" y="1146175"/>
          <p14:tracePt t="43746" x="5645150" y="1127125"/>
          <p14:tracePt t="43763" x="5635625" y="1127125"/>
          <p14:tracePt t="43781" x="5626100" y="1127125"/>
          <p14:tracePt t="43798" x="5610225" y="1127125"/>
          <p14:tracePt t="43814" x="5600700" y="1127125"/>
          <p14:tracePt t="43832" x="5581650" y="1127125"/>
          <p14:tracePt t="43848" x="5572125" y="1127125"/>
          <p14:tracePt t="43864" x="5562600" y="1127125"/>
          <p14:tracePt t="43881" x="5556250" y="1133475"/>
          <p14:tracePt t="43883" x="5556250" y="1143000"/>
          <p14:tracePt t="43897" x="5556250" y="1152525"/>
          <p14:tracePt t="43914" x="5556250" y="1168400"/>
          <p14:tracePt t="43932" x="5572125" y="1219200"/>
          <p14:tracePt t="43947" x="5594350" y="1273175"/>
          <p14:tracePt t="43964" x="5622925" y="1339850"/>
          <p14:tracePt t="43980" x="5648325" y="1377950"/>
          <p14:tracePt t="43997" x="5695950" y="1444625"/>
          <p14:tracePt t="44013" x="5746750" y="1504950"/>
          <p14:tracePt t="44030" x="5794375" y="1574800"/>
          <p14:tracePt t="44047" x="5870575" y="1673225"/>
          <p14:tracePt t="44063" x="5921375" y="1717675"/>
          <p14:tracePt t="44081" x="5965825" y="1784350"/>
          <p14:tracePt t="44097" x="5994400" y="1828800"/>
          <p14:tracePt t="44114" x="6013450" y="1860550"/>
          <p14:tracePt t="44131" x="6057900" y="1927225"/>
          <p14:tracePt t="44147" x="6076950" y="1965325"/>
          <p14:tracePt t="44163" x="6096000" y="1990725"/>
          <p14:tracePt t="44181" x="6115050" y="2032000"/>
          <p14:tracePt t="44197" x="6124575" y="2054225"/>
          <p14:tracePt t="44214" x="6137275" y="2085975"/>
          <p14:tracePt t="44231" x="6149975" y="2120900"/>
          <p14:tracePt t="44247" x="6169025" y="2165350"/>
          <p14:tracePt t="44264" x="6181725" y="2212975"/>
          <p14:tracePt t="44281" x="6207125" y="2276475"/>
          <p14:tracePt t="44296" x="6226175" y="2308225"/>
          <p14:tracePt t="44313" x="6238875" y="2336800"/>
          <p14:tracePt t="44330" x="6254750" y="2371725"/>
          <p14:tracePt t="44347" x="6267450" y="2403475"/>
          <p14:tracePt t="44364" x="6286500" y="2428875"/>
          <p14:tracePt t="44381" x="6305550" y="2470150"/>
          <p14:tracePt t="44397" x="6318250" y="2508250"/>
          <p14:tracePt t="44414" x="6330950" y="2568575"/>
          <p14:tracePt t="44431" x="6359525" y="2670175"/>
          <p14:tracePt t="44447" x="6372225" y="2736850"/>
          <p14:tracePt t="44464" x="6384925" y="2781300"/>
          <p14:tracePt t="44481" x="6400800" y="2870200"/>
          <p14:tracePt t="44497" x="6407150" y="2921000"/>
          <p14:tracePt t="44514" x="6426200" y="2984500"/>
          <p14:tracePt t="44532" x="6435725" y="3079750"/>
          <p14:tracePt t="44547" x="6442075" y="3117850"/>
          <p14:tracePt t="44564" x="6448425" y="3162300"/>
          <p14:tracePt t="44581" x="6448425" y="3225800"/>
          <p14:tracePt t="44596" x="6448425" y="3248025"/>
          <p14:tracePt t="44613" x="6448425" y="3282950"/>
          <p14:tracePt t="44631" x="6448425" y="3330575"/>
          <p14:tracePt t="44647" x="6448425" y="3368675"/>
          <p14:tracePt t="44664" x="6448425" y="3409950"/>
          <p14:tracePt t="44681" x="6448425" y="3467100"/>
          <p14:tracePt t="44697" x="6448425" y="3511550"/>
          <p14:tracePt t="44713" x="6448425" y="3546475"/>
          <p14:tracePt t="44730" x="6445250" y="3609975"/>
          <p14:tracePt t="44746" x="6438900" y="3654425"/>
          <p14:tracePt t="44763" x="6438900" y="3676650"/>
          <p14:tracePt t="44781" x="6426200" y="3717925"/>
          <p14:tracePt t="44797" x="6426200" y="3740150"/>
          <p14:tracePt t="44814" x="6413500" y="3756025"/>
          <p14:tracePt t="44830" x="6403975" y="3771900"/>
          <p14:tracePt t="44846" x="6394450" y="3781425"/>
          <p14:tracePt t="44863" x="6384925" y="3781425"/>
          <p14:tracePt t="44881" x="6365875" y="3778250"/>
          <p14:tracePt t="44897" x="6353175" y="3740150"/>
          <p14:tracePt t="44914" x="6340475" y="3695700"/>
          <p14:tracePt t="44917" x="6330950" y="3648075"/>
          <p14:tracePt t="44931" x="6315075" y="3552825"/>
          <p14:tracePt t="44947" x="6305550" y="3413125"/>
          <p14:tracePt t="44964" x="6305550" y="3276600"/>
          <p14:tracePt t="44980" x="6305550" y="3044825"/>
          <p14:tracePt t="44996" x="6305550" y="2876550"/>
          <p14:tracePt t="45013" x="6280150" y="2733675"/>
          <p14:tracePt t="45031" x="6254750" y="2555875"/>
          <p14:tracePt t="45047" x="6238875" y="2438400"/>
          <p14:tracePt t="45064" x="6223000" y="2365375"/>
          <p14:tracePt t="45081" x="6194425" y="2273300"/>
          <p14:tracePt t="45097" x="6181725" y="2219325"/>
          <p14:tracePt t="45113" x="6175375" y="2155825"/>
          <p14:tracePt t="45130" x="6162675" y="2066925"/>
          <p14:tracePt t="45146" x="6140450" y="2012950"/>
          <p14:tracePt t="45164" x="6127750" y="1974850"/>
          <p14:tracePt t="45181" x="6115050" y="1927225"/>
          <p14:tracePt t="45197" x="6102350" y="1895475"/>
          <p14:tracePt t="45214" x="6092825" y="1873250"/>
          <p14:tracePt t="45231" x="6064250" y="1812925"/>
          <p14:tracePt t="45247" x="6051550" y="1768475"/>
          <p14:tracePt t="45263" x="6038850" y="1730375"/>
          <p14:tracePt t="45281" x="6022975" y="1673225"/>
          <p14:tracePt t="45296" x="6003925" y="1644650"/>
          <p14:tracePt t="45314" x="5984875" y="1619250"/>
          <p14:tracePt t="45331" x="5940425" y="1574800"/>
          <p14:tracePt t="45347" x="5915025" y="1552575"/>
          <p14:tracePt t="45364" x="5899150" y="1520825"/>
          <p14:tracePt t="45380" x="5867400" y="1482725"/>
          <p14:tracePt t="45396" x="5854700" y="1454150"/>
          <p14:tracePt t="45413" x="5842000" y="1428750"/>
          <p14:tracePt t="45431" x="5819775" y="1387475"/>
          <p14:tracePt t="45447" x="5813425" y="1371600"/>
          <p14:tracePt t="45464" x="5803900" y="1355725"/>
          <p14:tracePt t="45481" x="5788025" y="1336675"/>
          <p14:tracePt t="45497" x="5772150" y="1327150"/>
          <p14:tracePt t="45513" x="5768975" y="1314450"/>
          <p14:tracePt t="45530" x="5753100" y="1295400"/>
          <p14:tracePt t="45546" x="5743575" y="1285875"/>
          <p14:tracePt t="45563" x="5734050" y="1276350"/>
          <p14:tracePt t="45580" x="5692775" y="1257300"/>
          <p14:tracePt t="45596" x="5661025" y="1241425"/>
          <p14:tracePt t="45613" x="5638800" y="1228725"/>
          <p14:tracePt t="45630" x="5603875" y="1209675"/>
          <p14:tracePt t="45647" x="5594350" y="1200150"/>
          <p14:tracePt t="45664" x="5581650" y="1177925"/>
          <p14:tracePt t="45680" x="5565775" y="1152525"/>
          <p14:tracePt t="45696" x="5549900" y="1130300"/>
          <p14:tracePt t="45714" x="5540375" y="1120775"/>
          <p14:tracePt t="45730" x="5530850" y="1098550"/>
          <p14:tracePt t="45747" x="5530850" y="1082675"/>
          <p14:tracePt t="45780" x="5530850" y="1079500"/>
          <p14:tracePt t="46452" x="5461000" y="1079500"/>
          <p14:tracePt t="46459" x="5359400" y="1079500"/>
          <p14:tracePt t="46468" x="5245100" y="1079500"/>
          <p14:tracePt t="46484" x="5029200" y="1079500"/>
          <p14:tracePt t="46500" x="4657725" y="1079500"/>
          <p14:tracePt t="46520" x="4429125" y="1060450"/>
          <p14:tracePt t="46547" x="4048125" y="984250"/>
          <p14:tracePt t="46581" x="3660775" y="923925"/>
          <p14:tracePt t="46598" x="3543300" y="895350"/>
          <p14:tracePt t="46613" x="3425825" y="879475"/>
          <p14:tracePt t="46630" x="3282950" y="863600"/>
          <p14:tracePt t="46646" x="3200400" y="863600"/>
          <p14:tracePt t="46663" x="3117850" y="863600"/>
          <p14:tracePt t="46680" x="2987675" y="857250"/>
          <p14:tracePt t="46697" x="2927350" y="857250"/>
          <p14:tracePt t="46715" x="2857500" y="857250"/>
          <p14:tracePt t="46730" x="2803525" y="857250"/>
          <p14:tracePt t="46747" x="2752725" y="857250"/>
          <p14:tracePt t="46763" x="2692400" y="857250"/>
          <p14:tracePt t="46780" x="2600325" y="857250"/>
          <p14:tracePt t="46796" x="2536825" y="860425"/>
          <p14:tracePt t="46815" x="2447925" y="879475"/>
          <p14:tracePt t="46830" x="2381250" y="901700"/>
          <p14:tracePt t="46847" x="2324100" y="917575"/>
          <p14:tracePt t="46864" x="2279650" y="930275"/>
          <p14:tracePt t="46881" x="2238375" y="946150"/>
          <p14:tracePt t="46897" x="2206625" y="965200"/>
          <p14:tracePt t="46913" x="2184400" y="977900"/>
          <p14:tracePt t="46930" x="2139950" y="1006475"/>
          <p14:tracePt t="46947" x="2124075" y="1022350"/>
          <p14:tracePt t="46950" x="2111375" y="1035050"/>
          <p14:tracePt t="46965" x="2079625" y="1060450"/>
          <p14:tracePt t="46980" x="2057400" y="1092200"/>
          <p14:tracePt t="46997" x="2025650" y="1111250"/>
          <p14:tracePt t="47014" x="1987550" y="1155700"/>
          <p14:tracePt t="47030" x="1939925" y="1181100"/>
          <p14:tracePt t="47046" x="1882775" y="1216025"/>
          <p14:tracePt t="47064" x="1831975" y="1247775"/>
          <p14:tracePt t="47080" x="1816100" y="1266825"/>
          <p14:tracePt t="47097" x="1806575" y="1276350"/>
          <p14:tracePt t="47114" x="1784350" y="1289050"/>
          <p14:tracePt t="47437" x="1739900" y="1298575"/>
          <p14:tracePt t="47443" x="1682750" y="1304925"/>
          <p14:tracePt t="47450" x="1622425" y="1314450"/>
          <p14:tracePt t="47464" x="1492250" y="1339850"/>
          <p14:tracePt t="47480" x="1362075" y="1358900"/>
          <p14:tracePt t="47497" x="1254125" y="1384300"/>
          <p14:tracePt t="47514" x="1127125" y="1384300"/>
          <p14:tracePt t="47530" x="1076325" y="1384300"/>
          <p14:tracePt t="47547" x="1016000" y="1384300"/>
          <p14:tracePt t="47564" x="958850" y="1381125"/>
          <p14:tracePt t="47581" x="920750" y="1365250"/>
          <p14:tracePt t="47596" x="892175" y="1358900"/>
          <p14:tracePt t="47614" x="812800" y="1346200"/>
          <p14:tracePt t="47630" x="749300" y="1333500"/>
          <p14:tracePt t="47646" x="685800" y="1317625"/>
          <p14:tracePt t="47665" x="606425" y="1311275"/>
          <p14:tracePt t="47680" x="568325" y="1311275"/>
          <p14:tracePt t="47697" x="546100" y="1311275"/>
          <p14:tracePt t="47714" x="517525" y="1311275"/>
          <p14:tracePt t="47730" x="508000" y="1311275"/>
          <p14:tracePt t="47746" x="485775" y="1311275"/>
          <p14:tracePt t="47764" x="447675" y="1311275"/>
          <p14:tracePt t="47780" x="409575" y="1311275"/>
          <p14:tracePt t="47796" x="387350" y="1311275"/>
          <p14:tracePt t="47814" x="349250" y="1311275"/>
          <p14:tracePt t="47830" x="339725" y="1311275"/>
          <p14:tracePt t="47847" x="330200" y="1311275"/>
          <p14:tracePt t="47863" x="307975" y="1311275"/>
          <p14:tracePt t="47879" x="298450" y="1311275"/>
          <p14:tracePt t="47896" x="288925" y="1311275"/>
          <p14:tracePt t="47914" x="273050" y="1311275"/>
          <p14:tracePt t="47930" x="260350" y="1311275"/>
          <p14:tracePt t="47946" x="250825" y="1308100"/>
          <p14:tracePt t="47964" x="250825" y="1301750"/>
          <p14:tracePt t="47980" x="250825" y="1295400"/>
          <p14:tracePt t="48066" x="257175" y="1295400"/>
          <p14:tracePt t="48072" x="273050" y="1295400"/>
          <p14:tracePt t="48080" x="282575" y="1295400"/>
          <p14:tracePt t="48097" x="336550" y="1308100"/>
          <p14:tracePt t="48114" x="463550" y="1346200"/>
          <p14:tracePt t="48130" x="615950" y="1381125"/>
          <p14:tracePt t="48146" x="790575" y="1428750"/>
          <p14:tracePt t="48163" x="1095375" y="1504950"/>
          <p14:tracePt t="48179" x="1292225" y="1543050"/>
          <p14:tracePt t="48196" x="1476375" y="1577975"/>
          <p14:tracePt t="48214" x="1673225" y="1597025"/>
          <p14:tracePt t="48230" x="1746250" y="1597025"/>
          <p14:tracePt t="48247" x="1790700" y="1587500"/>
          <p14:tracePt t="48263" x="1825625" y="1571625"/>
          <p14:tracePt t="48279" x="1835150" y="1558925"/>
          <p14:tracePt t="48296" x="1841500" y="1546225"/>
          <p14:tracePt t="48314" x="1841500" y="1504950"/>
          <p14:tracePt t="48330" x="1831975" y="1482725"/>
          <p14:tracePt t="48347" x="1812925" y="1450975"/>
          <p14:tracePt t="48364" x="1790700" y="1416050"/>
          <p14:tracePt t="48380" x="1778000" y="1390650"/>
          <p14:tracePt t="48396" x="1765300" y="1352550"/>
          <p14:tracePt t="48413" x="1746250" y="1298575"/>
          <p14:tracePt t="48430" x="1746250" y="1266825"/>
          <p14:tracePt t="48447" x="1746250" y="1238250"/>
          <p14:tracePt t="48463" x="1746250" y="1206500"/>
          <p14:tracePt t="48480" x="1746250" y="1174750"/>
          <p14:tracePt t="48496" x="1746250" y="1162050"/>
          <p14:tracePt t="48513" x="1749425" y="1127125"/>
          <p14:tracePt t="48530" x="1768475" y="1108075"/>
          <p14:tracePt t="48546" x="1771650" y="1098550"/>
          <p14:tracePt t="48563" x="1778000" y="1085850"/>
          <p14:tracePt t="48636" x="1781175" y="1085850"/>
          <p14:tracePt t="48650" x="1781175" y="1092200"/>
          <p14:tracePt t="48656" x="1781175" y="1095375"/>
          <p14:tracePt t="48663" x="1787525" y="1101725"/>
          <p14:tracePt t="48679" x="1793875" y="1123950"/>
          <p14:tracePt t="48696" x="1793875" y="1174750"/>
          <p14:tracePt t="48713" x="1784350" y="1244600"/>
          <p14:tracePt t="48730" x="1768475" y="1308100"/>
          <p14:tracePt t="48746" x="1752600" y="1393825"/>
          <p14:tracePt t="48763" x="1724025" y="1517650"/>
          <p14:tracePt t="48780" x="1714500" y="1600200"/>
          <p14:tracePt t="48797" x="1714500" y="1682750"/>
          <p14:tracePt t="48814" x="1714500" y="1787525"/>
          <p14:tracePt t="48829" x="1714500" y="1847850"/>
          <p14:tracePt t="48846" x="1714500" y="1885950"/>
          <p14:tracePt t="48863" x="1714500" y="1939925"/>
          <p14:tracePt t="48880" x="1714500" y="1974850"/>
          <p14:tracePt t="48896" x="1724025" y="2000250"/>
          <p14:tracePt t="48913" x="1743075" y="2041525"/>
          <p14:tracePt t="48930" x="1743075" y="2063750"/>
          <p14:tracePt t="48947" x="1743075" y="2092325"/>
          <p14:tracePt t="48963" x="1743075" y="2133600"/>
          <p14:tracePt t="48979" x="1743075" y="2178050"/>
          <p14:tracePt t="48996" x="1743075" y="2219325"/>
          <p14:tracePt t="48999" x="1743075" y="2238375"/>
          <p14:tracePt t="49013" x="1743075" y="2282825"/>
          <p14:tracePt t="49030" x="1743075" y="2320925"/>
          <p14:tracePt t="49046" x="1743075" y="2362200"/>
          <p14:tracePt t="49063" x="1755775" y="2425700"/>
          <p14:tracePt t="49080" x="1762125" y="2479675"/>
          <p14:tracePt t="49096" x="1762125" y="2530475"/>
          <p14:tracePt t="49113" x="1774825" y="2593975"/>
          <p14:tracePt t="49130" x="1774825" y="2632075"/>
          <p14:tracePt t="49146" x="1781175" y="2692400"/>
          <p14:tracePt t="49163" x="1793875" y="2781300"/>
          <p14:tracePt t="49180" x="1793875" y="2841625"/>
          <p14:tracePt t="49196" x="1809750" y="2901950"/>
          <p14:tracePt t="49213" x="1816100" y="2974975"/>
          <p14:tracePt t="49230" x="1828800" y="3019425"/>
          <p14:tracePt t="49246" x="1841500" y="3073400"/>
          <p14:tracePt t="49263" x="1854200" y="3143250"/>
          <p14:tracePt t="49279" x="1860550" y="3187700"/>
          <p14:tracePt t="49296" x="1860550" y="3222625"/>
          <p14:tracePt t="49314" x="1860550" y="3270250"/>
          <p14:tracePt t="49330" x="1860550" y="3292475"/>
          <p14:tracePt t="49346" x="1860550" y="3330575"/>
          <p14:tracePt t="49364" x="1860550" y="3394075"/>
          <p14:tracePt t="49380" x="1860550" y="3435350"/>
          <p14:tracePt t="49396" x="1860550" y="3489325"/>
          <p14:tracePt t="49413" x="1860550" y="3581400"/>
          <p14:tracePt t="49429" x="1860550" y="3641725"/>
          <p14:tracePt t="49446" x="1860550" y="3692525"/>
          <p14:tracePt t="49463" x="1860550" y="3778250"/>
          <p14:tracePt t="49480" x="1860550" y="3838575"/>
          <p14:tracePt t="49497" x="1860550" y="3883025"/>
          <p14:tracePt t="49514" x="1873250" y="3952875"/>
          <p14:tracePt t="49530" x="1873250" y="3997325"/>
          <p14:tracePt t="49546" x="1873250" y="4041775"/>
          <p14:tracePt t="49563" x="1873250" y="4089400"/>
          <p14:tracePt t="49579" x="1873250" y="4111625"/>
          <p14:tracePt t="49596" x="1873250" y="4133850"/>
          <p14:tracePt t="49613" x="1873250" y="4162425"/>
          <p14:tracePt t="49630" x="1873250" y="4171950"/>
          <p14:tracePt t="49648" x="1873250" y="4184650"/>
          <p14:tracePt t="49663" x="1873250" y="4200525"/>
          <p14:tracePt t="49679" x="1873250" y="4210050"/>
          <p14:tracePt t="49696" x="1873250" y="4219575"/>
          <p14:tracePt t="49713" x="1873250" y="4235450"/>
          <p14:tracePt t="49798" x="1873250" y="4232275"/>
          <p14:tracePt t="49805" x="1873250" y="4216400"/>
          <p14:tracePt t="49813" x="1879600" y="4191000"/>
          <p14:tracePt t="49829" x="1898650" y="4051300"/>
          <p14:tracePt t="49846" x="1914525" y="3911600"/>
          <p14:tracePt t="49863" x="1933575" y="3689350"/>
          <p14:tracePt t="49880" x="1933575" y="3565525"/>
          <p14:tracePt t="49897" x="1933575" y="3448050"/>
          <p14:tracePt t="49914" x="1933575" y="3340100"/>
          <p14:tracePt t="49930" x="1930400" y="3279775"/>
          <p14:tracePt t="49946" x="1930400" y="3219450"/>
          <p14:tracePt t="49963" x="1920875" y="3124200"/>
          <p14:tracePt t="49980" x="1920875" y="3041650"/>
          <p14:tracePt t="49998" x="1920875" y="2940050"/>
          <p14:tracePt t="50013" x="1936750" y="2841625"/>
          <p14:tracePt t="50030" x="1962150" y="2724150"/>
          <p14:tracePt t="50033" x="1968500" y="2676525"/>
          <p14:tracePt t="50048" x="1978025" y="2590800"/>
          <p14:tracePt t="50063" x="1978025" y="2520950"/>
          <p14:tracePt t="50079" x="1978025" y="2460625"/>
          <p14:tracePt t="50096" x="1978025" y="2400300"/>
          <p14:tracePt t="50113" x="1978025" y="2305050"/>
          <p14:tracePt t="50130" x="1978025" y="2260600"/>
          <p14:tracePt t="50147" x="1978025" y="2193925"/>
          <p14:tracePt t="50163" x="1978025" y="2139950"/>
          <p14:tracePt t="50180" x="1978025" y="2082800"/>
          <p14:tracePt t="50197" x="1990725" y="1993900"/>
          <p14:tracePt t="50213" x="1997075" y="1898650"/>
          <p14:tracePt t="50229" x="1997075" y="1847850"/>
          <p14:tracePt t="50247" x="1997075" y="1746250"/>
          <p14:tracePt t="50263" x="1993900" y="1673225"/>
          <p14:tracePt t="50280" x="1981200" y="1609725"/>
          <p14:tracePt t="50297" x="1952625" y="1536700"/>
          <p14:tracePt t="50314" x="1943100" y="1504950"/>
          <p14:tracePt t="50330" x="1930400" y="1466850"/>
          <p14:tracePt t="50346" x="1917700" y="1422400"/>
          <p14:tracePt t="50363" x="1901825" y="1349375"/>
          <p14:tracePt t="50380" x="1889125" y="1289050"/>
          <p14:tracePt t="50397" x="1882775" y="1177925"/>
          <p14:tracePt t="50414" x="1882775" y="1120775"/>
          <p14:tracePt t="50430" x="1882775" y="1066800"/>
          <p14:tracePt t="50448" x="1870075" y="981075"/>
          <p14:tracePt t="50464" x="1857375" y="933450"/>
          <p14:tracePt t="50480" x="1844675" y="889000"/>
          <p14:tracePt t="50497" x="1819275" y="854075"/>
          <p14:tracePt t="50514" x="1806575" y="831850"/>
          <p14:tracePt t="50530" x="1803400" y="822325"/>
          <p14:tracePt t="50547" x="1803400" y="809625"/>
          <p14:tracePt t="50564" x="1797050" y="809625"/>
          <p14:tracePt t="50648" x="1793875" y="809625"/>
          <p14:tracePt t="50654" x="1787525" y="809625"/>
          <p14:tracePt t="50663" x="1784350" y="809625"/>
          <p14:tracePt t="50680" x="1768475" y="819150"/>
          <p14:tracePt t="50697" x="1743075" y="866775"/>
          <p14:tracePt t="50713" x="1704975" y="946150"/>
          <p14:tracePt t="50730" x="1666875" y="1120775"/>
          <p14:tracePt t="50747" x="1631950" y="1374775"/>
          <p14:tracePt t="50762" x="1638300" y="1558925"/>
          <p14:tracePt t="50779" x="1663700" y="1743075"/>
          <p14:tracePt t="50796" x="1739900" y="1990725"/>
          <p14:tracePt t="50813" x="1784350" y="2178050"/>
          <p14:tracePt t="50830" x="1831975" y="2343150"/>
          <p14:tracePt t="50847" x="1866900" y="2641600"/>
          <p14:tracePt t="50864" x="1876425" y="2813050"/>
          <p14:tracePt t="50880" x="1876425" y="2971800"/>
          <p14:tracePt t="50896" x="1876425" y="3168650"/>
          <p14:tracePt t="50912" x="1876425" y="3282950"/>
          <p14:tracePt t="50929" x="1876425" y="3375025"/>
          <p14:tracePt t="50947" x="1876425" y="3514725"/>
          <p14:tracePt t="50963" x="1876425" y="3587750"/>
          <p14:tracePt t="50980" x="1876425" y="3644900"/>
          <p14:tracePt t="50997" x="1866900" y="3708400"/>
          <p14:tracePt t="51013" x="1866900" y="3746500"/>
          <p14:tracePt t="51030" x="1860550" y="3797300"/>
          <p14:tracePt t="51046" x="1860550" y="3876675"/>
          <p14:tracePt t="51062" x="1860550" y="3937000"/>
          <p14:tracePt t="51079" x="1860550" y="3987800"/>
          <p14:tracePt t="51097" x="1860550" y="4067175"/>
          <p14:tracePt t="51113" x="1860550" y="4127500"/>
          <p14:tracePt t="51130" x="1860550" y="4187825"/>
          <p14:tracePt t="51147" x="1860550" y="4241800"/>
          <p14:tracePt t="51163" x="1860550" y="4264025"/>
          <p14:tracePt t="51179" x="1860550" y="4292600"/>
          <p14:tracePt t="51196" x="1860550" y="4318000"/>
          <p14:tracePt t="51213" x="1860550" y="4330700"/>
          <p14:tracePt t="51230" x="1857375" y="4343400"/>
          <p14:tracePt t="51246" x="1857375" y="4359275"/>
          <p14:tracePt t="51263" x="1857375" y="4368800"/>
          <p14:tracePt t="51280" x="1857375" y="4375150"/>
          <p14:tracePt t="51296" x="1851025" y="4375150"/>
          <p14:tracePt t="51318" x="1851025" y="4378325"/>
          <p14:tracePt t="51426" x="1851025" y="4359275"/>
          <p14:tracePt t="51433" x="1851025" y="4318000"/>
          <p14:tracePt t="51447" x="1857375" y="4178300"/>
          <p14:tracePt t="51462" x="1851025" y="3994150"/>
          <p14:tracePt t="51480" x="1790700" y="3771900"/>
          <p14:tracePt t="51496" x="1673225" y="3425825"/>
          <p14:tracePt t="51513" x="1584325" y="3197225"/>
          <p14:tracePt t="51532" x="1450975" y="2924175"/>
          <p14:tracePt t="51547" x="1358900" y="2755900"/>
          <p14:tracePt t="51565" x="1263650" y="2597150"/>
          <p14:tracePt t="51569" x="1209675" y="2524125"/>
          <p14:tracePt t="51579" x="1171575" y="2438400"/>
          <p14:tracePt t="51596" x="1041400" y="2197100"/>
          <p14:tracePt t="51612" x="974725" y="2095500"/>
          <p14:tracePt t="51629" x="895350" y="2000250"/>
          <p14:tracePt t="51646" x="781050" y="1873250"/>
          <p14:tracePt t="51663" x="736600" y="1825625"/>
          <p14:tracePt t="51680" x="685800" y="1781175"/>
          <p14:tracePt t="51696" x="622300" y="1733550"/>
          <p14:tracePt t="51713" x="590550" y="1717675"/>
          <p14:tracePt t="51730" x="552450" y="1695450"/>
          <p14:tracePt t="51746" x="501650" y="1666875"/>
          <p14:tracePt t="51763" x="476250" y="1647825"/>
          <p14:tracePt t="51780" x="444500" y="1628775"/>
          <p14:tracePt t="51796" x="409575" y="1584325"/>
          <p14:tracePt t="51813" x="374650" y="1546225"/>
          <p14:tracePt t="51830" x="361950" y="1508125"/>
          <p14:tracePt t="51847" x="349250" y="1444625"/>
          <p14:tracePt t="51863" x="349250" y="1400175"/>
          <p14:tracePt t="51879" x="349250" y="1355725"/>
          <p14:tracePt t="51896" x="349250" y="1323975"/>
          <p14:tracePt t="51913" x="349250" y="1292225"/>
          <p14:tracePt t="51929" x="349250" y="1273175"/>
          <p14:tracePt t="51946" x="339725" y="1238250"/>
          <p14:tracePt t="51963" x="339725" y="1228725"/>
          <p14:tracePt t="51980" x="339725" y="1219200"/>
          <p14:tracePt t="51997" x="339725" y="1203325"/>
          <p14:tracePt t="52013" x="339725" y="1190625"/>
          <p14:tracePt t="52029" x="339725" y="1184275"/>
          <p14:tracePt t="52275" x="352425" y="1187450"/>
          <p14:tracePt t="52282" x="387350" y="1193800"/>
          <p14:tracePt t="52296" x="441325" y="1206500"/>
          <p14:tracePt t="52313" x="517525" y="1222375"/>
          <p14:tracePt t="52329" x="635000" y="1238250"/>
          <p14:tracePt t="52363" x="831850" y="1285875"/>
          <p14:tracePt t="52397" x="1063625" y="1333500"/>
          <p14:tracePt t="52413" x="1149350" y="1346200"/>
          <p14:tracePt t="52430" x="1222375" y="1362075"/>
          <p14:tracePt t="52446" x="1374775" y="1362075"/>
          <p14:tracePt t="52462" x="1466850" y="1362075"/>
          <p14:tracePt t="52479" x="1539875" y="1362075"/>
          <p14:tracePt t="52496" x="1635125" y="1358900"/>
          <p14:tracePt t="52513" x="1695450" y="1358900"/>
          <p14:tracePt t="52530" x="1774825" y="1358900"/>
          <p14:tracePt t="52546" x="1860550" y="1358900"/>
          <p14:tracePt t="52563" x="1914525" y="1352550"/>
          <p14:tracePt t="52579" x="1965325" y="1346200"/>
          <p14:tracePt t="52596" x="2054225" y="1323975"/>
          <p14:tracePt t="52612" x="2114550" y="1323975"/>
          <p14:tracePt t="52629" x="2178050" y="1317625"/>
          <p14:tracePt t="52646" x="2247900" y="1304925"/>
          <p14:tracePt t="52663" x="2292350" y="1298575"/>
          <p14:tracePt t="52680" x="2330450" y="1298575"/>
          <p14:tracePt t="52696" x="2393950" y="1279525"/>
          <p14:tracePt t="52713" x="2438400" y="1260475"/>
          <p14:tracePt t="52730" x="2527300" y="1238250"/>
          <p14:tracePt t="52746" x="2590800" y="1225550"/>
          <p14:tracePt t="52762" x="2644775" y="1212850"/>
          <p14:tracePt t="52780" x="2714625" y="1174750"/>
          <p14:tracePt t="52796" x="2847975" y="1143000"/>
          <p14:tracePt t="52813" x="2901950" y="1130300"/>
          <p14:tracePt t="52830" x="2959100" y="1108075"/>
          <p14:tracePt t="52847" x="3022600" y="1089025"/>
          <p14:tracePt t="52863" x="3060700" y="1089025"/>
          <p14:tracePt t="52879" x="3095625" y="1089025"/>
          <p14:tracePt t="52896" x="3152775" y="1076325"/>
          <p14:tracePt t="52912" x="3184525" y="1063625"/>
          <p14:tracePt t="52929" x="3206750" y="1044575"/>
          <p14:tracePt t="52946" x="3222625" y="1031875"/>
          <p14:tracePt t="52962" x="3238500" y="1019175"/>
          <p14:tracePt t="52980" x="3251200" y="1006475"/>
          <p14:tracePt t="52996" x="3260725" y="996950"/>
          <p14:tracePt t="53012" x="3292475" y="984250"/>
          <p14:tracePt t="53029" x="3302000" y="974725"/>
          <p14:tracePt t="53046" x="3321050" y="965200"/>
          <p14:tracePt t="53063" x="3336925" y="955675"/>
          <p14:tracePt t="53081" x="3352800" y="942975"/>
          <p14:tracePt t="53096" x="3362325" y="939800"/>
          <p14:tracePt t="53113" x="3371850" y="939800"/>
          <p14:tracePt t="53134" x="3381375" y="939800"/>
          <p14:tracePt t="53145" x="3381375" y="930275"/>
          <p14:tracePt t="53162" x="3381375" y="920750"/>
          <p14:tracePt t="53180" x="3381375" y="904875"/>
          <p14:tracePt t="53197" x="3381375" y="898525"/>
          <p14:tracePt t="53409" x="3378200" y="908050"/>
          <p14:tracePt t="53416" x="3365500" y="914400"/>
          <p14:tracePt t="53430" x="3355975" y="923925"/>
          <p14:tracePt t="53446" x="3333750" y="933450"/>
          <p14:tracePt t="53462" x="3302000" y="958850"/>
          <p14:tracePt t="53480" x="3267075" y="996950"/>
          <p14:tracePt t="53496" x="3235325" y="1028700"/>
          <p14:tracePt t="53513" x="3209925" y="1050925"/>
          <p14:tracePt t="53530" x="3165475" y="1095375"/>
          <p14:tracePt t="53547" x="3133725" y="1120775"/>
          <p14:tracePt t="53563" x="3089275" y="1155700"/>
          <p14:tracePt t="53580" x="3022600" y="1187450"/>
          <p14:tracePt t="53595" x="2974975" y="1212850"/>
          <p14:tracePt t="53612" x="2936875" y="1225550"/>
          <p14:tracePt t="53630" x="2873375" y="1250950"/>
          <p14:tracePt t="53646" x="2835275" y="1263650"/>
          <p14:tracePt t="53664" x="2790825" y="1282700"/>
          <p14:tracePt t="53680" x="2698750" y="1304925"/>
          <p14:tracePt t="53696" x="2625725" y="1320800"/>
          <p14:tracePt t="53713" x="2562225" y="1333500"/>
          <p14:tracePt t="53729" x="2470150" y="1362075"/>
          <p14:tracePt t="53746" x="2406650" y="1368425"/>
          <p14:tracePt t="53763" x="2343150" y="1384300"/>
          <p14:tracePt t="53780" x="2270125" y="1403350"/>
          <p14:tracePt t="53796" x="2216150" y="1422400"/>
          <p14:tracePt t="53812" x="2162175" y="1438275"/>
          <p14:tracePt t="53829" x="2079625" y="1457325"/>
          <p14:tracePt t="53845" x="2016125" y="1470025"/>
          <p14:tracePt t="53862" x="1952625" y="1492250"/>
          <p14:tracePt t="53881" x="1889125" y="1511300"/>
          <p14:tracePt t="53896" x="1863725" y="1524000"/>
          <p14:tracePt t="53913" x="1835150" y="1536700"/>
          <p14:tracePt t="53930" x="1800225" y="1555750"/>
          <p14:tracePt t="53946" x="1768475" y="1555750"/>
          <p14:tracePt t="53963" x="1733550" y="1555750"/>
          <p14:tracePt t="53980" x="1654175" y="1555750"/>
          <p14:tracePt t="53996" x="1619250" y="1555750"/>
          <p14:tracePt t="54012" x="1574800" y="1555750"/>
          <p14:tracePt t="54030" x="1511300" y="1555750"/>
          <p14:tracePt t="54046" x="1466850" y="1555750"/>
          <p14:tracePt t="54063" x="1425575" y="1555750"/>
          <p14:tracePt t="54080" x="1301750" y="1533525"/>
          <p14:tracePt t="54097" x="1219200" y="1517650"/>
          <p14:tracePt t="54113" x="1155700" y="1504950"/>
          <p14:tracePt t="54115" x="1136650" y="1498600"/>
          <p14:tracePt t="54129" x="1089025" y="1485900"/>
          <p14:tracePt t="54145" x="1050925" y="1466850"/>
          <p14:tracePt t="54163" x="1006475" y="1447800"/>
          <p14:tracePt t="54180" x="920750" y="1397000"/>
          <p14:tracePt t="54196" x="854075" y="1368425"/>
          <p14:tracePt t="54213" x="809625" y="1355725"/>
          <p14:tracePt t="54229" x="752475" y="1330325"/>
          <p14:tracePt t="54246" x="730250" y="1323975"/>
          <p14:tracePt t="54262" x="720725" y="1323975"/>
          <p14:tracePt t="54279" x="698500" y="1323975"/>
          <p14:tracePt t="54295" x="688975" y="1323975"/>
          <p14:tracePt t="54313" x="679450" y="1323975"/>
          <p14:tracePt t="54330" x="666750" y="1323975"/>
          <p14:tracePt t="54402" x="654050" y="1323975"/>
          <p14:tracePt t="54408" x="650875" y="1317625"/>
          <p14:tracePt t="54415" x="644525" y="1314450"/>
          <p14:tracePt t="54429" x="628650" y="1308100"/>
          <p14:tracePt t="54446" x="600075" y="1295400"/>
          <p14:tracePt t="54463" x="574675" y="1285875"/>
          <p14:tracePt t="54479" x="533400" y="1260475"/>
          <p14:tracePt t="54496" x="523875" y="1254125"/>
          <p14:tracePt t="54513" x="523875" y="1250950"/>
          <p14:tracePt t="54529" x="561975" y="1238250"/>
          <p14:tracePt t="54545" x="615950" y="1231900"/>
          <p14:tracePt t="54562" x="666750" y="1231900"/>
          <p14:tracePt t="54579" x="771525" y="1231900"/>
          <p14:tracePt t="54595" x="831850" y="1231900"/>
          <p14:tracePt t="54612" x="892175" y="1231900"/>
          <p14:tracePt t="54629" x="977900" y="1231900"/>
          <p14:tracePt t="54646" x="1044575" y="1231900"/>
          <p14:tracePt t="54663" x="1162050" y="1244600"/>
          <p14:tracePt t="54680" x="1374775" y="1273175"/>
          <p14:tracePt t="54695" x="1492250" y="1289050"/>
          <p14:tracePt t="54712" x="1631950" y="1314450"/>
          <p14:tracePt t="54729" x="1765300" y="1339850"/>
          <p14:tracePt t="54746" x="1851025" y="1355725"/>
          <p14:tracePt t="54763" x="1946275" y="1371600"/>
          <p14:tracePt t="54780" x="2063750" y="1371600"/>
          <p14:tracePt t="54796" x="2168525" y="1371600"/>
          <p14:tracePt t="54812" x="2251075" y="1371600"/>
          <p14:tracePt t="54829" x="2393950" y="1358900"/>
          <p14:tracePt t="54845" x="2466975" y="1343025"/>
          <p14:tracePt t="54863" x="2520950" y="1330325"/>
          <p14:tracePt t="54879" x="2578100" y="1304925"/>
          <p14:tracePt t="54896" x="2609850" y="1292225"/>
          <p14:tracePt t="54913" x="2644775" y="1279525"/>
          <p14:tracePt t="54930" x="2701925" y="1266825"/>
          <p14:tracePt t="54946" x="2740025" y="1254125"/>
          <p14:tracePt t="54963" x="2771775" y="1235075"/>
          <p14:tracePt t="54979" x="2800350" y="1219200"/>
          <p14:tracePt t="54995" x="2809875" y="1209675"/>
          <p14:tracePt t="55012" x="2822575" y="1181100"/>
          <p14:tracePt t="55029" x="2844800" y="1136650"/>
          <p14:tracePt t="55045" x="2857500" y="1108075"/>
          <p14:tracePt t="55062" x="2867025" y="1089025"/>
          <p14:tracePt t="55079" x="2882900" y="1063625"/>
          <p14:tracePt t="55096" x="2901950" y="1054100"/>
          <p14:tracePt t="55113" x="2911475" y="1044575"/>
          <p14:tracePt t="55129" x="2924175" y="1028700"/>
          <p14:tracePt t="55146" x="2933700" y="1025525"/>
          <p14:tracePt t="55179" x="2946400" y="1012825"/>
          <p14:tracePt t="55196" x="2949575" y="1012825"/>
          <p14:tracePt t="55213" x="2955925" y="1009650"/>
          <p14:tracePt t="55229" x="2959100" y="1009650"/>
          <p14:tracePt t="55246" x="2965450" y="1009650"/>
          <p14:tracePt t="55262" x="2968625" y="1009650"/>
          <p14:tracePt t="55793" x="2974975" y="1009650"/>
          <p14:tracePt t="55800" x="2978150" y="1009650"/>
          <p14:tracePt t="56301" x="2978150" y="1003300"/>
          <p14:tracePt t="56307" x="2971800" y="1000125"/>
          <p14:tracePt t="56314" x="2968625" y="993775"/>
          <p14:tracePt t="56329" x="2959100" y="984250"/>
          <p14:tracePt t="56346" x="2943225" y="984250"/>
          <p14:tracePt t="56363" x="2927350" y="984250"/>
          <p14:tracePt t="56379" x="2917825" y="981075"/>
          <p14:tracePt t="56414" x="2781300" y="939800"/>
          <p14:tracePt t="56446" x="2568575" y="923925"/>
          <p14:tracePt t="56463" x="2393950" y="939800"/>
          <p14:tracePt t="56479" x="2276475" y="955675"/>
          <p14:tracePt t="56496" x="2101850" y="993775"/>
          <p14:tracePt t="56513" x="1835150" y="1028700"/>
          <p14:tracePt t="56529" x="1625600" y="1066800"/>
          <p14:tracePt t="56546" x="1463675" y="1095375"/>
          <p14:tracePt t="56563" x="1241425" y="1120775"/>
          <p14:tracePt t="56580" x="1146175" y="1146175"/>
          <p14:tracePt t="56596" x="1060450" y="1162050"/>
          <p14:tracePt t="56613" x="946150" y="1190625"/>
          <p14:tracePt t="56629" x="847725" y="1216025"/>
          <p14:tracePt t="56646" x="739775" y="1241425"/>
          <p14:tracePt t="56663" x="584200" y="1266825"/>
          <p14:tracePt t="56679" x="511175" y="1279525"/>
          <p14:tracePt t="56695" x="473075" y="1285875"/>
          <p14:tracePt t="56713" x="441325" y="1285875"/>
          <p14:tracePt t="56729" x="431800" y="1285875"/>
          <p14:tracePt t="56745" x="419100" y="1285875"/>
          <p14:tracePt t="56763" x="400050" y="1285875"/>
          <p14:tracePt t="56779" x="396875" y="1285875"/>
          <p14:tracePt t="56795" x="390525" y="1292225"/>
          <p14:tracePt t="56813" x="390525" y="1311275"/>
          <p14:tracePt t="56829" x="390525" y="1320800"/>
          <p14:tracePt t="56846" x="390525" y="1330325"/>
          <p14:tracePt t="56864" x="403225" y="1346200"/>
          <p14:tracePt t="56879" x="419100" y="1362075"/>
          <p14:tracePt t="56896" x="428625" y="1371600"/>
          <p14:tracePt t="56912" x="454025" y="1387475"/>
          <p14:tracePt t="56929" x="485775" y="1400175"/>
          <p14:tracePt t="56945" x="530225" y="1419225"/>
          <p14:tracePt t="56963" x="635000" y="1447800"/>
          <p14:tracePt t="56979" x="730250" y="1463675"/>
          <p14:tracePt t="56996" x="838200" y="1498600"/>
          <p14:tracePt t="57013" x="993775" y="1520825"/>
          <p14:tracePt t="57029" x="1079500" y="1530350"/>
          <p14:tracePt t="57046" x="1139825" y="1530350"/>
          <p14:tracePt t="57063" x="1244600" y="1543050"/>
          <p14:tracePt t="57079" x="1317625" y="1552575"/>
          <p14:tracePt t="57095" x="1390650" y="1568450"/>
          <p14:tracePt t="57113" x="1479550" y="1574800"/>
          <p14:tracePt t="57129" x="1539875" y="1574800"/>
          <p14:tracePt t="57146" x="1597025" y="1574800"/>
          <p14:tracePt t="57163" x="1670050" y="1574800"/>
          <p14:tracePt t="57179" x="1720850" y="1574800"/>
          <p14:tracePt t="57196" x="1765300" y="1574800"/>
          <p14:tracePt t="57213" x="1854200" y="1555750"/>
          <p14:tracePt t="57228" x="1939925" y="1539875"/>
          <p14:tracePt t="57245" x="2079625" y="1524000"/>
          <p14:tracePt t="57263" x="2209800" y="1524000"/>
          <p14:tracePt t="57279" x="2270125" y="1524000"/>
          <p14:tracePt t="57296" x="2330450" y="1524000"/>
          <p14:tracePt t="57313" x="2406650" y="1524000"/>
          <p14:tracePt t="57329" x="2466975" y="1524000"/>
          <p14:tracePt t="57345" x="2511425" y="1524000"/>
          <p14:tracePt t="57362" x="2581275" y="1511300"/>
          <p14:tracePt t="57379" x="2644775" y="1501775"/>
          <p14:tracePt t="57396" x="2730500" y="1479550"/>
          <p14:tracePt t="57413" x="2832100" y="1457325"/>
          <p14:tracePt t="57429" x="2886075" y="1444625"/>
          <p14:tracePt t="57446" x="2933700" y="1431925"/>
          <p14:tracePt t="57463" x="2968625" y="1400175"/>
          <p14:tracePt t="57479" x="2994025" y="1384300"/>
          <p14:tracePt t="57495" x="3009900" y="1352550"/>
          <p14:tracePt t="57512" x="3041650" y="1317625"/>
          <p14:tracePt t="57529" x="3057525" y="1295400"/>
          <p14:tracePt t="57545" x="3082925" y="1276350"/>
          <p14:tracePt t="57562" x="3117850" y="1254125"/>
          <p14:tracePt t="57579" x="3133725" y="1244600"/>
          <p14:tracePt t="57596" x="3155950" y="1219200"/>
          <p14:tracePt t="57612" x="3175000" y="1184275"/>
          <p14:tracePt t="57629" x="3187700" y="1162050"/>
          <p14:tracePt t="57645" x="3187700" y="1139825"/>
          <p14:tracePt t="57662" x="3187700" y="1104900"/>
          <p14:tracePt t="57679" x="3181350" y="1095375"/>
          <p14:tracePt t="57696" x="3165475" y="1085850"/>
          <p14:tracePt t="57698" x="3146425" y="1073150"/>
          <p14:tracePt t="57713" x="3121025" y="1054100"/>
          <p14:tracePt t="57729" x="3092450" y="1041400"/>
          <p14:tracePt t="57745" x="3067050" y="1031875"/>
          <p14:tracePt t="57762" x="3025775" y="1006475"/>
          <p14:tracePt t="57779" x="3000375" y="993775"/>
          <p14:tracePt t="57795" x="2962275" y="981075"/>
          <p14:tracePt t="57812" x="2889250" y="962025"/>
          <p14:tracePt t="57829" x="2844800" y="942975"/>
          <p14:tracePt t="57845" x="2790825" y="936625"/>
          <p14:tracePt t="57863" x="2720975" y="936625"/>
          <p14:tracePt t="57879" x="2676525" y="936625"/>
          <p14:tracePt t="57895" x="2625725" y="936625"/>
          <p14:tracePt t="57912" x="2546350" y="923925"/>
          <p14:tracePt t="57929" x="2486025" y="923925"/>
          <p14:tracePt t="57946" x="2422525" y="908050"/>
          <p14:tracePt t="57963" x="2324100" y="895350"/>
          <p14:tracePt t="57979" x="2238375" y="879475"/>
          <p14:tracePt t="57996" x="2155825" y="879475"/>
          <p14:tracePt t="58012" x="2060575" y="879475"/>
          <p14:tracePt t="58028" x="2009775" y="879475"/>
          <p14:tracePt t="58045" x="1965325" y="879475"/>
          <p14:tracePt t="58062" x="1870075" y="889000"/>
          <p14:tracePt t="58079" x="1797050" y="904875"/>
          <p14:tracePt t="58096" x="1720850" y="920750"/>
          <p14:tracePt t="58112" x="1587500" y="942975"/>
          <p14:tracePt t="58129" x="1501775" y="968375"/>
          <p14:tracePt t="58146" x="1438275" y="981075"/>
          <p14:tracePt t="58162" x="1365250" y="1000125"/>
          <p14:tracePt t="58178" x="1343025" y="1012825"/>
          <p14:tracePt t="58195" x="1311275" y="1038225"/>
          <p14:tracePt t="58197" x="1292225" y="1050925"/>
          <p14:tracePt t="58212" x="1247775" y="1069975"/>
          <p14:tracePt t="58229" x="1187450" y="1108075"/>
          <p14:tracePt t="58246" x="1130300" y="1130300"/>
          <p14:tracePt t="58262" x="1063625" y="1149350"/>
          <p14:tracePt t="58279" x="1035050" y="1168400"/>
          <p14:tracePt t="58295" x="1025525" y="1177925"/>
          <p14:tracePt t="58312" x="1009650" y="1190625"/>
          <p14:tracePt t="58328" x="1000125" y="1200150"/>
          <p14:tracePt t="58345" x="984250" y="1212850"/>
          <p14:tracePt t="58363" x="968375" y="1225550"/>
          <p14:tracePt t="58379" x="958850" y="1231900"/>
          <p14:tracePt t="58396" x="958850" y="1235075"/>
          <p14:tracePt t="58412" x="955675" y="1235075"/>
          <p14:tracePt t="58499" x="955675" y="1241425"/>
          <p14:tracePt t="58520" x="955675" y="1244600"/>
          <p14:tracePt t="58534" x="955675" y="1257300"/>
          <p14:tracePt t="58541" x="955675" y="1260475"/>
          <p14:tracePt t="58548" x="955675" y="1266825"/>
          <p14:tracePt t="58563" x="955675" y="1276350"/>
          <p14:tracePt t="58579" x="955675" y="1279525"/>
          <p14:tracePt t="58595" x="955675" y="1285875"/>
          <p14:tracePt t="58655" x="955675" y="1289050"/>
          <p14:tracePt t="58669" x="955675" y="1295400"/>
          <p14:tracePt t="58684" x="955675" y="1298575"/>
          <p14:tracePt t="58695" x="962025" y="1298575"/>
          <p14:tracePt t="58713" x="971550" y="1311275"/>
          <p14:tracePt t="58740" x="977900" y="1311275"/>
          <p14:tracePt t="58762" x="981075" y="1311275"/>
          <p14:tracePt t="58776" x="990600" y="1311275"/>
          <p14:tracePt t="58784" x="996950" y="1311275"/>
          <p14:tracePt t="58795" x="1000125" y="1311275"/>
          <p14:tracePt t="58812" x="1022350" y="1327150"/>
          <p14:tracePt t="58829" x="1050925" y="1333500"/>
          <p14:tracePt t="58845" x="1073150" y="1336675"/>
          <p14:tracePt t="58863" x="1108075" y="1343025"/>
          <p14:tracePt t="58879" x="1120775" y="1343025"/>
          <p14:tracePt t="58895" x="1130300" y="1343025"/>
          <p14:tracePt t="58912" x="1133475" y="1343025"/>
          <p14:tracePt t="61496" x="1181100" y="1349375"/>
          <p14:tracePt t="61503" x="1263650" y="1368425"/>
          <p14:tracePt t="61512" x="1365250" y="1387475"/>
          <p14:tracePt t="61528" x="1590675" y="1454150"/>
          <p14:tracePt t="61545" x="2085975" y="1609725"/>
          <p14:tracePt t="61569" x="2619375" y="1809750"/>
          <p14:tracePt t="61597" x="3467100" y="2232025"/>
          <p14:tracePt t="61630" x="4537075" y="2844800"/>
          <p14:tracePt t="61648" x="4975225" y="3111500"/>
          <p14:tracePt t="61663" x="5321300" y="3330575"/>
          <p14:tracePt t="61681" x="5953125" y="3673475"/>
          <p14:tracePt t="61697" x="6397625" y="3883025"/>
          <p14:tracePt t="61713" x="6905625" y="4102100"/>
          <p14:tracePt t="61730" x="7559675" y="4448175"/>
          <p14:tracePt t="61747" x="7889875" y="4606925"/>
          <p14:tracePt t="61763" x="8121650" y="4752975"/>
          <p14:tracePt t="61780" x="8362950" y="4927600"/>
          <p14:tracePt t="61797" x="8575675" y="5095875"/>
          <p14:tracePt t="61812" x="8712200" y="5184775"/>
          <p14:tracePt t="61830" x="8886825" y="5289550"/>
          <p14:tracePt t="61845" x="8947150" y="5318125"/>
          <p14:tracePt t="61862" x="8963025" y="5324475"/>
          <p14:tracePt t="61879" x="8972550" y="5324475"/>
          <p14:tracePt t="62116" x="8928100" y="5280025"/>
          <p14:tracePt t="62124" x="8851900" y="5203825"/>
          <p14:tracePt t="62131" x="8775700" y="5118100"/>
          <p14:tracePt t="62145" x="8604250" y="4918075"/>
          <p14:tracePt t="62162" x="8423275" y="4724400"/>
          <p14:tracePt t="62180" x="8159750" y="4448175"/>
          <p14:tracePt t="62197" x="7975600" y="4314825"/>
          <p14:tracePt t="62214" x="7839075" y="4203700"/>
          <p14:tracePt t="62230" x="7604125" y="4035425"/>
          <p14:tracePt t="62245" x="7480300" y="3965575"/>
          <p14:tracePt t="62263" x="7400925" y="3927475"/>
          <p14:tracePt t="62278" x="7353300" y="3892550"/>
          <p14:tracePt t="62295" x="7296150" y="3860800"/>
          <p14:tracePt t="62312" x="7270750" y="3829050"/>
          <p14:tracePt t="62330" x="7229475" y="3790950"/>
          <p14:tracePt t="62346" x="7204075" y="3759200"/>
          <p14:tracePt t="62362" x="7172325" y="3733800"/>
          <p14:tracePt t="62378" x="7153275" y="3717925"/>
          <p14:tracePt t="62395" x="7140575" y="3698875"/>
          <p14:tracePt t="62411" x="7124700" y="3692525"/>
          <p14:tracePt t="62428" x="7115175" y="3692525"/>
          <p14:tracePt t="62445" x="7115175" y="3683000"/>
          <p14:tracePt t="62462" x="7108825" y="3673475"/>
          <p14:tracePt t="62480" x="7099300" y="3632200"/>
          <p14:tracePt t="62496" x="7099300" y="3616325"/>
          <p14:tracePt t="62512" x="7099300" y="3603625"/>
          <p14:tracePt t="62528" x="7099300" y="3594100"/>
          <p14:tracePt t="62545" x="7083425" y="3571875"/>
          <p14:tracePt t="62562" x="7064375" y="3540125"/>
          <p14:tracePt t="62579" x="7045325" y="3498850"/>
          <p14:tracePt t="62595" x="7032625" y="3454400"/>
          <p14:tracePt t="62612" x="7019925" y="3390900"/>
          <p14:tracePt t="62629" x="6997700" y="3302000"/>
          <p14:tracePt t="62644" x="6997700" y="3257550"/>
          <p14:tracePt t="62661" x="6997700" y="3222625"/>
          <p14:tracePt t="62679" x="6981825" y="3194050"/>
          <p14:tracePt t="62694" x="6972300" y="3178175"/>
          <p14:tracePt t="62711" x="6962775" y="3162300"/>
          <p14:tracePt t="62728" x="6940550" y="3149600"/>
          <p14:tracePt t="62745" x="6905625" y="3133725"/>
          <p14:tracePt t="62762" x="6873875" y="3127375"/>
          <p14:tracePt t="62765" x="6854825" y="3127375"/>
          <p14:tracePt t="62779" x="6826250" y="3127375"/>
          <p14:tracePt t="62794" x="6804025" y="3130550"/>
          <p14:tracePt t="62811" x="6772275" y="3143250"/>
          <p14:tracePt t="62829" x="6737350" y="3165475"/>
          <p14:tracePt t="62845" x="6689725" y="3200400"/>
          <p14:tracePt t="62863" x="6638925" y="3251200"/>
          <p14:tracePt t="62879" x="6559550" y="3324225"/>
          <p14:tracePt t="62896" x="6518275" y="3362325"/>
          <p14:tracePt t="62912" x="6467475" y="3406775"/>
          <p14:tracePt t="62929" x="6416675" y="3457575"/>
          <p14:tracePt t="62945" x="6384925" y="3498850"/>
          <p14:tracePt t="62962" x="6343650" y="3540125"/>
          <p14:tracePt t="62979" x="6299200" y="3575050"/>
          <p14:tracePt t="62995" x="6273800" y="3606800"/>
          <p14:tracePt t="63012" x="6257925" y="3632200"/>
          <p14:tracePt t="63029" x="6235700" y="3651250"/>
          <p14:tracePt t="63046" x="6226175" y="3660775"/>
          <p14:tracePt t="63062" x="6226175" y="3673475"/>
          <p14:tracePt t="63079" x="6226175" y="3686175"/>
          <p14:tracePt t="63095" x="6226175" y="3702050"/>
          <p14:tracePt t="63112" x="6226175" y="3717925"/>
          <p14:tracePt t="63129" x="6226175" y="3736975"/>
          <p14:tracePt t="63145" x="6226175" y="3765550"/>
          <p14:tracePt t="63162" x="6226175" y="3787775"/>
          <p14:tracePt t="63179" x="6229350" y="3829050"/>
          <p14:tracePt t="63196" x="6242050" y="3851275"/>
          <p14:tracePt t="63212" x="6257925" y="3883025"/>
          <p14:tracePt t="63229" x="6276975" y="3917950"/>
          <p14:tracePt t="63244" x="6289675" y="3946525"/>
          <p14:tracePt t="63262" x="6299200" y="3971925"/>
          <p14:tracePt t="63279" x="6324600" y="4013200"/>
          <p14:tracePt t="63295" x="6337300" y="4038600"/>
          <p14:tracePt t="63312" x="6350000" y="4067175"/>
          <p14:tracePt t="63329" x="6353175" y="4083050"/>
          <p14:tracePt t="63345" x="6372225" y="4111625"/>
          <p14:tracePt t="63361" x="6378575" y="4127500"/>
          <p14:tracePt t="63379" x="6394450" y="4162425"/>
          <p14:tracePt t="63395" x="6407150" y="4184650"/>
          <p14:tracePt t="63412" x="6416675" y="4210050"/>
          <p14:tracePt t="63429" x="6442075" y="4251325"/>
          <p14:tracePt t="63445" x="6454775" y="4276725"/>
          <p14:tracePt t="63462" x="6464300" y="4305300"/>
          <p14:tracePt t="63479" x="6492875" y="4327525"/>
          <p14:tracePt t="63494" x="6518275" y="4359275"/>
          <p14:tracePt t="63511" x="6556375" y="4384675"/>
          <p14:tracePt t="63529" x="6645275" y="4441825"/>
          <p14:tracePt t="63545" x="6724650" y="4489450"/>
          <p14:tracePt t="63562" x="6800850" y="4521200"/>
          <p14:tracePt t="63579" x="6896100" y="4562475"/>
          <p14:tracePt t="63595" x="6943725" y="4575175"/>
          <p14:tracePt t="63612" x="6988175" y="4581525"/>
          <p14:tracePt t="63628" x="7048500" y="4581525"/>
          <p14:tracePt t="63645" x="7099300" y="4581525"/>
          <p14:tracePt t="63662" x="7162800" y="4578350"/>
          <p14:tracePt t="63678" x="7232650" y="4578350"/>
          <p14:tracePt t="63695" x="7267575" y="4578350"/>
          <p14:tracePt t="63712" x="7305675" y="4572000"/>
          <p14:tracePt t="63729" x="7334250" y="4549775"/>
          <p14:tracePt t="63746" x="7350125" y="4540250"/>
          <p14:tracePt t="63762" x="7372350" y="4527550"/>
          <p14:tracePt t="63778" x="7394575" y="4511675"/>
          <p14:tracePt t="63794" x="7426325" y="4489450"/>
          <p14:tracePt t="63812" x="7448550" y="4470400"/>
          <p14:tracePt t="63829" x="7477125" y="4435475"/>
          <p14:tracePt t="63845" x="7489825" y="4410075"/>
          <p14:tracePt t="63862" x="7502525" y="4381500"/>
          <p14:tracePt t="63878" x="7515225" y="4330700"/>
          <p14:tracePt t="63894" x="7515225" y="4302125"/>
          <p14:tracePt t="63911" x="7515225" y="4292600"/>
          <p14:tracePt t="63929" x="7515225" y="4279900"/>
          <p14:tracePt t="63945" x="7515225" y="4267200"/>
          <p14:tracePt t="63978" x="7515225" y="4264025"/>
          <p14:tracePt t="64022" x="7515225" y="4257675"/>
          <p14:tracePt t="64029" x="7515225" y="4254500"/>
          <p14:tracePt t="64036" x="7515225" y="4248150"/>
          <p14:tracePt t="64044" x="7515225" y="4244975"/>
          <p14:tracePt t="64061" x="7512050" y="4235450"/>
          <p14:tracePt t="64078" x="7496175" y="4206875"/>
          <p14:tracePt t="64094" x="7483475" y="4178300"/>
          <p14:tracePt t="64112" x="7464425" y="4124325"/>
          <p14:tracePt t="64128" x="7442200" y="3968750"/>
          <p14:tracePt t="64146" x="7423150" y="3848100"/>
          <p14:tracePt t="64162" x="7423150" y="3711575"/>
          <p14:tracePt t="64178" x="7388225" y="3502025"/>
          <p14:tracePt t="64194" x="7372350" y="3403600"/>
          <p14:tracePt t="64212" x="7359650" y="3340100"/>
          <p14:tracePt t="64228" x="7337425" y="3241675"/>
          <p14:tracePt t="64246" x="7315200" y="3175000"/>
          <p14:tracePt t="64262" x="7308850" y="3124200"/>
          <p14:tracePt t="64279" x="7302500" y="3044825"/>
          <p14:tracePt t="64295" x="7302500" y="3013075"/>
          <p14:tracePt t="64312" x="7296150" y="2968625"/>
          <p14:tracePt t="64313" x="7296150" y="2952750"/>
          <p14:tracePt t="64328" x="7296150" y="2908300"/>
          <p14:tracePt t="64345" x="7289800" y="2870200"/>
          <p14:tracePt t="64361" x="7283450" y="2825750"/>
          <p14:tracePt t="64378" x="7277100" y="2778125"/>
          <p14:tracePt t="64395" x="7270750" y="2746375"/>
          <p14:tracePt t="64412" x="7251700" y="2701925"/>
          <p14:tracePt t="64429" x="7232650" y="2651125"/>
          <p14:tracePt t="64445" x="7219950" y="2606675"/>
          <p14:tracePt t="64462" x="7207250" y="2562225"/>
          <p14:tracePt t="64479" x="7178675" y="2460625"/>
          <p14:tracePt t="64494" x="7162800" y="2397125"/>
          <p14:tracePt t="64511" x="7150100" y="2349500"/>
          <p14:tracePt t="64529" x="7131050" y="2279650"/>
          <p14:tracePt t="64545" x="7099300" y="2212975"/>
          <p14:tracePt t="64562" x="7086600" y="2136775"/>
          <p14:tracePt t="64579" x="7054850" y="2025650"/>
          <p14:tracePt t="64595" x="7035800" y="1978025"/>
          <p14:tracePt t="64612" x="7023100" y="1933575"/>
          <p14:tracePt t="64628" x="7016750" y="1898650"/>
          <p14:tracePt t="64644" x="7016750" y="1889125"/>
          <p14:tracePt t="64662" x="7016750" y="1879600"/>
          <p14:tracePt t="64721" x="7010400" y="1879600"/>
          <p14:tracePt t="64728" x="7007225" y="1879600"/>
          <p14:tracePt t="64743" x="7000875" y="1879600"/>
          <p14:tracePt t="64749" x="6997700" y="1879600"/>
          <p14:tracePt t="64761" x="6997700" y="1882775"/>
          <p14:tracePt t="64779" x="6985000" y="1895475"/>
          <p14:tracePt t="64795" x="6985000" y="1927225"/>
          <p14:tracePt t="64812" x="6985000" y="1968500"/>
          <p14:tracePt t="64829" x="6985000" y="2038350"/>
          <p14:tracePt t="64845" x="6985000" y="2076450"/>
          <p14:tracePt t="64862" x="6978650" y="2114550"/>
          <p14:tracePt t="64878" x="6972300" y="2190750"/>
          <p14:tracePt t="64895" x="6965950" y="2254250"/>
          <p14:tracePt t="64913" x="6965950" y="2349500"/>
          <p14:tracePt t="64929" x="6965950" y="2400300"/>
          <p14:tracePt t="64945" x="6965950" y="2438400"/>
          <p14:tracePt t="64963" x="6965950" y="2463800"/>
          <p14:tracePt t="64979" x="6965950" y="2473325"/>
          <p14:tracePt t="64995" x="6965950" y="2489200"/>
          <p14:tracePt t="65012" x="6965950" y="2498725"/>
          <p14:tracePt t="65493" x="6985000" y="2432050"/>
          <p14:tracePt t="65500" x="7013575" y="2336800"/>
          <p14:tracePt t="65512" x="7058025" y="2152650"/>
          <p14:tracePt t="65528" x="7096125" y="1997075"/>
          <p14:tracePt t="65544" x="7112000" y="1870075"/>
          <p14:tracePt t="65561" x="7134225" y="1803400"/>
          <p14:tracePt t="65595" x="7134225" y="1673225"/>
          <p14:tracePt t="65628" x="7134225" y="1574800"/>
          <p14:tracePt t="65645" x="7134225" y="1530350"/>
          <p14:tracePt t="65662" x="7134225" y="1470025"/>
          <p14:tracePt t="65678" x="7134225" y="1431925"/>
          <p14:tracePt t="65694" x="7134225" y="1371600"/>
          <p14:tracePt t="65712" x="7140575" y="1279525"/>
          <p14:tracePt t="65728" x="7140575" y="1219200"/>
          <p14:tracePt t="65745" x="7140575" y="1168400"/>
          <p14:tracePt t="65763" x="7146925" y="1079500"/>
          <p14:tracePt t="65778" x="7153275" y="1006475"/>
          <p14:tracePt t="65795" x="7153275" y="927100"/>
          <p14:tracePt t="65812" x="7153275" y="841375"/>
          <p14:tracePt t="65828" x="7146925" y="803275"/>
          <p14:tracePt t="65844" x="7127875" y="784225"/>
          <p14:tracePt t="65863" x="7112000" y="771525"/>
          <p14:tracePt t="65878" x="7102475" y="755650"/>
          <p14:tracePt t="65895" x="7092950" y="746125"/>
          <p14:tracePt t="65913" x="7073900" y="736600"/>
          <p14:tracePt t="65929" x="7064375" y="723900"/>
          <p14:tracePt t="65945" x="7051675" y="723900"/>
          <p14:tracePt t="65962" x="7038975" y="720725"/>
          <p14:tracePt t="65978" x="7029450" y="720725"/>
          <p14:tracePt t="65994" x="7019925" y="720725"/>
          <p14:tracePt t="66012" x="7004050" y="720725"/>
          <p14:tracePt t="66028" x="6988175" y="720725"/>
          <p14:tracePt t="66045" x="6965950" y="720725"/>
          <p14:tracePt t="66062" x="6908800" y="695325"/>
          <p14:tracePt t="66078" x="6858000" y="695325"/>
          <p14:tracePt t="66095" x="6813550" y="695325"/>
          <p14:tracePt t="66112" x="6765925" y="695325"/>
          <p14:tracePt t="66128" x="6737350" y="695325"/>
          <p14:tracePt t="66144" x="6715125" y="695325"/>
          <p14:tracePt t="66162" x="6673850" y="695325"/>
          <p14:tracePt t="66178" x="6651625" y="695325"/>
          <p14:tracePt t="66194" x="6623050" y="695325"/>
          <p14:tracePt t="66212" x="6594475" y="695325"/>
          <p14:tracePt t="66228" x="6584950" y="688975"/>
          <p14:tracePt t="66244" x="6569075" y="679450"/>
          <p14:tracePt t="66262" x="6556375" y="679450"/>
          <p14:tracePt t="66278" x="6546850" y="679450"/>
          <p14:tracePt t="66295" x="6540500" y="679450"/>
          <p14:tracePt t="66312" x="6524625" y="679450"/>
          <p14:tracePt t="66328" x="6515100" y="673100"/>
          <p14:tracePt t="66345" x="6505575" y="669925"/>
          <p14:tracePt t="66361" x="6492875" y="669925"/>
          <p14:tracePt t="66378" x="6477000" y="669925"/>
          <p14:tracePt t="66394" x="6467475" y="669925"/>
          <p14:tracePt t="66412" x="6461125" y="669925"/>
          <p14:tracePt t="66428" x="6457950" y="669925"/>
          <p14:tracePt t="66491" x="6457950" y="663575"/>
          <p14:tracePt t="66498" x="6457950" y="660400"/>
          <p14:tracePt t="66512" x="6467475" y="644525"/>
          <p14:tracePt t="66528" x="6496050" y="631825"/>
          <p14:tracePt t="66544" x="6521450" y="622300"/>
          <p14:tracePt t="66562" x="6562725" y="603250"/>
          <p14:tracePt t="66578" x="6581775" y="587375"/>
          <p14:tracePt t="66595" x="6610350" y="574675"/>
          <p14:tracePt t="66612" x="6651625" y="555625"/>
          <p14:tracePt t="66629" x="6696075" y="542925"/>
          <p14:tracePt t="66645" x="6734175" y="523875"/>
          <p14:tracePt t="66661" x="6762750" y="523875"/>
          <p14:tracePt t="66678" x="6772275" y="523875"/>
          <p14:tracePt t="66694" x="6788150" y="523875"/>
          <p14:tracePt t="66712" x="6800850" y="527050"/>
          <p14:tracePt t="66728" x="6819900" y="542925"/>
          <p14:tracePt t="66745" x="6835775" y="552450"/>
          <p14:tracePt t="66762" x="6858000" y="596900"/>
          <p14:tracePt t="66778" x="6870700" y="619125"/>
          <p14:tracePt t="66794" x="6883400" y="641350"/>
          <p14:tracePt t="66811" x="6905625" y="685800"/>
          <p14:tracePt t="66828" x="6918325" y="714375"/>
          <p14:tracePt t="66844" x="6943725" y="755650"/>
          <p14:tracePt t="66862" x="7013575" y="860425"/>
          <p14:tracePt t="66878" x="7086600" y="923925"/>
          <p14:tracePt t="66895" x="7150100" y="996950"/>
          <p14:tracePt t="66911" x="7229475" y="1108075"/>
          <p14:tracePt t="66928" x="7277100" y="1200150"/>
          <p14:tracePt t="66944" x="7308850" y="1285875"/>
          <p14:tracePt t="66961" x="7356475" y="1403350"/>
          <p14:tracePt t="66978" x="7372350" y="1498600"/>
          <p14:tracePt t="66995" x="7397750" y="1606550"/>
          <p14:tracePt t="67012" x="7442200" y="1774825"/>
          <p14:tracePt t="67028" x="7454900" y="1860550"/>
          <p14:tracePt t="67045" x="7470775" y="1946275"/>
          <p14:tracePt t="67062" x="7496175" y="2101850"/>
          <p14:tracePt t="67078" x="7518400" y="2187575"/>
          <p14:tracePt t="67094" x="7534275" y="2263775"/>
          <p14:tracePt t="67111" x="7556500" y="2374900"/>
          <p14:tracePt t="67128" x="7572375" y="2447925"/>
          <p14:tracePt t="67144" x="7594600" y="2524125"/>
          <p14:tracePt t="67162" x="7600950" y="2622550"/>
          <p14:tracePt t="67178" x="7600950" y="2667000"/>
          <p14:tracePt t="67195" x="7600950" y="2711450"/>
          <p14:tracePt t="67212" x="7600950" y="2803525"/>
          <p14:tracePt t="67228" x="7600950" y="2854325"/>
          <p14:tracePt t="67244" x="7600950" y="2898775"/>
          <p14:tracePt t="67262" x="7600950" y="2971800"/>
          <p14:tracePt t="67278" x="7600950" y="3022600"/>
          <p14:tracePt t="67294" x="7600950" y="3082925"/>
          <p14:tracePt t="67311" x="7600950" y="3168650"/>
          <p14:tracePt t="67328" x="7600950" y="3228975"/>
          <p14:tracePt t="67345" x="7600950" y="3295650"/>
          <p14:tracePt t="67361" x="7600950" y="3390900"/>
          <p14:tracePt t="67378" x="7600950" y="3460750"/>
          <p14:tracePt t="67394" x="7600950" y="3533775"/>
          <p14:tracePt t="67412" x="7600950" y="3616325"/>
          <p14:tracePt t="67428" x="7600950" y="3676650"/>
          <p14:tracePt t="67445" x="7600950" y="3736975"/>
          <p14:tracePt t="67462" x="7600950" y="3822700"/>
          <p14:tracePt t="67478" x="7600950" y="3883025"/>
          <p14:tracePt t="67495" x="7600950" y="3943350"/>
          <p14:tracePt t="67511" x="7600950" y="3997325"/>
          <p14:tracePt t="67528" x="7600950" y="4019550"/>
          <p14:tracePt t="67544" x="7600950" y="4041775"/>
          <p14:tracePt t="67561" x="7600950" y="4083050"/>
          <p14:tracePt t="67578" x="7600950" y="4111625"/>
          <p14:tracePt t="67594" x="7613650" y="4133850"/>
          <p14:tracePt t="67611" x="7616825" y="4175125"/>
          <p14:tracePt t="67628" x="7616825" y="4197350"/>
          <p14:tracePt t="67645" x="7616825" y="4225925"/>
          <p14:tracePt t="67661" x="7616825" y="4254500"/>
          <p14:tracePt t="67678" x="7616825" y="4267200"/>
          <p14:tracePt t="67694" x="7610475" y="4289425"/>
          <p14:tracePt t="67711" x="7597775" y="4305300"/>
          <p14:tracePt t="67728" x="7581900" y="4314825"/>
          <p14:tracePt t="67745" x="7569200" y="4330700"/>
          <p14:tracePt t="67761" x="7527925" y="4356100"/>
          <p14:tracePt t="67778" x="7496175" y="4365625"/>
          <p14:tracePt t="67794" x="7458075" y="4378325"/>
          <p14:tracePt t="67811" x="7410450" y="4403725"/>
          <p14:tracePt t="67828" x="7381875" y="4403725"/>
          <p14:tracePt t="67845" x="7359650" y="4403725"/>
          <p14:tracePt t="67861" x="7315200" y="4397375"/>
          <p14:tracePt t="67878" x="7292975" y="4378325"/>
          <p14:tracePt t="67882" x="7273925" y="4365625"/>
          <p14:tracePt t="67895" x="7261225" y="4352925"/>
          <p14:tracePt t="67911" x="7223125" y="4286250"/>
          <p14:tracePt t="67927" x="7197725" y="4254500"/>
          <p14:tracePt t="67944" x="7165975" y="4235450"/>
          <p14:tracePt t="67961" x="7131050" y="4213225"/>
          <p14:tracePt t="67978" x="7121525" y="4197350"/>
          <p14:tracePt t="67995" x="7102475" y="4187825"/>
          <p14:tracePt t="68011" x="7089775" y="4171950"/>
          <p14:tracePt t="68028" x="7064375" y="4143375"/>
          <p14:tracePt t="68046" x="7042150" y="4124325"/>
          <p14:tracePt t="68061" x="7004050" y="4092575"/>
          <p14:tracePt t="68077" x="6978650" y="4060825"/>
          <p14:tracePt t="68094" x="6969125" y="4051300"/>
          <p14:tracePt t="68111" x="6946900" y="4019550"/>
          <p14:tracePt t="68127" x="6931025" y="3997325"/>
          <p14:tracePt t="68145" x="6918325" y="3965575"/>
          <p14:tracePt t="68161" x="6899275" y="3930650"/>
          <p14:tracePt t="68178" x="6889750" y="3898900"/>
          <p14:tracePt t="68196" x="6851650" y="3863975"/>
          <p14:tracePt t="68211" x="6838950" y="3825875"/>
          <p14:tracePt t="68227" x="6826250" y="3800475"/>
          <p14:tracePt t="68244" x="6807200" y="3771900"/>
          <p14:tracePt t="68261" x="6800850" y="3721100"/>
          <p14:tracePt t="68278" x="6800850" y="3686175"/>
          <p14:tracePt t="68295" x="6794500" y="3625850"/>
          <p14:tracePt t="68311" x="6781800" y="3505200"/>
          <p14:tracePt t="68328" x="6765925" y="3419475"/>
          <p14:tracePt t="68344" x="6765925" y="3327400"/>
          <p14:tracePt t="68361" x="6765925" y="3165475"/>
          <p14:tracePt t="68377" x="6765925" y="3048000"/>
          <p14:tracePt t="68394" x="6772275" y="2898775"/>
          <p14:tracePt t="68397" x="6772275" y="2828925"/>
          <p14:tracePt t="68411" x="6778625" y="2692400"/>
          <p14:tracePt t="68428" x="6788150" y="2552700"/>
          <p14:tracePt t="68445" x="6788150" y="2416175"/>
          <p14:tracePt t="68462" x="6788150" y="2241550"/>
          <p14:tracePt t="68478" x="6788150" y="2114550"/>
          <p14:tracePt t="68494" x="6807200" y="1965325"/>
          <p14:tracePt t="68511" x="6842125" y="1752600"/>
          <p14:tracePt t="68527" x="6858000" y="1590675"/>
          <p14:tracePt t="68545" x="6877050" y="1441450"/>
          <p14:tracePt t="68561" x="6899275" y="1317625"/>
          <p14:tracePt t="68578" x="6921500" y="1250950"/>
          <p14:tracePt t="68596" x="6921500" y="1181100"/>
          <p14:tracePt t="68612" x="6921500" y="1130300"/>
          <p14:tracePt t="68628" x="6921500" y="1085850"/>
          <p14:tracePt t="68644" x="6921500" y="1047750"/>
          <p14:tracePt t="68661" x="6921500" y="993775"/>
          <p14:tracePt t="68677" x="6921500" y="965200"/>
          <p14:tracePt t="68694" x="6921500" y="936625"/>
          <p14:tracePt t="68711" x="6921500" y="895350"/>
          <p14:tracePt t="68728" x="6921500" y="885825"/>
          <p14:tracePt t="68745" x="6921500" y="860425"/>
          <p14:tracePt t="68761" x="6921500" y="844550"/>
          <p14:tracePt t="68777" x="6921500" y="835025"/>
          <p14:tracePt t="68794" x="6921500" y="806450"/>
          <p14:tracePt t="68811" x="6921500" y="790575"/>
          <p14:tracePt t="68828" x="6921500" y="781050"/>
          <p14:tracePt t="68845" x="6921500" y="771525"/>
          <p14:tracePt t="69225" x="6918325" y="822325"/>
          <p14:tracePt t="69232" x="6918325" y="936625"/>
          <p14:tracePt t="69245" x="6943725" y="1177925"/>
          <p14:tracePt t="69261" x="6981825" y="1409700"/>
          <p14:tracePt t="69278" x="7073900" y="1755775"/>
          <p14:tracePt t="69295" x="7223125" y="2314575"/>
          <p14:tracePt t="69329" x="7410450" y="2968625"/>
          <p14:tracePt t="69363" x="7693025" y="3670300"/>
          <p14:tracePt t="69379" x="7766050" y="3860800"/>
          <p14:tracePt t="69396" x="7870825" y="4130675"/>
          <p14:tracePt t="69411" x="7934325" y="4264025"/>
          <p14:tracePt t="69428" x="7978775" y="4406900"/>
          <p14:tracePt t="69431" x="8004175" y="4470400"/>
          <p14:tracePt t="69445" x="8026400" y="4556125"/>
          <p14:tracePt t="69461" x="8042275" y="4641850"/>
          <p14:tracePt t="69477" x="8042275" y="4702175"/>
          <p14:tracePt t="69495" x="8042275" y="4765675"/>
          <p14:tracePt t="69511" x="8042275" y="4800600"/>
          <p14:tracePt t="69528" x="8042275" y="4845050"/>
          <p14:tracePt t="69545" x="8042275" y="4892675"/>
          <p14:tracePt t="69561" x="8042275" y="4953000"/>
          <p14:tracePt t="69578" x="8042275" y="5003800"/>
          <p14:tracePt t="69595" x="8042275" y="5067300"/>
          <p14:tracePt t="69611" x="8042275" y="5108575"/>
          <p14:tracePt t="69628" x="8042275" y="5140325"/>
          <p14:tracePt t="69644" x="8035925" y="5181600"/>
          <p14:tracePt t="69661" x="8035925" y="5197475"/>
          <p14:tracePt t="69677" x="8023225" y="5213350"/>
          <p14:tracePt t="69694" x="8013700" y="5226050"/>
          <p14:tracePt t="69711" x="7997825" y="5238750"/>
          <p14:tracePt t="69728" x="7988300" y="5248275"/>
          <p14:tracePt t="69744" x="7975600" y="5267325"/>
          <p14:tracePt t="69761" x="7966075" y="5276850"/>
          <p14:tracePt t="69777" x="7950200" y="5276850"/>
          <p14:tracePt t="69794" x="7934325" y="5276850"/>
          <p14:tracePt t="69811" x="7924800" y="5276850"/>
          <p14:tracePt t="69828" x="7915275" y="5267325"/>
          <p14:tracePt t="69845" x="7899400" y="5226050"/>
          <p14:tracePt t="69861" x="7893050" y="5210175"/>
          <p14:tracePt t="69878" x="7880350" y="5187950"/>
          <p14:tracePt t="69894" x="7870825" y="5172075"/>
          <p14:tracePt t="69911" x="7861300" y="5143500"/>
          <p14:tracePt t="69928" x="7829550" y="5118100"/>
          <p14:tracePt t="69930" x="7816850" y="5105400"/>
          <p14:tracePt t="69944" x="7781925" y="5067300"/>
          <p14:tracePt t="69961" x="7756525" y="5035550"/>
          <p14:tracePt t="69978" x="7715250" y="4984750"/>
          <p14:tracePt t="69994" x="7677150" y="4940300"/>
          <p14:tracePt t="70011" x="7645400" y="4927600"/>
          <p14:tracePt t="70027" x="7616825" y="4911725"/>
          <p14:tracePt t="70044" x="7550150" y="4886325"/>
          <p14:tracePt t="70061" x="7512050" y="4873625"/>
          <p14:tracePt t="70077" x="7489825" y="4860925"/>
          <p14:tracePt t="70095" x="7448550" y="4841875"/>
          <p14:tracePt t="70111" x="7426325" y="4835525"/>
          <p14:tracePt t="70128" x="7400925" y="4826000"/>
          <p14:tracePt t="70145" x="7359650" y="4819650"/>
          <p14:tracePt t="70161" x="7331075" y="4806950"/>
          <p14:tracePt t="70177" x="7286625" y="4806950"/>
          <p14:tracePt t="70194" x="7223125" y="4787900"/>
          <p14:tracePt t="70210" x="7185025" y="4781550"/>
          <p14:tracePt t="70227" x="7140575" y="4781550"/>
          <p14:tracePt t="70244" x="7080250" y="4781550"/>
          <p14:tracePt t="70261" x="7035800" y="4775200"/>
          <p14:tracePt t="70278" x="6997700" y="4756150"/>
          <p14:tracePt t="70295" x="6896100" y="4733925"/>
          <p14:tracePt t="70311" x="6851650" y="4721225"/>
          <p14:tracePt t="70327" x="6807200" y="4721225"/>
          <p14:tracePt t="70344" x="6769100" y="4721225"/>
          <p14:tracePt t="70361" x="6746875" y="4721225"/>
          <p14:tracePt t="70378" x="6724650" y="4721225"/>
          <p14:tracePt t="70395" x="6692900" y="4721225"/>
          <p14:tracePt t="70411" x="6661150" y="4721225"/>
          <p14:tracePt t="70428" x="6642100" y="4721225"/>
          <p14:tracePt t="70444" x="6600825" y="4721225"/>
          <p14:tracePt t="70461" x="6578600" y="4721225"/>
          <p14:tracePt t="70477" x="6550025" y="4721225"/>
          <p14:tracePt t="70494" x="6515100" y="4721225"/>
          <p14:tracePt t="70512" x="6486525" y="4721225"/>
          <p14:tracePt t="70528" x="6451600" y="4721225"/>
          <p14:tracePt t="70545" x="6388100" y="4721225"/>
          <p14:tracePt t="70561" x="6350000" y="4721225"/>
          <p14:tracePt t="70578" x="6330950" y="4721225"/>
          <p14:tracePt t="70594" x="6302375" y="4721225"/>
          <p14:tracePt t="70610" x="6292850" y="4721225"/>
          <p14:tracePt t="70627" x="6283325" y="4724400"/>
          <p14:tracePt t="70644" x="6261100" y="4724400"/>
          <p14:tracePt t="70661" x="6251575" y="4727575"/>
          <p14:tracePt t="70677" x="6242050" y="4733925"/>
          <p14:tracePt t="70695" x="6226175" y="4737100"/>
          <p14:tracePt t="70711" x="6223000" y="4743450"/>
          <p14:tracePt t="70728" x="6223000" y="4759325"/>
          <p14:tracePt t="70744" x="6223000" y="4768850"/>
          <p14:tracePt t="70761" x="6223000" y="4778375"/>
          <p14:tracePt t="70777" x="6223000" y="4787900"/>
          <p14:tracePt t="70795" x="6223000" y="4806950"/>
          <p14:tracePt t="70812" x="6223000" y="4816475"/>
          <p14:tracePt t="70828" x="6223000" y="4826000"/>
          <p14:tracePt t="70845" x="6223000" y="4848225"/>
          <p14:tracePt t="70861" x="6223000" y="4876800"/>
          <p14:tracePt t="70878" x="6223000" y="4899025"/>
          <p14:tracePt t="70894" x="6223000" y="4940300"/>
          <p14:tracePt t="70911" x="6226175" y="4962525"/>
          <p14:tracePt t="70927" x="6226175" y="4978400"/>
          <p14:tracePt t="70944" x="6235700" y="5003800"/>
          <p14:tracePt t="70961" x="6248400" y="5032375"/>
          <p14:tracePt t="70977" x="6257925" y="5048250"/>
          <p14:tracePt t="70999" x="6280150" y="5070475"/>
          <p14:tracePt t="71011" x="6289675" y="5092700"/>
          <p14:tracePt t="71028" x="6299200" y="5102225"/>
          <p14:tracePt t="71044" x="6315075" y="5118100"/>
          <p14:tracePt t="71061" x="6330950" y="5133975"/>
          <p14:tracePt t="71077" x="6340475" y="5143500"/>
          <p14:tracePt t="71094" x="6362700" y="5149850"/>
          <p14:tracePt t="71110" x="6397625" y="5149850"/>
          <p14:tracePt t="71127" x="6451600" y="5149850"/>
          <p14:tracePt t="71144" x="6527800" y="5149850"/>
          <p14:tracePt t="71161" x="6565900" y="5149850"/>
          <p14:tracePt t="71177" x="6610350" y="5149850"/>
          <p14:tracePt t="71194" x="6680200" y="5146675"/>
          <p14:tracePt t="71211" x="6740525" y="5140325"/>
          <p14:tracePt t="71228" x="6826250" y="5118100"/>
          <p14:tracePt t="71245" x="6946900" y="5102225"/>
          <p14:tracePt t="71261" x="7010400" y="5095875"/>
          <p14:tracePt t="71279" x="7073900" y="5089525"/>
          <p14:tracePt t="71294" x="7096125" y="5089525"/>
          <p14:tracePt t="71311" x="7105650" y="5089525"/>
          <p14:tracePt t="71327" x="7115175" y="5089525"/>
          <p14:tracePt t="71586" x="7086600" y="5089525"/>
          <p14:tracePt t="71594" x="7061200" y="5083175"/>
          <p14:tracePt t="71600" x="7026275" y="5083175"/>
          <p14:tracePt t="71610" x="7007225" y="5083175"/>
          <p14:tracePt t="71627" x="6962775" y="5083175"/>
          <p14:tracePt t="71644" x="6899275" y="5076825"/>
          <p14:tracePt t="71660" x="6835775" y="5060950"/>
          <p14:tracePt t="71678" x="6724650" y="5045075"/>
          <p14:tracePt t="71695" x="6657975" y="5045075"/>
          <p14:tracePt t="71711" x="6594475" y="5038725"/>
          <p14:tracePt t="71728" x="6505575" y="5026025"/>
          <p14:tracePt t="71744" x="6442075" y="5013325"/>
          <p14:tracePt t="71760" x="6369050" y="4997450"/>
          <p14:tracePt t="71778" x="6251575" y="4959350"/>
          <p14:tracePt t="71794" x="6165850" y="4927600"/>
          <p14:tracePt t="71811" x="6086475" y="4889500"/>
          <p14:tracePt t="71828" x="5988050" y="4835525"/>
          <p14:tracePt t="71844" x="5940425" y="4794250"/>
          <p14:tracePt t="71861" x="5915025" y="4768850"/>
          <p14:tracePt t="71878" x="5883275" y="4724400"/>
          <p14:tracePt t="71894" x="5873750" y="4711700"/>
          <p14:tracePt t="71910" x="5861050" y="4679950"/>
          <p14:tracePt t="71929" x="5845175" y="4651375"/>
          <p14:tracePt t="71944" x="5829300" y="4635500"/>
          <p14:tracePt t="71961" x="5822950" y="4625975"/>
          <p14:tracePt t="71978" x="5822950" y="4610100"/>
          <p14:tracePt t="71995" x="5819775" y="4600575"/>
          <p14:tracePt t="72011" x="5807075" y="4591050"/>
          <p14:tracePt t="72028" x="5794375" y="4581525"/>
          <p14:tracePt t="72044" x="5765800" y="4568825"/>
          <p14:tracePt t="72061" x="5734050" y="4556125"/>
          <p14:tracePt t="72078" x="5683250" y="4530725"/>
          <p14:tracePt t="72094" x="5654675" y="4530725"/>
          <p14:tracePt t="72111" x="5645150" y="4530725"/>
          <p14:tracePt t="72128" x="5632450" y="4530725"/>
          <p14:tracePt t="72144" x="5619750" y="4530725"/>
          <p14:tracePt t="72160" x="5607050" y="4530725"/>
          <p14:tracePt t="72178" x="5591175" y="4530725"/>
          <p14:tracePt t="72194" x="5581650" y="4530725"/>
          <p14:tracePt t="72211" x="5572125" y="4530725"/>
          <p14:tracePt t="72229" x="5556250" y="4530725"/>
          <p14:tracePt t="72244" x="5553075" y="4530725"/>
          <p14:tracePt t="72261" x="5546725" y="4530725"/>
          <p14:tracePt t="72321" x="5546725" y="4527550"/>
          <p14:tracePt t="72328" x="5543550" y="4521200"/>
          <p14:tracePt t="72335" x="5543550" y="4518025"/>
          <p14:tracePt t="72344" x="5543550" y="4511675"/>
          <p14:tracePt t="72361" x="5543550" y="4502150"/>
          <p14:tracePt t="72378" x="5543550" y="4464050"/>
          <p14:tracePt t="72394" x="5543550" y="4432300"/>
          <p14:tracePt t="72411" x="5543550" y="4391025"/>
          <p14:tracePt t="72428" x="5543550" y="4264025"/>
          <p14:tracePt t="72444" x="5543550" y="4181475"/>
          <p14:tracePt t="72461" x="5543550" y="4121150"/>
          <p14:tracePt t="72477" x="5543550" y="4051300"/>
          <p14:tracePt t="72494" x="5543550" y="4016375"/>
          <p14:tracePt t="72511" x="5543550" y="3971925"/>
          <p14:tracePt t="72514" x="5543550" y="3952875"/>
          <p14:tracePt t="72528" x="5543550" y="3908425"/>
          <p14:tracePt t="72544" x="5543550" y="3848100"/>
          <p14:tracePt t="72561" x="5543550" y="3790950"/>
          <p14:tracePt t="72578" x="5553075" y="3683000"/>
          <p14:tracePt t="72594" x="5562600" y="3578225"/>
          <p14:tracePt t="72611" x="5578475" y="3479800"/>
          <p14:tracePt t="72627" x="5578475" y="3394075"/>
          <p14:tracePt t="72644" x="5584825" y="3349625"/>
          <p14:tracePt t="72661" x="5591175" y="3321050"/>
          <p14:tracePt t="72677" x="5597525" y="3257550"/>
          <p14:tracePt t="72694" x="5603875" y="3213100"/>
          <p14:tracePt t="72711" x="5603875" y="3162300"/>
          <p14:tracePt t="72727" x="5603875" y="3092450"/>
          <p14:tracePt t="72744" x="5603875" y="3060700"/>
          <p14:tracePt t="72761" x="5603875" y="3038475"/>
          <p14:tracePt t="72778" x="5603875" y="3025775"/>
          <p14:tracePt t="72794" x="5603875" y="3019425"/>
          <p14:tracePt t="72864" x="5603875" y="3013075"/>
          <p14:tracePt t="72900" x="5610225" y="3009900"/>
          <p14:tracePt t="72906" x="5613400" y="3000375"/>
          <p14:tracePt t="72914" x="5626100" y="2994025"/>
          <p14:tracePt t="72928" x="5670550" y="2981325"/>
          <p14:tracePt t="72944" x="5724525" y="2965450"/>
          <p14:tracePt t="72961" x="5781675" y="2930525"/>
          <p14:tracePt t="72978" x="5848350" y="2892425"/>
          <p14:tracePt t="72994" x="5889625" y="2841625"/>
          <p14:tracePt t="73011" x="5962650" y="2787650"/>
          <p14:tracePt t="73027" x="6070600" y="2717800"/>
          <p14:tracePt t="73044" x="6130925" y="2663825"/>
          <p14:tracePt t="73061" x="6191250" y="2619375"/>
          <p14:tracePt t="73078" x="6270625" y="2552700"/>
          <p14:tracePt t="73094" x="6318250" y="2524125"/>
          <p14:tracePt t="73111" x="6343650" y="2501900"/>
          <p14:tracePt t="73128" x="6388100" y="2457450"/>
          <p14:tracePt t="73143" x="6407150" y="2425700"/>
          <p14:tracePt t="73161" x="6423025" y="2413000"/>
          <p14:tracePt t="73177" x="6435725" y="2400300"/>
          <p14:tracePt t="73194" x="6448425" y="2390775"/>
          <p14:tracePt t="73211" x="6457950" y="2381250"/>
          <p14:tracePt t="73227" x="6467475" y="2359025"/>
          <p14:tracePt t="73244" x="6467475" y="2349500"/>
          <p14:tracePt t="73261" x="6467475" y="2346325"/>
          <p14:tracePt t="73364" x="6467475" y="2339975"/>
          <p14:tracePt t="73371" x="6467475" y="2336800"/>
          <p14:tracePt t="73385" x="6467475" y="2330450"/>
          <p14:tracePt t="73394" x="6467475" y="2320925"/>
          <p14:tracePt t="73411" x="6467475" y="2305050"/>
          <p14:tracePt t="73428" x="6486525" y="2254250"/>
          <p14:tracePt t="73444" x="6511925" y="2216150"/>
          <p14:tracePt t="73461" x="6546850" y="2168525"/>
          <p14:tracePt t="73477" x="6584950" y="2111375"/>
          <p14:tracePt t="73494" x="6616700" y="2085975"/>
          <p14:tracePt t="73511" x="6638925" y="2073275"/>
          <p14:tracePt t="73527" x="6689725" y="2054225"/>
          <p14:tracePt t="73543" x="6711950" y="2044700"/>
          <p14:tracePt t="73560" x="6737350" y="2032000"/>
          <p14:tracePt t="73577" x="6750050" y="2032000"/>
          <p14:tracePt t="73594" x="6759575" y="2032000"/>
          <p14:tracePt t="73611" x="6765925" y="2032000"/>
          <p14:tracePt t="73627" x="6775450" y="2032000"/>
          <p14:tracePt t="73644" x="6781800" y="2032000"/>
          <p14:tracePt t="73661" x="6791325" y="2022475"/>
          <p14:tracePt t="73677" x="6794500" y="2016125"/>
          <p14:tracePt t="73694" x="6800850" y="2012950"/>
          <p14:tracePt t="73710" x="6800850" y="2006600"/>
          <p14:tracePt t="73727" x="6804025" y="2006600"/>
          <p14:tracePt t="73744" x="6804025" y="2003425"/>
          <p14:tracePt t="73785" x="6804025" y="1997075"/>
          <p14:tracePt t="75890" x="6711950" y="2009775"/>
          <p14:tracePt t="75897" x="6530975" y="2044700"/>
          <p14:tracePt t="75910" x="6080125" y="2127250"/>
          <p14:tracePt t="75931" x="5178425" y="2273300"/>
          <p14:tracePt t="75949" x="4502150" y="2365375"/>
          <p14:tracePt t="75965" x="3756025" y="2476500"/>
          <p14:tracePt t="75985" x="2708275" y="2584450"/>
          <p14:tracePt t="76012" x="1746250" y="2600325"/>
          <p14:tracePt t="76046" x="1165225" y="2527300"/>
          <p14:tracePt t="76063" x="1050925" y="2463800"/>
          <p14:tracePt t="76078" x="949325" y="2413000"/>
          <p14:tracePt t="76094" x="869950" y="2359025"/>
          <p14:tracePt t="76110" x="755650" y="2251075"/>
          <p14:tracePt t="76127" x="695325" y="2159000"/>
          <p14:tracePt t="76144" x="647700" y="2066925"/>
          <p14:tracePt t="76161" x="622300" y="1911350"/>
          <p14:tracePt t="76177" x="615950" y="1828800"/>
          <p14:tracePt t="76194" x="606425" y="1746250"/>
          <p14:tracePt t="76210" x="606425" y="1628775"/>
          <p14:tracePt t="76227" x="590550" y="1520825"/>
          <p14:tracePt t="76244" x="590550" y="1416050"/>
          <p14:tracePt t="76260" x="590550" y="1371600"/>
          <p14:tracePt t="76489" x="619125" y="1397000"/>
          <p14:tracePt t="76496" x="679450" y="1435100"/>
          <p14:tracePt t="76510" x="825500" y="1504950"/>
          <p14:tracePt t="76527" x="993775" y="1562100"/>
          <p14:tracePt t="76544" x="1152525" y="1562100"/>
          <p14:tracePt t="76560" x="1374775" y="1511300"/>
          <p14:tracePt t="76577" x="1508125" y="1476375"/>
          <p14:tracePt t="76594" x="1641475" y="1422400"/>
          <p14:tracePt t="76611" x="1778000" y="1374775"/>
          <p14:tracePt t="76627" x="1825625" y="1355725"/>
          <p14:tracePt t="76643" x="1841500" y="1346200"/>
          <p14:tracePt t="76660" x="1854200" y="1330325"/>
          <p14:tracePt t="76677" x="1854200" y="1301750"/>
          <p14:tracePt t="76693" x="1854200" y="1292225"/>
          <p14:tracePt t="76710" x="1854200" y="1279525"/>
          <p14:tracePt t="76727" x="1854200" y="1263650"/>
          <p14:tracePt t="76774" x="1854200" y="1257300"/>
          <p14:tracePt t="76782" x="1847850" y="1254125"/>
          <p14:tracePt t="76793" x="1844675" y="1247775"/>
          <p14:tracePt t="76810" x="1828800" y="1235075"/>
          <p14:tracePt t="76827" x="1822450" y="1219200"/>
          <p14:tracePt t="76844" x="1819275" y="1209675"/>
          <p14:tracePt t="76860" x="1819275" y="1193800"/>
          <p14:tracePt t="76877" x="1809750" y="1184275"/>
          <p14:tracePt t="76894" x="1809750" y="1168400"/>
          <p14:tracePt t="76910" x="1797050" y="1158875"/>
          <p14:tracePt t="76943" x="1793875" y="1152525"/>
          <p14:tracePt t="77017" x="1793875" y="1155700"/>
          <p14:tracePt t="77024" x="1793875" y="1162050"/>
          <p14:tracePt t="77032" x="1793875" y="1165225"/>
          <p14:tracePt t="77044" x="1793875" y="1174750"/>
          <p14:tracePt t="77060" x="1781175" y="1225550"/>
          <p14:tracePt t="77077" x="1765300" y="1295400"/>
          <p14:tracePt t="77094" x="1758950" y="1412875"/>
          <p14:tracePt t="77110" x="1739900" y="1600200"/>
          <p14:tracePt t="77127" x="1739900" y="1758950"/>
          <p14:tracePt t="77145" x="1765300" y="2012950"/>
          <p14:tracePt t="77162" x="1781175" y="2143125"/>
          <p14:tracePt t="77177" x="1800225" y="2295525"/>
          <p14:tracePt t="77195" x="1825625" y="2482850"/>
          <p14:tracePt t="77210" x="1851025" y="2590800"/>
          <p14:tracePt t="77226" x="1866900" y="2720975"/>
          <p14:tracePt t="77243" x="1885950" y="2847975"/>
          <p14:tracePt t="77260" x="1885950" y="3054350"/>
          <p14:tracePt t="77277" x="1885950" y="3203575"/>
          <p14:tracePt t="77295" x="1879600" y="3422650"/>
          <p14:tracePt t="77311" x="1879600" y="3549650"/>
          <p14:tracePt t="77327" x="1879600" y="3663950"/>
          <p14:tracePt t="77343" x="1879600" y="3746500"/>
          <p14:tracePt t="77360" x="1879600" y="3822700"/>
          <p14:tracePt t="77377" x="1879600" y="3867150"/>
          <p14:tracePt t="77395" x="1879600" y="3930650"/>
          <p14:tracePt t="77410" x="1879600" y="3981450"/>
          <p14:tracePt t="77427" x="1882775" y="4032250"/>
          <p14:tracePt t="77444" x="1882775" y="4086225"/>
          <p14:tracePt t="77461" x="1882775" y="4156075"/>
          <p14:tracePt t="77477" x="1882775" y="4200525"/>
          <p14:tracePt t="77493" x="1882775" y="4244975"/>
          <p14:tracePt t="77510" x="1882775" y="4276725"/>
          <p14:tracePt t="77527" x="1882775" y="4305300"/>
          <p14:tracePt t="77545" x="1882775" y="4340225"/>
          <p14:tracePt t="77561" x="1882775" y="4368800"/>
          <p14:tracePt t="77577" x="1882775" y="4378325"/>
          <p14:tracePt t="77594" x="1882775" y="4394200"/>
          <p14:tracePt t="77610" x="1882775" y="4410075"/>
          <p14:tracePt t="77626" x="1882775" y="4419600"/>
          <p14:tracePt t="77644" x="1882775" y="4432300"/>
          <p14:tracePt t="77660" x="1882775" y="4438650"/>
          <p14:tracePt t="77676" x="1882775" y="4441825"/>
          <p14:tracePt t="77717" x="1882775" y="4448175"/>
          <p14:tracePt t="77731" x="1882775" y="4451350"/>
          <p14:tracePt t="77789" x="1882775" y="4464050"/>
          <p14:tracePt t="78174" x="2000250" y="4498975"/>
          <p14:tracePt t="78181" x="2120900" y="4540250"/>
          <p14:tracePt t="78198" x="2479675" y="4660900"/>
          <p14:tracePt t="78215" x="3159125" y="4937125"/>
          <p14:tracePt t="78231" x="3657600" y="5108575"/>
          <p14:tracePt t="78251" x="4264025" y="5289550"/>
          <p14:tracePt t="78269" x="5149850" y="5562600"/>
          <p14:tracePt t="78296" x="6375400" y="5784850"/>
          <p14:tracePt t="78328" x="7213600" y="5886450"/>
          <p14:tracePt t="78345" x="7581900" y="5905500"/>
          <p14:tracePt t="78361" x="7775575" y="5924550"/>
          <p14:tracePt t="78377" x="7889875" y="5924550"/>
          <p14:tracePt t="78394" x="8032750" y="5934075"/>
          <p14:tracePt t="78411" x="8093075" y="5934075"/>
          <p14:tracePt t="78427" x="8143875" y="5934075"/>
          <p14:tracePt t="78444" x="8169275" y="5934075"/>
          <p14:tracePt t="78460" x="8178800" y="5934075"/>
          <p14:tracePt t="78477" x="8194675" y="5934075"/>
          <p14:tracePt t="78552" x="8194675" y="5930900"/>
          <p14:tracePt t="78558" x="8194675" y="5924550"/>
          <p14:tracePt t="78565" x="8194675" y="5921375"/>
          <p14:tracePt t="78576" x="8194675" y="5915025"/>
          <p14:tracePt t="78594" x="8194675" y="5889625"/>
          <p14:tracePt t="78610" x="8185150" y="5867400"/>
          <p14:tracePt t="78627" x="8172450" y="5822950"/>
          <p14:tracePt t="78644" x="8143875" y="5730875"/>
          <p14:tracePt t="78660" x="8102600" y="5629275"/>
          <p14:tracePt t="78677" x="8058150" y="5499100"/>
          <p14:tracePt t="78693" x="8001000" y="5349875"/>
          <p14:tracePt t="78710" x="7969250" y="5280025"/>
          <p14:tracePt t="78727" x="7943850" y="5235575"/>
          <p14:tracePt t="78744" x="7918450" y="5184775"/>
          <p14:tracePt t="78760" x="7896225" y="5159375"/>
          <p14:tracePt t="78777" x="7864475" y="5137150"/>
          <p14:tracePt t="78794" x="7797800" y="5095875"/>
          <p14:tracePt t="78810" x="7766050" y="5070475"/>
          <p14:tracePt t="78827" x="7734300" y="5051425"/>
          <p14:tracePt t="78844" x="7693025" y="5035550"/>
          <p14:tracePt t="78860" x="7661275" y="5010150"/>
          <p14:tracePt t="78877" x="7607300" y="4987925"/>
          <p14:tracePt t="78894" x="7489825" y="4933950"/>
          <p14:tracePt t="78910" x="7391400" y="4902200"/>
          <p14:tracePt t="78927" x="7334250" y="4873625"/>
          <p14:tracePt t="78944" x="7226300" y="4826000"/>
          <p14:tracePt t="78960" x="7159625" y="4787900"/>
          <p14:tracePt t="78977" x="7112000" y="4762500"/>
          <p14:tracePt t="78994" x="7004050" y="4692650"/>
          <p14:tracePt t="79010" x="6934200" y="4645025"/>
          <p14:tracePt t="79026" x="6842125" y="4603750"/>
          <p14:tracePt t="79043" x="6692900" y="4537075"/>
          <p14:tracePt t="79060" x="6604000" y="4505325"/>
          <p14:tracePt t="79077" x="6540500" y="4492625"/>
          <p14:tracePt t="79094" x="6467475" y="4473575"/>
          <p14:tracePt t="79110" x="6423025" y="4467225"/>
          <p14:tracePt t="79127" x="6362700" y="4467225"/>
          <p14:tracePt t="79143" x="6276975" y="4467225"/>
          <p14:tracePt t="79160" x="6242050" y="4467225"/>
          <p14:tracePt t="79177" x="6203950" y="4467225"/>
          <p14:tracePt t="79194" x="6169025" y="4486275"/>
          <p14:tracePt t="79211" x="6137275" y="4505325"/>
          <p14:tracePt t="79227" x="6111875" y="4537075"/>
          <p14:tracePt t="79244" x="6042025" y="4616450"/>
          <p14:tracePt t="79260" x="5991225" y="4667250"/>
          <p14:tracePt t="79277" x="5946775" y="4721225"/>
          <p14:tracePt t="79293" x="5902325" y="4819650"/>
          <p14:tracePt t="79310" x="5864225" y="4886325"/>
          <p14:tracePt t="79327" x="5851525" y="4962525"/>
          <p14:tracePt t="79344" x="5842000" y="5048250"/>
          <p14:tracePt t="79361" x="5842000" y="5118100"/>
          <p14:tracePt t="79377" x="5854700" y="5194300"/>
          <p14:tracePt t="79394" x="5883275" y="5286375"/>
          <p14:tracePt t="79410" x="5905500" y="5340350"/>
          <p14:tracePt t="79426" x="5924550" y="5372100"/>
          <p14:tracePt t="79443" x="5969000" y="5416550"/>
          <p14:tracePt t="79460" x="5997575" y="5438775"/>
          <p14:tracePt t="79477" x="6038850" y="5457825"/>
          <p14:tracePt t="79494" x="6102350" y="5476875"/>
          <p14:tracePt t="79511" x="6146800" y="5483225"/>
          <p14:tracePt t="79527" x="6181725" y="5483225"/>
          <p14:tracePt t="79544" x="6245225" y="5483225"/>
          <p14:tracePt t="79560" x="6305550" y="5483225"/>
          <p14:tracePt t="79576" x="6362700" y="5483225"/>
          <p14:tracePt t="79593" x="6480175" y="5483225"/>
          <p14:tracePt t="79610" x="6550025" y="5483225"/>
          <p14:tracePt t="79627" x="6594475" y="5483225"/>
          <p14:tracePt t="79643" x="6657975" y="5483225"/>
          <p14:tracePt t="79660" x="6692900" y="5483225"/>
          <p14:tracePt t="79677" x="6737350" y="5483225"/>
          <p14:tracePt t="79693" x="6816725" y="5480050"/>
          <p14:tracePt t="79710" x="6880225" y="5467350"/>
          <p14:tracePt t="79726" x="6946900" y="5445125"/>
          <p14:tracePt t="79743" x="7029450" y="5422900"/>
          <p14:tracePt t="79759" x="7083425" y="5403850"/>
          <p14:tracePt t="79777" x="7153275" y="5365750"/>
          <p14:tracePt t="79794" x="7258050" y="5321300"/>
          <p14:tracePt t="79811" x="7346950" y="5280025"/>
          <p14:tracePt t="79827" x="7413625" y="5257800"/>
          <p14:tracePt t="79843" x="7546975" y="5216525"/>
          <p14:tracePt t="79860" x="7623175" y="5200650"/>
          <p14:tracePt t="79876" x="7686675" y="5187950"/>
          <p14:tracePt t="79894" x="7727950" y="5168900"/>
          <p14:tracePt t="79910" x="7759700" y="5149850"/>
          <p14:tracePt t="79927" x="7769225" y="5140325"/>
          <p14:tracePt t="79944" x="7785100" y="5127625"/>
          <p14:tracePt t="79960" x="7800975" y="5114925"/>
          <p14:tracePt t="79977" x="7810500" y="5105400"/>
          <p14:tracePt t="79993" x="7823200" y="5092700"/>
          <p14:tracePt t="80010" x="7835900" y="5070475"/>
          <p14:tracePt t="80026" x="7854950" y="5038725"/>
          <p14:tracePt t="80043" x="7867650" y="4975225"/>
          <p14:tracePt t="80060" x="7867650" y="4930775"/>
          <p14:tracePt t="80077" x="7867650" y="4908550"/>
          <p14:tracePt t="80093" x="7867650" y="4870450"/>
          <p14:tracePt t="80110" x="7867650" y="4857750"/>
          <p14:tracePt t="80127" x="7864475" y="4845050"/>
          <p14:tracePt t="80130" x="7858125" y="4838700"/>
          <p14:tracePt t="80143" x="7842250" y="4810125"/>
          <p14:tracePt t="80160" x="7810500" y="4784725"/>
          <p14:tracePt t="80177" x="7762875" y="4737100"/>
          <p14:tracePt t="80194" x="7664450" y="4667250"/>
          <p14:tracePt t="80210" x="7604125" y="4638675"/>
          <p14:tracePt t="80227" x="7559675" y="4625975"/>
          <p14:tracePt t="80243" x="7486650" y="4600575"/>
          <p14:tracePt t="80260" x="7423150" y="4584700"/>
          <p14:tracePt t="80276" x="7337425" y="4562475"/>
          <p14:tracePt t="80293" x="7232650" y="4533900"/>
          <p14:tracePt t="80310" x="7169150" y="4518025"/>
          <p14:tracePt t="80326" x="7115175" y="4511675"/>
          <p14:tracePt t="80343" x="7073900" y="4511675"/>
          <p14:tracePt t="80360" x="7064375" y="4511675"/>
          <p14:tracePt t="80377" x="7054850" y="4511675"/>
          <p14:tracePt t="80394" x="7038975" y="4511675"/>
          <p14:tracePt t="80410" x="7016750" y="4511675"/>
          <p14:tracePt t="80426" x="6997700" y="4511675"/>
          <p14:tracePt t="80443" x="6956425" y="4511675"/>
          <p14:tracePt t="80460" x="6934200" y="4511675"/>
          <p14:tracePt t="80477" x="6905625" y="4514850"/>
          <p14:tracePt t="80494" x="6883400" y="4537075"/>
          <p14:tracePt t="80510" x="6864350" y="4546600"/>
          <p14:tracePt t="80528" x="6838950" y="4562475"/>
          <p14:tracePt t="80543" x="6823075" y="4572000"/>
          <p14:tracePt t="80560" x="6813550" y="4587875"/>
          <p14:tracePt t="80577" x="6784975" y="4603750"/>
          <p14:tracePt t="80593" x="6775450" y="4616450"/>
          <p14:tracePt t="80610" x="6765925" y="4625975"/>
          <p14:tracePt t="80628" x="6737350" y="4648200"/>
          <p14:tracePt t="80644" x="6715125" y="4657725"/>
          <p14:tracePt t="80660" x="6673850" y="4686300"/>
          <p14:tracePt t="80678" x="6607175" y="4724400"/>
          <p14:tracePt t="80693" x="6540500" y="4746625"/>
          <p14:tracePt t="80710" x="6477000" y="4759325"/>
          <p14:tracePt t="80727" x="6403975" y="4787900"/>
          <p14:tracePt t="80743" x="6375400" y="4800600"/>
          <p14:tracePt t="80760" x="6337300" y="4813300"/>
          <p14:tracePt t="80778" x="6302375" y="4829175"/>
          <p14:tracePt t="80794" x="6270625" y="4848225"/>
          <p14:tracePt t="80810" x="6248400" y="4860925"/>
          <p14:tracePt t="80828" x="6219825" y="4873625"/>
          <p14:tracePt t="80843" x="6210300" y="4886325"/>
          <p14:tracePt t="80860" x="6200775" y="4899025"/>
          <p14:tracePt t="80877" x="6178550" y="4921250"/>
          <p14:tracePt t="80894" x="6169025" y="4930775"/>
          <p14:tracePt t="80910" x="6159500" y="4946650"/>
          <p14:tracePt t="80928" x="6143625" y="4962525"/>
          <p14:tracePt t="80944" x="6127750" y="4972050"/>
          <p14:tracePt t="80960" x="6118225" y="4981575"/>
          <p14:tracePt t="80977" x="6115050" y="5000625"/>
          <p14:tracePt t="80993" x="6115050" y="5006975"/>
          <p14:tracePt t="81010" x="6115050" y="5010150"/>
          <p14:tracePt t="81027" x="6124575" y="5022850"/>
          <p14:tracePt t="81043" x="6137275" y="5026025"/>
          <p14:tracePt t="81060" x="6140450" y="5032375"/>
          <p14:tracePt t="81077" x="6146800" y="5035550"/>
          <p14:tracePt t="81094" x="6156325" y="5035550"/>
          <p14:tracePt t="81110" x="6165850" y="5045075"/>
          <p14:tracePt t="81127" x="6197600" y="5064125"/>
          <p14:tracePt t="81143" x="6251575" y="5076825"/>
          <p14:tracePt t="81160" x="6311900" y="5111750"/>
          <p14:tracePt t="81178" x="6410325" y="5133975"/>
          <p14:tracePt t="81194" x="6448425" y="5146675"/>
          <p14:tracePt t="81210" x="6496050" y="5165725"/>
          <p14:tracePt t="81227" x="6565900" y="5178425"/>
          <p14:tracePt t="81243" x="6629400" y="5184775"/>
          <p14:tracePt t="81260" x="6689725" y="5184775"/>
          <p14:tracePt t="81277" x="6775450" y="5194300"/>
          <p14:tracePt t="81293" x="6819900" y="5194300"/>
          <p14:tracePt t="81310" x="6864350" y="5194300"/>
          <p14:tracePt t="81327" x="6902450" y="5194300"/>
          <p14:tracePt t="81344" x="6927850" y="5194300"/>
          <p14:tracePt t="81360" x="6940550" y="5194300"/>
          <p14:tracePt t="81377" x="6956425" y="5194300"/>
          <p14:tracePt t="81393" x="6972300" y="5194300"/>
          <p14:tracePt t="81410" x="6981825" y="5194300"/>
          <p14:tracePt t="81426" x="6985000" y="51943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yscycl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627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4357688"/>
            <a:ext cx="43576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0000"/>
                </a:solidFill>
              </a:rPr>
              <a:t>grains de pollen = gamétophytes mâles réduits à 2 ou 3 cellules</a:t>
            </a:r>
            <a:r>
              <a:rPr lang="fr-FR" altLang="fr-FR"/>
              <a:t> </a:t>
            </a:r>
          </a:p>
        </p:txBody>
      </p:sp>
      <p:pic>
        <p:nvPicPr>
          <p:cNvPr id="11268" name="Picture 7" descr="http://www.infovisual.info/01/img_fr/023%20Grain%20de%20poll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0"/>
            <a:ext cx="25717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ANd9GcR_twHwRIiMsBBfM0bu8EkBcHL9TmfpmqV1MPuL-WunT8ghT2q8NICifx2mP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929063"/>
            <a:ext cx="2500312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 descr="i0363-6445-29-3-752-f0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33333" r="47603" b="30208"/>
          <a:stretch>
            <a:fillRect/>
          </a:stretch>
        </p:blipFill>
        <p:spPr bwMode="auto">
          <a:xfrm>
            <a:off x="6369050" y="3857625"/>
            <a:ext cx="27749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785938"/>
            <a:ext cx="17653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24900" y="6438900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44"/>
    </mc:Choice>
    <mc:Fallback>
      <p:transition spd="slow" advTm="87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96" x="6934200" y="5181600"/>
          <p14:tracePt t="2403" x="6819900" y="5162550"/>
          <p14:tracePt t="2410" x="6715125" y="5153025"/>
          <p14:tracePt t="2425" x="6327775" y="5092700"/>
          <p14:tracePt t="2446" x="5632450" y="5041900"/>
          <p14:tracePt t="2466" x="4962525" y="5003800"/>
          <p14:tracePt t="2493" x="4403725" y="4965700"/>
          <p14:tracePt t="2526" x="3825875" y="4937125"/>
          <p14:tracePt t="2544" x="3651250" y="4943475"/>
          <p14:tracePt t="2560" x="3429000" y="4997450"/>
          <p14:tracePt t="2575" x="3298825" y="5032375"/>
          <p14:tracePt t="2592" x="3197225" y="5083175"/>
          <p14:tracePt t="2609" x="3079750" y="5130800"/>
          <p14:tracePt t="2625" x="3022600" y="5156200"/>
          <p14:tracePt t="2642" x="2974975" y="5184775"/>
          <p14:tracePt t="2659" x="2924175" y="5222875"/>
          <p14:tracePt t="2675" x="2901950" y="5235575"/>
          <p14:tracePt t="2692" x="2882900" y="5248275"/>
          <p14:tracePt t="3045" x="2828925" y="5235575"/>
          <p14:tracePt t="3053" x="2746375" y="5216525"/>
          <p14:tracePt t="3063" x="2651125" y="5187950"/>
          <p14:tracePt t="3080" x="2298700" y="5089525"/>
          <p14:tracePt t="3096" x="1955800" y="5006975"/>
          <p14:tracePt t="3113" x="1625600" y="4914900"/>
          <p14:tracePt t="3132" x="1193800" y="4772025"/>
          <p14:tracePt t="3159" x="688975" y="4498975"/>
          <p14:tracePt t="3193" x="428625" y="4362450"/>
          <p14:tracePt t="3210" x="333375" y="4321175"/>
          <p14:tracePt t="3226" x="288925" y="4308475"/>
          <p14:tracePt t="3241" x="266700" y="4302125"/>
          <p14:tracePt t="3259" x="241300" y="4302125"/>
          <p14:tracePt t="3275" x="234950" y="4302125"/>
          <p14:tracePt t="3823" x="266700" y="4276725"/>
          <p14:tracePt t="3830" x="317500" y="4241800"/>
          <p14:tracePt t="3842" x="368300" y="4197350"/>
          <p14:tracePt t="3858" x="523875" y="4086225"/>
          <p14:tracePt t="3875" x="619125" y="4006850"/>
          <p14:tracePt t="3892" x="742950" y="3927475"/>
          <p14:tracePt t="3909" x="1047750" y="3790950"/>
          <p14:tracePt t="3942" x="1470025" y="3616325"/>
          <p14:tracePt t="3976" x="1755775" y="3489325"/>
          <p14:tracePt t="3993" x="1812925" y="3460750"/>
          <p14:tracePt t="4009" x="1870075" y="3413125"/>
          <p14:tracePt t="4025" x="1901825" y="3390900"/>
          <p14:tracePt t="4042" x="1933575" y="3355975"/>
          <p14:tracePt t="4058" x="1993900" y="3311525"/>
          <p14:tracePt t="4075" x="2019300" y="3279775"/>
          <p14:tracePt t="4091" x="2051050" y="3260725"/>
          <p14:tracePt t="4108" x="2066925" y="3251200"/>
          <p14:tracePt t="4659" x="2089150" y="3232150"/>
          <p14:tracePt t="4665" x="2111375" y="3213100"/>
          <p14:tracePt t="4675" x="2139950" y="3181350"/>
          <p14:tracePt t="4692" x="2181225" y="3143250"/>
          <p14:tracePt t="4708" x="2225675" y="3098800"/>
          <p14:tracePt t="4726" x="2244725" y="3073400"/>
          <p14:tracePt t="4758" x="2286000" y="3016250"/>
          <p14:tracePt t="4793" x="2381250" y="2952750"/>
          <p14:tracePt t="4808" x="2552700" y="2876550"/>
          <p14:tracePt t="4825" x="2676525" y="2813050"/>
          <p14:tracePt t="4843" x="2841625" y="2727325"/>
          <p14:tracePt t="4859" x="2921000" y="2679700"/>
          <p14:tracePt t="4875" x="2984500" y="2609850"/>
          <p14:tracePt t="4891" x="3073400" y="2501900"/>
          <p14:tracePt t="4908" x="3244850" y="2320925"/>
          <p14:tracePt t="4925" x="3387725" y="2162175"/>
          <p14:tracePt t="4943" x="3546475" y="1917700"/>
          <p14:tracePt t="4959" x="3629025" y="1771650"/>
          <p14:tracePt t="4976" x="3683000" y="1625600"/>
          <p14:tracePt t="4992" x="3705225" y="1539875"/>
          <p14:tracePt t="5009" x="3705225" y="1470025"/>
          <p14:tracePt t="5025" x="3705225" y="1431925"/>
          <p14:tracePt t="5041" x="3702050" y="1409700"/>
          <p14:tracePt t="5058" x="3692525" y="1362075"/>
          <p14:tracePt t="5075" x="3686175" y="1333500"/>
          <p14:tracePt t="5093" x="3673475" y="1295400"/>
          <p14:tracePt t="5096" x="3660775" y="1273175"/>
          <p14:tracePt t="5109" x="3648075" y="1238250"/>
          <p14:tracePt t="5125" x="3629025" y="1212850"/>
          <p14:tracePt t="5143" x="3578225" y="1174750"/>
          <p14:tracePt t="5158" x="3533775" y="1155700"/>
          <p14:tracePt t="5174" x="3502025" y="1143000"/>
          <p14:tracePt t="5191" x="3476625" y="1123950"/>
          <p14:tracePt t="5208" x="3438525" y="1123950"/>
          <p14:tracePt t="5225" x="3429000" y="1123950"/>
          <p14:tracePt t="5243" x="3390900" y="1123950"/>
          <p14:tracePt t="5258" x="3368675" y="1123950"/>
          <p14:tracePt t="5275" x="3336925" y="1139825"/>
          <p14:tracePt t="5291" x="3314700" y="1152525"/>
          <p14:tracePt t="5308" x="3286125" y="1168400"/>
          <p14:tracePt t="5325" x="3273425" y="1177925"/>
          <p14:tracePt t="5343" x="3260725" y="1196975"/>
          <p14:tracePt t="5359" x="3244850" y="1209675"/>
          <p14:tracePt t="5375" x="3219450" y="1231900"/>
          <p14:tracePt t="5393" x="3152775" y="1279525"/>
          <p14:tracePt t="5409" x="3095625" y="1314450"/>
          <p14:tracePt t="5425" x="3063875" y="1339850"/>
          <p14:tracePt t="5442" x="3013075" y="1384300"/>
          <p14:tracePt t="5458" x="2965450" y="1412875"/>
          <p14:tracePt t="5475" x="2927350" y="1444625"/>
          <p14:tracePt t="5493" x="2838450" y="1457325"/>
          <p14:tracePt t="5509" x="2809875" y="1457325"/>
          <p14:tracePt t="5525" x="2778125" y="1457325"/>
          <p14:tracePt t="5542" x="2768600" y="1435100"/>
          <p14:tracePt t="5558" x="2800350" y="1403350"/>
          <p14:tracePt t="5578" x="3000375" y="1257300"/>
          <p14:tracePt t="5592" x="3190875" y="1152525"/>
          <p14:tracePt t="5609" x="3340100" y="1069975"/>
          <p14:tracePt t="5625" x="3451225" y="1019175"/>
          <p14:tracePt t="5643" x="3562350" y="939800"/>
          <p14:tracePt t="5659" x="3632200" y="885825"/>
          <p14:tracePt t="5675" x="3692525" y="841375"/>
          <p14:tracePt t="5692" x="3743325" y="803275"/>
          <p14:tracePt t="5708" x="3759200" y="777875"/>
          <p14:tracePt t="5725" x="3771900" y="762000"/>
          <p14:tracePt t="5743" x="3781425" y="749300"/>
          <p14:tracePt t="5759" x="3781425" y="739775"/>
          <p14:tracePt t="5775" x="3781425" y="723900"/>
          <p14:tracePt t="5793" x="3781425" y="708025"/>
          <p14:tracePt t="5809" x="3778250" y="698500"/>
          <p14:tracePt t="5825" x="3768725" y="688975"/>
          <p14:tracePt t="5842" x="3733800" y="673100"/>
          <p14:tracePt t="5858" x="3689350" y="660400"/>
          <p14:tracePt t="5874" x="3625850" y="644525"/>
          <p14:tracePt t="5892" x="3514725" y="622300"/>
          <p14:tracePt t="5908" x="3467100" y="603250"/>
          <p14:tracePt t="5925" x="3429000" y="603250"/>
          <p14:tracePt t="5943" x="3390900" y="603250"/>
          <p14:tracePt t="5959" x="3375025" y="596900"/>
          <p14:tracePt t="5975" x="3352800" y="590550"/>
          <p14:tracePt t="5992" x="3308350" y="571500"/>
          <p14:tracePt t="6008" x="3298825" y="561975"/>
          <p14:tracePt t="6025" x="3282950" y="552450"/>
          <p14:tracePt t="6042" x="3270250" y="552450"/>
          <p14:tracePt t="6058" x="3257550" y="552450"/>
          <p14:tracePt t="6075" x="3254375" y="552450"/>
          <p14:tracePt t="6109" x="3244850" y="549275"/>
          <p14:tracePt t="6125" x="3228975" y="536575"/>
          <p14:tracePt t="6142" x="3213100" y="536575"/>
          <p14:tracePt t="6158" x="3200400" y="536575"/>
          <p14:tracePt t="6174" x="3168650" y="536575"/>
          <p14:tracePt t="6192" x="3136900" y="536575"/>
          <p14:tracePt t="6208" x="3108325" y="539750"/>
          <p14:tracePt t="6225" x="3082925" y="552450"/>
          <p14:tracePt t="6242" x="3025775" y="577850"/>
          <p14:tracePt t="6258" x="2981325" y="596900"/>
          <p14:tracePt t="6274" x="2940050" y="628650"/>
          <p14:tracePt t="6291" x="2854325" y="688975"/>
          <p14:tracePt t="6308" x="2809875" y="736600"/>
          <p14:tracePt t="6325" x="2768600" y="777875"/>
          <p14:tracePt t="6343" x="2724150" y="822325"/>
          <p14:tracePt t="6358" x="2698750" y="854075"/>
          <p14:tracePt t="6375" x="2667000" y="879475"/>
          <p14:tracePt t="6392" x="2622550" y="930275"/>
          <p14:tracePt t="6408" x="2590800" y="955675"/>
          <p14:tracePt t="6425" x="2565400" y="987425"/>
          <p14:tracePt t="6441" x="2520950" y="1031875"/>
          <p14:tracePt t="6458" x="2505075" y="1041400"/>
          <p14:tracePt t="6475" x="2495550" y="1050925"/>
          <p14:tracePt t="6492" x="2476500" y="1066800"/>
          <p14:tracePt t="6508" x="2463800" y="1082675"/>
          <p14:tracePt t="6525" x="2454275" y="1092200"/>
          <p14:tracePt t="6542" x="2435225" y="1108075"/>
          <p14:tracePt t="6559" x="2425700" y="1117600"/>
          <p14:tracePt t="6575" x="2419350" y="1133475"/>
          <p14:tracePt t="6592" x="2419350" y="1146175"/>
          <p14:tracePt t="6608" x="2419350" y="1155700"/>
          <p14:tracePt t="6625" x="2419350" y="1162050"/>
          <p14:tracePt t="6678" x="2422525" y="1162050"/>
          <p14:tracePt t="6685" x="2425700" y="1162050"/>
          <p14:tracePt t="6692" x="2444750" y="1158875"/>
          <p14:tracePt t="6708" x="2466975" y="1146175"/>
          <p14:tracePt t="6725" x="2482850" y="1146175"/>
          <p14:tracePt t="6741" x="2501900" y="1143000"/>
          <p14:tracePt t="6758" x="2511425" y="1143000"/>
          <p14:tracePt t="6775" x="2511425" y="1136650"/>
          <p14:tracePt t="6792" x="2520950" y="1136650"/>
          <p14:tracePt t="6808" x="2527300" y="1120775"/>
          <p14:tracePt t="6825" x="2536825" y="1120775"/>
          <p14:tracePt t="6842" x="2552700" y="1117600"/>
          <p14:tracePt t="6858" x="2555875" y="1117600"/>
          <p14:tracePt t="6900" x="2555875" y="1111250"/>
          <p14:tracePt t="6922" x="2555875" y="1108075"/>
          <p14:tracePt t="6935" x="2562225" y="1101725"/>
          <p14:tracePt t="6943" x="2565400" y="1101725"/>
          <p14:tracePt t="6958" x="2578100" y="1098550"/>
          <p14:tracePt t="6975" x="2581275" y="1098550"/>
          <p14:tracePt t="7028" x="2581275" y="1092200"/>
          <p14:tracePt t="7035" x="2587625" y="1085850"/>
          <p14:tracePt t="7057" x="2587625" y="1082675"/>
          <p14:tracePt t="7064" x="2597150" y="1082675"/>
          <p14:tracePt t="7078" x="2597150" y="1069975"/>
          <p14:tracePt t="7093" x="2597150" y="1066800"/>
          <p14:tracePt t="7108" x="2597150" y="1060450"/>
          <p14:tracePt t="7125" x="2597150" y="1050925"/>
          <p14:tracePt t="7142" x="2597150" y="1047750"/>
          <p14:tracePt t="7199" x="2597150" y="1041400"/>
          <p14:tracePt t="7292" x="2597150" y="1038225"/>
          <p14:tracePt t="7307" x="2597150" y="1031875"/>
          <p14:tracePt t="7328" x="2603500" y="1022350"/>
          <p14:tracePt t="7335" x="2606675" y="1022350"/>
          <p14:tracePt t="7342" x="2613025" y="1016000"/>
          <p14:tracePt t="7358" x="2622550" y="1012825"/>
          <p14:tracePt t="7562" x="2625725" y="1006475"/>
          <p14:tracePt t="7570" x="2632075" y="1003300"/>
          <p14:tracePt t="7577" x="2635250" y="996950"/>
          <p14:tracePt t="7592" x="2647950" y="981075"/>
          <p14:tracePt t="7608" x="2657475" y="971550"/>
          <p14:tracePt t="7625" x="2667000" y="968375"/>
          <p14:tracePt t="7642" x="2679700" y="952500"/>
          <p14:tracePt t="7658" x="2692400" y="936625"/>
          <p14:tracePt t="7674" x="2708275" y="927100"/>
          <p14:tracePt t="7691" x="2720975" y="911225"/>
          <p14:tracePt t="7707" x="2736850" y="901700"/>
          <p14:tracePt t="7724" x="2768600" y="882650"/>
          <p14:tracePt t="7741" x="2790825" y="873125"/>
          <p14:tracePt t="7758" x="2800350" y="873125"/>
          <p14:tracePt t="7775" x="2816225" y="873125"/>
          <p14:tracePt t="7792" x="2825750" y="873125"/>
          <p14:tracePt t="7808" x="2835275" y="873125"/>
          <p14:tracePt t="7825" x="2844800" y="863600"/>
          <p14:tracePt t="7841" x="2863850" y="850900"/>
          <p14:tracePt t="7858" x="2886075" y="847725"/>
          <p14:tracePt t="7875" x="2901950" y="841375"/>
          <p14:tracePt t="7891" x="2924175" y="841375"/>
          <p14:tracePt t="7908" x="2927350" y="841375"/>
          <p14:tracePt t="7925" x="2936875" y="841375"/>
          <p14:tracePt t="7942" x="2946400" y="841375"/>
          <p14:tracePt t="7958" x="2962275" y="841375"/>
          <p14:tracePt t="7974" x="2971800" y="841375"/>
          <p14:tracePt t="7991" x="2987675" y="841375"/>
          <p14:tracePt t="8008" x="2997200" y="841375"/>
          <p14:tracePt t="8025" x="3013075" y="841375"/>
          <p14:tracePt t="8042" x="3025775" y="838200"/>
          <p14:tracePt t="8058" x="3035300" y="822325"/>
          <p14:tracePt t="8075" x="3051175" y="815975"/>
          <p14:tracePt t="8091" x="3101975" y="803275"/>
          <p14:tracePt t="8108" x="3146425" y="790575"/>
          <p14:tracePt t="8124" x="3184525" y="777875"/>
          <p14:tracePt t="8141" x="3225800" y="755650"/>
          <p14:tracePt t="8158" x="3241675" y="749300"/>
          <p14:tracePt t="8175" x="3257550" y="742950"/>
          <p14:tracePt t="8192" x="3273425" y="742950"/>
          <p14:tracePt t="8208" x="3282950" y="742950"/>
          <p14:tracePt t="8225" x="3292475" y="742950"/>
          <p14:tracePt t="8241" x="3311525" y="742950"/>
          <p14:tracePt t="8258" x="3321050" y="742950"/>
          <p14:tracePt t="8274" x="3330575" y="742950"/>
          <p14:tracePt t="8291" x="3336925" y="742950"/>
          <p14:tracePt t="8319" x="3343275" y="742950"/>
          <p14:tracePt t="8341" x="3352800" y="742950"/>
          <p14:tracePt t="8348" x="3355975" y="742950"/>
          <p14:tracePt t="8358" x="3362325" y="742950"/>
          <p14:tracePt t="8374" x="3371850" y="742950"/>
          <p14:tracePt t="8391" x="3406775" y="736600"/>
          <p14:tracePt t="8408" x="3429000" y="733425"/>
          <p14:tracePt t="8426" x="3467100" y="733425"/>
          <p14:tracePt t="8442" x="3489325" y="733425"/>
          <p14:tracePt t="8458" x="3521075" y="733425"/>
          <p14:tracePt t="8475" x="3552825" y="720725"/>
          <p14:tracePt t="8491" x="3584575" y="708025"/>
          <p14:tracePt t="8508" x="3616325" y="695325"/>
          <p14:tracePt t="8525" x="3660775" y="682625"/>
          <p14:tracePt t="8542" x="3733800" y="654050"/>
          <p14:tracePt t="8558" x="3787775" y="628650"/>
          <p14:tracePt t="8576" x="3860800" y="609600"/>
          <p14:tracePt t="8592" x="3898900" y="596900"/>
          <p14:tracePt t="8608" x="3937000" y="577850"/>
          <p14:tracePt t="8625" x="3978275" y="571500"/>
          <p14:tracePt t="8641" x="4000500" y="571500"/>
          <p14:tracePt t="8658" x="4010025" y="571500"/>
          <p14:tracePt t="8675" x="4025900" y="571500"/>
          <p14:tracePt t="8882" x="4029075" y="574675"/>
          <p14:tracePt t="8984" x="4029075" y="584200"/>
          <p14:tracePt t="9954" x="4013200" y="596900"/>
          <p14:tracePt t="9961" x="3994150" y="609600"/>
          <p14:tracePt t="9975" x="3937000" y="654050"/>
          <p14:tracePt t="10008" x="3752850" y="762000"/>
          <p14:tracePt t="10041" x="3603625" y="857250"/>
          <p14:tracePt t="10058" x="3578225" y="889000"/>
          <p14:tracePt t="10074" x="3565525" y="923925"/>
          <p14:tracePt t="10091" x="3587750" y="955675"/>
          <p14:tracePt t="10108" x="3679825" y="1012825"/>
          <p14:tracePt t="10125" x="3844925" y="1117600"/>
          <p14:tracePt t="10141" x="3933825" y="1149350"/>
          <p14:tracePt t="10158" x="4000500" y="1177925"/>
          <p14:tracePt t="10160" x="4025900" y="1187450"/>
          <p14:tracePt t="10174" x="4079875" y="1206500"/>
          <p14:tracePt t="10191" x="4146550" y="1219200"/>
          <p14:tracePt t="10208" x="4203700" y="1219200"/>
          <p14:tracePt t="10224" x="4321175" y="1219200"/>
          <p14:tracePt t="10241" x="4394200" y="1219200"/>
          <p14:tracePt t="10260" x="4473575" y="1219200"/>
          <p14:tracePt t="10274" x="4495800" y="1219200"/>
          <p14:tracePt t="10291" x="4505325" y="1219200"/>
          <p14:tracePt t="10307" x="4514850" y="1219200"/>
          <p14:tracePt t="10324" x="4533900" y="1219200"/>
          <p14:tracePt t="10341" x="4556125" y="1219200"/>
          <p14:tracePt t="10358" x="4584700" y="1219200"/>
          <p14:tracePt t="10374" x="4616450" y="1219200"/>
          <p14:tracePt t="10391" x="4625975" y="1219200"/>
          <p14:tracePt t="10408" x="4641850" y="1219200"/>
          <p14:tracePt t="10425" x="4641850" y="1187450"/>
          <p14:tracePt t="10441" x="4641850" y="1165225"/>
          <p14:tracePt t="10458" x="4641850" y="1155700"/>
          <p14:tracePt t="10474" x="4641850" y="1133475"/>
          <p14:tracePt t="10491" x="4641850" y="1123950"/>
          <p14:tracePt t="10508" x="4641850" y="1114425"/>
          <p14:tracePt t="10525" x="4641850" y="1101725"/>
          <p14:tracePt t="10541" x="4629150" y="1082675"/>
          <p14:tracePt t="10558" x="4616450" y="1060450"/>
          <p14:tracePt t="10574" x="4597400" y="1019175"/>
          <p14:tracePt t="10590" x="4594225" y="996950"/>
          <p14:tracePt t="10608" x="4594225" y="974725"/>
          <p14:tracePt t="10624" x="4584700" y="958850"/>
          <p14:tracePt t="10641" x="4572000" y="949325"/>
          <p14:tracePt t="10658" x="4562475" y="939800"/>
          <p14:tracePt t="10674" x="4546600" y="917575"/>
          <p14:tracePt t="10691" x="4537075" y="908050"/>
          <p14:tracePt t="10708" x="4521200" y="898525"/>
          <p14:tracePt t="10725" x="4495800" y="882650"/>
          <p14:tracePt t="10741" x="4479925" y="866775"/>
          <p14:tracePt t="10758" x="4464050" y="857250"/>
          <p14:tracePt t="10774" x="4445000" y="857250"/>
          <p14:tracePt t="10791" x="4422775" y="857250"/>
          <p14:tracePt t="10809" x="4387850" y="850900"/>
          <p14:tracePt t="10825" x="4371975" y="850900"/>
          <p14:tracePt t="10841" x="4356100" y="850900"/>
          <p14:tracePt t="10858" x="4346575" y="847725"/>
          <p14:tracePt t="10874" x="4333875" y="841375"/>
          <p14:tracePt t="10891" x="4324350" y="841375"/>
          <p14:tracePt t="10908" x="4308475" y="835025"/>
          <p14:tracePt t="10924" x="4273550" y="835025"/>
          <p14:tracePt t="10941" x="4244975" y="831850"/>
          <p14:tracePt t="10957" x="4222750" y="831850"/>
          <p14:tracePt t="10974" x="4206875" y="831850"/>
          <p14:tracePt t="10991" x="4194175" y="831850"/>
          <p14:tracePt t="11008" x="4184650" y="831850"/>
          <p14:tracePt t="11024" x="4168775" y="831850"/>
          <p14:tracePt t="11041" x="4159250" y="831850"/>
          <p14:tracePt t="11058" x="4149725" y="831850"/>
          <p14:tracePt t="11074" x="4133850" y="831850"/>
          <p14:tracePt t="11091" x="4124325" y="841375"/>
          <p14:tracePt t="11109" x="4105275" y="857250"/>
          <p14:tracePt t="11124" x="4098925" y="873125"/>
          <p14:tracePt t="11140" x="4095750" y="882650"/>
          <p14:tracePt t="11157" x="4089400" y="892175"/>
          <p14:tracePt t="11174" x="4079875" y="911225"/>
          <p14:tracePt t="11191" x="4067175" y="942975"/>
          <p14:tracePt t="11209" x="4044950" y="971550"/>
          <p14:tracePt t="11224" x="4044950" y="1000125"/>
          <p14:tracePt t="11242" x="4044950" y="1022350"/>
          <p14:tracePt t="11258" x="4044950" y="1063625"/>
          <p14:tracePt t="11274" x="4044950" y="1085850"/>
          <p14:tracePt t="11290" x="4044950" y="1114425"/>
          <p14:tracePt t="11307" x="4044950" y="1123950"/>
          <p14:tracePt t="11324" x="4044950" y="1139825"/>
          <p14:tracePt t="11341" x="4044950" y="1155700"/>
          <p14:tracePt t="11359" x="4044950" y="1168400"/>
          <p14:tracePt t="11374" x="4044950" y="1177925"/>
          <p14:tracePt t="11391" x="4060825" y="1184275"/>
          <p14:tracePt t="11408" x="4086225" y="1184275"/>
          <p14:tracePt t="11424" x="4114800" y="1184275"/>
          <p14:tracePt t="11440" x="4137025" y="1184275"/>
          <p14:tracePt t="11458" x="4187825" y="1174750"/>
          <p14:tracePt t="11474" x="4232275" y="1162050"/>
          <p14:tracePt t="11491" x="4276725" y="1149350"/>
          <p14:tracePt t="11508" x="4391025" y="1117600"/>
          <p14:tracePt t="11524" x="4464050" y="1104900"/>
          <p14:tracePt t="11541" x="4518025" y="1098550"/>
          <p14:tracePt t="11558" x="4572000" y="1098550"/>
          <p14:tracePt t="11574" x="4587875" y="1092200"/>
          <p14:tracePt t="11591" x="4597400" y="1089025"/>
          <p14:tracePt t="11609" x="4613275" y="1066800"/>
          <p14:tracePt t="11624" x="4629150" y="1057275"/>
          <p14:tracePt t="11641" x="4645025" y="1047750"/>
          <p14:tracePt t="11659" x="4660900" y="1031875"/>
          <p14:tracePt t="11674" x="4670425" y="1022350"/>
          <p14:tracePt t="11690" x="4679950" y="1009650"/>
          <p14:tracePt t="11708" x="4679950" y="996950"/>
          <p14:tracePt t="11724" x="4679950" y="981075"/>
          <p14:tracePt t="11741" x="4679950" y="965200"/>
          <p14:tracePt t="11758" x="4679950" y="955675"/>
          <p14:tracePt t="11859" x="4673600" y="955675"/>
          <p14:tracePt t="11866" x="4667250" y="955675"/>
          <p14:tracePt t="11874" x="4664075" y="955675"/>
          <p14:tracePt t="11891" x="4654550" y="946150"/>
          <p14:tracePt t="11909" x="4638675" y="930275"/>
          <p14:tracePt t="11925" x="4632325" y="911225"/>
          <p14:tracePt t="11941" x="4632325" y="889000"/>
          <p14:tracePt t="11958" x="4648200" y="831850"/>
          <p14:tracePt t="11974" x="4670425" y="784225"/>
          <p14:tracePt t="11991" x="4702175" y="736600"/>
          <p14:tracePt t="12009" x="4791075" y="565150"/>
          <p14:tracePt t="12024" x="4838700" y="482600"/>
          <p14:tracePt t="12042" x="4899025" y="438150"/>
          <p14:tracePt t="12058" x="4997450" y="368300"/>
          <p14:tracePt t="12075" x="5045075" y="349250"/>
          <p14:tracePt t="12091" x="5076825" y="330200"/>
          <p14:tracePt t="12108" x="5095875" y="323850"/>
          <p14:tracePt t="12124" x="5105400" y="323850"/>
          <p14:tracePt t="12141" x="5114925" y="323850"/>
          <p14:tracePt t="12158" x="5137150" y="323850"/>
          <p14:tracePt t="12174" x="5146675" y="323850"/>
          <p14:tracePt t="12191" x="5156200" y="323850"/>
          <p14:tracePt t="12193" x="5159375" y="323850"/>
          <p14:tracePt t="12208" x="5181600" y="323850"/>
          <p14:tracePt t="12224" x="5191125" y="323850"/>
          <p14:tracePt t="12241" x="5197475" y="327025"/>
          <p14:tracePt t="12258" x="5197475" y="346075"/>
          <p14:tracePt t="12274" x="5191125" y="355600"/>
          <p14:tracePt t="12291" x="5162550" y="374650"/>
          <p14:tracePt t="12308" x="5073650" y="422275"/>
          <p14:tracePt t="12324" x="5010150" y="444500"/>
          <p14:tracePt t="12341" x="4978400" y="457200"/>
          <p14:tracePt t="12358" x="4937125" y="482600"/>
          <p14:tracePt t="12374" x="4921250" y="492125"/>
          <p14:tracePt t="12391" x="4889500" y="504825"/>
          <p14:tracePt t="12408" x="4854575" y="527050"/>
          <p14:tracePt t="12424" x="4826000" y="533400"/>
          <p14:tracePt t="12441" x="4816475" y="533400"/>
          <p14:tracePt t="12458" x="4800600" y="539750"/>
          <p14:tracePt t="12474" x="4784725" y="539750"/>
          <p14:tracePt t="12491" x="4775200" y="539750"/>
          <p14:tracePt t="12566" x="4778375" y="539750"/>
          <p14:tracePt t="12573" x="4781550" y="539750"/>
          <p14:tracePt t="12581" x="4797425" y="539750"/>
          <p14:tracePt t="12591" x="4816475" y="536575"/>
          <p14:tracePt t="12608" x="4918075" y="504825"/>
          <p14:tracePt t="12624" x="4981575" y="504825"/>
          <p14:tracePt t="12641" x="5022850" y="504825"/>
          <p14:tracePt t="12658" x="5045075" y="504825"/>
          <p14:tracePt t="12674" x="5060950" y="504825"/>
          <p14:tracePt t="12691" x="5070475" y="504825"/>
          <p14:tracePt t="12693" x="5073650" y="504825"/>
          <p14:tracePt t="12708" x="5089525" y="517525"/>
          <p14:tracePt t="12724" x="5137150" y="533400"/>
          <p14:tracePt t="12741" x="5172075" y="542925"/>
          <p14:tracePt t="12757" x="5238750" y="565150"/>
          <p14:tracePt t="12774" x="5260975" y="581025"/>
          <p14:tracePt t="12791" x="5270500" y="590550"/>
          <p14:tracePt t="12807" x="5283200" y="596900"/>
          <p14:tracePt t="12866" x="5286375" y="596900"/>
          <p14:tracePt t="12873" x="5292725" y="596900"/>
          <p14:tracePt t="12880" x="5302250" y="596900"/>
          <p14:tracePt t="12891" x="5305425" y="596900"/>
          <p14:tracePt t="12908" x="5314950" y="596900"/>
          <p14:tracePt t="12940" x="5321300" y="596900"/>
          <p14:tracePt t="12957" x="5337175" y="596900"/>
          <p14:tracePt t="12974" x="5340350" y="596900"/>
          <p14:tracePt t="12991" x="5356225" y="596900"/>
          <p14:tracePt t="13007" x="5362575" y="596900"/>
          <p14:tracePt t="13024" x="5365750" y="596900"/>
          <p14:tracePt t="13041" x="5372100" y="596900"/>
          <p14:tracePt t="13058" x="5381625" y="593725"/>
          <p14:tracePt t="13074" x="5391150" y="584200"/>
          <p14:tracePt t="13091" x="5400675" y="574675"/>
          <p14:tracePt t="13107" x="5410200" y="568325"/>
          <p14:tracePt t="13124" x="5416550" y="568325"/>
          <p14:tracePt t="14336" x="5400675" y="590550"/>
          <p14:tracePt t="14343" x="5378450" y="622300"/>
          <p14:tracePt t="14358" x="5314950" y="685800"/>
          <p14:tracePt t="14374" x="5241925" y="749300"/>
          <p14:tracePt t="14391" x="5149850" y="825500"/>
          <p14:tracePt t="14408" x="5016500" y="917575"/>
          <p14:tracePt t="14424" x="4956175" y="971550"/>
          <p14:tracePt t="14458" x="4826000" y="1085850"/>
          <p14:tracePt t="14492" x="4733925" y="1196975"/>
          <p14:tracePt t="14508" x="4702175" y="1228725"/>
          <p14:tracePt t="14524" x="4676775" y="1260475"/>
          <p14:tracePt t="14541" x="4632325" y="1311275"/>
          <p14:tracePt t="14557" x="4606925" y="1336675"/>
          <p14:tracePt t="14574" x="4559300" y="1377950"/>
          <p14:tracePt t="14591" x="4498975" y="1422400"/>
          <p14:tracePt t="14607" x="4473575" y="1454150"/>
          <p14:tracePt t="14624" x="4435475" y="1479550"/>
          <p14:tracePt t="14641" x="4384675" y="1498600"/>
          <p14:tracePt t="14658" x="4346575" y="1517650"/>
          <p14:tracePt t="14675" x="4302125" y="1524000"/>
          <p14:tracePt t="14691" x="4254500" y="1524000"/>
          <p14:tracePt t="14707" x="4232275" y="1524000"/>
          <p14:tracePt t="14724" x="4210050" y="1524000"/>
          <p14:tracePt t="14741" x="4197350" y="1524000"/>
          <p14:tracePt t="14757" x="4187825" y="1524000"/>
          <p14:tracePt t="14774" x="4181475" y="1524000"/>
          <p14:tracePt t="14792" x="4159250" y="1489075"/>
          <p14:tracePt t="14807" x="4146550" y="1444625"/>
          <p14:tracePt t="14824" x="4133850" y="1406525"/>
          <p14:tracePt t="14840" x="4121150" y="1358900"/>
          <p14:tracePt t="14857" x="4114800" y="1339850"/>
          <p14:tracePt t="14874" x="4114800" y="1320800"/>
          <p14:tracePt t="14892" x="4124325" y="1292225"/>
          <p14:tracePt t="14907" x="4137025" y="1260475"/>
          <p14:tracePt t="14924" x="4152900" y="1238250"/>
          <p14:tracePt t="14942" x="4175125" y="1222375"/>
          <p14:tracePt t="14958" x="4184650" y="1206500"/>
          <p14:tracePt t="14974" x="4184650" y="1203325"/>
          <p14:tracePt t="15249" x="4191000" y="1203325"/>
          <p14:tracePt t="15255" x="4200525" y="1203325"/>
          <p14:tracePt t="15262" x="4206875" y="1203325"/>
          <p14:tracePt t="15284" x="4210050" y="1203325"/>
          <p14:tracePt t="15384" x="4216400" y="1203325"/>
          <p14:tracePt t="15398" x="4219575" y="1203325"/>
          <p14:tracePt t="15520" x="4225925" y="1203325"/>
          <p14:tracePt t="15527" x="4229100" y="1203325"/>
          <p14:tracePt t="15540" x="4238625" y="1203325"/>
          <p14:tracePt t="15557" x="4267200" y="1203325"/>
          <p14:tracePt t="15573" x="4289425" y="1203325"/>
          <p14:tracePt t="15591" x="4314825" y="1203325"/>
          <p14:tracePt t="15607" x="4327525" y="1219200"/>
          <p14:tracePt t="15624" x="4337050" y="1228725"/>
          <p14:tracePt t="15641" x="4349750" y="1244600"/>
          <p14:tracePt t="15658" x="4349750" y="1254125"/>
          <p14:tracePt t="15674" x="4368800" y="1276350"/>
          <p14:tracePt t="15691" x="4384675" y="1311275"/>
          <p14:tracePt t="15707" x="4397375" y="1343025"/>
          <p14:tracePt t="15724" x="4406900" y="1352550"/>
          <p14:tracePt t="15741" x="4432300" y="1374775"/>
          <p14:tracePt t="15758" x="4445000" y="1390650"/>
          <p14:tracePt t="15774" x="4454525" y="1400175"/>
          <p14:tracePt t="15791" x="4470400" y="1416050"/>
          <p14:tracePt t="15807" x="4473575" y="1425575"/>
          <p14:tracePt t="15823" x="4473575" y="1438275"/>
          <p14:tracePt t="15840" x="4473575" y="1454150"/>
          <p14:tracePt t="15857" x="4473575" y="1463675"/>
          <p14:tracePt t="15874" x="4473575" y="1473200"/>
          <p14:tracePt t="15891" x="4473575" y="1489075"/>
          <p14:tracePt t="15970" x="4479925" y="1492250"/>
          <p14:tracePt t="15976" x="4483100" y="1492250"/>
          <p14:tracePt t="16055" x="4483100" y="1498600"/>
          <p14:tracePt t="16063" x="4483100" y="1504950"/>
          <p14:tracePt t="16077" x="4483100" y="1508125"/>
          <p14:tracePt t="16090" x="4492625" y="1517650"/>
          <p14:tracePt t="16107" x="4502150" y="1527175"/>
          <p14:tracePt t="16123" x="4521200" y="1543050"/>
          <p14:tracePt t="16140" x="4533900" y="1558925"/>
          <p14:tracePt t="16158" x="4546600" y="1568450"/>
          <p14:tracePt t="16174" x="4556125" y="1577975"/>
          <p14:tracePt t="16191" x="4584700" y="1600200"/>
          <p14:tracePt t="16208" x="4622800" y="1619250"/>
          <p14:tracePt t="16224" x="4670425" y="1654175"/>
          <p14:tracePt t="16240" x="4727575" y="1692275"/>
          <p14:tracePt t="16257" x="4752975" y="1724025"/>
          <p14:tracePt t="16273" x="4772025" y="1746250"/>
          <p14:tracePt t="16290" x="4781550" y="1774825"/>
          <p14:tracePt t="16307" x="4781550" y="1790700"/>
          <p14:tracePt t="16324" x="4787900" y="1806575"/>
          <p14:tracePt t="16340" x="4797425" y="1838325"/>
          <p14:tracePt t="16357" x="4810125" y="1863725"/>
          <p14:tracePt t="16373" x="4829175" y="1892300"/>
          <p14:tracePt t="16390" x="4845050" y="1927225"/>
          <p14:tracePt t="16407" x="4857750" y="1958975"/>
          <p14:tracePt t="16423" x="4857750" y="1981200"/>
          <p14:tracePt t="16440" x="4867275" y="2009775"/>
          <p14:tracePt t="16457" x="4886325" y="2025650"/>
          <p14:tracePt t="16474" x="4902200" y="2047875"/>
          <p14:tracePt t="16491" x="4991100" y="2098675"/>
          <p14:tracePt t="16507" x="5102225" y="2149475"/>
          <p14:tracePt t="16523" x="5213350" y="2184400"/>
          <p14:tracePt t="16540" x="5289550" y="2232025"/>
          <p14:tracePt t="16557" x="5327650" y="2251075"/>
          <p14:tracePt t="16573" x="5359400" y="2263775"/>
          <p14:tracePt t="16590" x="5400675" y="2289175"/>
          <p14:tracePt t="16607" x="5432425" y="2301875"/>
          <p14:tracePt t="16624" x="5476875" y="2314575"/>
          <p14:tracePt t="16640" x="5537200" y="2314575"/>
          <p14:tracePt t="16657" x="5575300" y="2314575"/>
          <p14:tracePt t="16673" x="5591175" y="2305050"/>
          <p14:tracePt t="16690" x="5607050" y="2292350"/>
          <p14:tracePt t="16707" x="5607050" y="2270125"/>
          <p14:tracePt t="16723" x="5607050" y="2247900"/>
          <p14:tracePt t="16741" x="5607050" y="2228850"/>
          <p14:tracePt t="16758" x="5610225" y="2212975"/>
          <p14:tracePt t="16774" x="5626100" y="2203450"/>
          <p14:tracePt t="16776" x="5632450" y="2190750"/>
          <p14:tracePt t="16790" x="5638800" y="2162175"/>
          <p14:tracePt t="16807" x="5638800" y="2139950"/>
          <p14:tracePt t="16823" x="5638800" y="2095500"/>
          <p14:tracePt t="16840" x="5635625" y="2054225"/>
          <p14:tracePt t="16857" x="5619750" y="2028825"/>
          <p14:tracePt t="16873" x="5619750" y="2009775"/>
          <p14:tracePt t="16890" x="5619750" y="1981200"/>
          <p14:tracePt t="16907" x="5619750" y="1958975"/>
          <p14:tracePt t="16924" x="5619750" y="1930400"/>
          <p14:tracePt t="16940" x="5619750" y="1882775"/>
          <p14:tracePt t="16957" x="5619750" y="1854200"/>
          <p14:tracePt t="16974" x="5619750" y="1825625"/>
          <p14:tracePt t="16990" x="5619750" y="1797050"/>
          <p14:tracePt t="17007" x="5619750" y="1787525"/>
          <p14:tracePt t="17024" x="5619750" y="1784350"/>
          <p14:tracePt t="17041" x="5607050" y="1768475"/>
          <p14:tracePt t="17057" x="5597525" y="1758950"/>
          <p14:tracePt t="17073" x="5581650" y="1746250"/>
          <p14:tracePt t="17090" x="5540375" y="1730375"/>
          <p14:tracePt t="17107" x="5514975" y="1704975"/>
          <p14:tracePt t="17124" x="5486400" y="1692275"/>
          <p14:tracePt t="17141" x="5470525" y="1682750"/>
          <p14:tracePt t="17157" x="5461000" y="1682750"/>
          <p14:tracePt t="17175" x="5441950" y="1679575"/>
          <p14:tracePt t="17191" x="5416550" y="1660525"/>
          <p14:tracePt t="17206" x="5356225" y="1647825"/>
          <p14:tracePt t="17223" x="5292725" y="1631950"/>
          <p14:tracePt t="17240" x="5245100" y="1625600"/>
          <p14:tracePt t="17257" x="5222875" y="1625600"/>
          <p14:tracePt t="17275" x="5200650" y="1625600"/>
          <p14:tracePt t="17291" x="5191125" y="1625600"/>
          <p14:tracePt t="17307" x="5181600" y="1625600"/>
          <p14:tracePt t="17324" x="5162550" y="1625600"/>
          <p14:tracePt t="17340" x="5140325" y="1622425"/>
          <p14:tracePt t="17357" x="5102225" y="1609725"/>
          <p14:tracePt t="17373" x="5080000" y="1609725"/>
          <p14:tracePt t="17390" x="5057775" y="1609725"/>
          <p14:tracePt t="17407" x="5045075" y="1609725"/>
          <p14:tracePt t="17424" x="5029200" y="1609725"/>
          <p14:tracePt t="17441" x="5019675" y="1609725"/>
          <p14:tracePt t="17457" x="5010150" y="1609725"/>
          <p14:tracePt t="17473" x="4994275" y="1609725"/>
          <p14:tracePt t="17490" x="4968875" y="1625600"/>
          <p14:tracePt t="17507" x="4959350" y="1635125"/>
          <p14:tracePt t="17524" x="4937125" y="1657350"/>
          <p14:tracePt t="17541" x="4927600" y="1666875"/>
          <p14:tracePt t="17557" x="4918075" y="1676400"/>
          <p14:tracePt t="17574" x="4895850" y="1692275"/>
          <p14:tracePt t="17591" x="4886325" y="1711325"/>
          <p14:tracePt t="17607" x="4860925" y="1736725"/>
          <p14:tracePt t="17624" x="4826000" y="1781175"/>
          <p14:tracePt t="17640" x="4806950" y="1812925"/>
          <p14:tracePt t="17657" x="4794250" y="1841500"/>
          <p14:tracePt t="17675" x="4772025" y="1863725"/>
          <p14:tracePt t="17691" x="4762500" y="1873250"/>
          <p14:tracePt t="17707" x="4756150" y="1889125"/>
          <p14:tracePt t="17724" x="4743450" y="1905000"/>
          <p14:tracePt t="17741" x="4733925" y="1920875"/>
          <p14:tracePt t="17757" x="4714875" y="1943100"/>
          <p14:tracePt t="17774" x="4714875" y="1968500"/>
          <p14:tracePt t="17790" x="4714875" y="1990725"/>
          <p14:tracePt t="17807" x="4714875" y="2000250"/>
          <p14:tracePt t="17824" x="4714875" y="2025650"/>
          <p14:tracePt t="17840" x="4714875" y="2041525"/>
          <p14:tracePt t="17857" x="4714875" y="2051050"/>
          <p14:tracePt t="17874" x="4714875" y="2066925"/>
          <p14:tracePt t="17890" x="4714875" y="2076450"/>
          <p14:tracePt t="17906" x="4714875" y="2089150"/>
          <p14:tracePt t="17924" x="4730750" y="2105025"/>
          <p14:tracePt t="17941" x="4756150" y="2124075"/>
          <p14:tracePt t="17957" x="4794250" y="2149475"/>
          <p14:tracePt t="17974" x="4829175" y="2165350"/>
          <p14:tracePt t="17991" x="4851400" y="2178050"/>
          <p14:tracePt t="18008" x="4860925" y="2187575"/>
          <p14:tracePt t="18024" x="4883150" y="2209800"/>
          <p14:tracePt t="18040" x="4914900" y="2225675"/>
          <p14:tracePt t="18057" x="4953000" y="2254250"/>
          <p14:tracePt t="18074" x="5045075" y="2295525"/>
          <p14:tracePt t="18090" x="5083175" y="2308225"/>
          <p14:tracePt t="18107" x="5114925" y="2320925"/>
          <p14:tracePt t="18124" x="5127625" y="2343150"/>
          <p14:tracePt t="18140" x="5140325" y="2343150"/>
          <p14:tracePt t="18158" x="5143500" y="2343150"/>
          <p14:tracePt t="18174" x="5162550" y="2343150"/>
          <p14:tracePt t="18190" x="5178425" y="2343150"/>
          <p14:tracePt t="18206" x="5232400" y="2349500"/>
          <p14:tracePt t="18224" x="5334000" y="2371725"/>
          <p14:tracePt t="18240" x="5378450" y="2371725"/>
          <p14:tracePt t="18257" x="5407025" y="2371725"/>
          <p14:tracePt t="18274" x="5426075" y="2371725"/>
          <p14:tracePt t="18291" x="5438775" y="2371725"/>
          <p14:tracePt t="18306" x="5457825" y="2371725"/>
          <p14:tracePt t="18323" x="5502275" y="2355850"/>
          <p14:tracePt t="18340" x="5565775" y="2333625"/>
          <p14:tracePt t="18357" x="5664200" y="2301875"/>
          <p14:tracePt t="18373" x="5762625" y="2279650"/>
          <p14:tracePt t="18390" x="5794375" y="2266950"/>
          <p14:tracePt t="18406" x="5819775" y="2247900"/>
          <p14:tracePt t="18423" x="5832475" y="2235200"/>
          <p14:tracePt t="18441" x="5842000" y="2225675"/>
          <p14:tracePt t="18457" x="5854700" y="2216150"/>
          <p14:tracePt t="18473" x="5873750" y="2193925"/>
          <p14:tracePt t="18490" x="5883275" y="2184400"/>
          <p14:tracePt t="18507" x="5905500" y="2171700"/>
          <p14:tracePt t="18524" x="5934075" y="2155825"/>
          <p14:tracePt t="18540" x="5946775" y="2133600"/>
          <p14:tracePt t="18557" x="5959475" y="2101850"/>
          <p14:tracePt t="18574" x="5984875" y="2028825"/>
          <p14:tracePt t="18590" x="5997575" y="1984375"/>
          <p14:tracePt t="18606" x="5997575" y="1949450"/>
          <p14:tracePt t="18623" x="6003925" y="1927225"/>
          <p14:tracePt t="18640" x="6003925" y="1917700"/>
          <p14:tracePt t="18657" x="6003925" y="1901825"/>
          <p14:tracePt t="18674" x="6003925" y="1889125"/>
          <p14:tracePt t="18690" x="6003925" y="1876425"/>
          <p14:tracePt t="18707" x="6000750" y="1866900"/>
          <p14:tracePt t="18724" x="5984875" y="1841500"/>
          <p14:tracePt t="18740" x="5969000" y="1828800"/>
          <p14:tracePt t="18757" x="5965825" y="1819275"/>
          <p14:tracePt t="18773" x="5965825" y="1800225"/>
          <p14:tracePt t="18807" x="5953125" y="1790700"/>
          <p14:tracePt t="18811" x="5949950" y="1784350"/>
          <p14:tracePt t="18824" x="5940425" y="1774825"/>
          <p14:tracePt t="18841" x="5911850" y="1765300"/>
          <p14:tracePt t="18857" x="5886450" y="1746250"/>
          <p14:tracePt t="18873" x="5845175" y="1727200"/>
          <p14:tracePt t="18890" x="5829300" y="1717675"/>
          <p14:tracePt t="18907" x="5819775" y="1711325"/>
          <p14:tracePt t="18924" x="5797550" y="1708150"/>
          <p14:tracePt t="18940" x="5788025" y="1708150"/>
          <p14:tracePt t="18957" x="5784850" y="1708150"/>
          <p14:tracePt t="18973" x="5768975" y="1708150"/>
          <p14:tracePt t="18991" x="5740400" y="1689100"/>
          <p14:tracePt t="19007" x="5695950" y="1676400"/>
          <p14:tracePt t="19023" x="5661025" y="1670050"/>
          <p14:tracePt t="19040" x="5632450" y="1670050"/>
          <p14:tracePt t="19057" x="5622925" y="1670050"/>
          <p14:tracePt t="19074" x="5597525" y="1670050"/>
          <p14:tracePt t="19090" x="5543550" y="1657350"/>
          <p14:tracePt t="19107" x="5448300" y="1641475"/>
          <p14:tracePt t="19124" x="5318125" y="1641475"/>
          <p14:tracePt t="19140" x="5248275" y="1641475"/>
          <p14:tracePt t="19157" x="5210175" y="1641475"/>
          <p14:tracePt t="19173" x="5168900" y="1641475"/>
          <p14:tracePt t="19190" x="5156200" y="1641475"/>
          <p14:tracePt t="19207" x="5124450" y="1641475"/>
          <p14:tracePt t="19223" x="5035550" y="1651000"/>
          <p14:tracePt t="19240" x="4972050" y="1666875"/>
          <p14:tracePt t="19257" x="4921250" y="1679575"/>
          <p14:tracePt t="19274" x="4860925" y="1704975"/>
          <p14:tracePt t="19290" x="4838700" y="1717675"/>
          <p14:tracePt t="19306" x="4829175" y="1727200"/>
          <p14:tracePt t="19323" x="4813300" y="1739900"/>
          <p14:tracePt t="19340" x="4797425" y="1758950"/>
          <p14:tracePt t="19357" x="4765675" y="1768475"/>
          <p14:tracePt t="19374" x="4718050" y="1793875"/>
          <p14:tracePt t="19390" x="4692650" y="1819275"/>
          <p14:tracePt t="19407" x="4676775" y="1831975"/>
          <p14:tracePt t="19423" x="4654550" y="1844675"/>
          <p14:tracePt t="19440" x="4651375" y="1854200"/>
          <p14:tracePt t="19457" x="4651375" y="1870075"/>
          <p14:tracePt t="19473" x="4651375" y="1892300"/>
          <p14:tracePt t="19490" x="4638675" y="1920875"/>
          <p14:tracePt t="19507" x="4625975" y="1952625"/>
          <p14:tracePt t="19524" x="4619625" y="2016125"/>
          <p14:tracePt t="19541" x="4619625" y="2051050"/>
          <p14:tracePt t="19557" x="4619625" y="2073275"/>
          <p14:tracePt t="19573" x="4619625" y="2114550"/>
          <p14:tracePt t="19590" x="4622800" y="2136775"/>
          <p14:tracePt t="19607" x="4635500" y="2165350"/>
          <p14:tracePt t="19624" x="4654550" y="2222500"/>
          <p14:tracePt t="19641" x="4667250" y="2254250"/>
          <p14:tracePt t="19657" x="4683125" y="2292350"/>
          <p14:tracePt t="19674" x="4702175" y="2327275"/>
          <p14:tracePt t="19690" x="4714875" y="2359025"/>
          <p14:tracePt t="19707" x="4724400" y="2381250"/>
          <p14:tracePt t="19723" x="4762500" y="2425700"/>
          <p14:tracePt t="19740" x="4787900" y="2451100"/>
          <p14:tracePt t="19756" x="4813300" y="2473325"/>
          <p14:tracePt t="19773" x="4832350" y="2489200"/>
          <p14:tracePt t="19790" x="4841875" y="2498725"/>
          <p14:tracePt t="19807" x="4870450" y="2524125"/>
          <p14:tracePt t="19823" x="4905375" y="2540000"/>
          <p14:tracePt t="19840" x="4953000" y="2565400"/>
          <p14:tracePt t="19857" x="5019675" y="2603500"/>
          <p14:tracePt t="19873" x="5102225" y="2622550"/>
          <p14:tracePt t="19891" x="5130800" y="2635250"/>
          <p14:tracePt t="19908" x="5146675" y="2641600"/>
          <p14:tracePt t="19924" x="5156200" y="2641600"/>
          <p14:tracePt t="19940" x="5159375" y="2641600"/>
          <p14:tracePt t="19958" x="5181600" y="2638425"/>
          <p14:tracePt t="19973" x="5191125" y="2628900"/>
          <p14:tracePt t="19990" x="5200650" y="2619375"/>
          <p14:tracePt t="20006" x="5229225" y="2606675"/>
          <p14:tracePt t="20023" x="5257800" y="2584450"/>
          <p14:tracePt t="20041" x="5267325" y="2574925"/>
          <p14:tracePt t="20058" x="5299075" y="2533650"/>
          <p14:tracePt t="20073" x="5308600" y="2508250"/>
          <p14:tracePt t="20091" x="5324475" y="2492375"/>
          <p14:tracePt t="20107" x="5362575" y="2441575"/>
          <p14:tracePt t="20123" x="5394325" y="2403475"/>
          <p14:tracePt t="20140" x="5429250" y="2365375"/>
          <p14:tracePt t="20157" x="5473700" y="2311400"/>
          <p14:tracePt t="20173" x="5499100" y="2273300"/>
          <p14:tracePt t="20191" x="5511800" y="2251075"/>
          <p14:tracePt t="20208" x="5534025" y="2206625"/>
          <p14:tracePt t="20223" x="5553075" y="2184400"/>
          <p14:tracePt t="20241" x="5584825" y="2152650"/>
          <p14:tracePt t="20257" x="5629275" y="2108200"/>
          <p14:tracePt t="20273" x="5676900" y="2057400"/>
          <p14:tracePt t="20290" x="5727700" y="2016125"/>
          <p14:tracePt t="20307" x="5765800" y="1955800"/>
          <p14:tracePt t="20323" x="5800725" y="1908175"/>
          <p14:tracePt t="20340" x="5826125" y="1800225"/>
          <p14:tracePt t="20358" x="5832475" y="1660525"/>
          <p14:tracePt t="20374" x="5832475" y="1606550"/>
          <p14:tracePt t="20391" x="5832475" y="1568450"/>
          <p14:tracePt t="20407" x="5832475" y="1549400"/>
          <p14:tracePt t="20423" x="5832475" y="1539875"/>
          <p14:tracePt t="20440" x="5813425" y="1514475"/>
          <p14:tracePt t="20457" x="5746750" y="1482725"/>
          <p14:tracePt t="20473" x="5680075" y="1444625"/>
          <p14:tracePt t="20490" x="5622925" y="1428750"/>
          <p14:tracePt t="20508" x="5575300" y="1422400"/>
          <p14:tracePt t="20524" x="5559425" y="1422400"/>
          <p14:tracePt t="20540" x="5549900" y="1422400"/>
          <p14:tracePt t="20557" x="5527675" y="1422400"/>
          <p14:tracePt t="20573" x="5505450" y="1422400"/>
          <p14:tracePt t="20590" x="5454650" y="1422400"/>
          <p14:tracePt t="20608" x="5368925" y="1422400"/>
          <p14:tracePt t="20624" x="5330825" y="1425575"/>
          <p14:tracePt t="20641" x="5308600" y="1431925"/>
          <p14:tracePt t="20657" x="5273675" y="1438275"/>
          <p14:tracePt t="20674" x="5254625" y="1438275"/>
          <p14:tracePt t="20690" x="5222875" y="1438275"/>
          <p14:tracePt t="20707" x="5146675" y="1444625"/>
          <p14:tracePt t="20723" x="5089525" y="1463675"/>
          <p14:tracePt t="20740" x="5054600" y="1476375"/>
          <p14:tracePt t="20757" x="5010150" y="1495425"/>
          <p14:tracePt t="20773" x="5000625" y="1501775"/>
          <p14:tracePt t="20791" x="4984750" y="1504950"/>
          <p14:tracePt t="20807" x="4972050" y="1524000"/>
          <p14:tracePt t="20823" x="4962525" y="1536700"/>
          <p14:tracePt t="20840" x="4949825" y="1549400"/>
          <p14:tracePt t="20857" x="4924425" y="1609725"/>
          <p14:tracePt t="20873" x="4911725" y="1663700"/>
          <p14:tracePt t="20890" x="4899025" y="1708150"/>
          <p14:tracePt t="20908" x="4886325" y="1771650"/>
          <p14:tracePt t="20923" x="4886325" y="1806575"/>
          <p14:tracePt t="20941" x="4879975" y="1851025"/>
          <p14:tracePt t="20957" x="4860925" y="1943100"/>
          <p14:tracePt t="20973" x="4845050" y="2006600"/>
          <p14:tracePt t="20990" x="4832350" y="2070100"/>
          <p14:tracePt t="21008" x="4832350" y="2155825"/>
          <p14:tracePt t="21023" x="4832350" y="2206625"/>
          <p14:tracePt t="21041" x="4832350" y="2251075"/>
          <p14:tracePt t="21057" x="4832350" y="2282825"/>
          <p14:tracePt t="21074" x="4832350" y="2311400"/>
          <p14:tracePt t="21090" x="4832350" y="2320925"/>
          <p14:tracePt t="21107" x="4832350" y="2336800"/>
          <p14:tracePt t="21123" x="4832350" y="2352675"/>
          <p14:tracePt t="21140" x="4832350" y="2362200"/>
          <p14:tracePt t="21157" x="4876800" y="2384425"/>
          <p14:tracePt t="21173" x="4956175" y="2425700"/>
          <p14:tracePt t="21191" x="5041900" y="2457450"/>
          <p14:tracePt t="21207" x="5127625" y="2482850"/>
          <p14:tracePt t="21223" x="5172075" y="2495550"/>
          <p14:tracePt t="21240" x="5194300" y="2501900"/>
          <p14:tracePt t="21256" x="5235575" y="2501900"/>
          <p14:tracePt t="21273" x="5264150" y="2501900"/>
          <p14:tracePt t="21290" x="5324475" y="2498725"/>
          <p14:tracePt t="21306" x="5511800" y="2479675"/>
          <p14:tracePt t="21323" x="5661025" y="2463800"/>
          <p14:tracePt t="21340" x="5813425" y="2454275"/>
          <p14:tracePt t="21357" x="5943600" y="2447925"/>
          <p14:tracePt t="21373" x="5978525" y="2441575"/>
          <p14:tracePt t="21390" x="6010275" y="2435225"/>
          <p14:tracePt t="21406" x="6022975" y="2419350"/>
          <p14:tracePt t="21423" x="6035675" y="2403475"/>
          <p14:tracePt t="21440" x="6048375" y="2393950"/>
          <p14:tracePt t="21456" x="6086475" y="2371725"/>
          <p14:tracePt t="21473" x="6118225" y="2339975"/>
          <p14:tracePt t="21490" x="6127750" y="2327275"/>
          <p14:tracePt t="21507" x="6149975" y="2301875"/>
          <p14:tracePt t="21523" x="6165850" y="2273300"/>
          <p14:tracePt t="21540" x="6175375" y="2263775"/>
          <p14:tracePt t="21557" x="6175375" y="2222500"/>
          <p14:tracePt t="21573" x="6188075" y="2200275"/>
          <p14:tracePt t="21625" x="6178550" y="2032000"/>
          <p14:tracePt t="21660" x="6105525" y="1939925"/>
          <p14:tracePt t="21682" x="6083300" y="1911350"/>
          <p14:tracePt t="21690" x="6080125" y="1905000"/>
          <p14:tracePt t="21706" x="6064250" y="1895475"/>
          <p14:tracePt t="21723" x="6057900" y="1892300"/>
          <p14:tracePt t="21740" x="6054725" y="1892300"/>
          <p14:tracePt t="21757" x="6035675" y="1885950"/>
          <p14:tracePt t="21773" x="5994400" y="1860550"/>
          <p14:tracePt t="21790" x="5908675" y="1844675"/>
          <p14:tracePt t="21806" x="5810250" y="1822450"/>
          <p14:tracePt t="21823" x="5778500" y="1816100"/>
          <p14:tracePt t="21840" x="5756275" y="1816100"/>
          <p14:tracePt t="21857" x="5740400" y="1812925"/>
          <p14:tracePt t="21873" x="5730875" y="1812925"/>
          <p14:tracePt t="21890" x="5721350" y="1812925"/>
          <p14:tracePt t="21907" x="5711825" y="1806575"/>
          <p14:tracePt t="21950" x="5705475" y="1806575"/>
          <p14:tracePt t="22008" x="5702300" y="1806575"/>
          <p14:tracePt t="22015" x="5695950" y="1797050"/>
          <p14:tracePt t="22023" x="5692775" y="1790700"/>
          <p14:tracePt t="22040" x="5683250" y="1781175"/>
          <p14:tracePt t="22057" x="5641975" y="1771650"/>
          <p14:tracePt t="22073" x="5626100" y="1771650"/>
          <p14:tracePt t="22090" x="5616575" y="1771650"/>
          <p14:tracePt t="22107" x="5594350" y="1765300"/>
          <p14:tracePt t="22123" x="5591175" y="1765300"/>
          <p14:tracePt t="22185" x="5584825" y="1765300"/>
          <p14:tracePt t="22192" x="5581650" y="1765300"/>
          <p14:tracePt t="22213" x="5575300" y="1765300"/>
          <p14:tracePt t="22285" x="5572125" y="1765300"/>
          <p14:tracePt t="22293" x="5565775" y="1765300"/>
          <p14:tracePt t="22307" x="5556250" y="1765300"/>
          <p14:tracePt t="22323" x="5534025" y="1765300"/>
          <p14:tracePt t="22340" x="5511800" y="1765300"/>
          <p14:tracePt t="22356" x="5499100" y="1765300"/>
          <p14:tracePt t="22373" x="5489575" y="1765300"/>
          <p14:tracePt t="22389" x="5480050" y="1765300"/>
          <p14:tracePt t="22391" x="5473700" y="1765300"/>
          <p14:tracePt t="22406" x="5457825" y="1765300"/>
          <p14:tracePt t="22423" x="5441950" y="1765300"/>
          <p14:tracePt t="22440" x="5407025" y="1765300"/>
          <p14:tracePt t="22457" x="5337175" y="1765300"/>
          <p14:tracePt t="22473" x="5308600" y="1765300"/>
          <p14:tracePt t="22490" x="5276850" y="1765300"/>
          <p14:tracePt t="22506" x="5264150" y="1765300"/>
          <p14:tracePt t="22524" x="5254625" y="1765300"/>
          <p14:tracePt t="22541" x="5229225" y="1765300"/>
          <p14:tracePt t="22557" x="5207000" y="1765300"/>
          <p14:tracePt t="22573" x="5162550" y="1765300"/>
          <p14:tracePt t="22590" x="5133975" y="1765300"/>
          <p14:tracePt t="22607" x="5099050" y="1765300"/>
          <p14:tracePt t="22623" x="5089525" y="1765300"/>
          <p14:tracePt t="22640" x="5080000" y="1765300"/>
          <p14:tracePt t="22673" x="5080000" y="1771650"/>
          <p14:tracePt t="22690" x="5080000" y="1774825"/>
          <p14:tracePt t="22707" x="5080000" y="1790700"/>
          <p14:tracePt t="22723" x="5080000" y="1806575"/>
          <p14:tracePt t="22740" x="5080000" y="1816100"/>
          <p14:tracePt t="22756" x="5080000" y="1831975"/>
          <p14:tracePt t="22773" x="5080000" y="1841500"/>
          <p14:tracePt t="22791" x="5080000" y="1860550"/>
          <p14:tracePt t="22807" x="5080000" y="1870075"/>
          <p14:tracePt t="22823" x="5080000" y="1879600"/>
          <p14:tracePt t="22841" x="5095875" y="1901825"/>
          <p14:tracePt t="22857" x="5105400" y="1911350"/>
          <p14:tracePt t="22873" x="5121275" y="1920875"/>
          <p14:tracePt t="22890" x="5130800" y="1930400"/>
          <p14:tracePt t="22892" x="5130800" y="1933575"/>
          <p14:tracePt t="22906" x="5140325" y="1949450"/>
          <p14:tracePt t="22923" x="5149850" y="1955800"/>
          <p14:tracePt t="22941" x="5156200" y="1955800"/>
          <p14:tracePt t="23020" x="5159375" y="1955800"/>
          <p14:tracePt t="23041" x="5172075" y="1955800"/>
          <p14:tracePt t="23048" x="5175250" y="1955800"/>
          <p14:tracePt t="23056" x="5181600" y="1955800"/>
          <p14:tracePt t="23073" x="5191125" y="1952625"/>
          <p14:tracePt t="23091" x="5232400" y="1936750"/>
          <p14:tracePt t="23107" x="5248275" y="1930400"/>
          <p14:tracePt t="23123" x="5257800" y="1930400"/>
          <p14:tracePt t="23141" x="5276850" y="1930400"/>
          <p14:tracePt t="23157" x="5286375" y="1930400"/>
          <p14:tracePt t="23173" x="5299075" y="1930400"/>
          <p14:tracePt t="23190" x="5337175" y="1920875"/>
          <p14:tracePt t="23206" x="5368925" y="1908175"/>
          <p14:tracePt t="23223" x="5413375" y="1908175"/>
          <p14:tracePt t="23241" x="5438775" y="1908175"/>
          <p14:tracePt t="23257" x="5454650" y="1908175"/>
          <p14:tracePt t="23273" x="5464175" y="1908175"/>
          <p14:tracePt t="23892" x="5464175" y="1920875"/>
          <p14:tracePt t="23899" x="5464175" y="1930400"/>
          <p14:tracePt t="23907" x="5464175" y="1939925"/>
          <p14:tracePt t="23923" x="5464175" y="1962150"/>
          <p14:tracePt t="23941" x="5464175" y="2025650"/>
          <p14:tracePt t="23957" x="5464175" y="2070100"/>
          <p14:tracePt t="23973" x="5464175" y="2114550"/>
          <p14:tracePt t="24006" x="5461000" y="2197100"/>
          <p14:tracePt t="24040" x="5451475" y="2257425"/>
          <p14:tracePt t="24056" x="5445125" y="2266950"/>
          <p14:tracePt t="24073" x="5445125" y="2279650"/>
          <p14:tracePt t="24091" x="5438775" y="2295525"/>
          <p14:tracePt t="24106" x="5435600" y="2305050"/>
          <p14:tracePt t="24123" x="5422900" y="2333625"/>
          <p14:tracePt t="24140" x="5403850" y="2371725"/>
          <p14:tracePt t="24156" x="5391150" y="2416175"/>
          <p14:tracePt t="24173" x="5378450" y="2454275"/>
          <p14:tracePt t="24190" x="5362575" y="2489200"/>
          <p14:tracePt t="24206" x="5356225" y="2517775"/>
          <p14:tracePt t="24223" x="5349875" y="2527300"/>
          <p14:tracePt t="24240" x="5340350" y="2543175"/>
          <p14:tracePt t="24257" x="5340350" y="2552700"/>
          <p14:tracePt t="24273" x="5337175" y="2568575"/>
          <p14:tracePt t="24290" x="5327650" y="2581275"/>
          <p14:tracePt t="24597" x="5286375" y="2593975"/>
          <p14:tracePt t="24605" x="5226050" y="2613025"/>
          <p14:tracePt t="24612" x="5165725" y="2628900"/>
          <p14:tracePt t="24623" x="5127625" y="2644775"/>
          <p14:tracePt t="24640" x="5010150" y="2698750"/>
          <p14:tracePt t="24656" x="4978400" y="2711450"/>
          <p14:tracePt t="24674" x="4949825" y="2724150"/>
          <p14:tracePt t="24690" x="4914900" y="2743200"/>
          <p14:tracePt t="24706" x="4876800" y="2743200"/>
          <p14:tracePt t="24723" x="4826000" y="2743200"/>
          <p14:tracePt t="24740" x="4762500" y="2762250"/>
          <p14:tracePt t="24756" x="4724400" y="2774950"/>
          <p14:tracePt t="24773" x="4692650" y="2778125"/>
          <p14:tracePt t="24790" x="4673600" y="2778125"/>
          <p14:tracePt t="24806" x="4664075" y="2778125"/>
          <p14:tracePt t="24823" x="4648200" y="2778125"/>
          <p14:tracePt t="24840" x="4632325" y="2778125"/>
          <p14:tracePt t="24856" x="4622800" y="2778125"/>
          <p14:tracePt t="24873" x="4606925" y="2784475"/>
          <p14:tracePt t="24890" x="4572000" y="2797175"/>
          <p14:tracePt t="24907" x="4562475" y="2797175"/>
          <p14:tracePt t="24923" x="4552950" y="2797175"/>
          <p14:tracePt t="24927" x="4543425" y="2797175"/>
          <p14:tracePt t="24940" x="4533900" y="2797175"/>
          <p14:tracePt t="24957" x="4524375" y="2797175"/>
          <p14:tracePt t="24973" x="4514850" y="2797175"/>
          <p14:tracePt t="24989" x="4492625" y="2797175"/>
          <p14:tracePt t="25006" x="4476750" y="2790825"/>
          <p14:tracePt t="25023" x="4467225" y="2781300"/>
          <p14:tracePt t="25040" x="4454525" y="2765425"/>
          <p14:tracePt t="25056" x="4454525" y="2755900"/>
          <p14:tracePt t="25073" x="4454525" y="2727325"/>
          <p14:tracePt t="25090" x="4537075" y="2670175"/>
          <p14:tracePt t="25107" x="4603750" y="2638425"/>
          <p14:tracePt t="25123" x="4651375" y="2619375"/>
          <p14:tracePt t="25139" x="4699000" y="2606675"/>
          <p14:tracePt t="25156" x="4708525" y="2606675"/>
          <p14:tracePt t="25172" x="4724400" y="2606675"/>
          <p14:tracePt t="25190" x="4743450" y="2606675"/>
          <p14:tracePt t="25206" x="4775200" y="2606675"/>
          <p14:tracePt t="25223" x="4810125" y="2606675"/>
          <p14:tracePt t="25240" x="4886325" y="2606675"/>
          <p14:tracePt t="25257" x="4946650" y="2606675"/>
          <p14:tracePt t="25273" x="4991100" y="2606675"/>
          <p14:tracePt t="25289" x="5022850" y="2606675"/>
          <p14:tracePt t="25306" x="5035550" y="2606675"/>
          <p14:tracePt t="25323" x="5045075" y="2619375"/>
          <p14:tracePt t="25339" x="5045075" y="2622550"/>
          <p14:tracePt t="25396" x="5045075" y="2628900"/>
          <p14:tracePt t="25403" x="5045075" y="2632075"/>
          <p14:tracePt t="25412" x="5045075" y="2638425"/>
          <p14:tracePt t="25422" x="5045075" y="2641600"/>
          <p14:tracePt t="25440" x="5032375" y="2663825"/>
          <p14:tracePt t="25456" x="5016500" y="2673350"/>
          <p14:tracePt t="25472" x="5006975" y="2682875"/>
          <p14:tracePt t="25489" x="4984750" y="2698750"/>
          <p14:tracePt t="25506" x="4975225" y="2714625"/>
          <p14:tracePt t="25523" x="4953000" y="2717800"/>
          <p14:tracePt t="25539" x="4921250" y="2717800"/>
          <p14:tracePt t="25556" x="4892675" y="2717800"/>
          <p14:tracePt t="25573" x="4870450" y="2717800"/>
          <p14:tracePt t="25590" x="4829175" y="2711450"/>
          <p14:tracePt t="25606" x="4806950" y="2711450"/>
          <p14:tracePt t="25623" x="4791075" y="2711450"/>
          <p14:tracePt t="25640" x="4775200" y="2711450"/>
          <p14:tracePt t="25657" x="4765675" y="2698750"/>
          <p14:tracePt t="25673" x="4743450" y="2689225"/>
          <p14:tracePt t="25689" x="4695825" y="2670175"/>
          <p14:tracePt t="25706" x="4651375" y="2670175"/>
          <p14:tracePt t="25722" x="4613275" y="2670175"/>
          <p14:tracePt t="25739" x="4587875" y="2670175"/>
          <p14:tracePt t="25756" x="4578350" y="2670175"/>
          <p14:tracePt t="25773" x="4562475" y="2670175"/>
          <p14:tracePt t="25790" x="4552950" y="2670175"/>
          <p14:tracePt t="25824" x="4543425" y="2673350"/>
          <p14:tracePt t="25839" x="4533900" y="2676525"/>
          <p14:tracePt t="25873" x="4533900" y="2682875"/>
          <p14:tracePt t="25919" x="4546600" y="2682875"/>
          <p14:tracePt t="25925" x="4565650" y="2682875"/>
          <p14:tracePt t="25940" x="4632325" y="2682875"/>
          <p14:tracePt t="25956" x="4714875" y="2682875"/>
          <p14:tracePt t="25972" x="4787900" y="2682875"/>
          <p14:tracePt t="25989" x="4889500" y="2682875"/>
          <p14:tracePt t="26006" x="4943475" y="2682875"/>
          <p14:tracePt t="26024" x="4972050" y="2682875"/>
          <p14:tracePt t="26040" x="4997450" y="2682875"/>
          <p14:tracePt t="26056" x="5006975" y="2682875"/>
          <p14:tracePt t="26074" x="5022850" y="2682875"/>
          <p14:tracePt t="26090" x="5032375" y="2682875"/>
          <p14:tracePt t="26106" x="5048250" y="2682875"/>
          <p14:tracePt t="26122" x="5051425" y="2682875"/>
          <p14:tracePt t="26232" x="5045075" y="2682875"/>
          <p14:tracePt t="26238" x="5035550" y="2679700"/>
          <p14:tracePt t="26246" x="5029200" y="2676525"/>
          <p14:tracePt t="26256" x="5026025" y="2670175"/>
          <p14:tracePt t="26272" x="5016500" y="2660650"/>
          <p14:tracePt t="26289" x="5000625" y="2641600"/>
          <p14:tracePt t="26306" x="4978400" y="2622550"/>
          <p14:tracePt t="26324" x="4943475" y="2593975"/>
          <p14:tracePt t="26340" x="4911725" y="2574925"/>
          <p14:tracePt t="26356" x="4886325" y="2555875"/>
          <p14:tracePt t="26373" x="4845050" y="2533650"/>
          <p14:tracePt t="26389" x="4822825" y="2520950"/>
          <p14:tracePt t="26406" x="4784725" y="2508250"/>
          <p14:tracePt t="26423" x="4740275" y="2495550"/>
          <p14:tracePt t="26439" x="4667250" y="2489200"/>
          <p14:tracePt t="26456" x="4638675" y="2489200"/>
          <p14:tracePt t="26474" x="4603750" y="2489200"/>
          <p14:tracePt t="26490" x="4594225" y="2489200"/>
          <p14:tracePt t="26507" x="4584700" y="2489200"/>
          <p14:tracePt t="26523" x="4565650" y="2489200"/>
          <p14:tracePt t="26539" x="4556125" y="2495550"/>
          <p14:tracePt t="26556" x="4546600" y="2505075"/>
          <p14:tracePt t="26573" x="4530725" y="2520950"/>
          <p14:tracePt t="26590" x="4514850" y="2549525"/>
          <p14:tracePt t="26606" x="4502150" y="2571750"/>
          <p14:tracePt t="26624" x="4502150" y="2597150"/>
          <p14:tracePt t="26640" x="4502150" y="2613025"/>
          <p14:tracePt t="26656" x="4502150" y="2622550"/>
          <p14:tracePt t="26673" x="4502150" y="2654300"/>
          <p14:tracePt t="26689" x="4502150" y="2670175"/>
          <p14:tracePt t="26706" x="4495800" y="2686050"/>
          <p14:tracePt t="26723" x="4495800" y="2708275"/>
          <p14:tracePt t="26739" x="4495800" y="2717800"/>
          <p14:tracePt t="26756" x="4495800" y="2727325"/>
          <p14:tracePt t="26773" x="4495800" y="2752725"/>
          <p14:tracePt t="26790" x="4495800" y="2762250"/>
          <p14:tracePt t="26806" x="4495800" y="2778125"/>
          <p14:tracePt t="26823" x="4498975" y="2816225"/>
          <p14:tracePt t="26839" x="4508500" y="2832100"/>
          <p14:tracePt t="26856" x="4527550" y="2857500"/>
          <p14:tracePt t="26873" x="4549775" y="2889250"/>
          <p14:tracePt t="26890" x="4597400" y="2924175"/>
          <p14:tracePt t="26906" x="4667250" y="2952750"/>
          <p14:tracePt t="26924" x="4740275" y="2994025"/>
          <p14:tracePt t="26939" x="4762500" y="3006725"/>
          <p14:tracePt t="26956" x="4787900" y="3025775"/>
          <p14:tracePt t="26973" x="4810125" y="3054350"/>
          <p14:tracePt t="26989" x="4819650" y="3063875"/>
          <p14:tracePt t="27006" x="4841875" y="3073400"/>
          <p14:tracePt t="27023" x="4876800" y="3098800"/>
          <p14:tracePt t="27039" x="4921250" y="3111500"/>
          <p14:tracePt t="27056" x="4953000" y="3124200"/>
          <p14:tracePt t="27074" x="4987925" y="3140075"/>
          <p14:tracePt t="27089" x="4997450" y="3143250"/>
          <p14:tracePt t="27106" x="5006975" y="3143250"/>
          <p14:tracePt t="27122" x="5029200" y="3143250"/>
          <p14:tracePt t="27139" x="5038725" y="3143250"/>
          <p14:tracePt t="27156" x="5060950" y="3136900"/>
          <p14:tracePt t="27173" x="5140325" y="3108325"/>
          <p14:tracePt t="27189" x="5200650" y="3073400"/>
          <p14:tracePt t="27206" x="5245100" y="3054350"/>
          <p14:tracePt t="27223" x="5276850" y="3009900"/>
          <p14:tracePt t="27239" x="5289550" y="2971800"/>
          <p14:tracePt t="27256" x="5295900" y="2927350"/>
          <p14:tracePt t="27272" x="5295900" y="2870200"/>
          <p14:tracePt t="27289" x="5295900" y="2854325"/>
          <p14:tracePt t="27306" x="5295900" y="2844800"/>
          <p14:tracePt t="27324" x="5295900" y="2825750"/>
          <p14:tracePt t="27339" x="5295900" y="2816225"/>
          <p14:tracePt t="27357" x="5295900" y="2806700"/>
          <p14:tracePt t="27373" x="5280025" y="2765425"/>
          <p14:tracePt t="27389" x="5251450" y="2740025"/>
          <p14:tracePt t="27406" x="5232400" y="2708275"/>
          <p14:tracePt t="27423" x="5210175" y="2686050"/>
          <p14:tracePt t="27439" x="5200650" y="2676525"/>
          <p14:tracePt t="27456" x="5191125" y="2673350"/>
          <p14:tracePt t="27473" x="5175250" y="2673350"/>
          <p14:tracePt t="27489" x="5159375" y="2673350"/>
          <p14:tracePt t="27506" x="5146675" y="2673350"/>
          <p14:tracePt t="27522" x="5095875" y="2654300"/>
          <p14:tracePt t="27539" x="5057775" y="2654300"/>
          <p14:tracePt t="27556" x="5029200" y="2654300"/>
          <p14:tracePt t="27572" x="4997450" y="2654300"/>
          <p14:tracePt t="27589" x="4965700" y="2641600"/>
          <p14:tracePt t="27606" x="4937125" y="2628900"/>
          <p14:tracePt t="27623" x="4845050" y="2609850"/>
          <p14:tracePt t="27640" x="4768850" y="2587625"/>
          <p14:tracePt t="27656" x="4708525" y="2587625"/>
          <p14:tracePt t="27672" x="4670425" y="2587625"/>
          <p14:tracePt t="27689" x="4645025" y="2587625"/>
          <p14:tracePt t="27706" x="4635500" y="2587625"/>
          <p14:tracePt t="27723" x="4622800" y="2587625"/>
          <p14:tracePt t="27740" x="4613275" y="2587625"/>
          <p14:tracePt t="27756" x="4594225" y="2600325"/>
          <p14:tracePt t="27773" x="4581525" y="2616200"/>
          <p14:tracePt t="27789" x="4572000" y="2625725"/>
          <p14:tracePt t="27806" x="4562475" y="2635250"/>
          <p14:tracePt t="27822" x="4540250" y="2651125"/>
          <p14:tracePt t="27839" x="4533900" y="2657475"/>
          <p14:tracePt t="27856" x="4533900" y="2667000"/>
          <p14:tracePt t="27873" x="4533900" y="2670175"/>
          <p14:tracePt t="27889" x="4533900" y="2679700"/>
          <p14:tracePt t="27906" x="4533900" y="2689225"/>
          <p14:tracePt t="27923" x="4533900" y="2711450"/>
          <p14:tracePt t="27939" x="4533900" y="2720975"/>
          <p14:tracePt t="27956" x="4533900" y="2730500"/>
          <p14:tracePt t="27958" x="4533900" y="2733675"/>
          <p14:tracePt t="27972" x="4533900" y="2749550"/>
          <p14:tracePt t="27989" x="4543425" y="2759075"/>
          <p14:tracePt t="28006" x="4556125" y="2768600"/>
          <p14:tracePt t="28023" x="4578350" y="2784475"/>
          <p14:tracePt t="28039" x="4587875" y="2800350"/>
          <p14:tracePt t="28056" x="4597400" y="2809875"/>
          <p14:tracePt t="28073" x="4619625" y="2825750"/>
          <p14:tracePt t="28089" x="4629150" y="2835275"/>
          <p14:tracePt t="28106" x="4638675" y="2844800"/>
          <p14:tracePt t="28122" x="4679950" y="2867025"/>
          <p14:tracePt t="28139" x="4702175" y="2879725"/>
          <p14:tracePt t="28156" x="4727575" y="2886075"/>
          <p14:tracePt t="28173" x="4740275" y="2892425"/>
          <p14:tracePt t="28190" x="4749800" y="2895600"/>
          <p14:tracePt t="28206" x="4759325" y="2895600"/>
          <p14:tracePt t="28239" x="4775200" y="2895600"/>
          <p14:tracePt t="28256" x="4775200" y="2901950"/>
          <p14:tracePt t="28289" x="4775200" y="2911475"/>
          <p14:tracePt t="32527" x="4759325" y="2924175"/>
          <p14:tracePt t="32533" x="4746625" y="2936875"/>
          <p14:tracePt t="32540" x="4733925" y="2949575"/>
          <p14:tracePt t="32555" x="4718050" y="2965450"/>
          <p14:tracePt t="32572" x="4708525" y="2981325"/>
          <p14:tracePt t="32589" x="4699000" y="2990850"/>
          <p14:tracePt t="32605" x="4699000" y="3003550"/>
          <p14:tracePt t="32672" x="4699000" y="2955925"/>
          <p14:tracePt t="32689" x="4686300" y="2924175"/>
          <p14:tracePt t="32706" x="4648200" y="2889250"/>
          <p14:tracePt t="32722" x="4622800" y="2870200"/>
          <p14:tracePt t="32740" x="4518025" y="2819400"/>
          <p14:tracePt t="32756" x="4400550" y="2794000"/>
          <p14:tracePt t="32772" x="4283075" y="2794000"/>
          <p14:tracePt t="32789" x="4178300" y="2794000"/>
          <p14:tracePt t="32805" x="3990975" y="2816225"/>
          <p14:tracePt t="32822" x="3883025" y="2832100"/>
          <p14:tracePt t="32840" x="3714750" y="2873375"/>
          <p14:tracePt t="32856" x="3597275" y="2892425"/>
          <p14:tracePt t="32872" x="3502025" y="2898775"/>
          <p14:tracePt t="32890" x="3394075" y="2905125"/>
          <p14:tracePt t="32906" x="3333750" y="2905125"/>
          <p14:tracePt t="32922" x="3273425" y="2905125"/>
          <p14:tracePt t="32939" x="3187700" y="2911475"/>
          <p14:tracePt t="32955" x="3133725" y="2911475"/>
          <p14:tracePt t="32972" x="3089275" y="2911475"/>
          <p14:tracePt t="32990" x="3057525" y="2917825"/>
          <p14:tracePt t="33006" x="3038475" y="2924175"/>
          <p14:tracePt t="33022" x="3028950" y="2924175"/>
          <p14:tracePt t="33026" x="3025775" y="2924175"/>
          <p14:tracePt t="33040" x="3016250" y="2924175"/>
          <p14:tracePt t="33055" x="3006725" y="2924175"/>
          <p14:tracePt t="33072" x="2990850" y="2924175"/>
          <p14:tracePt t="33089" x="2971800" y="2924175"/>
          <p14:tracePt t="33106" x="2940050" y="2924175"/>
          <p14:tracePt t="33122" x="2924175" y="2924175"/>
          <p14:tracePt t="33140" x="2911475" y="2924175"/>
          <p14:tracePt t="33156" x="2901950" y="2930525"/>
          <p14:tracePt t="33172" x="2886075" y="2940050"/>
          <p14:tracePt t="33189" x="2879725" y="2952750"/>
          <p14:tracePt t="33205" x="2873375" y="2984500"/>
          <p14:tracePt t="33222" x="2863850" y="3006725"/>
          <p14:tracePt t="33239" x="2851150" y="3070225"/>
          <p14:tracePt t="33255" x="2851150" y="3124200"/>
          <p14:tracePt t="33272" x="2851150" y="3175000"/>
          <p14:tracePt t="33290" x="2851150" y="3238500"/>
          <p14:tracePt t="33306" x="2851150" y="3260725"/>
          <p14:tracePt t="33322" x="2851150" y="3279775"/>
          <p14:tracePt t="33339" x="2851150" y="3321050"/>
          <p14:tracePt t="33355" x="2851150" y="3330575"/>
          <p14:tracePt t="33372" x="2851150" y="3340100"/>
          <p14:tracePt t="33390" x="2851150" y="3362325"/>
          <p14:tracePt t="33406" x="2851150" y="3371850"/>
          <p14:tracePt t="33422" x="2851150" y="3381375"/>
          <p14:tracePt t="33439" x="2851150" y="3400425"/>
          <p14:tracePt t="33456" x="2851150" y="3409950"/>
          <p14:tracePt t="33472" x="2860675" y="3419475"/>
          <p14:tracePt t="33489" x="2876550" y="3429000"/>
          <p14:tracePt t="33505" x="2898775" y="3435350"/>
          <p14:tracePt t="33522" x="2927350" y="3454400"/>
          <p14:tracePt t="33539" x="3032125" y="3467100"/>
          <p14:tracePt t="33555" x="3117850" y="3476625"/>
          <p14:tracePt t="33572" x="3200400" y="3476625"/>
          <p14:tracePt t="33589" x="3286125" y="3476625"/>
          <p14:tracePt t="33605" x="3336925" y="3476625"/>
          <p14:tracePt t="33622" x="3381375" y="3476625"/>
          <p14:tracePt t="33639" x="3413125" y="3476625"/>
          <p14:tracePt t="33655" x="3441700" y="3476625"/>
          <p14:tracePt t="33672" x="3463925" y="3476625"/>
          <p14:tracePt t="33690" x="3498850" y="3476625"/>
          <p14:tracePt t="33705" x="3508375" y="3476625"/>
          <p14:tracePt t="33723" x="3517900" y="3476625"/>
          <p14:tracePt t="33739" x="3533775" y="3476625"/>
          <p14:tracePt t="33755" x="3543300" y="3476625"/>
          <p14:tracePt t="33772" x="3549650" y="3473450"/>
          <p14:tracePt t="33789" x="3559175" y="3463925"/>
          <p14:tracePt t="33805" x="3568700" y="3448050"/>
          <p14:tracePt t="33822" x="3578225" y="3438525"/>
          <p14:tracePt t="33839" x="3594100" y="3413125"/>
          <p14:tracePt t="33855" x="3600450" y="3368675"/>
          <p14:tracePt t="33872" x="3606800" y="3324225"/>
          <p14:tracePt t="33889" x="3613150" y="3260725"/>
          <p14:tracePt t="33905" x="3613150" y="3222625"/>
          <p14:tracePt t="33922" x="3613150" y="3194050"/>
          <p14:tracePt t="33940" x="3613150" y="3162300"/>
          <p14:tracePt t="33955" x="3613150" y="3124200"/>
          <p14:tracePt t="33972" x="3613150" y="3079750"/>
          <p14:tracePt t="33989" x="3613150" y="3025775"/>
          <p14:tracePt t="34005" x="3613150" y="3003550"/>
          <p14:tracePt t="34022" x="3613150" y="2981325"/>
          <p14:tracePt t="34038" x="3613150" y="2962275"/>
          <p14:tracePt t="34055" x="3613150" y="2952750"/>
          <p14:tracePt t="34090" x="3613150" y="2946400"/>
          <p14:tracePt t="34097" x="3613150" y="2943225"/>
          <p14:tracePt t="34105" x="3613150" y="2936875"/>
          <p14:tracePt t="34122" x="3606800" y="2933700"/>
          <p14:tracePt t="34139" x="3587750" y="2921000"/>
          <p14:tracePt t="34155" x="3571875" y="2921000"/>
          <p14:tracePt t="34172" x="3546475" y="2911475"/>
          <p14:tracePt t="34190" x="3457575" y="2889250"/>
          <p14:tracePt t="34205" x="3413125" y="2882900"/>
          <p14:tracePt t="34222" x="3362325" y="2882900"/>
          <p14:tracePt t="34239" x="3276600" y="2876550"/>
          <p14:tracePt t="34255" x="3181350" y="2876550"/>
          <p14:tracePt t="34273" x="3108325" y="2860675"/>
          <p14:tracePt t="34289" x="3022600" y="2860675"/>
          <p14:tracePt t="34305" x="2971800" y="2860675"/>
          <p14:tracePt t="34322" x="2933700" y="2860675"/>
          <p14:tracePt t="34339" x="2873375" y="2860675"/>
          <p14:tracePt t="34355" x="2841625" y="2860675"/>
          <p14:tracePt t="34372" x="2819400" y="2860675"/>
          <p14:tracePt t="34389" x="2794000" y="2873375"/>
          <p14:tracePt t="34406" x="2784475" y="2886075"/>
          <p14:tracePt t="34422" x="2774950" y="2895600"/>
          <p14:tracePt t="34438" x="2759075" y="2908300"/>
          <p14:tracePt t="34455" x="2743200" y="2917825"/>
          <p14:tracePt t="34472" x="2733675" y="2930525"/>
          <p14:tracePt t="34488" x="2733675" y="2943225"/>
          <p14:tracePt t="34505" x="2733675" y="2952750"/>
          <p14:tracePt t="34522" x="2733675" y="2968625"/>
          <p14:tracePt t="34539" x="2733675" y="2984500"/>
          <p14:tracePt t="34556" x="2733675" y="2997200"/>
          <p14:tracePt t="34572" x="2733675" y="3019425"/>
          <p14:tracePt t="34575" x="2733675" y="3032125"/>
          <p14:tracePt t="34588" x="2733675" y="3048000"/>
          <p14:tracePt t="34605" x="2733675" y="3076575"/>
          <p14:tracePt t="34622" x="2733675" y="3098800"/>
          <p14:tracePt t="34639" x="2733675" y="3124200"/>
          <p14:tracePt t="34655" x="2733675" y="3146425"/>
          <p14:tracePt t="34672" x="2733675" y="3155950"/>
          <p14:tracePt t="34689" x="2755900" y="3197225"/>
          <p14:tracePt t="34706" x="2765425" y="3219450"/>
          <p14:tracePt t="34722" x="2778125" y="3241675"/>
          <p14:tracePt t="34738" x="2790825" y="3263900"/>
          <p14:tracePt t="34755" x="2806700" y="3273425"/>
          <p14:tracePt t="34772" x="2816225" y="3282950"/>
          <p14:tracePt t="34789" x="2832100" y="3302000"/>
          <p14:tracePt t="34805" x="2841625" y="3311525"/>
          <p14:tracePt t="34822" x="2847975" y="3321050"/>
          <p14:tracePt t="34839" x="2863850" y="3343275"/>
          <p14:tracePt t="34855" x="2873375" y="3352800"/>
          <p14:tracePt t="34872" x="2876550" y="3362325"/>
          <p14:tracePt t="34888" x="2886075" y="3371850"/>
          <p14:tracePt t="34905" x="2895600" y="3381375"/>
          <p14:tracePt t="34922" x="2911475" y="3394075"/>
          <p14:tracePt t="34939" x="2927350" y="3397250"/>
          <p14:tracePt t="34955" x="2936875" y="3403600"/>
          <p14:tracePt t="34972" x="2946400" y="3413125"/>
          <p14:tracePt t="34989" x="2968625" y="3419475"/>
          <p14:tracePt t="35005" x="2978150" y="3429000"/>
          <p14:tracePt t="35022" x="2987675" y="3432175"/>
          <p14:tracePt t="35039" x="3016250" y="3448050"/>
          <p14:tracePt t="35056" x="3032125" y="3454400"/>
          <p14:tracePt t="35073" x="3054350" y="3460750"/>
          <p14:tracePt t="35076" x="3073400" y="3460750"/>
          <p14:tracePt t="35089" x="3089275" y="3467100"/>
          <p14:tracePt t="35106" x="3105150" y="3467100"/>
          <p14:tracePt t="35122" x="3114675" y="3476625"/>
          <p14:tracePt t="35138" x="3140075" y="3476625"/>
          <p14:tracePt t="35155" x="3152775" y="3476625"/>
          <p14:tracePt t="35172" x="3175000" y="3482975"/>
          <p14:tracePt t="35189" x="3209925" y="3486150"/>
          <p14:tracePt t="35206" x="3238500" y="3486150"/>
          <p14:tracePt t="35224" x="3270250" y="3486150"/>
          <p14:tracePt t="35239" x="3292475" y="3486150"/>
          <p14:tracePt t="35255" x="3302000" y="3486150"/>
          <p14:tracePt t="35272" x="3311525" y="3486150"/>
          <p14:tracePt t="35288" x="3321050" y="3486150"/>
          <p14:tracePt t="35305" x="3333750" y="3486150"/>
          <p14:tracePt t="35782" x="3333750" y="3479800"/>
          <p14:tracePt t="35789" x="3333750" y="3470275"/>
          <p14:tracePt t="35806" x="3333750" y="3435350"/>
          <p14:tracePt t="35823" x="3333750" y="3371850"/>
          <p14:tracePt t="35839" x="3330575" y="3333750"/>
          <p14:tracePt t="35855" x="3311525" y="3295650"/>
          <p14:tracePt t="35888" x="3282950" y="3251200"/>
          <p14:tracePt t="35923" x="3254375" y="3232150"/>
          <p14:tracePt t="35939" x="3254375" y="3225800"/>
          <p14:tracePt t="35955" x="3248025" y="3225800"/>
          <p14:tracePt t="35995" x="3248025" y="3228975"/>
          <p14:tracePt t="36005" x="3248025" y="3232150"/>
          <p14:tracePt t="36022" x="3248025" y="3248025"/>
          <p14:tracePt t="36038" x="3248025" y="3257550"/>
          <p14:tracePt t="36055" x="3248025" y="3273425"/>
          <p14:tracePt t="36073" x="3248025" y="3286125"/>
          <p14:tracePt t="36089" x="3248025" y="3298825"/>
          <p14:tracePt t="36105" x="3260725" y="3308350"/>
          <p14:tracePt t="36122" x="3270250" y="3324225"/>
          <p14:tracePt t="36138" x="3286125" y="3340100"/>
          <p14:tracePt t="36155" x="3295650" y="3349625"/>
          <p14:tracePt t="36172" x="3314700" y="3352800"/>
          <p14:tracePt t="36394" x="3314700" y="3346450"/>
          <p14:tracePt t="36402" x="3314700" y="3343275"/>
          <p14:tracePt t="36409" x="3314700" y="3336925"/>
          <p14:tracePt t="36422" x="3314700" y="3327400"/>
          <p14:tracePt t="36438" x="3308350" y="3311525"/>
          <p14:tracePt t="36455" x="3308350" y="3302000"/>
          <p14:tracePt t="36473" x="3308350" y="3292475"/>
          <p14:tracePt t="36506" x="3308350" y="3282950"/>
          <p14:tracePt t="36522" x="3308350" y="3260725"/>
          <p14:tracePt t="36538" x="3308350" y="3251200"/>
          <p14:tracePt t="36555" x="3308350" y="3241675"/>
          <p14:tracePt t="36572" x="3308350" y="3203575"/>
          <p14:tracePt t="36588" x="3308350" y="3187700"/>
          <p14:tracePt t="36605" x="3308350" y="3165475"/>
          <p14:tracePt t="36623" x="3308350" y="3124200"/>
          <p14:tracePt t="36639" x="3308350" y="3095625"/>
          <p14:tracePt t="36655" x="3295650" y="3073400"/>
          <p14:tracePt t="36672" x="3289300" y="3038475"/>
          <p14:tracePt t="36688" x="3279775" y="3022600"/>
          <p14:tracePt t="36705" x="3279775" y="3006725"/>
          <p14:tracePt t="36723" x="3273425" y="2987675"/>
          <p14:tracePt t="36738" x="3270250" y="2978150"/>
          <p14:tracePt t="36755" x="3270250" y="2968625"/>
          <p14:tracePt t="36772" x="3270250" y="2959100"/>
          <p14:tracePt t="36789" x="3260725" y="2959100"/>
          <p14:tracePt t="36805" x="3251200" y="2959100"/>
          <p14:tracePt t="36822" x="3244850" y="2959100"/>
          <p14:tracePt t="36838" x="3241675" y="2959100"/>
          <p14:tracePt t="36930" x="3241675" y="2965450"/>
          <p14:tracePt t="36937" x="3241675" y="2968625"/>
          <p14:tracePt t="36944" x="3241675" y="2978150"/>
          <p14:tracePt t="36954" x="3241675" y="2997200"/>
          <p14:tracePt t="36973" x="3244850" y="3044825"/>
          <p14:tracePt t="36988" x="3251200" y="3108325"/>
          <p14:tracePt t="37005" x="3263900" y="3168650"/>
          <p14:tracePt t="37023" x="3276600" y="3232150"/>
          <p14:tracePt t="37039" x="3282950" y="3260725"/>
          <p14:tracePt t="37055" x="3282950" y="3282950"/>
          <p14:tracePt t="37071" x="3289300" y="3317875"/>
          <p14:tracePt t="37088" x="3289300" y="3327400"/>
          <p14:tracePt t="37105" x="3289300" y="3336925"/>
          <p14:tracePt t="37122" x="3295650" y="3352800"/>
          <p14:tracePt t="37138" x="3295650" y="3365500"/>
          <p14:tracePt t="37155" x="3295650" y="3378200"/>
          <p14:tracePt t="37172" x="3295650" y="3387725"/>
          <p14:tracePt t="37189" x="3295650" y="3390900"/>
          <p14:tracePt t="37205" x="3295650" y="3397250"/>
          <p14:tracePt t="37222" x="3295650" y="3406775"/>
          <p14:tracePt t="37238" x="3295650" y="3416300"/>
          <p14:tracePt t="37909" x="3302000" y="3394075"/>
          <p14:tracePt t="37916" x="3308350" y="3365500"/>
          <p14:tracePt t="37922" x="3314700" y="3330575"/>
          <p14:tracePt t="37939" x="3336925" y="3263900"/>
          <p14:tracePt t="37955" x="3371850" y="3216275"/>
          <p14:tracePt t="37972" x="3409950" y="3149600"/>
          <p14:tracePt t="38005" x="3441700" y="3095625"/>
          <p14:tracePt t="38038" x="3441700" y="3057525"/>
          <p14:tracePt t="38055" x="3441700" y="3048000"/>
          <p14:tracePt t="38071" x="3441700" y="3028950"/>
          <p14:tracePt t="38088" x="3451225" y="3019425"/>
          <p14:tracePt t="38105" x="3454400" y="3009900"/>
          <p14:tracePt t="38122" x="3454400" y="2968625"/>
          <p14:tracePt t="38138" x="3454400" y="2952750"/>
          <p14:tracePt t="38155" x="3441700" y="2930525"/>
          <p14:tracePt t="38171" x="3409950" y="2908300"/>
          <p14:tracePt t="38188" x="3384550" y="2898775"/>
          <p14:tracePt t="38205" x="3355975" y="2886075"/>
          <p14:tracePt t="38222" x="3321050" y="2867025"/>
          <p14:tracePt t="38238" x="3289300" y="2847975"/>
          <p14:tracePt t="38255" x="3244850" y="2835275"/>
          <p14:tracePt t="38272" x="3178175" y="2816225"/>
          <p14:tracePt t="38288" x="3149600" y="2803525"/>
          <p14:tracePt t="38304" x="3121025" y="2803525"/>
          <p14:tracePt t="38321" x="3098800" y="2803525"/>
          <p14:tracePt t="38338" x="3089275" y="2803525"/>
          <p14:tracePt t="38355" x="3073400" y="2813050"/>
          <p14:tracePt t="38372" x="3057525" y="2825750"/>
          <p14:tracePt t="38388" x="3048000" y="2857500"/>
          <p14:tracePt t="38405" x="3016250" y="2889250"/>
          <p14:tracePt t="38422" x="2974975" y="2971800"/>
          <p14:tracePt t="38438" x="2940050" y="3028950"/>
          <p14:tracePt t="38455" x="2917825" y="3076575"/>
          <p14:tracePt t="38471" x="2892425" y="3133725"/>
          <p14:tracePt t="38488" x="2876550" y="3155950"/>
          <p14:tracePt t="38505" x="2863850" y="3181350"/>
          <p14:tracePt t="38522" x="2844800" y="3222625"/>
          <p14:tracePt t="38538" x="2835275" y="3254375"/>
          <p14:tracePt t="38555" x="2816225" y="3276600"/>
          <p14:tracePt t="38572" x="2800350" y="3292475"/>
          <p14:tracePt t="38588" x="2797175" y="3314700"/>
          <p14:tracePt t="38605" x="2797175" y="3324225"/>
          <p14:tracePt t="38621" x="2797175" y="3343275"/>
          <p14:tracePt t="38638" x="2800350" y="3365500"/>
          <p14:tracePt t="38655" x="2809875" y="3381375"/>
          <p14:tracePt t="38672" x="2838450" y="3409950"/>
          <p14:tracePt t="38688" x="2860675" y="3425825"/>
          <p14:tracePt t="38705" x="2892425" y="3438525"/>
          <p14:tracePt t="38722" x="2936875" y="3476625"/>
          <p14:tracePt t="38738" x="2990850" y="3498850"/>
          <p14:tracePt t="38754" x="3035300" y="3511550"/>
          <p14:tracePt t="38772" x="3101975" y="3536950"/>
          <p14:tracePt t="38788" x="3130550" y="3549650"/>
          <p14:tracePt t="38805" x="3162300" y="3556000"/>
          <p14:tracePt t="38822" x="3194050" y="3556000"/>
          <p14:tracePt t="38839" x="3222625" y="3556000"/>
          <p14:tracePt t="38855" x="3244850" y="3556000"/>
          <p14:tracePt t="38871" x="3308350" y="3556000"/>
          <p14:tracePt t="38888" x="3336925" y="3556000"/>
          <p14:tracePt t="38906" x="3375025" y="3556000"/>
          <p14:tracePt t="38922" x="3413125" y="3552825"/>
          <p14:tracePt t="38939" x="3444875" y="3546475"/>
          <p14:tracePt t="38956" x="3479800" y="3527425"/>
          <p14:tracePt t="38972" x="3502025" y="3517900"/>
          <p14:tracePt t="38988" x="3524250" y="3505200"/>
          <p14:tracePt t="39005" x="3587750" y="3486150"/>
          <p14:tracePt t="39021" x="3635375" y="3467100"/>
          <p14:tracePt t="39038" x="3679825" y="3454400"/>
          <p14:tracePt t="39056" x="3708400" y="3438525"/>
          <p14:tracePt t="39072" x="3724275" y="3429000"/>
          <p14:tracePt t="39089" x="3746500" y="3397250"/>
          <p14:tracePt t="39106" x="3765550" y="3340100"/>
          <p14:tracePt t="39122" x="3778250" y="3317875"/>
          <p14:tracePt t="39138" x="3778250" y="3295650"/>
          <p14:tracePt t="39154" x="3781425" y="3279775"/>
          <p14:tracePt t="39171" x="3781425" y="3260725"/>
          <p14:tracePt t="39188" x="3781425" y="3232150"/>
          <p14:tracePt t="39204" x="3781425" y="3209925"/>
          <p14:tracePt t="39221" x="3781425" y="3162300"/>
          <p14:tracePt t="39238" x="3778250" y="3117850"/>
          <p14:tracePt t="39255" x="3768725" y="3082925"/>
          <p14:tracePt t="39272" x="3762375" y="3067050"/>
          <p14:tracePt t="39289" x="3752850" y="3057525"/>
          <p14:tracePt t="39304" x="3749675" y="3048000"/>
          <p14:tracePt t="39321" x="3733800" y="3032125"/>
          <p14:tracePt t="39339" x="3724275" y="3022600"/>
          <p14:tracePt t="39356" x="3708400" y="2997200"/>
          <p14:tracePt t="39372" x="3695700" y="2974975"/>
          <p14:tracePt t="39388" x="3679825" y="2952750"/>
          <p14:tracePt t="39405" x="3670300" y="2936875"/>
          <p14:tracePt t="39422" x="3660775" y="2927350"/>
          <p14:tracePt t="39438" x="3651250" y="2917825"/>
          <p14:tracePt t="39455" x="3629025" y="2895600"/>
          <p14:tracePt t="39472" x="3619500" y="2886075"/>
          <p14:tracePt t="39489" x="3609975" y="2873375"/>
          <p14:tracePt t="39506" x="3594100" y="2851150"/>
          <p14:tracePt t="39522" x="3578225" y="2841625"/>
          <p14:tracePt t="39538" x="3562350" y="2832100"/>
          <p14:tracePt t="39555" x="3549650" y="2816225"/>
          <p14:tracePt t="39572" x="3527425" y="2816225"/>
          <p14:tracePt t="39588" x="3505200" y="2816225"/>
          <p14:tracePt t="39606" x="3463925" y="2816225"/>
          <p14:tracePt t="39622" x="3441700" y="2816225"/>
          <p14:tracePt t="39639" x="3413125" y="2816225"/>
          <p14:tracePt t="39643" x="3403600" y="2816225"/>
          <p14:tracePt t="39655" x="3381375" y="2816225"/>
          <p14:tracePt t="39671" x="3359150" y="2816225"/>
          <p14:tracePt t="39688" x="3336925" y="2819400"/>
          <p14:tracePt t="39705" x="3292475" y="2838450"/>
          <p14:tracePt t="39722" x="3270250" y="2847975"/>
          <p14:tracePt t="39738" x="3232150" y="2879725"/>
          <p14:tracePt t="39755" x="3181350" y="2905125"/>
          <p14:tracePt t="39772" x="3159125" y="2924175"/>
          <p14:tracePt t="39789" x="3127375" y="2943225"/>
          <p14:tracePt t="39805" x="3111500" y="2955925"/>
          <p14:tracePt t="39821" x="3101975" y="2965450"/>
          <p14:tracePt t="39838" x="3092450" y="2978150"/>
          <p14:tracePt t="39855" x="3070225" y="3009900"/>
          <p14:tracePt t="39872" x="3057525" y="3035300"/>
          <p14:tracePt t="39888" x="3044825" y="3063875"/>
          <p14:tracePt t="39906" x="3028950" y="3086100"/>
          <p14:tracePt t="39922" x="3013075" y="3095625"/>
          <p14:tracePt t="39939" x="3003550" y="3111500"/>
          <p14:tracePt t="39955" x="2987675" y="3127375"/>
          <p14:tracePt t="39971" x="2978150" y="3136900"/>
          <p14:tracePt t="39988" x="2968625" y="3146425"/>
          <p14:tracePt t="40005" x="2962275" y="3168650"/>
          <p14:tracePt t="40021" x="2959100" y="3178175"/>
          <p14:tracePt t="40038" x="2959100" y="3187700"/>
          <p14:tracePt t="40055" x="2959100" y="3206750"/>
          <p14:tracePt t="40072" x="2959100" y="3216275"/>
          <p14:tracePt t="40089" x="2959100" y="3225800"/>
          <p14:tracePt t="40105" x="2959100" y="3241675"/>
          <p14:tracePt t="40121" x="2959100" y="3248025"/>
          <p14:tracePt t="40138" x="2959100" y="3257550"/>
          <p14:tracePt t="40155" x="2959100" y="3260725"/>
          <p14:tracePt t="40171" x="2959100" y="3270250"/>
          <p14:tracePt t="40188" x="2959100" y="3276600"/>
          <p14:tracePt t="40205" x="2959100" y="3279775"/>
          <p14:tracePt t="40262" x="2959100" y="3286125"/>
          <p14:tracePt t="40270" x="2959100" y="3292475"/>
          <p14:tracePt t="40277" x="2959100" y="3295650"/>
          <p14:tracePt t="40288" x="2965450" y="3305175"/>
          <p14:tracePt t="40305" x="2981325" y="3321050"/>
          <p14:tracePt t="40322" x="2990850" y="3330575"/>
          <p14:tracePt t="40338" x="3000375" y="3340100"/>
          <p14:tracePt t="40355" x="3016250" y="3362325"/>
          <p14:tracePt t="40372" x="3032125" y="3371850"/>
          <p14:tracePt t="40388" x="3041650" y="3378200"/>
          <p14:tracePt t="40404" x="3057525" y="3381375"/>
          <p14:tracePt t="40421" x="3067050" y="3390900"/>
          <p14:tracePt t="40438" x="3082925" y="3403600"/>
          <p14:tracePt t="40455" x="3095625" y="3416300"/>
          <p14:tracePt t="40471" x="3105150" y="3425825"/>
          <p14:tracePt t="40488" x="3114675" y="3435350"/>
          <p14:tracePt t="40505" x="3130550" y="3441700"/>
          <p14:tracePt t="40521" x="3136900" y="3451225"/>
          <p14:tracePt t="40538" x="3140075" y="3457575"/>
          <p14:tracePt t="40554" x="3155950" y="3457575"/>
          <p14:tracePt t="40571" x="3165475" y="3460750"/>
          <p14:tracePt t="40588" x="3181350" y="3467100"/>
          <p14:tracePt t="40605" x="3206750" y="3482975"/>
          <p14:tracePt t="40621" x="3232150" y="3489325"/>
          <p14:tracePt t="40638" x="3248025" y="3492500"/>
          <p14:tracePt t="40655" x="3260725" y="3492500"/>
          <p14:tracePt t="40671" x="3270250" y="3492500"/>
          <p14:tracePt t="40688" x="3286125" y="3492500"/>
          <p14:tracePt t="40704" x="3295650" y="3492500"/>
          <p14:tracePt t="40721" x="3305175" y="3492500"/>
          <p14:tracePt t="40738" x="3314700" y="3492500"/>
          <p14:tracePt t="40754" x="3330575" y="3508375"/>
          <p14:tracePt t="40771" x="3340100" y="3508375"/>
          <p14:tracePt t="40788" x="3349625" y="3508375"/>
          <p14:tracePt t="40805" x="3371850" y="3508375"/>
          <p14:tracePt t="40821" x="3381375" y="3508375"/>
          <p14:tracePt t="40838" x="3390900" y="3508375"/>
          <p14:tracePt t="40855" x="3403600" y="3508375"/>
          <p14:tracePt t="40871" x="3419475" y="3508375"/>
          <p14:tracePt t="40888" x="3429000" y="3508375"/>
          <p14:tracePt t="40905" x="3460750" y="3508375"/>
          <p14:tracePt t="40922" x="3482975" y="3508375"/>
          <p14:tracePt t="40938" x="3492500" y="3508375"/>
          <p14:tracePt t="40955" x="3514725" y="3508375"/>
          <p14:tracePt t="40971" x="3530600" y="3495675"/>
          <p14:tracePt t="40988" x="3540125" y="3489325"/>
          <p14:tracePt t="41005" x="3552825" y="3479800"/>
          <p14:tracePt t="41021" x="3575050" y="3473450"/>
          <p14:tracePt t="41038" x="3597275" y="3473450"/>
          <p14:tracePt t="41055" x="3648075" y="3463925"/>
          <p14:tracePt t="41072" x="3676650" y="3451225"/>
          <p14:tracePt t="41088" x="3708400" y="3432175"/>
          <p14:tracePt t="41105" x="3743325" y="3413125"/>
          <p14:tracePt t="41121" x="3775075" y="3387725"/>
          <p14:tracePt t="41138" x="3784600" y="3375025"/>
          <p14:tracePt t="41155" x="3800475" y="3359150"/>
          <p14:tracePt t="41171" x="3816350" y="3349625"/>
          <p14:tracePt t="41188" x="3825875" y="3333750"/>
          <p14:tracePt t="41205" x="3838575" y="3317875"/>
          <p14:tracePt t="41221" x="3851275" y="3308350"/>
          <p14:tracePt t="41238" x="3863975" y="3298825"/>
          <p14:tracePt t="41254" x="3876675" y="3273425"/>
          <p14:tracePt t="41271" x="3879850" y="3257550"/>
          <p14:tracePt t="41288" x="3879850" y="3248025"/>
          <p14:tracePt t="41305" x="3879850" y="3225800"/>
          <p14:tracePt t="41321" x="3879850" y="3216275"/>
          <p14:tracePt t="41338" x="3879850" y="3206750"/>
          <p14:tracePt t="41355" x="3879850" y="3197225"/>
          <p14:tracePt t="41371" x="3879850" y="3181350"/>
          <p14:tracePt t="41388" x="3879850" y="3171825"/>
          <p14:tracePt t="41404" x="3879850" y="3152775"/>
          <p14:tracePt t="41421" x="3879850" y="3143250"/>
          <p14:tracePt t="41439" x="3873500" y="3127375"/>
          <p14:tracePt t="41455" x="3857625" y="3111500"/>
          <p14:tracePt t="41471" x="3848100" y="3101975"/>
          <p14:tracePt t="41488" x="3838575" y="3092450"/>
          <p14:tracePt t="41505" x="3810000" y="3070225"/>
          <p14:tracePt t="41521" x="3778250" y="3057525"/>
          <p14:tracePt t="41537" x="3756025" y="3044825"/>
          <p14:tracePt t="41554" x="3714750" y="3028950"/>
          <p14:tracePt t="41571" x="3689350" y="3009900"/>
          <p14:tracePt t="41588" x="3657600" y="2997200"/>
          <p14:tracePt t="41604" x="3616325" y="2984500"/>
          <p14:tracePt t="41621" x="3587750" y="2974975"/>
          <p14:tracePt t="41638" x="3543300" y="2968625"/>
          <p14:tracePt t="41654" x="3479800" y="2952750"/>
          <p14:tracePt t="41671" x="3448050" y="2952750"/>
          <p14:tracePt t="41688" x="3419475" y="2952750"/>
          <p14:tracePt t="41705" x="3387725" y="2952750"/>
          <p14:tracePt t="41721" x="3355975" y="2946400"/>
          <p14:tracePt t="41738" x="3327400" y="2946400"/>
          <p14:tracePt t="41755" x="3279775" y="2943225"/>
          <p14:tracePt t="41771" x="3257550" y="2943225"/>
          <p14:tracePt t="41788" x="3235325" y="2943225"/>
          <p14:tracePt t="41804" x="3216275" y="2943225"/>
          <p14:tracePt t="41821" x="3206750" y="2943225"/>
          <p14:tracePt t="41838" x="3197225" y="2943225"/>
          <p14:tracePt t="41855" x="3181350" y="2943225"/>
          <p14:tracePt t="41871" x="3165475" y="2943225"/>
          <p14:tracePt t="41889" x="3149600" y="2943225"/>
          <p14:tracePt t="41905" x="3130550" y="2943225"/>
          <p14:tracePt t="41921" x="3098800" y="2949575"/>
          <p14:tracePt t="41938" x="3076575" y="2968625"/>
          <p14:tracePt t="41954" x="3038475" y="2984500"/>
          <p14:tracePt t="41971" x="3028950" y="2994025"/>
          <p14:tracePt t="41989" x="3016250" y="3022600"/>
          <p14:tracePt t="42005" x="2997200" y="3044825"/>
          <p14:tracePt t="42021" x="2984500" y="3070225"/>
          <p14:tracePt t="42039" x="2968625" y="3111500"/>
          <p14:tracePt t="42055" x="2955925" y="3143250"/>
          <p14:tracePt t="42071" x="2949575" y="3165475"/>
          <p14:tracePt t="42088" x="2949575" y="3209925"/>
          <p14:tracePt t="42104" x="2952750" y="3270250"/>
          <p14:tracePt t="42121" x="2965450" y="3317875"/>
          <p14:tracePt t="42139" x="2994025" y="3409950"/>
          <p14:tracePt t="42155" x="3025775" y="3448050"/>
          <p14:tracePt t="42171" x="3054350" y="3495675"/>
          <p14:tracePt t="42189" x="3124200" y="3565525"/>
          <p14:tracePt t="42205" x="3175000" y="3616325"/>
          <p14:tracePt t="42221" x="3200400" y="3641725"/>
          <p14:tracePt t="42238" x="3232150" y="3667125"/>
          <p14:tracePt t="42254" x="3254375" y="3676650"/>
          <p14:tracePt t="42271" x="3263900" y="3676650"/>
          <p14:tracePt t="42289" x="3282950" y="3676650"/>
          <p14:tracePt t="42305" x="3292475" y="3676650"/>
          <p14:tracePt t="42321" x="3302000" y="3676650"/>
          <p14:tracePt t="42339" x="3311525" y="3676650"/>
          <p14:tracePt t="42389" x="3317875" y="3676650"/>
          <p14:tracePt t="42412" x="3321050" y="3676650"/>
          <p14:tracePt t="42440" x="3327400" y="3676650"/>
          <p14:tracePt t="42476" x="3330575" y="3676650"/>
          <p14:tracePt t="42525" x="3330575" y="3670300"/>
          <p14:tracePt t="42532" x="3330575" y="3660775"/>
          <p14:tracePt t="42554" x="3330575" y="3654425"/>
          <p14:tracePt t="42568" x="3336925" y="3651250"/>
          <p14:tracePt t="42575" x="3340100" y="3651250"/>
          <p14:tracePt t="42589" x="3346450" y="3641725"/>
          <p14:tracePt t="42604" x="3362325" y="3635375"/>
          <p14:tracePt t="42621" x="3371850" y="3635375"/>
          <p14:tracePt t="42638" x="3387725" y="3635375"/>
          <p14:tracePt t="42655" x="3387725" y="3629025"/>
          <p14:tracePt t="42671" x="3390900" y="3629025"/>
          <p14:tracePt t="42688" x="3390900" y="3625850"/>
          <p14:tracePt t="42747" x="3397250" y="3625850"/>
          <p14:tracePt t="42775" x="3400425" y="3625850"/>
          <p14:tracePt t="42788" x="3413125" y="3619500"/>
          <p14:tracePt t="42795" x="3416300" y="3619500"/>
          <p14:tracePt t="42804" x="3416300" y="3609975"/>
          <p14:tracePt t="42875" x="3422650" y="3609975"/>
          <p14:tracePt t="42890" x="3425825" y="3603625"/>
          <p14:tracePt t="42925" x="3425825" y="3600450"/>
          <p14:tracePt t="42932" x="3432175" y="3594100"/>
          <p14:tracePt t="42939" x="3435350" y="3590925"/>
          <p14:tracePt t="42954" x="3444875" y="3575050"/>
          <p14:tracePt t="42971" x="3463925" y="3536950"/>
          <p14:tracePt t="42988" x="3470275" y="3479800"/>
          <p14:tracePt t="43004" x="3482975" y="3444875"/>
          <p14:tracePt t="43021" x="3495675" y="3419475"/>
          <p14:tracePt t="43039" x="3508375" y="3378200"/>
          <p14:tracePt t="43054" x="3511550" y="3362325"/>
          <p14:tracePt t="43071" x="3524250" y="3346450"/>
          <p14:tracePt t="43088" x="3524250" y="3305175"/>
          <p14:tracePt t="43104" x="3524250" y="3292475"/>
          <p14:tracePt t="43121" x="3524250" y="3282950"/>
          <p14:tracePt t="43138" x="3524250" y="3260725"/>
          <p14:tracePt t="43154" x="3524250" y="3251200"/>
          <p14:tracePt t="43172" x="3524250" y="3241675"/>
          <p14:tracePt t="43188" x="3514725" y="3222625"/>
          <p14:tracePt t="43204" x="3505200" y="3213100"/>
          <p14:tracePt t="43221" x="3495675" y="3200400"/>
          <p14:tracePt t="43238" x="3454400" y="3184525"/>
          <p14:tracePt t="43254" x="3432175" y="3165475"/>
          <p14:tracePt t="43271" x="3400425" y="3146425"/>
          <p14:tracePt t="43289" x="3384550" y="3133725"/>
          <p14:tracePt t="43305" x="3375025" y="3124200"/>
          <p14:tracePt t="43321" x="3365500" y="3117850"/>
          <p14:tracePt t="43338" x="3346450" y="3117850"/>
          <p14:tracePt t="43354" x="3336925" y="3117850"/>
          <p14:tracePt t="43371" x="3330575" y="3117850"/>
          <p14:tracePt t="43725" x="3330575" y="3114675"/>
          <p14:tracePt t="44146" x="3330575" y="3121025"/>
          <p14:tracePt t="44152" x="3330575" y="3124200"/>
          <p14:tracePt t="44160" x="3330575" y="3130550"/>
          <p14:tracePt t="44171" x="3330575" y="3133725"/>
          <p14:tracePt t="44268" x="3330575" y="3140075"/>
          <p14:tracePt t="44274" x="3330575" y="3149600"/>
          <p14:tracePt t="44305" x="3336925" y="3168650"/>
          <p14:tracePt t="44337" x="3349625" y="3200400"/>
          <p14:tracePt t="44354" x="3352800" y="3209925"/>
          <p14:tracePt t="44371" x="3362325" y="3225800"/>
          <p14:tracePt t="44388" x="3387725" y="3267075"/>
          <p14:tracePt t="44404" x="3400425" y="3292475"/>
          <p14:tracePt t="44421" x="3419475" y="3336925"/>
          <p14:tracePt t="44438" x="3467100" y="3413125"/>
          <p14:tracePt t="44454" x="3486150" y="3457575"/>
          <p14:tracePt t="44471" x="3498850" y="3489325"/>
          <p14:tracePt t="44487" x="3524250" y="3524250"/>
          <p14:tracePt t="44504" x="3533775" y="3540125"/>
          <p14:tracePt t="44521" x="3540125" y="3562350"/>
          <p14:tracePt t="44538" x="3556000" y="3597275"/>
          <p14:tracePt t="44554" x="3575050" y="3629025"/>
          <p14:tracePt t="44571" x="3587750" y="3651250"/>
          <p14:tracePt t="44588" x="3603625" y="3695700"/>
          <p14:tracePt t="44604" x="3616325" y="3711575"/>
          <p14:tracePt t="44621" x="3616325" y="3721100"/>
          <p14:tracePt t="44637" x="3616325" y="3740150"/>
          <p14:tracePt t="44673" x="3616325" y="3727450"/>
          <p14:tracePt t="44688" x="3616325" y="3714750"/>
          <p14:tracePt t="44704" x="3616325" y="3692525"/>
          <p14:tracePt t="44723" x="3616325" y="3657600"/>
          <p14:tracePt t="44737" x="3616325" y="3635375"/>
          <p14:tracePt t="44754" x="3616325" y="3590925"/>
          <p14:tracePt t="44771" x="3616325" y="3524250"/>
          <p14:tracePt t="44787" x="3603625" y="3425825"/>
          <p14:tracePt t="44804" x="3597275" y="3371850"/>
          <p14:tracePt t="44821" x="3584575" y="3327400"/>
          <p14:tracePt t="44837" x="3559175" y="3270250"/>
          <p14:tracePt t="44854" x="3540125" y="3248025"/>
          <p14:tracePt t="44871" x="3514725" y="3206750"/>
          <p14:tracePt t="44887" x="3470275" y="3162300"/>
          <p14:tracePt t="44904" x="3448050" y="3140075"/>
          <p14:tracePt t="44921" x="3422650" y="3121025"/>
          <p14:tracePt t="44937" x="3406775" y="3092450"/>
          <p14:tracePt t="44954" x="3397250" y="3082925"/>
          <p14:tracePt t="44971" x="3381375" y="3073400"/>
          <p14:tracePt t="44988" x="3365500" y="3057525"/>
          <p14:tracePt t="45004" x="3355975" y="3048000"/>
          <p14:tracePt t="45021" x="3352800" y="3044825"/>
          <p14:tracePt t="45037" x="3346450" y="3032125"/>
          <p14:tracePt t="45054" x="3336925" y="3028950"/>
          <p14:tracePt t="45072" x="3327400" y="3022600"/>
          <p14:tracePt t="45088" x="3311525" y="3022600"/>
          <p14:tracePt t="45104" x="3302000" y="3022600"/>
          <p14:tracePt t="45121" x="3286125" y="3022600"/>
          <p14:tracePt t="45138" x="3276600" y="3022600"/>
          <p14:tracePt t="45154" x="3273425" y="3022600"/>
          <p14:tracePt t="45171" x="3267075" y="3022600"/>
          <p14:tracePt t="45187" x="3263900" y="3022600"/>
          <p14:tracePt t="45204" x="3254375" y="3022600"/>
          <p14:tracePt t="45222" x="3232150" y="3022600"/>
          <p14:tracePt t="45237" x="3222625" y="3022600"/>
          <p14:tracePt t="45254" x="3213100" y="3022600"/>
          <p14:tracePt t="45271" x="3194050" y="3022600"/>
          <p14:tracePt t="45304" x="3194050" y="3025775"/>
          <p14:tracePt t="45321" x="3184525" y="3028950"/>
          <p14:tracePt t="45337" x="3168650" y="3044825"/>
          <p14:tracePt t="45354" x="3159125" y="3054350"/>
          <p14:tracePt t="45372" x="3140075" y="3067050"/>
          <p14:tracePt t="45388" x="3130550" y="3076575"/>
          <p14:tracePt t="45405" x="3117850" y="3079750"/>
          <p14:tracePt t="45422" x="3105150" y="3095625"/>
          <p14:tracePt t="45437" x="3089275" y="3111500"/>
          <p14:tracePt t="45454" x="3082925" y="3117850"/>
          <p14:tracePt t="45471" x="3079750" y="3121025"/>
          <p14:tracePt t="45515" x="3079750" y="3127375"/>
          <p14:tracePt t="45530" x="3079750" y="3130550"/>
          <p14:tracePt t="45538" x="3079750" y="3136900"/>
          <p14:tracePt t="45555" x="3079750" y="3146425"/>
          <p14:tracePt t="45571" x="3079750" y="3162300"/>
          <p14:tracePt t="45637" x="3079750" y="3165475"/>
          <p14:tracePt t="45680" x="3079750" y="3171825"/>
          <p14:tracePt t="45729" x="3079750" y="3175000"/>
          <p14:tracePt t="45809" x="3086100" y="3181350"/>
          <p14:tracePt t="45822" x="3089275" y="3184525"/>
          <p14:tracePt t="45830" x="3098800" y="3184525"/>
          <p14:tracePt t="45837" x="3105150" y="3184525"/>
          <p14:tracePt t="45872" x="3105150" y="3190875"/>
          <p14:tracePt t="45916" x="3111500" y="3190875"/>
          <p14:tracePt t="45922" x="3114675" y="3190875"/>
          <p14:tracePt t="45938" x="3121025" y="3194050"/>
          <p14:tracePt t="45954" x="3124200" y="3200400"/>
          <p14:tracePt t="45972" x="3133725" y="3216275"/>
          <p14:tracePt t="45987" x="3133725" y="3225800"/>
          <p14:tracePt t="46004" x="3133725" y="3235325"/>
          <p14:tracePt t="46021" x="3140075" y="3251200"/>
          <p14:tracePt t="46037" x="3155950" y="3267075"/>
          <p14:tracePt t="46054" x="3165475" y="3276600"/>
          <p14:tracePt t="46072" x="3209925" y="3321050"/>
          <p14:tracePt t="46088" x="3260725" y="3362325"/>
          <p14:tracePt t="46105" x="3375025" y="3432175"/>
          <p14:tracePt t="46121" x="3556000" y="3502025"/>
          <p14:tracePt t="46137" x="3644900" y="3533775"/>
          <p14:tracePt t="46154" x="3711575" y="3556000"/>
          <p14:tracePt t="46171" x="3797300" y="3556000"/>
          <p14:tracePt t="46188" x="3848100" y="3546475"/>
          <p14:tracePt t="46204" x="3895725" y="3533775"/>
          <p14:tracePt t="46222" x="3937000" y="3514725"/>
          <p14:tracePt t="46238" x="3952875" y="3505200"/>
          <p14:tracePt t="46255" x="3962400" y="3489325"/>
          <p14:tracePt t="46271" x="3981450" y="3425825"/>
          <p14:tracePt t="46287" x="3981450" y="3387725"/>
          <p14:tracePt t="46304" x="3981450" y="3359150"/>
          <p14:tracePt t="46321" x="3981450" y="3327400"/>
          <p14:tracePt t="46338" x="3975100" y="3308350"/>
          <p14:tracePt t="46354" x="3975100" y="3298825"/>
          <p14:tracePt t="46372" x="3959225" y="3289300"/>
          <p14:tracePt t="46388" x="3946525" y="3286125"/>
          <p14:tracePt t="46404" x="3937000" y="3276600"/>
          <p14:tracePt t="46421" x="3902075" y="3257550"/>
          <p14:tracePt t="46437" x="3870325" y="3244850"/>
          <p14:tracePt t="46454" x="3848100" y="3232150"/>
          <p14:tracePt t="46471" x="3803650" y="3216275"/>
          <p14:tracePt t="46487" x="3781425" y="3190875"/>
          <p14:tracePt t="46504" x="3743325" y="3171825"/>
          <p14:tracePt t="46521" x="3676650" y="3130550"/>
          <p14:tracePt t="46537" x="3654425" y="3121025"/>
          <p14:tracePt t="46554" x="3622675" y="3108325"/>
          <p14:tracePt t="46571" x="3581400" y="3089275"/>
          <p14:tracePt t="46587" x="3556000" y="3070225"/>
          <p14:tracePt t="46604" x="3546475" y="3060700"/>
          <p14:tracePt t="46621" x="3511550" y="3051175"/>
          <p14:tracePt t="46637" x="3489325" y="3038475"/>
          <p14:tracePt t="46654" x="3457575" y="3025775"/>
          <p14:tracePt t="46671" x="3416300" y="3009900"/>
          <p14:tracePt t="46687" x="3394075" y="3003550"/>
          <p14:tracePt t="46704" x="3355975" y="2997200"/>
          <p14:tracePt t="46721" x="3314700" y="2990850"/>
          <p14:tracePt t="46737" x="3270250" y="2984500"/>
          <p14:tracePt t="46754" x="3228975" y="2984500"/>
          <p14:tracePt t="46771" x="3165475" y="2978150"/>
          <p14:tracePt t="46788" x="3127375" y="2978150"/>
          <p14:tracePt t="46804" x="3098800" y="2978150"/>
          <p14:tracePt t="46820" x="3067050" y="2978150"/>
          <p14:tracePt t="46837" x="3051175" y="2978150"/>
          <p14:tracePt t="46854" x="3028950" y="2981325"/>
          <p14:tracePt t="46871" x="2984500" y="2997200"/>
          <p14:tracePt t="46888" x="2962275" y="3022600"/>
          <p14:tracePt t="46904" x="2930525" y="3048000"/>
          <p14:tracePt t="46921" x="2905125" y="3092450"/>
          <p14:tracePt t="46938" x="2892425" y="3114675"/>
          <p14:tracePt t="46954" x="2876550" y="3140075"/>
          <p14:tracePt t="46970" x="2870200" y="3178175"/>
          <p14:tracePt t="46987" x="2870200" y="3194050"/>
          <p14:tracePt t="47004" x="2870200" y="3222625"/>
          <p14:tracePt t="47021" x="2870200" y="3263900"/>
          <p14:tracePt t="47038" x="2870200" y="3286125"/>
          <p14:tracePt t="47054" x="2870200" y="3308350"/>
          <p14:tracePt t="47071" x="2870200" y="3346450"/>
          <p14:tracePt t="47087" x="2870200" y="3375025"/>
          <p14:tracePt t="47104" x="2870200" y="3397250"/>
          <p14:tracePt t="47120" x="2870200" y="3419475"/>
          <p14:tracePt t="47137" x="2870200" y="3435350"/>
          <p14:tracePt t="47154" x="2882900" y="3444875"/>
          <p14:tracePt t="47171" x="2892425" y="3460750"/>
          <p14:tracePt t="47187" x="2901950" y="3470275"/>
          <p14:tracePt t="47204" x="2911475" y="3479800"/>
          <p14:tracePt t="47208" x="2914650" y="3482975"/>
          <p14:tracePt t="47220" x="2930525" y="3492500"/>
          <p14:tracePt t="47237" x="2940050" y="3505200"/>
          <p14:tracePt t="47254" x="2949575" y="3508375"/>
          <p14:tracePt t="47271" x="2971800" y="3524250"/>
          <p14:tracePt t="47288" x="2994025" y="3524250"/>
          <p14:tracePt t="47304" x="3016250" y="3530600"/>
          <p14:tracePt t="47321" x="3063875" y="3530600"/>
          <p14:tracePt t="47338" x="3108325" y="3530600"/>
          <p14:tracePt t="47354" x="3168650" y="3530600"/>
          <p14:tracePt t="47371" x="3228975" y="3530600"/>
          <p14:tracePt t="47387" x="3260725" y="3536950"/>
          <p14:tracePt t="47403" x="3289300" y="3536950"/>
          <p14:tracePt t="47420" x="3314700" y="3536950"/>
          <p14:tracePt t="47437" x="3324225" y="3543300"/>
          <p14:tracePt t="47454" x="3340100" y="3543300"/>
          <p14:tracePt t="47471" x="3355975" y="3543300"/>
          <p14:tracePt t="47488" x="3365500" y="3543300"/>
          <p14:tracePt t="47504" x="3375025" y="3543300"/>
          <p14:tracePt t="47520" x="3394075" y="3543300"/>
          <p14:tracePt t="47537" x="3403600" y="3543300"/>
          <p14:tracePt t="47553" x="3413125" y="3543300"/>
          <p14:tracePt t="47571" x="3429000" y="3543300"/>
          <p14:tracePt t="47587" x="3444875" y="3540125"/>
          <p14:tracePt t="47603" x="3460750" y="3530600"/>
          <p14:tracePt t="47621" x="3495675" y="3505200"/>
          <p14:tracePt t="47637" x="3511550" y="3495675"/>
          <p14:tracePt t="47654" x="3521075" y="3486150"/>
          <p14:tracePt t="47670" x="3543300" y="3486150"/>
          <p14:tracePt t="48121" x="3533775" y="3473450"/>
          <p14:tracePt t="48128" x="3521075" y="3463925"/>
          <p14:tracePt t="48137" x="3502025" y="3451225"/>
          <p14:tracePt t="48171" x="3435350" y="3400425"/>
          <p14:tracePt t="48205" x="3390900" y="3371850"/>
          <p14:tracePt t="48221" x="3381375" y="3368675"/>
          <p14:tracePt t="48237" x="3371850" y="3368675"/>
          <p14:tracePt t="48334" x="3371850" y="3362325"/>
          <p14:tracePt t="48471" x="3378200" y="3362325"/>
          <p14:tracePt t="48477" x="3381375" y="3362325"/>
          <p14:tracePt t="48487" x="3387725" y="3362325"/>
          <p14:tracePt t="48503" x="3403600" y="3362325"/>
          <p14:tracePt t="48520" x="3406775" y="3362325"/>
          <p14:tracePt t="48537" x="3416300" y="3362325"/>
          <p14:tracePt t="48553" x="3422650" y="3362325"/>
          <p14:tracePt t="48570" x="3438525" y="3362325"/>
          <p14:tracePt t="48587" x="3448050" y="3362325"/>
          <p14:tracePt t="48604" x="3460750" y="3362325"/>
          <p14:tracePt t="48620" x="3470275" y="3362325"/>
          <p14:tracePt t="48912" x="3470275" y="3352800"/>
          <p14:tracePt t="48919" x="3463925" y="3346450"/>
          <p14:tracePt t="48926" x="3460750" y="3346450"/>
          <p14:tracePt t="48937" x="3454400" y="3343275"/>
          <p14:tracePt t="48955" x="3435350" y="3343275"/>
          <p14:tracePt t="48971" x="3425825" y="3343275"/>
          <p14:tracePt t="49127" x="3425825" y="3349625"/>
          <p14:tracePt t="49134" x="3425825" y="3359150"/>
          <p14:tracePt t="49141" x="3425825" y="3365500"/>
          <p14:tracePt t="49155" x="3425825" y="3375025"/>
          <p14:tracePt t="49170" x="3425825" y="3384550"/>
          <p14:tracePt t="49187" x="3425825" y="3394075"/>
          <p14:tracePt t="49204" x="3425825" y="3413125"/>
          <p14:tracePt t="49220" x="3425825" y="3422650"/>
          <p14:tracePt t="49237" x="3425825" y="3438525"/>
          <p14:tracePt t="49254" x="3425825" y="3457575"/>
          <p14:tracePt t="49270" x="3425825" y="3470275"/>
          <p14:tracePt t="49288" x="3425825" y="3479800"/>
          <p14:tracePt t="49304" x="3425825" y="3489325"/>
          <p14:tracePt t="49337" x="3425825" y="3486150"/>
          <p14:tracePt t="49354" x="3425825" y="3467100"/>
          <p14:tracePt t="49371" x="3413125" y="3435350"/>
          <p14:tracePt t="49387" x="3400425" y="3419475"/>
          <p14:tracePt t="49404" x="3384550" y="3390900"/>
          <p14:tracePt t="49421" x="3378200" y="3381375"/>
          <p14:tracePt t="49438" x="3378200" y="3371850"/>
          <p14:tracePt t="49454" x="3378200" y="3355975"/>
          <p14:tracePt t="49470" x="3378200" y="3340100"/>
          <p14:tracePt t="49487" x="3378200" y="3330575"/>
          <p14:tracePt t="49503" x="3378200" y="3317875"/>
          <p14:tracePt t="49520" x="3378200" y="3308350"/>
          <p14:tracePt t="49537" x="3378200" y="3292475"/>
          <p14:tracePt t="49553" x="3378200" y="3273425"/>
          <p14:tracePt t="49570" x="3368675" y="3248025"/>
          <p14:tracePt t="49587" x="3355975" y="3219450"/>
          <p14:tracePt t="49603" x="3343275" y="3162300"/>
          <p14:tracePt t="49620" x="3324225" y="3136900"/>
          <p14:tracePt t="49637" x="3317875" y="3101975"/>
          <p14:tracePt t="49653" x="3317875" y="3060700"/>
          <p14:tracePt t="49670" x="3317875" y="3032125"/>
          <p14:tracePt t="49687" x="3317875" y="3022600"/>
          <p14:tracePt t="49704" x="3314700" y="2994025"/>
          <p14:tracePt t="49720" x="3308350" y="2984500"/>
          <p14:tracePt t="49737" x="3302000" y="2971800"/>
          <p14:tracePt t="49753" x="3295650" y="2930525"/>
          <p14:tracePt t="49770" x="3295650" y="2908300"/>
          <p14:tracePt t="49787" x="3295650" y="2879725"/>
          <p14:tracePt t="49804" x="3295650" y="2863850"/>
          <p14:tracePt t="49821" x="3295650" y="2857500"/>
          <p14:tracePt t="50055" x="3292475" y="2857500"/>
          <p14:tracePt t="50076" x="3286125" y="2857500"/>
          <p14:tracePt t="50098" x="3282950" y="2860675"/>
          <p14:tracePt t="50105" x="3276600" y="2863850"/>
          <p14:tracePt t="50121" x="3273425" y="2876550"/>
          <p14:tracePt t="50137" x="3260725" y="2889250"/>
          <p14:tracePt t="50153" x="3248025" y="2905125"/>
          <p14:tracePt t="50170" x="3248025" y="2914650"/>
          <p14:tracePt t="50187" x="3248025" y="2930525"/>
          <p14:tracePt t="50204" x="3248025" y="2965450"/>
          <p14:tracePt t="50220" x="3248025" y="2978150"/>
          <p14:tracePt t="50237" x="3248025" y="3009900"/>
          <p14:tracePt t="50254" x="3248025" y="3041650"/>
          <p14:tracePt t="50271" x="3248025" y="3070225"/>
          <p14:tracePt t="50287" x="3248025" y="3092450"/>
          <p14:tracePt t="50304" x="3248025" y="3127375"/>
          <p14:tracePt t="50320" x="3248025" y="3136900"/>
          <p14:tracePt t="50337" x="3248025" y="3146425"/>
          <p14:tracePt t="50354" x="3248025" y="3165475"/>
          <p14:tracePt t="50370" x="3248025" y="3175000"/>
          <p14:tracePt t="50387" x="3248025" y="3181350"/>
          <p14:tracePt t="50596" x="3248025" y="3187700"/>
          <p14:tracePt t="50603" x="3248025" y="3190875"/>
          <p14:tracePt t="50610" x="3248025" y="3197225"/>
          <p14:tracePt t="50620" x="3248025" y="3200400"/>
          <p14:tracePt t="50637" x="3248025" y="3216275"/>
          <p14:tracePt t="50653" x="3257550" y="3232150"/>
          <p14:tracePt t="50670" x="3263900" y="3248025"/>
          <p14:tracePt t="50687" x="3276600" y="3276600"/>
          <p14:tracePt t="50703" x="3282950" y="3298825"/>
          <p14:tracePt t="50720" x="3282950" y="3308350"/>
          <p14:tracePt t="50737" x="3282950" y="3324225"/>
          <p14:tracePt t="50753" x="3282950" y="3336925"/>
          <p14:tracePt t="50770" x="3282950" y="3346450"/>
          <p14:tracePt t="50787" x="3282950" y="3352800"/>
          <p14:tracePt t="53286" x="3321050" y="3371850"/>
          <p14:tracePt t="53293" x="3384550" y="3397250"/>
          <p14:tracePt t="53302" x="3467100" y="3444875"/>
          <p14:tracePt t="53319" x="3670300" y="3552825"/>
          <p14:tracePt t="53336" x="3956050" y="3695700"/>
          <p14:tracePt t="53361" x="4267200" y="3841750"/>
          <p14:tracePt t="53387" x="4695825" y="4070350"/>
          <p14:tracePt t="53422" x="5153025" y="4359275"/>
          <p14:tracePt t="53439" x="5324475" y="4460875"/>
          <p14:tracePt t="53454" x="5470525" y="4562475"/>
          <p14:tracePt t="53470" x="5629275" y="4664075"/>
          <p14:tracePt t="53488" x="5794375" y="4762500"/>
          <p14:tracePt t="53503" x="5851525" y="4797425"/>
          <p14:tracePt t="53520" x="5889625" y="4822825"/>
          <p14:tracePt t="53536" x="5934075" y="4848225"/>
          <p14:tracePt t="53553" x="5949950" y="4857750"/>
          <p14:tracePt t="53570" x="5978525" y="4883150"/>
          <p14:tracePt t="53587" x="6022975" y="4927600"/>
          <p14:tracePt t="53603" x="6061075" y="4953000"/>
          <p14:tracePt t="53620" x="6092825" y="4984750"/>
          <p14:tracePt t="53637" x="6115050" y="5006975"/>
          <p14:tracePt t="53653" x="6124575" y="5016500"/>
          <p14:tracePt t="53670" x="6140450" y="5016500"/>
          <p14:tracePt t="53686" x="6146800" y="5013325"/>
          <p14:tracePt t="53703" x="6149975" y="5003800"/>
          <p14:tracePt t="53720" x="6162675" y="4981575"/>
          <p14:tracePt t="53737" x="6181725" y="4924425"/>
          <p14:tracePt t="53753" x="6200775" y="4879975"/>
          <p14:tracePt t="53770" x="6213475" y="4816475"/>
          <p14:tracePt t="53787" x="6219825" y="4737100"/>
          <p14:tracePt t="53803" x="6219825" y="4686300"/>
          <p14:tracePt t="53820" x="6219825" y="4651375"/>
          <p14:tracePt t="53836" x="6207125" y="4600575"/>
          <p14:tracePt t="53853" x="6188075" y="4568825"/>
          <p14:tracePt t="53870" x="6175375" y="4552950"/>
          <p14:tracePt t="53887" x="6162675" y="4533900"/>
          <p14:tracePt t="53904" x="6149975" y="4511675"/>
          <p14:tracePt t="53920" x="6121400" y="4492625"/>
          <p14:tracePt t="53936" x="6080125" y="4457700"/>
          <p14:tracePt t="53953" x="6054725" y="4445000"/>
          <p14:tracePt t="53970" x="6010275" y="4416425"/>
          <p14:tracePt t="53987" x="5943600" y="4378325"/>
          <p14:tracePt t="54003" x="5876925" y="4349750"/>
          <p14:tracePt t="54022" x="5781675" y="4311650"/>
          <p14:tracePt t="54037" x="5718175" y="4298950"/>
          <p14:tracePt t="54053" x="5683250" y="4286250"/>
          <p14:tracePt t="54070" x="5635625" y="4273550"/>
          <p14:tracePt t="54086" x="5543550" y="4229100"/>
          <p14:tracePt t="54103" x="5445125" y="4197350"/>
          <p14:tracePt t="54121" x="5356225" y="4162425"/>
          <p14:tracePt t="54137" x="5229225" y="4114800"/>
          <p14:tracePt t="54153" x="5127625" y="4064000"/>
          <p14:tracePt t="54171" x="4978400" y="3997325"/>
          <p14:tracePt t="54187" x="4911725" y="3968750"/>
          <p14:tracePt t="54203" x="4848225" y="3956050"/>
          <p14:tracePt t="54220" x="4768850" y="3921125"/>
          <p14:tracePt t="54236" x="4616450" y="3905250"/>
          <p14:tracePt t="54253" x="4511675" y="3905250"/>
          <p14:tracePt t="54271" x="4368800" y="3917950"/>
          <p14:tracePt t="54287" x="4283075" y="3943350"/>
          <p14:tracePt t="54303" x="4206875" y="3965575"/>
          <p14:tracePt t="54321" x="4130675" y="4003675"/>
          <p14:tracePt t="54337" x="4098925" y="4022725"/>
          <p14:tracePt t="54353" x="4070350" y="4048125"/>
          <p14:tracePt t="54370" x="4029075" y="4083050"/>
          <p14:tracePt t="54386" x="3968750" y="4121150"/>
          <p14:tracePt t="54403" x="3937000" y="4152900"/>
          <p14:tracePt t="54421" x="3879850" y="4206875"/>
          <p14:tracePt t="54437" x="3854450" y="4238625"/>
          <p14:tracePt t="54453" x="3829050" y="4270375"/>
          <p14:tracePt t="54471" x="3810000" y="4305300"/>
          <p14:tracePt t="54487" x="3797300" y="4333875"/>
          <p14:tracePt t="54503" x="3787775" y="4359275"/>
          <p14:tracePt t="54520" x="3775075" y="4387850"/>
          <p14:tracePt t="54537" x="3756025" y="4422775"/>
          <p14:tracePt t="54553" x="3756025" y="4454525"/>
          <p14:tracePt t="54571" x="3749675" y="4486275"/>
          <p14:tracePt t="54587" x="3749675" y="4518025"/>
          <p14:tracePt t="54603" x="3749675" y="4537075"/>
          <p14:tracePt t="54621" x="3749675" y="4584700"/>
          <p14:tracePt t="54637" x="3749675" y="4606925"/>
          <p14:tracePt t="54653" x="3749675" y="4638675"/>
          <p14:tracePt t="54670" x="3749675" y="4670425"/>
          <p14:tracePt t="54686" x="3749675" y="4699000"/>
          <p14:tracePt t="54703" x="3749675" y="4727575"/>
          <p14:tracePt t="54721" x="3765550" y="4778375"/>
          <p14:tracePt t="54737" x="3778250" y="4816475"/>
          <p14:tracePt t="54754" x="3784600" y="4838700"/>
          <p14:tracePt t="54770" x="3790950" y="4886325"/>
          <p14:tracePt t="54786" x="3797300" y="4908550"/>
          <p14:tracePt t="54803" x="3797300" y="4940300"/>
          <p14:tracePt t="54820" x="3816350" y="4981575"/>
          <p14:tracePt t="54836" x="3825875" y="5003800"/>
          <p14:tracePt t="54853" x="3832225" y="5026025"/>
          <p14:tracePt t="54870" x="3854450" y="5048250"/>
          <p14:tracePt t="54886" x="3863975" y="5060950"/>
          <p14:tracePt t="54903" x="3870325" y="5070475"/>
          <p14:tracePt t="54920" x="3879850" y="5089525"/>
          <p14:tracePt t="54936" x="3883025" y="5099050"/>
          <p14:tracePt t="54953" x="3889375" y="5121275"/>
          <p14:tracePt t="54971" x="3914775" y="5159375"/>
          <p14:tracePt t="54987" x="3927475" y="5181600"/>
          <p14:tracePt t="55004" x="3927475" y="5210175"/>
          <p14:tracePt t="55021" x="3940175" y="5226050"/>
          <p14:tracePt t="55037" x="3946525" y="5241925"/>
          <p14:tracePt t="55053" x="3965575" y="5270500"/>
          <p14:tracePt t="55070" x="3987800" y="5308600"/>
          <p14:tracePt t="55086" x="4022725" y="5356225"/>
          <p14:tracePt t="55103" x="4064000" y="5403850"/>
          <p14:tracePt t="55120" x="4092575" y="5426075"/>
          <p14:tracePt t="55485" x="4117975" y="5457825"/>
          <p14:tracePt t="55492" x="4146550" y="5486400"/>
          <p14:tracePt t="55503" x="4200525" y="5540375"/>
          <p14:tracePt t="55520" x="4400550" y="5686425"/>
          <p14:tracePt t="55537" x="4546600" y="5759450"/>
          <p14:tracePt t="55553" x="4660900" y="5819775"/>
          <p14:tracePt t="55587" x="4937125" y="5965825"/>
          <p14:tracePt t="55621" x="5121275" y="6048375"/>
          <p14:tracePt t="55637" x="5175250" y="6070600"/>
          <p14:tracePt t="55653" x="5260975" y="6086475"/>
          <p14:tracePt t="55670" x="5426075" y="6102350"/>
          <p14:tracePt t="55686" x="5534025" y="6089650"/>
          <p14:tracePt t="55703" x="5616575" y="6073775"/>
          <p14:tracePt t="55720" x="5708650" y="6045200"/>
          <p14:tracePt t="55736" x="5756275" y="6019800"/>
          <p14:tracePt t="55753" x="5778500" y="6007100"/>
          <p14:tracePt t="55770" x="5816600" y="5969000"/>
          <p14:tracePt t="55786" x="5835650" y="5940425"/>
          <p14:tracePt t="55803" x="5861050" y="5908675"/>
          <p14:tracePt t="55822" x="5905500" y="5848350"/>
          <p14:tracePt t="55837" x="5924550" y="5810250"/>
          <p14:tracePt t="55853" x="5943600" y="5784850"/>
          <p14:tracePt t="55870" x="5962650" y="5737225"/>
          <p14:tracePt t="55887" x="5962650" y="5692775"/>
          <p14:tracePt t="55903" x="5959475" y="5654675"/>
          <p14:tracePt t="55920" x="5911850" y="5588000"/>
          <p14:tracePt t="55936" x="5851525" y="5546725"/>
          <p14:tracePt t="55953" x="5749925" y="5476875"/>
          <p14:tracePt t="55971" x="5588000" y="5400675"/>
          <p14:tracePt t="55987" x="5467350" y="5375275"/>
          <p14:tracePt t="56004" x="5362575" y="5365750"/>
          <p14:tracePt t="56020" x="5219700" y="5378450"/>
          <p14:tracePt t="56036" x="5143500" y="5400675"/>
          <p14:tracePt t="56053" x="5054600" y="5441950"/>
          <p14:tracePt t="56070" x="4914900" y="5499100"/>
          <p14:tracePt t="56087" x="4845050" y="5537200"/>
          <p14:tracePt t="56103" x="4806950" y="5562600"/>
          <p14:tracePt t="56120" x="4756150" y="5600700"/>
          <p14:tracePt t="56136" x="4737100" y="5638800"/>
          <p14:tracePt t="56154" x="4724400" y="5676900"/>
          <p14:tracePt t="56170" x="4740275" y="5740400"/>
          <p14:tracePt t="56186" x="4791075" y="5791200"/>
          <p14:tracePt t="56203" x="4838700" y="5816600"/>
          <p14:tracePt t="56220" x="4883150" y="5848350"/>
          <p14:tracePt t="56236" x="4892675" y="5848350"/>
          <p14:tracePt t="56253" x="4905375" y="5813425"/>
          <p14:tracePt t="56270" x="4889500" y="5651500"/>
          <p14:tracePt t="56290" x="4854575" y="5495925"/>
          <p14:tracePt t="56303" x="4797425" y="5308600"/>
          <p14:tracePt t="56320" x="4727575" y="5095875"/>
          <p14:tracePt t="56336" x="4673600" y="4972050"/>
          <p14:tracePt t="56353" x="4603750" y="4857750"/>
          <p14:tracePt t="56370" x="4448175" y="4746625"/>
          <p14:tracePt t="56386" x="4324350" y="4673600"/>
          <p14:tracePt t="56403" x="4200525" y="4622800"/>
          <p14:tracePt t="56420" x="4070350" y="4540250"/>
          <p14:tracePt t="56436" x="3997325" y="4467225"/>
          <p14:tracePt t="56453" x="3917950" y="4362450"/>
          <p14:tracePt t="56470" x="3781425" y="4175125"/>
          <p14:tracePt t="56486" x="3670300" y="3994150"/>
          <p14:tracePt t="56503" x="3556000" y="3835400"/>
          <p14:tracePt t="56520" x="3403600" y="3673475"/>
          <p14:tracePt t="56536" x="3330575" y="3600450"/>
          <p14:tracePt t="56553" x="3270250" y="3556000"/>
          <p14:tracePt t="56569" x="3206750" y="3511550"/>
          <p14:tracePt t="56586" x="3165475" y="3486150"/>
          <p14:tracePt t="56603" x="3133725" y="3454400"/>
          <p14:tracePt t="56620" x="3105150" y="3422650"/>
          <p14:tracePt t="56636" x="3089275" y="3400425"/>
          <p14:tracePt t="56653" x="3079750" y="3390900"/>
          <p14:tracePt t="56669" x="3079750" y="3371850"/>
          <p14:tracePt t="56686" x="3079750" y="3349625"/>
          <p14:tracePt t="56703" x="3079750" y="3327400"/>
          <p14:tracePt t="56719" x="3079750" y="3273425"/>
          <p14:tracePt t="56737" x="3063875" y="3219450"/>
          <p14:tracePt t="56753" x="3051175" y="3165475"/>
          <p14:tracePt t="56770" x="3013075" y="3101975"/>
          <p14:tracePt t="56787" x="3000375" y="3070225"/>
          <p14:tracePt t="56803" x="2990850" y="3054350"/>
          <p14:tracePt t="56820" x="2974975" y="3035300"/>
          <p14:tracePt t="56836" x="2965450" y="3013075"/>
          <p14:tracePt t="56853" x="2965450" y="3003550"/>
          <p14:tracePt t="56855" x="2965450" y="2984500"/>
          <p14:tracePt t="56869" x="2965450" y="2962275"/>
          <p14:tracePt t="56886" x="2965450" y="2933700"/>
          <p14:tracePt t="56903" x="2965450" y="2917825"/>
          <p14:tracePt t="56920" x="2965450" y="2892425"/>
          <p14:tracePt t="56937" x="2965450" y="2876550"/>
          <p14:tracePt t="56953" x="2965450" y="2867025"/>
          <p14:tracePt t="56970" x="2965450" y="2854325"/>
          <p14:tracePt t="56987" x="2965450" y="2841625"/>
          <p14:tracePt t="57003" x="2965450" y="2828925"/>
          <p14:tracePt t="57019" x="2981325" y="2828925"/>
          <p14:tracePt t="57036" x="2990850" y="2828925"/>
          <p14:tracePt t="57053" x="3000375" y="2828925"/>
          <p14:tracePt t="57070" x="3022600" y="2828925"/>
          <p14:tracePt t="57086" x="3032125" y="2835275"/>
          <p14:tracePt t="57104" x="3060700" y="2851150"/>
          <p14:tracePt t="57120" x="3095625" y="2863850"/>
          <p14:tracePt t="57136" x="3133725" y="2876550"/>
          <p14:tracePt t="57153" x="3181350" y="2889250"/>
          <p14:tracePt t="57169" x="3270250" y="2917825"/>
          <p14:tracePt t="57187" x="3314700" y="2924175"/>
          <p14:tracePt t="57203" x="3355975" y="2924175"/>
          <p14:tracePt t="57220" x="3419475" y="2930525"/>
          <p14:tracePt t="57237" x="3457575" y="2936875"/>
          <p14:tracePt t="57253" x="3486150" y="2936875"/>
          <p14:tracePt t="57269" x="3527425" y="2943225"/>
          <p14:tracePt t="57286" x="3549650" y="2943225"/>
          <p14:tracePt t="57303" x="3559175" y="2946400"/>
          <p14:tracePt t="57320" x="3578225" y="2946400"/>
          <p14:tracePt t="57397" x="3578225" y="2952750"/>
          <p14:tracePt t="57404" x="3584575" y="2962275"/>
          <p14:tracePt t="57419" x="3594100" y="2971800"/>
          <p14:tracePt t="57436" x="3616325" y="2984500"/>
          <p14:tracePt t="57453" x="3663950" y="3009900"/>
          <p14:tracePt t="57470" x="3752850" y="3086100"/>
          <p14:tracePt t="57486" x="3860800" y="3171825"/>
          <p14:tracePt t="57504" x="4130675" y="3365500"/>
          <p14:tracePt t="57521" x="4381500" y="3571875"/>
          <p14:tracePt t="57537" x="4699000" y="3822700"/>
          <p14:tracePt t="57554" x="5089525" y="4191000"/>
          <p14:tracePt t="57572" x="5368925" y="4448175"/>
          <p14:tracePt t="57588" x="5540375" y="4616450"/>
          <p14:tracePt t="57605" x="5788025" y="4835525"/>
          <p14:tracePt t="57621" x="5918200" y="4965700"/>
          <p14:tracePt t="57637" x="6013450" y="5051425"/>
          <p14:tracePt t="57654" x="6115050" y="5121275"/>
          <p14:tracePt t="57669" x="6146800" y="5146675"/>
          <p14:tracePt t="57686" x="6175375" y="5165725"/>
          <p14:tracePt t="57702" x="6188075" y="5178425"/>
          <p14:tracePt t="57719" x="6200775" y="5194300"/>
          <p14:tracePt t="57736" x="6200775" y="5203825"/>
          <p14:tracePt t="57754" x="6200775" y="5219700"/>
          <p14:tracePt t="57770" x="6200775" y="5229225"/>
          <p14:tracePt t="57811" x="6194425" y="5229225"/>
          <p14:tracePt t="57819" x="6188075" y="5222875"/>
          <p14:tracePt t="57836" x="6178550" y="5207000"/>
          <p14:tracePt t="57852" x="6159500" y="5159375"/>
          <p14:tracePt t="57870" x="6115050" y="5045075"/>
          <p14:tracePt t="57886" x="6073775" y="4943475"/>
          <p14:tracePt t="57903" x="6022975" y="4784725"/>
          <p14:tracePt t="57919" x="5959475" y="4638675"/>
          <p14:tracePt t="57937" x="5895975" y="4514850"/>
          <p14:tracePt t="57953" x="5816600" y="4384675"/>
          <p14:tracePt t="57970" x="5791200" y="4346575"/>
          <p14:tracePt t="57986" x="5749925" y="4311650"/>
          <p14:tracePt t="58003" x="5686425" y="4279900"/>
          <p14:tracePt t="58020" x="5619750" y="4251325"/>
          <p14:tracePt t="58036" x="5562600" y="4229100"/>
          <p14:tracePt t="58054" x="5473700" y="4210050"/>
          <p14:tracePt t="58070" x="5429250" y="4210050"/>
          <p14:tracePt t="58086" x="5368925" y="4210050"/>
          <p14:tracePt t="58103" x="5251450" y="4210050"/>
          <p14:tracePt t="58119" x="5178425" y="4219575"/>
          <p14:tracePt t="58136" x="5102225" y="4235450"/>
          <p14:tracePt t="58154" x="4991100" y="4257675"/>
          <p14:tracePt t="58170" x="4905375" y="4279900"/>
          <p14:tracePt t="58187" x="4829175" y="4295775"/>
          <p14:tracePt t="58204" x="4702175" y="4305300"/>
          <p14:tracePt t="58220" x="4616450" y="4311650"/>
          <p14:tracePt t="58236" x="4498975" y="4321175"/>
          <p14:tracePt t="58253" x="4387850" y="4343400"/>
          <p14:tracePt t="58269" x="4324350" y="4365625"/>
          <p14:tracePt t="58286" x="4267200" y="4378325"/>
          <p14:tracePt t="58303" x="4203700" y="4397375"/>
          <p14:tracePt t="58320" x="4159250" y="4410075"/>
          <p14:tracePt t="58336" x="4127500" y="4435475"/>
          <p14:tracePt t="58354" x="4067175" y="4473575"/>
          <p14:tracePt t="58370" x="4035425" y="4505325"/>
          <p14:tracePt t="58386" x="4010025" y="4530725"/>
          <p14:tracePt t="58403" x="3968750" y="4575175"/>
          <p14:tracePt t="58419" x="3946525" y="4619625"/>
          <p14:tracePt t="58436" x="3933825" y="4657725"/>
          <p14:tracePt t="58453" x="3905250" y="4749800"/>
          <p14:tracePt t="58469" x="3905250" y="4800600"/>
          <p14:tracePt t="58487" x="3905250" y="4845050"/>
          <p14:tracePt t="58502" x="3905250" y="4908550"/>
          <p14:tracePt t="58519" x="3917950" y="4968875"/>
          <p14:tracePt t="58536" x="3933825" y="5045075"/>
          <p14:tracePt t="58553" x="3952875" y="5146675"/>
          <p14:tracePt t="58569" x="3968750" y="5210175"/>
          <p14:tracePt t="58587" x="3990975" y="5286375"/>
          <p14:tracePt t="58603" x="4013200" y="5397500"/>
          <p14:tracePt t="58620" x="4025900" y="5461000"/>
          <p14:tracePt t="58636" x="4032250" y="5499100"/>
          <p14:tracePt t="58653" x="4038600" y="5546725"/>
          <p14:tracePt t="58669" x="4038600" y="5568950"/>
          <p14:tracePt t="58686" x="4038600" y="5597525"/>
          <p14:tracePt t="58702" x="4038600" y="5613400"/>
          <p14:tracePt t="58720" x="4038600" y="5622925"/>
          <p14:tracePt t="58736" x="4038600" y="5635625"/>
          <p14:tracePt t="58753" x="4038600" y="5651500"/>
          <p14:tracePt t="58770" x="4038600" y="5657850"/>
          <p14:tracePt t="58786" x="4038600" y="5661025"/>
          <p14:tracePt t="58803" x="4038600" y="5667375"/>
          <p14:tracePt t="59254" x="4044950" y="5667375"/>
          <p14:tracePt t="59260" x="4060825" y="5667375"/>
          <p14:tracePt t="59269" x="4079875" y="5667375"/>
          <p14:tracePt t="59286" x="4130675" y="5667375"/>
          <p14:tracePt t="59303" x="4371975" y="5667375"/>
          <p14:tracePt t="59320" x="4597400" y="5667375"/>
          <p14:tracePt t="59352" x="5432425" y="5676900"/>
          <p14:tracePt t="59387" x="5937250" y="5695950"/>
          <p14:tracePt t="59390" x="6051550" y="5705475"/>
          <p14:tracePt t="59405" x="6276975" y="5715000"/>
          <p14:tracePt t="59420" x="6492875" y="5715000"/>
          <p14:tracePt t="59436" x="6642100" y="5715000"/>
          <p14:tracePt t="59453" x="6870700" y="5715000"/>
          <p14:tracePt t="59470" x="6940550" y="5715000"/>
          <p14:tracePt t="59487" x="6994525" y="5711825"/>
          <p14:tracePt t="59502" x="7019925" y="5708650"/>
          <p14:tracePt t="59519" x="7032625" y="5702300"/>
          <p14:tracePt t="59536" x="7032625" y="5692775"/>
          <p14:tracePt t="59552" x="7032625" y="5667375"/>
          <p14:tracePt t="59569" x="7032625" y="5622925"/>
          <p14:tracePt t="59586" x="7026275" y="5568950"/>
          <p14:tracePt t="59603" x="6997700" y="5476875"/>
          <p14:tracePt t="59620" x="6962775" y="5419725"/>
          <p14:tracePt t="59636" x="6918325" y="5349875"/>
          <p14:tracePt t="59652" x="6813550" y="5248275"/>
          <p14:tracePt t="59669" x="6727825" y="5162550"/>
          <p14:tracePt t="59686" x="6635750" y="5086350"/>
          <p14:tracePt t="59702" x="6457950" y="4972050"/>
          <p14:tracePt t="59719" x="6365875" y="4911725"/>
          <p14:tracePt t="59736" x="6276975" y="4864100"/>
          <p14:tracePt t="59753" x="6188075" y="4813300"/>
          <p14:tracePt t="59769" x="6140450" y="4784725"/>
          <p14:tracePt t="59786" x="6111875" y="4768850"/>
          <p14:tracePt t="59802" x="6054725" y="4743450"/>
          <p14:tracePt t="59819" x="6022975" y="4730750"/>
          <p14:tracePt t="59836" x="5991225" y="4705350"/>
          <p14:tracePt t="59853" x="5949950" y="4686300"/>
          <p14:tracePt t="59869" x="5924550" y="4667250"/>
          <p14:tracePt t="59887" x="5895975" y="4651375"/>
          <p14:tracePt t="59903" x="5819775" y="4616450"/>
          <p14:tracePt t="59919" x="5753100" y="4578350"/>
          <p14:tracePt t="59936" x="5673725" y="4540250"/>
          <p14:tracePt t="59952" x="5553075" y="4467225"/>
          <p14:tracePt t="59969" x="5461000" y="4397375"/>
          <p14:tracePt t="59986" x="5384800" y="4324350"/>
          <p14:tracePt t="60003" x="5324475" y="4264025"/>
          <p14:tracePt t="60020" x="5314950" y="4254500"/>
          <p14:tracePt t="60036" x="5305425" y="4244975"/>
          <p14:tracePt t="60052" x="5283200" y="4244975"/>
          <p14:tracePt t="60103" x="5283200" y="4238625"/>
          <p14:tracePt t="60132" x="5280025" y="4238625"/>
          <p14:tracePt t="60173" x="5273675" y="4238625"/>
          <p14:tracePt t="60181" x="5270500" y="4238625"/>
          <p14:tracePt t="60188" x="5264150" y="4238625"/>
          <p14:tracePt t="60202" x="5254625" y="4238625"/>
          <p14:tracePt t="60219" x="5238750" y="4238625"/>
          <p14:tracePt t="60236" x="5229225" y="4238625"/>
          <p14:tracePt t="60274" x="5232400" y="4241800"/>
          <p14:tracePt t="60288" x="5254625" y="4251325"/>
          <p14:tracePt t="60303" x="5276850" y="4264025"/>
          <p14:tracePt t="60319" x="5302250" y="4292600"/>
          <p14:tracePt t="60336" x="5334000" y="4318000"/>
          <p14:tracePt t="60353" x="5378450" y="4362450"/>
          <p14:tracePt t="60370" x="5394325" y="4387850"/>
          <p14:tracePt t="60387" x="5419725" y="4429125"/>
          <p14:tracePt t="60403" x="5438775" y="4460875"/>
          <p14:tracePt t="60419" x="5448300" y="4470400"/>
          <p14:tracePt t="60437" x="5457825" y="4479925"/>
          <p14:tracePt t="60674" x="5457825" y="4467225"/>
          <p14:tracePt t="60681" x="5457825" y="4457700"/>
          <p14:tracePt t="60688" x="5457825" y="4445000"/>
          <p14:tracePt t="60703" x="5457825" y="4416425"/>
          <p14:tracePt t="60719" x="5454650" y="4394200"/>
          <p14:tracePt t="60736" x="5454650" y="4375150"/>
          <p14:tracePt t="60752" x="5454650" y="4365625"/>
          <p14:tracePt t="60788" x="5454650" y="4359275"/>
          <p14:tracePt t="61494" x="5483225" y="4340225"/>
          <p14:tracePt t="61502" x="5556250" y="4305300"/>
          <p14:tracePt t="61509" x="5629275" y="4257675"/>
          <p14:tracePt t="61520" x="5702300" y="4222750"/>
          <p14:tracePt t="61536" x="5978525" y="4089400"/>
          <p14:tracePt t="61553" x="6134100" y="4016375"/>
          <p14:tracePt t="61577" x="6324600" y="3879850"/>
          <p14:tracePt t="61602" x="6594475" y="3597275"/>
          <p14:tracePt t="61667" x="8001000" y="1933575"/>
          <p14:tracePt t="61729" x="8353425" y="1565275"/>
          <p14:tracePt t="61786" x="8369300" y="1555750"/>
          <p14:tracePt t="61865" x="8359775" y="1555750"/>
          <p14:tracePt t="61872" x="8356600" y="1555750"/>
          <p14:tracePt t="61886" x="8347075" y="1555750"/>
          <p14:tracePt t="61902" x="8324850" y="1555750"/>
          <p14:tracePt t="61919" x="8302625" y="1555750"/>
          <p14:tracePt t="61936" x="8286750" y="1555750"/>
          <p14:tracePt t="61953" x="8277225" y="1555750"/>
          <p14:tracePt t="61969" x="8270875" y="1546225"/>
          <p14:tracePt t="61985" x="8270875" y="1517650"/>
          <p14:tracePt t="62002" x="8270875" y="1504950"/>
          <p14:tracePt t="62019" x="8267700" y="1479550"/>
          <p14:tracePt t="62036" x="8245475" y="1463675"/>
          <p14:tracePt t="62052" x="8235950" y="1454150"/>
          <p14:tracePt t="62070" x="8226425" y="1438275"/>
          <p14:tracePt t="62086" x="8185150" y="1438275"/>
          <p14:tracePt t="62102" x="8162925" y="1428750"/>
          <p14:tracePt t="62119" x="8118475" y="1416050"/>
          <p14:tracePt t="62135" x="8054975" y="1397000"/>
          <p14:tracePt t="62152" x="8001000" y="1374775"/>
          <p14:tracePt t="62169" x="7962900" y="1362075"/>
          <p14:tracePt t="62186" x="7921625" y="1349375"/>
          <p14:tracePt t="62202" x="7912100" y="1349375"/>
          <p14:tracePt t="62220" x="7896225" y="1349375"/>
          <p14:tracePt t="62236" x="7867650" y="1349375"/>
          <p14:tracePt t="62252" x="7839075" y="1343025"/>
          <p14:tracePt t="62269" x="7807325" y="1333500"/>
          <p14:tracePt t="62286" x="7769225" y="1333500"/>
          <p14:tracePt t="62302" x="7747000" y="1333500"/>
          <p14:tracePt t="62319" x="7718425" y="1333500"/>
          <p14:tracePt t="62337" x="7702550" y="1339850"/>
          <p14:tracePt t="62353" x="7693025" y="1349375"/>
          <p14:tracePt t="62369" x="7664450" y="1358900"/>
          <p14:tracePt t="62386" x="7604125" y="1400175"/>
          <p14:tracePt t="62402" x="7524750" y="1438275"/>
          <p14:tracePt t="62419" x="7442200" y="1495425"/>
          <p14:tracePt t="62436" x="7375525" y="1552575"/>
          <p14:tracePt t="62452" x="7350125" y="1574800"/>
          <p14:tracePt t="62469" x="7331075" y="1622425"/>
          <p14:tracePt t="62517" x="7324725" y="1736725"/>
          <p14:tracePt t="62542" x="7324725" y="1762125"/>
          <p14:tracePt t="62565" x="7324725" y="1781175"/>
          <p14:tracePt t="62592" x="7331075" y="1800225"/>
          <p14:tracePt t="62615" x="7350125" y="1822450"/>
          <p14:tracePt t="62658" x="7413625" y="1851025"/>
          <p14:tracePt t="62696" x="7451725" y="1851025"/>
          <p14:tracePt t="62737" x="7546975" y="1851025"/>
          <p14:tracePt t="62766" x="7667625" y="1851025"/>
          <p14:tracePt t="62790" x="7762875" y="1851025"/>
          <p14:tracePt t="62817" x="7845425" y="1828800"/>
          <p14:tracePt t="62839" x="7918450" y="1803400"/>
          <p14:tracePt t="62862" x="7991475" y="1781175"/>
          <p14:tracePt t="62885" x="8061325" y="1758950"/>
          <p14:tracePt t="62909" x="8089900" y="1739900"/>
          <p14:tracePt t="62931" x="8099425" y="1733550"/>
          <p14:tracePt t="62992" x="8099425" y="1736725"/>
          <p14:tracePt t="63293" x="8096250" y="1692275"/>
          <p14:tracePt t="63348" x="8020050" y="1165225"/>
          <p14:tracePt t="63372" x="7978775" y="1028700"/>
          <p14:tracePt t="63395" x="7937500" y="942975"/>
          <p14:tracePt t="63420" x="7877175" y="857250"/>
          <p14:tracePt t="63453" x="7826375" y="777875"/>
          <p14:tracePt t="63470" x="7781925" y="739775"/>
          <p14:tracePt t="63486" x="7756525" y="701675"/>
          <p14:tracePt t="63502" x="7724775" y="676275"/>
          <p14:tracePt t="63519" x="7699375" y="635000"/>
          <p14:tracePt t="63535" x="7667625" y="587375"/>
          <p14:tracePt t="63552" x="7642225" y="555625"/>
          <p14:tracePt t="63570" x="7600950" y="488950"/>
          <p14:tracePt t="63586" x="7575550" y="431800"/>
          <p14:tracePt t="63603" x="7559675" y="387350"/>
          <p14:tracePt t="63620" x="7537450" y="346075"/>
          <p14:tracePt t="63636" x="7524750" y="320675"/>
          <p14:tracePt t="63653" x="7515225" y="311150"/>
          <p14:tracePt t="63669" x="7483475" y="295275"/>
          <p14:tracePt t="63685" x="7458075" y="282575"/>
          <p14:tracePt t="63702" x="7419975" y="263525"/>
          <p14:tracePt t="63720" x="7388225" y="263525"/>
          <p14:tracePt t="63735" x="7359650" y="263525"/>
          <p14:tracePt t="63752" x="7343775" y="263525"/>
          <p14:tracePt t="63769" x="7321550" y="263525"/>
          <p14:tracePt t="63785" x="7299325" y="263525"/>
          <p14:tracePt t="63802" x="7277100" y="279400"/>
          <p14:tracePt t="63820" x="7219950" y="298450"/>
          <p14:tracePt t="63836" x="7181850" y="311150"/>
          <p14:tracePt t="63853" x="7159625" y="323850"/>
          <p14:tracePt t="63870" x="7137400" y="342900"/>
          <p14:tracePt t="63886" x="7124700" y="368300"/>
          <p14:tracePt t="63903" x="7124700" y="396875"/>
          <p14:tracePt t="63919" x="7127875" y="431800"/>
          <p14:tracePt t="63935" x="7134225" y="466725"/>
          <p14:tracePt t="63952" x="7134225" y="504825"/>
          <p14:tracePt t="63969" x="7146925" y="568325"/>
          <p14:tracePt t="63985" x="7153275" y="606425"/>
          <p14:tracePt t="64002" x="7165975" y="628650"/>
          <p14:tracePt t="64020" x="7175500" y="657225"/>
          <p14:tracePt t="64035" x="7178675" y="666750"/>
          <p14:tracePt t="64053" x="7188200" y="676275"/>
          <p14:tracePt t="64069" x="7204075" y="676275"/>
          <p14:tracePt t="64135" x="7210425" y="676275"/>
          <p14:tracePt t="64142" x="7213600" y="676275"/>
          <p14:tracePt t="64153" x="7219950" y="676275"/>
          <p14:tracePt t="64170" x="7232650" y="676275"/>
          <p14:tracePt t="64186" x="7261225" y="676275"/>
          <p14:tracePt t="64202" x="7305675" y="673100"/>
          <p14:tracePt t="64219" x="7426325" y="657225"/>
          <p14:tracePt t="64235" x="7531100" y="657225"/>
          <p14:tracePt t="64252" x="7658100" y="657225"/>
          <p14:tracePt t="64270" x="7921625" y="663575"/>
          <p14:tracePt t="64286" x="8083550" y="682625"/>
          <p14:tracePt t="64302" x="8245475" y="708025"/>
          <p14:tracePt t="64319" x="8388350" y="727075"/>
          <p14:tracePt t="64336" x="8442325" y="727075"/>
          <p14:tracePt t="64352" x="8486775" y="727075"/>
          <p14:tracePt t="64369" x="8518525" y="727075"/>
          <p14:tracePt t="64385" x="8534400" y="723900"/>
          <p14:tracePt t="64403" x="8543925" y="717550"/>
          <p14:tracePt t="64420" x="8553450" y="701675"/>
          <p14:tracePt t="64436" x="8553450" y="688975"/>
          <p14:tracePt t="64453" x="8553450" y="666750"/>
          <p14:tracePt t="64469" x="8553450" y="609600"/>
          <p14:tracePt t="64485" x="8553450" y="581025"/>
          <p14:tracePt t="64502" x="8553450" y="558800"/>
          <p14:tracePt t="64519" x="8553450" y="533400"/>
          <p14:tracePt t="64536" x="8540750" y="523875"/>
          <p14:tracePt t="64553" x="8528050" y="511175"/>
          <p14:tracePt t="64569" x="8512175" y="508000"/>
          <p14:tracePt t="64585" x="8502650" y="508000"/>
          <p14:tracePt t="64603" x="8474075" y="501650"/>
          <p14:tracePt t="64619" x="8429625" y="482600"/>
          <p14:tracePt t="64635" x="8394700" y="482600"/>
          <p14:tracePt t="64652" x="8372475" y="482600"/>
          <p14:tracePt t="64670" x="8353425" y="482600"/>
          <p14:tracePt t="64686" x="8340725" y="482600"/>
          <p14:tracePt t="64702" x="8331200" y="495300"/>
          <p14:tracePt t="64719" x="8312150" y="511175"/>
          <p14:tracePt t="64736" x="8302625" y="520700"/>
          <p14:tracePt t="64752" x="8293100" y="530225"/>
          <p14:tracePt t="64768" x="8277225" y="549275"/>
          <p14:tracePt t="64785" x="8261350" y="561975"/>
          <p14:tracePt t="64802" x="8251825" y="571500"/>
          <p14:tracePt t="64819" x="8235950" y="590550"/>
          <p14:tracePt t="64836" x="8229600" y="606425"/>
          <p14:tracePt t="64852" x="8226425" y="615950"/>
          <p14:tracePt t="64869" x="8226425" y="631825"/>
          <p14:tracePt t="64886" x="8226425" y="647700"/>
          <p14:tracePt t="64902" x="8226425" y="657225"/>
          <p14:tracePt t="64919" x="8226425" y="660400"/>
          <p14:tracePt t="64935" x="8226425" y="666750"/>
          <p14:tracePt t="64952" x="8226425" y="673100"/>
          <p14:tracePt t="64969" x="8226425" y="682625"/>
          <p14:tracePt t="64985" x="8213725" y="692150"/>
          <p14:tracePt t="65002" x="8204200" y="692150"/>
          <p14:tracePt t="65019" x="8191500" y="692150"/>
          <p14:tracePt t="65036" x="8185150" y="692150"/>
          <p14:tracePt t="65069" x="8185150" y="698500"/>
          <p14:tracePt t="65085" x="8185150" y="708025"/>
          <p14:tracePt t="65103" x="8188325" y="717550"/>
          <p14:tracePt t="65120" x="8201025" y="730250"/>
          <p14:tracePt t="65136" x="8210550" y="746125"/>
          <p14:tracePt t="65152" x="8235950" y="765175"/>
          <p14:tracePt t="65169" x="8264525" y="796925"/>
          <p14:tracePt t="65185" x="8302625" y="825500"/>
          <p14:tracePt t="65202" x="8369300" y="854075"/>
          <p14:tracePt t="65219" x="8458200" y="930275"/>
          <p14:tracePt t="65235" x="8518525" y="965200"/>
          <p14:tracePt t="65252" x="8556625" y="990600"/>
          <p14:tracePt t="65269" x="8578850" y="1012825"/>
          <p14:tracePt t="65286" x="8588375" y="1019175"/>
          <p14:tracePt t="65303" x="8597900" y="1022350"/>
          <p14:tracePt t="65319" x="8616950" y="1022350"/>
          <p14:tracePt t="65335" x="8626475" y="1022350"/>
          <p14:tracePt t="65352" x="8642350" y="1028700"/>
          <p14:tracePt t="65369" x="8680450" y="1028700"/>
          <p14:tracePt t="65385" x="8702675" y="1028700"/>
          <p14:tracePt t="65403" x="8728075" y="1025525"/>
          <p14:tracePt t="65419" x="8753475" y="1006475"/>
          <p14:tracePt t="65436" x="8775700" y="993775"/>
          <p14:tracePt t="65452" x="8797925" y="984250"/>
          <p14:tracePt t="65468" x="8826500" y="965200"/>
          <p14:tracePt t="65485" x="8842375" y="955675"/>
          <p14:tracePt t="65502" x="8867775" y="927100"/>
          <p14:tracePt t="65519" x="8890000" y="882650"/>
          <p14:tracePt t="65536" x="8909050" y="844550"/>
          <p14:tracePt t="65553" x="8921750" y="806450"/>
          <p14:tracePt t="65569" x="8947150" y="758825"/>
          <p14:tracePt t="65585" x="8947150" y="736600"/>
          <p14:tracePt t="65602" x="8947150" y="727075"/>
          <p14:tracePt t="65618" x="8947150" y="704850"/>
          <p14:tracePt t="65635" x="8947150" y="695325"/>
          <p14:tracePt t="65652" x="8947150" y="692150"/>
          <p14:tracePt t="65669" x="8947150" y="685800"/>
          <p14:tracePt t="65686" x="8947150" y="682625"/>
          <p14:tracePt t="65704" x="8947150" y="666750"/>
          <p14:tracePt t="65719" x="8947150" y="657225"/>
          <p14:tracePt t="65735" x="8940800" y="647700"/>
          <p14:tracePt t="65752" x="8940800" y="641350"/>
          <p14:tracePt t="65768" x="8934450" y="638175"/>
          <p14:tracePt t="68482" x="8893175" y="688975"/>
          <p14:tracePt t="68488" x="8813800" y="790575"/>
          <p14:tracePt t="68503" x="8553450" y="1184275"/>
          <p14:tracePt t="68524" x="8118475" y="1898650"/>
          <p14:tracePt t="68569" x="7413625" y="3187700"/>
          <p14:tracePt t="68619" x="7083425" y="3895725"/>
          <p14:tracePt t="68684" x="6845300" y="4584700"/>
          <p14:tracePt t="69024" x="6765925" y="4594225"/>
          <p14:tracePt t="69030" x="6673850" y="4603750"/>
          <p14:tracePt t="69038" x="6559550" y="4613275"/>
          <p14:tracePt t="69052" x="6375400" y="4629150"/>
          <p14:tracePt t="69068" x="6245225" y="4648200"/>
          <p14:tracePt t="69085" x="6137275" y="4683125"/>
          <p14:tracePt t="69118" x="5927725" y="4714875"/>
          <p14:tracePt t="69152" x="5822950" y="4721225"/>
          <p14:tracePt t="69168" x="5800725" y="4724400"/>
          <p14:tracePt t="69186" x="5784850" y="4730750"/>
          <p14:tracePt t="69202" x="5768975" y="4743450"/>
          <p14:tracePt t="69218" x="5759450" y="4743450"/>
          <p14:tracePt t="69235" x="5749925" y="4743450"/>
          <p14:tracePt t="69252" x="5734050" y="4743450"/>
          <p14:tracePt t="69269" x="5718175" y="4743450"/>
          <p14:tracePt t="69316" x="5718175" y="4733925"/>
          <p14:tracePt t="69323" x="5718175" y="4730750"/>
          <p14:tracePt t="69335" x="5718175" y="4724400"/>
          <p14:tracePt t="69352" x="5718175" y="4692650"/>
          <p14:tracePt t="69368" x="5718175" y="4664075"/>
          <p14:tracePt t="69384" x="5718175" y="4641850"/>
          <p14:tracePt t="69402" x="5718175" y="4610100"/>
          <p14:tracePt t="69418" x="5718175" y="4578350"/>
          <p14:tracePt t="69435" x="5718175" y="4559300"/>
          <p14:tracePt t="69452" x="5718175" y="4524375"/>
          <p14:tracePt t="69468" x="5718175" y="4511675"/>
          <p14:tracePt t="69485" x="5718175" y="4495800"/>
          <p14:tracePt t="69502" x="5718175" y="4473575"/>
          <p14:tracePt t="69518" x="5718175" y="4464050"/>
          <p14:tracePt t="69536" x="5718175" y="4451350"/>
          <p14:tracePt t="69552" x="5718175" y="4445000"/>
          <p14:tracePt t="69569" x="5718175" y="4441825"/>
          <p14:tracePt t="69586" x="5718175" y="4425950"/>
          <p14:tracePt t="69602" x="5718175" y="4416425"/>
          <p14:tracePt t="69618" x="5718175" y="4406900"/>
          <p14:tracePt t="69635" x="5705475" y="4391025"/>
          <p14:tracePt t="69652" x="5692775" y="4368800"/>
          <p14:tracePt t="69669" x="5689600" y="4346575"/>
          <p14:tracePt t="69686" x="5689600" y="4308475"/>
          <p14:tracePt t="69702" x="5683250" y="4283075"/>
          <p14:tracePt t="69718" x="5670550" y="4254500"/>
          <p14:tracePt t="69736" x="5651500" y="4219575"/>
          <p14:tracePt t="69752" x="5638800" y="4181475"/>
          <p14:tracePt t="69768" x="5632450" y="4159250"/>
          <p14:tracePt t="69786" x="5629275" y="4117975"/>
          <p14:tracePt t="69801" x="5622925" y="4108450"/>
          <p14:tracePt t="69818" x="5613400" y="4095750"/>
          <p14:tracePt t="69835" x="5597525" y="4076700"/>
          <p14:tracePt t="69851" x="5588000" y="4067175"/>
          <p14:tracePt t="69868" x="5578475" y="4057650"/>
          <p14:tracePt t="69885" x="5556250" y="4041775"/>
          <p14:tracePt t="69901" x="5540375" y="4025900"/>
          <p14:tracePt t="69918" x="5518150" y="4013200"/>
          <p14:tracePt t="69935" x="5467350" y="4000500"/>
          <p14:tracePt t="69951" x="5416550" y="3987800"/>
          <p14:tracePt t="69969" x="5356225" y="3987800"/>
          <p14:tracePt t="69985" x="5276850" y="3987800"/>
          <p14:tracePt t="70002" x="5232400" y="3987800"/>
          <p14:tracePt t="70018" x="5203825" y="3987800"/>
          <p14:tracePt t="70035" x="5162550" y="3987800"/>
          <p14:tracePt t="70051" x="5140325" y="3990975"/>
          <p14:tracePt t="70068" x="5102225" y="4003675"/>
          <p14:tracePt t="70086" x="5054600" y="4022725"/>
          <p14:tracePt t="70102" x="5022850" y="4041775"/>
          <p14:tracePt t="70118" x="4991100" y="4051300"/>
          <p14:tracePt t="70136" x="4956175" y="4070350"/>
          <p14:tracePt t="70152" x="4940300" y="4079875"/>
          <p14:tracePt t="70168" x="4930775" y="4095750"/>
          <p14:tracePt t="70185" x="4914900" y="4111625"/>
          <p14:tracePt t="70201" x="4905375" y="4121150"/>
          <p14:tracePt t="70218" x="4889500" y="4130675"/>
          <p14:tracePt t="70235" x="4879975" y="4171950"/>
          <p14:tracePt t="70252" x="4879975" y="4191000"/>
          <p14:tracePt t="70269" x="4879975" y="4222750"/>
          <p14:tracePt t="70285" x="4879975" y="4270375"/>
          <p14:tracePt t="70301" x="4879975" y="4305300"/>
          <p14:tracePt t="70318" x="4879975" y="4333875"/>
          <p14:tracePt t="70335" x="4886325" y="4378325"/>
          <p14:tracePt t="70352" x="4892675" y="4413250"/>
          <p14:tracePt t="70369" x="4911725" y="4438650"/>
          <p14:tracePt t="70385" x="4930775" y="4479925"/>
          <p14:tracePt t="70402" x="4943475" y="4511675"/>
          <p14:tracePt t="70418" x="4975225" y="4537075"/>
          <p14:tracePt t="70435" x="5003800" y="4559300"/>
          <p14:tracePt t="70451" x="5013325" y="4575175"/>
          <p14:tracePt t="70468" x="5029200" y="4584700"/>
          <p14:tracePt t="70485" x="5041900" y="4600575"/>
          <p14:tracePt t="70501" x="5057775" y="4610100"/>
          <p14:tracePt t="70518" x="5076825" y="4625975"/>
          <p14:tracePt t="70535" x="5089525" y="4632325"/>
          <p14:tracePt t="70552" x="5105400" y="4635500"/>
          <p14:tracePt t="70569" x="5133975" y="4635500"/>
          <p14:tracePt t="70585" x="5168900" y="4641850"/>
          <p14:tracePt t="70601" x="5197475" y="4648200"/>
          <p14:tracePt t="70618" x="5219700" y="4648200"/>
          <p14:tracePt t="70635" x="5276850" y="4660900"/>
          <p14:tracePt t="70652" x="5311775" y="4660900"/>
          <p14:tracePt t="70669" x="5343525" y="4667250"/>
          <p14:tracePt t="70685" x="5384800" y="4670425"/>
          <p14:tracePt t="70702" x="5403850" y="4670425"/>
          <p14:tracePt t="70718" x="5435600" y="4670425"/>
          <p14:tracePt t="70735" x="5483225" y="4670425"/>
          <p14:tracePt t="70751" x="5518150" y="4670425"/>
          <p14:tracePt t="70768" x="5562600" y="4667250"/>
          <p14:tracePt t="70785" x="5626100" y="4654550"/>
          <p14:tracePt t="70802" x="5648325" y="4654550"/>
          <p14:tracePt t="70819" x="5680075" y="4651375"/>
          <p14:tracePt t="70835" x="5692775" y="4645025"/>
          <p14:tracePt t="70851" x="5702300" y="4635500"/>
          <p14:tracePt t="70868" x="5718175" y="4625975"/>
          <p14:tracePt t="70885" x="5734050" y="4603750"/>
          <p14:tracePt t="70902" x="5743575" y="4594225"/>
          <p14:tracePt t="70919" x="5753100" y="4584700"/>
          <p14:tracePt t="70935" x="5781675" y="4556125"/>
          <p14:tracePt t="70952" x="5791200" y="4546600"/>
          <p14:tracePt t="70968" x="5800725" y="4537075"/>
          <p14:tracePt t="70985" x="5822950" y="4508500"/>
          <p14:tracePt t="71001" x="5832475" y="4498975"/>
          <p14:tracePt t="71019" x="5842000" y="4489450"/>
          <p14:tracePt t="71035" x="5857875" y="4470400"/>
          <p14:tracePt t="71052" x="5873750" y="4448175"/>
          <p14:tracePt t="71069" x="5883275" y="4438650"/>
          <p14:tracePt t="71086" x="5899150" y="4416425"/>
          <p14:tracePt t="71102" x="5911850" y="4384675"/>
          <p14:tracePt t="71118" x="5918200" y="4362450"/>
          <p14:tracePt t="71121" x="5918200" y="4346575"/>
          <p14:tracePt t="71135" x="5918200" y="4330700"/>
          <p14:tracePt t="71152" x="5930900" y="4305300"/>
          <p14:tracePt t="71169" x="5930900" y="4295775"/>
          <p14:tracePt t="71186" x="5930900" y="4276725"/>
          <p14:tracePt t="71202" x="5930900" y="4267200"/>
          <p14:tracePt t="71218" x="5930900" y="4257675"/>
          <p14:tracePt t="71236" x="5930900" y="4238625"/>
          <p14:tracePt t="71252" x="5930900" y="4225925"/>
          <p14:tracePt t="71268" x="5930900" y="4216400"/>
          <p14:tracePt t="71285" x="5930900" y="4203700"/>
          <p14:tracePt t="71302" x="5930900" y="4181475"/>
          <p14:tracePt t="71318" x="5930900" y="4165600"/>
          <p14:tracePt t="71335" x="5930900" y="4149725"/>
          <p14:tracePt t="71352" x="5930900" y="4137025"/>
          <p14:tracePt t="71368" x="5930900" y="4127500"/>
          <p14:tracePt t="71385" x="5911850" y="4098925"/>
          <p14:tracePt t="71402" x="5902325" y="4076700"/>
          <p14:tracePt t="71418" x="5889625" y="4060825"/>
          <p14:tracePt t="71435" x="5870575" y="4044950"/>
          <p14:tracePt t="71452" x="5861050" y="4035425"/>
          <p14:tracePt t="71469" x="5848350" y="4019550"/>
          <p14:tracePt t="71485" x="5835650" y="4006850"/>
          <p14:tracePt t="71502" x="5819775" y="4006850"/>
          <p14:tracePt t="71519" x="5810250" y="4000500"/>
          <p14:tracePt t="71535" x="5794375" y="3994150"/>
          <p14:tracePt t="71551" x="5784850" y="3994150"/>
          <p14:tracePt t="71568" x="5772150" y="3994150"/>
          <p14:tracePt t="71585" x="5756275" y="3994150"/>
          <p14:tracePt t="71602" x="5740400" y="3994150"/>
          <p14:tracePt t="71620" x="5699125" y="3994150"/>
          <p14:tracePt t="71635" x="5657850" y="3994150"/>
          <p14:tracePt t="71652" x="5619750" y="3994150"/>
          <p14:tracePt t="71668" x="5584825" y="3994150"/>
          <p14:tracePt t="71685" x="5549900" y="3994150"/>
          <p14:tracePt t="71701" x="5521325" y="3994150"/>
          <p14:tracePt t="71718" x="5499100" y="3994150"/>
          <p14:tracePt t="71735" x="5445125" y="3994150"/>
          <p14:tracePt t="71752" x="5400675" y="3997325"/>
          <p14:tracePt t="71769" x="5346700" y="4013200"/>
          <p14:tracePt t="71785" x="5289550" y="4032250"/>
          <p14:tracePt t="71802" x="5267325" y="4041775"/>
          <p14:tracePt t="71818" x="5241925" y="4054475"/>
          <p14:tracePt t="71834" x="5200650" y="4067175"/>
          <p14:tracePt t="71851" x="5162550" y="4079875"/>
          <p14:tracePt t="71868" x="5124450" y="4092575"/>
          <p14:tracePt t="71885" x="5060950" y="4117975"/>
          <p14:tracePt t="71901" x="5006975" y="4130675"/>
          <p14:tracePt t="71919" x="4965700" y="4149725"/>
          <p14:tracePt t="71935" x="4956175" y="4159250"/>
          <p14:tracePt t="71952" x="4943475" y="4175125"/>
          <p14:tracePt t="71969" x="4924425" y="4187825"/>
          <p14:tracePt t="71985" x="4914900" y="4200525"/>
          <p14:tracePt t="72001" x="4905375" y="4210050"/>
          <p14:tracePt t="72019" x="4892675" y="4241800"/>
          <p14:tracePt t="72035" x="4892675" y="4264025"/>
          <p14:tracePt t="72052" x="4892675" y="4302125"/>
          <p14:tracePt t="72069" x="4892675" y="4356100"/>
          <p14:tracePt t="72085" x="4892675" y="4378325"/>
          <p14:tracePt t="72101" x="4902200" y="4406900"/>
          <p14:tracePt t="72119" x="4921250" y="4445000"/>
          <p14:tracePt t="72135" x="4937125" y="4473575"/>
          <p14:tracePt t="72152" x="4956175" y="4498975"/>
          <p14:tracePt t="72169" x="5000625" y="4543425"/>
          <p14:tracePt t="72185" x="5026025" y="4559300"/>
          <p14:tracePt t="72202" x="5048250" y="4572000"/>
          <p14:tracePt t="72219" x="5089525" y="4597400"/>
          <p14:tracePt t="72234" x="5108575" y="4606925"/>
          <p14:tracePt t="72251" x="5124450" y="4616450"/>
          <p14:tracePt t="72269" x="5137150" y="4622800"/>
          <p14:tracePt t="72284" x="5159375" y="4629150"/>
          <p14:tracePt t="72301" x="5187950" y="4629150"/>
          <p14:tracePt t="72319" x="5235575" y="4629150"/>
          <p14:tracePt t="72335" x="5273675" y="4629150"/>
          <p14:tracePt t="72352" x="5302250" y="4629150"/>
          <p14:tracePt t="72369" x="5334000" y="4629150"/>
          <p14:tracePt t="72384" x="5365750" y="4629150"/>
          <p14:tracePt t="72401" x="5375275" y="4629150"/>
          <p14:tracePt t="72419" x="5407025" y="4629150"/>
          <p14:tracePt t="72435" x="5429250" y="4629150"/>
          <p14:tracePt t="72452" x="5470525" y="4629150"/>
          <p14:tracePt t="72469" x="5556250" y="4629150"/>
          <p14:tracePt t="72485" x="5610225" y="4629150"/>
          <p14:tracePt t="72502" x="5638800" y="4629150"/>
          <p14:tracePt t="72518" x="5673725" y="4619625"/>
          <p14:tracePt t="72534" x="5683250" y="4610100"/>
          <p14:tracePt t="72552" x="5692775" y="4600575"/>
          <p14:tracePt t="72569" x="5721350" y="4578350"/>
          <p14:tracePt t="72585" x="5734050" y="4568825"/>
          <p14:tracePt t="72602" x="5765800" y="4556125"/>
          <p14:tracePt t="72619" x="5800725" y="4540250"/>
          <p14:tracePt t="72635" x="5832475" y="4521200"/>
          <p14:tracePt t="72651" x="5854700" y="4508500"/>
          <p14:tracePt t="72669" x="5883275" y="4492625"/>
          <p14:tracePt t="72685" x="5892800" y="4476750"/>
          <p14:tracePt t="72701" x="5905500" y="4448175"/>
          <p14:tracePt t="72719" x="5921375" y="4425950"/>
          <p14:tracePt t="72734" x="5937250" y="4406900"/>
          <p14:tracePt t="72751" x="5937250" y="4397375"/>
          <p14:tracePt t="72768" x="5937250" y="4384675"/>
          <p14:tracePt t="72784" x="5937250" y="4375150"/>
          <p14:tracePt t="72801" x="5937250" y="4352925"/>
          <p14:tracePt t="72819" x="5937250" y="4333875"/>
          <p14:tracePt t="72834" x="5937250" y="4318000"/>
          <p14:tracePt t="72851" x="5924550" y="4302125"/>
          <p14:tracePt t="72868" x="5911850" y="4286250"/>
          <p14:tracePt t="72884" x="5902325" y="4276725"/>
          <p14:tracePt t="72902" x="5892800" y="4267200"/>
          <p14:tracePt t="72919" x="5870575" y="4248150"/>
          <p14:tracePt t="72934" x="5861050" y="4238625"/>
          <p14:tracePt t="72952" x="5851525" y="4225925"/>
          <p14:tracePt t="72969" x="5835650" y="4213225"/>
          <p14:tracePt t="72985" x="5819775" y="4197350"/>
          <p14:tracePt t="73002" x="5810250" y="4187825"/>
          <p14:tracePt t="73019" x="5797550" y="4178300"/>
          <p14:tracePt t="73035" x="5765800" y="4165600"/>
          <p14:tracePt t="73051" x="5737225" y="4146550"/>
          <p14:tracePt t="73068" x="5632450" y="4102100"/>
          <p14:tracePt t="73084" x="5578475" y="4083050"/>
          <p14:tracePt t="73101" x="5521325" y="4060825"/>
          <p14:tracePt t="73119" x="5464175" y="4041775"/>
          <p14:tracePt t="73135" x="5426075" y="4029075"/>
          <p14:tracePt t="73152" x="5387975" y="4016375"/>
          <p14:tracePt t="73169" x="5289550" y="3987800"/>
          <p14:tracePt t="73185" x="5226050" y="3975100"/>
          <p14:tracePt t="73201" x="5181600" y="3975100"/>
          <p14:tracePt t="73218" x="5124450" y="3975100"/>
          <p14:tracePt t="73234" x="5095875" y="3975100"/>
          <p14:tracePt t="73251" x="5073650" y="3975100"/>
          <p14:tracePt t="73269" x="5048250" y="3975100"/>
          <p14:tracePt t="73285" x="5026025" y="3975100"/>
          <p14:tracePt t="73302" x="5003800" y="3975100"/>
          <p14:tracePt t="73318" x="4962525" y="3978275"/>
          <p14:tracePt t="73335" x="4933950" y="3987800"/>
          <p14:tracePt t="73351" x="4914900" y="4006850"/>
          <p14:tracePt t="73368" x="4902200" y="4019550"/>
          <p14:tracePt t="73384" x="4889500" y="4032250"/>
          <p14:tracePt t="73402" x="4889500" y="4044950"/>
          <p14:tracePt t="73419" x="4889500" y="4086225"/>
          <p14:tracePt t="73435" x="4889500" y="4108450"/>
          <p14:tracePt t="73452" x="4889500" y="4137025"/>
          <p14:tracePt t="73469" x="4895850" y="4194175"/>
          <p14:tracePt t="73485" x="4908550" y="4232275"/>
          <p14:tracePt t="73501" x="4914900" y="4276725"/>
          <p14:tracePt t="73518" x="4933950" y="4340225"/>
          <p14:tracePt t="73534" x="4953000" y="4384675"/>
          <p14:tracePt t="73551" x="4965700" y="4416425"/>
          <p14:tracePt t="73568" x="4981575" y="4467225"/>
          <p14:tracePt t="73585" x="4994275" y="4489450"/>
          <p14:tracePt t="73602" x="5013325" y="4521200"/>
          <p14:tracePt t="73618" x="5032375" y="4562475"/>
          <p14:tracePt t="73635" x="5054600" y="4587875"/>
          <p14:tracePt t="73651" x="5086350" y="4613275"/>
          <p14:tracePt t="73668" x="5118100" y="4641850"/>
          <p14:tracePt t="73684" x="5143500" y="4654550"/>
          <p14:tracePt t="73702" x="5168900" y="4664075"/>
          <p14:tracePt t="73718" x="5210175" y="4664075"/>
          <p14:tracePt t="73735" x="5229225" y="4664075"/>
          <p14:tracePt t="73751" x="5260975" y="4664075"/>
          <p14:tracePt t="73768" x="5292725" y="4664075"/>
          <p14:tracePt t="73785" x="5321300" y="4664075"/>
          <p14:tracePt t="73801" x="5343525" y="4664075"/>
          <p14:tracePt t="73818" x="5384800" y="4664075"/>
          <p14:tracePt t="73834" x="5419725" y="4664075"/>
          <p14:tracePt t="73851" x="5451475" y="4664075"/>
          <p14:tracePt t="73868" x="5505450" y="4664075"/>
          <p14:tracePt t="73885" x="5540375" y="4664075"/>
          <p14:tracePt t="73902" x="5562600" y="4664075"/>
          <p14:tracePt t="73918" x="5597525" y="4664075"/>
          <p14:tracePt t="73935" x="5607050" y="4657725"/>
          <p14:tracePt t="73951" x="5629275" y="4648200"/>
          <p14:tracePt t="73968" x="5670550" y="4629150"/>
          <p14:tracePt t="73984" x="5702300" y="4610100"/>
          <p14:tracePt t="74001" x="5746750" y="4597400"/>
          <p14:tracePt t="74018" x="5810250" y="4572000"/>
          <p14:tracePt t="74034" x="5851525" y="4546600"/>
          <p14:tracePt t="74052" x="5873750" y="4527550"/>
          <p14:tracePt t="74068" x="5902325" y="4492625"/>
          <p14:tracePt t="74085" x="5915025" y="4470400"/>
          <p14:tracePt t="74101" x="5924550" y="4445000"/>
          <p14:tracePt t="74118" x="5940425" y="4422775"/>
          <p14:tracePt t="74134" x="5959475" y="4406900"/>
          <p14:tracePt t="74151" x="5959475" y="4391025"/>
          <p14:tracePt t="74168" x="5959475" y="4365625"/>
          <p14:tracePt t="74185" x="5959475" y="4349750"/>
          <p14:tracePt t="74202" x="5959475" y="4337050"/>
          <p14:tracePt t="74218" x="5959475" y="4308475"/>
          <p14:tracePt t="74235" x="5959475" y="4298950"/>
          <p14:tracePt t="74251" x="5959475" y="4289425"/>
          <p14:tracePt t="74268" x="5959475" y="4283075"/>
          <p14:tracePt t="74302" x="5959475" y="4273550"/>
          <p14:tracePt t="74318" x="5959475" y="4264025"/>
          <p14:tracePt t="74335" x="5959475" y="4257675"/>
          <p14:tracePt t="74352" x="5946775" y="4248150"/>
          <p14:tracePt t="74368" x="5930900" y="4232275"/>
          <p14:tracePt t="74384" x="5921375" y="4222750"/>
          <p14:tracePt t="74401" x="5911850" y="4213225"/>
          <p14:tracePt t="74418" x="5892800" y="4197350"/>
          <p14:tracePt t="74435" x="5880100" y="4187825"/>
          <p14:tracePt t="74451" x="5857875" y="4168775"/>
          <p14:tracePt t="74468" x="5829300" y="4152900"/>
          <p14:tracePt t="74485" x="5819775" y="4149725"/>
          <p14:tracePt t="74501" x="5810250" y="4143375"/>
          <p14:tracePt t="74518" x="5791200" y="4133850"/>
          <p14:tracePt t="74534" x="5781675" y="4124325"/>
          <p14:tracePt t="74552" x="5762625" y="4108450"/>
          <p14:tracePt t="74568" x="5721350" y="4089400"/>
          <p14:tracePt t="74585" x="5699125" y="4079875"/>
          <p14:tracePt t="74602" x="5654675" y="4054475"/>
          <p14:tracePt t="74618" x="5632450" y="4048125"/>
          <p14:tracePt t="74635" x="5600700" y="4035425"/>
          <p14:tracePt t="74651" x="5578475" y="4025900"/>
          <p14:tracePt t="74668" x="5537200" y="4006850"/>
          <p14:tracePt t="74684" x="5511800" y="3987800"/>
          <p14:tracePt t="74703" x="5470525" y="3975100"/>
          <p14:tracePt t="74719" x="5454650" y="3975100"/>
          <p14:tracePt t="74735" x="5438775" y="3975100"/>
          <p14:tracePt t="74752" x="5429250" y="3975100"/>
          <p14:tracePt t="74768" x="5416550" y="3975100"/>
          <p14:tracePt t="74785" x="5407025" y="3975100"/>
          <p14:tracePt t="74801" x="5384800" y="3975100"/>
          <p14:tracePt t="74818" x="5349875" y="3971925"/>
          <p14:tracePt t="74834" x="5321300" y="3971925"/>
          <p14:tracePt t="74851" x="5299075" y="3965575"/>
          <p14:tracePt t="74868" x="5280025" y="3965575"/>
          <p14:tracePt t="74885" x="5264150" y="3965575"/>
          <p14:tracePt t="74902" x="5222875" y="3959225"/>
          <p14:tracePt t="74918" x="5200650" y="3959225"/>
          <p14:tracePt t="74934" x="5172075" y="3959225"/>
          <p14:tracePt t="74951" x="5149850" y="3959225"/>
          <p14:tracePt t="74968" x="5102225" y="3959225"/>
          <p14:tracePt t="74985" x="5080000" y="3959225"/>
          <p14:tracePt t="75002" x="5051425" y="3959225"/>
          <p14:tracePt t="75018" x="5038725" y="3959225"/>
          <p14:tracePt t="75035" x="5016500" y="3959225"/>
          <p14:tracePt t="75052" x="4975225" y="3959225"/>
          <p14:tracePt t="75068" x="4946650" y="3959225"/>
          <p14:tracePt t="75084" x="4924425" y="3962400"/>
          <p14:tracePt t="75102" x="4883150" y="3971925"/>
          <p14:tracePt t="75118" x="4857750" y="3978275"/>
          <p14:tracePt t="75134" x="4829175" y="3990975"/>
          <p14:tracePt t="75152" x="4765675" y="4010025"/>
          <p14:tracePt t="75168" x="4727575" y="4016375"/>
          <p14:tracePt t="75185" x="4683125" y="4029075"/>
          <p14:tracePt t="75202" x="4625975" y="4041775"/>
          <p14:tracePt t="75218" x="4603750" y="4054475"/>
          <p14:tracePt t="75234" x="4572000" y="4073525"/>
          <p14:tracePt t="75252" x="4537075" y="4089400"/>
          <p14:tracePt t="75268" x="4505325" y="4114800"/>
          <p14:tracePt t="75285" x="4479925" y="4146550"/>
          <p14:tracePt t="75302" x="4422775" y="4184650"/>
          <p14:tracePt t="75318" x="4381500" y="4219575"/>
          <p14:tracePt t="75335" x="4343400" y="4244975"/>
          <p14:tracePt t="75351" x="4292600" y="4295775"/>
          <p14:tracePt t="75368" x="4260850" y="4327525"/>
          <p14:tracePt t="75384" x="4232275" y="4365625"/>
          <p14:tracePt t="75402" x="4187825" y="4432300"/>
          <p14:tracePt t="75418" x="4159250" y="4479925"/>
          <p14:tracePt t="75435" x="4121150" y="4518025"/>
          <p14:tracePt t="75452" x="4079875" y="4584700"/>
          <p14:tracePt t="75468" x="4048125" y="4632325"/>
          <p14:tracePt t="75484" x="4022725" y="4670425"/>
          <p14:tracePt t="75502" x="3978275" y="4730750"/>
          <p14:tracePt t="75517" x="3959225" y="4759325"/>
          <p14:tracePt t="75535" x="3946525" y="4797425"/>
          <p14:tracePt t="75552" x="3921125" y="4841875"/>
          <p14:tracePt t="75568" x="3908425" y="4879975"/>
          <p14:tracePt t="75585" x="3889375" y="4918075"/>
          <p14:tracePt t="75601" x="3863975" y="4981575"/>
          <p14:tracePt t="75617" x="3851275" y="5019675"/>
          <p14:tracePt t="75634" x="3838575" y="5051425"/>
          <p14:tracePt t="75652" x="3819525" y="5099050"/>
          <p14:tracePt t="75668" x="3800475" y="5137150"/>
          <p14:tracePt t="75685" x="3787775" y="5175250"/>
          <p14:tracePt t="75702" x="3768725" y="5248275"/>
          <p14:tracePt t="75718" x="3746500" y="5311775"/>
          <p14:tracePt t="75734" x="3727450" y="5378450"/>
          <p14:tracePt t="75737" x="3717925" y="5403850"/>
          <p14:tracePt t="75751" x="3705225" y="5457825"/>
          <p14:tracePt t="75768" x="3705225" y="5508625"/>
          <p14:tracePt t="75784" x="3705225" y="5546725"/>
          <p14:tracePt t="75801" x="3721100" y="5610225"/>
          <p14:tracePt t="75817" x="3740150" y="5654675"/>
          <p14:tracePt t="75834" x="3752850" y="5702300"/>
          <p14:tracePt t="75851" x="3778250" y="5737225"/>
          <p14:tracePt t="75867" x="3819525" y="5778500"/>
          <p14:tracePt t="75884" x="3857625" y="5810250"/>
          <p14:tracePt t="75902" x="3978275" y="5873750"/>
          <p14:tracePt t="75918" x="4067175" y="5915025"/>
          <p14:tracePt t="75935" x="4143375" y="5943600"/>
          <p14:tracePt t="75952" x="4260850" y="6000750"/>
          <p14:tracePt t="75968" x="4359275" y="6032500"/>
          <p14:tracePt t="75985" x="4451350" y="6073775"/>
          <p14:tracePt t="76001" x="4565650" y="6111875"/>
          <p14:tracePt t="76017" x="4705350" y="6127750"/>
          <p14:tracePt t="76034" x="4864100" y="6127750"/>
          <p14:tracePt t="76051" x="5060950" y="6124575"/>
          <p14:tracePt t="76068" x="5178425" y="6105525"/>
          <p14:tracePt t="76084" x="5295900" y="6099175"/>
          <p14:tracePt t="76101" x="5403850" y="6089650"/>
          <p14:tracePt t="76118" x="5464175" y="6089650"/>
          <p14:tracePt t="76134" x="5537200" y="6083300"/>
          <p14:tracePt t="76151" x="5683250" y="6051550"/>
          <p14:tracePt t="76167" x="5756275" y="6035675"/>
          <p14:tracePt t="76184" x="5819775" y="6022975"/>
          <p14:tracePt t="76201" x="5892800" y="6000750"/>
          <p14:tracePt t="76218" x="5915025" y="5984875"/>
          <p14:tracePt t="76234" x="5946775" y="5972175"/>
          <p14:tracePt t="76237" x="5959475" y="5965825"/>
          <p14:tracePt t="76251" x="5981700" y="5953125"/>
          <p14:tracePt t="76267" x="6029325" y="5921375"/>
          <p14:tracePt t="76284" x="6083300" y="5892800"/>
          <p14:tracePt t="76301" x="6159500" y="5845175"/>
          <p14:tracePt t="76317" x="6200775" y="5819775"/>
          <p14:tracePt t="76334" x="6223000" y="5800725"/>
          <p14:tracePt t="76351" x="6248400" y="5759450"/>
          <p14:tracePt t="76367" x="6267450" y="5727700"/>
          <p14:tracePt t="76384" x="6280150" y="5689600"/>
          <p14:tracePt t="76401" x="6296025" y="5632450"/>
          <p14:tracePt t="76417" x="6305550" y="5588000"/>
          <p14:tracePt t="76434" x="6324600" y="5534025"/>
          <p14:tracePt t="76451" x="6337300" y="5445125"/>
          <p14:tracePt t="76468" x="6337300" y="5362575"/>
          <p14:tracePt t="76484" x="6337300" y="5248275"/>
          <p14:tracePt t="76502" x="6324600" y="5083175"/>
          <p14:tracePt t="76518" x="6308725" y="5006975"/>
          <p14:tracePt t="76534" x="6302375" y="4946650"/>
          <p14:tracePt t="76551" x="6283325" y="4867275"/>
          <p14:tracePt t="76567" x="6267450" y="4822825"/>
          <p14:tracePt t="76584" x="6254750" y="4768850"/>
          <p14:tracePt t="76601" x="6229350" y="4692650"/>
          <p14:tracePt t="76618" x="6200775" y="4629150"/>
          <p14:tracePt t="76634" x="6162675" y="4562475"/>
          <p14:tracePt t="76652" x="6115050" y="4435475"/>
          <p14:tracePt t="76668" x="6076950" y="4365625"/>
          <p14:tracePt t="76684" x="6064250" y="4321175"/>
          <p14:tracePt t="76701" x="6045200" y="4264025"/>
          <p14:tracePt t="76718" x="6026150" y="4244975"/>
          <p14:tracePt t="76734" x="6016625" y="4229100"/>
          <p14:tracePt t="76739" x="6013450" y="4225925"/>
          <p14:tracePt t="76752" x="6003925" y="4216400"/>
          <p14:tracePt t="76768" x="5991225" y="4206875"/>
          <p14:tracePt t="76785" x="5978525" y="4200525"/>
          <p14:tracePt t="76801" x="5972175" y="4200525"/>
          <p14:tracePt t="76817" x="5972175" y="4197350"/>
          <p14:tracePt t="76851" x="5969000" y="4197350"/>
          <p14:tracePt t="77887" x="5962650" y="4178300"/>
          <p14:tracePt t="77893" x="5956300" y="4159250"/>
          <p14:tracePt t="77901" x="5943600" y="4149725"/>
          <p14:tracePt t="77918" x="5918200" y="4102100"/>
          <p14:tracePt t="77935" x="5848350" y="4032250"/>
          <p14:tracePt t="77951" x="5803900" y="3981450"/>
          <p14:tracePt t="77985" x="5759450" y="3927475"/>
          <p14:tracePt t="78018" x="5797550" y="3905250"/>
          <p14:tracePt t="78035" x="5921375" y="3883025"/>
          <p14:tracePt t="78051" x="5978525" y="3883025"/>
          <p14:tracePt t="78067" x="6051550" y="3883025"/>
          <p14:tracePt t="78084" x="6111875" y="3886200"/>
          <p14:tracePt t="78101" x="6175375" y="3898900"/>
          <p14:tracePt t="78117" x="6197600" y="3911600"/>
          <p14:tracePt t="78135" x="6242050" y="3930650"/>
          <p14:tracePt t="78151" x="6270625" y="3946525"/>
          <p14:tracePt t="78168" x="6302375" y="3959225"/>
          <p14:tracePt t="78185" x="6337300" y="3978275"/>
          <p14:tracePt t="78201" x="6369050" y="3990975"/>
          <p14:tracePt t="78217" x="6384925" y="3990975"/>
          <p14:tracePt t="78235" x="6410325" y="3990975"/>
          <p14:tracePt t="78251" x="6419850" y="3984625"/>
          <p14:tracePt t="78267" x="6423025" y="3975100"/>
          <p14:tracePt t="78285" x="6423025" y="3959225"/>
          <p14:tracePt t="78301" x="6423025" y="3943350"/>
          <p14:tracePt t="78318" x="6423025" y="3933825"/>
          <p14:tracePt t="78334" x="6423025" y="3917950"/>
          <p14:tracePt t="78351" x="6416675" y="3914775"/>
          <p14:tracePt t="78367" x="6416675" y="3908425"/>
          <p14:tracePt t="78384" x="6413500" y="3908425"/>
          <p14:tracePt t="78417" x="6403975" y="3908425"/>
          <p14:tracePt t="78435" x="6397625" y="3908425"/>
          <p14:tracePt t="78451" x="6394450" y="3908425"/>
          <p14:tracePt t="78672" x="6419850" y="3902075"/>
          <p14:tracePt t="78679" x="6467475" y="3895725"/>
          <p14:tracePt t="78686" x="6527800" y="3876675"/>
          <p14:tracePt t="78701" x="6613525" y="3870325"/>
          <p14:tracePt t="78718" x="6673850" y="3870325"/>
          <p14:tracePt t="78734" x="6756400" y="3870325"/>
          <p14:tracePt t="78750" x="6816725" y="3870325"/>
          <p14:tracePt t="78767" x="6902450" y="3876675"/>
          <p14:tracePt t="78784" x="7054850" y="3892550"/>
          <p14:tracePt t="78800" x="7146925" y="3892550"/>
          <p14:tracePt t="78817" x="7242175" y="3892550"/>
          <p14:tracePt t="78834" x="7369175" y="3892550"/>
          <p14:tracePt t="78851" x="7429500" y="3892550"/>
          <p14:tracePt t="78867" x="7489825" y="3892550"/>
          <p14:tracePt t="78884" x="7566025" y="3892550"/>
          <p14:tracePt t="78900" x="7635875" y="3892550"/>
          <p14:tracePt t="78917" x="7718425" y="3892550"/>
          <p14:tracePt t="78934" x="7826375" y="3892550"/>
          <p14:tracePt t="78951" x="7886700" y="3898900"/>
          <p14:tracePt t="78968" x="7950200" y="3905250"/>
          <p14:tracePt t="78985" x="8026400" y="3917950"/>
          <p14:tracePt t="79001" x="8089900" y="3933825"/>
          <p14:tracePt t="79017" x="8153400" y="3946525"/>
          <p14:tracePt t="79034" x="8229600" y="3981450"/>
          <p14:tracePt t="79050" x="8293100" y="4010025"/>
          <p14:tracePt t="79068" x="8362950" y="4044950"/>
          <p14:tracePt t="79085" x="8455025" y="4073525"/>
          <p14:tracePt t="79101" x="8509000" y="4089400"/>
          <p14:tracePt t="79118" x="8556625" y="4108450"/>
          <p14:tracePt t="79134" x="8597900" y="4124325"/>
          <p14:tracePt t="79150" x="8629650" y="4137025"/>
          <p14:tracePt t="79167" x="8667750" y="4171950"/>
          <p14:tracePt t="79184" x="8756650" y="4222750"/>
          <p14:tracePt t="79200" x="8826500" y="4276725"/>
          <p14:tracePt t="79218" x="8896350" y="4324350"/>
          <p14:tracePt t="79234" x="8975725" y="4397375"/>
          <p14:tracePt t="79251" x="9017000" y="4435475"/>
          <p14:tracePt t="79267" x="9067800" y="4479925"/>
          <p14:tracePt t="79284" x="9137650" y="4549775"/>
          <p14:tracePt t="80377" x="9131300" y="6400800"/>
          <p14:tracePt t="80383" x="9112250" y="6419850"/>
          <p14:tracePt t="80390" x="9099550" y="6438900"/>
          <p14:tracePt t="80400" x="9086850" y="6467475"/>
          <p14:tracePt t="80417" x="9045575" y="6492875"/>
          <p14:tracePt t="80434" x="8928100" y="6546850"/>
          <p14:tracePt t="80451" x="8864600" y="6556375"/>
          <p14:tracePt t="80484" x="8794750" y="6556375"/>
          <p14:tracePt t="80518" x="8766175" y="6556375"/>
          <p14:tracePt t="80533" x="8756650" y="6556375"/>
          <p14:tracePt t="80550" x="8743950" y="6556375"/>
          <p14:tracePt t="80567" x="8731250" y="6546850"/>
          <p14:tracePt t="80584" x="8712200" y="6492875"/>
          <p14:tracePt t="80601" x="8702675" y="6419850"/>
          <p14:tracePt t="80617" x="8702675" y="6340475"/>
          <p14:tracePt t="80634" x="8702675" y="6219825"/>
          <p14:tracePt t="80651" x="8702675" y="6159500"/>
          <p14:tracePt t="80667" x="8696325" y="6099175"/>
          <p14:tracePt t="80684" x="8677275" y="6010275"/>
          <p14:tracePt t="80700" x="8655050" y="5953125"/>
          <p14:tracePt t="80717" x="8648700" y="5892800"/>
          <p14:tracePt t="80734" x="8648700" y="5822950"/>
          <p14:tracePt t="80751" x="8648700" y="5778500"/>
          <p14:tracePt t="80768" x="8648700" y="5715000"/>
          <p14:tracePt t="80784" x="8648700" y="5692775"/>
          <p14:tracePt t="80800" x="8648700" y="5664200"/>
          <p14:tracePt t="80817" x="8648700" y="5641975"/>
          <p14:tracePt t="80819" x="8648700" y="5632450"/>
          <p14:tracePt t="80834" x="8648700" y="5603875"/>
          <p14:tracePt t="80850" x="8648700" y="5581650"/>
          <p14:tracePt t="80868" x="8636000" y="5546725"/>
          <p14:tracePt t="80884" x="8626475" y="5537200"/>
          <p14:tracePt t="80901" x="8616950" y="5527675"/>
          <p14:tracePt t="80918" x="8578850" y="5508625"/>
          <p14:tracePt t="80933" x="8547100" y="5508625"/>
          <p14:tracePt t="80950" x="8534400" y="5508625"/>
          <p14:tracePt t="80968" x="8512175" y="5508625"/>
          <p14:tracePt t="80984" x="8489950" y="5511800"/>
          <p14:tracePt t="81001" x="8480425" y="5521325"/>
          <p14:tracePt t="81018" x="8455025" y="5537200"/>
          <p14:tracePt t="81034" x="8429625" y="5568950"/>
          <p14:tracePt t="81050" x="8404225" y="5594350"/>
          <p14:tracePt t="81068" x="8366125" y="5657850"/>
          <p14:tracePt t="81084" x="8337550" y="5724525"/>
          <p14:tracePt t="81101" x="8296275" y="5803900"/>
          <p14:tracePt t="81118" x="8267700" y="5918200"/>
          <p14:tracePt t="81134" x="8245475" y="5981700"/>
          <p14:tracePt t="81151" x="8223250" y="6038850"/>
          <p14:tracePt t="81168" x="8210550" y="6111875"/>
          <p14:tracePt t="81184" x="8210550" y="6156325"/>
          <p14:tracePt t="81200" x="8220075" y="6200775"/>
          <p14:tracePt t="81218" x="8245475" y="6257925"/>
          <p14:tracePt t="81234" x="8255000" y="6280150"/>
          <p14:tracePt t="81251" x="8267700" y="6311900"/>
          <p14:tracePt t="81268" x="8286750" y="6346825"/>
          <p14:tracePt t="81284" x="8302625" y="6369050"/>
          <p14:tracePt t="81301" x="8312150" y="6378575"/>
          <p14:tracePt t="81318" x="8312150" y="6394450"/>
          <p14:tracePt t="81335" x="8318500" y="6403975"/>
          <p14:tracePt t="81351" x="8318500" y="6419850"/>
          <p14:tracePt t="81368" x="8318500" y="6432550"/>
          <p14:tracePt t="81384" x="8312150" y="6432550"/>
          <p14:tracePt t="81401" x="8283575" y="6432550"/>
          <p14:tracePt t="81418" x="8242300" y="6432550"/>
          <p14:tracePt t="81434" x="8213725" y="6432550"/>
          <p14:tracePt t="81451" x="8191500" y="6432550"/>
          <p14:tracePt t="81467" x="8150225" y="6432550"/>
          <p14:tracePt t="81484" x="8128000" y="6432550"/>
          <p14:tracePt t="81500" x="8099425" y="6432550"/>
          <p14:tracePt t="81518" x="8058150" y="6426200"/>
          <p14:tracePt t="81534" x="8035925" y="6419850"/>
          <p14:tracePt t="81551" x="8026400" y="6419850"/>
          <p14:tracePt t="81568" x="8004175" y="6403975"/>
          <p14:tracePt t="81584" x="7994650" y="6403975"/>
          <p14:tracePt t="81600" x="7991475" y="6397625"/>
          <p14:tracePt t="81618" x="7981950" y="6388100"/>
          <p14:tracePt t="81633" x="7972425" y="6378575"/>
          <p14:tracePt t="81650" x="7962900" y="6369050"/>
          <p14:tracePt t="81668" x="7921625" y="6346825"/>
          <p14:tracePt t="81684" x="7912100" y="6337300"/>
          <p14:tracePt t="81701" x="7896225" y="6330950"/>
          <p14:tracePt t="81718" x="7880350" y="6330950"/>
          <p14:tracePt t="81734" x="7870825" y="6330950"/>
          <p14:tracePt t="81750" x="7861300" y="6330950"/>
          <p14:tracePt t="81767" x="7842250" y="6330950"/>
          <p14:tracePt t="81784" x="7832725" y="6330950"/>
          <p14:tracePt t="81801" x="7816850" y="6330950"/>
          <p14:tracePt t="81818" x="7797800" y="6327775"/>
          <p14:tracePt t="81834" x="7788275" y="6327775"/>
          <p14:tracePt t="81851" x="7778750" y="6327775"/>
          <p14:tracePt t="81868" x="7762875" y="6327775"/>
          <p14:tracePt t="82069" x="7756525" y="6321425"/>
          <p14:tracePt t="82075" x="7753350" y="6315075"/>
          <p14:tracePt t="82084" x="7740650" y="6311900"/>
          <p14:tracePt t="82101" x="7731125" y="6305550"/>
          <p14:tracePt t="82117" x="7721600" y="6305550"/>
          <p14:tracePt t="82134" x="7718425" y="6305550"/>
          <p14:tracePt t="82151" x="7712075" y="6305550"/>
          <p14:tracePt t="82167" x="7693025" y="6305550"/>
          <p14:tracePt t="82183" x="7683500" y="6305550"/>
          <p14:tracePt t="82200" x="7673975" y="6305550"/>
          <p14:tracePt t="82217" x="7658100" y="6305550"/>
          <p14:tracePt t="82234" x="7642225" y="6305550"/>
          <p14:tracePt t="82251" x="7632700" y="6305550"/>
          <p14:tracePt t="82267" x="7629525" y="6305550"/>
          <p14:tracePt t="82284" x="7623175" y="6305550"/>
          <p14:tracePt t="82300" x="7613650" y="6302375"/>
          <p14:tracePt t="82317" x="7591425" y="6273800"/>
          <p14:tracePt t="82333" x="7588250" y="6257925"/>
          <p14:tracePt t="82350" x="7588250" y="6242050"/>
          <p14:tracePt t="82368" x="7588250" y="6223000"/>
          <p14:tracePt t="82384" x="7588250" y="6213475"/>
          <p14:tracePt t="82401" x="7588250" y="6203950"/>
          <p14:tracePt t="82417" x="7588250" y="6197600"/>
          <p14:tracePt t="82467" x="7597775" y="6197600"/>
          <p14:tracePt t="82482" x="7604125" y="6197600"/>
          <p14:tracePt t="82596" x="7604125" y="6194425"/>
          <p14:tracePt t="82603" x="7600950" y="6181725"/>
          <p14:tracePt t="82617" x="7585075" y="6172200"/>
          <p14:tracePt t="82634" x="7569200" y="6162675"/>
          <p14:tracePt t="82651" x="7515225" y="6140450"/>
          <p14:tracePt t="82667" x="7407275" y="6086475"/>
          <p14:tracePt t="82684" x="7337425" y="6032500"/>
          <p14:tracePt t="82700" x="7264400" y="5975350"/>
          <p14:tracePt t="82717" x="7172325" y="5889625"/>
          <p14:tracePt t="82733" x="7121525" y="5838825"/>
          <p14:tracePt t="82750" x="7045325" y="5765800"/>
          <p14:tracePt t="82767" x="6965950" y="5654675"/>
          <p14:tracePt t="82784" x="6931025" y="5603875"/>
          <p14:tracePt t="82801" x="6899275" y="5556250"/>
          <p14:tracePt t="82817" x="6861175" y="5505450"/>
          <p14:tracePt t="82834" x="6842125" y="5483225"/>
          <p14:tracePt t="82852" x="6829425" y="5451475"/>
          <p14:tracePt t="82855" x="6826250" y="5441950"/>
          <p14:tracePt t="82867" x="6826250" y="5419725"/>
          <p14:tracePt t="82883" x="6826250" y="5375275"/>
          <p14:tracePt t="82900" x="6826250" y="5321300"/>
          <p14:tracePt t="82917" x="6826250" y="5251450"/>
          <p14:tracePt t="82933" x="6826250" y="5216525"/>
          <p14:tracePt t="82950" x="6826250" y="5187950"/>
          <p14:tracePt t="82967" x="6826250" y="5165725"/>
          <p14:tracePt t="82984" x="6826250" y="5149850"/>
          <p14:tracePt t="83001" x="6826250" y="5140325"/>
          <p14:tracePt t="83017" x="6826250" y="5127625"/>
          <p14:tracePt t="83033" x="6819900" y="5114925"/>
          <p14:tracePt t="83050" x="6810375" y="5102225"/>
          <p14:tracePt t="83067" x="6800850" y="5086350"/>
          <p14:tracePt t="83084" x="6800850" y="5080000"/>
          <p14:tracePt t="83145" x="6788150" y="5076825"/>
          <p14:tracePt t="83152" x="6788150" y="5070475"/>
          <p14:tracePt t="83167" x="6784975" y="5060950"/>
          <p14:tracePt t="83183" x="6784975" y="5045075"/>
          <p14:tracePt t="83201" x="6784975" y="5035550"/>
          <p14:tracePt t="83234" x="6778625" y="5032375"/>
          <p14:tracePt t="83252" x="6769100" y="5022850"/>
          <p14:tracePt t="83268" x="6759575" y="5013325"/>
          <p14:tracePt t="83284" x="6753225" y="4997450"/>
          <p14:tracePt t="83300" x="6753225" y="4987925"/>
          <p14:tracePt t="83317" x="6753225" y="4959350"/>
          <p14:tracePt t="83333" x="6753225" y="4933950"/>
          <p14:tracePt t="83350" x="6753225" y="4924425"/>
          <p14:tracePt t="83367" x="6753225" y="4908550"/>
          <p14:tracePt t="83384" x="6753225" y="4892675"/>
          <p14:tracePt t="83402" x="6737350" y="4876800"/>
          <p14:tracePt t="83417" x="6727825" y="4867275"/>
          <p14:tracePt t="83434" x="6718300" y="4857750"/>
          <p14:tracePt t="83450" x="6708775" y="4841875"/>
          <p14:tracePt t="83467" x="6708775" y="4832350"/>
          <p14:tracePt t="83500" x="6711950" y="4832350"/>
          <p14:tracePt t="83517" x="6759575" y="4841875"/>
          <p14:tracePt t="83534" x="6835775" y="4873625"/>
          <p14:tracePt t="83551" x="7032625" y="4972050"/>
          <p14:tracePt t="83568" x="7169150" y="5073650"/>
          <p14:tracePt t="83584" x="7327900" y="5175250"/>
          <p14:tracePt t="83601" x="7600950" y="5308600"/>
          <p14:tracePt t="83618" x="7781925" y="5394325"/>
          <p14:tracePt t="83634" x="7969250" y="5470525"/>
          <p14:tracePt t="83651" x="8150225" y="5530850"/>
          <p14:tracePt t="83667" x="8223250" y="5537200"/>
          <p14:tracePt t="83683" x="8277225" y="5534025"/>
          <p14:tracePt t="83701" x="8340725" y="5508625"/>
          <p14:tracePt t="83717" x="8366125" y="5483225"/>
          <p14:tracePt t="83733" x="8397875" y="5441950"/>
          <p14:tracePt t="83751" x="8439150" y="5368925"/>
          <p14:tracePt t="83767" x="8458200" y="5321300"/>
          <p14:tracePt t="83784" x="8480425" y="5273675"/>
          <p14:tracePt t="83801" x="8480425" y="5226050"/>
          <p14:tracePt t="83817" x="8480425" y="5210175"/>
          <p14:tracePt t="83834" x="8480425" y="5200650"/>
          <p14:tracePt t="83851" x="8480425" y="5181600"/>
          <p14:tracePt t="83867" x="8480425" y="5172075"/>
          <p14:tracePt t="83883" x="8480425" y="5162550"/>
          <p14:tracePt t="83901" x="8480425" y="5153025"/>
          <p14:tracePt t="83917" x="8480425" y="5137150"/>
          <p14:tracePt t="83933" x="8480425" y="5127625"/>
          <p14:tracePt t="83951" x="8496300" y="5086350"/>
          <p14:tracePt t="83967" x="8515350" y="5054600"/>
          <p14:tracePt t="83984" x="8550275" y="5006975"/>
          <p14:tracePt t="84001" x="8588375" y="4946650"/>
          <p14:tracePt t="84017" x="8613775" y="4924425"/>
          <p14:tracePt t="84033" x="8629650" y="4905375"/>
          <p14:tracePt t="84051" x="8645525" y="4879975"/>
          <p14:tracePt t="84067" x="8661400" y="4864100"/>
          <p14:tracePt t="84084" x="8670925" y="4841875"/>
          <p14:tracePt t="84101" x="8670925" y="4822825"/>
          <p14:tracePt t="84117" x="8677275" y="4806950"/>
          <p14:tracePt t="84134" x="8677275" y="4784725"/>
          <p14:tracePt t="84151" x="8677275" y="4765675"/>
          <p14:tracePt t="84166" x="8677275" y="4752975"/>
          <p14:tracePt t="84183" x="8677275" y="4740275"/>
          <p14:tracePt t="84201" x="8677275" y="4730750"/>
          <p14:tracePt t="84259" x="8677275" y="4737100"/>
          <p14:tracePt t="84267" x="8677275" y="4746625"/>
          <p14:tracePt t="84274" x="8677275" y="4749800"/>
          <p14:tracePt t="84284" x="8677275" y="4762500"/>
          <p14:tracePt t="84301" x="8655050" y="4845050"/>
          <p14:tracePt t="84317" x="8610600" y="4978400"/>
          <p14:tracePt t="84333" x="8575675" y="5108575"/>
          <p14:tracePt t="84351" x="8512175" y="5356225"/>
          <p14:tracePt t="84367" x="8477250" y="5521325"/>
          <p14:tracePt t="84384" x="8420100" y="5686425"/>
          <p14:tracePt t="84387" x="8401050" y="5778500"/>
          <p14:tracePt t="84401" x="8356600" y="5934075"/>
          <p14:tracePt t="84417" x="8321675" y="6076950"/>
          <p14:tracePt t="84434" x="8286750" y="6207125"/>
          <p14:tracePt t="84451" x="8235950" y="6353175"/>
          <p14:tracePt t="84467" x="8223250" y="6419850"/>
          <p14:tracePt t="84484" x="8210550" y="6464300"/>
          <p14:tracePt t="84501" x="8185150" y="6515100"/>
          <p14:tracePt t="84517" x="8166100" y="6546850"/>
          <p14:tracePt t="84534" x="8134350" y="6556375"/>
          <p14:tracePt t="84551" x="8115300" y="6572250"/>
          <p14:tracePt t="84567" x="8105775" y="6581775"/>
          <p14:tracePt t="84584" x="8083550" y="6600825"/>
          <p14:tracePt t="84600" x="8054975" y="6600825"/>
          <p14:tracePt t="84617" x="8039100" y="6600825"/>
          <p14:tracePt t="84634" x="8020050" y="6600825"/>
          <p14:tracePt t="84651" x="8004175" y="6600825"/>
          <p14:tracePt t="84667" x="7994650" y="6600825"/>
          <p14:tracePt t="84684" x="7978775" y="6600825"/>
          <p14:tracePt t="84701" x="7966075" y="6600825"/>
          <p14:tracePt t="84717" x="7956550" y="6600825"/>
          <p14:tracePt t="84733" x="7943850" y="6600825"/>
          <p14:tracePt t="84750" x="7924800" y="6584950"/>
          <p14:tracePt t="84767" x="7915275" y="6575425"/>
          <p14:tracePt t="84784" x="7908925" y="6559550"/>
          <p14:tracePt t="84801" x="7896225" y="6518275"/>
          <p14:tracePt t="84817" x="7889875" y="6489700"/>
          <p14:tracePt t="84834" x="7883525" y="6445250"/>
          <p14:tracePt t="84850" x="7864475" y="6388100"/>
          <p14:tracePt t="84866" x="7858125" y="6365875"/>
          <p14:tracePt t="84883" x="7848600" y="6334125"/>
          <p14:tracePt t="84885" x="7848600" y="6327775"/>
          <p14:tracePt t="84900" x="7842250" y="6318250"/>
          <p14:tracePt t="84917" x="7842250" y="6308725"/>
          <p14:tracePt t="85022" x="7839075" y="6308725"/>
          <p14:tracePt t="85029" x="7832725" y="6308725"/>
          <p14:tracePt t="85037" x="7826375" y="6308725"/>
          <p14:tracePt t="85051" x="7823200" y="6308725"/>
        </p14:tracePtLst>
      </p14:laserTraceLst>
    </p:ext>
  </p:extLst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14224</TotalTime>
  <Words>664</Words>
  <Application>Microsoft Office PowerPoint</Application>
  <PresentationFormat>Affichage à l'écran (4:3)</PresentationFormat>
  <Paragraphs>140</Paragraphs>
  <Slides>41</Slides>
  <Notes>0</Notes>
  <HiddenSlides>0</HiddenSlides>
  <MMClips>41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5" baseType="lpstr">
      <vt:lpstr>Calibri</vt:lpstr>
      <vt:lpstr>Times New Roman</vt:lpstr>
      <vt:lpstr>Wingdings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Reimers</dc:creator>
  <cp:lastModifiedBy>ahmed yahyaoui</cp:lastModifiedBy>
  <cp:revision>1257</cp:revision>
  <dcterms:created xsi:type="dcterms:W3CDTF">2001-11-19T16:16:11Z</dcterms:created>
  <dcterms:modified xsi:type="dcterms:W3CDTF">2020-05-15T11:55:18Z</dcterms:modified>
</cp:coreProperties>
</file>